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sldIdLst>
    <p:sldId id="295" r:id="rId3"/>
    <p:sldId id="296" r:id="rId4"/>
    <p:sldId id="290" r:id="rId5"/>
    <p:sldId id="307" r:id="rId6"/>
    <p:sldId id="304" r:id="rId7"/>
    <p:sldId id="297" r:id="rId8"/>
    <p:sldId id="301" r:id="rId9"/>
    <p:sldId id="289" r:id="rId10"/>
    <p:sldId id="273" r:id="rId11"/>
    <p:sldId id="298" r:id="rId12"/>
    <p:sldId id="300" r:id="rId13"/>
    <p:sldId id="292" r:id="rId14"/>
    <p:sldId id="306" r:id="rId15"/>
    <p:sldId id="299" r:id="rId16"/>
    <p:sldId id="302" r:id="rId17"/>
    <p:sldId id="305" r:id="rId18"/>
    <p:sldId id="308" r:id="rId19"/>
    <p:sldId id="303" r:id="rId20"/>
    <p:sldId id="310" r:id="rId21"/>
    <p:sldId id="309" r:id="rId22"/>
    <p:sldId id="258" r:id="rId23"/>
    <p:sldId id="317" r:id="rId24"/>
    <p:sldId id="318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304" userDrawn="1">
          <p15:clr>
            <a:srgbClr val="A4A3A4"/>
          </p15:clr>
        </p15:guide>
        <p15:guide id="4" pos="7368" userDrawn="1">
          <p15:clr>
            <a:srgbClr val="A4A3A4"/>
          </p15:clr>
        </p15:guide>
        <p15:guide id="5" orient="horz" pos="560" userDrawn="1">
          <p15:clr>
            <a:srgbClr val="A4A3A4"/>
          </p15:clr>
        </p15:guide>
        <p15:guide id="6" orient="horz" pos="595" userDrawn="1">
          <p15:clr>
            <a:srgbClr val="A4A3A4"/>
          </p15:clr>
        </p15:guide>
        <p15:guide id="7" orient="horz" pos="4056" userDrawn="1">
          <p15:clr>
            <a:srgbClr val="A4A3A4"/>
          </p15:clr>
        </p15:guide>
        <p15:guide id="8" orient="horz" pos="3992" userDrawn="1">
          <p15:clr>
            <a:srgbClr val="A4A3A4"/>
          </p15:clr>
        </p15:guide>
        <p15:guide id="9" orient="horz" pos="15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73B6"/>
    <a:srgbClr val="0891E3"/>
    <a:srgbClr val="FE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A07E6E-51EF-4B3E-8B3A-3F2519BDE399}" v="560" dt="2020-11-19T03:28:52.1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492" y="-1302"/>
      </p:cViewPr>
      <p:guideLst>
        <p:guide orient="horz" pos="2296"/>
        <p:guide pos="3863"/>
        <p:guide pos="304"/>
        <p:guide pos="7368"/>
        <p:guide orient="horz" pos="560"/>
        <p:guide orient="horz" pos="595"/>
        <p:guide orient="horz" pos="4056"/>
        <p:guide orient="horz" pos="3992"/>
        <p:guide orient="horz" pos="15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F9-4273-8F51-940A11670E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F9-4273-8F51-940A11670E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8346544"/>
        <c:axId val="809215312"/>
      </c:barChart>
      <c:catAx>
        <c:axId val="186834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673B6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09215312"/>
        <c:crosses val="autoZero"/>
        <c:auto val="1"/>
        <c:lblAlgn val="ctr"/>
        <c:lblOffset val="100"/>
        <c:noMultiLvlLbl val="0"/>
      </c:catAx>
      <c:valAx>
        <c:axId val="809215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673B6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68346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E3DA4E3-7761-40A6-A542-9A0687D9E6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7026" y="-9577"/>
            <a:ext cx="12226053" cy="687715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BF540FB-5986-4CE8-BEB5-CB2CC11FE6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1000"/>
                </a:schemeClr>
              </a:gs>
              <a:gs pos="52000">
                <a:schemeClr val="bg1">
                  <a:alpha val="47000"/>
                </a:schemeClr>
              </a:gs>
              <a:gs pos="100000">
                <a:schemeClr val="bg1">
                  <a:alpha val="71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图形 66">
            <a:extLst>
              <a:ext uri="{FF2B5EF4-FFF2-40B4-BE49-F238E27FC236}">
                <a16:creationId xmlns:a16="http://schemas.microsoft.com/office/drawing/2014/main" id="{2DE79579-3B04-4F6F-BCCD-F552B5DD8AF0}"/>
              </a:ext>
            </a:extLst>
          </p:cNvPr>
          <p:cNvGrpSpPr/>
          <p:nvPr userDrawn="1"/>
        </p:nvGrpSpPr>
        <p:grpSpPr>
          <a:xfrm rot="9642837">
            <a:off x="6393932" y="4553231"/>
            <a:ext cx="11525114" cy="2418574"/>
            <a:chOff x="-2523107" y="2083013"/>
            <a:chExt cx="7035344" cy="217010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8AE3CC3-D4C0-4CC7-9FA2-025A063ED61A}"/>
                </a:ext>
              </a:extLst>
            </p:cNvPr>
            <p:cNvSpPr/>
            <p:nvPr/>
          </p:nvSpPr>
          <p:spPr>
            <a:xfrm>
              <a:off x="-2483204" y="2086626"/>
              <a:ext cx="6982141" cy="2177342"/>
            </a:xfrm>
            <a:custGeom>
              <a:avLst/>
              <a:gdLst>
                <a:gd name="connsiteX0" fmla="*/ -197 w 6982141"/>
                <a:gd name="connsiteY0" fmla="*/ 2176953 h 2177342"/>
                <a:gd name="connsiteX1" fmla="*/ 844744 w 6982141"/>
                <a:gd name="connsiteY1" fmla="*/ 868589 h 2177342"/>
                <a:gd name="connsiteX2" fmla="*/ 3294863 w 6982141"/>
                <a:gd name="connsiteY2" fmla="*/ 2088749 h 2177342"/>
                <a:gd name="connsiteX3" fmla="*/ 4693182 w 6982141"/>
                <a:gd name="connsiteY3" fmla="*/ 142303 h 2177342"/>
                <a:gd name="connsiteX4" fmla="*/ 6981945 w 6982141"/>
                <a:gd name="connsiteY4" fmla="*/ 1525921 h 2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2141" h="2177342">
                  <a:moveTo>
                    <a:pt x="-197" y="2176953"/>
                  </a:moveTo>
                  <a:cubicBezTo>
                    <a:pt x="174811" y="1679579"/>
                    <a:pt x="450275" y="1077199"/>
                    <a:pt x="844744" y="868589"/>
                  </a:cubicBezTo>
                  <a:cubicBezTo>
                    <a:pt x="1758639" y="385566"/>
                    <a:pt x="2346667" y="2526270"/>
                    <a:pt x="3294863" y="2088749"/>
                  </a:cubicBezTo>
                  <a:cubicBezTo>
                    <a:pt x="3954996" y="1784234"/>
                    <a:pt x="4011699" y="588575"/>
                    <a:pt x="4693182" y="142303"/>
                  </a:cubicBezTo>
                  <a:cubicBezTo>
                    <a:pt x="5442919" y="-347721"/>
                    <a:pt x="6285760" y="500721"/>
                    <a:pt x="6981945" y="152592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148B8D1-E9C7-4F54-A146-1EFF99A7D7E2}"/>
                </a:ext>
              </a:extLst>
            </p:cNvPr>
            <p:cNvSpPr/>
            <p:nvPr/>
          </p:nvSpPr>
          <p:spPr>
            <a:xfrm>
              <a:off x="-2487405" y="2233296"/>
              <a:ext cx="6944690" cy="1960669"/>
            </a:xfrm>
            <a:custGeom>
              <a:avLst/>
              <a:gdLst>
                <a:gd name="connsiteX0" fmla="*/ -197 w 6944690"/>
                <a:gd name="connsiteY0" fmla="*/ 1960280 h 1960669"/>
                <a:gd name="connsiteX1" fmla="*/ 853845 w 6944690"/>
                <a:gd name="connsiteY1" fmla="*/ 772322 h 1960669"/>
                <a:gd name="connsiteX2" fmla="*/ 3163958 w 6944690"/>
                <a:gd name="connsiteY2" fmla="*/ 1904627 h 1960669"/>
                <a:gd name="connsiteX3" fmla="*/ 4081003 w 6944690"/>
                <a:gd name="connsiteY3" fmla="*/ 606414 h 1960669"/>
                <a:gd name="connsiteX4" fmla="*/ 4618979 w 6944690"/>
                <a:gd name="connsiteY4" fmla="*/ 84538 h 1960669"/>
                <a:gd name="connsiteX5" fmla="*/ 5920343 w 6944690"/>
                <a:gd name="connsiteY5" fmla="*/ 413905 h 1960669"/>
                <a:gd name="connsiteX6" fmla="*/ 6944493 w 6944690"/>
                <a:gd name="connsiteY6" fmla="*/ 1411453 h 196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44690" h="1960669">
                  <a:moveTo>
                    <a:pt x="-197" y="1960280"/>
                  </a:moveTo>
                  <a:cubicBezTo>
                    <a:pt x="178662" y="1505258"/>
                    <a:pt x="461826" y="956780"/>
                    <a:pt x="853845" y="772322"/>
                  </a:cubicBezTo>
                  <a:cubicBezTo>
                    <a:pt x="1737288" y="356852"/>
                    <a:pt x="2268264" y="2293846"/>
                    <a:pt x="3163958" y="1904627"/>
                  </a:cubicBezTo>
                  <a:cubicBezTo>
                    <a:pt x="3618980" y="1706167"/>
                    <a:pt x="3778938" y="1079637"/>
                    <a:pt x="4081003" y="606414"/>
                  </a:cubicBezTo>
                  <a:cubicBezTo>
                    <a:pt x="4230811" y="371902"/>
                    <a:pt x="4396019" y="193044"/>
                    <a:pt x="4618979" y="84538"/>
                  </a:cubicBezTo>
                  <a:cubicBezTo>
                    <a:pt x="5034450" y="-118122"/>
                    <a:pt x="5466721" y="61788"/>
                    <a:pt x="5920343" y="413905"/>
                  </a:cubicBezTo>
                  <a:cubicBezTo>
                    <a:pt x="6296942" y="708238"/>
                    <a:pt x="6640352" y="1042728"/>
                    <a:pt x="6944493" y="1411453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05F811F-7CF9-4930-BBD1-C1EEF4B2414E}"/>
                </a:ext>
              </a:extLst>
            </p:cNvPr>
            <p:cNvSpPr/>
            <p:nvPr/>
          </p:nvSpPr>
          <p:spPr>
            <a:xfrm>
              <a:off x="-2491605" y="2369001"/>
              <a:ext cx="6905487" cy="1776774"/>
            </a:xfrm>
            <a:custGeom>
              <a:avLst/>
              <a:gdLst>
                <a:gd name="connsiteX0" fmla="*/ -197 w 6905487"/>
                <a:gd name="connsiteY0" fmla="*/ 1754572 h 1776774"/>
                <a:gd name="connsiteX1" fmla="*/ 863295 w 6905487"/>
                <a:gd name="connsiteY1" fmla="*/ 687020 h 1776774"/>
                <a:gd name="connsiteX2" fmla="*/ 3033401 w 6905487"/>
                <a:gd name="connsiteY2" fmla="*/ 1731120 h 1776774"/>
                <a:gd name="connsiteX3" fmla="*/ 3983348 w 6905487"/>
                <a:gd name="connsiteY3" fmla="*/ 454608 h 1776774"/>
                <a:gd name="connsiteX4" fmla="*/ 4543376 w 6905487"/>
                <a:gd name="connsiteY4" fmla="*/ 37388 h 1776774"/>
                <a:gd name="connsiteX5" fmla="*/ 5821988 w 6905487"/>
                <a:gd name="connsiteY5" fmla="*/ 449009 h 1776774"/>
                <a:gd name="connsiteX6" fmla="*/ 6905290 w 6905487"/>
                <a:gd name="connsiteY6" fmla="*/ 1307600 h 177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05487" h="1776774">
                  <a:moveTo>
                    <a:pt x="-197" y="1754572"/>
                  </a:moveTo>
                  <a:cubicBezTo>
                    <a:pt x="182162" y="1341552"/>
                    <a:pt x="472676" y="846978"/>
                    <a:pt x="863295" y="687020"/>
                  </a:cubicBezTo>
                  <a:cubicBezTo>
                    <a:pt x="1714537" y="337003"/>
                    <a:pt x="2190910" y="2074837"/>
                    <a:pt x="3033401" y="1731120"/>
                  </a:cubicBezTo>
                  <a:cubicBezTo>
                    <a:pt x="3503474" y="1539661"/>
                    <a:pt x="3650131" y="891079"/>
                    <a:pt x="3983348" y="454608"/>
                  </a:cubicBezTo>
                  <a:cubicBezTo>
                    <a:pt x="4150306" y="236898"/>
                    <a:pt x="4323565" y="107391"/>
                    <a:pt x="4543376" y="37388"/>
                  </a:cubicBezTo>
                  <a:cubicBezTo>
                    <a:pt x="4944845" y="-89318"/>
                    <a:pt x="5357865" y="116492"/>
                    <a:pt x="5821988" y="449009"/>
                  </a:cubicBezTo>
                  <a:cubicBezTo>
                    <a:pt x="6208757" y="725871"/>
                    <a:pt x="6589225" y="1002735"/>
                    <a:pt x="6905290" y="1307600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ABF22A0-6794-453C-85C6-EB1E89272FBE}"/>
                </a:ext>
              </a:extLst>
            </p:cNvPr>
            <p:cNvSpPr/>
            <p:nvPr/>
          </p:nvSpPr>
          <p:spPr>
            <a:xfrm>
              <a:off x="-2495805" y="2485985"/>
              <a:ext cx="6869786" cy="1614001"/>
            </a:xfrm>
            <a:custGeom>
              <a:avLst/>
              <a:gdLst>
                <a:gd name="connsiteX0" fmla="*/ -197 w 6869786"/>
                <a:gd name="connsiteY0" fmla="*/ 1565484 h 1614001"/>
                <a:gd name="connsiteX1" fmla="*/ 872395 w 6869786"/>
                <a:gd name="connsiteY1" fmla="*/ 618338 h 1614001"/>
                <a:gd name="connsiteX2" fmla="*/ 2902495 w 6869786"/>
                <a:gd name="connsiteY2" fmla="*/ 1574585 h 1614001"/>
                <a:gd name="connsiteX3" fmla="*/ 3885343 w 6869786"/>
                <a:gd name="connsiteY3" fmla="*/ 319773 h 1614001"/>
                <a:gd name="connsiteX4" fmla="*/ 4470922 w 6869786"/>
                <a:gd name="connsiteY4" fmla="*/ 7208 h 1614001"/>
                <a:gd name="connsiteX5" fmla="*/ 5727133 w 6869786"/>
                <a:gd name="connsiteY5" fmla="*/ 500382 h 1614001"/>
                <a:gd name="connsiteX6" fmla="*/ 6869589 w 6869786"/>
                <a:gd name="connsiteY6" fmla="*/ 1220717 h 161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9786" h="1614001">
                  <a:moveTo>
                    <a:pt x="-197" y="1565484"/>
                  </a:moveTo>
                  <a:cubicBezTo>
                    <a:pt x="186012" y="1194816"/>
                    <a:pt x="483176" y="753444"/>
                    <a:pt x="872395" y="618338"/>
                  </a:cubicBezTo>
                  <a:cubicBezTo>
                    <a:pt x="1690735" y="334473"/>
                    <a:pt x="2114957" y="1874899"/>
                    <a:pt x="2902495" y="1574585"/>
                  </a:cubicBezTo>
                  <a:cubicBezTo>
                    <a:pt x="3386919" y="1389776"/>
                    <a:pt x="3521325" y="717742"/>
                    <a:pt x="3885343" y="319773"/>
                  </a:cubicBezTo>
                  <a:cubicBezTo>
                    <a:pt x="4069801" y="118163"/>
                    <a:pt x="4247961" y="38009"/>
                    <a:pt x="4470922" y="7208"/>
                  </a:cubicBezTo>
                  <a:cubicBezTo>
                    <a:pt x="4855941" y="-45995"/>
                    <a:pt x="5252860" y="186766"/>
                    <a:pt x="5727133" y="500382"/>
                  </a:cubicBezTo>
                  <a:cubicBezTo>
                    <a:pt x="6139803" y="773395"/>
                    <a:pt x="6545473" y="984455"/>
                    <a:pt x="6869589" y="1220717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A991604-2CFB-48D1-B4BA-ED2D67D0CB9B}"/>
                </a:ext>
              </a:extLst>
            </p:cNvPr>
            <p:cNvSpPr/>
            <p:nvPr/>
          </p:nvSpPr>
          <p:spPr>
            <a:xfrm>
              <a:off x="-2500006" y="2577093"/>
              <a:ext cx="6830934" cy="1478568"/>
            </a:xfrm>
            <a:custGeom>
              <a:avLst/>
              <a:gdLst>
                <a:gd name="connsiteX0" fmla="*/ -197 w 6830934"/>
                <a:gd name="connsiteY0" fmla="*/ 1402972 h 1478568"/>
                <a:gd name="connsiteX1" fmla="*/ 881496 w 6830934"/>
                <a:gd name="connsiteY1" fmla="*/ 576582 h 1478568"/>
                <a:gd name="connsiteX2" fmla="*/ 2771588 w 6830934"/>
                <a:gd name="connsiteY2" fmla="*/ 1444975 h 1478568"/>
                <a:gd name="connsiteX3" fmla="*/ 3786638 w 6830934"/>
                <a:gd name="connsiteY3" fmla="*/ 211514 h 1478568"/>
                <a:gd name="connsiteX4" fmla="*/ 4395668 w 6830934"/>
                <a:gd name="connsiteY4" fmla="*/ 3605 h 1478568"/>
                <a:gd name="connsiteX5" fmla="*/ 5629129 w 6830934"/>
                <a:gd name="connsiteY5" fmla="*/ 579032 h 1478568"/>
                <a:gd name="connsiteX6" fmla="*/ 6830737 w 6830934"/>
                <a:gd name="connsiteY6" fmla="*/ 1160411 h 147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30934" h="1478568">
                  <a:moveTo>
                    <a:pt x="-197" y="1402972"/>
                  </a:moveTo>
                  <a:cubicBezTo>
                    <a:pt x="189512" y="1074656"/>
                    <a:pt x="492977" y="685788"/>
                    <a:pt x="881496" y="576582"/>
                  </a:cubicBezTo>
                  <a:cubicBezTo>
                    <a:pt x="1665535" y="355722"/>
                    <a:pt x="2040053" y="1703987"/>
                    <a:pt x="2771588" y="1444975"/>
                  </a:cubicBezTo>
                  <a:cubicBezTo>
                    <a:pt x="3270713" y="1268215"/>
                    <a:pt x="3392869" y="572382"/>
                    <a:pt x="3786638" y="211514"/>
                  </a:cubicBezTo>
                  <a:cubicBezTo>
                    <a:pt x="3988248" y="26705"/>
                    <a:pt x="4171657" y="30906"/>
                    <a:pt x="4395668" y="3605"/>
                  </a:cubicBezTo>
                  <a:cubicBezTo>
                    <a:pt x="4757236" y="-40148"/>
                    <a:pt x="5145755" y="283618"/>
                    <a:pt x="5629129" y="579032"/>
                  </a:cubicBezTo>
                  <a:cubicBezTo>
                    <a:pt x="6068750" y="847495"/>
                    <a:pt x="6499271" y="993103"/>
                    <a:pt x="6830737" y="116041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2536444-5AAB-4912-9A84-B97201977CD5}"/>
                </a:ext>
              </a:extLst>
            </p:cNvPr>
            <p:cNvSpPr/>
            <p:nvPr/>
          </p:nvSpPr>
          <p:spPr>
            <a:xfrm>
              <a:off x="-2504206" y="2633554"/>
              <a:ext cx="6795232" cy="1377944"/>
            </a:xfrm>
            <a:custGeom>
              <a:avLst/>
              <a:gdLst>
                <a:gd name="connsiteX0" fmla="*/ -197 w 6795232"/>
                <a:gd name="connsiteY0" fmla="*/ 1275458 h 1377944"/>
                <a:gd name="connsiteX1" fmla="*/ 890947 w 6795232"/>
                <a:gd name="connsiteY1" fmla="*/ 569123 h 1377944"/>
                <a:gd name="connsiteX2" fmla="*/ 2641032 w 6795232"/>
                <a:gd name="connsiteY2" fmla="*/ 1349661 h 1377944"/>
                <a:gd name="connsiteX3" fmla="*/ 3691083 w 6795232"/>
                <a:gd name="connsiteY3" fmla="*/ 137902 h 1377944"/>
                <a:gd name="connsiteX4" fmla="*/ 4323915 w 6795232"/>
                <a:gd name="connsiteY4" fmla="*/ 34997 h 1377944"/>
                <a:gd name="connsiteX5" fmla="*/ 5534974 w 6795232"/>
                <a:gd name="connsiteY5" fmla="*/ 692329 h 1377944"/>
                <a:gd name="connsiteX6" fmla="*/ 6795036 w 6795232"/>
                <a:gd name="connsiteY6" fmla="*/ 1134751 h 137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95232" h="1377944">
                  <a:moveTo>
                    <a:pt x="-197" y="1275458"/>
                  </a:moveTo>
                  <a:cubicBezTo>
                    <a:pt x="193012" y="989144"/>
                    <a:pt x="502777" y="652077"/>
                    <a:pt x="890947" y="569123"/>
                  </a:cubicBezTo>
                  <a:cubicBezTo>
                    <a:pt x="1639283" y="409516"/>
                    <a:pt x="1966199" y="1569822"/>
                    <a:pt x="2641032" y="1349661"/>
                  </a:cubicBezTo>
                  <a:cubicBezTo>
                    <a:pt x="3155557" y="1182004"/>
                    <a:pt x="3265462" y="462018"/>
                    <a:pt x="3691083" y="137902"/>
                  </a:cubicBezTo>
                  <a:cubicBezTo>
                    <a:pt x="3910894" y="-29756"/>
                    <a:pt x="4093953" y="-18905"/>
                    <a:pt x="4323915" y="34997"/>
                  </a:cubicBezTo>
                  <a:cubicBezTo>
                    <a:pt x="4666931" y="115851"/>
                    <a:pt x="5042500" y="414415"/>
                    <a:pt x="5534974" y="692329"/>
                  </a:cubicBezTo>
                  <a:cubicBezTo>
                    <a:pt x="6001196" y="955192"/>
                    <a:pt x="6456218" y="1036746"/>
                    <a:pt x="6795036" y="113475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1C3A1DA-96AD-4063-9B92-5CA6A211FD99}"/>
                </a:ext>
              </a:extLst>
            </p:cNvPr>
            <p:cNvSpPr/>
            <p:nvPr/>
          </p:nvSpPr>
          <p:spPr>
            <a:xfrm>
              <a:off x="-2508406" y="2660676"/>
              <a:ext cx="6758830" cy="1307200"/>
            </a:xfrm>
            <a:custGeom>
              <a:avLst/>
              <a:gdLst>
                <a:gd name="connsiteX0" fmla="*/ -197 w 6758830"/>
                <a:gd name="connsiteY0" fmla="*/ 1177283 h 1307200"/>
                <a:gd name="connsiteX1" fmla="*/ 900047 w 6758830"/>
                <a:gd name="connsiteY1" fmla="*/ 591355 h 1307200"/>
                <a:gd name="connsiteX2" fmla="*/ 2510126 w 6758830"/>
                <a:gd name="connsiteY2" fmla="*/ 1284039 h 1307200"/>
                <a:gd name="connsiteX3" fmla="*/ 3592029 w 6758830"/>
                <a:gd name="connsiteY3" fmla="*/ 93981 h 1307200"/>
                <a:gd name="connsiteX4" fmla="*/ 4248311 w 6758830"/>
                <a:gd name="connsiteY4" fmla="*/ 96081 h 1307200"/>
                <a:gd name="connsiteX5" fmla="*/ 5438369 w 6758830"/>
                <a:gd name="connsiteY5" fmla="*/ 834966 h 1307200"/>
                <a:gd name="connsiteX6" fmla="*/ 6758634 w 6758830"/>
                <a:gd name="connsiteY6" fmla="*/ 1139131 h 1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8830" h="1307200">
                  <a:moveTo>
                    <a:pt x="-197" y="1177283"/>
                  </a:moveTo>
                  <a:cubicBezTo>
                    <a:pt x="196863" y="932271"/>
                    <a:pt x="511878" y="646308"/>
                    <a:pt x="900047" y="591355"/>
                  </a:cubicBezTo>
                  <a:cubicBezTo>
                    <a:pt x="1612682" y="490549"/>
                    <a:pt x="1892695" y="1466397"/>
                    <a:pt x="2510126" y="1284039"/>
                  </a:cubicBezTo>
                  <a:cubicBezTo>
                    <a:pt x="3040401" y="1126880"/>
                    <a:pt x="3137706" y="381344"/>
                    <a:pt x="3592029" y="93981"/>
                  </a:cubicBezTo>
                  <a:cubicBezTo>
                    <a:pt x="3829690" y="-56527"/>
                    <a:pt x="4016600" y="-5075"/>
                    <a:pt x="4248311" y="96081"/>
                  </a:cubicBezTo>
                  <a:cubicBezTo>
                    <a:pt x="4572776" y="236087"/>
                    <a:pt x="4935744" y="573854"/>
                    <a:pt x="5438369" y="834966"/>
                  </a:cubicBezTo>
                  <a:cubicBezTo>
                    <a:pt x="5932243" y="1092229"/>
                    <a:pt x="6411066" y="1109730"/>
                    <a:pt x="6758634" y="113913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ED6A5F3-6556-45ED-BCF0-19F9EA105F52}"/>
                </a:ext>
              </a:extLst>
            </p:cNvPr>
            <p:cNvSpPr/>
            <p:nvPr/>
          </p:nvSpPr>
          <p:spPr>
            <a:xfrm>
              <a:off x="-2512606" y="2672790"/>
              <a:ext cx="6720328" cy="1252091"/>
            </a:xfrm>
            <a:custGeom>
              <a:avLst/>
              <a:gdLst>
                <a:gd name="connsiteX0" fmla="*/ -197 w 6720328"/>
                <a:gd name="connsiteY0" fmla="*/ 1094115 h 1252091"/>
                <a:gd name="connsiteX1" fmla="*/ 909847 w 6720328"/>
                <a:gd name="connsiteY1" fmla="*/ 628593 h 1252091"/>
                <a:gd name="connsiteX2" fmla="*/ 2379919 w 6720328"/>
                <a:gd name="connsiteY2" fmla="*/ 1233423 h 1252091"/>
                <a:gd name="connsiteX3" fmla="*/ 3494724 w 6720328"/>
                <a:gd name="connsiteY3" fmla="*/ 64366 h 1252091"/>
                <a:gd name="connsiteX4" fmla="*/ 4174807 w 6720328"/>
                <a:gd name="connsiteY4" fmla="*/ 171120 h 1252091"/>
                <a:gd name="connsiteX5" fmla="*/ 5341064 w 6720328"/>
                <a:gd name="connsiteY5" fmla="*/ 992260 h 1252091"/>
                <a:gd name="connsiteX6" fmla="*/ 6720132 w 6720328"/>
                <a:gd name="connsiteY6" fmla="*/ 1157468 h 125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20328" h="1252091">
                  <a:moveTo>
                    <a:pt x="-197" y="1094115"/>
                  </a:moveTo>
                  <a:cubicBezTo>
                    <a:pt x="200362" y="892156"/>
                    <a:pt x="520978" y="654144"/>
                    <a:pt x="909847" y="628593"/>
                  </a:cubicBezTo>
                  <a:cubicBezTo>
                    <a:pt x="1586080" y="583791"/>
                    <a:pt x="1819892" y="1381130"/>
                    <a:pt x="2379919" y="1233423"/>
                  </a:cubicBezTo>
                  <a:cubicBezTo>
                    <a:pt x="2926295" y="1088865"/>
                    <a:pt x="3009950" y="316377"/>
                    <a:pt x="3494724" y="64366"/>
                  </a:cubicBezTo>
                  <a:cubicBezTo>
                    <a:pt x="3750586" y="-68642"/>
                    <a:pt x="3943096" y="21313"/>
                    <a:pt x="4174807" y="171120"/>
                  </a:cubicBezTo>
                  <a:cubicBezTo>
                    <a:pt x="4483522" y="370631"/>
                    <a:pt x="4831438" y="747248"/>
                    <a:pt x="5341064" y="992260"/>
                  </a:cubicBezTo>
                  <a:cubicBezTo>
                    <a:pt x="5862239" y="1242873"/>
                    <a:pt x="6365214" y="1197020"/>
                    <a:pt x="6720132" y="1157468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95C67C6-D827-4D6B-8404-E44F9F3D70D4}"/>
                </a:ext>
              </a:extLst>
            </p:cNvPr>
            <p:cNvSpPr/>
            <p:nvPr/>
          </p:nvSpPr>
          <p:spPr>
            <a:xfrm>
              <a:off x="-2516806" y="2676882"/>
              <a:ext cx="6682526" cy="1303838"/>
            </a:xfrm>
            <a:custGeom>
              <a:avLst/>
              <a:gdLst>
                <a:gd name="connsiteX0" fmla="*/ -197 w 6682526"/>
                <a:gd name="connsiteY0" fmla="*/ 1018619 h 1303838"/>
                <a:gd name="connsiteX1" fmla="*/ 918598 w 6682526"/>
                <a:gd name="connsiteY1" fmla="*/ 673853 h 1303838"/>
                <a:gd name="connsiteX2" fmla="*/ 2248663 w 6682526"/>
                <a:gd name="connsiteY2" fmla="*/ 1190478 h 1303838"/>
                <a:gd name="connsiteX3" fmla="*/ 3396369 w 6682526"/>
                <a:gd name="connsiteY3" fmla="*/ 43472 h 1303838"/>
                <a:gd name="connsiteX4" fmla="*/ 4100254 w 6682526"/>
                <a:gd name="connsiteY4" fmla="*/ 253482 h 1303838"/>
                <a:gd name="connsiteX5" fmla="*/ 5243759 w 6682526"/>
                <a:gd name="connsiteY5" fmla="*/ 1156526 h 1303838"/>
                <a:gd name="connsiteX6" fmla="*/ 6682330 w 6682526"/>
                <a:gd name="connsiteY6" fmla="*/ 1183127 h 130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2526" h="1303838">
                  <a:moveTo>
                    <a:pt x="-197" y="1018619"/>
                  </a:moveTo>
                  <a:cubicBezTo>
                    <a:pt x="204213" y="859362"/>
                    <a:pt x="530429" y="679452"/>
                    <a:pt x="918598" y="673853"/>
                  </a:cubicBezTo>
                  <a:cubicBezTo>
                    <a:pt x="1559479" y="664402"/>
                    <a:pt x="1747088" y="1303884"/>
                    <a:pt x="2248663" y="1190478"/>
                  </a:cubicBezTo>
                  <a:cubicBezTo>
                    <a:pt x="2812190" y="1061321"/>
                    <a:pt x="2883243" y="259782"/>
                    <a:pt x="3396369" y="43472"/>
                  </a:cubicBezTo>
                  <a:cubicBezTo>
                    <a:pt x="3670433" y="-72034"/>
                    <a:pt x="3871342" y="55372"/>
                    <a:pt x="4100254" y="253482"/>
                  </a:cubicBezTo>
                  <a:cubicBezTo>
                    <a:pt x="4396718" y="511445"/>
                    <a:pt x="4726085" y="926915"/>
                    <a:pt x="5243759" y="1156526"/>
                  </a:cubicBezTo>
                  <a:cubicBezTo>
                    <a:pt x="5792936" y="1399788"/>
                    <a:pt x="6319362" y="1291633"/>
                    <a:pt x="6682330" y="1183127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4C23624-6A10-4AA3-99EB-C2191C43A9F5}"/>
                </a:ext>
              </a:extLst>
            </p:cNvPr>
            <p:cNvSpPr/>
            <p:nvPr/>
          </p:nvSpPr>
          <p:spPr>
            <a:xfrm>
              <a:off x="-2521006" y="2675142"/>
              <a:ext cx="6645424" cy="1444798"/>
            </a:xfrm>
            <a:custGeom>
              <a:avLst/>
              <a:gdLst>
                <a:gd name="connsiteX0" fmla="*/ -197 w 6645424"/>
                <a:gd name="connsiteY0" fmla="*/ 949306 h 1444798"/>
                <a:gd name="connsiteX1" fmla="*/ 928048 w 6645424"/>
                <a:gd name="connsiteY1" fmla="*/ 724596 h 1444798"/>
                <a:gd name="connsiteX2" fmla="*/ 2118107 w 6645424"/>
                <a:gd name="connsiteY2" fmla="*/ 1153716 h 1444798"/>
                <a:gd name="connsiteX3" fmla="*/ 3298714 w 6645424"/>
                <a:gd name="connsiteY3" fmla="*/ 28062 h 1444798"/>
                <a:gd name="connsiteX4" fmla="*/ 5147504 w 6645424"/>
                <a:gd name="connsiteY4" fmla="*/ 1329075 h 1444798"/>
                <a:gd name="connsiteX5" fmla="*/ 6645228 w 6645424"/>
                <a:gd name="connsiteY5" fmla="*/ 1217070 h 144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5424" h="1444798">
                  <a:moveTo>
                    <a:pt x="-197" y="949306"/>
                  </a:moveTo>
                  <a:cubicBezTo>
                    <a:pt x="207713" y="832051"/>
                    <a:pt x="540579" y="686444"/>
                    <a:pt x="928048" y="724596"/>
                  </a:cubicBezTo>
                  <a:cubicBezTo>
                    <a:pt x="1534628" y="784799"/>
                    <a:pt x="1674285" y="1237371"/>
                    <a:pt x="2118107" y="1153716"/>
                  </a:cubicBezTo>
                  <a:cubicBezTo>
                    <a:pt x="2698785" y="1044161"/>
                    <a:pt x="2755838" y="208670"/>
                    <a:pt x="3298714" y="28062"/>
                  </a:cubicBezTo>
                  <a:cubicBezTo>
                    <a:pt x="3963746" y="-194199"/>
                    <a:pt x="4208758" y="946857"/>
                    <a:pt x="5147504" y="1329075"/>
                  </a:cubicBezTo>
                  <a:cubicBezTo>
                    <a:pt x="5724683" y="1564637"/>
                    <a:pt x="6274210" y="1394528"/>
                    <a:pt x="6645228" y="1217070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6DDE405-D1A1-4896-875F-21F56877C3CC}"/>
              </a:ext>
            </a:extLst>
          </p:cNvPr>
          <p:cNvGrpSpPr/>
          <p:nvPr userDrawn="1"/>
        </p:nvGrpSpPr>
        <p:grpSpPr>
          <a:xfrm>
            <a:off x="596900" y="0"/>
            <a:ext cx="91020" cy="1361537"/>
            <a:chOff x="596900" y="-51436"/>
            <a:chExt cx="91020" cy="1361537"/>
          </a:xfrm>
          <a:gradFill>
            <a:gsLst>
              <a:gs pos="0">
                <a:srgbClr val="5ECCFC"/>
              </a:gs>
              <a:gs pos="64000">
                <a:srgbClr val="0891E3"/>
              </a:gs>
            </a:gsLst>
            <a:lin ang="5400000" scaled="1"/>
          </a:gradFill>
          <a:effectLst>
            <a:outerShdw blurRad="50800" dist="38100" dir="5400000" algn="t" rotWithShape="0">
              <a:srgbClr val="0673B6">
                <a:alpha val="40000"/>
              </a:srgbClr>
            </a:outerShdw>
          </a:effectLst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8F0D901-8329-41A2-9413-B255C0BBE48F}"/>
                </a:ext>
              </a:extLst>
            </p:cNvPr>
            <p:cNvSpPr/>
            <p:nvPr/>
          </p:nvSpPr>
          <p:spPr>
            <a:xfrm>
              <a:off x="619550" y="-51436"/>
              <a:ext cx="45720" cy="8729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A26F47F-46A6-433D-B42A-633CBC7E036F}"/>
                </a:ext>
              </a:extLst>
            </p:cNvPr>
            <p:cNvSpPr/>
            <p:nvPr/>
          </p:nvSpPr>
          <p:spPr>
            <a:xfrm>
              <a:off x="596900" y="315800"/>
              <a:ext cx="91020" cy="9943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内容占位符 24">
            <a:extLst>
              <a:ext uri="{FF2B5EF4-FFF2-40B4-BE49-F238E27FC236}">
                <a16:creationId xmlns:a16="http://schemas.microsoft.com/office/drawing/2014/main" id="{445A01A1-0937-47CD-880C-A9D153E8C0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3010" y="394376"/>
            <a:ext cx="6457950" cy="584775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3200" kern="100" smtClean="0"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113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E3DA4E3-7761-40A6-A542-9A0687D9E6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7026" y="-9577"/>
            <a:ext cx="12226053" cy="687715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BF540FB-5986-4CE8-BEB5-CB2CC11FE6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alpha val="84000"/>
                </a:schemeClr>
              </a:gs>
              <a:gs pos="100000">
                <a:schemeClr val="accent1">
                  <a:alpha val="9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73B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</a:endParaRPr>
          </a:p>
        </p:txBody>
      </p:sp>
      <p:grpSp>
        <p:nvGrpSpPr>
          <p:cNvPr id="9" name="图形 66">
            <a:extLst>
              <a:ext uri="{FF2B5EF4-FFF2-40B4-BE49-F238E27FC236}">
                <a16:creationId xmlns:a16="http://schemas.microsoft.com/office/drawing/2014/main" id="{2DE79579-3B04-4F6F-BCCD-F552B5DD8AF0}"/>
              </a:ext>
            </a:extLst>
          </p:cNvPr>
          <p:cNvGrpSpPr/>
          <p:nvPr userDrawn="1"/>
        </p:nvGrpSpPr>
        <p:grpSpPr>
          <a:xfrm rot="9642837">
            <a:off x="7306982" y="3017537"/>
            <a:ext cx="11525114" cy="2418574"/>
            <a:chOff x="-2523107" y="2083013"/>
            <a:chExt cx="7035344" cy="217010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8AE3CC3-D4C0-4CC7-9FA2-025A063ED61A}"/>
                </a:ext>
              </a:extLst>
            </p:cNvPr>
            <p:cNvSpPr/>
            <p:nvPr/>
          </p:nvSpPr>
          <p:spPr>
            <a:xfrm>
              <a:off x="-2483204" y="2086626"/>
              <a:ext cx="6982141" cy="2177342"/>
            </a:xfrm>
            <a:custGeom>
              <a:avLst/>
              <a:gdLst>
                <a:gd name="connsiteX0" fmla="*/ -197 w 6982141"/>
                <a:gd name="connsiteY0" fmla="*/ 2176953 h 2177342"/>
                <a:gd name="connsiteX1" fmla="*/ 844744 w 6982141"/>
                <a:gd name="connsiteY1" fmla="*/ 868589 h 2177342"/>
                <a:gd name="connsiteX2" fmla="*/ 3294863 w 6982141"/>
                <a:gd name="connsiteY2" fmla="*/ 2088749 h 2177342"/>
                <a:gd name="connsiteX3" fmla="*/ 4693182 w 6982141"/>
                <a:gd name="connsiteY3" fmla="*/ 142303 h 2177342"/>
                <a:gd name="connsiteX4" fmla="*/ 6981945 w 6982141"/>
                <a:gd name="connsiteY4" fmla="*/ 1525921 h 2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2141" h="2177342">
                  <a:moveTo>
                    <a:pt x="-197" y="2176953"/>
                  </a:moveTo>
                  <a:cubicBezTo>
                    <a:pt x="174811" y="1679579"/>
                    <a:pt x="450275" y="1077199"/>
                    <a:pt x="844744" y="868589"/>
                  </a:cubicBezTo>
                  <a:cubicBezTo>
                    <a:pt x="1758639" y="385566"/>
                    <a:pt x="2346667" y="2526270"/>
                    <a:pt x="3294863" y="2088749"/>
                  </a:cubicBezTo>
                  <a:cubicBezTo>
                    <a:pt x="3954996" y="1784234"/>
                    <a:pt x="4011699" y="588575"/>
                    <a:pt x="4693182" y="142303"/>
                  </a:cubicBezTo>
                  <a:cubicBezTo>
                    <a:pt x="5442919" y="-347721"/>
                    <a:pt x="6285760" y="500721"/>
                    <a:pt x="6981945" y="152592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148B8D1-E9C7-4F54-A146-1EFF99A7D7E2}"/>
                </a:ext>
              </a:extLst>
            </p:cNvPr>
            <p:cNvSpPr/>
            <p:nvPr/>
          </p:nvSpPr>
          <p:spPr>
            <a:xfrm>
              <a:off x="-2487405" y="2233296"/>
              <a:ext cx="6944690" cy="1960669"/>
            </a:xfrm>
            <a:custGeom>
              <a:avLst/>
              <a:gdLst>
                <a:gd name="connsiteX0" fmla="*/ -197 w 6944690"/>
                <a:gd name="connsiteY0" fmla="*/ 1960280 h 1960669"/>
                <a:gd name="connsiteX1" fmla="*/ 853845 w 6944690"/>
                <a:gd name="connsiteY1" fmla="*/ 772322 h 1960669"/>
                <a:gd name="connsiteX2" fmla="*/ 3163958 w 6944690"/>
                <a:gd name="connsiteY2" fmla="*/ 1904627 h 1960669"/>
                <a:gd name="connsiteX3" fmla="*/ 4081003 w 6944690"/>
                <a:gd name="connsiteY3" fmla="*/ 606414 h 1960669"/>
                <a:gd name="connsiteX4" fmla="*/ 4618979 w 6944690"/>
                <a:gd name="connsiteY4" fmla="*/ 84538 h 1960669"/>
                <a:gd name="connsiteX5" fmla="*/ 5920343 w 6944690"/>
                <a:gd name="connsiteY5" fmla="*/ 413905 h 1960669"/>
                <a:gd name="connsiteX6" fmla="*/ 6944493 w 6944690"/>
                <a:gd name="connsiteY6" fmla="*/ 1411453 h 196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44690" h="1960669">
                  <a:moveTo>
                    <a:pt x="-197" y="1960280"/>
                  </a:moveTo>
                  <a:cubicBezTo>
                    <a:pt x="178662" y="1505258"/>
                    <a:pt x="461826" y="956780"/>
                    <a:pt x="853845" y="772322"/>
                  </a:cubicBezTo>
                  <a:cubicBezTo>
                    <a:pt x="1737288" y="356852"/>
                    <a:pt x="2268264" y="2293846"/>
                    <a:pt x="3163958" y="1904627"/>
                  </a:cubicBezTo>
                  <a:cubicBezTo>
                    <a:pt x="3618980" y="1706167"/>
                    <a:pt x="3778938" y="1079637"/>
                    <a:pt x="4081003" y="606414"/>
                  </a:cubicBezTo>
                  <a:cubicBezTo>
                    <a:pt x="4230811" y="371902"/>
                    <a:pt x="4396019" y="193044"/>
                    <a:pt x="4618979" y="84538"/>
                  </a:cubicBezTo>
                  <a:cubicBezTo>
                    <a:pt x="5034450" y="-118122"/>
                    <a:pt x="5466721" y="61788"/>
                    <a:pt x="5920343" y="413905"/>
                  </a:cubicBezTo>
                  <a:cubicBezTo>
                    <a:pt x="6296942" y="708238"/>
                    <a:pt x="6640352" y="1042728"/>
                    <a:pt x="6944493" y="1411453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05F811F-7CF9-4930-BBD1-C1EEF4B2414E}"/>
                </a:ext>
              </a:extLst>
            </p:cNvPr>
            <p:cNvSpPr/>
            <p:nvPr/>
          </p:nvSpPr>
          <p:spPr>
            <a:xfrm>
              <a:off x="-2491605" y="2369001"/>
              <a:ext cx="6905487" cy="1776774"/>
            </a:xfrm>
            <a:custGeom>
              <a:avLst/>
              <a:gdLst>
                <a:gd name="connsiteX0" fmla="*/ -197 w 6905487"/>
                <a:gd name="connsiteY0" fmla="*/ 1754572 h 1776774"/>
                <a:gd name="connsiteX1" fmla="*/ 863295 w 6905487"/>
                <a:gd name="connsiteY1" fmla="*/ 687020 h 1776774"/>
                <a:gd name="connsiteX2" fmla="*/ 3033401 w 6905487"/>
                <a:gd name="connsiteY2" fmla="*/ 1731120 h 1776774"/>
                <a:gd name="connsiteX3" fmla="*/ 3983348 w 6905487"/>
                <a:gd name="connsiteY3" fmla="*/ 454608 h 1776774"/>
                <a:gd name="connsiteX4" fmla="*/ 4543376 w 6905487"/>
                <a:gd name="connsiteY4" fmla="*/ 37388 h 1776774"/>
                <a:gd name="connsiteX5" fmla="*/ 5821988 w 6905487"/>
                <a:gd name="connsiteY5" fmla="*/ 449009 h 1776774"/>
                <a:gd name="connsiteX6" fmla="*/ 6905290 w 6905487"/>
                <a:gd name="connsiteY6" fmla="*/ 1307600 h 177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05487" h="1776774">
                  <a:moveTo>
                    <a:pt x="-197" y="1754572"/>
                  </a:moveTo>
                  <a:cubicBezTo>
                    <a:pt x="182162" y="1341552"/>
                    <a:pt x="472676" y="846978"/>
                    <a:pt x="863295" y="687020"/>
                  </a:cubicBezTo>
                  <a:cubicBezTo>
                    <a:pt x="1714537" y="337003"/>
                    <a:pt x="2190910" y="2074837"/>
                    <a:pt x="3033401" y="1731120"/>
                  </a:cubicBezTo>
                  <a:cubicBezTo>
                    <a:pt x="3503474" y="1539661"/>
                    <a:pt x="3650131" y="891079"/>
                    <a:pt x="3983348" y="454608"/>
                  </a:cubicBezTo>
                  <a:cubicBezTo>
                    <a:pt x="4150306" y="236898"/>
                    <a:pt x="4323565" y="107391"/>
                    <a:pt x="4543376" y="37388"/>
                  </a:cubicBezTo>
                  <a:cubicBezTo>
                    <a:pt x="4944845" y="-89318"/>
                    <a:pt x="5357865" y="116492"/>
                    <a:pt x="5821988" y="449009"/>
                  </a:cubicBezTo>
                  <a:cubicBezTo>
                    <a:pt x="6208757" y="725871"/>
                    <a:pt x="6589225" y="1002735"/>
                    <a:pt x="6905290" y="1307600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ABF22A0-6794-453C-85C6-EB1E89272FBE}"/>
                </a:ext>
              </a:extLst>
            </p:cNvPr>
            <p:cNvSpPr/>
            <p:nvPr/>
          </p:nvSpPr>
          <p:spPr>
            <a:xfrm>
              <a:off x="-2495805" y="2485985"/>
              <a:ext cx="6869786" cy="1614001"/>
            </a:xfrm>
            <a:custGeom>
              <a:avLst/>
              <a:gdLst>
                <a:gd name="connsiteX0" fmla="*/ -197 w 6869786"/>
                <a:gd name="connsiteY0" fmla="*/ 1565484 h 1614001"/>
                <a:gd name="connsiteX1" fmla="*/ 872395 w 6869786"/>
                <a:gd name="connsiteY1" fmla="*/ 618338 h 1614001"/>
                <a:gd name="connsiteX2" fmla="*/ 2902495 w 6869786"/>
                <a:gd name="connsiteY2" fmla="*/ 1574585 h 1614001"/>
                <a:gd name="connsiteX3" fmla="*/ 3885343 w 6869786"/>
                <a:gd name="connsiteY3" fmla="*/ 319773 h 1614001"/>
                <a:gd name="connsiteX4" fmla="*/ 4470922 w 6869786"/>
                <a:gd name="connsiteY4" fmla="*/ 7208 h 1614001"/>
                <a:gd name="connsiteX5" fmla="*/ 5727133 w 6869786"/>
                <a:gd name="connsiteY5" fmla="*/ 500382 h 1614001"/>
                <a:gd name="connsiteX6" fmla="*/ 6869589 w 6869786"/>
                <a:gd name="connsiteY6" fmla="*/ 1220717 h 161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9786" h="1614001">
                  <a:moveTo>
                    <a:pt x="-197" y="1565484"/>
                  </a:moveTo>
                  <a:cubicBezTo>
                    <a:pt x="186012" y="1194816"/>
                    <a:pt x="483176" y="753444"/>
                    <a:pt x="872395" y="618338"/>
                  </a:cubicBezTo>
                  <a:cubicBezTo>
                    <a:pt x="1690735" y="334473"/>
                    <a:pt x="2114957" y="1874899"/>
                    <a:pt x="2902495" y="1574585"/>
                  </a:cubicBezTo>
                  <a:cubicBezTo>
                    <a:pt x="3386919" y="1389776"/>
                    <a:pt x="3521325" y="717742"/>
                    <a:pt x="3885343" y="319773"/>
                  </a:cubicBezTo>
                  <a:cubicBezTo>
                    <a:pt x="4069801" y="118163"/>
                    <a:pt x="4247961" y="38009"/>
                    <a:pt x="4470922" y="7208"/>
                  </a:cubicBezTo>
                  <a:cubicBezTo>
                    <a:pt x="4855941" y="-45995"/>
                    <a:pt x="5252860" y="186766"/>
                    <a:pt x="5727133" y="500382"/>
                  </a:cubicBezTo>
                  <a:cubicBezTo>
                    <a:pt x="6139803" y="773395"/>
                    <a:pt x="6545473" y="984455"/>
                    <a:pt x="6869589" y="1220717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A991604-2CFB-48D1-B4BA-ED2D67D0CB9B}"/>
                </a:ext>
              </a:extLst>
            </p:cNvPr>
            <p:cNvSpPr/>
            <p:nvPr/>
          </p:nvSpPr>
          <p:spPr>
            <a:xfrm>
              <a:off x="-2500006" y="2577093"/>
              <a:ext cx="6830934" cy="1478568"/>
            </a:xfrm>
            <a:custGeom>
              <a:avLst/>
              <a:gdLst>
                <a:gd name="connsiteX0" fmla="*/ -197 w 6830934"/>
                <a:gd name="connsiteY0" fmla="*/ 1402972 h 1478568"/>
                <a:gd name="connsiteX1" fmla="*/ 881496 w 6830934"/>
                <a:gd name="connsiteY1" fmla="*/ 576582 h 1478568"/>
                <a:gd name="connsiteX2" fmla="*/ 2771588 w 6830934"/>
                <a:gd name="connsiteY2" fmla="*/ 1444975 h 1478568"/>
                <a:gd name="connsiteX3" fmla="*/ 3786638 w 6830934"/>
                <a:gd name="connsiteY3" fmla="*/ 211514 h 1478568"/>
                <a:gd name="connsiteX4" fmla="*/ 4395668 w 6830934"/>
                <a:gd name="connsiteY4" fmla="*/ 3605 h 1478568"/>
                <a:gd name="connsiteX5" fmla="*/ 5629129 w 6830934"/>
                <a:gd name="connsiteY5" fmla="*/ 579032 h 1478568"/>
                <a:gd name="connsiteX6" fmla="*/ 6830737 w 6830934"/>
                <a:gd name="connsiteY6" fmla="*/ 1160411 h 147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30934" h="1478568">
                  <a:moveTo>
                    <a:pt x="-197" y="1402972"/>
                  </a:moveTo>
                  <a:cubicBezTo>
                    <a:pt x="189512" y="1074656"/>
                    <a:pt x="492977" y="685788"/>
                    <a:pt x="881496" y="576582"/>
                  </a:cubicBezTo>
                  <a:cubicBezTo>
                    <a:pt x="1665535" y="355722"/>
                    <a:pt x="2040053" y="1703987"/>
                    <a:pt x="2771588" y="1444975"/>
                  </a:cubicBezTo>
                  <a:cubicBezTo>
                    <a:pt x="3270713" y="1268215"/>
                    <a:pt x="3392869" y="572382"/>
                    <a:pt x="3786638" y="211514"/>
                  </a:cubicBezTo>
                  <a:cubicBezTo>
                    <a:pt x="3988248" y="26705"/>
                    <a:pt x="4171657" y="30906"/>
                    <a:pt x="4395668" y="3605"/>
                  </a:cubicBezTo>
                  <a:cubicBezTo>
                    <a:pt x="4757236" y="-40148"/>
                    <a:pt x="5145755" y="283618"/>
                    <a:pt x="5629129" y="579032"/>
                  </a:cubicBezTo>
                  <a:cubicBezTo>
                    <a:pt x="6068750" y="847495"/>
                    <a:pt x="6499271" y="993103"/>
                    <a:pt x="6830737" y="116041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2536444-5AAB-4912-9A84-B97201977CD5}"/>
                </a:ext>
              </a:extLst>
            </p:cNvPr>
            <p:cNvSpPr/>
            <p:nvPr/>
          </p:nvSpPr>
          <p:spPr>
            <a:xfrm>
              <a:off x="-2504206" y="2633554"/>
              <a:ext cx="6795232" cy="1377944"/>
            </a:xfrm>
            <a:custGeom>
              <a:avLst/>
              <a:gdLst>
                <a:gd name="connsiteX0" fmla="*/ -197 w 6795232"/>
                <a:gd name="connsiteY0" fmla="*/ 1275458 h 1377944"/>
                <a:gd name="connsiteX1" fmla="*/ 890947 w 6795232"/>
                <a:gd name="connsiteY1" fmla="*/ 569123 h 1377944"/>
                <a:gd name="connsiteX2" fmla="*/ 2641032 w 6795232"/>
                <a:gd name="connsiteY2" fmla="*/ 1349661 h 1377944"/>
                <a:gd name="connsiteX3" fmla="*/ 3691083 w 6795232"/>
                <a:gd name="connsiteY3" fmla="*/ 137902 h 1377944"/>
                <a:gd name="connsiteX4" fmla="*/ 4323915 w 6795232"/>
                <a:gd name="connsiteY4" fmla="*/ 34997 h 1377944"/>
                <a:gd name="connsiteX5" fmla="*/ 5534974 w 6795232"/>
                <a:gd name="connsiteY5" fmla="*/ 692329 h 1377944"/>
                <a:gd name="connsiteX6" fmla="*/ 6795036 w 6795232"/>
                <a:gd name="connsiteY6" fmla="*/ 1134751 h 137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95232" h="1377944">
                  <a:moveTo>
                    <a:pt x="-197" y="1275458"/>
                  </a:moveTo>
                  <a:cubicBezTo>
                    <a:pt x="193012" y="989144"/>
                    <a:pt x="502777" y="652077"/>
                    <a:pt x="890947" y="569123"/>
                  </a:cubicBezTo>
                  <a:cubicBezTo>
                    <a:pt x="1639283" y="409516"/>
                    <a:pt x="1966199" y="1569822"/>
                    <a:pt x="2641032" y="1349661"/>
                  </a:cubicBezTo>
                  <a:cubicBezTo>
                    <a:pt x="3155557" y="1182004"/>
                    <a:pt x="3265462" y="462018"/>
                    <a:pt x="3691083" y="137902"/>
                  </a:cubicBezTo>
                  <a:cubicBezTo>
                    <a:pt x="3910894" y="-29756"/>
                    <a:pt x="4093953" y="-18905"/>
                    <a:pt x="4323915" y="34997"/>
                  </a:cubicBezTo>
                  <a:cubicBezTo>
                    <a:pt x="4666931" y="115851"/>
                    <a:pt x="5042500" y="414415"/>
                    <a:pt x="5534974" y="692329"/>
                  </a:cubicBezTo>
                  <a:cubicBezTo>
                    <a:pt x="6001196" y="955192"/>
                    <a:pt x="6456218" y="1036746"/>
                    <a:pt x="6795036" y="113475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1C3A1DA-96AD-4063-9B92-5CA6A211FD99}"/>
                </a:ext>
              </a:extLst>
            </p:cNvPr>
            <p:cNvSpPr/>
            <p:nvPr/>
          </p:nvSpPr>
          <p:spPr>
            <a:xfrm>
              <a:off x="-2508406" y="2660676"/>
              <a:ext cx="6758830" cy="1307200"/>
            </a:xfrm>
            <a:custGeom>
              <a:avLst/>
              <a:gdLst>
                <a:gd name="connsiteX0" fmla="*/ -197 w 6758830"/>
                <a:gd name="connsiteY0" fmla="*/ 1177283 h 1307200"/>
                <a:gd name="connsiteX1" fmla="*/ 900047 w 6758830"/>
                <a:gd name="connsiteY1" fmla="*/ 591355 h 1307200"/>
                <a:gd name="connsiteX2" fmla="*/ 2510126 w 6758830"/>
                <a:gd name="connsiteY2" fmla="*/ 1284039 h 1307200"/>
                <a:gd name="connsiteX3" fmla="*/ 3592029 w 6758830"/>
                <a:gd name="connsiteY3" fmla="*/ 93981 h 1307200"/>
                <a:gd name="connsiteX4" fmla="*/ 4248311 w 6758830"/>
                <a:gd name="connsiteY4" fmla="*/ 96081 h 1307200"/>
                <a:gd name="connsiteX5" fmla="*/ 5438369 w 6758830"/>
                <a:gd name="connsiteY5" fmla="*/ 834966 h 1307200"/>
                <a:gd name="connsiteX6" fmla="*/ 6758634 w 6758830"/>
                <a:gd name="connsiteY6" fmla="*/ 1139131 h 1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8830" h="1307200">
                  <a:moveTo>
                    <a:pt x="-197" y="1177283"/>
                  </a:moveTo>
                  <a:cubicBezTo>
                    <a:pt x="196863" y="932271"/>
                    <a:pt x="511878" y="646308"/>
                    <a:pt x="900047" y="591355"/>
                  </a:cubicBezTo>
                  <a:cubicBezTo>
                    <a:pt x="1612682" y="490549"/>
                    <a:pt x="1892695" y="1466397"/>
                    <a:pt x="2510126" y="1284039"/>
                  </a:cubicBezTo>
                  <a:cubicBezTo>
                    <a:pt x="3040401" y="1126880"/>
                    <a:pt x="3137706" y="381344"/>
                    <a:pt x="3592029" y="93981"/>
                  </a:cubicBezTo>
                  <a:cubicBezTo>
                    <a:pt x="3829690" y="-56527"/>
                    <a:pt x="4016600" y="-5075"/>
                    <a:pt x="4248311" y="96081"/>
                  </a:cubicBezTo>
                  <a:cubicBezTo>
                    <a:pt x="4572776" y="236087"/>
                    <a:pt x="4935744" y="573854"/>
                    <a:pt x="5438369" y="834966"/>
                  </a:cubicBezTo>
                  <a:cubicBezTo>
                    <a:pt x="5932243" y="1092229"/>
                    <a:pt x="6411066" y="1109730"/>
                    <a:pt x="6758634" y="113913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ED6A5F3-6556-45ED-BCF0-19F9EA105F52}"/>
                </a:ext>
              </a:extLst>
            </p:cNvPr>
            <p:cNvSpPr/>
            <p:nvPr/>
          </p:nvSpPr>
          <p:spPr>
            <a:xfrm>
              <a:off x="-2512606" y="2672790"/>
              <a:ext cx="6720328" cy="1252091"/>
            </a:xfrm>
            <a:custGeom>
              <a:avLst/>
              <a:gdLst>
                <a:gd name="connsiteX0" fmla="*/ -197 w 6720328"/>
                <a:gd name="connsiteY0" fmla="*/ 1094115 h 1252091"/>
                <a:gd name="connsiteX1" fmla="*/ 909847 w 6720328"/>
                <a:gd name="connsiteY1" fmla="*/ 628593 h 1252091"/>
                <a:gd name="connsiteX2" fmla="*/ 2379919 w 6720328"/>
                <a:gd name="connsiteY2" fmla="*/ 1233423 h 1252091"/>
                <a:gd name="connsiteX3" fmla="*/ 3494724 w 6720328"/>
                <a:gd name="connsiteY3" fmla="*/ 64366 h 1252091"/>
                <a:gd name="connsiteX4" fmla="*/ 4174807 w 6720328"/>
                <a:gd name="connsiteY4" fmla="*/ 171120 h 1252091"/>
                <a:gd name="connsiteX5" fmla="*/ 5341064 w 6720328"/>
                <a:gd name="connsiteY5" fmla="*/ 992260 h 1252091"/>
                <a:gd name="connsiteX6" fmla="*/ 6720132 w 6720328"/>
                <a:gd name="connsiteY6" fmla="*/ 1157468 h 125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20328" h="1252091">
                  <a:moveTo>
                    <a:pt x="-197" y="1094115"/>
                  </a:moveTo>
                  <a:cubicBezTo>
                    <a:pt x="200362" y="892156"/>
                    <a:pt x="520978" y="654144"/>
                    <a:pt x="909847" y="628593"/>
                  </a:cubicBezTo>
                  <a:cubicBezTo>
                    <a:pt x="1586080" y="583791"/>
                    <a:pt x="1819892" y="1381130"/>
                    <a:pt x="2379919" y="1233423"/>
                  </a:cubicBezTo>
                  <a:cubicBezTo>
                    <a:pt x="2926295" y="1088865"/>
                    <a:pt x="3009950" y="316377"/>
                    <a:pt x="3494724" y="64366"/>
                  </a:cubicBezTo>
                  <a:cubicBezTo>
                    <a:pt x="3750586" y="-68642"/>
                    <a:pt x="3943096" y="21313"/>
                    <a:pt x="4174807" y="171120"/>
                  </a:cubicBezTo>
                  <a:cubicBezTo>
                    <a:pt x="4483522" y="370631"/>
                    <a:pt x="4831438" y="747248"/>
                    <a:pt x="5341064" y="992260"/>
                  </a:cubicBezTo>
                  <a:cubicBezTo>
                    <a:pt x="5862239" y="1242873"/>
                    <a:pt x="6365214" y="1197020"/>
                    <a:pt x="6720132" y="1157468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95C67C6-D827-4D6B-8404-E44F9F3D70D4}"/>
                </a:ext>
              </a:extLst>
            </p:cNvPr>
            <p:cNvSpPr/>
            <p:nvPr/>
          </p:nvSpPr>
          <p:spPr>
            <a:xfrm>
              <a:off x="-2516806" y="2676882"/>
              <a:ext cx="6682526" cy="1303838"/>
            </a:xfrm>
            <a:custGeom>
              <a:avLst/>
              <a:gdLst>
                <a:gd name="connsiteX0" fmla="*/ -197 w 6682526"/>
                <a:gd name="connsiteY0" fmla="*/ 1018619 h 1303838"/>
                <a:gd name="connsiteX1" fmla="*/ 918598 w 6682526"/>
                <a:gd name="connsiteY1" fmla="*/ 673853 h 1303838"/>
                <a:gd name="connsiteX2" fmla="*/ 2248663 w 6682526"/>
                <a:gd name="connsiteY2" fmla="*/ 1190478 h 1303838"/>
                <a:gd name="connsiteX3" fmla="*/ 3396369 w 6682526"/>
                <a:gd name="connsiteY3" fmla="*/ 43472 h 1303838"/>
                <a:gd name="connsiteX4" fmla="*/ 4100254 w 6682526"/>
                <a:gd name="connsiteY4" fmla="*/ 253482 h 1303838"/>
                <a:gd name="connsiteX5" fmla="*/ 5243759 w 6682526"/>
                <a:gd name="connsiteY5" fmla="*/ 1156526 h 1303838"/>
                <a:gd name="connsiteX6" fmla="*/ 6682330 w 6682526"/>
                <a:gd name="connsiteY6" fmla="*/ 1183127 h 130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2526" h="1303838">
                  <a:moveTo>
                    <a:pt x="-197" y="1018619"/>
                  </a:moveTo>
                  <a:cubicBezTo>
                    <a:pt x="204213" y="859362"/>
                    <a:pt x="530429" y="679452"/>
                    <a:pt x="918598" y="673853"/>
                  </a:cubicBezTo>
                  <a:cubicBezTo>
                    <a:pt x="1559479" y="664402"/>
                    <a:pt x="1747088" y="1303884"/>
                    <a:pt x="2248663" y="1190478"/>
                  </a:cubicBezTo>
                  <a:cubicBezTo>
                    <a:pt x="2812190" y="1061321"/>
                    <a:pt x="2883243" y="259782"/>
                    <a:pt x="3396369" y="43472"/>
                  </a:cubicBezTo>
                  <a:cubicBezTo>
                    <a:pt x="3670433" y="-72034"/>
                    <a:pt x="3871342" y="55372"/>
                    <a:pt x="4100254" y="253482"/>
                  </a:cubicBezTo>
                  <a:cubicBezTo>
                    <a:pt x="4396718" y="511445"/>
                    <a:pt x="4726085" y="926915"/>
                    <a:pt x="5243759" y="1156526"/>
                  </a:cubicBezTo>
                  <a:cubicBezTo>
                    <a:pt x="5792936" y="1399788"/>
                    <a:pt x="6319362" y="1291633"/>
                    <a:pt x="6682330" y="1183127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4C23624-6A10-4AA3-99EB-C2191C43A9F5}"/>
                </a:ext>
              </a:extLst>
            </p:cNvPr>
            <p:cNvSpPr/>
            <p:nvPr/>
          </p:nvSpPr>
          <p:spPr>
            <a:xfrm>
              <a:off x="-2521006" y="2675142"/>
              <a:ext cx="6645424" cy="1444798"/>
            </a:xfrm>
            <a:custGeom>
              <a:avLst/>
              <a:gdLst>
                <a:gd name="connsiteX0" fmla="*/ -197 w 6645424"/>
                <a:gd name="connsiteY0" fmla="*/ 949306 h 1444798"/>
                <a:gd name="connsiteX1" fmla="*/ 928048 w 6645424"/>
                <a:gd name="connsiteY1" fmla="*/ 724596 h 1444798"/>
                <a:gd name="connsiteX2" fmla="*/ 2118107 w 6645424"/>
                <a:gd name="connsiteY2" fmla="*/ 1153716 h 1444798"/>
                <a:gd name="connsiteX3" fmla="*/ 3298714 w 6645424"/>
                <a:gd name="connsiteY3" fmla="*/ 28062 h 1444798"/>
                <a:gd name="connsiteX4" fmla="*/ 5147504 w 6645424"/>
                <a:gd name="connsiteY4" fmla="*/ 1329075 h 1444798"/>
                <a:gd name="connsiteX5" fmla="*/ 6645228 w 6645424"/>
                <a:gd name="connsiteY5" fmla="*/ 1217070 h 144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5424" h="1444798">
                  <a:moveTo>
                    <a:pt x="-197" y="949306"/>
                  </a:moveTo>
                  <a:cubicBezTo>
                    <a:pt x="207713" y="832051"/>
                    <a:pt x="540579" y="686444"/>
                    <a:pt x="928048" y="724596"/>
                  </a:cubicBezTo>
                  <a:cubicBezTo>
                    <a:pt x="1534628" y="784799"/>
                    <a:pt x="1674285" y="1237371"/>
                    <a:pt x="2118107" y="1153716"/>
                  </a:cubicBezTo>
                  <a:cubicBezTo>
                    <a:pt x="2698785" y="1044161"/>
                    <a:pt x="2755838" y="208670"/>
                    <a:pt x="3298714" y="28062"/>
                  </a:cubicBezTo>
                  <a:cubicBezTo>
                    <a:pt x="3963746" y="-194199"/>
                    <a:pt x="4208758" y="946857"/>
                    <a:pt x="5147504" y="1329075"/>
                  </a:cubicBezTo>
                  <a:cubicBezTo>
                    <a:pt x="5724683" y="1564637"/>
                    <a:pt x="6274210" y="1394528"/>
                    <a:pt x="6645228" y="1217070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rgbClr val="0673B6">
                      <a:alpha val="0"/>
                    </a:srgbClr>
                  </a:gs>
                  <a:gs pos="94000">
                    <a:srgbClr val="0673B6">
                      <a:alpha val="0"/>
                    </a:srgbClr>
                  </a:gs>
                  <a:gs pos="76000">
                    <a:srgbClr val="0673B6">
                      <a:alpha val="14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内容占位符 24">
            <a:extLst>
              <a:ext uri="{FF2B5EF4-FFF2-40B4-BE49-F238E27FC236}">
                <a16:creationId xmlns:a16="http://schemas.microsoft.com/office/drawing/2014/main" id="{445A01A1-0937-47CD-880C-A9D153E8C0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3010" y="394376"/>
            <a:ext cx="6457950" cy="584775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3200" kern="100" smtClean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3AA8E26-D659-4729-BAC0-9A8314FA13D2}"/>
              </a:ext>
            </a:extLst>
          </p:cNvPr>
          <p:cNvGrpSpPr/>
          <p:nvPr userDrawn="1"/>
        </p:nvGrpSpPr>
        <p:grpSpPr>
          <a:xfrm>
            <a:off x="596900" y="0"/>
            <a:ext cx="91020" cy="1361537"/>
            <a:chOff x="596900" y="-51436"/>
            <a:chExt cx="91020" cy="1361537"/>
          </a:xfrm>
          <a:gradFill>
            <a:gsLst>
              <a:gs pos="0">
                <a:schemeClr val="bg1"/>
              </a:gs>
              <a:gs pos="64000">
                <a:schemeClr val="bg1">
                  <a:lumMod val="95000"/>
                </a:schemeClr>
              </a:gs>
            </a:gsLst>
            <a:lin ang="5400000" scaled="1"/>
          </a:gradFill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8D018D5-2415-4224-BC94-D984309FA14C}"/>
                </a:ext>
              </a:extLst>
            </p:cNvPr>
            <p:cNvSpPr/>
            <p:nvPr/>
          </p:nvSpPr>
          <p:spPr>
            <a:xfrm>
              <a:off x="619550" y="-51436"/>
              <a:ext cx="45720" cy="8729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182C6AA-74B0-410F-BE5D-9FE408FC62DC}"/>
                </a:ext>
              </a:extLst>
            </p:cNvPr>
            <p:cNvSpPr/>
            <p:nvPr/>
          </p:nvSpPr>
          <p:spPr>
            <a:xfrm>
              <a:off x="596900" y="315800"/>
              <a:ext cx="91020" cy="9943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663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904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pattFill prst="smGrid">
          <a:fgClr>
            <a:srgbClr val="F8CCAE"/>
          </a:fgClr>
          <a:bgClr>
            <a:srgbClr val="FFF4B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705656F-A2ED-4117-8624-C0FE815A83B2}"/>
              </a:ext>
            </a:extLst>
          </p:cNvPr>
          <p:cNvSpPr txBox="1"/>
          <p:nvPr userDrawn="1"/>
        </p:nvSpPr>
        <p:spPr>
          <a:xfrm rot="5400000" flipH="1">
            <a:off x="-2944148" y="2997153"/>
            <a:ext cx="60236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ZHIYAN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6E0D0C-068F-4B18-9222-CB2ED1DD576A}"/>
              </a:ext>
            </a:extLst>
          </p:cNvPr>
          <p:cNvSpPr txBox="1"/>
          <p:nvPr userDrawn="1"/>
        </p:nvSpPr>
        <p:spPr>
          <a:xfrm rot="16200000">
            <a:off x="9519471" y="2564396"/>
            <a:ext cx="49748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DESIGN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18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海报展示">
    <p:bg>
      <p:bgPr>
        <a:pattFill prst="smGrid">
          <a:fgClr>
            <a:srgbClr val="F8CCAE"/>
          </a:fgClr>
          <a:bgClr>
            <a:srgbClr val="FFF4B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B1E4B36B-A310-4A04-94F8-7218CCCEE0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0625" y="1122363"/>
            <a:ext cx="2946400" cy="5238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5" name="图片占位符 18">
            <a:extLst>
              <a:ext uri="{FF2B5EF4-FFF2-40B4-BE49-F238E27FC236}">
                <a16:creationId xmlns:a16="http://schemas.microsoft.com/office/drawing/2014/main" id="{D91977A6-42DE-4E8B-A12C-B68A0DDD0E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22684" y="1122363"/>
            <a:ext cx="2946400" cy="5238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18">
            <a:extLst>
              <a:ext uri="{FF2B5EF4-FFF2-40B4-BE49-F238E27FC236}">
                <a16:creationId xmlns:a16="http://schemas.microsoft.com/office/drawing/2014/main" id="{EA4FF253-A77E-4ECB-92F9-FF7F93BDCB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52471" y="1122363"/>
            <a:ext cx="2946400" cy="5238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05656F-A2ED-4117-8624-C0FE815A83B2}"/>
              </a:ext>
            </a:extLst>
          </p:cNvPr>
          <p:cNvSpPr txBox="1"/>
          <p:nvPr userDrawn="1"/>
        </p:nvSpPr>
        <p:spPr>
          <a:xfrm rot="5400000" flipH="1">
            <a:off x="-2944148" y="2997153"/>
            <a:ext cx="60236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ZHIYAN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6E0D0C-068F-4B18-9222-CB2ED1DD576A}"/>
              </a:ext>
            </a:extLst>
          </p:cNvPr>
          <p:cNvSpPr txBox="1"/>
          <p:nvPr userDrawn="1"/>
        </p:nvSpPr>
        <p:spPr>
          <a:xfrm rot="16200000">
            <a:off x="9519471" y="2564396"/>
            <a:ext cx="49748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DESIGN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2FF5E6C7-7EE5-4CA5-AF1C-683BC71D14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68" y="125868"/>
            <a:ext cx="603703" cy="697817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5448483-39C3-4D82-8021-1911838959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63662" y="296080"/>
            <a:ext cx="748823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  <a:lvl2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2pPr>
            <a:lvl3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3pPr>
            <a:lvl4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4pPr>
            <a:lvl5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5pPr>
          </a:lstStyle>
          <a:p>
            <a:pPr lvl="0"/>
            <a:endParaRPr lang="zh-CN" altLang="en-US" dirty="0"/>
          </a:p>
        </p:txBody>
      </p:sp>
      <p:pic>
        <p:nvPicPr>
          <p:cNvPr id="13" name="图片 12" descr="形状&#10;&#10;中度可信度描述已自动生成">
            <a:extLst>
              <a:ext uri="{FF2B5EF4-FFF2-40B4-BE49-F238E27FC236}">
                <a16:creationId xmlns:a16="http://schemas.microsoft.com/office/drawing/2014/main" id="{ED176744-6618-4C55-8FCB-65CFFFB25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8730" y="341762"/>
            <a:ext cx="1913270" cy="442035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F322404-1168-4788-AB0E-B395FD82848C}"/>
              </a:ext>
            </a:extLst>
          </p:cNvPr>
          <p:cNvCxnSpPr>
            <a:cxnSpLocks/>
          </p:cNvCxnSpPr>
          <p:nvPr userDrawn="1"/>
        </p:nvCxnSpPr>
        <p:spPr>
          <a:xfrm>
            <a:off x="870857" y="829480"/>
            <a:ext cx="1132114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232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展示">
    <p:bg>
      <p:bgPr>
        <a:pattFill prst="smGrid">
          <a:fgClr>
            <a:srgbClr val="F8CCAE"/>
          </a:fgClr>
          <a:bgClr>
            <a:srgbClr val="FFF4B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705656F-A2ED-4117-8624-C0FE815A83B2}"/>
              </a:ext>
            </a:extLst>
          </p:cNvPr>
          <p:cNvSpPr txBox="1"/>
          <p:nvPr userDrawn="1"/>
        </p:nvSpPr>
        <p:spPr>
          <a:xfrm rot="5400000" flipH="1">
            <a:off x="-2944148" y="2997153"/>
            <a:ext cx="60236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ZHIYAN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6E0D0C-068F-4B18-9222-CB2ED1DD576A}"/>
              </a:ext>
            </a:extLst>
          </p:cNvPr>
          <p:cNvSpPr txBox="1"/>
          <p:nvPr userDrawn="1"/>
        </p:nvSpPr>
        <p:spPr>
          <a:xfrm rot="16200000">
            <a:off x="9519471" y="2564396"/>
            <a:ext cx="49748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DESIGN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2FF5E6C7-7EE5-4CA5-AF1C-683BC71D14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68" y="125868"/>
            <a:ext cx="603703" cy="697817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5448483-39C3-4D82-8021-1911838959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63662" y="296080"/>
            <a:ext cx="748823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  <a:lvl2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2pPr>
            <a:lvl3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3pPr>
            <a:lvl4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4pPr>
            <a:lvl5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5pPr>
          </a:lstStyle>
          <a:p>
            <a:pPr lvl="0"/>
            <a:endParaRPr lang="zh-CN" altLang="en-US" dirty="0"/>
          </a:p>
        </p:txBody>
      </p:sp>
      <p:pic>
        <p:nvPicPr>
          <p:cNvPr id="13" name="图片 12" descr="形状&#10;&#10;中度可信度描述已自动生成">
            <a:extLst>
              <a:ext uri="{FF2B5EF4-FFF2-40B4-BE49-F238E27FC236}">
                <a16:creationId xmlns:a16="http://schemas.microsoft.com/office/drawing/2014/main" id="{ED176744-6618-4C55-8FCB-65CFFFB25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8730" y="341762"/>
            <a:ext cx="1913270" cy="442035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F322404-1168-4788-AB0E-B395FD82848C}"/>
              </a:ext>
            </a:extLst>
          </p:cNvPr>
          <p:cNvCxnSpPr>
            <a:cxnSpLocks/>
          </p:cNvCxnSpPr>
          <p:nvPr userDrawn="1"/>
        </p:nvCxnSpPr>
        <p:spPr>
          <a:xfrm>
            <a:off x="870857" y="829480"/>
            <a:ext cx="1132114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FCE8B412-6C96-4C35-BEE2-11944A35EC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45347" y="1066679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7" name="图片占位符 15">
            <a:extLst>
              <a:ext uri="{FF2B5EF4-FFF2-40B4-BE49-F238E27FC236}">
                <a16:creationId xmlns:a16="http://schemas.microsoft.com/office/drawing/2014/main" id="{564F1800-E985-4AED-B5C1-CC30471ADC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73132" y="1066679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  <p:sp>
        <p:nvSpPr>
          <p:cNvPr id="29" name="图片占位符 15">
            <a:extLst>
              <a:ext uri="{FF2B5EF4-FFF2-40B4-BE49-F238E27FC236}">
                <a16:creationId xmlns:a16="http://schemas.microsoft.com/office/drawing/2014/main" id="{130A9E03-E3F5-4C15-B7CA-5BF16A2361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5347" y="3978812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30" name="图片占位符 15">
            <a:extLst>
              <a:ext uri="{FF2B5EF4-FFF2-40B4-BE49-F238E27FC236}">
                <a16:creationId xmlns:a16="http://schemas.microsoft.com/office/drawing/2014/main" id="{6D2E7587-3E30-4AD3-9AFD-0589C9E256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73132" y="3978812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19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608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201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362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0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4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560" userDrawn="1">
          <p15:clr>
            <a:srgbClr val="F26B43"/>
          </p15:clr>
        </p15:guide>
        <p15:guide id="6" orient="horz" pos="624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521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5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7.jpeg"/><Relationship Id="rId2" Type="http://schemas.openxmlformats.org/officeDocument/2006/relationships/tags" Target="../tags/tag11.xml"/><Relationship Id="rId16" Type="http://schemas.openxmlformats.org/officeDocument/2006/relationships/image" Target="../media/image36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14.xml"/><Relationship Id="rId15" Type="http://schemas.openxmlformats.org/officeDocument/2006/relationships/image" Target="../media/image35.png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背景图片" descr="建筑与房屋的城市空拍图&#10;&#10;描述已自动生成">
            <a:extLst>
              <a:ext uri="{FF2B5EF4-FFF2-40B4-BE49-F238E27FC236}">
                <a16:creationId xmlns:a16="http://schemas.microsoft.com/office/drawing/2014/main" id="{A02E0A02-D9BF-4945-8325-082F1FB7AA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蒙版">
            <a:extLst>
              <a:ext uri="{FF2B5EF4-FFF2-40B4-BE49-F238E27FC236}">
                <a16:creationId xmlns:a16="http://schemas.microsoft.com/office/drawing/2014/main" id="{108BC222-D1F8-43A0-B71C-EF3F1DDFF9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891E3">
                  <a:alpha val="99000"/>
                </a:srgbClr>
              </a:gs>
              <a:gs pos="78000">
                <a:srgbClr val="0673B6">
                  <a:alpha val="91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装饰网格线" descr="图片包含 伞, 黑暗, 打开, 游戏机&#10;&#10;描述已自动生成">
            <a:extLst>
              <a:ext uri="{FF2B5EF4-FFF2-40B4-BE49-F238E27FC236}">
                <a16:creationId xmlns:a16="http://schemas.microsoft.com/office/drawing/2014/main" id="{E8F1902E-4E88-4AD1-B6DA-F8B19B7F84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9308" y="1357947"/>
            <a:ext cx="13155491" cy="8770327"/>
          </a:xfrm>
          <a:prstGeom prst="rect">
            <a:avLst/>
          </a:prstGeom>
        </p:spPr>
      </p:pic>
      <p:pic>
        <p:nvPicPr>
          <p:cNvPr id="41" name="光" descr="图片包含 游戏机&#10;&#10;描述已自动生成">
            <a:extLst>
              <a:ext uri="{FF2B5EF4-FFF2-40B4-BE49-F238E27FC236}">
                <a16:creationId xmlns:a16="http://schemas.microsoft.com/office/drawing/2014/main" id="{711B88F0-7A3B-477B-AFBD-93A022772D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6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371" y="-1720691"/>
            <a:ext cx="6096012" cy="6096012"/>
          </a:xfrm>
          <a:prstGeom prst="rect">
            <a:avLst/>
          </a:prstGeom>
        </p:spPr>
      </p:pic>
      <p:grpSp>
        <p:nvGrpSpPr>
          <p:cNvPr id="5" name="装饰（可解除组合编辑）">
            <a:extLst>
              <a:ext uri="{FF2B5EF4-FFF2-40B4-BE49-F238E27FC236}">
                <a16:creationId xmlns:a16="http://schemas.microsoft.com/office/drawing/2014/main" id="{40F52E9E-417C-43B0-B78E-7F78714C44D6}"/>
              </a:ext>
            </a:extLst>
          </p:cNvPr>
          <p:cNvGrpSpPr/>
          <p:nvPr/>
        </p:nvGrpSpPr>
        <p:grpSpPr>
          <a:xfrm>
            <a:off x="919461" y="749588"/>
            <a:ext cx="10215728" cy="4589720"/>
            <a:chOff x="919461" y="749588"/>
            <a:chExt cx="10215728" cy="458972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35884FD-BA51-48DB-9AF1-9E49B85E8152}"/>
                </a:ext>
              </a:extLst>
            </p:cNvPr>
            <p:cNvGrpSpPr/>
            <p:nvPr/>
          </p:nvGrpSpPr>
          <p:grpSpPr>
            <a:xfrm>
              <a:off x="1159426" y="814372"/>
              <a:ext cx="9703513" cy="4524936"/>
              <a:chOff x="1159426" y="814372"/>
              <a:chExt cx="9703513" cy="4524936"/>
            </a:xfrm>
          </p:grpSpPr>
          <p:sp>
            <p:nvSpPr>
              <p:cNvPr id="9" name="梯形 8">
                <a:extLst>
                  <a:ext uri="{FF2B5EF4-FFF2-40B4-BE49-F238E27FC236}">
                    <a16:creationId xmlns:a16="http://schemas.microsoft.com/office/drawing/2014/main" id="{64495EFE-7836-44A9-8EE6-E106C8AC3D93}"/>
                  </a:ext>
                </a:extLst>
              </p:cNvPr>
              <p:cNvSpPr/>
              <p:nvPr/>
            </p:nvSpPr>
            <p:spPr>
              <a:xfrm rot="16200000">
                <a:off x="6519250" y="995619"/>
                <a:ext cx="4524936" cy="4162442"/>
              </a:xfrm>
              <a:prstGeom prst="trapezoid">
                <a:avLst>
                  <a:gd name="adj" fmla="val 11139"/>
                </a:avLst>
              </a:prstGeom>
              <a:gradFill flip="none" rotWithShape="0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梯形 9">
                <a:extLst>
                  <a:ext uri="{FF2B5EF4-FFF2-40B4-BE49-F238E27FC236}">
                    <a16:creationId xmlns:a16="http://schemas.microsoft.com/office/drawing/2014/main" id="{E54518F5-3E47-453F-862F-A78EA3D1645D}"/>
                  </a:ext>
                </a:extLst>
              </p:cNvPr>
              <p:cNvSpPr/>
              <p:nvPr/>
            </p:nvSpPr>
            <p:spPr>
              <a:xfrm rot="16200000">
                <a:off x="7762642" y="1735470"/>
                <a:ext cx="1104740" cy="871789"/>
              </a:xfrm>
              <a:prstGeom prst="trapezoid">
                <a:avLst>
                  <a:gd name="adj" fmla="val 9882"/>
                </a:avLst>
              </a:prstGeom>
              <a:gradFill flip="none" rotWithShape="0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梯形 10">
                <a:extLst>
                  <a:ext uri="{FF2B5EF4-FFF2-40B4-BE49-F238E27FC236}">
                    <a16:creationId xmlns:a16="http://schemas.microsoft.com/office/drawing/2014/main" id="{E2ED2D48-C306-4F70-B77F-6B61BE5784CE}"/>
                  </a:ext>
                </a:extLst>
              </p:cNvPr>
              <p:cNvSpPr/>
              <p:nvPr/>
            </p:nvSpPr>
            <p:spPr>
              <a:xfrm rot="5400000" flipH="1">
                <a:off x="978179" y="995619"/>
                <a:ext cx="4524936" cy="4162442"/>
              </a:xfrm>
              <a:prstGeom prst="trapezoid">
                <a:avLst>
                  <a:gd name="adj" fmla="val 11139"/>
                </a:avLst>
              </a:prstGeom>
              <a:gradFill flip="none" rotWithShape="0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51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梯形 11">
                <a:extLst>
                  <a:ext uri="{FF2B5EF4-FFF2-40B4-BE49-F238E27FC236}">
                    <a16:creationId xmlns:a16="http://schemas.microsoft.com/office/drawing/2014/main" id="{A2923535-E260-4573-8A53-22CEA1474DCB}"/>
                  </a:ext>
                </a:extLst>
              </p:cNvPr>
              <p:cNvSpPr/>
              <p:nvPr/>
            </p:nvSpPr>
            <p:spPr>
              <a:xfrm rot="5400000" flipH="1">
                <a:off x="2823118" y="1567721"/>
                <a:ext cx="1307862" cy="827051"/>
              </a:xfrm>
              <a:prstGeom prst="trapezoid">
                <a:avLst>
                  <a:gd name="adj" fmla="val 9882"/>
                </a:avLst>
              </a:prstGeom>
              <a:gradFill flip="none" rotWithShape="0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E69FFACB-3EEF-4DCA-B068-13C9646D3ACA}"/>
                  </a:ext>
                </a:extLst>
              </p:cNvPr>
              <p:cNvGrpSpPr/>
              <p:nvPr/>
            </p:nvGrpSpPr>
            <p:grpSpPr>
              <a:xfrm>
                <a:off x="5869549" y="1226949"/>
                <a:ext cx="611745" cy="769441"/>
                <a:chOff x="5866919" y="678459"/>
                <a:chExt cx="795868" cy="1214907"/>
              </a:xfrm>
            </p:grpSpPr>
            <p:sp>
              <p:nvSpPr>
                <p:cNvPr id="21" name="梯形 20">
                  <a:extLst>
                    <a:ext uri="{FF2B5EF4-FFF2-40B4-BE49-F238E27FC236}">
                      <a16:creationId xmlns:a16="http://schemas.microsoft.com/office/drawing/2014/main" id="{6A73B649-E7E5-4597-A8C6-FE055DF1B391}"/>
                    </a:ext>
                  </a:extLst>
                </p:cNvPr>
                <p:cNvSpPr/>
                <p:nvPr/>
              </p:nvSpPr>
              <p:spPr>
                <a:xfrm rot="5400000">
                  <a:off x="5652304" y="1056511"/>
                  <a:ext cx="1214907" cy="458804"/>
                </a:xfrm>
                <a:prstGeom prst="trapezoid">
                  <a:avLst>
                    <a:gd name="adj" fmla="val 10556"/>
                  </a:avLst>
                </a:prstGeom>
                <a:gradFill flip="none" rotWithShape="0">
                  <a:gsLst>
                    <a:gs pos="72000">
                      <a:schemeClr val="bg1">
                        <a:alpha val="0"/>
                      </a:schemeClr>
                    </a:gs>
                    <a:gs pos="0">
                      <a:schemeClr val="bg1">
                        <a:alpha val="46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梯形 21">
                  <a:extLst>
                    <a:ext uri="{FF2B5EF4-FFF2-40B4-BE49-F238E27FC236}">
                      <a16:creationId xmlns:a16="http://schemas.microsoft.com/office/drawing/2014/main" id="{CFFE5420-3596-4ABC-977D-64A67D8E1161}"/>
                    </a:ext>
                  </a:extLst>
                </p:cNvPr>
                <p:cNvSpPr/>
                <p:nvPr/>
              </p:nvSpPr>
              <p:spPr>
                <a:xfrm rot="5400000">
                  <a:off x="6029398" y="1201074"/>
                  <a:ext cx="919524" cy="347254"/>
                </a:xfrm>
                <a:prstGeom prst="trapezoid">
                  <a:avLst>
                    <a:gd name="adj" fmla="val 10556"/>
                  </a:avLst>
                </a:prstGeom>
                <a:gradFill flip="none" rotWithShape="0">
                  <a:gsLst>
                    <a:gs pos="72000">
                      <a:schemeClr val="bg1">
                        <a:alpha val="0"/>
                      </a:schemeClr>
                    </a:gs>
                    <a:gs pos="0">
                      <a:schemeClr val="bg1">
                        <a:alpha val="46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梯形 22">
                  <a:extLst>
                    <a:ext uri="{FF2B5EF4-FFF2-40B4-BE49-F238E27FC236}">
                      <a16:creationId xmlns:a16="http://schemas.microsoft.com/office/drawing/2014/main" id="{2D5AA187-46AE-46AD-8387-3706C6A763EF}"/>
                    </a:ext>
                  </a:extLst>
                </p:cNvPr>
                <p:cNvSpPr/>
                <p:nvPr/>
              </p:nvSpPr>
              <p:spPr>
                <a:xfrm rot="16200000" flipH="1">
                  <a:off x="5642992" y="1320736"/>
                  <a:ext cx="719614" cy="271759"/>
                </a:xfrm>
                <a:prstGeom prst="trapezoid">
                  <a:avLst>
                    <a:gd name="adj" fmla="val 10556"/>
                  </a:avLst>
                </a:prstGeom>
                <a:gradFill flip="none" rotWithShape="0">
                  <a:gsLst>
                    <a:gs pos="72000">
                      <a:schemeClr val="bg1">
                        <a:alpha val="0"/>
                      </a:schemeClr>
                    </a:gs>
                    <a:gs pos="0">
                      <a:schemeClr val="bg1">
                        <a:alpha val="46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梯形 25">
                <a:extLst>
                  <a:ext uri="{FF2B5EF4-FFF2-40B4-BE49-F238E27FC236}">
                    <a16:creationId xmlns:a16="http://schemas.microsoft.com/office/drawing/2014/main" id="{7E4EEE04-7C89-4FC8-9105-82BEC720DEE7}"/>
                  </a:ext>
                </a:extLst>
              </p:cNvPr>
              <p:cNvSpPr/>
              <p:nvPr/>
            </p:nvSpPr>
            <p:spPr>
              <a:xfrm rot="5400000" flipH="1">
                <a:off x="1854238" y="2414066"/>
                <a:ext cx="1707591" cy="1161188"/>
              </a:xfrm>
              <a:prstGeom prst="trapezoid">
                <a:avLst>
                  <a:gd name="adj" fmla="val 9882"/>
                </a:avLst>
              </a:prstGeom>
              <a:gradFill flip="none" rotWithShape="0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梯形 26">
                <a:extLst>
                  <a:ext uri="{FF2B5EF4-FFF2-40B4-BE49-F238E27FC236}">
                    <a16:creationId xmlns:a16="http://schemas.microsoft.com/office/drawing/2014/main" id="{62D4A618-39D6-49FB-ACE9-63BBDA510615}"/>
                  </a:ext>
                </a:extLst>
              </p:cNvPr>
              <p:cNvSpPr/>
              <p:nvPr/>
            </p:nvSpPr>
            <p:spPr>
              <a:xfrm rot="5400000" flipH="1">
                <a:off x="3210282" y="3696158"/>
                <a:ext cx="1048047" cy="691159"/>
              </a:xfrm>
              <a:prstGeom prst="trapezoid">
                <a:avLst>
                  <a:gd name="adj" fmla="val 9882"/>
                </a:avLst>
              </a:prstGeom>
              <a:gradFill flip="none" rotWithShape="0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梯形 31">
                <a:extLst>
                  <a:ext uri="{FF2B5EF4-FFF2-40B4-BE49-F238E27FC236}">
                    <a16:creationId xmlns:a16="http://schemas.microsoft.com/office/drawing/2014/main" id="{AFF7C68C-E71C-47AB-9A75-59139CD66544}"/>
                  </a:ext>
                </a:extLst>
              </p:cNvPr>
              <p:cNvSpPr/>
              <p:nvPr/>
            </p:nvSpPr>
            <p:spPr>
              <a:xfrm rot="16200000">
                <a:off x="8586787" y="2462640"/>
                <a:ext cx="1556642" cy="1228401"/>
              </a:xfrm>
              <a:prstGeom prst="trapezoid">
                <a:avLst>
                  <a:gd name="adj" fmla="val 9882"/>
                </a:avLst>
              </a:prstGeom>
              <a:gradFill flip="none" rotWithShape="0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梯形 32">
                <a:extLst>
                  <a:ext uri="{FF2B5EF4-FFF2-40B4-BE49-F238E27FC236}">
                    <a16:creationId xmlns:a16="http://schemas.microsoft.com/office/drawing/2014/main" id="{16671A8F-0B9D-4DC0-9B47-91FC4228CD6A}"/>
                  </a:ext>
                </a:extLst>
              </p:cNvPr>
              <p:cNvSpPr/>
              <p:nvPr/>
            </p:nvSpPr>
            <p:spPr>
              <a:xfrm rot="16200000">
                <a:off x="7904381" y="3672889"/>
                <a:ext cx="960310" cy="732742"/>
              </a:xfrm>
              <a:prstGeom prst="trapezoid">
                <a:avLst>
                  <a:gd name="adj" fmla="val 9882"/>
                </a:avLst>
              </a:prstGeom>
              <a:gradFill flip="none" rotWithShape="0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52B12F65-1799-498F-8AFB-F951A0483CD0}"/>
                </a:ext>
              </a:extLst>
            </p:cNvPr>
            <p:cNvGrpSpPr/>
            <p:nvPr/>
          </p:nvGrpSpPr>
          <p:grpSpPr>
            <a:xfrm>
              <a:off x="919461" y="749588"/>
              <a:ext cx="3764899" cy="4173664"/>
              <a:chOff x="919461" y="749588"/>
              <a:chExt cx="3764899" cy="4173664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81B0AABF-4E30-427D-A347-897F805A821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34540" y="749588"/>
                <a:ext cx="2221738" cy="333579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rgbClr val="0891E3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29980AEF-1A6D-40CA-B973-CC57817BEA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19461" y="922357"/>
                <a:ext cx="1287200" cy="17014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rgbClr val="0891E3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BAA1B976-F5E3-409A-BC55-CA8241DFA4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275886" y="1632179"/>
                <a:ext cx="1408474" cy="87324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rgbClr val="0891E3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BC46E5F5-9D3C-47B8-BA01-EE073728E0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6023" y="2499954"/>
                <a:ext cx="802537" cy="63537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rgbClr val="0891E3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4A1E12B7-0D18-4B39-BA88-9181613ADB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19145" y="3937008"/>
                <a:ext cx="1438196" cy="196617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rgbClr val="0891E3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B3A3DDB2-AE49-4487-BC6A-750E042E50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8509" y="4578548"/>
                <a:ext cx="1973209" cy="344704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rgbClr val="0891E3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5BF99511-CA9A-4A88-A698-7E397FCEA1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88628" y="4587606"/>
                <a:ext cx="1155491" cy="214207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rgbClr val="0891E3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EA5BB101-9D07-4A92-BBDE-92277F1736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80280" y="749588"/>
              <a:ext cx="2221738" cy="333579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/>
                  </a:gs>
                  <a:gs pos="0">
                    <a:srgbClr val="0891E3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A4389C35-D7AE-4298-9932-FC0472855C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47989" y="1135486"/>
              <a:ext cx="1287200" cy="170142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/>
                  </a:gs>
                  <a:gs pos="0">
                    <a:srgbClr val="0891E3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25DD8CB7-7543-4209-A987-75C024BD30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66087" y="1722276"/>
              <a:ext cx="1408474" cy="87324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/>
                  </a:gs>
                  <a:gs pos="0">
                    <a:srgbClr val="0891E3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EA57FDED-B1E4-476F-BFC6-90EBAD56EA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39486" y="2215838"/>
              <a:ext cx="802537" cy="63537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/>
                  </a:gs>
                  <a:gs pos="0">
                    <a:srgbClr val="0891E3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A5833C1D-672E-4F7A-BD43-3C5F389806EB}"/>
                </a:ext>
              </a:extLst>
            </p:cNvPr>
            <p:cNvCxnSpPr>
              <a:cxnSpLocks/>
            </p:cNvCxnSpPr>
            <p:nvPr/>
          </p:nvCxnSpPr>
          <p:spPr>
            <a:xfrm>
              <a:off x="8970110" y="3764687"/>
              <a:ext cx="1438196" cy="196617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/>
                  </a:gs>
                  <a:gs pos="0">
                    <a:srgbClr val="0891E3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031B4FD1-BEA2-4CF6-A3D4-6AB305E1EFE8}"/>
                </a:ext>
              </a:extLst>
            </p:cNvPr>
            <p:cNvCxnSpPr>
              <a:cxnSpLocks/>
            </p:cNvCxnSpPr>
            <p:nvPr/>
          </p:nvCxnSpPr>
          <p:spPr>
            <a:xfrm>
              <a:off x="9059365" y="4390414"/>
              <a:ext cx="1973209" cy="344704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/>
                  </a:gs>
                  <a:gs pos="0">
                    <a:srgbClr val="0891E3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260071A8-EFF7-42CE-A816-78E56BE65052}"/>
                </a:ext>
              </a:extLst>
            </p:cNvPr>
            <p:cNvCxnSpPr>
              <a:cxnSpLocks/>
            </p:cNvCxnSpPr>
            <p:nvPr/>
          </p:nvCxnSpPr>
          <p:spPr>
            <a:xfrm>
              <a:off x="7667099" y="4750211"/>
              <a:ext cx="1155491" cy="214207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/>
                  </a:gs>
                  <a:gs pos="0">
                    <a:srgbClr val="0891E3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2020年XX公司">
            <a:extLst>
              <a:ext uri="{FF2B5EF4-FFF2-40B4-BE49-F238E27FC236}">
                <a16:creationId xmlns:a16="http://schemas.microsoft.com/office/drawing/2014/main" id="{96B5A3DA-F4A5-46B1-9400-D709E5BD99E8}"/>
              </a:ext>
            </a:extLst>
          </p:cNvPr>
          <p:cNvSpPr/>
          <p:nvPr/>
        </p:nvSpPr>
        <p:spPr>
          <a:xfrm>
            <a:off x="3226272" y="1762282"/>
            <a:ext cx="5739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kern="100" dirty="0">
                <a:gradFill flip="none" rotWithShape="1">
                  <a:gsLst>
                    <a:gs pos="42000">
                      <a:schemeClr val="bg1"/>
                    </a:gs>
                    <a:gs pos="90000">
                      <a:srgbClr val="73C1EF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2021</a:t>
            </a:r>
            <a:r>
              <a:rPr lang="zh-CN" altLang="en-US" sz="4000" kern="100" dirty="0">
                <a:gradFill flip="none" rotWithShape="1">
                  <a:gsLst>
                    <a:gs pos="42000">
                      <a:schemeClr val="bg1"/>
                    </a:gs>
                    <a:gs pos="90000">
                      <a:srgbClr val="73C1EF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年</a:t>
            </a:r>
            <a:r>
              <a:rPr lang="en-US" altLang="zh-CN" sz="4000" kern="100" dirty="0">
                <a:gradFill flip="none" rotWithShape="1">
                  <a:gsLst>
                    <a:gs pos="42000">
                      <a:schemeClr val="bg1"/>
                    </a:gs>
                    <a:gs pos="90000">
                      <a:srgbClr val="73C1EF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XXXX</a:t>
            </a:r>
            <a:r>
              <a:rPr lang="zh-CN" altLang="en-US" sz="4000" kern="100" dirty="0">
                <a:gradFill flip="none" rotWithShape="1">
                  <a:gsLst>
                    <a:gs pos="42000">
                      <a:schemeClr val="bg1"/>
                    </a:gs>
                    <a:gs pos="90000">
                      <a:srgbClr val="73C1EF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有限公司</a:t>
            </a:r>
            <a:endParaRPr lang="zh-CN" altLang="zh-CN" sz="4000" kern="100" dirty="0">
              <a:gradFill flip="none" rotWithShape="1">
                <a:gsLst>
                  <a:gs pos="42000">
                    <a:schemeClr val="bg1"/>
                  </a:gs>
                  <a:gs pos="90000">
                    <a:srgbClr val="73C1EF"/>
                  </a:gs>
                  <a:gs pos="100000">
                    <a:srgbClr val="0891E3"/>
                  </a:gs>
                </a:gsLst>
                <a:lin ang="5400000" scaled="1"/>
                <a:tileRect/>
              </a:gradFill>
              <a:effectLst>
                <a:outerShdw blurRad="50800" sx="102000" sy="102000" algn="ctr" rotWithShape="0">
                  <a:srgbClr val="0673B6">
                    <a:alpha val="4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4" name="英文">
            <a:extLst>
              <a:ext uri="{FF2B5EF4-FFF2-40B4-BE49-F238E27FC236}">
                <a16:creationId xmlns:a16="http://schemas.microsoft.com/office/drawing/2014/main" id="{4BF51778-E76E-4C2D-918D-D824F4D1BAB1}"/>
              </a:ext>
            </a:extLst>
          </p:cNvPr>
          <p:cNvSpPr/>
          <p:nvPr/>
        </p:nvSpPr>
        <p:spPr>
          <a:xfrm>
            <a:off x="3136390" y="3701152"/>
            <a:ext cx="59099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kern="100" dirty="0">
                <a:solidFill>
                  <a:schemeClr val="bg1">
                    <a:alpha val="9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SUMMARY OF WORK AT THE END OF THE YEAR</a:t>
            </a:r>
            <a:endParaRPr lang="zh-CN" altLang="zh-CN" sz="1400" kern="100" dirty="0">
              <a:solidFill>
                <a:schemeClr val="bg1">
                  <a:alpha val="90000"/>
                </a:schemeClr>
              </a:solidFill>
              <a:effectLst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5" name="年终工作总结">
            <a:extLst>
              <a:ext uri="{FF2B5EF4-FFF2-40B4-BE49-F238E27FC236}">
                <a16:creationId xmlns:a16="http://schemas.microsoft.com/office/drawing/2014/main" id="{46350926-D4F8-44C5-826B-7188CE2B6AA7}"/>
              </a:ext>
            </a:extLst>
          </p:cNvPr>
          <p:cNvSpPr/>
          <p:nvPr/>
        </p:nvSpPr>
        <p:spPr>
          <a:xfrm>
            <a:off x="2344012" y="2531723"/>
            <a:ext cx="75039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kern="100" dirty="0">
                <a:gradFill flip="none" rotWithShape="1">
                  <a:gsLst>
                    <a:gs pos="42000">
                      <a:schemeClr val="bg1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年终工作总结</a:t>
            </a:r>
            <a:endParaRPr lang="zh-CN" altLang="zh-CN" sz="8000" kern="100" dirty="0">
              <a:gradFill flip="none" rotWithShape="1">
                <a:gsLst>
                  <a:gs pos="42000">
                    <a:schemeClr val="bg1"/>
                  </a:gs>
                  <a:gs pos="100000">
                    <a:srgbClr val="0891E3"/>
                  </a:gs>
                </a:gsLst>
                <a:lin ang="5400000" scaled="1"/>
                <a:tileRect/>
              </a:gradFill>
              <a:effectLst>
                <a:outerShdw blurRad="50800" sx="102000" sy="102000" algn="ctr" rotWithShape="0">
                  <a:srgbClr val="0673B6">
                    <a:alpha val="48000"/>
                  </a:srgb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8022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背景图" descr="城市的夜景&#10;&#10;描述已自动生成">
            <a:extLst>
              <a:ext uri="{FF2B5EF4-FFF2-40B4-BE49-F238E27FC236}">
                <a16:creationId xmlns:a16="http://schemas.microsoft.com/office/drawing/2014/main" id="{E3FD4DD6-8E93-41C4-8767-235896BF98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蒙版">
            <a:extLst>
              <a:ext uri="{FF2B5EF4-FFF2-40B4-BE49-F238E27FC236}">
                <a16:creationId xmlns:a16="http://schemas.microsoft.com/office/drawing/2014/main" id="{108BC222-D1F8-43A0-B71C-EF3F1DDFF97E}"/>
              </a:ext>
            </a:extLst>
          </p:cNvPr>
          <p:cNvSpPr/>
          <p:nvPr/>
        </p:nvSpPr>
        <p:spPr>
          <a:xfrm>
            <a:off x="4210" y="0"/>
            <a:ext cx="12192000" cy="6858000"/>
          </a:xfrm>
          <a:prstGeom prst="rect">
            <a:avLst/>
          </a:prstGeom>
          <a:gradFill>
            <a:gsLst>
              <a:gs pos="0">
                <a:srgbClr val="0891E3">
                  <a:alpha val="99000"/>
                </a:srgbClr>
              </a:gs>
              <a:gs pos="70000">
                <a:srgbClr val="0673B6">
                  <a:alpha val="81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下纹理" descr="图片包含 伞, 黑暗, 打开, 游戏机&#10;&#10;描述已自动生成">
            <a:extLst>
              <a:ext uri="{FF2B5EF4-FFF2-40B4-BE49-F238E27FC236}">
                <a16:creationId xmlns:a16="http://schemas.microsoft.com/office/drawing/2014/main" id="{E8F1902E-4E88-4AD1-B6DA-F8B19B7F84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5611"/>
            <a:ext cx="13155491" cy="8770327"/>
          </a:xfrm>
          <a:prstGeom prst="rect">
            <a:avLst/>
          </a:prstGeom>
        </p:spPr>
      </p:pic>
      <p:grpSp>
        <p:nvGrpSpPr>
          <p:cNvPr id="3" name="背景装饰可解除组合编辑">
            <a:extLst>
              <a:ext uri="{FF2B5EF4-FFF2-40B4-BE49-F238E27FC236}">
                <a16:creationId xmlns:a16="http://schemas.microsoft.com/office/drawing/2014/main" id="{D468D4C0-E9D8-4FE6-95A1-587CDA8920D2}"/>
              </a:ext>
            </a:extLst>
          </p:cNvPr>
          <p:cNvGrpSpPr/>
          <p:nvPr/>
        </p:nvGrpSpPr>
        <p:grpSpPr>
          <a:xfrm>
            <a:off x="1922513" y="1149200"/>
            <a:ext cx="8346974" cy="3859305"/>
            <a:chOff x="1922513" y="1149200"/>
            <a:chExt cx="8346974" cy="385930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12BE93E-FDF6-4D9F-AFB4-89C03C94D302}"/>
                </a:ext>
              </a:extLst>
            </p:cNvPr>
            <p:cNvGrpSpPr/>
            <p:nvPr/>
          </p:nvGrpSpPr>
          <p:grpSpPr>
            <a:xfrm>
              <a:off x="1922513" y="3814831"/>
              <a:ext cx="8346974" cy="1193674"/>
              <a:chOff x="1922513" y="3284025"/>
              <a:chExt cx="8346974" cy="1193674"/>
            </a:xfrm>
          </p:grpSpPr>
          <p:sp>
            <p:nvSpPr>
              <p:cNvPr id="39" name="梯形 38">
                <a:extLst>
                  <a:ext uri="{FF2B5EF4-FFF2-40B4-BE49-F238E27FC236}">
                    <a16:creationId xmlns:a16="http://schemas.microsoft.com/office/drawing/2014/main" id="{7C9CB3AC-4821-4D42-966A-9D75C2EE2E1E}"/>
                  </a:ext>
                </a:extLst>
              </p:cNvPr>
              <p:cNvSpPr/>
              <p:nvPr/>
            </p:nvSpPr>
            <p:spPr>
              <a:xfrm flipH="1">
                <a:off x="1922513" y="3284025"/>
                <a:ext cx="8346974" cy="663710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梯形 39">
                <a:extLst>
                  <a:ext uri="{FF2B5EF4-FFF2-40B4-BE49-F238E27FC236}">
                    <a16:creationId xmlns:a16="http://schemas.microsoft.com/office/drawing/2014/main" id="{F46239E8-7BEA-4E1F-83BC-0FF2B970B4A7}"/>
                  </a:ext>
                </a:extLst>
              </p:cNvPr>
              <p:cNvSpPr/>
              <p:nvPr/>
            </p:nvSpPr>
            <p:spPr>
              <a:xfrm flipH="1">
                <a:off x="2763520" y="3947735"/>
                <a:ext cx="6664960" cy="529964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A403F2D-312D-449F-AF40-F999EC39DEE0}"/>
                </a:ext>
              </a:extLst>
            </p:cNvPr>
            <p:cNvGrpSpPr/>
            <p:nvPr/>
          </p:nvGrpSpPr>
          <p:grpSpPr>
            <a:xfrm flipV="1">
              <a:off x="1922513" y="1149200"/>
              <a:ext cx="8346974" cy="1193674"/>
              <a:chOff x="1922513" y="3284025"/>
              <a:chExt cx="8346974" cy="1193674"/>
            </a:xfrm>
          </p:grpSpPr>
          <p:sp>
            <p:nvSpPr>
              <p:cNvPr id="44" name="梯形 43">
                <a:extLst>
                  <a:ext uri="{FF2B5EF4-FFF2-40B4-BE49-F238E27FC236}">
                    <a16:creationId xmlns:a16="http://schemas.microsoft.com/office/drawing/2014/main" id="{61DE4DB5-A807-4432-8F6D-30A575B28A68}"/>
                  </a:ext>
                </a:extLst>
              </p:cNvPr>
              <p:cNvSpPr/>
              <p:nvPr/>
            </p:nvSpPr>
            <p:spPr>
              <a:xfrm flipH="1">
                <a:off x="1922513" y="3284025"/>
                <a:ext cx="8346974" cy="663710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梯形 45">
                <a:extLst>
                  <a:ext uri="{FF2B5EF4-FFF2-40B4-BE49-F238E27FC236}">
                    <a16:creationId xmlns:a16="http://schemas.microsoft.com/office/drawing/2014/main" id="{45E91F51-43EC-4BBA-BEC3-6DF7B7071CDA}"/>
                  </a:ext>
                </a:extLst>
              </p:cNvPr>
              <p:cNvSpPr/>
              <p:nvPr/>
            </p:nvSpPr>
            <p:spPr>
              <a:xfrm flipH="1">
                <a:off x="2763520" y="3947735"/>
                <a:ext cx="6664960" cy="529964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9B03517-8C65-47EB-8F2D-ABFC913AC1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72811" y="1531478"/>
              <a:ext cx="841007" cy="81139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F318A46-6D8B-4BCD-8930-8737FECEED4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61165" y="1531477"/>
              <a:ext cx="1158275" cy="69055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D286729-3C03-4B71-9A73-01E6229D29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3949" y="3770671"/>
              <a:ext cx="999071" cy="88417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5456BDBA-7857-433D-BE80-E23B508203BD}"/>
                </a:ext>
              </a:extLst>
            </p:cNvPr>
            <p:cNvCxnSpPr>
              <a:cxnSpLocks/>
            </p:cNvCxnSpPr>
            <p:nvPr/>
          </p:nvCxnSpPr>
          <p:spPr>
            <a:xfrm>
              <a:off x="8772986" y="3968229"/>
              <a:ext cx="999071" cy="88417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EE4B316B-0E3E-4F50-8B5F-2D7D9BFD0A32}"/>
                </a:ext>
              </a:extLst>
            </p:cNvPr>
            <p:cNvCxnSpPr>
              <a:cxnSpLocks/>
            </p:cNvCxnSpPr>
            <p:nvPr/>
          </p:nvCxnSpPr>
          <p:spPr>
            <a:xfrm>
              <a:off x="7975830" y="4394788"/>
              <a:ext cx="499535" cy="61371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882D8A0-CDD4-4761-89E3-02F7AA1041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09117" y="4146686"/>
              <a:ext cx="508443" cy="59683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CE113E63-61CA-44AB-9D92-5E3E1192161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37036" y="1628395"/>
              <a:ext cx="487321" cy="56451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D26E4BCB-143C-42D2-896C-995FB900E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65518" y="1654916"/>
              <a:ext cx="118149" cy="5645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右光">
            <a:extLst>
              <a:ext uri="{FF2B5EF4-FFF2-40B4-BE49-F238E27FC236}">
                <a16:creationId xmlns:a16="http://schemas.microsoft.com/office/drawing/2014/main" id="{17EDD358-2865-4684-9B3F-1C40122EAA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518" y="1236568"/>
            <a:ext cx="6096012" cy="4089954"/>
          </a:xfrm>
          <a:prstGeom prst="rect">
            <a:avLst/>
          </a:prstGeom>
        </p:spPr>
      </p:pic>
      <p:pic>
        <p:nvPicPr>
          <p:cNvPr id="77" name="左光">
            <a:extLst>
              <a:ext uri="{FF2B5EF4-FFF2-40B4-BE49-F238E27FC236}">
                <a16:creationId xmlns:a16="http://schemas.microsoft.com/office/drawing/2014/main" id="{6B0E7E19-188C-4F8C-950C-07C23D6635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714724" y="1236568"/>
            <a:ext cx="6096012" cy="4089954"/>
          </a:xfrm>
          <a:prstGeom prst="rect">
            <a:avLst/>
          </a:prstGeom>
        </p:spPr>
      </p:pic>
      <p:sp>
        <p:nvSpPr>
          <p:cNvPr id="78" name="03">
            <a:extLst>
              <a:ext uri="{FF2B5EF4-FFF2-40B4-BE49-F238E27FC236}">
                <a16:creationId xmlns:a16="http://schemas.microsoft.com/office/drawing/2014/main" id="{F07BD56D-C10E-4A3B-9CDA-50A099A84235}"/>
              </a:ext>
            </a:extLst>
          </p:cNvPr>
          <p:cNvSpPr/>
          <p:nvPr/>
        </p:nvSpPr>
        <p:spPr>
          <a:xfrm>
            <a:off x="4206603" y="1338377"/>
            <a:ext cx="399410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 kern="100" dirty="0">
                <a:ln w="1905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</a:t>
            </a:r>
            <a:endParaRPr lang="zh-CN" altLang="en-US" sz="19900" kern="100" dirty="0"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标题">
            <a:extLst>
              <a:ext uri="{FF2B5EF4-FFF2-40B4-BE49-F238E27FC236}">
                <a16:creationId xmlns:a16="http://schemas.microsoft.com/office/drawing/2014/main" id="{46350926-D4F8-44C5-826B-7188CE2B6AA7}"/>
              </a:ext>
            </a:extLst>
          </p:cNvPr>
          <p:cNvSpPr/>
          <p:nvPr/>
        </p:nvSpPr>
        <p:spPr>
          <a:xfrm>
            <a:off x="2344012" y="2899946"/>
            <a:ext cx="75039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kern="100" dirty="0">
                <a:gradFill flip="none" rotWithShape="1">
                  <a:gsLst>
                    <a:gs pos="42000">
                      <a:schemeClr val="bg1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不足之处</a:t>
            </a:r>
          </a:p>
        </p:txBody>
      </p:sp>
    </p:spTree>
    <p:extLst>
      <p:ext uri="{BB962C8B-B14F-4D97-AF65-F5344CB8AC3E}">
        <p14:creationId xmlns:p14="http://schemas.microsoft.com/office/powerpoint/2010/main" val="3295179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底部装饰">
            <a:extLst>
              <a:ext uri="{FF2B5EF4-FFF2-40B4-BE49-F238E27FC236}">
                <a16:creationId xmlns:a16="http://schemas.microsoft.com/office/drawing/2014/main" id="{B9C55D41-9B14-41BE-B11A-719D81FE34DF}"/>
              </a:ext>
            </a:extLst>
          </p:cNvPr>
          <p:cNvGrpSpPr/>
          <p:nvPr/>
        </p:nvGrpSpPr>
        <p:grpSpPr>
          <a:xfrm>
            <a:off x="-3366369" y="-390764"/>
            <a:ext cx="18362024" cy="12279086"/>
            <a:chOff x="-3366369" y="-390764"/>
            <a:chExt cx="18362024" cy="12279086"/>
          </a:xfrm>
        </p:grpSpPr>
        <p:grpSp>
          <p:nvGrpSpPr>
            <p:cNvPr id="2" name="底部装饰">
              <a:extLst>
                <a:ext uri="{FF2B5EF4-FFF2-40B4-BE49-F238E27FC236}">
                  <a16:creationId xmlns:a16="http://schemas.microsoft.com/office/drawing/2014/main" id="{3280A6F1-97C5-4139-B9F1-887C96264C66}"/>
                </a:ext>
              </a:extLst>
            </p:cNvPr>
            <p:cNvGrpSpPr/>
            <p:nvPr/>
          </p:nvGrpSpPr>
          <p:grpSpPr>
            <a:xfrm>
              <a:off x="-3366369" y="-390764"/>
              <a:ext cx="18362023" cy="12279086"/>
              <a:chOff x="-3366369" y="-390764"/>
              <a:chExt cx="18362023" cy="12279086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D37828C3-C3CD-400E-8EEA-22EB7F3CC29F}"/>
                  </a:ext>
                </a:extLst>
              </p:cNvPr>
              <p:cNvCxnSpPr/>
              <p:nvPr/>
            </p:nvCxnSpPr>
            <p:spPr>
              <a:xfrm>
                <a:off x="1657573" y="5713878"/>
                <a:ext cx="0" cy="145304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74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9CBD980A-2A7E-43CD-B0E3-4712A00FA8D9}"/>
                  </a:ext>
                </a:extLst>
              </p:cNvPr>
              <p:cNvCxnSpPr/>
              <p:nvPr/>
            </p:nvCxnSpPr>
            <p:spPr>
              <a:xfrm>
                <a:off x="2819400" y="4681051"/>
                <a:ext cx="0" cy="145304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74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6D914493-B587-4537-99AF-EFB6BC8E01A9}"/>
                  </a:ext>
                </a:extLst>
              </p:cNvPr>
              <p:cNvCxnSpPr/>
              <p:nvPr/>
            </p:nvCxnSpPr>
            <p:spPr>
              <a:xfrm>
                <a:off x="6096000" y="5935994"/>
                <a:ext cx="0" cy="145304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74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C74771F5-D341-41A0-AD71-F17B8FD52331}"/>
                  </a:ext>
                </a:extLst>
              </p:cNvPr>
              <p:cNvCxnSpPr/>
              <p:nvPr/>
            </p:nvCxnSpPr>
            <p:spPr>
              <a:xfrm>
                <a:off x="8613249" y="5356142"/>
                <a:ext cx="0" cy="145304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74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971C9357-AD35-4CEA-888C-C8043ACAFCF7}"/>
                  </a:ext>
                </a:extLst>
              </p:cNvPr>
              <p:cNvCxnSpPr/>
              <p:nvPr/>
            </p:nvCxnSpPr>
            <p:spPr>
              <a:xfrm>
                <a:off x="10182969" y="5732060"/>
                <a:ext cx="0" cy="145304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74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0CE7EE77-6F6F-45AF-9DB8-0D49D61923A4}"/>
                  </a:ext>
                </a:extLst>
              </p:cNvPr>
              <p:cNvCxnSpPr/>
              <p:nvPr/>
            </p:nvCxnSpPr>
            <p:spPr>
              <a:xfrm>
                <a:off x="3676650" y="6450647"/>
                <a:ext cx="0" cy="145304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74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菱形 33">
                <a:extLst>
                  <a:ext uri="{FF2B5EF4-FFF2-40B4-BE49-F238E27FC236}">
                    <a16:creationId xmlns:a16="http://schemas.microsoft.com/office/drawing/2014/main" id="{406A4CF0-D3C8-4DD1-9C6D-B79D49DCF6EE}"/>
                  </a:ext>
                </a:extLst>
              </p:cNvPr>
              <p:cNvSpPr/>
              <p:nvPr/>
            </p:nvSpPr>
            <p:spPr>
              <a:xfrm rot="5400000">
                <a:off x="2040930" y="105605"/>
                <a:ext cx="7547428" cy="11286349"/>
              </a:xfrm>
              <a:prstGeom prst="diamond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13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miter lim="800000"/>
              </a:ln>
              <a:effectLst>
                <a:outerShdw blurRad="381000" sx="102000" sy="102000" algn="ctr" rotWithShape="0">
                  <a:srgbClr val="0673B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菱形 37">
                <a:extLst>
                  <a:ext uri="{FF2B5EF4-FFF2-40B4-BE49-F238E27FC236}">
                    <a16:creationId xmlns:a16="http://schemas.microsoft.com/office/drawing/2014/main" id="{F55D2FE5-A14D-4388-B19B-577D2589B366}"/>
                  </a:ext>
                </a:extLst>
              </p:cNvPr>
              <p:cNvSpPr/>
              <p:nvPr/>
            </p:nvSpPr>
            <p:spPr>
              <a:xfrm rot="5400000">
                <a:off x="1252320" y="-1073674"/>
                <a:ext cx="9124647" cy="13644907"/>
              </a:xfrm>
              <a:prstGeom prst="diamond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13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miter lim="800000"/>
              </a:ln>
              <a:effectLst>
                <a:outerShdw blurRad="381000" sx="102000" sy="102000" algn="ctr" rotWithShape="0">
                  <a:srgbClr val="0673B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9" name="菱形 38">
                <a:extLst>
                  <a:ext uri="{FF2B5EF4-FFF2-40B4-BE49-F238E27FC236}">
                    <a16:creationId xmlns:a16="http://schemas.microsoft.com/office/drawing/2014/main" id="{004AE522-A1D7-4757-A3EE-7A7B57361795}"/>
                  </a:ext>
                </a:extLst>
              </p:cNvPr>
              <p:cNvSpPr/>
              <p:nvPr/>
            </p:nvSpPr>
            <p:spPr>
              <a:xfrm rot="5400000">
                <a:off x="463710" y="-2252954"/>
                <a:ext cx="10701867" cy="16003465"/>
              </a:xfrm>
              <a:prstGeom prst="diamond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13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miter lim="800000"/>
              </a:ln>
              <a:effectLst>
                <a:outerShdw blurRad="381000" sx="102000" sy="102000" algn="ctr" rotWithShape="0">
                  <a:srgbClr val="0673B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7" name="菱形 36">
                <a:extLst>
                  <a:ext uri="{FF2B5EF4-FFF2-40B4-BE49-F238E27FC236}">
                    <a16:creationId xmlns:a16="http://schemas.microsoft.com/office/drawing/2014/main" id="{6D03D0D0-49A4-451E-9992-5260AB558ADB}"/>
                  </a:ext>
                </a:extLst>
              </p:cNvPr>
              <p:cNvSpPr/>
              <p:nvPr/>
            </p:nvSpPr>
            <p:spPr>
              <a:xfrm rot="5400000">
                <a:off x="-324900" y="-3432233"/>
                <a:ext cx="12279086" cy="18362023"/>
              </a:xfrm>
              <a:prstGeom prst="diamond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miter lim="800000"/>
              </a:ln>
              <a:effectLst>
                <a:outerShdw blurRad="381000" sx="102000" sy="102000" algn="ctr" rotWithShape="0">
                  <a:srgbClr val="0673B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787DE57-56CB-4A2A-99C0-C4C87013DAC0}"/>
                </a:ext>
              </a:extLst>
            </p:cNvPr>
            <p:cNvGrpSpPr/>
            <p:nvPr/>
          </p:nvGrpSpPr>
          <p:grpSpPr>
            <a:xfrm>
              <a:off x="-2803655" y="5181859"/>
              <a:ext cx="17799310" cy="2563530"/>
              <a:chOff x="2147667" y="3647621"/>
              <a:chExt cx="7528560" cy="1084294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09C6D496-C56A-4CF7-A66E-6318106B0276}"/>
                  </a:ext>
                </a:extLst>
              </p:cNvPr>
              <p:cNvSpPr/>
              <p:nvPr/>
            </p:nvSpPr>
            <p:spPr>
              <a:xfrm>
                <a:off x="2147667" y="3880339"/>
                <a:ext cx="7528560" cy="851576"/>
              </a:xfrm>
              <a:prstGeom prst="diamond">
                <a:avLst/>
              </a:prstGeom>
              <a:gradFill flip="none" rotWithShape="1">
                <a:gsLst>
                  <a:gs pos="0">
                    <a:srgbClr val="5ECCFC">
                      <a:alpha val="0"/>
                    </a:srgbClr>
                  </a:gs>
                  <a:gs pos="100000">
                    <a:srgbClr val="0673B6">
                      <a:alpha val="40000"/>
                    </a:srgb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4000">
                      <a:schemeClr val="accent2">
                        <a:alpha val="0"/>
                      </a:schemeClr>
                    </a:gs>
                    <a:gs pos="98000">
                      <a:schemeClr val="accent2">
                        <a:alpha val="4600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菱形 7">
                <a:extLst>
                  <a:ext uri="{FF2B5EF4-FFF2-40B4-BE49-F238E27FC236}">
                    <a16:creationId xmlns:a16="http://schemas.microsoft.com/office/drawing/2014/main" id="{8D776483-D9C4-4B03-A968-B69F244BE402}"/>
                  </a:ext>
                </a:extLst>
              </p:cNvPr>
              <p:cNvSpPr/>
              <p:nvPr/>
            </p:nvSpPr>
            <p:spPr>
              <a:xfrm>
                <a:off x="3001107" y="3763980"/>
                <a:ext cx="5821680" cy="658506"/>
              </a:xfrm>
              <a:prstGeom prst="diamond">
                <a:avLst/>
              </a:prstGeom>
              <a:gradFill flip="none" rotWithShape="1">
                <a:gsLst>
                  <a:gs pos="0">
                    <a:srgbClr val="5ECCFC">
                      <a:alpha val="0"/>
                    </a:srgbClr>
                  </a:gs>
                  <a:gs pos="100000">
                    <a:srgbClr val="0673B6">
                      <a:alpha val="40000"/>
                    </a:srgb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4000">
                      <a:schemeClr val="accent2">
                        <a:alpha val="0"/>
                      </a:schemeClr>
                    </a:gs>
                    <a:gs pos="98000">
                      <a:schemeClr val="accent2">
                        <a:alpha val="4600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>
                <a:extLst>
                  <a:ext uri="{FF2B5EF4-FFF2-40B4-BE49-F238E27FC236}">
                    <a16:creationId xmlns:a16="http://schemas.microsoft.com/office/drawing/2014/main" id="{C4F99A61-4AD8-480A-85F6-D8DFB99EA953}"/>
                  </a:ext>
                </a:extLst>
              </p:cNvPr>
              <p:cNvSpPr/>
              <p:nvPr/>
            </p:nvSpPr>
            <p:spPr>
              <a:xfrm>
                <a:off x="3854547" y="3647621"/>
                <a:ext cx="4114800" cy="465436"/>
              </a:xfrm>
              <a:prstGeom prst="diamond">
                <a:avLst/>
              </a:prstGeom>
              <a:gradFill flip="none" rotWithShape="1">
                <a:gsLst>
                  <a:gs pos="0">
                    <a:srgbClr val="5ECCFC">
                      <a:alpha val="0"/>
                    </a:srgbClr>
                  </a:gs>
                  <a:gs pos="100000">
                    <a:srgbClr val="0673B6">
                      <a:alpha val="40000"/>
                    </a:srgb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4000">
                      <a:schemeClr val="accent2">
                        <a:alpha val="0"/>
                      </a:schemeClr>
                    </a:gs>
                    <a:gs pos="98000">
                      <a:schemeClr val="accent2">
                        <a:alpha val="4600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图标可更换">
            <a:extLst>
              <a:ext uri="{FF2B5EF4-FFF2-40B4-BE49-F238E27FC236}">
                <a16:creationId xmlns:a16="http://schemas.microsoft.com/office/drawing/2014/main" id="{74F9F1CC-B2BC-435F-9AC1-01B3BD1B96F5}"/>
              </a:ext>
            </a:extLst>
          </p:cNvPr>
          <p:cNvSpPr>
            <a:spLocks noChangeAspect="1"/>
          </p:cNvSpPr>
          <p:nvPr/>
        </p:nvSpPr>
        <p:spPr bwMode="auto">
          <a:xfrm>
            <a:off x="5568860" y="4082181"/>
            <a:ext cx="1183829" cy="989664"/>
          </a:xfrm>
          <a:custGeom>
            <a:avLst/>
            <a:gdLst>
              <a:gd name="connsiteX0" fmla="*/ 240783 w 608080"/>
              <a:gd name="connsiteY0" fmla="*/ 324992 h 508346"/>
              <a:gd name="connsiteX1" fmla="*/ 114992 w 608080"/>
              <a:gd name="connsiteY1" fmla="*/ 355690 h 508346"/>
              <a:gd name="connsiteX2" fmla="*/ 37445 w 608080"/>
              <a:gd name="connsiteY2" fmla="*/ 419985 h 508346"/>
              <a:gd name="connsiteX3" fmla="*/ 46696 w 608080"/>
              <a:gd name="connsiteY3" fmla="*/ 456084 h 508346"/>
              <a:gd name="connsiteX4" fmla="*/ 112927 w 608080"/>
              <a:gd name="connsiteY4" fmla="*/ 468435 h 508346"/>
              <a:gd name="connsiteX5" fmla="*/ 239592 w 608080"/>
              <a:gd name="connsiteY5" fmla="*/ 473518 h 508346"/>
              <a:gd name="connsiteX6" fmla="*/ 241419 w 608080"/>
              <a:gd name="connsiteY6" fmla="*/ 473518 h 508346"/>
              <a:gd name="connsiteX7" fmla="*/ 369870 w 608080"/>
              <a:gd name="connsiteY7" fmla="*/ 468077 h 508346"/>
              <a:gd name="connsiteX8" fmla="*/ 435982 w 608080"/>
              <a:gd name="connsiteY8" fmla="*/ 455131 h 508346"/>
              <a:gd name="connsiteX9" fmla="*/ 448331 w 608080"/>
              <a:gd name="connsiteY9" fmla="*/ 423797 h 508346"/>
              <a:gd name="connsiteX10" fmla="*/ 370347 w 608080"/>
              <a:gd name="connsiteY10" fmla="*/ 358073 h 508346"/>
              <a:gd name="connsiteX11" fmla="*/ 240783 w 608080"/>
              <a:gd name="connsiteY11" fmla="*/ 324992 h 508346"/>
              <a:gd name="connsiteX12" fmla="*/ 242411 w 608080"/>
              <a:gd name="connsiteY12" fmla="*/ 55261 h 508346"/>
              <a:gd name="connsiteX13" fmla="*/ 127103 w 608080"/>
              <a:gd name="connsiteY13" fmla="*/ 170588 h 508346"/>
              <a:gd name="connsiteX14" fmla="*/ 242371 w 608080"/>
              <a:gd name="connsiteY14" fmla="*/ 285914 h 508346"/>
              <a:gd name="connsiteX15" fmla="*/ 357681 w 608080"/>
              <a:gd name="connsiteY15" fmla="*/ 170588 h 508346"/>
              <a:gd name="connsiteX16" fmla="*/ 242411 w 608080"/>
              <a:gd name="connsiteY16" fmla="*/ 55261 h 508346"/>
              <a:gd name="connsiteX17" fmla="*/ 242371 w 608080"/>
              <a:gd name="connsiteY17" fmla="*/ 20433 h 508346"/>
              <a:gd name="connsiteX18" fmla="*/ 392503 w 608080"/>
              <a:gd name="connsiteY18" fmla="*/ 170588 h 508346"/>
              <a:gd name="connsiteX19" fmla="*/ 316544 w 608080"/>
              <a:gd name="connsiteY19" fmla="*/ 301084 h 508346"/>
              <a:gd name="connsiteX20" fmla="*/ 385515 w 608080"/>
              <a:gd name="connsiteY20" fmla="*/ 326699 h 508346"/>
              <a:gd name="connsiteX21" fmla="*/ 481288 w 608080"/>
              <a:gd name="connsiteY21" fmla="*/ 412440 h 508346"/>
              <a:gd name="connsiteX22" fmla="*/ 457464 w 608080"/>
              <a:gd name="connsiteY22" fmla="*/ 482573 h 508346"/>
              <a:gd name="connsiteX23" fmla="*/ 372173 w 608080"/>
              <a:gd name="connsiteY23" fmla="*/ 502866 h 508346"/>
              <a:gd name="connsiteX24" fmla="*/ 239592 w 608080"/>
              <a:gd name="connsiteY24" fmla="*/ 508346 h 508346"/>
              <a:gd name="connsiteX25" fmla="*/ 237726 w 608080"/>
              <a:gd name="connsiteY25" fmla="*/ 508346 h 508346"/>
              <a:gd name="connsiteX26" fmla="*/ 104787 w 608080"/>
              <a:gd name="connsiteY26" fmla="*/ 502628 h 508346"/>
              <a:gd name="connsiteX27" fmla="*/ 22753 w 608080"/>
              <a:gd name="connsiteY27" fmla="*/ 481341 h 508346"/>
              <a:gd name="connsiteX28" fmla="*/ 5163 w 608080"/>
              <a:gd name="connsiteY28" fmla="*/ 406880 h 508346"/>
              <a:gd name="connsiteX29" fmla="*/ 100102 w 608080"/>
              <a:gd name="connsiteY29" fmla="*/ 324237 h 508346"/>
              <a:gd name="connsiteX30" fmla="*/ 166690 w 608080"/>
              <a:gd name="connsiteY30" fmla="*/ 300211 h 508346"/>
              <a:gd name="connsiteX31" fmla="*/ 92280 w 608080"/>
              <a:gd name="connsiteY31" fmla="*/ 170588 h 508346"/>
              <a:gd name="connsiteX32" fmla="*/ 242371 w 608080"/>
              <a:gd name="connsiteY32" fmla="*/ 20433 h 508346"/>
              <a:gd name="connsiteX33" fmla="*/ 366125 w 608080"/>
              <a:gd name="connsiteY33" fmla="*/ 0 h 508346"/>
              <a:gd name="connsiteX34" fmla="*/ 511901 w 608080"/>
              <a:gd name="connsiteY34" fmla="*/ 145794 h 508346"/>
              <a:gd name="connsiteX35" fmla="*/ 482714 w 608080"/>
              <a:gd name="connsiteY35" fmla="*/ 236741 h 508346"/>
              <a:gd name="connsiteX36" fmla="*/ 445069 w 608080"/>
              <a:gd name="connsiteY36" fmla="*/ 273040 h 508346"/>
              <a:gd name="connsiteX37" fmla="*/ 605935 w 608080"/>
              <a:gd name="connsiteY37" fmla="*/ 384838 h 508346"/>
              <a:gd name="connsiteX38" fmla="*/ 581831 w 608080"/>
              <a:gd name="connsiteY38" fmla="*/ 447786 h 508346"/>
              <a:gd name="connsiteX39" fmla="*/ 529850 w 608080"/>
              <a:gd name="connsiteY39" fmla="*/ 463473 h 508346"/>
              <a:gd name="connsiteX40" fmla="*/ 527904 w 608080"/>
              <a:gd name="connsiteY40" fmla="*/ 463592 h 508346"/>
              <a:gd name="connsiteX41" fmla="*/ 514959 w 608080"/>
              <a:gd name="connsiteY41" fmla="*/ 451479 h 508346"/>
              <a:gd name="connsiteX42" fmla="*/ 525998 w 608080"/>
              <a:gd name="connsiteY42" fmla="*/ 437619 h 508346"/>
              <a:gd name="connsiteX43" fmla="*/ 565708 w 608080"/>
              <a:gd name="connsiteY43" fmla="*/ 427213 h 508346"/>
              <a:gd name="connsiteX44" fmla="*/ 580758 w 608080"/>
              <a:gd name="connsiteY44" fmla="*/ 391788 h 508346"/>
              <a:gd name="connsiteX45" fmla="*/ 517579 w 608080"/>
              <a:gd name="connsiteY45" fmla="*/ 330031 h 508346"/>
              <a:gd name="connsiteX46" fmla="*/ 401864 w 608080"/>
              <a:gd name="connsiteY46" fmla="*/ 291071 h 508346"/>
              <a:gd name="connsiteX47" fmla="*/ 401586 w 608080"/>
              <a:gd name="connsiteY47" fmla="*/ 291031 h 508346"/>
              <a:gd name="connsiteX48" fmla="*/ 400633 w 608080"/>
              <a:gd name="connsiteY48" fmla="*/ 290872 h 508346"/>
              <a:gd name="connsiteX49" fmla="*/ 400514 w 608080"/>
              <a:gd name="connsiteY49" fmla="*/ 290872 h 508346"/>
              <a:gd name="connsiteX50" fmla="*/ 390308 w 608080"/>
              <a:gd name="connsiteY50" fmla="*/ 278481 h 508346"/>
              <a:gd name="connsiteX51" fmla="*/ 399799 w 608080"/>
              <a:gd name="connsiteY51" fmla="*/ 265574 h 508346"/>
              <a:gd name="connsiteX52" fmla="*/ 485811 w 608080"/>
              <a:gd name="connsiteY52" fmla="*/ 145794 h 508346"/>
              <a:gd name="connsiteX53" fmla="*/ 366125 w 608080"/>
              <a:gd name="connsiteY53" fmla="*/ 26133 h 508346"/>
              <a:gd name="connsiteX54" fmla="*/ 353060 w 608080"/>
              <a:gd name="connsiteY54" fmla="*/ 13066 h 508346"/>
              <a:gd name="connsiteX55" fmla="*/ 366125 w 608080"/>
              <a:gd name="connsiteY55" fmla="*/ 0 h 50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8080" h="508346">
                <a:moveTo>
                  <a:pt x="240783" y="324992"/>
                </a:moveTo>
                <a:cubicBezTo>
                  <a:pt x="202744" y="324992"/>
                  <a:pt x="155731" y="336469"/>
                  <a:pt x="114992" y="355690"/>
                </a:cubicBezTo>
                <a:cubicBezTo>
                  <a:pt x="75087" y="374593"/>
                  <a:pt x="46101" y="398619"/>
                  <a:pt x="37445" y="419985"/>
                </a:cubicBezTo>
                <a:cubicBezTo>
                  <a:pt x="32005" y="433329"/>
                  <a:pt x="34864" y="444488"/>
                  <a:pt x="46696" y="456084"/>
                </a:cubicBezTo>
                <a:cubicBezTo>
                  <a:pt x="48086" y="456958"/>
                  <a:pt x="59839" y="463471"/>
                  <a:pt x="112927" y="468435"/>
                </a:cubicBezTo>
                <a:cubicBezTo>
                  <a:pt x="148187" y="471731"/>
                  <a:pt x="193016" y="473518"/>
                  <a:pt x="239592" y="473518"/>
                </a:cubicBezTo>
                <a:lnTo>
                  <a:pt x="241419" y="473518"/>
                </a:lnTo>
                <a:cubicBezTo>
                  <a:pt x="288908" y="473478"/>
                  <a:pt x="334531" y="471572"/>
                  <a:pt x="369870" y="468077"/>
                </a:cubicBezTo>
                <a:cubicBezTo>
                  <a:pt x="425460" y="462637"/>
                  <a:pt x="435546" y="455449"/>
                  <a:pt x="435982" y="455131"/>
                </a:cubicBezTo>
                <a:cubicBezTo>
                  <a:pt x="452183" y="442462"/>
                  <a:pt x="451111" y="431700"/>
                  <a:pt x="448331" y="423797"/>
                </a:cubicBezTo>
                <a:cubicBezTo>
                  <a:pt x="441224" y="403147"/>
                  <a:pt x="411324" y="377889"/>
                  <a:pt x="370347" y="358073"/>
                </a:cubicBezTo>
                <a:cubicBezTo>
                  <a:pt x="327662" y="337342"/>
                  <a:pt x="279219" y="324992"/>
                  <a:pt x="240783" y="324992"/>
                </a:cubicBezTo>
                <a:close/>
                <a:moveTo>
                  <a:pt x="242411" y="55261"/>
                </a:moveTo>
                <a:cubicBezTo>
                  <a:pt x="178841" y="55261"/>
                  <a:pt x="127103" y="107007"/>
                  <a:pt x="127103" y="170588"/>
                </a:cubicBezTo>
                <a:cubicBezTo>
                  <a:pt x="127103" y="234168"/>
                  <a:pt x="178801" y="285914"/>
                  <a:pt x="242371" y="285914"/>
                </a:cubicBezTo>
                <a:cubicBezTo>
                  <a:pt x="305982" y="285914"/>
                  <a:pt x="357681" y="234168"/>
                  <a:pt x="357681" y="170588"/>
                </a:cubicBezTo>
                <a:cubicBezTo>
                  <a:pt x="357681" y="107007"/>
                  <a:pt x="305982" y="55261"/>
                  <a:pt x="242411" y="55261"/>
                </a:cubicBezTo>
                <a:close/>
                <a:moveTo>
                  <a:pt x="242371" y="20433"/>
                </a:moveTo>
                <a:cubicBezTo>
                  <a:pt x="325160" y="20433"/>
                  <a:pt x="392503" y="87786"/>
                  <a:pt x="392503" y="170588"/>
                </a:cubicBezTo>
                <a:cubicBezTo>
                  <a:pt x="392464" y="224558"/>
                  <a:pt x="363478" y="274397"/>
                  <a:pt x="316544" y="301084"/>
                </a:cubicBezTo>
                <a:cubicBezTo>
                  <a:pt x="340288" y="307439"/>
                  <a:pt x="363398" y="316017"/>
                  <a:pt x="385515" y="326699"/>
                </a:cubicBezTo>
                <a:cubicBezTo>
                  <a:pt x="415255" y="341115"/>
                  <a:pt x="467112" y="371376"/>
                  <a:pt x="481288" y="412440"/>
                </a:cubicBezTo>
                <a:cubicBezTo>
                  <a:pt x="490301" y="438571"/>
                  <a:pt x="481804" y="463471"/>
                  <a:pt x="457464" y="482573"/>
                </a:cubicBezTo>
                <a:cubicBezTo>
                  <a:pt x="449880" y="488450"/>
                  <a:pt x="432845" y="496988"/>
                  <a:pt x="372173" y="502866"/>
                </a:cubicBezTo>
                <a:cubicBezTo>
                  <a:pt x="335365" y="506400"/>
                  <a:pt x="288312" y="508346"/>
                  <a:pt x="239592" y="508346"/>
                </a:cubicBezTo>
                <a:lnTo>
                  <a:pt x="237726" y="508346"/>
                </a:lnTo>
                <a:cubicBezTo>
                  <a:pt x="188450" y="508307"/>
                  <a:pt x="141238" y="506281"/>
                  <a:pt x="104787" y="502628"/>
                </a:cubicBezTo>
                <a:cubicBezTo>
                  <a:pt x="45783" y="496750"/>
                  <a:pt x="30218" y="488569"/>
                  <a:pt x="22753" y="481341"/>
                </a:cubicBezTo>
                <a:cubicBezTo>
                  <a:pt x="636" y="459896"/>
                  <a:pt x="-5637" y="433487"/>
                  <a:pt x="5163" y="406880"/>
                </a:cubicBezTo>
                <a:cubicBezTo>
                  <a:pt x="21602" y="366253"/>
                  <a:pt x="71712" y="337660"/>
                  <a:pt x="100102" y="324237"/>
                </a:cubicBezTo>
                <a:cubicBezTo>
                  <a:pt x="121504" y="314150"/>
                  <a:pt x="143819" y="306088"/>
                  <a:pt x="166690" y="300211"/>
                </a:cubicBezTo>
                <a:cubicBezTo>
                  <a:pt x="120630" y="273285"/>
                  <a:pt x="92319" y="223962"/>
                  <a:pt x="92280" y="170588"/>
                </a:cubicBezTo>
                <a:cubicBezTo>
                  <a:pt x="92280" y="87786"/>
                  <a:pt x="159583" y="20433"/>
                  <a:pt x="242371" y="20433"/>
                </a:cubicBezTo>
                <a:close/>
                <a:moveTo>
                  <a:pt x="366125" y="0"/>
                </a:moveTo>
                <a:cubicBezTo>
                  <a:pt x="446498" y="0"/>
                  <a:pt x="511901" y="65411"/>
                  <a:pt x="511901" y="145794"/>
                </a:cubicBezTo>
                <a:cubicBezTo>
                  <a:pt x="511901" y="178400"/>
                  <a:pt x="501695" y="210211"/>
                  <a:pt x="482714" y="236741"/>
                </a:cubicBezTo>
                <a:cubicBezTo>
                  <a:pt x="472469" y="250998"/>
                  <a:pt x="459682" y="263310"/>
                  <a:pt x="445069" y="273040"/>
                </a:cubicBezTo>
                <a:cubicBezTo>
                  <a:pt x="517540" y="292024"/>
                  <a:pt x="592552" y="336346"/>
                  <a:pt x="605935" y="384838"/>
                </a:cubicBezTo>
                <a:cubicBezTo>
                  <a:pt x="610501" y="401399"/>
                  <a:pt x="609985" y="425744"/>
                  <a:pt x="581831" y="447786"/>
                </a:cubicBezTo>
                <a:cubicBezTo>
                  <a:pt x="576470" y="451995"/>
                  <a:pt x="565271" y="458151"/>
                  <a:pt x="529850" y="463473"/>
                </a:cubicBezTo>
                <a:cubicBezTo>
                  <a:pt x="529215" y="463553"/>
                  <a:pt x="528579" y="463592"/>
                  <a:pt x="527904" y="463592"/>
                </a:cubicBezTo>
                <a:cubicBezTo>
                  <a:pt x="521074" y="463553"/>
                  <a:pt x="515435" y="458310"/>
                  <a:pt x="514959" y="451479"/>
                </a:cubicBezTo>
                <a:cubicBezTo>
                  <a:pt x="514442" y="444688"/>
                  <a:pt x="519247" y="438651"/>
                  <a:pt x="525998" y="437619"/>
                </a:cubicBezTo>
                <a:cubicBezTo>
                  <a:pt x="557131" y="432972"/>
                  <a:pt x="564557" y="428167"/>
                  <a:pt x="565708" y="427213"/>
                </a:cubicBezTo>
                <a:cubicBezTo>
                  <a:pt x="584015" y="412876"/>
                  <a:pt x="583062" y="400128"/>
                  <a:pt x="580758" y="391788"/>
                </a:cubicBezTo>
                <a:cubicBezTo>
                  <a:pt x="575358" y="372208"/>
                  <a:pt x="552326" y="349690"/>
                  <a:pt x="517579" y="330031"/>
                </a:cubicBezTo>
                <a:cubicBezTo>
                  <a:pt x="482396" y="310134"/>
                  <a:pt x="440184" y="295916"/>
                  <a:pt x="401864" y="291071"/>
                </a:cubicBezTo>
                <a:lnTo>
                  <a:pt x="401586" y="291031"/>
                </a:lnTo>
                <a:cubicBezTo>
                  <a:pt x="401268" y="290991"/>
                  <a:pt x="400951" y="290952"/>
                  <a:pt x="400633" y="290872"/>
                </a:cubicBezTo>
                <a:lnTo>
                  <a:pt x="400514" y="290872"/>
                </a:lnTo>
                <a:cubicBezTo>
                  <a:pt x="394677" y="289562"/>
                  <a:pt x="390467" y="284438"/>
                  <a:pt x="390308" y="278481"/>
                </a:cubicBezTo>
                <a:cubicBezTo>
                  <a:pt x="390150" y="272524"/>
                  <a:pt x="394081" y="267202"/>
                  <a:pt x="399799" y="265574"/>
                </a:cubicBezTo>
                <a:cubicBezTo>
                  <a:pt x="450430" y="251157"/>
                  <a:pt x="485811" y="201911"/>
                  <a:pt x="485811" y="145794"/>
                </a:cubicBezTo>
                <a:cubicBezTo>
                  <a:pt x="485811" y="79827"/>
                  <a:pt x="432083" y="26133"/>
                  <a:pt x="366125" y="26133"/>
                </a:cubicBezTo>
                <a:cubicBezTo>
                  <a:pt x="358898" y="26133"/>
                  <a:pt x="353060" y="20255"/>
                  <a:pt x="353060" y="13066"/>
                </a:cubicBezTo>
                <a:cubicBezTo>
                  <a:pt x="353060" y="5838"/>
                  <a:pt x="358898" y="0"/>
                  <a:pt x="36612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alpha val="13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下标题">
            <a:extLst>
              <a:ext uri="{FF2B5EF4-FFF2-40B4-BE49-F238E27FC236}">
                <a16:creationId xmlns:a16="http://schemas.microsoft.com/office/drawing/2014/main" id="{355CD2E4-EFA9-4B95-925E-C6ACDCB1C852}"/>
              </a:ext>
            </a:extLst>
          </p:cNvPr>
          <p:cNvSpPr txBox="1">
            <a:spLocks/>
          </p:cNvSpPr>
          <p:nvPr/>
        </p:nvSpPr>
        <p:spPr>
          <a:xfrm>
            <a:off x="3231449" y="4825449"/>
            <a:ext cx="5729102" cy="9233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3200" kern="100" smtClean="0"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/>
              <a:t>此处添加内容标题</a:t>
            </a:r>
          </a:p>
        </p:txBody>
      </p:sp>
      <p:sp>
        <p:nvSpPr>
          <p:cNvPr id="10" name="内容文本1">
            <a:extLst>
              <a:ext uri="{FF2B5EF4-FFF2-40B4-BE49-F238E27FC236}">
                <a16:creationId xmlns:a16="http://schemas.microsoft.com/office/drawing/2014/main" id="{286C9CBC-B186-4794-BE95-97C4535DD396}"/>
              </a:ext>
            </a:extLst>
          </p:cNvPr>
          <p:cNvSpPr/>
          <p:nvPr/>
        </p:nvSpPr>
        <p:spPr>
          <a:xfrm>
            <a:off x="773010" y="2829207"/>
            <a:ext cx="2903640" cy="167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——‘’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只保留文本‘’。</a:t>
            </a:r>
          </a:p>
        </p:txBody>
      </p:sp>
      <p:sp>
        <p:nvSpPr>
          <p:cNvPr id="11" name="标题1">
            <a:extLst>
              <a:ext uri="{FF2B5EF4-FFF2-40B4-BE49-F238E27FC236}">
                <a16:creationId xmlns:a16="http://schemas.microsoft.com/office/drawing/2014/main" id="{9C613F21-5310-4AA4-8AF9-D98E4682C975}"/>
              </a:ext>
            </a:extLst>
          </p:cNvPr>
          <p:cNvSpPr/>
          <p:nvPr/>
        </p:nvSpPr>
        <p:spPr>
          <a:xfrm>
            <a:off x="773011" y="2433296"/>
            <a:ext cx="27626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此处添加内容标题</a:t>
            </a:r>
          </a:p>
        </p:txBody>
      </p:sp>
      <p:sp>
        <p:nvSpPr>
          <p:cNvPr id="12" name="内容文本2">
            <a:extLst>
              <a:ext uri="{FF2B5EF4-FFF2-40B4-BE49-F238E27FC236}">
                <a16:creationId xmlns:a16="http://schemas.microsoft.com/office/drawing/2014/main" id="{BC0E953E-1EDA-47D0-A41E-0114B8B3EC4A}"/>
              </a:ext>
            </a:extLst>
          </p:cNvPr>
          <p:cNvSpPr/>
          <p:nvPr/>
        </p:nvSpPr>
        <p:spPr>
          <a:xfrm>
            <a:off x="4879424" y="2351149"/>
            <a:ext cx="2903640" cy="167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——‘’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只保留文本‘’。</a:t>
            </a:r>
          </a:p>
        </p:txBody>
      </p:sp>
      <p:sp>
        <p:nvSpPr>
          <p:cNvPr id="13" name="标题2">
            <a:extLst>
              <a:ext uri="{FF2B5EF4-FFF2-40B4-BE49-F238E27FC236}">
                <a16:creationId xmlns:a16="http://schemas.microsoft.com/office/drawing/2014/main" id="{CFFC17CB-715F-4B3F-97C1-988649EA1E3B}"/>
              </a:ext>
            </a:extLst>
          </p:cNvPr>
          <p:cNvSpPr/>
          <p:nvPr/>
        </p:nvSpPr>
        <p:spPr>
          <a:xfrm>
            <a:off x="4879425" y="1955238"/>
            <a:ext cx="27626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此处添加内容标题</a:t>
            </a:r>
          </a:p>
        </p:txBody>
      </p:sp>
      <p:sp>
        <p:nvSpPr>
          <p:cNvPr id="18" name="内容文本3">
            <a:extLst>
              <a:ext uri="{FF2B5EF4-FFF2-40B4-BE49-F238E27FC236}">
                <a16:creationId xmlns:a16="http://schemas.microsoft.com/office/drawing/2014/main" id="{14BF1898-B0F4-494B-812C-A69652A4883E}"/>
              </a:ext>
            </a:extLst>
          </p:cNvPr>
          <p:cNvSpPr/>
          <p:nvPr/>
        </p:nvSpPr>
        <p:spPr>
          <a:xfrm>
            <a:off x="8515349" y="2829207"/>
            <a:ext cx="2903640" cy="167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——‘’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只保留文本‘’。</a:t>
            </a:r>
          </a:p>
        </p:txBody>
      </p:sp>
      <p:sp>
        <p:nvSpPr>
          <p:cNvPr id="19" name="标题3">
            <a:extLst>
              <a:ext uri="{FF2B5EF4-FFF2-40B4-BE49-F238E27FC236}">
                <a16:creationId xmlns:a16="http://schemas.microsoft.com/office/drawing/2014/main" id="{AFE06A1E-B6FC-4FD4-94ED-CBCC6C047269}"/>
              </a:ext>
            </a:extLst>
          </p:cNvPr>
          <p:cNvSpPr/>
          <p:nvPr/>
        </p:nvSpPr>
        <p:spPr>
          <a:xfrm>
            <a:off x="8515349" y="2433296"/>
            <a:ext cx="2762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此处添加内容标题</a:t>
            </a:r>
          </a:p>
        </p:txBody>
      </p:sp>
      <p:sp>
        <p:nvSpPr>
          <p:cNvPr id="20" name="01">
            <a:extLst>
              <a:ext uri="{FF2B5EF4-FFF2-40B4-BE49-F238E27FC236}">
                <a16:creationId xmlns:a16="http://schemas.microsoft.com/office/drawing/2014/main" id="{FED42247-F145-4737-8F31-DB8BE932AEA4}"/>
              </a:ext>
            </a:extLst>
          </p:cNvPr>
          <p:cNvSpPr/>
          <p:nvPr/>
        </p:nvSpPr>
        <p:spPr>
          <a:xfrm>
            <a:off x="806058" y="1850293"/>
            <a:ext cx="851515" cy="9114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kern="100" dirty="0">
                <a:ln>
                  <a:gradFill>
                    <a:gsLst>
                      <a:gs pos="0">
                        <a:schemeClr val="accent1"/>
                      </a:gs>
                      <a:gs pos="6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schemeClr val="accent1">
                      <a:alpha val="37000"/>
                    </a:schemeClr>
                  </a:outerShdw>
                </a:effectLst>
                <a:latin typeface="+mj-ea"/>
                <a:ea typeface="+mj-ea"/>
              </a:rPr>
              <a:t>01</a:t>
            </a:r>
            <a:endParaRPr lang="zh-CN" altLang="en-US" sz="4400" dirty="0">
              <a:ln>
                <a:gradFill>
                  <a:gsLst>
                    <a:gs pos="0">
                      <a:schemeClr val="accent1"/>
                    </a:gs>
                    <a:gs pos="6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schemeClr val="accent1">
                    <a:alpha val="37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02">
            <a:extLst>
              <a:ext uri="{FF2B5EF4-FFF2-40B4-BE49-F238E27FC236}">
                <a16:creationId xmlns:a16="http://schemas.microsoft.com/office/drawing/2014/main" id="{D91123A8-8931-4B08-AE7C-21D6F0FBA90B}"/>
              </a:ext>
            </a:extLst>
          </p:cNvPr>
          <p:cNvSpPr/>
          <p:nvPr/>
        </p:nvSpPr>
        <p:spPr>
          <a:xfrm>
            <a:off x="4879424" y="1357663"/>
            <a:ext cx="851515" cy="9114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kern="100" dirty="0">
                <a:ln>
                  <a:gradFill>
                    <a:gsLst>
                      <a:gs pos="0">
                        <a:schemeClr val="accent1"/>
                      </a:gs>
                      <a:gs pos="6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schemeClr val="accent1">
                      <a:alpha val="37000"/>
                    </a:schemeClr>
                  </a:outerShdw>
                </a:effectLst>
                <a:latin typeface="+mj-ea"/>
                <a:ea typeface="+mj-ea"/>
              </a:rPr>
              <a:t>02</a:t>
            </a:r>
            <a:endParaRPr lang="zh-CN" altLang="en-US" sz="4400" dirty="0">
              <a:ln>
                <a:gradFill>
                  <a:gsLst>
                    <a:gs pos="0">
                      <a:schemeClr val="accent1"/>
                    </a:gs>
                    <a:gs pos="6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schemeClr val="accent1">
                    <a:alpha val="37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2" name="03">
            <a:extLst>
              <a:ext uri="{FF2B5EF4-FFF2-40B4-BE49-F238E27FC236}">
                <a16:creationId xmlns:a16="http://schemas.microsoft.com/office/drawing/2014/main" id="{45C1AF1A-B91F-4AE7-B99D-EF897ACE1CD5}"/>
              </a:ext>
            </a:extLst>
          </p:cNvPr>
          <p:cNvSpPr/>
          <p:nvPr/>
        </p:nvSpPr>
        <p:spPr>
          <a:xfrm>
            <a:off x="8515349" y="1863312"/>
            <a:ext cx="851515" cy="9114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kern="100" dirty="0">
                <a:ln>
                  <a:gradFill>
                    <a:gsLst>
                      <a:gs pos="0">
                        <a:schemeClr val="accent1"/>
                      </a:gs>
                      <a:gs pos="6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schemeClr val="accent1">
                      <a:alpha val="37000"/>
                    </a:schemeClr>
                  </a:outerShdw>
                </a:effectLst>
                <a:latin typeface="+mj-ea"/>
                <a:ea typeface="+mj-ea"/>
              </a:rPr>
              <a:t>03</a:t>
            </a:r>
            <a:endParaRPr lang="zh-CN" altLang="en-US" sz="4400" dirty="0">
              <a:ln>
                <a:gradFill>
                  <a:gsLst>
                    <a:gs pos="0">
                      <a:schemeClr val="accent1"/>
                    </a:gs>
                    <a:gs pos="6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schemeClr val="accent1">
                    <a:alpha val="37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顶部标题">
            <a:extLst>
              <a:ext uri="{FF2B5EF4-FFF2-40B4-BE49-F238E27FC236}">
                <a16:creationId xmlns:a16="http://schemas.microsoft.com/office/drawing/2014/main" id="{6F0CDAC6-43FB-49A2-A0C8-C96B1891629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510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7804CFD0-093B-461D-AC9D-695D68DC3775}"/>
              </a:ext>
            </a:extLst>
          </p:cNvPr>
          <p:cNvSpPr/>
          <p:nvPr/>
        </p:nvSpPr>
        <p:spPr>
          <a:xfrm flipV="1">
            <a:off x="4389515" y="2211658"/>
            <a:ext cx="440933" cy="2705100"/>
          </a:xfrm>
          <a:prstGeom prst="rect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grpSp>
        <p:nvGrpSpPr>
          <p:cNvPr id="35" name="内容3可解除组合编辑">
            <a:extLst>
              <a:ext uri="{FF2B5EF4-FFF2-40B4-BE49-F238E27FC236}">
                <a16:creationId xmlns:a16="http://schemas.microsoft.com/office/drawing/2014/main" id="{4AE88C8D-0C02-4CA1-969C-FE741A1A883C}"/>
              </a:ext>
            </a:extLst>
          </p:cNvPr>
          <p:cNvGrpSpPr/>
          <p:nvPr/>
        </p:nvGrpSpPr>
        <p:grpSpPr>
          <a:xfrm>
            <a:off x="7944395" y="1958870"/>
            <a:ext cx="3517022" cy="5029147"/>
            <a:chOff x="7944395" y="1958870"/>
            <a:chExt cx="3517022" cy="5029147"/>
          </a:xfrm>
        </p:grpSpPr>
        <p:sp>
          <p:nvSpPr>
            <p:cNvPr id="33" name="图片三">
              <a:extLst>
                <a:ext uri="{FF2B5EF4-FFF2-40B4-BE49-F238E27FC236}">
                  <a16:creationId xmlns:a16="http://schemas.microsoft.com/office/drawing/2014/main" id="{CE77B3AA-640E-40D9-9BFD-E8487AC868F8}"/>
                </a:ext>
              </a:extLst>
            </p:cNvPr>
            <p:cNvSpPr>
              <a:spLocks/>
            </p:cNvSpPr>
            <p:nvPr/>
          </p:nvSpPr>
          <p:spPr>
            <a:xfrm>
              <a:off x="8133091" y="1958870"/>
              <a:ext cx="3044776" cy="4059701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图片蒙版">
              <a:extLst>
                <a:ext uri="{FF2B5EF4-FFF2-40B4-BE49-F238E27FC236}">
                  <a16:creationId xmlns:a16="http://schemas.microsoft.com/office/drawing/2014/main" id="{9025BE35-337B-41E8-B925-828B959AE85E}"/>
                </a:ext>
              </a:extLst>
            </p:cNvPr>
            <p:cNvSpPr/>
            <p:nvPr/>
          </p:nvSpPr>
          <p:spPr>
            <a:xfrm>
              <a:off x="8133091" y="1958870"/>
              <a:ext cx="3044776" cy="4059701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8900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C99A546-2445-4F52-BE1A-0C95490E94E7}"/>
                </a:ext>
              </a:extLst>
            </p:cNvPr>
            <p:cNvSpPr/>
            <p:nvPr/>
          </p:nvSpPr>
          <p:spPr>
            <a:xfrm flipV="1">
              <a:off x="11020484" y="3718641"/>
              <a:ext cx="440933" cy="2705100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89000">
                  <a:schemeClr val="accent1">
                    <a:alpha val="31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995B336-BDFA-41CD-B15D-F702968EFE39}"/>
                </a:ext>
              </a:extLst>
            </p:cNvPr>
            <p:cNvSpPr/>
            <p:nvPr/>
          </p:nvSpPr>
          <p:spPr>
            <a:xfrm flipV="1">
              <a:off x="7944395" y="3130422"/>
              <a:ext cx="440933" cy="2705100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89000">
                  <a:schemeClr val="accent1">
                    <a:alpha val="31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AE863E3-E675-4D49-B1BE-0067FC24D7BC}"/>
                </a:ext>
              </a:extLst>
            </p:cNvPr>
            <p:cNvSpPr/>
            <p:nvPr/>
          </p:nvSpPr>
          <p:spPr>
            <a:xfrm flipV="1">
              <a:off x="8076144" y="2701354"/>
              <a:ext cx="440933" cy="2705100"/>
            </a:xfrm>
            <a:prstGeom prst="rect">
              <a:avLst/>
            </a:prstGeom>
            <a:noFill/>
            <a:ln w="1270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6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713E78E-4E72-423B-A26B-407370517CC3}"/>
                </a:ext>
              </a:extLst>
            </p:cNvPr>
            <p:cNvSpPr/>
            <p:nvPr/>
          </p:nvSpPr>
          <p:spPr>
            <a:xfrm flipV="1">
              <a:off x="10900453" y="4282917"/>
              <a:ext cx="440933" cy="2705100"/>
            </a:xfrm>
            <a:prstGeom prst="rect">
              <a:avLst/>
            </a:prstGeom>
            <a:noFill/>
            <a:ln w="1270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6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5" name="标题3">
              <a:extLst>
                <a:ext uri="{FF2B5EF4-FFF2-40B4-BE49-F238E27FC236}">
                  <a16:creationId xmlns:a16="http://schemas.microsoft.com/office/drawing/2014/main" id="{9AD33109-FB7C-4176-ADC9-55C26792E2CC}"/>
                </a:ext>
              </a:extLst>
            </p:cNvPr>
            <p:cNvSpPr/>
            <p:nvPr/>
          </p:nvSpPr>
          <p:spPr>
            <a:xfrm>
              <a:off x="8556460" y="5435412"/>
              <a:ext cx="219803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sx="102000" sy="102000" algn="ctr" rotWithShape="0">
                      <a:prstClr val="white">
                        <a:alpha val="34000"/>
                      </a:prstClr>
                    </a:outerShdw>
                  </a:effectLst>
                  <a:uLnTx/>
                  <a:uFillTx/>
                  <a:latin typeface="阿里巴巴普惠体 B"/>
                  <a:ea typeface="阿里巴巴普惠体 B"/>
                  <a:cs typeface="+mn-cs"/>
                </a:rPr>
                <a:t>此处添加内容标题</a:t>
              </a:r>
            </a:p>
          </p:txBody>
        </p:sp>
        <p:sp>
          <p:nvSpPr>
            <p:cNvPr id="18" name="03">
              <a:extLst>
                <a:ext uri="{FF2B5EF4-FFF2-40B4-BE49-F238E27FC236}">
                  <a16:creationId xmlns:a16="http://schemas.microsoft.com/office/drawing/2014/main" id="{FB277A97-DD95-4B09-90AA-791B3311D642}"/>
                </a:ext>
              </a:extLst>
            </p:cNvPr>
            <p:cNvSpPr/>
            <p:nvPr/>
          </p:nvSpPr>
          <p:spPr>
            <a:xfrm>
              <a:off x="8660834" y="4908067"/>
              <a:ext cx="198929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00" cap="none" spc="0" normalizeH="0" baseline="0" noProof="0" dirty="0">
                  <a:ln w="12700">
                    <a:gradFill>
                      <a:gsLst>
                        <a:gs pos="0">
                          <a:srgbClr val="0673B6">
                            <a:lumMod val="5000"/>
                            <a:lumOff val="95000"/>
                          </a:srgbClr>
                        </a:gs>
                        <a:gs pos="72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noFill/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03</a:t>
              </a:r>
              <a:endParaRPr kumimoji="0" lang="zh-CN" altLang="en-US" sz="6000" b="0" i="0" u="none" strike="noStrike" kern="100" cap="none" spc="0" normalizeH="0" baseline="0" noProof="0" dirty="0">
                <a:ln w="12700">
                  <a:gradFill>
                    <a:gsLst>
                      <a:gs pos="0">
                        <a:srgbClr val="0673B6">
                          <a:lumMod val="5000"/>
                          <a:lumOff val="95000"/>
                        </a:srgbClr>
                      </a:gs>
                      <a:gs pos="72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83DF57D5-9A48-4B0E-9EB0-D49D178CCAA1}"/>
              </a:ext>
            </a:extLst>
          </p:cNvPr>
          <p:cNvSpPr/>
          <p:nvPr/>
        </p:nvSpPr>
        <p:spPr>
          <a:xfrm flipV="1">
            <a:off x="7213824" y="3993276"/>
            <a:ext cx="440933" cy="2705100"/>
          </a:xfrm>
          <a:prstGeom prst="rect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grpSp>
        <p:nvGrpSpPr>
          <p:cNvPr id="34" name="内容2可解除组合编辑">
            <a:extLst>
              <a:ext uri="{FF2B5EF4-FFF2-40B4-BE49-F238E27FC236}">
                <a16:creationId xmlns:a16="http://schemas.microsoft.com/office/drawing/2014/main" id="{438C970D-22F6-4DEF-92D0-40C594214F65}"/>
              </a:ext>
            </a:extLst>
          </p:cNvPr>
          <p:cNvGrpSpPr/>
          <p:nvPr/>
        </p:nvGrpSpPr>
        <p:grpSpPr>
          <a:xfrm>
            <a:off x="4257766" y="1958870"/>
            <a:ext cx="3517022" cy="4175230"/>
            <a:chOff x="4257766" y="1958870"/>
            <a:chExt cx="3517022" cy="417523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83B3B15-D678-492C-B19E-CDC1228F8456}"/>
                </a:ext>
              </a:extLst>
            </p:cNvPr>
            <p:cNvSpPr/>
            <p:nvPr/>
          </p:nvSpPr>
          <p:spPr>
            <a:xfrm flipV="1">
              <a:off x="7333855" y="3429000"/>
              <a:ext cx="440933" cy="2705100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89000">
                  <a:schemeClr val="accent1">
                    <a:alpha val="31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E275195-D0D1-4DD6-8992-389C87411882}"/>
                </a:ext>
              </a:extLst>
            </p:cNvPr>
            <p:cNvSpPr/>
            <p:nvPr/>
          </p:nvSpPr>
          <p:spPr>
            <a:xfrm flipV="1">
              <a:off x="4257766" y="2640726"/>
              <a:ext cx="440933" cy="2705100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89000">
                  <a:schemeClr val="accent1">
                    <a:alpha val="31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E5F2264-2DE8-4273-9D36-EE4062D22069}"/>
                </a:ext>
              </a:extLst>
            </p:cNvPr>
            <p:cNvSpPr>
              <a:spLocks/>
            </p:cNvSpPr>
            <p:nvPr/>
          </p:nvSpPr>
          <p:spPr>
            <a:xfrm>
              <a:off x="4503897" y="1967980"/>
              <a:ext cx="3044776" cy="4050592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t="44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2FC48DA-DE2D-4C37-9D3E-F433E3FDD8E5}"/>
                </a:ext>
              </a:extLst>
            </p:cNvPr>
            <p:cNvSpPr/>
            <p:nvPr/>
          </p:nvSpPr>
          <p:spPr>
            <a:xfrm>
              <a:off x="4503902" y="1958870"/>
              <a:ext cx="3044776" cy="4059701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8900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17" name="02">
              <a:extLst>
                <a:ext uri="{FF2B5EF4-FFF2-40B4-BE49-F238E27FC236}">
                  <a16:creationId xmlns:a16="http://schemas.microsoft.com/office/drawing/2014/main" id="{0F9A86C9-59BD-47B5-8F79-96005183C132}"/>
                </a:ext>
              </a:extLst>
            </p:cNvPr>
            <p:cNvSpPr/>
            <p:nvPr/>
          </p:nvSpPr>
          <p:spPr>
            <a:xfrm>
              <a:off x="5031645" y="4908067"/>
              <a:ext cx="198929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00" cap="none" spc="0" normalizeH="0" baseline="0" noProof="0" dirty="0">
                  <a:ln w="12700">
                    <a:gradFill>
                      <a:gsLst>
                        <a:gs pos="0">
                          <a:srgbClr val="0673B6">
                            <a:lumMod val="5000"/>
                            <a:lumOff val="95000"/>
                          </a:srgbClr>
                        </a:gs>
                        <a:gs pos="72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noFill/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02</a:t>
              </a:r>
              <a:endParaRPr kumimoji="0" lang="zh-CN" altLang="en-US" sz="6000" b="0" i="0" u="none" strike="noStrike" kern="100" cap="none" spc="0" normalizeH="0" baseline="0" noProof="0" dirty="0">
                <a:ln w="12700">
                  <a:gradFill>
                    <a:gsLst>
                      <a:gs pos="0">
                        <a:srgbClr val="0673B6">
                          <a:lumMod val="5000"/>
                          <a:lumOff val="95000"/>
                        </a:srgbClr>
                      </a:gs>
                      <a:gs pos="72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" name="标题2">
              <a:extLst>
                <a:ext uri="{FF2B5EF4-FFF2-40B4-BE49-F238E27FC236}">
                  <a16:creationId xmlns:a16="http://schemas.microsoft.com/office/drawing/2014/main" id="{D5093671-3F48-4D26-A5F5-38FFBCCAAD02}"/>
                </a:ext>
              </a:extLst>
            </p:cNvPr>
            <p:cNvSpPr/>
            <p:nvPr/>
          </p:nvSpPr>
          <p:spPr>
            <a:xfrm>
              <a:off x="4927271" y="5435412"/>
              <a:ext cx="21980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sx="102000" sy="102000" algn="ctr" rotWithShape="0">
                      <a:prstClr val="white">
                        <a:alpha val="34000"/>
                      </a:prstClr>
                    </a:outerShdw>
                  </a:effectLst>
                  <a:uLnTx/>
                  <a:uFillTx/>
                  <a:latin typeface="阿里巴巴普惠体 B"/>
                  <a:ea typeface="阿里巴巴普惠体 B"/>
                  <a:cs typeface="+mn-cs"/>
                </a:rPr>
                <a:t>此处添加内容标题</a:t>
              </a:r>
            </a:p>
          </p:txBody>
        </p:sp>
      </p:grpSp>
      <p:grpSp>
        <p:nvGrpSpPr>
          <p:cNvPr id="8" name="内容1可解除组合编辑">
            <a:extLst>
              <a:ext uri="{FF2B5EF4-FFF2-40B4-BE49-F238E27FC236}">
                <a16:creationId xmlns:a16="http://schemas.microsoft.com/office/drawing/2014/main" id="{009A1B4B-7926-487F-9C92-38F70A4D3465}"/>
              </a:ext>
            </a:extLst>
          </p:cNvPr>
          <p:cNvGrpSpPr/>
          <p:nvPr/>
        </p:nvGrpSpPr>
        <p:grpSpPr>
          <a:xfrm>
            <a:off x="622504" y="1958870"/>
            <a:ext cx="3517022" cy="5029147"/>
            <a:chOff x="622504" y="1958870"/>
            <a:chExt cx="3517022" cy="502914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6D73BE2-1659-43C1-9875-4A5F0A840F26}"/>
                </a:ext>
              </a:extLst>
            </p:cNvPr>
            <p:cNvSpPr/>
            <p:nvPr/>
          </p:nvSpPr>
          <p:spPr>
            <a:xfrm flipV="1">
              <a:off x="754253" y="3853849"/>
              <a:ext cx="440933" cy="2705100"/>
            </a:xfrm>
            <a:prstGeom prst="rect">
              <a:avLst/>
            </a:prstGeom>
            <a:noFill/>
            <a:ln w="1270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6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737B042-40E9-404F-9DDE-988EAE818B24}"/>
                </a:ext>
              </a:extLst>
            </p:cNvPr>
            <p:cNvSpPr/>
            <p:nvPr/>
          </p:nvSpPr>
          <p:spPr>
            <a:xfrm flipV="1">
              <a:off x="3578562" y="3993276"/>
              <a:ext cx="440933" cy="2705100"/>
            </a:xfrm>
            <a:prstGeom prst="rect">
              <a:avLst/>
            </a:prstGeom>
            <a:noFill/>
            <a:ln w="1270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6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B5D9CB2-DA46-45E2-A971-C41B3008E398}"/>
                </a:ext>
              </a:extLst>
            </p:cNvPr>
            <p:cNvSpPr/>
            <p:nvPr/>
          </p:nvSpPr>
          <p:spPr>
            <a:xfrm flipV="1">
              <a:off x="3698593" y="3429000"/>
              <a:ext cx="440933" cy="2705100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89000">
                  <a:schemeClr val="accent1">
                    <a:alpha val="31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6" name="图片一">
              <a:extLst>
                <a:ext uri="{FF2B5EF4-FFF2-40B4-BE49-F238E27FC236}">
                  <a16:creationId xmlns:a16="http://schemas.microsoft.com/office/drawing/2014/main" id="{6A86FD4F-F32D-4CD5-B27B-645807288B9E}"/>
                </a:ext>
              </a:extLst>
            </p:cNvPr>
            <p:cNvSpPr>
              <a:spLocks/>
            </p:cNvSpPr>
            <p:nvPr/>
          </p:nvSpPr>
          <p:spPr>
            <a:xfrm>
              <a:off x="874712" y="1960262"/>
              <a:ext cx="3044776" cy="4050592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66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图片一蒙版">
              <a:extLst>
                <a:ext uri="{FF2B5EF4-FFF2-40B4-BE49-F238E27FC236}">
                  <a16:creationId xmlns:a16="http://schemas.microsoft.com/office/drawing/2014/main" id="{68B390DD-3C80-4600-8E51-A357B349E926}"/>
                </a:ext>
              </a:extLst>
            </p:cNvPr>
            <p:cNvSpPr/>
            <p:nvPr/>
          </p:nvSpPr>
          <p:spPr>
            <a:xfrm>
              <a:off x="874713" y="1958870"/>
              <a:ext cx="3044776" cy="4059701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8900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16" name="01">
              <a:extLst>
                <a:ext uri="{FF2B5EF4-FFF2-40B4-BE49-F238E27FC236}">
                  <a16:creationId xmlns:a16="http://schemas.microsoft.com/office/drawing/2014/main" id="{34819313-CA70-4FEE-9BE0-BE77D5ADF3B0}"/>
                </a:ext>
              </a:extLst>
            </p:cNvPr>
            <p:cNvSpPr/>
            <p:nvPr/>
          </p:nvSpPr>
          <p:spPr>
            <a:xfrm>
              <a:off x="1402456" y="4908067"/>
              <a:ext cx="198929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00" cap="none" spc="0" normalizeH="0" baseline="0" noProof="0" dirty="0">
                  <a:ln w="12700">
                    <a:gradFill>
                      <a:gsLst>
                        <a:gs pos="0">
                          <a:srgbClr val="0673B6">
                            <a:lumMod val="5000"/>
                            <a:lumOff val="95000"/>
                          </a:srgbClr>
                        </a:gs>
                        <a:gs pos="72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noFill/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01</a:t>
              </a:r>
              <a:endParaRPr kumimoji="0" lang="zh-CN" altLang="en-US" sz="6000" b="0" i="0" u="none" strike="noStrike" kern="100" cap="none" spc="0" normalizeH="0" baseline="0" noProof="0" dirty="0">
                <a:ln w="12700">
                  <a:gradFill>
                    <a:gsLst>
                      <a:gs pos="0">
                        <a:srgbClr val="0673B6">
                          <a:lumMod val="5000"/>
                          <a:lumOff val="95000"/>
                        </a:srgbClr>
                      </a:gs>
                      <a:gs pos="72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A1A5598-8075-4B5F-BF3A-850FC8AB5210}"/>
                </a:ext>
              </a:extLst>
            </p:cNvPr>
            <p:cNvSpPr/>
            <p:nvPr/>
          </p:nvSpPr>
          <p:spPr>
            <a:xfrm flipV="1">
              <a:off x="622504" y="4282917"/>
              <a:ext cx="440933" cy="2705100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89000">
                  <a:schemeClr val="accent1">
                    <a:alpha val="31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3" name="标题1">
              <a:extLst>
                <a:ext uri="{FF2B5EF4-FFF2-40B4-BE49-F238E27FC236}">
                  <a16:creationId xmlns:a16="http://schemas.microsoft.com/office/drawing/2014/main" id="{827939D7-C7C5-491F-9545-62ED2E5ECBFB}"/>
                </a:ext>
              </a:extLst>
            </p:cNvPr>
            <p:cNvSpPr/>
            <p:nvPr/>
          </p:nvSpPr>
          <p:spPr>
            <a:xfrm>
              <a:off x="1245945" y="5435412"/>
              <a:ext cx="21980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sx="102000" sy="102000" algn="ctr" rotWithShape="0">
                      <a:prstClr val="white">
                        <a:alpha val="34000"/>
                      </a:prstClr>
                    </a:outerShdw>
                  </a:effectLst>
                  <a:uLnTx/>
                  <a:uFillTx/>
                  <a:latin typeface="阿里巴巴普惠体 B"/>
                  <a:ea typeface="阿里巴巴普惠体 B"/>
                  <a:cs typeface="+mn-cs"/>
                </a:rPr>
                <a:t>此处添加内容标题</a:t>
              </a:r>
            </a:p>
          </p:txBody>
        </p:sp>
      </p:grpSp>
      <p:sp>
        <p:nvSpPr>
          <p:cNvPr id="2" name="大标题">
            <a:extLst>
              <a:ext uri="{FF2B5EF4-FFF2-40B4-BE49-F238E27FC236}">
                <a16:creationId xmlns:a16="http://schemas.microsoft.com/office/drawing/2014/main" id="{4DA78DE5-5BBF-49C4-8DD6-BF5A3D8124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5917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E118B3CD-B3A6-436E-8FC7-CAD4F9A4F52C}"/>
              </a:ext>
            </a:extLst>
          </p:cNvPr>
          <p:cNvGrpSpPr/>
          <p:nvPr/>
        </p:nvGrpSpPr>
        <p:grpSpPr>
          <a:xfrm>
            <a:off x="3978074" y="3434901"/>
            <a:ext cx="3404690" cy="977051"/>
            <a:chOff x="3978074" y="3434901"/>
            <a:chExt cx="3404690" cy="977051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D1ABC6AB-1EEA-4E98-AE09-8A548846988C}"/>
                </a:ext>
              </a:extLst>
            </p:cNvPr>
            <p:cNvSpPr/>
            <p:nvPr/>
          </p:nvSpPr>
          <p:spPr>
            <a:xfrm>
              <a:off x="3978074" y="4079740"/>
              <a:ext cx="1538891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rgbClr val="0673B6">
                    <a:alpha val="22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6D4B9D17-77D9-4907-8766-B2B1661292C6}"/>
                </a:ext>
              </a:extLst>
            </p:cNvPr>
            <p:cNvSpPr/>
            <p:nvPr/>
          </p:nvSpPr>
          <p:spPr>
            <a:xfrm>
              <a:off x="5174533" y="3434901"/>
              <a:ext cx="1538891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rgbClr val="0673B6">
                    <a:alpha val="22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9E0D9D9F-EC7B-41FD-94DF-6FC0F3735F4F}"/>
                </a:ext>
              </a:extLst>
            </p:cNvPr>
            <p:cNvSpPr/>
            <p:nvPr/>
          </p:nvSpPr>
          <p:spPr>
            <a:xfrm>
              <a:off x="5264044" y="4079740"/>
              <a:ext cx="2118720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rgbClr val="0673B6">
                    <a:alpha val="22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</p:grp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8AA91-D406-4BA6-A4C8-BE1F9650904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  <a:p>
            <a:endParaRPr lang="zh-CN" altLang="en-US" dirty="0"/>
          </a:p>
        </p:txBody>
      </p:sp>
      <p:sp>
        <p:nvSpPr>
          <p:cNvPr id="6" name="íṩ1îḋê">
            <a:extLst>
              <a:ext uri="{FF2B5EF4-FFF2-40B4-BE49-F238E27FC236}">
                <a16:creationId xmlns:a16="http://schemas.microsoft.com/office/drawing/2014/main" id="{67B220AF-24E2-4AB7-82FD-7FEE3B0078E4}"/>
              </a:ext>
            </a:extLst>
          </p:cNvPr>
          <p:cNvSpPr/>
          <p:nvPr/>
        </p:nvSpPr>
        <p:spPr>
          <a:xfrm>
            <a:off x="4516404" y="1786373"/>
            <a:ext cx="1081111" cy="10811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7" name="iṩ1íďé">
            <a:extLst>
              <a:ext uri="{FF2B5EF4-FFF2-40B4-BE49-F238E27FC236}">
                <a16:creationId xmlns:a16="http://schemas.microsoft.com/office/drawing/2014/main" id="{3DA79430-290E-4146-9DF1-92737B99ABDC}"/>
              </a:ext>
            </a:extLst>
          </p:cNvPr>
          <p:cNvSpPr/>
          <p:nvPr/>
        </p:nvSpPr>
        <p:spPr>
          <a:xfrm>
            <a:off x="7311237" y="3399971"/>
            <a:ext cx="1081111" cy="10811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8" name="îsļídê">
            <a:extLst>
              <a:ext uri="{FF2B5EF4-FFF2-40B4-BE49-F238E27FC236}">
                <a16:creationId xmlns:a16="http://schemas.microsoft.com/office/drawing/2014/main" id="{A20D2013-88FF-4553-B2F3-6A32FF3D1049}"/>
              </a:ext>
            </a:extLst>
          </p:cNvPr>
          <p:cNvSpPr/>
          <p:nvPr/>
        </p:nvSpPr>
        <p:spPr>
          <a:xfrm>
            <a:off x="6384437" y="5005237"/>
            <a:ext cx="1081111" cy="10811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9" name="ïşḷidê">
            <a:extLst>
              <a:ext uri="{FF2B5EF4-FFF2-40B4-BE49-F238E27FC236}">
                <a16:creationId xmlns:a16="http://schemas.microsoft.com/office/drawing/2014/main" id="{17F1E324-46E6-4F0C-A12D-DC8C691D6057}"/>
              </a:ext>
            </a:extLst>
          </p:cNvPr>
          <p:cNvSpPr/>
          <p:nvPr/>
        </p:nvSpPr>
        <p:spPr>
          <a:xfrm>
            <a:off x="3577951" y="3411818"/>
            <a:ext cx="1081111" cy="10811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0" name="ïŝļîḓê">
            <a:extLst>
              <a:ext uri="{FF2B5EF4-FFF2-40B4-BE49-F238E27FC236}">
                <a16:creationId xmlns:a16="http://schemas.microsoft.com/office/drawing/2014/main" id="{1F83B9E4-D619-4D18-A2B2-ECFB5EC71D74}"/>
              </a:ext>
            </a:extLst>
          </p:cNvPr>
          <p:cNvSpPr/>
          <p:nvPr/>
        </p:nvSpPr>
        <p:spPr>
          <a:xfrm>
            <a:off x="6383221" y="1780149"/>
            <a:ext cx="1081111" cy="10811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1" name="iṣ1îḋê">
            <a:extLst>
              <a:ext uri="{FF2B5EF4-FFF2-40B4-BE49-F238E27FC236}">
                <a16:creationId xmlns:a16="http://schemas.microsoft.com/office/drawing/2014/main" id="{01D6653A-0EDD-4BDF-B6D8-5A8B74241678}"/>
              </a:ext>
            </a:extLst>
          </p:cNvPr>
          <p:cNvSpPr/>
          <p:nvPr/>
        </p:nvSpPr>
        <p:spPr>
          <a:xfrm>
            <a:off x="4501776" y="5038913"/>
            <a:ext cx="1081111" cy="10811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2" name="íŝľíḓé">
            <a:extLst>
              <a:ext uri="{FF2B5EF4-FFF2-40B4-BE49-F238E27FC236}">
                <a16:creationId xmlns:a16="http://schemas.microsoft.com/office/drawing/2014/main" id="{61C9A765-7861-4C67-9A42-D900712ADAAB}"/>
              </a:ext>
            </a:extLst>
          </p:cNvPr>
          <p:cNvSpPr/>
          <p:nvPr/>
        </p:nvSpPr>
        <p:spPr bwMode="auto">
          <a:xfrm>
            <a:off x="4809311" y="2120294"/>
            <a:ext cx="495296" cy="413269"/>
          </a:xfrm>
          <a:custGeom>
            <a:avLst/>
            <a:gdLst>
              <a:gd name="connsiteX0" fmla="*/ 409335 w 603951"/>
              <a:gd name="connsiteY0" fmla="*/ 174560 h 503930"/>
              <a:gd name="connsiteX1" fmla="*/ 434158 w 603951"/>
              <a:gd name="connsiteY1" fmla="*/ 174560 h 503930"/>
              <a:gd name="connsiteX2" fmla="*/ 434158 w 603951"/>
              <a:gd name="connsiteY2" fmla="*/ 196395 h 503930"/>
              <a:gd name="connsiteX3" fmla="*/ 469904 w 603951"/>
              <a:gd name="connsiteY3" fmla="*/ 204335 h 503930"/>
              <a:gd name="connsiteX4" fmla="*/ 461960 w 603951"/>
              <a:gd name="connsiteY4" fmla="*/ 232125 h 503930"/>
              <a:gd name="connsiteX5" fmla="*/ 427208 w 603951"/>
              <a:gd name="connsiteY5" fmla="*/ 224185 h 503930"/>
              <a:gd name="connsiteX6" fmla="*/ 405363 w 603951"/>
              <a:gd name="connsiteY6" fmla="*/ 238080 h 503930"/>
              <a:gd name="connsiteX7" fmla="*/ 435151 w 603951"/>
              <a:gd name="connsiteY7" fmla="*/ 258922 h 503930"/>
              <a:gd name="connsiteX8" fmla="*/ 476854 w 603951"/>
              <a:gd name="connsiteY8" fmla="*/ 305569 h 503930"/>
              <a:gd name="connsiteX9" fmla="*/ 432172 w 603951"/>
              <a:gd name="connsiteY9" fmla="*/ 351224 h 503930"/>
              <a:gd name="connsiteX10" fmla="*/ 432172 w 603951"/>
              <a:gd name="connsiteY10" fmla="*/ 376036 h 503930"/>
              <a:gd name="connsiteX11" fmla="*/ 408342 w 603951"/>
              <a:gd name="connsiteY11" fmla="*/ 376036 h 503930"/>
              <a:gd name="connsiteX12" fmla="*/ 408342 w 603951"/>
              <a:gd name="connsiteY12" fmla="*/ 353209 h 503930"/>
              <a:gd name="connsiteX13" fmla="*/ 366639 w 603951"/>
              <a:gd name="connsiteY13" fmla="*/ 342291 h 503930"/>
              <a:gd name="connsiteX14" fmla="*/ 373589 w 603951"/>
              <a:gd name="connsiteY14" fmla="*/ 313509 h 503930"/>
              <a:gd name="connsiteX15" fmla="*/ 414300 w 603951"/>
              <a:gd name="connsiteY15" fmla="*/ 324426 h 503930"/>
              <a:gd name="connsiteX16" fmla="*/ 438130 w 603951"/>
              <a:gd name="connsiteY16" fmla="*/ 308546 h 503930"/>
              <a:gd name="connsiteX17" fmla="*/ 412314 w 603951"/>
              <a:gd name="connsiteY17" fmla="*/ 287704 h 503930"/>
              <a:gd name="connsiteX18" fmla="*/ 367632 w 603951"/>
              <a:gd name="connsiteY18" fmla="*/ 242050 h 503930"/>
              <a:gd name="connsiteX19" fmla="*/ 409335 w 603951"/>
              <a:gd name="connsiteY19" fmla="*/ 198380 h 503930"/>
              <a:gd name="connsiteX20" fmla="*/ 23849 w 603951"/>
              <a:gd name="connsiteY20" fmla="*/ 147802 h 503930"/>
              <a:gd name="connsiteX21" fmla="*/ 179857 w 603951"/>
              <a:gd name="connsiteY21" fmla="*/ 147802 h 503930"/>
              <a:gd name="connsiteX22" fmla="*/ 202712 w 603951"/>
              <a:gd name="connsiteY22" fmla="*/ 171610 h 503930"/>
              <a:gd name="connsiteX23" fmla="*/ 202712 w 603951"/>
              <a:gd name="connsiteY23" fmla="*/ 321402 h 503930"/>
              <a:gd name="connsiteX24" fmla="*/ 178864 w 603951"/>
              <a:gd name="connsiteY24" fmla="*/ 345210 h 503930"/>
              <a:gd name="connsiteX25" fmla="*/ 159984 w 603951"/>
              <a:gd name="connsiteY25" fmla="*/ 336282 h 503930"/>
              <a:gd name="connsiteX26" fmla="*/ 151041 w 603951"/>
              <a:gd name="connsiteY26" fmla="*/ 481114 h 503930"/>
              <a:gd name="connsiteX27" fmla="*/ 126198 w 603951"/>
              <a:gd name="connsiteY27" fmla="*/ 503930 h 503930"/>
              <a:gd name="connsiteX28" fmla="*/ 77508 w 603951"/>
              <a:gd name="connsiteY28" fmla="*/ 503930 h 503930"/>
              <a:gd name="connsiteX29" fmla="*/ 52665 w 603951"/>
              <a:gd name="connsiteY29" fmla="*/ 481114 h 503930"/>
              <a:gd name="connsiteX30" fmla="*/ 42729 w 603951"/>
              <a:gd name="connsiteY30" fmla="*/ 336282 h 503930"/>
              <a:gd name="connsiteX31" fmla="*/ 24842 w 603951"/>
              <a:gd name="connsiteY31" fmla="*/ 345210 h 503930"/>
              <a:gd name="connsiteX32" fmla="*/ 994 w 603951"/>
              <a:gd name="connsiteY32" fmla="*/ 321402 h 503930"/>
              <a:gd name="connsiteX33" fmla="*/ 0 w 603951"/>
              <a:gd name="connsiteY33" fmla="*/ 171610 h 503930"/>
              <a:gd name="connsiteX34" fmla="*/ 23849 w 603951"/>
              <a:gd name="connsiteY34" fmla="*/ 147802 h 503930"/>
              <a:gd name="connsiteX35" fmla="*/ 421189 w 603951"/>
              <a:gd name="connsiteY35" fmla="*/ 144915 h 503930"/>
              <a:gd name="connsiteX36" fmla="*/ 291070 w 603951"/>
              <a:gd name="connsiteY36" fmla="*/ 275856 h 503930"/>
              <a:gd name="connsiteX37" fmla="*/ 421189 w 603951"/>
              <a:gd name="connsiteY37" fmla="*/ 405804 h 503930"/>
              <a:gd name="connsiteX38" fmla="*/ 552301 w 603951"/>
              <a:gd name="connsiteY38" fmla="*/ 275856 h 503930"/>
              <a:gd name="connsiteX39" fmla="*/ 421189 w 603951"/>
              <a:gd name="connsiteY39" fmla="*/ 144915 h 503930"/>
              <a:gd name="connsiteX40" fmla="*/ 421189 w 603951"/>
              <a:gd name="connsiteY40" fmla="*/ 93332 h 503930"/>
              <a:gd name="connsiteX41" fmla="*/ 603951 w 603951"/>
              <a:gd name="connsiteY41" fmla="*/ 275856 h 503930"/>
              <a:gd name="connsiteX42" fmla="*/ 421189 w 603951"/>
              <a:gd name="connsiteY42" fmla="*/ 458379 h 503930"/>
              <a:gd name="connsiteX43" fmla="*/ 238427 w 603951"/>
              <a:gd name="connsiteY43" fmla="*/ 275856 h 503930"/>
              <a:gd name="connsiteX44" fmla="*/ 421189 w 603951"/>
              <a:gd name="connsiteY44" fmla="*/ 93332 h 503930"/>
              <a:gd name="connsiteX45" fmla="*/ 101854 w 603951"/>
              <a:gd name="connsiteY45" fmla="*/ 0 h 503930"/>
              <a:gd name="connsiteX46" fmla="*/ 167872 w 603951"/>
              <a:gd name="connsiteY46" fmla="*/ 66018 h 503930"/>
              <a:gd name="connsiteX47" fmla="*/ 101854 w 603951"/>
              <a:gd name="connsiteY47" fmla="*/ 132036 h 503930"/>
              <a:gd name="connsiteX48" fmla="*/ 35836 w 603951"/>
              <a:gd name="connsiteY48" fmla="*/ 66018 h 503930"/>
              <a:gd name="connsiteX49" fmla="*/ 101854 w 603951"/>
              <a:gd name="connsiteY49" fmla="*/ 0 h 50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3951" h="503930">
                <a:moveTo>
                  <a:pt x="409335" y="174560"/>
                </a:moveTo>
                <a:lnTo>
                  <a:pt x="434158" y="174560"/>
                </a:lnTo>
                <a:lnTo>
                  <a:pt x="434158" y="196395"/>
                </a:lnTo>
                <a:cubicBezTo>
                  <a:pt x="450045" y="197387"/>
                  <a:pt x="461960" y="200365"/>
                  <a:pt x="469904" y="204335"/>
                </a:cubicBezTo>
                <a:lnTo>
                  <a:pt x="461960" y="232125"/>
                </a:lnTo>
                <a:cubicBezTo>
                  <a:pt x="456003" y="230140"/>
                  <a:pt x="445080" y="224185"/>
                  <a:pt x="427208" y="224185"/>
                </a:cubicBezTo>
                <a:cubicBezTo>
                  <a:pt x="410328" y="224185"/>
                  <a:pt x="405363" y="231132"/>
                  <a:pt x="405363" y="238080"/>
                </a:cubicBezTo>
                <a:cubicBezTo>
                  <a:pt x="405363" y="246019"/>
                  <a:pt x="414300" y="250982"/>
                  <a:pt x="435151" y="258922"/>
                </a:cubicBezTo>
                <a:cubicBezTo>
                  <a:pt x="464939" y="269839"/>
                  <a:pt x="476854" y="283734"/>
                  <a:pt x="476854" y="305569"/>
                </a:cubicBezTo>
                <a:cubicBezTo>
                  <a:pt x="476854" y="327404"/>
                  <a:pt x="460967" y="346261"/>
                  <a:pt x="432172" y="351224"/>
                </a:cubicBezTo>
                <a:lnTo>
                  <a:pt x="432172" y="376036"/>
                </a:lnTo>
                <a:lnTo>
                  <a:pt x="408342" y="376036"/>
                </a:lnTo>
                <a:lnTo>
                  <a:pt x="408342" y="353209"/>
                </a:lnTo>
                <a:cubicBezTo>
                  <a:pt x="391462" y="352216"/>
                  <a:pt x="375575" y="348246"/>
                  <a:pt x="366639" y="342291"/>
                </a:cubicBezTo>
                <a:lnTo>
                  <a:pt x="373589" y="313509"/>
                </a:lnTo>
                <a:cubicBezTo>
                  <a:pt x="383519" y="319464"/>
                  <a:pt x="398413" y="324426"/>
                  <a:pt x="414300" y="324426"/>
                </a:cubicBezTo>
                <a:cubicBezTo>
                  <a:pt x="429193" y="324426"/>
                  <a:pt x="438130" y="318471"/>
                  <a:pt x="438130" y="308546"/>
                </a:cubicBezTo>
                <a:cubicBezTo>
                  <a:pt x="438130" y="299614"/>
                  <a:pt x="430186" y="293659"/>
                  <a:pt x="412314" y="287704"/>
                </a:cubicBezTo>
                <a:cubicBezTo>
                  <a:pt x="385505" y="278772"/>
                  <a:pt x="367632" y="265869"/>
                  <a:pt x="367632" y="242050"/>
                </a:cubicBezTo>
                <a:cubicBezTo>
                  <a:pt x="367632" y="220215"/>
                  <a:pt x="383519" y="203342"/>
                  <a:pt x="409335" y="198380"/>
                </a:cubicBezTo>
                <a:close/>
                <a:moveTo>
                  <a:pt x="23849" y="147802"/>
                </a:moveTo>
                <a:cubicBezTo>
                  <a:pt x="34779" y="147802"/>
                  <a:pt x="178864" y="147802"/>
                  <a:pt x="179857" y="147802"/>
                </a:cubicBezTo>
                <a:cubicBezTo>
                  <a:pt x="192775" y="147802"/>
                  <a:pt x="203706" y="158714"/>
                  <a:pt x="202712" y="171610"/>
                </a:cubicBezTo>
                <a:lnTo>
                  <a:pt x="202712" y="321402"/>
                </a:lnTo>
                <a:cubicBezTo>
                  <a:pt x="202712" y="334298"/>
                  <a:pt x="191782" y="345210"/>
                  <a:pt x="178864" y="345210"/>
                </a:cubicBezTo>
                <a:cubicBezTo>
                  <a:pt x="170914" y="345210"/>
                  <a:pt x="164952" y="341242"/>
                  <a:pt x="159984" y="336282"/>
                </a:cubicBezTo>
                <a:lnTo>
                  <a:pt x="151041" y="481114"/>
                </a:lnTo>
                <a:cubicBezTo>
                  <a:pt x="150047" y="494010"/>
                  <a:pt x="139116" y="503930"/>
                  <a:pt x="126198" y="503930"/>
                </a:cubicBezTo>
                <a:lnTo>
                  <a:pt x="77508" y="503930"/>
                </a:lnTo>
                <a:cubicBezTo>
                  <a:pt x="63596" y="503930"/>
                  <a:pt x="53659" y="495002"/>
                  <a:pt x="52665" y="481114"/>
                </a:cubicBezTo>
                <a:lnTo>
                  <a:pt x="42729" y="336282"/>
                </a:lnTo>
                <a:cubicBezTo>
                  <a:pt x="38754" y="341242"/>
                  <a:pt x="31798" y="345210"/>
                  <a:pt x="24842" y="345210"/>
                </a:cubicBezTo>
                <a:cubicBezTo>
                  <a:pt x="10931" y="345210"/>
                  <a:pt x="994" y="334298"/>
                  <a:pt x="994" y="321402"/>
                </a:cubicBezTo>
                <a:lnTo>
                  <a:pt x="0" y="171610"/>
                </a:lnTo>
                <a:cubicBezTo>
                  <a:pt x="0" y="158714"/>
                  <a:pt x="10931" y="147802"/>
                  <a:pt x="23849" y="147802"/>
                </a:cubicBezTo>
                <a:close/>
                <a:moveTo>
                  <a:pt x="421189" y="144915"/>
                </a:moveTo>
                <a:cubicBezTo>
                  <a:pt x="349673" y="144915"/>
                  <a:pt x="291070" y="203441"/>
                  <a:pt x="291070" y="275856"/>
                </a:cubicBezTo>
                <a:cubicBezTo>
                  <a:pt x="291070" y="347278"/>
                  <a:pt x="349673" y="405804"/>
                  <a:pt x="421189" y="405804"/>
                </a:cubicBezTo>
                <a:cubicBezTo>
                  <a:pt x="493698" y="405804"/>
                  <a:pt x="552301" y="347278"/>
                  <a:pt x="552301" y="275856"/>
                </a:cubicBezTo>
                <a:cubicBezTo>
                  <a:pt x="552301" y="203441"/>
                  <a:pt x="493698" y="144915"/>
                  <a:pt x="421189" y="144915"/>
                </a:cubicBezTo>
                <a:close/>
                <a:moveTo>
                  <a:pt x="421189" y="93332"/>
                </a:moveTo>
                <a:cubicBezTo>
                  <a:pt x="522503" y="93332"/>
                  <a:pt x="603951" y="174674"/>
                  <a:pt x="603951" y="275856"/>
                </a:cubicBezTo>
                <a:cubicBezTo>
                  <a:pt x="603951" y="376045"/>
                  <a:pt x="522503" y="458379"/>
                  <a:pt x="421189" y="458379"/>
                </a:cubicBezTo>
                <a:cubicBezTo>
                  <a:pt x="320869" y="458379"/>
                  <a:pt x="238427" y="376045"/>
                  <a:pt x="238427" y="275856"/>
                </a:cubicBezTo>
                <a:cubicBezTo>
                  <a:pt x="238427" y="174674"/>
                  <a:pt x="320869" y="93332"/>
                  <a:pt x="421189" y="93332"/>
                </a:cubicBezTo>
                <a:close/>
                <a:moveTo>
                  <a:pt x="101854" y="0"/>
                </a:moveTo>
                <a:cubicBezTo>
                  <a:pt x="138315" y="0"/>
                  <a:pt x="167872" y="29557"/>
                  <a:pt x="167872" y="66018"/>
                </a:cubicBezTo>
                <a:cubicBezTo>
                  <a:pt x="167872" y="102479"/>
                  <a:pt x="138315" y="132036"/>
                  <a:pt x="101854" y="132036"/>
                </a:cubicBezTo>
                <a:cubicBezTo>
                  <a:pt x="65393" y="132036"/>
                  <a:pt x="35836" y="102479"/>
                  <a:pt x="35836" y="66018"/>
                </a:cubicBezTo>
                <a:cubicBezTo>
                  <a:pt x="35836" y="29557"/>
                  <a:pt x="65393" y="0"/>
                  <a:pt x="101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îśḷídê">
            <a:extLst>
              <a:ext uri="{FF2B5EF4-FFF2-40B4-BE49-F238E27FC236}">
                <a16:creationId xmlns:a16="http://schemas.microsoft.com/office/drawing/2014/main" id="{8771DF50-AF65-49B3-A6D8-1BAD7BD9F443}"/>
              </a:ext>
            </a:extLst>
          </p:cNvPr>
          <p:cNvSpPr/>
          <p:nvPr/>
        </p:nvSpPr>
        <p:spPr bwMode="auto">
          <a:xfrm>
            <a:off x="6709786" y="2109453"/>
            <a:ext cx="427980" cy="422503"/>
          </a:xfrm>
          <a:custGeom>
            <a:avLst/>
            <a:gdLst>
              <a:gd name="T0" fmla="*/ 126 w 351"/>
              <a:gd name="T1" fmla="*/ 270 h 347"/>
              <a:gd name="T2" fmla="*/ 100 w 351"/>
              <a:gd name="T3" fmla="*/ 270 h 347"/>
              <a:gd name="T4" fmla="*/ 133 w 351"/>
              <a:gd name="T5" fmla="*/ 238 h 347"/>
              <a:gd name="T6" fmla="*/ 89 w 351"/>
              <a:gd name="T7" fmla="*/ 245 h 347"/>
              <a:gd name="T8" fmla="*/ 48 w 351"/>
              <a:gd name="T9" fmla="*/ 222 h 347"/>
              <a:gd name="T10" fmla="*/ 0 w 351"/>
              <a:gd name="T11" fmla="*/ 270 h 347"/>
              <a:gd name="T12" fmla="*/ 14 w 351"/>
              <a:gd name="T13" fmla="*/ 303 h 347"/>
              <a:gd name="T14" fmla="*/ 6 w 351"/>
              <a:gd name="T15" fmla="*/ 347 h 347"/>
              <a:gd name="T16" fmla="*/ 166 w 351"/>
              <a:gd name="T17" fmla="*/ 347 h 347"/>
              <a:gd name="T18" fmla="*/ 108 w 351"/>
              <a:gd name="T19" fmla="*/ 289 h 347"/>
              <a:gd name="T20" fmla="*/ 126 w 351"/>
              <a:gd name="T21" fmla="*/ 270 h 347"/>
              <a:gd name="T22" fmla="*/ 48 w 351"/>
              <a:gd name="T23" fmla="*/ 236 h 347"/>
              <a:gd name="T24" fmla="*/ 75 w 351"/>
              <a:gd name="T25" fmla="*/ 250 h 347"/>
              <a:gd name="T26" fmla="*/ 82 w 351"/>
              <a:gd name="T27" fmla="*/ 270 h 347"/>
              <a:gd name="T28" fmla="*/ 48 w 351"/>
              <a:gd name="T29" fmla="*/ 304 h 347"/>
              <a:gd name="T30" fmla="*/ 20 w 351"/>
              <a:gd name="T31" fmla="*/ 290 h 347"/>
              <a:gd name="T32" fmla="*/ 13 w 351"/>
              <a:gd name="T33" fmla="*/ 270 h 347"/>
              <a:gd name="T34" fmla="*/ 48 w 351"/>
              <a:gd name="T35" fmla="*/ 236 h 347"/>
              <a:gd name="T36" fmla="*/ 351 w 351"/>
              <a:gd name="T37" fmla="*/ 347 h 347"/>
              <a:gd name="T38" fmla="*/ 190 w 351"/>
              <a:gd name="T39" fmla="*/ 347 h 347"/>
              <a:gd name="T40" fmla="*/ 248 w 351"/>
              <a:gd name="T41" fmla="*/ 289 h 347"/>
              <a:gd name="T42" fmla="*/ 230 w 351"/>
              <a:gd name="T43" fmla="*/ 270 h 347"/>
              <a:gd name="T44" fmla="*/ 256 w 351"/>
              <a:gd name="T45" fmla="*/ 270 h 347"/>
              <a:gd name="T46" fmla="*/ 223 w 351"/>
              <a:gd name="T47" fmla="*/ 238 h 347"/>
              <a:gd name="T48" fmla="*/ 351 w 351"/>
              <a:gd name="T49" fmla="*/ 347 h 347"/>
              <a:gd name="T50" fmla="*/ 191 w 351"/>
              <a:gd name="T51" fmla="*/ 88 h 347"/>
              <a:gd name="T52" fmla="*/ 114 w 351"/>
              <a:gd name="T53" fmla="*/ 122 h 347"/>
              <a:gd name="T54" fmla="*/ 113 w 351"/>
              <a:gd name="T55" fmla="*/ 122 h 347"/>
              <a:gd name="T56" fmla="*/ 149 w 351"/>
              <a:gd name="T57" fmla="*/ 210 h 347"/>
              <a:gd name="T58" fmla="*/ 72 w 351"/>
              <a:gd name="T59" fmla="*/ 210 h 347"/>
              <a:gd name="T60" fmla="*/ 72 w 351"/>
              <a:gd name="T61" fmla="*/ 124 h 347"/>
              <a:gd name="T62" fmla="*/ 178 w 351"/>
              <a:gd name="T63" fmla="*/ 0 h 347"/>
              <a:gd name="T64" fmla="*/ 285 w 351"/>
              <a:gd name="T65" fmla="*/ 124 h 347"/>
              <a:gd name="T66" fmla="*/ 285 w 351"/>
              <a:gd name="T67" fmla="*/ 210 h 347"/>
              <a:gd name="T68" fmla="*/ 207 w 351"/>
              <a:gd name="T69" fmla="*/ 210 h 347"/>
              <a:gd name="T70" fmla="*/ 244 w 351"/>
              <a:gd name="T71" fmla="*/ 119 h 347"/>
              <a:gd name="T72" fmla="*/ 191 w 351"/>
              <a:gd name="T73" fmla="*/ 88 h 347"/>
              <a:gd name="T74" fmla="*/ 20 w 351"/>
              <a:gd name="T75" fmla="*/ 277 h 347"/>
              <a:gd name="T76" fmla="*/ 20 w 351"/>
              <a:gd name="T77" fmla="*/ 270 h 347"/>
              <a:gd name="T78" fmla="*/ 20 w 351"/>
              <a:gd name="T79" fmla="*/ 263 h 347"/>
              <a:gd name="T80" fmla="*/ 47 w 351"/>
              <a:gd name="T81" fmla="*/ 263 h 347"/>
              <a:gd name="T82" fmla="*/ 76 w 351"/>
              <a:gd name="T83" fmla="*/ 263 h 347"/>
              <a:gd name="T84" fmla="*/ 76 w 351"/>
              <a:gd name="T85" fmla="*/ 270 h 347"/>
              <a:gd name="T86" fmla="*/ 76 w 351"/>
              <a:gd name="T87" fmla="*/ 277 h 347"/>
              <a:gd name="T88" fmla="*/ 31 w 351"/>
              <a:gd name="T89" fmla="*/ 277 h 347"/>
              <a:gd name="T90" fmla="*/ 20 w 351"/>
              <a:gd name="T91" fmla="*/ 27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1" h="347">
                <a:moveTo>
                  <a:pt x="126" y="270"/>
                </a:moveTo>
                <a:lnTo>
                  <a:pt x="100" y="270"/>
                </a:lnTo>
                <a:lnTo>
                  <a:pt x="133" y="238"/>
                </a:lnTo>
                <a:cubicBezTo>
                  <a:pt x="117" y="239"/>
                  <a:pt x="102" y="242"/>
                  <a:pt x="89" y="245"/>
                </a:cubicBezTo>
                <a:cubicBezTo>
                  <a:pt x="80" y="232"/>
                  <a:pt x="65" y="222"/>
                  <a:pt x="48" y="222"/>
                </a:cubicBezTo>
                <a:cubicBezTo>
                  <a:pt x="21" y="222"/>
                  <a:pt x="0" y="244"/>
                  <a:pt x="0" y="270"/>
                </a:cubicBezTo>
                <a:cubicBezTo>
                  <a:pt x="0" y="283"/>
                  <a:pt x="5" y="295"/>
                  <a:pt x="14" y="303"/>
                </a:cubicBezTo>
                <a:cubicBezTo>
                  <a:pt x="8" y="316"/>
                  <a:pt x="6" y="330"/>
                  <a:pt x="6" y="347"/>
                </a:cubicBezTo>
                <a:lnTo>
                  <a:pt x="166" y="347"/>
                </a:lnTo>
                <a:lnTo>
                  <a:pt x="108" y="289"/>
                </a:lnTo>
                <a:lnTo>
                  <a:pt x="126" y="270"/>
                </a:lnTo>
                <a:close/>
                <a:moveTo>
                  <a:pt x="48" y="236"/>
                </a:moveTo>
                <a:cubicBezTo>
                  <a:pt x="59" y="236"/>
                  <a:pt x="69" y="241"/>
                  <a:pt x="75" y="250"/>
                </a:cubicBezTo>
                <a:cubicBezTo>
                  <a:pt x="80" y="255"/>
                  <a:pt x="82" y="262"/>
                  <a:pt x="82" y="270"/>
                </a:cubicBezTo>
                <a:cubicBezTo>
                  <a:pt x="82" y="289"/>
                  <a:pt x="67" y="304"/>
                  <a:pt x="48" y="304"/>
                </a:cubicBezTo>
                <a:cubicBezTo>
                  <a:pt x="36" y="304"/>
                  <a:pt x="26" y="299"/>
                  <a:pt x="20" y="290"/>
                </a:cubicBezTo>
                <a:cubicBezTo>
                  <a:pt x="16" y="285"/>
                  <a:pt x="13" y="278"/>
                  <a:pt x="13" y="270"/>
                </a:cubicBezTo>
                <a:cubicBezTo>
                  <a:pt x="13" y="251"/>
                  <a:pt x="29" y="236"/>
                  <a:pt x="48" y="236"/>
                </a:cubicBezTo>
                <a:close/>
                <a:moveTo>
                  <a:pt x="351" y="347"/>
                </a:moveTo>
                <a:lnTo>
                  <a:pt x="190" y="347"/>
                </a:lnTo>
                <a:lnTo>
                  <a:pt x="248" y="289"/>
                </a:lnTo>
                <a:lnTo>
                  <a:pt x="230" y="270"/>
                </a:lnTo>
                <a:lnTo>
                  <a:pt x="256" y="270"/>
                </a:lnTo>
                <a:lnTo>
                  <a:pt x="223" y="238"/>
                </a:lnTo>
                <a:cubicBezTo>
                  <a:pt x="297" y="245"/>
                  <a:pt x="351" y="273"/>
                  <a:pt x="351" y="347"/>
                </a:cubicBezTo>
                <a:close/>
                <a:moveTo>
                  <a:pt x="191" y="88"/>
                </a:moveTo>
                <a:cubicBezTo>
                  <a:pt x="176" y="109"/>
                  <a:pt x="147" y="122"/>
                  <a:pt x="114" y="122"/>
                </a:cubicBezTo>
                <a:lnTo>
                  <a:pt x="113" y="122"/>
                </a:lnTo>
                <a:cubicBezTo>
                  <a:pt x="116" y="154"/>
                  <a:pt x="130" y="191"/>
                  <a:pt x="149" y="210"/>
                </a:cubicBezTo>
                <a:lnTo>
                  <a:pt x="72" y="210"/>
                </a:lnTo>
                <a:lnTo>
                  <a:pt x="72" y="124"/>
                </a:lnTo>
                <a:cubicBezTo>
                  <a:pt x="72" y="34"/>
                  <a:pt x="119" y="0"/>
                  <a:pt x="178" y="0"/>
                </a:cubicBezTo>
                <a:cubicBezTo>
                  <a:pt x="237" y="0"/>
                  <a:pt x="285" y="34"/>
                  <a:pt x="285" y="124"/>
                </a:cubicBezTo>
                <a:lnTo>
                  <a:pt x="285" y="210"/>
                </a:lnTo>
                <a:lnTo>
                  <a:pt x="207" y="210"/>
                </a:lnTo>
                <a:cubicBezTo>
                  <a:pt x="227" y="190"/>
                  <a:pt x="241" y="152"/>
                  <a:pt x="244" y="119"/>
                </a:cubicBezTo>
                <a:cubicBezTo>
                  <a:pt x="221" y="114"/>
                  <a:pt x="203" y="103"/>
                  <a:pt x="191" y="88"/>
                </a:cubicBezTo>
                <a:close/>
                <a:moveTo>
                  <a:pt x="20" y="277"/>
                </a:moveTo>
                <a:lnTo>
                  <a:pt x="20" y="270"/>
                </a:lnTo>
                <a:lnTo>
                  <a:pt x="20" y="263"/>
                </a:lnTo>
                <a:lnTo>
                  <a:pt x="47" y="263"/>
                </a:lnTo>
                <a:lnTo>
                  <a:pt x="76" y="263"/>
                </a:lnTo>
                <a:lnTo>
                  <a:pt x="76" y="270"/>
                </a:lnTo>
                <a:lnTo>
                  <a:pt x="76" y="277"/>
                </a:lnTo>
                <a:lnTo>
                  <a:pt x="31" y="277"/>
                </a:lnTo>
                <a:lnTo>
                  <a:pt x="20" y="2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sp>
        <p:nvSpPr>
          <p:cNvPr id="14" name="î$ḻïḑé">
            <a:extLst>
              <a:ext uri="{FF2B5EF4-FFF2-40B4-BE49-F238E27FC236}">
                <a16:creationId xmlns:a16="http://schemas.microsoft.com/office/drawing/2014/main" id="{616220C4-E81E-4B0E-AE98-FD2D2B8EF06F}"/>
              </a:ext>
            </a:extLst>
          </p:cNvPr>
          <p:cNvSpPr/>
          <p:nvPr/>
        </p:nvSpPr>
        <p:spPr bwMode="auto">
          <a:xfrm>
            <a:off x="3938302" y="3699423"/>
            <a:ext cx="360408" cy="505900"/>
          </a:xfrm>
          <a:custGeom>
            <a:avLst/>
            <a:gdLst>
              <a:gd name="connsiteX0" fmla="*/ 57923 w 432989"/>
              <a:gd name="connsiteY0" fmla="*/ 117774 h 607780"/>
              <a:gd name="connsiteX1" fmla="*/ 82032 w 432989"/>
              <a:gd name="connsiteY1" fmla="*/ 117774 h 607780"/>
              <a:gd name="connsiteX2" fmla="*/ 112044 w 432989"/>
              <a:gd name="connsiteY2" fmla="*/ 197793 h 607780"/>
              <a:gd name="connsiteX3" fmla="*/ 105742 w 432989"/>
              <a:gd name="connsiteY3" fmla="*/ 163828 h 607780"/>
              <a:gd name="connsiteX4" fmla="*/ 106742 w 432989"/>
              <a:gd name="connsiteY4" fmla="*/ 157034 h 607780"/>
              <a:gd name="connsiteX5" fmla="*/ 116546 w 432989"/>
              <a:gd name="connsiteY5" fmla="*/ 139152 h 607780"/>
              <a:gd name="connsiteX6" fmla="*/ 107843 w 432989"/>
              <a:gd name="connsiteY6" fmla="*/ 123368 h 607780"/>
              <a:gd name="connsiteX7" fmla="*/ 107943 w 432989"/>
              <a:gd name="connsiteY7" fmla="*/ 119872 h 607780"/>
              <a:gd name="connsiteX8" fmla="*/ 110944 w 432989"/>
              <a:gd name="connsiteY8" fmla="*/ 117774 h 607780"/>
              <a:gd name="connsiteX9" fmla="*/ 134854 w 432989"/>
              <a:gd name="connsiteY9" fmla="*/ 117774 h 607780"/>
              <a:gd name="connsiteX10" fmla="*/ 137855 w 432989"/>
              <a:gd name="connsiteY10" fmla="*/ 119872 h 607780"/>
              <a:gd name="connsiteX11" fmla="*/ 137955 w 432989"/>
              <a:gd name="connsiteY11" fmla="*/ 123368 h 607780"/>
              <a:gd name="connsiteX12" fmla="*/ 129251 w 432989"/>
              <a:gd name="connsiteY12" fmla="*/ 139152 h 607780"/>
              <a:gd name="connsiteX13" fmla="*/ 139055 w 432989"/>
              <a:gd name="connsiteY13" fmla="*/ 156935 h 607780"/>
              <a:gd name="connsiteX14" fmla="*/ 140056 w 432989"/>
              <a:gd name="connsiteY14" fmla="*/ 163828 h 607780"/>
              <a:gd name="connsiteX15" fmla="*/ 132853 w 432989"/>
              <a:gd name="connsiteY15" fmla="*/ 197793 h 607780"/>
              <a:gd name="connsiteX16" fmla="*/ 163765 w 432989"/>
              <a:gd name="connsiteY16" fmla="*/ 117774 h 607780"/>
              <a:gd name="connsiteX17" fmla="*/ 187474 w 432989"/>
              <a:gd name="connsiteY17" fmla="*/ 117774 h 607780"/>
              <a:gd name="connsiteX18" fmla="*/ 244397 w 432989"/>
              <a:gd name="connsiteY18" fmla="*/ 174417 h 607780"/>
              <a:gd name="connsiteX19" fmla="*/ 244697 w 432989"/>
              <a:gd name="connsiteY19" fmla="*/ 219372 h 607780"/>
              <a:gd name="connsiteX20" fmla="*/ 293417 w 432989"/>
              <a:gd name="connsiteY20" fmla="*/ 189202 h 607780"/>
              <a:gd name="connsiteX21" fmla="*/ 326630 w 432989"/>
              <a:gd name="connsiteY21" fmla="*/ 196894 h 607780"/>
              <a:gd name="connsiteX22" fmla="*/ 318827 w 432989"/>
              <a:gd name="connsiteY22" fmla="*/ 230061 h 607780"/>
              <a:gd name="connsiteX23" fmla="*/ 233493 w 432989"/>
              <a:gd name="connsiteY23" fmla="*/ 282908 h 607780"/>
              <a:gd name="connsiteX24" fmla="*/ 196678 w 432989"/>
              <a:gd name="connsiteY24" fmla="*/ 262628 h 607780"/>
              <a:gd name="connsiteX25" fmla="*/ 196278 w 432989"/>
              <a:gd name="connsiteY25" fmla="*/ 174717 h 607780"/>
              <a:gd name="connsiteX26" fmla="*/ 196278 w 432989"/>
              <a:gd name="connsiteY26" fmla="*/ 174517 h 607780"/>
              <a:gd name="connsiteX27" fmla="*/ 191176 w 432989"/>
              <a:gd name="connsiteY27" fmla="*/ 169522 h 607780"/>
              <a:gd name="connsiteX28" fmla="*/ 186174 w 432989"/>
              <a:gd name="connsiteY28" fmla="*/ 174517 h 607780"/>
              <a:gd name="connsiteX29" fmla="*/ 186674 w 432989"/>
              <a:gd name="connsiteY29" fmla="*/ 578909 h 607780"/>
              <a:gd name="connsiteX30" fmla="*/ 157863 w 432989"/>
              <a:gd name="connsiteY30" fmla="*/ 607780 h 607780"/>
              <a:gd name="connsiteX31" fmla="*/ 128951 w 432989"/>
              <a:gd name="connsiteY31" fmla="*/ 578909 h 607780"/>
              <a:gd name="connsiteX32" fmla="*/ 128951 w 432989"/>
              <a:gd name="connsiteY32" fmla="*/ 354535 h 607780"/>
              <a:gd name="connsiteX33" fmla="*/ 122649 w 432989"/>
              <a:gd name="connsiteY33" fmla="*/ 348242 h 607780"/>
              <a:gd name="connsiteX34" fmla="*/ 116446 w 432989"/>
              <a:gd name="connsiteY34" fmla="*/ 354535 h 607780"/>
              <a:gd name="connsiteX35" fmla="*/ 116446 w 432989"/>
              <a:gd name="connsiteY35" fmla="*/ 578909 h 607780"/>
              <a:gd name="connsiteX36" fmla="*/ 87535 w 432989"/>
              <a:gd name="connsiteY36" fmla="*/ 607780 h 607780"/>
              <a:gd name="connsiteX37" fmla="*/ 58623 w 432989"/>
              <a:gd name="connsiteY37" fmla="*/ 578909 h 607780"/>
              <a:gd name="connsiteX38" fmla="*/ 58623 w 432989"/>
              <a:gd name="connsiteY38" fmla="*/ 174717 h 607780"/>
              <a:gd name="connsiteX39" fmla="*/ 53921 w 432989"/>
              <a:gd name="connsiteY39" fmla="*/ 169921 h 607780"/>
              <a:gd name="connsiteX40" fmla="*/ 49119 w 432989"/>
              <a:gd name="connsiteY40" fmla="*/ 174717 h 607780"/>
              <a:gd name="connsiteX41" fmla="*/ 48219 w 432989"/>
              <a:gd name="connsiteY41" fmla="*/ 351339 h 607780"/>
              <a:gd name="connsiteX42" fmla="*/ 24109 w 432989"/>
              <a:gd name="connsiteY42" fmla="*/ 375314 h 607780"/>
              <a:gd name="connsiteX43" fmla="*/ 24009 w 432989"/>
              <a:gd name="connsiteY43" fmla="*/ 375314 h 607780"/>
              <a:gd name="connsiteX44" fmla="*/ 0 w 432989"/>
              <a:gd name="connsiteY44" fmla="*/ 351139 h 607780"/>
              <a:gd name="connsiteX45" fmla="*/ 900 w 432989"/>
              <a:gd name="connsiteY45" fmla="*/ 174417 h 607780"/>
              <a:gd name="connsiteX46" fmla="*/ 57923 w 432989"/>
              <a:gd name="connsiteY46" fmla="*/ 117774 h 607780"/>
              <a:gd name="connsiteX47" fmla="*/ 389860 w 432989"/>
              <a:gd name="connsiteY47" fmla="*/ 115295 h 607780"/>
              <a:gd name="connsiteX48" fmla="*/ 389860 w 432989"/>
              <a:gd name="connsiteY48" fmla="*/ 134778 h 607780"/>
              <a:gd name="connsiteX49" fmla="*/ 393062 w 432989"/>
              <a:gd name="connsiteY49" fmla="*/ 117194 h 607780"/>
              <a:gd name="connsiteX50" fmla="*/ 389860 w 432989"/>
              <a:gd name="connsiteY50" fmla="*/ 115295 h 607780"/>
              <a:gd name="connsiteX51" fmla="*/ 363141 w 432989"/>
              <a:gd name="connsiteY51" fmla="*/ 51853 h 607780"/>
              <a:gd name="connsiteX52" fmla="*/ 363141 w 432989"/>
              <a:gd name="connsiteY52" fmla="*/ 70236 h 607780"/>
              <a:gd name="connsiteX53" fmla="*/ 122643 w 432989"/>
              <a:gd name="connsiteY53" fmla="*/ 2329 h 607780"/>
              <a:gd name="connsiteX54" fmla="*/ 172533 w 432989"/>
              <a:gd name="connsiteY54" fmla="*/ 52113 h 607780"/>
              <a:gd name="connsiteX55" fmla="*/ 122643 w 432989"/>
              <a:gd name="connsiteY55" fmla="*/ 101897 h 607780"/>
              <a:gd name="connsiteX56" fmla="*/ 72753 w 432989"/>
              <a:gd name="connsiteY56" fmla="*/ 52113 h 607780"/>
              <a:gd name="connsiteX57" fmla="*/ 122643 w 432989"/>
              <a:gd name="connsiteY57" fmla="*/ 2329 h 607780"/>
              <a:gd name="connsiteX58" fmla="*/ 376550 w 432989"/>
              <a:gd name="connsiteY58" fmla="*/ 0 h 607780"/>
              <a:gd name="connsiteX59" fmla="*/ 389860 w 432989"/>
              <a:gd name="connsiteY59" fmla="*/ 13288 h 607780"/>
              <a:gd name="connsiteX60" fmla="*/ 389860 w 432989"/>
              <a:gd name="connsiteY60" fmla="*/ 20781 h 607780"/>
              <a:gd name="connsiteX61" fmla="*/ 414176 w 432989"/>
              <a:gd name="connsiteY61" fmla="*/ 28174 h 607780"/>
              <a:gd name="connsiteX62" fmla="*/ 422482 w 432989"/>
              <a:gd name="connsiteY62" fmla="*/ 36966 h 607780"/>
              <a:gd name="connsiteX63" fmla="*/ 421581 w 432989"/>
              <a:gd name="connsiteY63" fmla="*/ 48956 h 607780"/>
              <a:gd name="connsiteX64" fmla="*/ 401768 w 432989"/>
              <a:gd name="connsiteY64" fmla="*/ 55749 h 607780"/>
              <a:gd name="connsiteX65" fmla="*/ 389860 w 432989"/>
              <a:gd name="connsiteY65" fmla="*/ 51353 h 607780"/>
              <a:gd name="connsiteX66" fmla="*/ 389860 w 432989"/>
              <a:gd name="connsiteY66" fmla="*/ 79128 h 607780"/>
              <a:gd name="connsiteX67" fmla="*/ 432989 w 432989"/>
              <a:gd name="connsiteY67" fmla="*/ 122089 h 607780"/>
              <a:gd name="connsiteX68" fmla="*/ 389860 w 432989"/>
              <a:gd name="connsiteY68" fmla="*/ 165250 h 607780"/>
              <a:gd name="connsiteX69" fmla="*/ 389860 w 432989"/>
              <a:gd name="connsiteY69" fmla="*/ 177139 h 607780"/>
              <a:gd name="connsiteX70" fmla="*/ 376550 w 432989"/>
              <a:gd name="connsiteY70" fmla="*/ 190527 h 607780"/>
              <a:gd name="connsiteX71" fmla="*/ 363141 w 432989"/>
              <a:gd name="connsiteY71" fmla="*/ 177139 h 607780"/>
              <a:gd name="connsiteX72" fmla="*/ 363141 w 432989"/>
              <a:gd name="connsiteY72" fmla="*/ 164750 h 607780"/>
              <a:gd name="connsiteX73" fmla="*/ 332220 w 432989"/>
              <a:gd name="connsiteY73" fmla="*/ 156058 h 607780"/>
              <a:gd name="connsiteX74" fmla="*/ 323814 w 432989"/>
              <a:gd name="connsiteY74" fmla="*/ 147066 h 607780"/>
              <a:gd name="connsiteX75" fmla="*/ 324515 w 432989"/>
              <a:gd name="connsiteY75" fmla="*/ 134778 h 607780"/>
              <a:gd name="connsiteX76" fmla="*/ 345729 w 432989"/>
              <a:gd name="connsiteY76" fmla="*/ 127484 h 607780"/>
              <a:gd name="connsiteX77" fmla="*/ 363141 w 432989"/>
              <a:gd name="connsiteY77" fmla="*/ 133878 h 607780"/>
              <a:gd name="connsiteX78" fmla="*/ 363141 w 432989"/>
              <a:gd name="connsiteY78" fmla="*/ 106204 h 607780"/>
              <a:gd name="connsiteX79" fmla="*/ 323914 w 432989"/>
              <a:gd name="connsiteY79" fmla="*/ 66340 h 607780"/>
              <a:gd name="connsiteX80" fmla="*/ 363141 w 432989"/>
              <a:gd name="connsiteY80" fmla="*/ 21181 h 607780"/>
              <a:gd name="connsiteX81" fmla="*/ 363141 w 432989"/>
              <a:gd name="connsiteY81" fmla="*/ 13288 h 607780"/>
              <a:gd name="connsiteX82" fmla="*/ 376550 w 432989"/>
              <a:gd name="connsiteY82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32989" h="607780">
                <a:moveTo>
                  <a:pt x="57923" y="117774"/>
                </a:moveTo>
                <a:lnTo>
                  <a:pt x="82032" y="117774"/>
                </a:lnTo>
                <a:cubicBezTo>
                  <a:pt x="85234" y="126066"/>
                  <a:pt x="108643" y="189002"/>
                  <a:pt x="112044" y="197793"/>
                </a:cubicBezTo>
                <a:lnTo>
                  <a:pt x="105742" y="163828"/>
                </a:lnTo>
                <a:cubicBezTo>
                  <a:pt x="105242" y="161430"/>
                  <a:pt x="105642" y="159032"/>
                  <a:pt x="106742" y="157034"/>
                </a:cubicBezTo>
                <a:lnTo>
                  <a:pt x="116546" y="139152"/>
                </a:lnTo>
                <a:lnTo>
                  <a:pt x="107843" y="123368"/>
                </a:lnTo>
                <a:cubicBezTo>
                  <a:pt x="107243" y="122269"/>
                  <a:pt x="107343" y="120971"/>
                  <a:pt x="107943" y="119872"/>
                </a:cubicBezTo>
                <a:cubicBezTo>
                  <a:pt x="108543" y="118773"/>
                  <a:pt x="109744" y="117774"/>
                  <a:pt x="110944" y="117774"/>
                </a:cubicBezTo>
                <a:lnTo>
                  <a:pt x="134854" y="117774"/>
                </a:lnTo>
                <a:cubicBezTo>
                  <a:pt x="136054" y="117774"/>
                  <a:pt x="137254" y="118773"/>
                  <a:pt x="137855" y="119872"/>
                </a:cubicBezTo>
                <a:cubicBezTo>
                  <a:pt x="138555" y="120971"/>
                  <a:pt x="138555" y="122269"/>
                  <a:pt x="137955" y="123368"/>
                </a:cubicBezTo>
                <a:lnTo>
                  <a:pt x="129251" y="139152"/>
                </a:lnTo>
                <a:lnTo>
                  <a:pt x="139055" y="156935"/>
                </a:lnTo>
                <a:cubicBezTo>
                  <a:pt x="140256" y="159032"/>
                  <a:pt x="140556" y="161530"/>
                  <a:pt x="140056" y="163828"/>
                </a:cubicBezTo>
                <a:lnTo>
                  <a:pt x="132853" y="197793"/>
                </a:lnTo>
                <a:cubicBezTo>
                  <a:pt x="137455" y="186105"/>
                  <a:pt x="159263" y="129462"/>
                  <a:pt x="163765" y="117774"/>
                </a:cubicBezTo>
                <a:lnTo>
                  <a:pt x="187474" y="117774"/>
                </a:lnTo>
                <a:cubicBezTo>
                  <a:pt x="218687" y="117774"/>
                  <a:pt x="244297" y="143248"/>
                  <a:pt x="244397" y="174417"/>
                </a:cubicBezTo>
                <a:lnTo>
                  <a:pt x="244697" y="219372"/>
                </a:lnTo>
                <a:lnTo>
                  <a:pt x="293417" y="189202"/>
                </a:lnTo>
                <a:cubicBezTo>
                  <a:pt x="304721" y="182109"/>
                  <a:pt x="319627" y="185606"/>
                  <a:pt x="326630" y="196894"/>
                </a:cubicBezTo>
                <a:cubicBezTo>
                  <a:pt x="333633" y="208183"/>
                  <a:pt x="330132" y="222968"/>
                  <a:pt x="318827" y="230061"/>
                </a:cubicBezTo>
                <a:lnTo>
                  <a:pt x="233493" y="282908"/>
                </a:lnTo>
                <a:cubicBezTo>
                  <a:pt x="217687" y="292798"/>
                  <a:pt x="196778" y="281509"/>
                  <a:pt x="196678" y="262628"/>
                </a:cubicBezTo>
                <a:lnTo>
                  <a:pt x="196278" y="174717"/>
                </a:lnTo>
                <a:lnTo>
                  <a:pt x="196278" y="174517"/>
                </a:lnTo>
                <a:cubicBezTo>
                  <a:pt x="196278" y="171720"/>
                  <a:pt x="193977" y="169522"/>
                  <a:pt x="191176" y="169522"/>
                </a:cubicBezTo>
                <a:cubicBezTo>
                  <a:pt x="188475" y="169522"/>
                  <a:pt x="186174" y="171820"/>
                  <a:pt x="186174" y="174517"/>
                </a:cubicBezTo>
                <a:lnTo>
                  <a:pt x="186674" y="578909"/>
                </a:lnTo>
                <a:cubicBezTo>
                  <a:pt x="186674" y="594893"/>
                  <a:pt x="173769" y="607780"/>
                  <a:pt x="157863" y="607780"/>
                </a:cubicBezTo>
                <a:cubicBezTo>
                  <a:pt x="141856" y="607780"/>
                  <a:pt x="128951" y="594893"/>
                  <a:pt x="128951" y="578909"/>
                </a:cubicBezTo>
                <a:lnTo>
                  <a:pt x="128951" y="354535"/>
                </a:lnTo>
                <a:cubicBezTo>
                  <a:pt x="128951" y="351039"/>
                  <a:pt x="126150" y="348242"/>
                  <a:pt x="122649" y="348242"/>
                </a:cubicBezTo>
                <a:cubicBezTo>
                  <a:pt x="119247" y="348242"/>
                  <a:pt x="116446" y="351039"/>
                  <a:pt x="116446" y="354535"/>
                </a:cubicBezTo>
                <a:lnTo>
                  <a:pt x="116446" y="578909"/>
                </a:lnTo>
                <a:cubicBezTo>
                  <a:pt x="116446" y="594893"/>
                  <a:pt x="103541" y="607780"/>
                  <a:pt x="87535" y="607780"/>
                </a:cubicBezTo>
                <a:cubicBezTo>
                  <a:pt x="71628" y="607780"/>
                  <a:pt x="58623" y="594893"/>
                  <a:pt x="58623" y="578909"/>
                </a:cubicBezTo>
                <a:lnTo>
                  <a:pt x="58623" y="174717"/>
                </a:lnTo>
                <a:cubicBezTo>
                  <a:pt x="58623" y="172119"/>
                  <a:pt x="56522" y="169921"/>
                  <a:pt x="53921" y="169921"/>
                </a:cubicBezTo>
                <a:cubicBezTo>
                  <a:pt x="51220" y="169921"/>
                  <a:pt x="49119" y="172019"/>
                  <a:pt x="49119" y="174717"/>
                </a:cubicBezTo>
                <a:lnTo>
                  <a:pt x="48219" y="351339"/>
                </a:lnTo>
                <a:cubicBezTo>
                  <a:pt x="48119" y="364625"/>
                  <a:pt x="37315" y="375314"/>
                  <a:pt x="24109" y="375314"/>
                </a:cubicBezTo>
                <a:lnTo>
                  <a:pt x="24009" y="375314"/>
                </a:lnTo>
                <a:cubicBezTo>
                  <a:pt x="10704" y="375214"/>
                  <a:pt x="0" y="364425"/>
                  <a:pt x="0" y="351139"/>
                </a:cubicBezTo>
                <a:lnTo>
                  <a:pt x="900" y="174417"/>
                </a:lnTo>
                <a:cubicBezTo>
                  <a:pt x="1100" y="143248"/>
                  <a:pt x="26610" y="117774"/>
                  <a:pt x="57923" y="117774"/>
                </a:cubicBezTo>
                <a:close/>
                <a:moveTo>
                  <a:pt x="389860" y="115295"/>
                </a:moveTo>
                <a:lnTo>
                  <a:pt x="389860" y="134778"/>
                </a:lnTo>
                <a:cubicBezTo>
                  <a:pt x="399666" y="131581"/>
                  <a:pt x="398966" y="121290"/>
                  <a:pt x="393062" y="117194"/>
                </a:cubicBezTo>
                <a:cubicBezTo>
                  <a:pt x="392161" y="116494"/>
                  <a:pt x="391060" y="115895"/>
                  <a:pt x="389860" y="115295"/>
                </a:cubicBezTo>
                <a:close/>
                <a:moveTo>
                  <a:pt x="363141" y="51853"/>
                </a:moveTo>
                <a:cubicBezTo>
                  <a:pt x="356837" y="55550"/>
                  <a:pt x="355736" y="65341"/>
                  <a:pt x="363141" y="70236"/>
                </a:cubicBezTo>
                <a:close/>
                <a:moveTo>
                  <a:pt x="122643" y="2329"/>
                </a:moveTo>
                <a:cubicBezTo>
                  <a:pt x="150196" y="2329"/>
                  <a:pt x="172533" y="24618"/>
                  <a:pt x="172533" y="52113"/>
                </a:cubicBezTo>
                <a:cubicBezTo>
                  <a:pt x="172533" y="79608"/>
                  <a:pt x="150196" y="101897"/>
                  <a:pt x="122643" y="101897"/>
                </a:cubicBezTo>
                <a:cubicBezTo>
                  <a:pt x="95090" y="101897"/>
                  <a:pt x="72753" y="79608"/>
                  <a:pt x="72753" y="52113"/>
                </a:cubicBezTo>
                <a:cubicBezTo>
                  <a:pt x="72753" y="24618"/>
                  <a:pt x="95090" y="2329"/>
                  <a:pt x="122643" y="2329"/>
                </a:cubicBezTo>
                <a:close/>
                <a:moveTo>
                  <a:pt x="376550" y="0"/>
                </a:moveTo>
                <a:cubicBezTo>
                  <a:pt x="383855" y="0"/>
                  <a:pt x="389860" y="5995"/>
                  <a:pt x="389860" y="13288"/>
                </a:cubicBezTo>
                <a:lnTo>
                  <a:pt x="389860" y="20781"/>
                </a:lnTo>
                <a:cubicBezTo>
                  <a:pt x="397965" y="22080"/>
                  <a:pt x="406271" y="24778"/>
                  <a:pt x="414176" y="28174"/>
                </a:cubicBezTo>
                <a:cubicBezTo>
                  <a:pt x="418079" y="29873"/>
                  <a:pt x="421081" y="33070"/>
                  <a:pt x="422482" y="36966"/>
                </a:cubicBezTo>
                <a:cubicBezTo>
                  <a:pt x="423783" y="40963"/>
                  <a:pt x="423483" y="45259"/>
                  <a:pt x="421581" y="48956"/>
                </a:cubicBezTo>
                <a:cubicBezTo>
                  <a:pt x="417779" y="56049"/>
                  <a:pt x="409073" y="59046"/>
                  <a:pt x="401768" y="55749"/>
                </a:cubicBezTo>
                <a:cubicBezTo>
                  <a:pt x="398065" y="54051"/>
                  <a:pt x="393862" y="52452"/>
                  <a:pt x="389860" y="51353"/>
                </a:cubicBezTo>
                <a:lnTo>
                  <a:pt x="389860" y="79128"/>
                </a:lnTo>
                <a:cubicBezTo>
                  <a:pt x="414477" y="86122"/>
                  <a:pt x="432989" y="94614"/>
                  <a:pt x="432989" y="122089"/>
                </a:cubicBezTo>
                <a:cubicBezTo>
                  <a:pt x="432989" y="148465"/>
                  <a:pt x="415677" y="162353"/>
                  <a:pt x="389860" y="165250"/>
                </a:cubicBezTo>
                <a:lnTo>
                  <a:pt x="389860" y="177139"/>
                </a:lnTo>
                <a:cubicBezTo>
                  <a:pt x="389860" y="184532"/>
                  <a:pt x="383855" y="190527"/>
                  <a:pt x="376550" y="190527"/>
                </a:cubicBezTo>
                <a:cubicBezTo>
                  <a:pt x="369145" y="190527"/>
                  <a:pt x="363141" y="184532"/>
                  <a:pt x="363141" y="177139"/>
                </a:cubicBezTo>
                <a:lnTo>
                  <a:pt x="363141" y="164750"/>
                </a:lnTo>
                <a:cubicBezTo>
                  <a:pt x="352834" y="163252"/>
                  <a:pt x="342127" y="160354"/>
                  <a:pt x="332220" y="156058"/>
                </a:cubicBezTo>
                <a:cubicBezTo>
                  <a:pt x="328317" y="154260"/>
                  <a:pt x="325215" y="151063"/>
                  <a:pt x="323814" y="147066"/>
                </a:cubicBezTo>
                <a:cubicBezTo>
                  <a:pt x="322413" y="143070"/>
                  <a:pt x="322613" y="138574"/>
                  <a:pt x="324515" y="134778"/>
                </a:cubicBezTo>
                <a:cubicBezTo>
                  <a:pt x="328417" y="127085"/>
                  <a:pt x="337824" y="123788"/>
                  <a:pt x="345729" y="127484"/>
                </a:cubicBezTo>
                <a:cubicBezTo>
                  <a:pt x="351133" y="129982"/>
                  <a:pt x="357437" y="132380"/>
                  <a:pt x="363141" y="133878"/>
                </a:cubicBezTo>
                <a:lnTo>
                  <a:pt x="363141" y="106204"/>
                </a:lnTo>
                <a:cubicBezTo>
                  <a:pt x="339725" y="99310"/>
                  <a:pt x="323914" y="89918"/>
                  <a:pt x="323914" y="66340"/>
                </a:cubicBezTo>
                <a:cubicBezTo>
                  <a:pt x="323914" y="44260"/>
                  <a:pt x="337123" y="26376"/>
                  <a:pt x="363141" y="21181"/>
                </a:cubicBezTo>
                <a:lnTo>
                  <a:pt x="363141" y="13288"/>
                </a:lnTo>
                <a:cubicBezTo>
                  <a:pt x="363141" y="5995"/>
                  <a:pt x="369145" y="0"/>
                  <a:pt x="3765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sp>
        <p:nvSpPr>
          <p:cNvPr id="15" name="íṡlíḓé">
            <a:extLst>
              <a:ext uri="{FF2B5EF4-FFF2-40B4-BE49-F238E27FC236}">
                <a16:creationId xmlns:a16="http://schemas.microsoft.com/office/drawing/2014/main" id="{22801BDF-CF43-4251-BABD-0A7206F6B423}"/>
              </a:ext>
            </a:extLst>
          </p:cNvPr>
          <p:cNvSpPr/>
          <p:nvPr/>
        </p:nvSpPr>
        <p:spPr bwMode="auto">
          <a:xfrm>
            <a:off x="7640886" y="3733052"/>
            <a:ext cx="421813" cy="414949"/>
          </a:xfrm>
          <a:custGeom>
            <a:avLst/>
            <a:gdLst>
              <a:gd name="T0" fmla="*/ 1792 w 2164"/>
              <a:gd name="T1" fmla="*/ 1458 h 2132"/>
              <a:gd name="T2" fmla="*/ 1242 w 2164"/>
              <a:gd name="T3" fmla="*/ 1126 h 2132"/>
              <a:gd name="T4" fmla="*/ 1546 w 2164"/>
              <a:gd name="T5" fmla="*/ 550 h 2132"/>
              <a:gd name="T6" fmla="*/ 996 w 2164"/>
              <a:gd name="T7" fmla="*/ 0 h 2132"/>
              <a:gd name="T8" fmla="*/ 446 w 2164"/>
              <a:gd name="T9" fmla="*/ 550 h 2132"/>
              <a:gd name="T10" fmla="*/ 750 w 2164"/>
              <a:gd name="T11" fmla="*/ 1126 h 2132"/>
              <a:gd name="T12" fmla="*/ 0 w 2164"/>
              <a:gd name="T13" fmla="*/ 1886 h 2132"/>
              <a:gd name="T14" fmla="*/ 996 w 2164"/>
              <a:gd name="T15" fmla="*/ 2132 h 2132"/>
              <a:gd name="T16" fmla="*/ 717 w 2164"/>
              <a:gd name="T17" fmla="*/ 1853 h 2132"/>
              <a:gd name="T18" fmla="*/ 952 w 2164"/>
              <a:gd name="T19" fmla="*/ 1285 h 2132"/>
              <a:gd name="T20" fmla="*/ 950 w 2164"/>
              <a:gd name="T21" fmla="*/ 1285 h 2132"/>
              <a:gd name="T22" fmla="*/ 858 w 2164"/>
              <a:gd name="T23" fmla="*/ 1181 h 2132"/>
              <a:gd name="T24" fmla="*/ 996 w 2164"/>
              <a:gd name="T25" fmla="*/ 1206 h 2132"/>
              <a:gd name="T26" fmla="*/ 1134 w 2164"/>
              <a:gd name="T27" fmla="*/ 1181 h 2132"/>
              <a:gd name="T28" fmla="*/ 1043 w 2164"/>
              <a:gd name="T29" fmla="*/ 1285 h 2132"/>
              <a:gd name="T30" fmla="*/ 1040 w 2164"/>
              <a:gd name="T31" fmla="*/ 1285 h 2132"/>
              <a:gd name="T32" fmla="*/ 1262 w 2164"/>
              <a:gd name="T33" fmla="*/ 1822 h 2132"/>
              <a:gd name="T34" fmla="*/ 1262 w 2164"/>
              <a:gd name="T35" fmla="*/ 1866 h 2132"/>
              <a:gd name="T36" fmla="*/ 996 w 2164"/>
              <a:gd name="T37" fmla="*/ 2132 h 2132"/>
              <a:gd name="T38" fmla="*/ 1500 w 2164"/>
              <a:gd name="T39" fmla="*/ 2102 h 2132"/>
              <a:gd name="T40" fmla="*/ 2164 w 2164"/>
              <a:gd name="T41" fmla="*/ 2102 h 2132"/>
              <a:gd name="T42" fmla="*/ 2164 w 2164"/>
              <a:gd name="T43" fmla="*/ 1586 h 2132"/>
              <a:gd name="T44" fmla="*/ 2164 w 2164"/>
              <a:gd name="T45" fmla="*/ 1458 h 2132"/>
              <a:gd name="T46" fmla="*/ 1792 w 2164"/>
              <a:gd name="T47" fmla="*/ 1458 h 2132"/>
              <a:gd name="T48" fmla="*/ 2081 w 2164"/>
              <a:gd name="T49" fmla="*/ 2019 h 2132"/>
              <a:gd name="T50" fmla="*/ 1345 w 2164"/>
              <a:gd name="T51" fmla="*/ 2019 h 2132"/>
              <a:gd name="T52" fmla="*/ 1345 w 2164"/>
              <a:gd name="T53" fmla="*/ 1612 h 2132"/>
              <a:gd name="T54" fmla="*/ 1713 w 2164"/>
              <a:gd name="T55" fmla="*/ 1851 h 2132"/>
              <a:gd name="T56" fmla="*/ 2080 w 2164"/>
              <a:gd name="T57" fmla="*/ 1612 h 2132"/>
              <a:gd name="T58" fmla="*/ 2080 w 2164"/>
              <a:gd name="T59" fmla="*/ 2019 h 2132"/>
              <a:gd name="T60" fmla="*/ 2081 w 2164"/>
              <a:gd name="T61" fmla="*/ 2019 h 2132"/>
              <a:gd name="T62" fmla="*/ 1713 w 2164"/>
              <a:gd name="T63" fmla="*/ 1780 h 2132"/>
              <a:gd name="T64" fmla="*/ 1346 w 2164"/>
              <a:gd name="T65" fmla="*/ 1541 h 2132"/>
              <a:gd name="T66" fmla="*/ 2081 w 2164"/>
              <a:gd name="T67" fmla="*/ 1541 h 2132"/>
              <a:gd name="T68" fmla="*/ 1713 w 2164"/>
              <a:gd name="T69" fmla="*/ 1780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64" h="2132">
                <a:moveTo>
                  <a:pt x="1792" y="1458"/>
                </a:moveTo>
                <a:cubicBezTo>
                  <a:pt x="1657" y="1310"/>
                  <a:pt x="1465" y="1182"/>
                  <a:pt x="1242" y="1126"/>
                </a:cubicBezTo>
                <a:cubicBezTo>
                  <a:pt x="1422" y="1004"/>
                  <a:pt x="1546" y="765"/>
                  <a:pt x="1546" y="550"/>
                </a:cubicBezTo>
                <a:cubicBezTo>
                  <a:pt x="1546" y="246"/>
                  <a:pt x="1300" y="0"/>
                  <a:pt x="996" y="0"/>
                </a:cubicBezTo>
                <a:cubicBezTo>
                  <a:pt x="692" y="0"/>
                  <a:pt x="446" y="246"/>
                  <a:pt x="446" y="550"/>
                </a:cubicBezTo>
                <a:cubicBezTo>
                  <a:pt x="446" y="765"/>
                  <a:pt x="570" y="1004"/>
                  <a:pt x="750" y="1126"/>
                </a:cubicBezTo>
                <a:cubicBezTo>
                  <a:pt x="319" y="1235"/>
                  <a:pt x="0" y="1609"/>
                  <a:pt x="0" y="1886"/>
                </a:cubicBezTo>
                <a:cubicBezTo>
                  <a:pt x="0" y="2050"/>
                  <a:pt x="498" y="2132"/>
                  <a:pt x="996" y="2132"/>
                </a:cubicBezTo>
                <a:lnTo>
                  <a:pt x="717" y="1853"/>
                </a:lnTo>
                <a:lnTo>
                  <a:pt x="952" y="1285"/>
                </a:lnTo>
                <a:lnTo>
                  <a:pt x="950" y="1285"/>
                </a:lnTo>
                <a:lnTo>
                  <a:pt x="858" y="1181"/>
                </a:lnTo>
                <a:cubicBezTo>
                  <a:pt x="903" y="1196"/>
                  <a:pt x="949" y="1206"/>
                  <a:pt x="996" y="1206"/>
                </a:cubicBezTo>
                <a:cubicBezTo>
                  <a:pt x="1044" y="1206"/>
                  <a:pt x="1090" y="1196"/>
                  <a:pt x="1134" y="1181"/>
                </a:cubicBezTo>
                <a:lnTo>
                  <a:pt x="1043" y="1285"/>
                </a:lnTo>
                <a:lnTo>
                  <a:pt x="1040" y="1285"/>
                </a:lnTo>
                <a:lnTo>
                  <a:pt x="1262" y="1822"/>
                </a:lnTo>
                <a:lnTo>
                  <a:pt x="1262" y="1866"/>
                </a:lnTo>
                <a:lnTo>
                  <a:pt x="996" y="2132"/>
                </a:lnTo>
                <a:cubicBezTo>
                  <a:pt x="1171" y="2132"/>
                  <a:pt x="1346" y="2122"/>
                  <a:pt x="1500" y="2102"/>
                </a:cubicBezTo>
                <a:lnTo>
                  <a:pt x="2164" y="2102"/>
                </a:lnTo>
                <a:lnTo>
                  <a:pt x="2164" y="1586"/>
                </a:lnTo>
                <a:lnTo>
                  <a:pt x="2164" y="1458"/>
                </a:lnTo>
                <a:lnTo>
                  <a:pt x="1792" y="1458"/>
                </a:lnTo>
                <a:close/>
                <a:moveTo>
                  <a:pt x="2081" y="2019"/>
                </a:moveTo>
                <a:lnTo>
                  <a:pt x="1345" y="2019"/>
                </a:lnTo>
                <a:lnTo>
                  <a:pt x="1345" y="1612"/>
                </a:lnTo>
                <a:lnTo>
                  <a:pt x="1713" y="1851"/>
                </a:lnTo>
                <a:lnTo>
                  <a:pt x="2080" y="1612"/>
                </a:lnTo>
                <a:lnTo>
                  <a:pt x="2080" y="2019"/>
                </a:lnTo>
                <a:lnTo>
                  <a:pt x="2081" y="2019"/>
                </a:lnTo>
                <a:close/>
                <a:moveTo>
                  <a:pt x="1713" y="1780"/>
                </a:moveTo>
                <a:lnTo>
                  <a:pt x="1346" y="1541"/>
                </a:lnTo>
                <a:lnTo>
                  <a:pt x="2081" y="1541"/>
                </a:lnTo>
                <a:lnTo>
                  <a:pt x="1713" y="17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6" name="íṩļiḋè">
            <a:extLst>
              <a:ext uri="{FF2B5EF4-FFF2-40B4-BE49-F238E27FC236}">
                <a16:creationId xmlns:a16="http://schemas.microsoft.com/office/drawing/2014/main" id="{DE787AC3-10E6-4DE6-BA3F-7BBBC8F8AF02}"/>
              </a:ext>
            </a:extLst>
          </p:cNvPr>
          <p:cNvSpPr/>
          <p:nvPr/>
        </p:nvSpPr>
        <p:spPr bwMode="auto">
          <a:xfrm>
            <a:off x="4919353" y="5320186"/>
            <a:ext cx="245956" cy="518565"/>
          </a:xfrm>
          <a:custGeom>
            <a:avLst/>
            <a:gdLst>
              <a:gd name="T0" fmla="*/ 1424 w 5053"/>
              <a:gd name="T1" fmla="*/ 1130 h 10667"/>
              <a:gd name="T2" fmla="*/ 2548 w 5053"/>
              <a:gd name="T3" fmla="*/ 0 h 10667"/>
              <a:gd name="T4" fmla="*/ 3671 w 5053"/>
              <a:gd name="T5" fmla="*/ 1130 h 10667"/>
              <a:gd name="T6" fmla="*/ 2548 w 5053"/>
              <a:gd name="T7" fmla="*/ 2260 h 10667"/>
              <a:gd name="T8" fmla="*/ 1424 w 5053"/>
              <a:gd name="T9" fmla="*/ 1130 h 10667"/>
              <a:gd name="T10" fmla="*/ 3718 w 5053"/>
              <a:gd name="T11" fmla="*/ 6726 h 10667"/>
              <a:gd name="T12" fmla="*/ 3936 w 5053"/>
              <a:gd name="T13" fmla="*/ 10114 h 10667"/>
              <a:gd name="T14" fmla="*/ 3454 w 5053"/>
              <a:gd name="T15" fmla="*/ 10666 h 10667"/>
              <a:gd name="T16" fmla="*/ 3420 w 5053"/>
              <a:gd name="T17" fmla="*/ 10667 h 10667"/>
              <a:gd name="T18" fmla="*/ 2905 w 5053"/>
              <a:gd name="T19" fmla="*/ 10181 h 10667"/>
              <a:gd name="T20" fmla="*/ 2675 w 5053"/>
              <a:gd name="T21" fmla="*/ 6596 h 10667"/>
              <a:gd name="T22" fmla="*/ 2562 w 5053"/>
              <a:gd name="T23" fmla="*/ 6584 h 10667"/>
              <a:gd name="T24" fmla="*/ 2452 w 5053"/>
              <a:gd name="T25" fmla="*/ 6604 h 10667"/>
              <a:gd name="T26" fmla="*/ 2203 w 5053"/>
              <a:gd name="T27" fmla="*/ 10152 h 10667"/>
              <a:gd name="T28" fmla="*/ 1688 w 5053"/>
              <a:gd name="T29" fmla="*/ 10635 h 10667"/>
              <a:gd name="T30" fmla="*/ 1651 w 5053"/>
              <a:gd name="T31" fmla="*/ 10633 h 10667"/>
              <a:gd name="T32" fmla="*/ 1173 w 5053"/>
              <a:gd name="T33" fmla="*/ 10079 h 10667"/>
              <a:gd name="T34" fmla="*/ 1404 w 5053"/>
              <a:gd name="T35" fmla="*/ 6796 h 10667"/>
              <a:gd name="T36" fmla="*/ 1387 w 5053"/>
              <a:gd name="T37" fmla="*/ 6783 h 10667"/>
              <a:gd name="T38" fmla="*/ 1280 w 5053"/>
              <a:gd name="T39" fmla="*/ 6665 h 10667"/>
              <a:gd name="T40" fmla="*/ 237 w 5053"/>
              <a:gd name="T41" fmla="*/ 4389 h 10667"/>
              <a:gd name="T42" fmla="*/ 1113 w 5053"/>
              <a:gd name="T43" fmla="*/ 2926 h 10667"/>
              <a:gd name="T44" fmla="*/ 1887 w 5053"/>
              <a:gd name="T45" fmla="*/ 2464 h 10667"/>
              <a:gd name="T46" fmla="*/ 2443 w 5053"/>
              <a:gd name="T47" fmla="*/ 2376 h 10667"/>
              <a:gd name="T48" fmla="*/ 2080 w 5053"/>
              <a:gd name="T49" fmla="*/ 5437 h 10667"/>
              <a:gd name="T50" fmla="*/ 2558 w 5053"/>
              <a:gd name="T51" fmla="*/ 5931 h 10667"/>
              <a:gd name="T52" fmla="*/ 2977 w 5053"/>
              <a:gd name="T53" fmla="*/ 5437 h 10667"/>
              <a:gd name="T54" fmla="*/ 2687 w 5053"/>
              <a:gd name="T55" fmla="*/ 2375 h 10667"/>
              <a:gd name="T56" fmla="*/ 3240 w 5053"/>
              <a:gd name="T57" fmla="*/ 2483 h 10667"/>
              <a:gd name="T58" fmla="*/ 3939 w 5053"/>
              <a:gd name="T59" fmla="*/ 2926 h 10667"/>
              <a:gd name="T60" fmla="*/ 4815 w 5053"/>
              <a:gd name="T61" fmla="*/ 4389 h 10667"/>
              <a:gd name="T62" fmla="*/ 3773 w 5053"/>
              <a:gd name="T63" fmla="*/ 6665 h 10667"/>
              <a:gd name="T64" fmla="*/ 3718 w 5053"/>
              <a:gd name="T65" fmla="*/ 6726 h 10667"/>
              <a:gd name="T66" fmla="*/ 1590 w 5053"/>
              <a:gd name="T67" fmla="*/ 3583 h 10667"/>
              <a:gd name="T68" fmla="*/ 1005 w 5053"/>
              <a:gd name="T69" fmla="*/ 4602 h 10667"/>
              <a:gd name="T70" fmla="*/ 1482 w 5053"/>
              <a:gd name="T71" fmla="*/ 5681 h 10667"/>
              <a:gd name="T72" fmla="*/ 1490 w 5053"/>
              <a:gd name="T73" fmla="*/ 5574 h 10667"/>
              <a:gd name="T74" fmla="*/ 1499 w 5053"/>
              <a:gd name="T75" fmla="*/ 5519 h 10667"/>
              <a:gd name="T76" fmla="*/ 1590 w 5053"/>
              <a:gd name="T77" fmla="*/ 3583 h 10667"/>
              <a:gd name="T78" fmla="*/ 3640 w 5053"/>
              <a:gd name="T79" fmla="*/ 5593 h 10667"/>
              <a:gd name="T80" fmla="*/ 4048 w 5053"/>
              <a:gd name="T81" fmla="*/ 4602 h 10667"/>
              <a:gd name="T82" fmla="*/ 3507 w 5053"/>
              <a:gd name="T83" fmla="*/ 3634 h 10667"/>
              <a:gd name="T84" fmla="*/ 3640 w 5053"/>
              <a:gd name="T85" fmla="*/ 5593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53" h="10667">
                <a:moveTo>
                  <a:pt x="1424" y="1130"/>
                </a:moveTo>
                <a:cubicBezTo>
                  <a:pt x="1424" y="506"/>
                  <a:pt x="1927" y="0"/>
                  <a:pt x="2548" y="0"/>
                </a:cubicBezTo>
                <a:cubicBezTo>
                  <a:pt x="3168" y="0"/>
                  <a:pt x="3671" y="506"/>
                  <a:pt x="3671" y="1130"/>
                </a:cubicBezTo>
                <a:cubicBezTo>
                  <a:pt x="3671" y="1754"/>
                  <a:pt x="3168" y="2260"/>
                  <a:pt x="2548" y="2260"/>
                </a:cubicBezTo>
                <a:cubicBezTo>
                  <a:pt x="1927" y="2260"/>
                  <a:pt x="1424" y="1754"/>
                  <a:pt x="1424" y="1130"/>
                </a:cubicBezTo>
                <a:close/>
                <a:moveTo>
                  <a:pt x="3718" y="6726"/>
                </a:moveTo>
                <a:lnTo>
                  <a:pt x="3936" y="10114"/>
                </a:lnTo>
                <a:cubicBezTo>
                  <a:pt x="3954" y="10400"/>
                  <a:pt x="3738" y="10647"/>
                  <a:pt x="3454" y="10666"/>
                </a:cubicBezTo>
                <a:cubicBezTo>
                  <a:pt x="3443" y="10666"/>
                  <a:pt x="3431" y="10667"/>
                  <a:pt x="3420" y="10667"/>
                </a:cubicBezTo>
                <a:cubicBezTo>
                  <a:pt x="3150" y="10667"/>
                  <a:pt x="2923" y="10456"/>
                  <a:pt x="2905" y="10181"/>
                </a:cubicBezTo>
                <a:lnTo>
                  <a:pt x="2675" y="6596"/>
                </a:lnTo>
                <a:cubicBezTo>
                  <a:pt x="2637" y="6591"/>
                  <a:pt x="2600" y="6584"/>
                  <a:pt x="2562" y="6584"/>
                </a:cubicBezTo>
                <a:cubicBezTo>
                  <a:pt x="2529" y="6584"/>
                  <a:pt x="2491" y="6594"/>
                  <a:pt x="2452" y="6604"/>
                </a:cubicBezTo>
                <a:lnTo>
                  <a:pt x="2203" y="10152"/>
                </a:lnTo>
                <a:cubicBezTo>
                  <a:pt x="2183" y="10426"/>
                  <a:pt x="1957" y="10635"/>
                  <a:pt x="1688" y="10635"/>
                </a:cubicBezTo>
                <a:cubicBezTo>
                  <a:pt x="1676" y="10635"/>
                  <a:pt x="1664" y="10634"/>
                  <a:pt x="1651" y="10633"/>
                </a:cubicBezTo>
                <a:cubicBezTo>
                  <a:pt x="1367" y="10613"/>
                  <a:pt x="1153" y="10365"/>
                  <a:pt x="1173" y="10079"/>
                </a:cubicBezTo>
                <a:lnTo>
                  <a:pt x="1404" y="6796"/>
                </a:lnTo>
                <a:cubicBezTo>
                  <a:pt x="1399" y="6791"/>
                  <a:pt x="1392" y="6789"/>
                  <a:pt x="1387" y="6783"/>
                </a:cubicBezTo>
                <a:lnTo>
                  <a:pt x="1280" y="6665"/>
                </a:lnTo>
                <a:cubicBezTo>
                  <a:pt x="770" y="6103"/>
                  <a:pt x="0" y="5254"/>
                  <a:pt x="237" y="4389"/>
                </a:cubicBezTo>
                <a:cubicBezTo>
                  <a:pt x="370" y="3905"/>
                  <a:pt x="739" y="3290"/>
                  <a:pt x="1113" y="2926"/>
                </a:cubicBezTo>
                <a:cubicBezTo>
                  <a:pt x="1327" y="2718"/>
                  <a:pt x="1604" y="2551"/>
                  <a:pt x="1887" y="2464"/>
                </a:cubicBezTo>
                <a:cubicBezTo>
                  <a:pt x="2067" y="2409"/>
                  <a:pt x="2255" y="2382"/>
                  <a:pt x="2443" y="2376"/>
                </a:cubicBezTo>
                <a:lnTo>
                  <a:pt x="2080" y="5437"/>
                </a:lnTo>
                <a:lnTo>
                  <a:pt x="2558" y="5931"/>
                </a:lnTo>
                <a:lnTo>
                  <a:pt x="2977" y="5437"/>
                </a:lnTo>
                <a:lnTo>
                  <a:pt x="2687" y="2375"/>
                </a:lnTo>
                <a:cubicBezTo>
                  <a:pt x="2874" y="2388"/>
                  <a:pt x="3062" y="2422"/>
                  <a:pt x="3240" y="2483"/>
                </a:cubicBezTo>
                <a:cubicBezTo>
                  <a:pt x="3493" y="2569"/>
                  <a:pt x="3749" y="2740"/>
                  <a:pt x="3939" y="2926"/>
                </a:cubicBezTo>
                <a:cubicBezTo>
                  <a:pt x="4314" y="3290"/>
                  <a:pt x="4682" y="3905"/>
                  <a:pt x="4815" y="4389"/>
                </a:cubicBezTo>
                <a:cubicBezTo>
                  <a:pt x="5053" y="5254"/>
                  <a:pt x="4282" y="6103"/>
                  <a:pt x="3773" y="6665"/>
                </a:cubicBezTo>
                <a:lnTo>
                  <a:pt x="3718" y="6726"/>
                </a:lnTo>
                <a:close/>
                <a:moveTo>
                  <a:pt x="1590" y="3583"/>
                </a:moveTo>
                <a:cubicBezTo>
                  <a:pt x="1342" y="3858"/>
                  <a:pt x="1091" y="4291"/>
                  <a:pt x="1005" y="4602"/>
                </a:cubicBezTo>
                <a:cubicBezTo>
                  <a:pt x="923" y="4901"/>
                  <a:pt x="1193" y="5323"/>
                  <a:pt x="1482" y="5681"/>
                </a:cubicBezTo>
                <a:lnTo>
                  <a:pt x="1490" y="5574"/>
                </a:lnTo>
                <a:cubicBezTo>
                  <a:pt x="1491" y="5555"/>
                  <a:pt x="1496" y="5537"/>
                  <a:pt x="1499" y="5519"/>
                </a:cubicBezTo>
                <a:cubicBezTo>
                  <a:pt x="1533" y="4734"/>
                  <a:pt x="1571" y="3968"/>
                  <a:pt x="1590" y="3583"/>
                </a:cubicBezTo>
                <a:close/>
                <a:moveTo>
                  <a:pt x="3640" y="5593"/>
                </a:moveTo>
                <a:cubicBezTo>
                  <a:pt x="3901" y="5255"/>
                  <a:pt x="4123" y="4877"/>
                  <a:pt x="4048" y="4602"/>
                </a:cubicBezTo>
                <a:cubicBezTo>
                  <a:pt x="3967" y="4309"/>
                  <a:pt x="3740" y="3909"/>
                  <a:pt x="3507" y="3634"/>
                </a:cubicBezTo>
                <a:cubicBezTo>
                  <a:pt x="3546" y="4105"/>
                  <a:pt x="3611" y="4948"/>
                  <a:pt x="3640" y="5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sp>
        <p:nvSpPr>
          <p:cNvPr id="17" name="îSḻîdè">
            <a:extLst>
              <a:ext uri="{FF2B5EF4-FFF2-40B4-BE49-F238E27FC236}">
                <a16:creationId xmlns:a16="http://schemas.microsoft.com/office/drawing/2014/main" id="{21194B67-FB86-4B4D-8B93-29B95E32F267}"/>
              </a:ext>
            </a:extLst>
          </p:cNvPr>
          <p:cNvSpPr/>
          <p:nvPr/>
        </p:nvSpPr>
        <p:spPr bwMode="auto">
          <a:xfrm>
            <a:off x="6696451" y="5341983"/>
            <a:ext cx="457083" cy="435336"/>
          </a:xfrm>
          <a:custGeom>
            <a:avLst/>
            <a:gdLst>
              <a:gd name="connsiteX0" fmla="*/ 84646 w 608725"/>
              <a:gd name="connsiteY0" fmla="*/ 529469 h 579764"/>
              <a:gd name="connsiteX1" fmla="*/ 75216 w 608725"/>
              <a:gd name="connsiteY1" fmla="*/ 543941 h 579764"/>
              <a:gd name="connsiteX2" fmla="*/ 89610 w 608725"/>
              <a:gd name="connsiteY2" fmla="*/ 553358 h 579764"/>
              <a:gd name="connsiteX3" fmla="*/ 99040 w 608725"/>
              <a:gd name="connsiteY3" fmla="*/ 538985 h 579764"/>
              <a:gd name="connsiteX4" fmla="*/ 84646 w 608725"/>
              <a:gd name="connsiteY4" fmla="*/ 529469 h 579764"/>
              <a:gd name="connsiteX5" fmla="*/ 455951 w 608725"/>
              <a:gd name="connsiteY5" fmla="*/ 488242 h 579764"/>
              <a:gd name="connsiteX6" fmla="*/ 512338 w 608725"/>
              <a:gd name="connsiteY6" fmla="*/ 488242 h 579764"/>
              <a:gd name="connsiteX7" fmla="*/ 525541 w 608725"/>
              <a:gd name="connsiteY7" fmla="*/ 546252 h 579764"/>
              <a:gd name="connsiteX8" fmla="*/ 504793 w 608725"/>
              <a:gd name="connsiteY8" fmla="*/ 579075 h 579764"/>
              <a:gd name="connsiteX9" fmla="*/ 471934 w 608725"/>
              <a:gd name="connsiteY9" fmla="*/ 558350 h 579764"/>
              <a:gd name="connsiteX10" fmla="*/ 553328 w 608725"/>
              <a:gd name="connsiteY10" fmla="*/ 304772 h 579764"/>
              <a:gd name="connsiteX11" fmla="*/ 562462 w 608725"/>
              <a:gd name="connsiteY11" fmla="*/ 317160 h 579764"/>
              <a:gd name="connsiteX12" fmla="*/ 562462 w 608725"/>
              <a:gd name="connsiteY12" fmla="*/ 350362 h 579764"/>
              <a:gd name="connsiteX13" fmla="*/ 592841 w 608725"/>
              <a:gd name="connsiteY13" fmla="*/ 350362 h 579764"/>
              <a:gd name="connsiteX14" fmla="*/ 608725 w 608725"/>
              <a:gd name="connsiteY14" fmla="*/ 366318 h 579764"/>
              <a:gd name="connsiteX15" fmla="*/ 608725 w 608725"/>
              <a:gd name="connsiteY15" fmla="*/ 452740 h 579764"/>
              <a:gd name="connsiteX16" fmla="*/ 592841 w 608725"/>
              <a:gd name="connsiteY16" fmla="*/ 468696 h 579764"/>
              <a:gd name="connsiteX17" fmla="*/ 434294 w 608725"/>
              <a:gd name="connsiteY17" fmla="*/ 468696 h 579764"/>
              <a:gd name="connsiteX18" fmla="*/ 418410 w 608725"/>
              <a:gd name="connsiteY18" fmla="*/ 452740 h 579764"/>
              <a:gd name="connsiteX19" fmla="*/ 418410 w 608725"/>
              <a:gd name="connsiteY19" fmla="*/ 366318 h 579764"/>
              <a:gd name="connsiteX20" fmla="*/ 434294 w 608725"/>
              <a:gd name="connsiteY20" fmla="*/ 350362 h 579764"/>
              <a:gd name="connsiteX21" fmla="*/ 464673 w 608725"/>
              <a:gd name="connsiteY21" fmla="*/ 350362 h 579764"/>
              <a:gd name="connsiteX22" fmla="*/ 464673 w 608725"/>
              <a:gd name="connsiteY22" fmla="*/ 323702 h 579764"/>
              <a:gd name="connsiteX23" fmla="*/ 490783 w 608725"/>
              <a:gd name="connsiteY23" fmla="*/ 335297 h 579764"/>
              <a:gd name="connsiteX24" fmla="*/ 490783 w 608725"/>
              <a:gd name="connsiteY24" fmla="*/ 350362 h 579764"/>
              <a:gd name="connsiteX25" fmla="*/ 536352 w 608725"/>
              <a:gd name="connsiteY25" fmla="*/ 350362 h 579764"/>
              <a:gd name="connsiteX26" fmla="*/ 536352 w 608725"/>
              <a:gd name="connsiteY26" fmla="*/ 330639 h 579764"/>
              <a:gd name="connsiteX27" fmla="*/ 550648 w 608725"/>
              <a:gd name="connsiteY27" fmla="*/ 312899 h 579764"/>
              <a:gd name="connsiteX28" fmla="*/ 553328 w 608725"/>
              <a:gd name="connsiteY28" fmla="*/ 304772 h 579764"/>
              <a:gd name="connsiteX29" fmla="*/ 376986 w 608725"/>
              <a:gd name="connsiteY29" fmla="*/ 115620 h 579764"/>
              <a:gd name="connsiteX30" fmla="*/ 437738 w 608725"/>
              <a:gd name="connsiteY30" fmla="*/ 120874 h 579764"/>
              <a:gd name="connsiteX31" fmla="*/ 468808 w 608725"/>
              <a:gd name="connsiteY31" fmla="*/ 157748 h 579764"/>
              <a:gd name="connsiteX32" fmla="*/ 463050 w 608725"/>
              <a:gd name="connsiteY32" fmla="*/ 224559 h 579764"/>
              <a:gd name="connsiteX33" fmla="*/ 432079 w 608725"/>
              <a:gd name="connsiteY33" fmla="*/ 155766 h 579764"/>
              <a:gd name="connsiteX34" fmla="*/ 446572 w 608725"/>
              <a:gd name="connsiteY34" fmla="*/ 241509 h 579764"/>
              <a:gd name="connsiteX35" fmla="*/ 518938 w 608725"/>
              <a:gd name="connsiteY35" fmla="*/ 273725 h 579764"/>
              <a:gd name="connsiteX36" fmla="*/ 528368 w 608725"/>
              <a:gd name="connsiteY36" fmla="*/ 307626 h 579764"/>
              <a:gd name="connsiteX37" fmla="*/ 500275 w 608725"/>
              <a:gd name="connsiteY37" fmla="*/ 315457 h 579764"/>
              <a:gd name="connsiteX38" fmla="*/ 416693 w 608725"/>
              <a:gd name="connsiteY38" fmla="*/ 278285 h 579764"/>
              <a:gd name="connsiteX39" fmla="*/ 403391 w 608725"/>
              <a:gd name="connsiteY39" fmla="*/ 261235 h 579764"/>
              <a:gd name="connsiteX40" fmla="*/ 387409 w 608725"/>
              <a:gd name="connsiteY40" fmla="*/ 166471 h 579764"/>
              <a:gd name="connsiteX41" fmla="*/ 381453 w 608725"/>
              <a:gd name="connsiteY41" fmla="*/ 259848 h 579764"/>
              <a:gd name="connsiteX42" fmla="*/ 407759 w 608725"/>
              <a:gd name="connsiteY42" fmla="*/ 298308 h 579764"/>
              <a:gd name="connsiteX43" fmla="*/ 445083 w 608725"/>
              <a:gd name="connsiteY43" fmla="*/ 314961 h 579764"/>
              <a:gd name="connsiteX44" fmla="*/ 444984 w 608725"/>
              <a:gd name="connsiteY44" fmla="*/ 330821 h 579764"/>
              <a:gd name="connsiteX45" fmla="*/ 434263 w 608725"/>
              <a:gd name="connsiteY45" fmla="*/ 330821 h 579764"/>
              <a:gd name="connsiteX46" fmla="*/ 405674 w 608725"/>
              <a:gd name="connsiteY46" fmla="*/ 345294 h 579764"/>
              <a:gd name="connsiteX47" fmla="*/ 397435 w 608725"/>
              <a:gd name="connsiteY47" fmla="*/ 327253 h 579764"/>
              <a:gd name="connsiteX48" fmla="*/ 382942 w 608725"/>
              <a:gd name="connsiteY48" fmla="*/ 325964 h 579764"/>
              <a:gd name="connsiteX49" fmla="*/ 398527 w 608725"/>
              <a:gd name="connsiteY49" fmla="*/ 425288 h 579764"/>
              <a:gd name="connsiteX50" fmla="*/ 397138 w 608725"/>
              <a:gd name="connsiteY50" fmla="*/ 439166 h 579764"/>
              <a:gd name="connsiteX51" fmla="*/ 350780 w 608725"/>
              <a:gd name="connsiteY51" fmla="*/ 561982 h 579764"/>
              <a:gd name="connsiteX52" fmla="*/ 315342 w 608725"/>
              <a:gd name="connsiteY52" fmla="*/ 577941 h 579764"/>
              <a:gd name="connsiteX53" fmla="*/ 299360 w 608725"/>
              <a:gd name="connsiteY53" fmla="*/ 542553 h 579764"/>
              <a:gd name="connsiteX54" fmla="*/ 343136 w 608725"/>
              <a:gd name="connsiteY54" fmla="*/ 426577 h 579764"/>
              <a:gd name="connsiteX55" fmla="*/ 326758 w 608725"/>
              <a:gd name="connsiteY55" fmla="*/ 322198 h 579764"/>
              <a:gd name="connsiteX56" fmla="*/ 334500 w 608725"/>
              <a:gd name="connsiteY56" fmla="*/ 211474 h 579764"/>
              <a:gd name="connsiteX57" fmla="*/ 317327 w 608725"/>
              <a:gd name="connsiteY57" fmla="*/ 226343 h 579764"/>
              <a:gd name="connsiteX58" fmla="*/ 266503 w 608725"/>
              <a:gd name="connsiteY58" fmla="*/ 309311 h 579764"/>
              <a:gd name="connsiteX59" fmla="*/ 250719 w 608725"/>
              <a:gd name="connsiteY59" fmla="*/ 319918 h 579764"/>
              <a:gd name="connsiteX60" fmla="*/ 119191 w 608725"/>
              <a:gd name="connsiteY60" fmla="*/ 520448 h 579764"/>
              <a:gd name="connsiteX61" fmla="*/ 124651 w 608725"/>
              <a:gd name="connsiteY61" fmla="*/ 533731 h 579764"/>
              <a:gd name="connsiteX62" fmla="*/ 94871 w 608725"/>
              <a:gd name="connsiteY62" fmla="*/ 578932 h 579764"/>
              <a:gd name="connsiteX63" fmla="*/ 49605 w 608725"/>
              <a:gd name="connsiteY63" fmla="*/ 549195 h 579764"/>
              <a:gd name="connsiteX64" fmla="*/ 49407 w 608725"/>
              <a:gd name="connsiteY64" fmla="*/ 534723 h 579764"/>
              <a:gd name="connsiteX65" fmla="*/ 9799 w 608725"/>
              <a:gd name="connsiteY65" fmla="*/ 508653 h 579764"/>
              <a:gd name="connsiteX66" fmla="*/ 3546 w 608725"/>
              <a:gd name="connsiteY66" fmla="*/ 478618 h 579764"/>
              <a:gd name="connsiteX67" fmla="*/ 124750 w 608725"/>
              <a:gd name="connsiteY67" fmla="*/ 293451 h 579764"/>
              <a:gd name="connsiteX68" fmla="*/ 154927 w 608725"/>
              <a:gd name="connsiteY68" fmla="*/ 287206 h 579764"/>
              <a:gd name="connsiteX69" fmla="*/ 214983 w 608725"/>
              <a:gd name="connsiteY69" fmla="*/ 326658 h 579764"/>
              <a:gd name="connsiteX70" fmla="*/ 226995 w 608725"/>
              <a:gd name="connsiteY70" fmla="*/ 308518 h 579764"/>
              <a:gd name="connsiteX71" fmla="*/ 227392 w 608725"/>
              <a:gd name="connsiteY71" fmla="*/ 285521 h 579764"/>
              <a:gd name="connsiteX72" fmla="*/ 280102 w 608725"/>
              <a:gd name="connsiteY72" fmla="*/ 199480 h 579764"/>
              <a:gd name="connsiteX73" fmla="*/ 284768 w 608725"/>
              <a:gd name="connsiteY73" fmla="*/ 194028 h 579764"/>
              <a:gd name="connsiteX74" fmla="*/ 340059 w 608725"/>
              <a:gd name="connsiteY74" fmla="*/ 146349 h 579764"/>
              <a:gd name="connsiteX75" fmla="*/ 376986 w 608725"/>
              <a:gd name="connsiteY75" fmla="*/ 115620 h 579764"/>
              <a:gd name="connsiteX76" fmla="*/ 421974 w 608725"/>
              <a:gd name="connsiteY76" fmla="*/ 0 h 579764"/>
              <a:gd name="connsiteX77" fmla="*/ 472534 w 608725"/>
              <a:gd name="connsiteY77" fmla="*/ 50525 h 579764"/>
              <a:gd name="connsiteX78" fmla="*/ 421974 w 608725"/>
              <a:gd name="connsiteY78" fmla="*/ 101050 h 579764"/>
              <a:gd name="connsiteX79" fmla="*/ 371414 w 608725"/>
              <a:gd name="connsiteY79" fmla="*/ 50525 h 579764"/>
              <a:gd name="connsiteX80" fmla="*/ 421974 w 608725"/>
              <a:gd name="connsiteY80" fmla="*/ 0 h 57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8725" h="579764">
                <a:moveTo>
                  <a:pt x="84646" y="529469"/>
                </a:moveTo>
                <a:cubicBezTo>
                  <a:pt x="78095" y="530857"/>
                  <a:pt x="73826" y="537300"/>
                  <a:pt x="75216" y="543941"/>
                </a:cubicBezTo>
                <a:cubicBezTo>
                  <a:pt x="76507" y="550285"/>
                  <a:pt x="82860" y="554746"/>
                  <a:pt x="89610" y="553358"/>
                </a:cubicBezTo>
                <a:cubicBezTo>
                  <a:pt x="96261" y="551970"/>
                  <a:pt x="100430" y="545527"/>
                  <a:pt x="99040" y="538985"/>
                </a:cubicBezTo>
                <a:cubicBezTo>
                  <a:pt x="97750" y="532542"/>
                  <a:pt x="91396" y="528081"/>
                  <a:pt x="84646" y="529469"/>
                </a:cubicBezTo>
                <a:close/>
                <a:moveTo>
                  <a:pt x="455951" y="488242"/>
                </a:moveTo>
                <a:lnTo>
                  <a:pt x="512338" y="488242"/>
                </a:lnTo>
                <a:lnTo>
                  <a:pt x="525541" y="546252"/>
                </a:lnTo>
                <a:cubicBezTo>
                  <a:pt x="528916" y="561028"/>
                  <a:pt x="519584" y="575704"/>
                  <a:pt x="504793" y="579075"/>
                </a:cubicBezTo>
                <a:cubicBezTo>
                  <a:pt x="490001" y="582447"/>
                  <a:pt x="475309" y="573126"/>
                  <a:pt x="471934" y="558350"/>
                </a:cubicBezTo>
                <a:close/>
                <a:moveTo>
                  <a:pt x="553328" y="304772"/>
                </a:moveTo>
                <a:cubicBezTo>
                  <a:pt x="558689" y="306457"/>
                  <a:pt x="562462" y="311313"/>
                  <a:pt x="562462" y="317160"/>
                </a:cubicBezTo>
                <a:lnTo>
                  <a:pt x="562462" y="350362"/>
                </a:lnTo>
                <a:lnTo>
                  <a:pt x="592841" y="350362"/>
                </a:lnTo>
                <a:cubicBezTo>
                  <a:pt x="601378" y="350362"/>
                  <a:pt x="608725" y="357398"/>
                  <a:pt x="608725" y="366318"/>
                </a:cubicBezTo>
                <a:lnTo>
                  <a:pt x="608725" y="452740"/>
                </a:lnTo>
                <a:cubicBezTo>
                  <a:pt x="608725" y="461560"/>
                  <a:pt x="601577" y="468696"/>
                  <a:pt x="592841" y="468696"/>
                </a:cubicBezTo>
                <a:lnTo>
                  <a:pt x="434294" y="468696"/>
                </a:lnTo>
                <a:cubicBezTo>
                  <a:pt x="425558" y="468696"/>
                  <a:pt x="418410" y="461560"/>
                  <a:pt x="418410" y="452740"/>
                </a:cubicBezTo>
                <a:lnTo>
                  <a:pt x="418410" y="366318"/>
                </a:lnTo>
                <a:cubicBezTo>
                  <a:pt x="418410" y="357497"/>
                  <a:pt x="425558" y="350362"/>
                  <a:pt x="434294" y="350362"/>
                </a:cubicBezTo>
                <a:lnTo>
                  <a:pt x="464673" y="350362"/>
                </a:lnTo>
                <a:lnTo>
                  <a:pt x="464673" y="323702"/>
                </a:lnTo>
                <a:lnTo>
                  <a:pt x="490783" y="335297"/>
                </a:lnTo>
                <a:lnTo>
                  <a:pt x="490783" y="350362"/>
                </a:lnTo>
                <a:lnTo>
                  <a:pt x="536352" y="350362"/>
                </a:lnTo>
                <a:lnTo>
                  <a:pt x="536352" y="330639"/>
                </a:lnTo>
                <a:cubicBezTo>
                  <a:pt x="542408" y="326080"/>
                  <a:pt x="547371" y="320035"/>
                  <a:pt x="550648" y="312899"/>
                </a:cubicBezTo>
                <a:cubicBezTo>
                  <a:pt x="551839" y="310223"/>
                  <a:pt x="552732" y="307547"/>
                  <a:pt x="553328" y="304772"/>
                </a:cubicBezTo>
                <a:close/>
                <a:moveTo>
                  <a:pt x="376986" y="115620"/>
                </a:moveTo>
                <a:lnTo>
                  <a:pt x="437738" y="120874"/>
                </a:lnTo>
                <a:cubicBezTo>
                  <a:pt x="456499" y="122460"/>
                  <a:pt x="470396" y="139014"/>
                  <a:pt x="468808" y="157748"/>
                </a:cubicBezTo>
                <a:lnTo>
                  <a:pt x="463050" y="224559"/>
                </a:lnTo>
                <a:lnTo>
                  <a:pt x="432079" y="155766"/>
                </a:lnTo>
                <a:lnTo>
                  <a:pt x="446572" y="241509"/>
                </a:lnTo>
                <a:lnTo>
                  <a:pt x="518938" y="273725"/>
                </a:lnTo>
                <a:cubicBezTo>
                  <a:pt x="531842" y="279474"/>
                  <a:pt x="536607" y="295731"/>
                  <a:pt x="528368" y="307626"/>
                </a:cubicBezTo>
                <a:cubicBezTo>
                  <a:pt x="522213" y="316547"/>
                  <a:pt x="510401" y="320017"/>
                  <a:pt x="500275" y="315457"/>
                </a:cubicBezTo>
                <a:lnTo>
                  <a:pt x="416693" y="278285"/>
                </a:lnTo>
                <a:cubicBezTo>
                  <a:pt x="409645" y="275212"/>
                  <a:pt x="404682" y="268769"/>
                  <a:pt x="403391" y="261235"/>
                </a:cubicBezTo>
                <a:lnTo>
                  <a:pt x="387409" y="166471"/>
                </a:lnTo>
                <a:lnTo>
                  <a:pt x="381453" y="259848"/>
                </a:lnTo>
                <a:cubicBezTo>
                  <a:pt x="380758" y="271049"/>
                  <a:pt x="389097" y="290081"/>
                  <a:pt x="407759" y="298308"/>
                </a:cubicBezTo>
                <a:lnTo>
                  <a:pt x="445083" y="314961"/>
                </a:lnTo>
                <a:cubicBezTo>
                  <a:pt x="444984" y="316646"/>
                  <a:pt x="444984" y="315853"/>
                  <a:pt x="444984" y="330821"/>
                </a:cubicBezTo>
                <a:cubicBezTo>
                  <a:pt x="441013" y="330821"/>
                  <a:pt x="438432" y="330821"/>
                  <a:pt x="434263" y="330821"/>
                </a:cubicBezTo>
                <a:cubicBezTo>
                  <a:pt x="422550" y="330821"/>
                  <a:pt x="412127" y="336571"/>
                  <a:pt x="405674" y="345294"/>
                </a:cubicBezTo>
                <a:lnTo>
                  <a:pt x="397435" y="327253"/>
                </a:lnTo>
                <a:lnTo>
                  <a:pt x="382942" y="325964"/>
                </a:lnTo>
                <a:lnTo>
                  <a:pt x="398527" y="425288"/>
                </a:lnTo>
                <a:cubicBezTo>
                  <a:pt x="399321" y="430343"/>
                  <a:pt x="398626" y="435101"/>
                  <a:pt x="397138" y="439166"/>
                </a:cubicBezTo>
                <a:lnTo>
                  <a:pt x="350780" y="561982"/>
                </a:lnTo>
                <a:cubicBezTo>
                  <a:pt x="345420" y="576157"/>
                  <a:pt x="329537" y="583294"/>
                  <a:pt x="315342" y="577941"/>
                </a:cubicBezTo>
                <a:cubicBezTo>
                  <a:pt x="301147" y="572588"/>
                  <a:pt x="294000" y="556728"/>
                  <a:pt x="299360" y="542553"/>
                </a:cubicBezTo>
                <a:lnTo>
                  <a:pt x="343136" y="426577"/>
                </a:lnTo>
                <a:lnTo>
                  <a:pt x="326758" y="322198"/>
                </a:lnTo>
                <a:cubicBezTo>
                  <a:pt x="326658" y="321900"/>
                  <a:pt x="334500" y="211474"/>
                  <a:pt x="334500" y="211474"/>
                </a:cubicBezTo>
                <a:lnTo>
                  <a:pt x="317327" y="226343"/>
                </a:lnTo>
                <a:lnTo>
                  <a:pt x="266503" y="309311"/>
                </a:lnTo>
                <a:cubicBezTo>
                  <a:pt x="262830" y="315259"/>
                  <a:pt x="256973" y="318926"/>
                  <a:pt x="250719" y="319918"/>
                </a:cubicBezTo>
                <a:cubicBezTo>
                  <a:pt x="187089" y="416565"/>
                  <a:pt x="209027" y="383160"/>
                  <a:pt x="119191" y="520448"/>
                </a:cubicBezTo>
                <a:cubicBezTo>
                  <a:pt x="121772" y="524413"/>
                  <a:pt x="123658" y="528874"/>
                  <a:pt x="124651" y="533731"/>
                </a:cubicBezTo>
                <a:cubicBezTo>
                  <a:pt x="128919" y="554448"/>
                  <a:pt x="115618" y="574670"/>
                  <a:pt x="94871" y="578932"/>
                </a:cubicBezTo>
                <a:cubicBezTo>
                  <a:pt x="73926" y="583294"/>
                  <a:pt x="53874" y="569516"/>
                  <a:pt x="49605" y="549195"/>
                </a:cubicBezTo>
                <a:cubicBezTo>
                  <a:pt x="48613" y="544338"/>
                  <a:pt x="48513" y="539481"/>
                  <a:pt x="49407" y="534723"/>
                </a:cubicBezTo>
                <a:lnTo>
                  <a:pt x="9799" y="508653"/>
                </a:lnTo>
                <a:cubicBezTo>
                  <a:pt x="-227" y="502110"/>
                  <a:pt x="-3006" y="488629"/>
                  <a:pt x="3546" y="478618"/>
                </a:cubicBezTo>
                <a:lnTo>
                  <a:pt x="124750" y="293451"/>
                </a:lnTo>
                <a:cubicBezTo>
                  <a:pt x="131401" y="283439"/>
                  <a:pt x="144901" y="280565"/>
                  <a:pt x="154927" y="287206"/>
                </a:cubicBezTo>
                <a:lnTo>
                  <a:pt x="214983" y="326658"/>
                </a:lnTo>
                <a:lnTo>
                  <a:pt x="226995" y="308518"/>
                </a:lnTo>
                <a:cubicBezTo>
                  <a:pt x="223123" y="301579"/>
                  <a:pt x="223024" y="292757"/>
                  <a:pt x="227392" y="285521"/>
                </a:cubicBezTo>
                <a:lnTo>
                  <a:pt x="280102" y="199480"/>
                </a:lnTo>
                <a:cubicBezTo>
                  <a:pt x="281393" y="197399"/>
                  <a:pt x="282882" y="195614"/>
                  <a:pt x="284768" y="194028"/>
                </a:cubicBezTo>
                <a:lnTo>
                  <a:pt x="340059" y="146349"/>
                </a:lnTo>
                <a:cubicBezTo>
                  <a:pt x="341846" y="127812"/>
                  <a:pt x="358324" y="114034"/>
                  <a:pt x="376986" y="115620"/>
                </a:cubicBezTo>
                <a:close/>
                <a:moveTo>
                  <a:pt x="421974" y="0"/>
                </a:moveTo>
                <a:cubicBezTo>
                  <a:pt x="449898" y="0"/>
                  <a:pt x="472534" y="22621"/>
                  <a:pt x="472534" y="50525"/>
                </a:cubicBezTo>
                <a:cubicBezTo>
                  <a:pt x="472534" y="78429"/>
                  <a:pt x="449898" y="101050"/>
                  <a:pt x="421974" y="101050"/>
                </a:cubicBezTo>
                <a:cubicBezTo>
                  <a:pt x="394050" y="101050"/>
                  <a:pt x="371414" y="78429"/>
                  <a:pt x="371414" y="50525"/>
                </a:cubicBezTo>
                <a:cubicBezTo>
                  <a:pt x="371414" y="22621"/>
                  <a:pt x="394050" y="0"/>
                  <a:pt x="4219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sp>
        <p:nvSpPr>
          <p:cNvPr id="36" name="is1íḋê">
            <a:extLst>
              <a:ext uri="{FF2B5EF4-FFF2-40B4-BE49-F238E27FC236}">
                <a16:creationId xmlns:a16="http://schemas.microsoft.com/office/drawing/2014/main" id="{F0731A69-F4C8-48D6-9020-1D9CE69EBD4C}"/>
              </a:ext>
            </a:extLst>
          </p:cNvPr>
          <p:cNvSpPr/>
          <p:nvPr/>
        </p:nvSpPr>
        <p:spPr>
          <a:xfrm>
            <a:off x="7508918" y="1739589"/>
            <a:ext cx="2864491" cy="356662"/>
          </a:xfrm>
          <a:prstGeom prst="rect">
            <a:avLst/>
          </a:prstGeom>
          <a:noFill/>
        </p:spPr>
        <p:txBody>
          <a:bodyPr wrap="square" lIns="91440" tIns="45720" rIns="91440" bIns="45720" anchor="b">
            <a:noAutofit/>
          </a:bodyPr>
          <a:lstStyle/>
          <a:p>
            <a:pPr defTabSz="914378"/>
            <a:r>
              <a:rPr lang="zh-CN" altLang="en-US" sz="2000" b="1" dirty="0">
                <a:solidFill>
                  <a:srgbClr val="0673B6"/>
                </a:solidFill>
                <a:latin typeface="+mj-ea"/>
                <a:ea typeface="+mj-ea"/>
              </a:rPr>
              <a:t>第二季度</a:t>
            </a:r>
          </a:p>
        </p:txBody>
      </p:sp>
      <p:sp>
        <p:nvSpPr>
          <p:cNvPr id="33" name="î$1ïḋè">
            <a:extLst>
              <a:ext uri="{FF2B5EF4-FFF2-40B4-BE49-F238E27FC236}">
                <a16:creationId xmlns:a16="http://schemas.microsoft.com/office/drawing/2014/main" id="{E29740A9-A964-47C5-B9C1-59F830F9C5CF}"/>
              </a:ext>
            </a:extLst>
          </p:cNvPr>
          <p:cNvSpPr txBox="1"/>
          <p:nvPr/>
        </p:nvSpPr>
        <p:spPr>
          <a:xfrm>
            <a:off x="1277258" y="2037531"/>
            <a:ext cx="3073054" cy="805568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/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400" dirty="0"/>
              <a:t>——‘’</a:t>
            </a:r>
            <a:r>
              <a:rPr lang="zh-CN" altLang="en-US" sz="1400" dirty="0"/>
              <a:t>只保留文本‘’。</a:t>
            </a:r>
          </a:p>
        </p:txBody>
      </p:sp>
      <p:sp>
        <p:nvSpPr>
          <p:cNvPr id="34" name="iṥ1íďe">
            <a:extLst>
              <a:ext uri="{FF2B5EF4-FFF2-40B4-BE49-F238E27FC236}">
                <a16:creationId xmlns:a16="http://schemas.microsoft.com/office/drawing/2014/main" id="{FECD6D0D-DACC-4C4C-9187-C295CCE49384}"/>
              </a:ext>
            </a:extLst>
          </p:cNvPr>
          <p:cNvSpPr/>
          <p:nvPr/>
        </p:nvSpPr>
        <p:spPr>
          <a:xfrm>
            <a:off x="1485820" y="1739589"/>
            <a:ext cx="2864491" cy="356662"/>
          </a:xfrm>
          <a:prstGeom prst="rect">
            <a:avLst/>
          </a:prstGeom>
          <a:noFill/>
        </p:spPr>
        <p:txBody>
          <a:bodyPr wrap="square" lIns="91440" tIns="45720" rIns="91440" bIns="45720" anchor="b">
            <a:noAutofit/>
          </a:bodyPr>
          <a:lstStyle/>
          <a:p>
            <a:pPr lvl="0" algn="r" defTabSz="914378">
              <a:defRPr/>
            </a:pPr>
            <a:r>
              <a:rPr lang="zh-CN" altLang="en-US" sz="2000" b="1" dirty="0">
                <a:solidFill>
                  <a:srgbClr val="0673B6"/>
                </a:solidFill>
                <a:latin typeface="+mj-ea"/>
                <a:ea typeface="+mj-ea"/>
              </a:rPr>
              <a:t>第一季度</a:t>
            </a:r>
          </a:p>
        </p:txBody>
      </p:sp>
      <p:sp>
        <p:nvSpPr>
          <p:cNvPr id="32" name="íśḻídè">
            <a:extLst>
              <a:ext uri="{FF2B5EF4-FFF2-40B4-BE49-F238E27FC236}">
                <a16:creationId xmlns:a16="http://schemas.microsoft.com/office/drawing/2014/main" id="{EFC17495-154D-47DD-8238-0C762C9B898F}"/>
              </a:ext>
            </a:extLst>
          </p:cNvPr>
          <p:cNvSpPr/>
          <p:nvPr/>
        </p:nvSpPr>
        <p:spPr>
          <a:xfrm>
            <a:off x="7568385" y="5073470"/>
            <a:ext cx="2864491" cy="356662"/>
          </a:xfrm>
          <a:prstGeom prst="rect">
            <a:avLst/>
          </a:prstGeom>
          <a:noFill/>
        </p:spPr>
        <p:txBody>
          <a:bodyPr wrap="square" lIns="91440" tIns="45720" rIns="91440" bIns="45720" anchor="b">
            <a:noAutofit/>
          </a:bodyPr>
          <a:lstStyle/>
          <a:p>
            <a:pPr defTabSz="914378"/>
            <a:r>
              <a:rPr lang="zh-CN" altLang="en-US" sz="2000" b="1" dirty="0">
                <a:solidFill>
                  <a:srgbClr val="0673B6"/>
                </a:solidFill>
                <a:latin typeface="+mj-ea"/>
                <a:ea typeface="+mj-ea"/>
              </a:rPr>
              <a:t>第六季度</a:t>
            </a:r>
          </a:p>
        </p:txBody>
      </p:sp>
      <p:sp>
        <p:nvSpPr>
          <p:cNvPr id="30" name="ísḷiďê">
            <a:extLst>
              <a:ext uri="{FF2B5EF4-FFF2-40B4-BE49-F238E27FC236}">
                <a16:creationId xmlns:a16="http://schemas.microsoft.com/office/drawing/2014/main" id="{969E0B71-B8D4-4CF5-9DD6-C1E538F87669}"/>
              </a:ext>
            </a:extLst>
          </p:cNvPr>
          <p:cNvSpPr/>
          <p:nvPr/>
        </p:nvSpPr>
        <p:spPr>
          <a:xfrm>
            <a:off x="1485820" y="5073470"/>
            <a:ext cx="2864491" cy="356662"/>
          </a:xfrm>
          <a:prstGeom prst="rect">
            <a:avLst/>
          </a:prstGeom>
          <a:noFill/>
        </p:spPr>
        <p:txBody>
          <a:bodyPr wrap="square" lIns="91440" tIns="45720" rIns="91440" bIns="45720" anchor="b">
            <a:noAutofit/>
          </a:bodyPr>
          <a:lstStyle/>
          <a:p>
            <a:pPr algn="r" defTabSz="914378"/>
            <a:r>
              <a:rPr lang="zh-CN" altLang="en-US" sz="2000" b="1" dirty="0">
                <a:solidFill>
                  <a:srgbClr val="0673B6"/>
                </a:solidFill>
                <a:latin typeface="+mj-ea"/>
                <a:ea typeface="+mj-ea"/>
              </a:rPr>
              <a:t>第五季度</a:t>
            </a:r>
          </a:p>
        </p:txBody>
      </p:sp>
      <p:sp>
        <p:nvSpPr>
          <p:cNvPr id="28" name="ïŝļîḑè">
            <a:extLst>
              <a:ext uri="{FF2B5EF4-FFF2-40B4-BE49-F238E27FC236}">
                <a16:creationId xmlns:a16="http://schemas.microsoft.com/office/drawing/2014/main" id="{8CEA3A4F-E92C-41F0-8B6E-C89EB8F88862}"/>
              </a:ext>
            </a:extLst>
          </p:cNvPr>
          <p:cNvSpPr/>
          <p:nvPr/>
        </p:nvSpPr>
        <p:spPr>
          <a:xfrm>
            <a:off x="587825" y="3353891"/>
            <a:ext cx="2864491" cy="356662"/>
          </a:xfrm>
          <a:prstGeom prst="rect">
            <a:avLst/>
          </a:prstGeom>
          <a:noFill/>
        </p:spPr>
        <p:txBody>
          <a:bodyPr wrap="square" lIns="91440" tIns="45720" rIns="91440" bIns="45720" anchor="b">
            <a:noAutofit/>
          </a:bodyPr>
          <a:lstStyle/>
          <a:p>
            <a:pPr algn="r" defTabSz="914378"/>
            <a:r>
              <a:rPr lang="zh-CN" altLang="en-US" sz="2000" b="1" dirty="0">
                <a:solidFill>
                  <a:srgbClr val="0673B6"/>
                </a:solidFill>
                <a:latin typeface="+mj-ea"/>
                <a:ea typeface="+mj-ea"/>
              </a:rPr>
              <a:t>第三季度</a:t>
            </a:r>
          </a:p>
        </p:txBody>
      </p:sp>
      <p:sp>
        <p:nvSpPr>
          <p:cNvPr id="26" name="ïś1îďé">
            <a:extLst>
              <a:ext uri="{FF2B5EF4-FFF2-40B4-BE49-F238E27FC236}">
                <a16:creationId xmlns:a16="http://schemas.microsoft.com/office/drawing/2014/main" id="{6859AF59-BD79-437A-8DBE-D1AC40DEA523}"/>
              </a:ext>
            </a:extLst>
          </p:cNvPr>
          <p:cNvSpPr/>
          <p:nvPr/>
        </p:nvSpPr>
        <p:spPr>
          <a:xfrm>
            <a:off x="8604750" y="3353891"/>
            <a:ext cx="2864491" cy="356662"/>
          </a:xfrm>
          <a:prstGeom prst="rect">
            <a:avLst/>
          </a:prstGeom>
          <a:noFill/>
        </p:spPr>
        <p:txBody>
          <a:bodyPr wrap="square" lIns="91440" tIns="45720" rIns="91440" bIns="45720" anchor="b">
            <a:noAutofit/>
          </a:bodyPr>
          <a:lstStyle/>
          <a:p>
            <a:pPr defTabSz="914378"/>
            <a:r>
              <a:rPr lang="zh-CN" altLang="en-US" sz="2000" b="1" dirty="0">
                <a:solidFill>
                  <a:srgbClr val="0673B6"/>
                </a:solidFill>
                <a:latin typeface="+mj-ea"/>
                <a:ea typeface="+mj-ea"/>
              </a:rPr>
              <a:t>第四季度</a:t>
            </a:r>
          </a:p>
        </p:txBody>
      </p:sp>
      <p:sp>
        <p:nvSpPr>
          <p:cNvPr id="43" name="î$1ïḋè">
            <a:extLst>
              <a:ext uri="{FF2B5EF4-FFF2-40B4-BE49-F238E27FC236}">
                <a16:creationId xmlns:a16="http://schemas.microsoft.com/office/drawing/2014/main" id="{F62C4783-E5FE-4367-95B3-3763F8B32CC0}"/>
              </a:ext>
            </a:extLst>
          </p:cNvPr>
          <p:cNvSpPr txBox="1"/>
          <p:nvPr/>
        </p:nvSpPr>
        <p:spPr>
          <a:xfrm>
            <a:off x="379262" y="3658818"/>
            <a:ext cx="3073054" cy="805568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/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400" dirty="0"/>
              <a:t>——‘’</a:t>
            </a:r>
            <a:r>
              <a:rPr lang="zh-CN" altLang="en-US" sz="1400" dirty="0"/>
              <a:t>只保留文本‘’。</a:t>
            </a:r>
          </a:p>
        </p:txBody>
      </p:sp>
      <p:sp>
        <p:nvSpPr>
          <p:cNvPr id="44" name="î$1ïḋè">
            <a:extLst>
              <a:ext uri="{FF2B5EF4-FFF2-40B4-BE49-F238E27FC236}">
                <a16:creationId xmlns:a16="http://schemas.microsoft.com/office/drawing/2014/main" id="{E690D4D3-7D7F-4C22-8CAE-CD9297249EBD}"/>
              </a:ext>
            </a:extLst>
          </p:cNvPr>
          <p:cNvSpPr txBox="1"/>
          <p:nvPr/>
        </p:nvSpPr>
        <p:spPr>
          <a:xfrm>
            <a:off x="1260435" y="5353095"/>
            <a:ext cx="3073054" cy="805568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/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400" dirty="0"/>
              <a:t>——‘’</a:t>
            </a:r>
            <a:r>
              <a:rPr lang="zh-CN" altLang="en-US" sz="1400" dirty="0"/>
              <a:t>只保留文本‘’。</a:t>
            </a:r>
          </a:p>
        </p:txBody>
      </p:sp>
      <p:sp>
        <p:nvSpPr>
          <p:cNvPr id="45" name="î$1ïḋè">
            <a:extLst>
              <a:ext uri="{FF2B5EF4-FFF2-40B4-BE49-F238E27FC236}">
                <a16:creationId xmlns:a16="http://schemas.microsoft.com/office/drawing/2014/main" id="{C1BB3A53-F3C9-4EFF-910B-6A67333C4C75}"/>
              </a:ext>
            </a:extLst>
          </p:cNvPr>
          <p:cNvSpPr txBox="1"/>
          <p:nvPr/>
        </p:nvSpPr>
        <p:spPr>
          <a:xfrm>
            <a:off x="7508918" y="2037531"/>
            <a:ext cx="3073054" cy="805568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400" dirty="0"/>
              <a:t>——‘’</a:t>
            </a:r>
            <a:r>
              <a:rPr lang="zh-CN" altLang="en-US" sz="1400" dirty="0"/>
              <a:t>只保留文本‘’。</a:t>
            </a:r>
          </a:p>
        </p:txBody>
      </p:sp>
      <p:sp>
        <p:nvSpPr>
          <p:cNvPr id="46" name="î$1ïḋè">
            <a:extLst>
              <a:ext uri="{FF2B5EF4-FFF2-40B4-BE49-F238E27FC236}">
                <a16:creationId xmlns:a16="http://schemas.microsoft.com/office/drawing/2014/main" id="{6F520B75-351C-4699-B594-6006C8EFFFA4}"/>
              </a:ext>
            </a:extLst>
          </p:cNvPr>
          <p:cNvSpPr txBox="1"/>
          <p:nvPr/>
        </p:nvSpPr>
        <p:spPr>
          <a:xfrm>
            <a:off x="8604750" y="3658818"/>
            <a:ext cx="3073054" cy="805568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400" dirty="0"/>
              <a:t>——‘’</a:t>
            </a:r>
            <a:r>
              <a:rPr lang="zh-CN" altLang="en-US" sz="1400" dirty="0"/>
              <a:t>只保留文本‘’。</a:t>
            </a:r>
          </a:p>
        </p:txBody>
      </p:sp>
      <p:sp>
        <p:nvSpPr>
          <p:cNvPr id="47" name="î$1ïḋè">
            <a:extLst>
              <a:ext uri="{FF2B5EF4-FFF2-40B4-BE49-F238E27FC236}">
                <a16:creationId xmlns:a16="http://schemas.microsoft.com/office/drawing/2014/main" id="{1A8B90E5-9867-462F-AC59-7263170379C9}"/>
              </a:ext>
            </a:extLst>
          </p:cNvPr>
          <p:cNvSpPr txBox="1"/>
          <p:nvPr/>
        </p:nvSpPr>
        <p:spPr>
          <a:xfrm>
            <a:off x="7563774" y="5353095"/>
            <a:ext cx="3073054" cy="805568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400" dirty="0"/>
              <a:t>——‘’</a:t>
            </a:r>
            <a:r>
              <a:rPr lang="zh-CN" altLang="en-US" sz="1400" dirty="0"/>
              <a:t>只保留文本‘’。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5B24DBC-F6DF-481E-8EBD-1F1D35CC601A}"/>
              </a:ext>
            </a:extLst>
          </p:cNvPr>
          <p:cNvSpPr txBox="1"/>
          <p:nvPr/>
        </p:nvSpPr>
        <p:spPr>
          <a:xfrm>
            <a:off x="4891859" y="3676403"/>
            <a:ext cx="2289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673B6"/>
                </a:solidFill>
                <a:latin typeface="+mj-ea"/>
                <a:ea typeface="+mj-ea"/>
              </a:rPr>
              <a:t>季度工作概述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1324280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背景图" descr="城市的夜景&#10;&#10;描述已自动生成">
            <a:extLst>
              <a:ext uri="{FF2B5EF4-FFF2-40B4-BE49-F238E27FC236}">
                <a16:creationId xmlns:a16="http://schemas.microsoft.com/office/drawing/2014/main" id="{E3FD4DD6-8E93-41C4-8767-235896BF98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蒙版">
            <a:extLst>
              <a:ext uri="{FF2B5EF4-FFF2-40B4-BE49-F238E27FC236}">
                <a16:creationId xmlns:a16="http://schemas.microsoft.com/office/drawing/2014/main" id="{108BC222-D1F8-43A0-B71C-EF3F1DDFF97E}"/>
              </a:ext>
            </a:extLst>
          </p:cNvPr>
          <p:cNvSpPr/>
          <p:nvPr/>
        </p:nvSpPr>
        <p:spPr>
          <a:xfrm>
            <a:off x="4210" y="0"/>
            <a:ext cx="12192000" cy="6858000"/>
          </a:xfrm>
          <a:prstGeom prst="rect">
            <a:avLst/>
          </a:prstGeom>
          <a:gradFill>
            <a:gsLst>
              <a:gs pos="0">
                <a:srgbClr val="0891E3">
                  <a:alpha val="99000"/>
                </a:srgbClr>
              </a:gs>
              <a:gs pos="70000">
                <a:srgbClr val="0673B6">
                  <a:alpha val="81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下纹理" descr="图片包含 伞, 黑暗, 打开, 游戏机&#10;&#10;描述已自动生成">
            <a:extLst>
              <a:ext uri="{FF2B5EF4-FFF2-40B4-BE49-F238E27FC236}">
                <a16:creationId xmlns:a16="http://schemas.microsoft.com/office/drawing/2014/main" id="{E8F1902E-4E88-4AD1-B6DA-F8B19B7F84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5611"/>
            <a:ext cx="13155491" cy="8770327"/>
          </a:xfrm>
          <a:prstGeom prst="rect">
            <a:avLst/>
          </a:prstGeom>
        </p:spPr>
      </p:pic>
      <p:grpSp>
        <p:nvGrpSpPr>
          <p:cNvPr id="3" name="背景装饰可解除组合编辑">
            <a:extLst>
              <a:ext uri="{FF2B5EF4-FFF2-40B4-BE49-F238E27FC236}">
                <a16:creationId xmlns:a16="http://schemas.microsoft.com/office/drawing/2014/main" id="{D468D4C0-E9D8-4FE6-95A1-587CDA8920D2}"/>
              </a:ext>
            </a:extLst>
          </p:cNvPr>
          <p:cNvGrpSpPr/>
          <p:nvPr/>
        </p:nvGrpSpPr>
        <p:grpSpPr>
          <a:xfrm>
            <a:off x="1922513" y="1149200"/>
            <a:ext cx="8346974" cy="3859305"/>
            <a:chOff x="1922513" y="1149200"/>
            <a:chExt cx="8346974" cy="385930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12BE93E-FDF6-4D9F-AFB4-89C03C94D302}"/>
                </a:ext>
              </a:extLst>
            </p:cNvPr>
            <p:cNvGrpSpPr/>
            <p:nvPr/>
          </p:nvGrpSpPr>
          <p:grpSpPr>
            <a:xfrm>
              <a:off x="1922513" y="3814831"/>
              <a:ext cx="8346974" cy="1193674"/>
              <a:chOff x="1922513" y="3284025"/>
              <a:chExt cx="8346974" cy="1193674"/>
            </a:xfrm>
          </p:grpSpPr>
          <p:sp>
            <p:nvSpPr>
              <p:cNvPr id="39" name="梯形 38">
                <a:extLst>
                  <a:ext uri="{FF2B5EF4-FFF2-40B4-BE49-F238E27FC236}">
                    <a16:creationId xmlns:a16="http://schemas.microsoft.com/office/drawing/2014/main" id="{7C9CB3AC-4821-4D42-966A-9D75C2EE2E1E}"/>
                  </a:ext>
                </a:extLst>
              </p:cNvPr>
              <p:cNvSpPr/>
              <p:nvPr/>
            </p:nvSpPr>
            <p:spPr>
              <a:xfrm flipH="1">
                <a:off x="1922513" y="3284025"/>
                <a:ext cx="8346974" cy="663710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梯形 39">
                <a:extLst>
                  <a:ext uri="{FF2B5EF4-FFF2-40B4-BE49-F238E27FC236}">
                    <a16:creationId xmlns:a16="http://schemas.microsoft.com/office/drawing/2014/main" id="{F46239E8-7BEA-4E1F-83BC-0FF2B970B4A7}"/>
                  </a:ext>
                </a:extLst>
              </p:cNvPr>
              <p:cNvSpPr/>
              <p:nvPr/>
            </p:nvSpPr>
            <p:spPr>
              <a:xfrm flipH="1">
                <a:off x="2763520" y="3947735"/>
                <a:ext cx="6664960" cy="529964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A403F2D-312D-449F-AF40-F999EC39DEE0}"/>
                </a:ext>
              </a:extLst>
            </p:cNvPr>
            <p:cNvGrpSpPr/>
            <p:nvPr/>
          </p:nvGrpSpPr>
          <p:grpSpPr>
            <a:xfrm flipV="1">
              <a:off x="1922513" y="1149200"/>
              <a:ext cx="8346974" cy="1193674"/>
              <a:chOff x="1922513" y="3284025"/>
              <a:chExt cx="8346974" cy="1193674"/>
            </a:xfrm>
          </p:grpSpPr>
          <p:sp>
            <p:nvSpPr>
              <p:cNvPr id="44" name="梯形 43">
                <a:extLst>
                  <a:ext uri="{FF2B5EF4-FFF2-40B4-BE49-F238E27FC236}">
                    <a16:creationId xmlns:a16="http://schemas.microsoft.com/office/drawing/2014/main" id="{61DE4DB5-A807-4432-8F6D-30A575B28A68}"/>
                  </a:ext>
                </a:extLst>
              </p:cNvPr>
              <p:cNvSpPr/>
              <p:nvPr/>
            </p:nvSpPr>
            <p:spPr>
              <a:xfrm flipH="1">
                <a:off x="1922513" y="3284025"/>
                <a:ext cx="8346974" cy="663710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梯形 45">
                <a:extLst>
                  <a:ext uri="{FF2B5EF4-FFF2-40B4-BE49-F238E27FC236}">
                    <a16:creationId xmlns:a16="http://schemas.microsoft.com/office/drawing/2014/main" id="{45E91F51-43EC-4BBA-BEC3-6DF7B7071CDA}"/>
                  </a:ext>
                </a:extLst>
              </p:cNvPr>
              <p:cNvSpPr/>
              <p:nvPr/>
            </p:nvSpPr>
            <p:spPr>
              <a:xfrm flipH="1">
                <a:off x="2763520" y="3947735"/>
                <a:ext cx="6664960" cy="529964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9B03517-8C65-47EB-8F2D-ABFC913AC1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72811" y="1531478"/>
              <a:ext cx="841007" cy="81139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F318A46-6D8B-4BCD-8930-8737FECEED4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61165" y="1531477"/>
              <a:ext cx="1158275" cy="69055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D286729-3C03-4B71-9A73-01E6229D29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3949" y="3770671"/>
              <a:ext cx="999071" cy="88417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5456BDBA-7857-433D-BE80-E23B508203BD}"/>
                </a:ext>
              </a:extLst>
            </p:cNvPr>
            <p:cNvCxnSpPr>
              <a:cxnSpLocks/>
            </p:cNvCxnSpPr>
            <p:nvPr/>
          </p:nvCxnSpPr>
          <p:spPr>
            <a:xfrm>
              <a:off x="8772986" y="3968229"/>
              <a:ext cx="999071" cy="88417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EE4B316B-0E3E-4F50-8B5F-2D7D9BFD0A32}"/>
                </a:ext>
              </a:extLst>
            </p:cNvPr>
            <p:cNvCxnSpPr>
              <a:cxnSpLocks/>
            </p:cNvCxnSpPr>
            <p:nvPr/>
          </p:nvCxnSpPr>
          <p:spPr>
            <a:xfrm>
              <a:off x="7975830" y="4394788"/>
              <a:ext cx="499535" cy="61371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882D8A0-CDD4-4761-89E3-02F7AA1041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09117" y="4146686"/>
              <a:ext cx="508443" cy="59683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CE113E63-61CA-44AB-9D92-5E3E1192161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37036" y="1628395"/>
              <a:ext cx="487321" cy="56451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D26E4BCB-143C-42D2-896C-995FB900E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65518" y="1654916"/>
              <a:ext cx="118149" cy="5645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右光">
            <a:extLst>
              <a:ext uri="{FF2B5EF4-FFF2-40B4-BE49-F238E27FC236}">
                <a16:creationId xmlns:a16="http://schemas.microsoft.com/office/drawing/2014/main" id="{17EDD358-2865-4684-9B3F-1C40122EAA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518" y="1236568"/>
            <a:ext cx="6096012" cy="4089954"/>
          </a:xfrm>
          <a:prstGeom prst="rect">
            <a:avLst/>
          </a:prstGeom>
        </p:spPr>
      </p:pic>
      <p:pic>
        <p:nvPicPr>
          <p:cNvPr id="77" name="左光">
            <a:extLst>
              <a:ext uri="{FF2B5EF4-FFF2-40B4-BE49-F238E27FC236}">
                <a16:creationId xmlns:a16="http://schemas.microsoft.com/office/drawing/2014/main" id="{6B0E7E19-188C-4F8C-950C-07C23D6635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714724" y="1236568"/>
            <a:ext cx="6096012" cy="4089954"/>
          </a:xfrm>
          <a:prstGeom prst="rect">
            <a:avLst/>
          </a:prstGeom>
        </p:spPr>
      </p:pic>
      <p:sp>
        <p:nvSpPr>
          <p:cNvPr id="78" name="04">
            <a:extLst>
              <a:ext uri="{FF2B5EF4-FFF2-40B4-BE49-F238E27FC236}">
                <a16:creationId xmlns:a16="http://schemas.microsoft.com/office/drawing/2014/main" id="{F07BD56D-C10E-4A3B-9CDA-50A099A84235}"/>
              </a:ext>
            </a:extLst>
          </p:cNvPr>
          <p:cNvSpPr/>
          <p:nvPr/>
        </p:nvSpPr>
        <p:spPr>
          <a:xfrm>
            <a:off x="4206603" y="1338377"/>
            <a:ext cx="399410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 kern="100" dirty="0">
                <a:ln w="1905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04</a:t>
            </a:r>
            <a:endParaRPr lang="zh-CN" altLang="en-US" sz="19900" kern="100" dirty="0"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标题">
            <a:extLst>
              <a:ext uri="{FF2B5EF4-FFF2-40B4-BE49-F238E27FC236}">
                <a16:creationId xmlns:a16="http://schemas.microsoft.com/office/drawing/2014/main" id="{46350926-D4F8-44C5-826B-7188CE2B6AA7}"/>
              </a:ext>
            </a:extLst>
          </p:cNvPr>
          <p:cNvSpPr/>
          <p:nvPr/>
        </p:nvSpPr>
        <p:spPr>
          <a:xfrm>
            <a:off x="2344012" y="2899946"/>
            <a:ext cx="75039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kern="100" dirty="0">
                <a:gradFill flip="none" rotWithShape="1">
                  <a:gsLst>
                    <a:gs pos="42000">
                      <a:schemeClr val="bg1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明年计划</a:t>
            </a:r>
          </a:p>
        </p:txBody>
      </p:sp>
    </p:spTree>
    <p:extLst>
      <p:ext uri="{BB962C8B-B14F-4D97-AF65-F5344CB8AC3E}">
        <p14:creationId xmlns:p14="http://schemas.microsoft.com/office/powerpoint/2010/main" val="1603314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:a16="http://schemas.microsoft.com/office/drawing/2014/main" id="{A18EBE1D-6718-465A-B11F-9D574918A3F1}"/>
              </a:ext>
            </a:extLst>
          </p:cNvPr>
          <p:cNvSpPr/>
          <p:nvPr/>
        </p:nvSpPr>
        <p:spPr>
          <a:xfrm>
            <a:off x="0" y="5129736"/>
            <a:ext cx="12191999" cy="1728264"/>
          </a:xfrm>
          <a:prstGeom prst="rect">
            <a:avLst/>
          </a:prstGeom>
          <a:gradFill flip="none" rotWithShape="1">
            <a:gsLst>
              <a:gs pos="0">
                <a:srgbClr val="0891E3"/>
              </a:gs>
              <a:gs pos="100000">
                <a:srgbClr val="0673B6"/>
              </a:gs>
            </a:gsLst>
            <a:lin ang="0" scaled="1"/>
            <a:tileRect/>
          </a:gradFill>
          <a:ln w="12700" cap="flat" cmpd="sng" algn="ctr">
            <a:gradFill flip="none" rotWithShape="1">
              <a:gsLst>
                <a:gs pos="50000">
                  <a:srgbClr val="FFFFFF"/>
                </a:gs>
                <a:gs pos="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B2B1397-2A4E-4E08-8DAB-802311C7423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  <a:p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1FC08D8-61EB-4251-855C-C01E9801CB53}"/>
              </a:ext>
            </a:extLst>
          </p:cNvPr>
          <p:cNvSpPr txBox="1"/>
          <p:nvPr/>
        </p:nvSpPr>
        <p:spPr>
          <a:xfrm>
            <a:off x="1860728" y="5601517"/>
            <a:ext cx="8575781" cy="7847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kern="100">
                <a:solidFill>
                  <a:schemeClr val="bg1"/>
                </a:solidFill>
                <a:latin typeface="Arial" panose="020B060402020202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sz="1800" dirty="0"/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800" dirty="0"/>
              <a:t>——‘’</a:t>
            </a:r>
            <a:r>
              <a:rPr lang="zh-CN" altLang="en-US" sz="1800" dirty="0"/>
              <a:t>只保留文本‘’。</a:t>
            </a:r>
          </a:p>
        </p:txBody>
      </p:sp>
      <p:sp>
        <p:nvSpPr>
          <p:cNvPr id="45" name="Parallelogram 45">
            <a:extLst>
              <a:ext uri="{FF2B5EF4-FFF2-40B4-BE49-F238E27FC236}">
                <a16:creationId xmlns:a16="http://schemas.microsoft.com/office/drawing/2014/main" id="{0DE2BD05-3050-4C24-A7DA-312A29887F2A}"/>
              </a:ext>
            </a:extLst>
          </p:cNvPr>
          <p:cNvSpPr/>
          <p:nvPr/>
        </p:nvSpPr>
        <p:spPr>
          <a:xfrm>
            <a:off x="1011322" y="4401848"/>
            <a:ext cx="946150" cy="682283"/>
          </a:xfrm>
          <a:prstGeom prst="parallelogram">
            <a:avLst>
              <a:gd name="adj" fmla="val 8779"/>
            </a:avLst>
          </a:prstGeom>
          <a:noFill/>
          <a:ln w="25400">
            <a:gradFill flip="none" rotWithShape="1">
              <a:gsLst>
                <a:gs pos="57000">
                  <a:srgbClr val="0891E3">
                    <a:alpha val="0"/>
                  </a:srgbClr>
                </a:gs>
                <a:gs pos="86000">
                  <a:srgbClr val="0891E3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Parallelogram 25">
            <a:extLst>
              <a:ext uri="{FF2B5EF4-FFF2-40B4-BE49-F238E27FC236}">
                <a16:creationId xmlns:a16="http://schemas.microsoft.com/office/drawing/2014/main" id="{D996446C-FC69-46B8-B460-E9D562D59110}"/>
              </a:ext>
            </a:extLst>
          </p:cNvPr>
          <p:cNvSpPr/>
          <p:nvPr/>
        </p:nvSpPr>
        <p:spPr>
          <a:xfrm>
            <a:off x="3739324" y="1435760"/>
            <a:ext cx="946150" cy="682283"/>
          </a:xfrm>
          <a:prstGeom prst="parallelogram">
            <a:avLst>
              <a:gd name="adj" fmla="val 11438"/>
            </a:avLst>
          </a:prstGeom>
          <a:noFill/>
          <a:ln w="25400">
            <a:gradFill flip="none" rotWithShape="1">
              <a:gsLst>
                <a:gs pos="57000">
                  <a:srgbClr val="0891E3">
                    <a:alpha val="0"/>
                  </a:srgbClr>
                </a:gs>
                <a:gs pos="86000">
                  <a:srgbClr val="0891E3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Parallelogram 46">
            <a:extLst>
              <a:ext uri="{FF2B5EF4-FFF2-40B4-BE49-F238E27FC236}">
                <a16:creationId xmlns:a16="http://schemas.microsoft.com/office/drawing/2014/main" id="{CBA8ABF1-05B0-47F4-A300-717283193735}"/>
              </a:ext>
            </a:extLst>
          </p:cNvPr>
          <p:cNvSpPr/>
          <p:nvPr/>
        </p:nvSpPr>
        <p:spPr>
          <a:xfrm rot="10800000">
            <a:off x="7308907" y="4323279"/>
            <a:ext cx="946150" cy="682283"/>
          </a:xfrm>
          <a:prstGeom prst="parallelogram">
            <a:avLst>
              <a:gd name="adj" fmla="val 11439"/>
            </a:avLst>
          </a:prstGeom>
          <a:noFill/>
          <a:ln w="25400">
            <a:gradFill flip="none" rotWithShape="1">
              <a:gsLst>
                <a:gs pos="57000">
                  <a:srgbClr val="0891E3">
                    <a:alpha val="0"/>
                  </a:srgbClr>
                </a:gs>
                <a:gs pos="86000">
                  <a:srgbClr val="0891E3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Parallelogram 44">
            <a:extLst>
              <a:ext uri="{FF2B5EF4-FFF2-40B4-BE49-F238E27FC236}">
                <a16:creationId xmlns:a16="http://schemas.microsoft.com/office/drawing/2014/main" id="{1CB6EBB7-9513-4BCE-B99E-44566D366B8B}"/>
              </a:ext>
            </a:extLst>
          </p:cNvPr>
          <p:cNvSpPr/>
          <p:nvPr/>
        </p:nvSpPr>
        <p:spPr>
          <a:xfrm>
            <a:off x="9963434" y="1435760"/>
            <a:ext cx="946150" cy="682283"/>
          </a:xfrm>
          <a:prstGeom prst="parallelogram">
            <a:avLst>
              <a:gd name="adj" fmla="val 9311"/>
            </a:avLst>
          </a:prstGeom>
          <a:noFill/>
          <a:ln w="25400">
            <a:gradFill flip="none" rotWithShape="1">
              <a:gsLst>
                <a:gs pos="57000">
                  <a:srgbClr val="0891E3">
                    <a:alpha val="0"/>
                  </a:srgbClr>
                </a:gs>
                <a:gs pos="86000">
                  <a:srgbClr val="0891E3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菱形 52">
            <a:extLst>
              <a:ext uri="{FF2B5EF4-FFF2-40B4-BE49-F238E27FC236}">
                <a16:creationId xmlns:a16="http://schemas.microsoft.com/office/drawing/2014/main" id="{D934F95F-74FB-48F2-8507-01E60A5942A3}"/>
              </a:ext>
            </a:extLst>
          </p:cNvPr>
          <p:cNvSpPr/>
          <p:nvPr/>
        </p:nvSpPr>
        <p:spPr>
          <a:xfrm>
            <a:off x="596900" y="5387519"/>
            <a:ext cx="1212698" cy="1212698"/>
          </a:xfrm>
          <a:prstGeom prst="diamond">
            <a:avLst/>
          </a:prstGeom>
          <a:solidFill>
            <a:srgbClr val="0673B6"/>
          </a:solidFill>
          <a:ln>
            <a:gradFill flip="none" rotWithShape="1">
              <a:gsLst>
                <a:gs pos="75000">
                  <a:srgbClr val="FFFFFF">
                    <a:alpha val="0"/>
                  </a:srgbClr>
                </a:gs>
                <a:gs pos="50000">
                  <a:srgbClr val="FFFFFF"/>
                </a:gs>
                <a:gs pos="25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iconfont-10484-5114096">
            <a:extLst>
              <a:ext uri="{FF2B5EF4-FFF2-40B4-BE49-F238E27FC236}">
                <a16:creationId xmlns:a16="http://schemas.microsoft.com/office/drawing/2014/main" id="{E0B7D1CE-10FD-4897-8771-9AA8867207CF}"/>
              </a:ext>
            </a:extLst>
          </p:cNvPr>
          <p:cNvSpPr>
            <a:spLocks noChangeAspect="1"/>
          </p:cNvSpPr>
          <p:nvPr/>
        </p:nvSpPr>
        <p:spPr bwMode="auto">
          <a:xfrm>
            <a:off x="900370" y="5689026"/>
            <a:ext cx="605756" cy="609685"/>
          </a:xfrm>
          <a:custGeom>
            <a:avLst/>
            <a:gdLst>
              <a:gd name="T0" fmla="*/ 6906 w 11242"/>
              <a:gd name="T1" fmla="*/ 2046 h 11312"/>
              <a:gd name="T2" fmla="*/ 5077 w 11242"/>
              <a:gd name="T3" fmla="*/ 217 h 11312"/>
              <a:gd name="T4" fmla="*/ 5613 w 11242"/>
              <a:gd name="T5" fmla="*/ 2910 h 11312"/>
              <a:gd name="T6" fmla="*/ 6695 w 11242"/>
              <a:gd name="T7" fmla="*/ 3612 h 11312"/>
              <a:gd name="T8" fmla="*/ 6065 w 11242"/>
              <a:gd name="T9" fmla="*/ 3714 h 11312"/>
              <a:gd name="T10" fmla="*/ 5161 w 11242"/>
              <a:gd name="T11" fmla="*/ 3710 h 11312"/>
              <a:gd name="T12" fmla="*/ 4531 w 11242"/>
              <a:gd name="T13" fmla="*/ 3608 h 11312"/>
              <a:gd name="T14" fmla="*/ 3517 w 11242"/>
              <a:gd name="T15" fmla="*/ 6710 h 11312"/>
              <a:gd name="T16" fmla="*/ 4241 w 11242"/>
              <a:gd name="T17" fmla="*/ 7110 h 11312"/>
              <a:gd name="T18" fmla="*/ 5231 w 11242"/>
              <a:gd name="T19" fmla="*/ 11310 h 11312"/>
              <a:gd name="T20" fmla="*/ 6693 w 11242"/>
              <a:gd name="T21" fmla="*/ 10674 h 11312"/>
              <a:gd name="T22" fmla="*/ 7361 w 11242"/>
              <a:gd name="T23" fmla="*/ 7110 h 11312"/>
              <a:gd name="T24" fmla="*/ 7709 w 11242"/>
              <a:gd name="T25" fmla="*/ 6710 h 11312"/>
              <a:gd name="T26" fmla="*/ 9111 w 11242"/>
              <a:gd name="T27" fmla="*/ 2910 h 11312"/>
              <a:gd name="T28" fmla="*/ 10101 w 11242"/>
              <a:gd name="T29" fmla="*/ 520 h 11312"/>
              <a:gd name="T30" fmla="*/ 7711 w 11242"/>
              <a:gd name="T31" fmla="*/ 1510 h 11312"/>
              <a:gd name="T32" fmla="*/ 2115 w 11242"/>
              <a:gd name="T33" fmla="*/ 1512 h 11312"/>
              <a:gd name="T34" fmla="*/ 2115 w 11242"/>
              <a:gd name="T35" fmla="*/ 2912 h 11312"/>
              <a:gd name="T36" fmla="*/ 2115 w 11242"/>
              <a:gd name="T37" fmla="*/ 112 h 11312"/>
              <a:gd name="T38" fmla="*/ 11213 w 11242"/>
              <a:gd name="T39" fmla="*/ 6710 h 11312"/>
              <a:gd name="T40" fmla="*/ 10195 w 11242"/>
              <a:gd name="T41" fmla="*/ 3612 h 11312"/>
              <a:gd name="T42" fmla="*/ 9565 w 11242"/>
              <a:gd name="T43" fmla="*/ 3714 h 11312"/>
              <a:gd name="T44" fmla="*/ 8659 w 11242"/>
              <a:gd name="T45" fmla="*/ 3710 h 11312"/>
              <a:gd name="T46" fmla="*/ 8029 w 11242"/>
              <a:gd name="T47" fmla="*/ 3612 h 11312"/>
              <a:gd name="T48" fmla="*/ 8087 w 11242"/>
              <a:gd name="T49" fmla="*/ 4160 h 11312"/>
              <a:gd name="T50" fmla="*/ 8157 w 11242"/>
              <a:gd name="T51" fmla="*/ 7456 h 11312"/>
              <a:gd name="T52" fmla="*/ 8033 w 11242"/>
              <a:gd name="T53" fmla="*/ 9978 h 11312"/>
              <a:gd name="T54" fmla="*/ 9495 w 11242"/>
              <a:gd name="T55" fmla="*/ 10608 h 11312"/>
              <a:gd name="T56" fmla="*/ 10483 w 11242"/>
              <a:gd name="T57" fmla="*/ 7110 h 11312"/>
              <a:gd name="T58" fmla="*/ 11213 w 11242"/>
              <a:gd name="T59" fmla="*/ 6710 h 11312"/>
              <a:gd name="T60" fmla="*/ 3141 w 11242"/>
              <a:gd name="T61" fmla="*/ 4142 h 11312"/>
              <a:gd name="T62" fmla="*/ 3197 w 11242"/>
              <a:gd name="T63" fmla="*/ 3612 h 11312"/>
              <a:gd name="T64" fmla="*/ 2565 w 11242"/>
              <a:gd name="T65" fmla="*/ 3714 h 11312"/>
              <a:gd name="T66" fmla="*/ 1663 w 11242"/>
              <a:gd name="T67" fmla="*/ 3710 h 11312"/>
              <a:gd name="T68" fmla="*/ 1033 w 11242"/>
              <a:gd name="T69" fmla="*/ 3612 h 11312"/>
              <a:gd name="T70" fmla="*/ 13 w 11242"/>
              <a:gd name="T71" fmla="*/ 6710 h 11312"/>
              <a:gd name="T72" fmla="*/ 359 w 11242"/>
              <a:gd name="T73" fmla="*/ 7104 h 11312"/>
              <a:gd name="T74" fmla="*/ 1035 w 11242"/>
              <a:gd name="T75" fmla="*/ 9978 h 11312"/>
              <a:gd name="T76" fmla="*/ 2499 w 11242"/>
              <a:gd name="T77" fmla="*/ 10608 h 11312"/>
              <a:gd name="T78" fmla="*/ 3427 w 11242"/>
              <a:gd name="T79" fmla="*/ 7710 h 11312"/>
              <a:gd name="T80" fmla="*/ 2823 w 11242"/>
              <a:gd name="T81" fmla="*/ 6628 h 11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242" h="11312">
                <a:moveTo>
                  <a:pt x="5613" y="2910"/>
                </a:moveTo>
                <a:cubicBezTo>
                  <a:pt x="6179" y="2910"/>
                  <a:pt x="6690" y="2569"/>
                  <a:pt x="6906" y="2046"/>
                </a:cubicBezTo>
                <a:cubicBezTo>
                  <a:pt x="7123" y="1523"/>
                  <a:pt x="7003" y="920"/>
                  <a:pt x="6603" y="520"/>
                </a:cubicBezTo>
                <a:cubicBezTo>
                  <a:pt x="6203" y="120"/>
                  <a:pt x="5600" y="0"/>
                  <a:pt x="5077" y="217"/>
                </a:cubicBezTo>
                <a:cubicBezTo>
                  <a:pt x="4554" y="433"/>
                  <a:pt x="4213" y="944"/>
                  <a:pt x="4213" y="1510"/>
                </a:cubicBezTo>
                <a:cubicBezTo>
                  <a:pt x="4213" y="2283"/>
                  <a:pt x="4840" y="2910"/>
                  <a:pt x="5613" y="2910"/>
                </a:cubicBezTo>
                <a:close/>
                <a:moveTo>
                  <a:pt x="7391" y="4240"/>
                </a:moveTo>
                <a:cubicBezTo>
                  <a:pt x="7356" y="3882"/>
                  <a:pt x="7054" y="3610"/>
                  <a:pt x="6695" y="3612"/>
                </a:cubicBezTo>
                <a:lnTo>
                  <a:pt x="6313" y="3612"/>
                </a:lnTo>
                <a:cubicBezTo>
                  <a:pt x="6220" y="3612"/>
                  <a:pt x="6131" y="3648"/>
                  <a:pt x="6065" y="3714"/>
                </a:cubicBezTo>
                <a:lnTo>
                  <a:pt x="5613" y="4166"/>
                </a:lnTo>
                <a:lnTo>
                  <a:pt x="5161" y="3710"/>
                </a:lnTo>
                <a:cubicBezTo>
                  <a:pt x="5095" y="3644"/>
                  <a:pt x="5006" y="3608"/>
                  <a:pt x="4913" y="3608"/>
                </a:cubicBezTo>
                <a:lnTo>
                  <a:pt x="4531" y="3608"/>
                </a:lnTo>
                <a:cubicBezTo>
                  <a:pt x="4174" y="3606"/>
                  <a:pt x="3874" y="3874"/>
                  <a:pt x="3835" y="4228"/>
                </a:cubicBezTo>
                <a:lnTo>
                  <a:pt x="3517" y="6710"/>
                </a:lnTo>
                <a:cubicBezTo>
                  <a:pt x="3487" y="6921"/>
                  <a:pt x="3650" y="7110"/>
                  <a:pt x="3863" y="7110"/>
                </a:cubicBezTo>
                <a:lnTo>
                  <a:pt x="4241" y="7110"/>
                </a:lnTo>
                <a:lnTo>
                  <a:pt x="4535" y="10678"/>
                </a:lnTo>
                <a:cubicBezTo>
                  <a:pt x="4568" y="11037"/>
                  <a:pt x="4870" y="11312"/>
                  <a:pt x="5231" y="11310"/>
                </a:cubicBezTo>
                <a:lnTo>
                  <a:pt x="5997" y="11310"/>
                </a:lnTo>
                <a:cubicBezTo>
                  <a:pt x="6358" y="11309"/>
                  <a:pt x="6660" y="11034"/>
                  <a:pt x="6693" y="10674"/>
                </a:cubicBezTo>
                <a:lnTo>
                  <a:pt x="6985" y="7110"/>
                </a:lnTo>
                <a:lnTo>
                  <a:pt x="7361" y="7110"/>
                </a:lnTo>
                <a:cubicBezTo>
                  <a:pt x="7462" y="7110"/>
                  <a:pt x="7558" y="7066"/>
                  <a:pt x="7625" y="6990"/>
                </a:cubicBezTo>
                <a:cubicBezTo>
                  <a:pt x="7693" y="6914"/>
                  <a:pt x="7724" y="6811"/>
                  <a:pt x="7709" y="6710"/>
                </a:cubicBezTo>
                <a:lnTo>
                  <a:pt x="7391" y="4240"/>
                </a:lnTo>
                <a:close/>
                <a:moveTo>
                  <a:pt x="9111" y="2910"/>
                </a:moveTo>
                <a:cubicBezTo>
                  <a:pt x="9677" y="2910"/>
                  <a:pt x="10188" y="2569"/>
                  <a:pt x="10404" y="2046"/>
                </a:cubicBezTo>
                <a:cubicBezTo>
                  <a:pt x="10621" y="1523"/>
                  <a:pt x="10501" y="920"/>
                  <a:pt x="10101" y="520"/>
                </a:cubicBezTo>
                <a:cubicBezTo>
                  <a:pt x="9701" y="120"/>
                  <a:pt x="9098" y="0"/>
                  <a:pt x="8575" y="217"/>
                </a:cubicBezTo>
                <a:cubicBezTo>
                  <a:pt x="8052" y="433"/>
                  <a:pt x="7711" y="944"/>
                  <a:pt x="7711" y="1510"/>
                </a:cubicBezTo>
                <a:cubicBezTo>
                  <a:pt x="7711" y="2283"/>
                  <a:pt x="8338" y="2910"/>
                  <a:pt x="9111" y="2910"/>
                </a:cubicBezTo>
                <a:close/>
                <a:moveTo>
                  <a:pt x="2115" y="1512"/>
                </a:moveTo>
                <a:close/>
                <a:moveTo>
                  <a:pt x="715" y="1512"/>
                </a:moveTo>
                <a:cubicBezTo>
                  <a:pt x="715" y="2285"/>
                  <a:pt x="1342" y="2912"/>
                  <a:pt x="2115" y="2912"/>
                </a:cubicBezTo>
                <a:cubicBezTo>
                  <a:pt x="2888" y="2912"/>
                  <a:pt x="3515" y="2285"/>
                  <a:pt x="3515" y="1512"/>
                </a:cubicBezTo>
                <a:cubicBezTo>
                  <a:pt x="3515" y="739"/>
                  <a:pt x="2888" y="112"/>
                  <a:pt x="2115" y="112"/>
                </a:cubicBezTo>
                <a:cubicBezTo>
                  <a:pt x="1342" y="112"/>
                  <a:pt x="715" y="739"/>
                  <a:pt x="715" y="1512"/>
                </a:cubicBezTo>
                <a:close/>
                <a:moveTo>
                  <a:pt x="11213" y="6710"/>
                </a:moveTo>
                <a:lnTo>
                  <a:pt x="10889" y="4242"/>
                </a:lnTo>
                <a:cubicBezTo>
                  <a:pt x="10855" y="3884"/>
                  <a:pt x="10554" y="3611"/>
                  <a:pt x="10195" y="3612"/>
                </a:cubicBezTo>
                <a:lnTo>
                  <a:pt x="9813" y="3612"/>
                </a:lnTo>
                <a:cubicBezTo>
                  <a:pt x="9720" y="3612"/>
                  <a:pt x="9631" y="3648"/>
                  <a:pt x="9565" y="3714"/>
                </a:cubicBezTo>
                <a:lnTo>
                  <a:pt x="9113" y="4166"/>
                </a:lnTo>
                <a:lnTo>
                  <a:pt x="8659" y="3710"/>
                </a:lnTo>
                <a:cubicBezTo>
                  <a:pt x="8593" y="3646"/>
                  <a:pt x="8505" y="3611"/>
                  <a:pt x="8413" y="3612"/>
                </a:cubicBezTo>
                <a:lnTo>
                  <a:pt x="8029" y="3612"/>
                </a:lnTo>
                <a:cubicBezTo>
                  <a:pt x="7987" y="3615"/>
                  <a:pt x="7946" y="3623"/>
                  <a:pt x="7905" y="3634"/>
                </a:cubicBezTo>
                <a:cubicBezTo>
                  <a:pt x="8001" y="3795"/>
                  <a:pt x="8063" y="3974"/>
                  <a:pt x="8087" y="4160"/>
                </a:cubicBezTo>
                <a:lnTo>
                  <a:pt x="8413" y="6626"/>
                </a:lnTo>
                <a:cubicBezTo>
                  <a:pt x="8452" y="6927"/>
                  <a:pt x="8359" y="7230"/>
                  <a:pt x="8157" y="7456"/>
                </a:cubicBezTo>
                <a:cubicBezTo>
                  <a:pt x="8058" y="7566"/>
                  <a:pt x="7937" y="7652"/>
                  <a:pt x="7801" y="7710"/>
                </a:cubicBezTo>
                <a:lnTo>
                  <a:pt x="8033" y="9978"/>
                </a:lnTo>
                <a:cubicBezTo>
                  <a:pt x="8068" y="10336"/>
                  <a:pt x="8369" y="10609"/>
                  <a:pt x="8729" y="10608"/>
                </a:cubicBezTo>
                <a:lnTo>
                  <a:pt x="9495" y="10608"/>
                </a:lnTo>
                <a:cubicBezTo>
                  <a:pt x="9857" y="10608"/>
                  <a:pt x="10159" y="10332"/>
                  <a:pt x="10191" y="9972"/>
                </a:cubicBezTo>
                <a:lnTo>
                  <a:pt x="10483" y="7110"/>
                </a:lnTo>
                <a:lnTo>
                  <a:pt x="10861" y="7110"/>
                </a:lnTo>
                <a:cubicBezTo>
                  <a:pt x="11076" y="7112"/>
                  <a:pt x="11242" y="6923"/>
                  <a:pt x="11213" y="6710"/>
                </a:cubicBezTo>
                <a:close/>
                <a:moveTo>
                  <a:pt x="2823" y="6628"/>
                </a:moveTo>
                <a:lnTo>
                  <a:pt x="3141" y="4142"/>
                </a:lnTo>
                <a:cubicBezTo>
                  <a:pt x="3162" y="3962"/>
                  <a:pt x="3221" y="3789"/>
                  <a:pt x="3315" y="3634"/>
                </a:cubicBezTo>
                <a:cubicBezTo>
                  <a:pt x="3277" y="3622"/>
                  <a:pt x="3237" y="3615"/>
                  <a:pt x="3197" y="3612"/>
                </a:cubicBezTo>
                <a:lnTo>
                  <a:pt x="2813" y="3612"/>
                </a:lnTo>
                <a:cubicBezTo>
                  <a:pt x="2720" y="3612"/>
                  <a:pt x="2631" y="3648"/>
                  <a:pt x="2565" y="3714"/>
                </a:cubicBezTo>
                <a:lnTo>
                  <a:pt x="2113" y="4166"/>
                </a:lnTo>
                <a:lnTo>
                  <a:pt x="1663" y="3710"/>
                </a:lnTo>
                <a:cubicBezTo>
                  <a:pt x="1596" y="3645"/>
                  <a:pt x="1506" y="3610"/>
                  <a:pt x="1413" y="3612"/>
                </a:cubicBezTo>
                <a:lnTo>
                  <a:pt x="1033" y="3612"/>
                </a:lnTo>
                <a:cubicBezTo>
                  <a:pt x="676" y="3609"/>
                  <a:pt x="375" y="3877"/>
                  <a:pt x="337" y="4232"/>
                </a:cubicBezTo>
                <a:lnTo>
                  <a:pt x="13" y="6710"/>
                </a:lnTo>
                <a:cubicBezTo>
                  <a:pt x="0" y="6809"/>
                  <a:pt x="30" y="6909"/>
                  <a:pt x="97" y="6984"/>
                </a:cubicBezTo>
                <a:cubicBezTo>
                  <a:pt x="163" y="7060"/>
                  <a:pt x="258" y="7104"/>
                  <a:pt x="359" y="7104"/>
                </a:cubicBezTo>
                <a:lnTo>
                  <a:pt x="743" y="7104"/>
                </a:lnTo>
                <a:lnTo>
                  <a:pt x="1035" y="9978"/>
                </a:lnTo>
                <a:cubicBezTo>
                  <a:pt x="1070" y="10336"/>
                  <a:pt x="1371" y="10609"/>
                  <a:pt x="1731" y="10608"/>
                </a:cubicBezTo>
                <a:lnTo>
                  <a:pt x="2499" y="10608"/>
                </a:lnTo>
                <a:cubicBezTo>
                  <a:pt x="2860" y="10607"/>
                  <a:pt x="3162" y="10332"/>
                  <a:pt x="3195" y="9972"/>
                </a:cubicBezTo>
                <a:lnTo>
                  <a:pt x="3427" y="7710"/>
                </a:lnTo>
                <a:cubicBezTo>
                  <a:pt x="3294" y="7651"/>
                  <a:pt x="3174" y="7566"/>
                  <a:pt x="3075" y="7460"/>
                </a:cubicBezTo>
                <a:cubicBezTo>
                  <a:pt x="2875" y="7232"/>
                  <a:pt x="2783" y="6929"/>
                  <a:pt x="2823" y="6628"/>
                </a:cubicBezTo>
                <a:close/>
              </a:path>
            </a:pathLst>
          </a:custGeom>
          <a:gradFill>
            <a:gsLst>
              <a:gs pos="2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平行四边形 61">
            <a:extLst>
              <a:ext uri="{FF2B5EF4-FFF2-40B4-BE49-F238E27FC236}">
                <a16:creationId xmlns:a16="http://schemas.microsoft.com/office/drawing/2014/main" id="{3771774B-A75B-4B7B-BEDC-53B2BFEF677E}"/>
              </a:ext>
            </a:extLst>
          </p:cNvPr>
          <p:cNvSpPr>
            <a:spLocks/>
          </p:cNvSpPr>
          <p:nvPr/>
        </p:nvSpPr>
        <p:spPr>
          <a:xfrm>
            <a:off x="1225494" y="1610482"/>
            <a:ext cx="2300876" cy="3248899"/>
          </a:xfrm>
          <a:prstGeom prst="parallelogram">
            <a:avLst>
              <a:gd name="adj" fmla="val 13617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 cap="flat" cmpd="sng" algn="ctr">
            <a:solidFill>
              <a:srgbClr val="0891E3"/>
            </a:soli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C038BC5F-20FF-40EB-BAC2-4C3394F293A9}"/>
              </a:ext>
            </a:extLst>
          </p:cNvPr>
          <p:cNvSpPr>
            <a:spLocks/>
          </p:cNvSpPr>
          <p:nvPr/>
        </p:nvSpPr>
        <p:spPr>
          <a:xfrm>
            <a:off x="3626664" y="1615235"/>
            <a:ext cx="2293083" cy="3248898"/>
          </a:xfrm>
          <a:prstGeom prst="parallelogram">
            <a:avLst>
              <a:gd name="adj" fmla="val 13617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 cap="flat" cmpd="sng" algn="ctr">
            <a:solidFill>
              <a:srgbClr val="0891E3"/>
            </a:soli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平行四边形 63">
            <a:extLst>
              <a:ext uri="{FF2B5EF4-FFF2-40B4-BE49-F238E27FC236}">
                <a16:creationId xmlns:a16="http://schemas.microsoft.com/office/drawing/2014/main" id="{046DC1EA-DC75-4C1A-8A4C-7B28904CE5C4}"/>
              </a:ext>
            </a:extLst>
          </p:cNvPr>
          <p:cNvSpPr>
            <a:spLocks/>
          </p:cNvSpPr>
          <p:nvPr/>
        </p:nvSpPr>
        <p:spPr>
          <a:xfrm>
            <a:off x="5963117" y="1615234"/>
            <a:ext cx="2392233" cy="3248898"/>
          </a:xfrm>
          <a:prstGeom prst="parallelogram">
            <a:avLst>
              <a:gd name="adj" fmla="val 1361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 cap="flat" cmpd="sng" algn="ctr">
            <a:solidFill>
              <a:srgbClr val="0891E3"/>
            </a:soli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平行四边形 64">
            <a:extLst>
              <a:ext uri="{FF2B5EF4-FFF2-40B4-BE49-F238E27FC236}">
                <a16:creationId xmlns:a16="http://schemas.microsoft.com/office/drawing/2014/main" id="{FC652D6E-B346-437C-81F9-09588E7C9A90}"/>
              </a:ext>
            </a:extLst>
          </p:cNvPr>
          <p:cNvSpPr>
            <a:spLocks/>
          </p:cNvSpPr>
          <p:nvPr/>
        </p:nvSpPr>
        <p:spPr>
          <a:xfrm>
            <a:off x="8355349" y="1615234"/>
            <a:ext cx="2407636" cy="3248898"/>
          </a:xfrm>
          <a:prstGeom prst="parallelogram">
            <a:avLst>
              <a:gd name="adj" fmla="val 13617"/>
            </a:avLst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 cap="flat" cmpd="sng" algn="ctr">
            <a:solidFill>
              <a:srgbClr val="0891E3"/>
            </a:soli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7754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F07A16-8082-46A0-9348-B64B46B1837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  <a:p>
            <a:endParaRPr lang="zh-CN" altLang="en-US" dirty="0"/>
          </a:p>
        </p:txBody>
      </p:sp>
      <p:sp>
        <p:nvSpPr>
          <p:cNvPr id="5" name="ísļïḓè">
            <a:extLst>
              <a:ext uri="{FF2B5EF4-FFF2-40B4-BE49-F238E27FC236}">
                <a16:creationId xmlns:a16="http://schemas.microsoft.com/office/drawing/2014/main" id="{08230D77-9D1E-48AE-9B8B-38608D4A23FA}"/>
              </a:ext>
            </a:extLst>
          </p:cNvPr>
          <p:cNvSpPr/>
          <p:nvPr/>
        </p:nvSpPr>
        <p:spPr>
          <a:xfrm>
            <a:off x="1090891" y="1504950"/>
            <a:ext cx="4770890" cy="2152277"/>
          </a:xfrm>
          <a:prstGeom prst="roundRect">
            <a:avLst>
              <a:gd name="adj" fmla="val 4993"/>
            </a:avLst>
          </a:prstGeom>
          <a:gradFill>
            <a:gsLst>
              <a:gs pos="100000">
                <a:srgbClr val="5ECCFC"/>
              </a:gs>
              <a:gs pos="63000">
                <a:srgbClr val="4CBAEE">
                  <a:alpha val="92000"/>
                </a:srgbClr>
              </a:gs>
              <a:gs pos="21000">
                <a:srgbClr val="0673B6"/>
              </a:gs>
            </a:gsLst>
            <a:lin ang="0" scaled="1"/>
          </a:gra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íSḷidè">
            <a:extLst>
              <a:ext uri="{FF2B5EF4-FFF2-40B4-BE49-F238E27FC236}">
                <a16:creationId xmlns:a16="http://schemas.microsoft.com/office/drawing/2014/main" id="{FCB507DB-E493-49BF-847C-CDEF0C1AABED}"/>
              </a:ext>
            </a:extLst>
          </p:cNvPr>
          <p:cNvSpPr txBox="1"/>
          <p:nvPr/>
        </p:nvSpPr>
        <p:spPr>
          <a:xfrm>
            <a:off x="1454703" y="1930348"/>
            <a:ext cx="3269469" cy="1301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——‘’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只保留文本‘’。</a:t>
            </a:r>
          </a:p>
        </p:txBody>
      </p:sp>
      <p:sp>
        <p:nvSpPr>
          <p:cNvPr id="7" name="ïṥlîdé">
            <a:extLst>
              <a:ext uri="{FF2B5EF4-FFF2-40B4-BE49-F238E27FC236}">
                <a16:creationId xmlns:a16="http://schemas.microsoft.com/office/drawing/2014/main" id="{89F33454-9F36-4A3E-B8C9-2093114B4E11}"/>
              </a:ext>
            </a:extLst>
          </p:cNvPr>
          <p:cNvSpPr/>
          <p:nvPr/>
        </p:nvSpPr>
        <p:spPr>
          <a:xfrm flipH="1">
            <a:off x="6330220" y="4182379"/>
            <a:ext cx="4770890" cy="2152277"/>
          </a:xfrm>
          <a:prstGeom prst="roundRect">
            <a:avLst>
              <a:gd name="adj" fmla="val 4993"/>
            </a:avLst>
          </a:prstGeom>
          <a:gradFill>
            <a:gsLst>
              <a:gs pos="100000">
                <a:srgbClr val="5ECCFC"/>
              </a:gs>
              <a:gs pos="63000">
                <a:srgbClr val="4CBAEE">
                  <a:alpha val="92000"/>
                </a:srgbClr>
              </a:gs>
              <a:gs pos="21000">
                <a:srgbClr val="0673B6"/>
              </a:gs>
            </a:gsLst>
            <a:lin ang="0" scaled="1"/>
          </a:gra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ïṩľíďe">
            <a:extLst>
              <a:ext uri="{FF2B5EF4-FFF2-40B4-BE49-F238E27FC236}">
                <a16:creationId xmlns:a16="http://schemas.microsoft.com/office/drawing/2014/main" id="{7E4B14AF-7FDF-42D2-B39C-35C5F7BE0AEE}"/>
              </a:ext>
            </a:extLst>
          </p:cNvPr>
          <p:cNvSpPr/>
          <p:nvPr/>
        </p:nvSpPr>
        <p:spPr>
          <a:xfrm flipH="1">
            <a:off x="6330220" y="1504950"/>
            <a:ext cx="4770890" cy="2152277"/>
          </a:xfrm>
          <a:prstGeom prst="roundRect">
            <a:avLst>
              <a:gd name="adj" fmla="val 4993"/>
            </a:avLst>
          </a:prstGeom>
          <a:gradFill>
            <a:gsLst>
              <a:gs pos="100000">
                <a:srgbClr val="5ECCFC"/>
              </a:gs>
              <a:gs pos="63000">
                <a:srgbClr val="4CBAEE">
                  <a:alpha val="92000"/>
                </a:srgbClr>
              </a:gs>
              <a:gs pos="21000">
                <a:srgbClr val="0673B6"/>
              </a:gs>
            </a:gsLst>
            <a:lin ang="0" scaled="1"/>
          </a:gra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ïṧľîḓê">
            <a:extLst>
              <a:ext uri="{FF2B5EF4-FFF2-40B4-BE49-F238E27FC236}">
                <a16:creationId xmlns:a16="http://schemas.microsoft.com/office/drawing/2014/main" id="{9FB231E0-4C7C-45E6-83F2-184CD3F6783B}"/>
              </a:ext>
            </a:extLst>
          </p:cNvPr>
          <p:cNvSpPr txBox="1"/>
          <p:nvPr/>
        </p:nvSpPr>
        <p:spPr>
          <a:xfrm flipH="1">
            <a:off x="7704351" y="1930348"/>
            <a:ext cx="3040027" cy="1301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/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dirty="0"/>
              <a:t>——‘’</a:t>
            </a:r>
            <a:r>
              <a:rPr lang="zh-CN" altLang="en-US" dirty="0"/>
              <a:t>只保留文本‘’。</a:t>
            </a:r>
          </a:p>
        </p:txBody>
      </p:sp>
      <p:sp>
        <p:nvSpPr>
          <p:cNvPr id="11" name="íśļîḓê">
            <a:extLst>
              <a:ext uri="{FF2B5EF4-FFF2-40B4-BE49-F238E27FC236}">
                <a16:creationId xmlns:a16="http://schemas.microsoft.com/office/drawing/2014/main" id="{B814F1CD-04EA-43EA-866A-D5D92E334324}"/>
              </a:ext>
            </a:extLst>
          </p:cNvPr>
          <p:cNvSpPr/>
          <p:nvPr/>
        </p:nvSpPr>
        <p:spPr>
          <a:xfrm>
            <a:off x="1090891" y="4182379"/>
            <a:ext cx="4770890" cy="2152277"/>
          </a:xfrm>
          <a:prstGeom prst="roundRect">
            <a:avLst>
              <a:gd name="adj" fmla="val 4993"/>
            </a:avLst>
          </a:prstGeom>
          <a:gradFill>
            <a:gsLst>
              <a:gs pos="100000">
                <a:srgbClr val="5ECCFC"/>
              </a:gs>
              <a:gs pos="63000">
                <a:srgbClr val="4CBAEE">
                  <a:alpha val="92000"/>
                </a:srgbClr>
              </a:gs>
              <a:gs pos="21000">
                <a:srgbClr val="0673B6"/>
              </a:gs>
            </a:gsLst>
            <a:lin ang="0" scaled="1"/>
          </a:gra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isḷïḓe">
            <a:extLst>
              <a:ext uri="{FF2B5EF4-FFF2-40B4-BE49-F238E27FC236}">
                <a16:creationId xmlns:a16="http://schemas.microsoft.com/office/drawing/2014/main" id="{6F583D87-CCEE-4FE8-A47A-9F5596A5B36C}"/>
              </a:ext>
            </a:extLst>
          </p:cNvPr>
          <p:cNvSpPr/>
          <p:nvPr/>
        </p:nvSpPr>
        <p:spPr>
          <a:xfrm flipH="1">
            <a:off x="4483161" y="2301864"/>
            <a:ext cx="1583164" cy="1583164"/>
          </a:xfrm>
          <a:custGeom>
            <a:avLst/>
            <a:gdLst>
              <a:gd name="connsiteX0" fmla="*/ 0 w 1465943"/>
              <a:gd name="connsiteY0" fmla="*/ 0 h 1465943"/>
              <a:gd name="connsiteX1" fmla="*/ 1465943 w 1465943"/>
              <a:gd name="connsiteY1" fmla="*/ 1465943 h 1465943"/>
              <a:gd name="connsiteX2" fmla="*/ 0 w 1465943"/>
              <a:gd name="connsiteY2" fmla="*/ 1465943 h 146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5943" h="1465943">
                <a:moveTo>
                  <a:pt x="0" y="0"/>
                </a:moveTo>
                <a:cubicBezTo>
                  <a:pt x="809618" y="0"/>
                  <a:pt x="1465943" y="656325"/>
                  <a:pt x="1465943" y="1465943"/>
                </a:cubicBezTo>
                <a:lnTo>
                  <a:pt x="0" y="1465943"/>
                </a:lnTo>
                <a:close/>
              </a:path>
            </a:pathLst>
          </a:custGeom>
          <a:solidFill>
            <a:srgbClr val="0673B6"/>
          </a:solidFill>
          <a:ln>
            <a:gradFill flip="none" rotWithShape="1">
              <a:gsLst>
                <a:gs pos="75000">
                  <a:srgbClr val="FFFFFF">
                    <a:alpha val="0"/>
                  </a:srgbClr>
                </a:gs>
                <a:gs pos="50000">
                  <a:srgbClr val="FFFFFF"/>
                </a:gs>
                <a:gs pos="25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í$ḻïdè">
            <a:extLst>
              <a:ext uri="{FF2B5EF4-FFF2-40B4-BE49-F238E27FC236}">
                <a16:creationId xmlns:a16="http://schemas.microsoft.com/office/drawing/2014/main" id="{F04C4545-96B2-44FB-8172-D39BE92ED08C}"/>
              </a:ext>
            </a:extLst>
          </p:cNvPr>
          <p:cNvSpPr/>
          <p:nvPr/>
        </p:nvSpPr>
        <p:spPr>
          <a:xfrm flipH="1" flipV="1">
            <a:off x="4483161" y="3939890"/>
            <a:ext cx="1583164" cy="1583164"/>
          </a:xfrm>
          <a:custGeom>
            <a:avLst/>
            <a:gdLst>
              <a:gd name="connsiteX0" fmla="*/ 0 w 1465943"/>
              <a:gd name="connsiteY0" fmla="*/ 0 h 1465943"/>
              <a:gd name="connsiteX1" fmla="*/ 1465943 w 1465943"/>
              <a:gd name="connsiteY1" fmla="*/ 1465943 h 1465943"/>
              <a:gd name="connsiteX2" fmla="*/ 0 w 1465943"/>
              <a:gd name="connsiteY2" fmla="*/ 1465943 h 146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5943" h="1465943">
                <a:moveTo>
                  <a:pt x="0" y="0"/>
                </a:moveTo>
                <a:cubicBezTo>
                  <a:pt x="809618" y="0"/>
                  <a:pt x="1465943" y="656325"/>
                  <a:pt x="1465943" y="1465943"/>
                </a:cubicBezTo>
                <a:lnTo>
                  <a:pt x="0" y="1465943"/>
                </a:lnTo>
                <a:close/>
              </a:path>
            </a:pathLst>
          </a:custGeom>
          <a:solidFill>
            <a:schemeClr val="accent3"/>
          </a:solidFill>
          <a:ln>
            <a:gradFill flip="none" rotWithShape="1">
              <a:gsLst>
                <a:gs pos="75000">
                  <a:srgbClr val="FFFFFF">
                    <a:alpha val="0"/>
                  </a:srgbClr>
                </a:gs>
                <a:gs pos="50000">
                  <a:srgbClr val="FFFFFF"/>
                </a:gs>
                <a:gs pos="25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is1ídè">
            <a:extLst>
              <a:ext uri="{FF2B5EF4-FFF2-40B4-BE49-F238E27FC236}">
                <a16:creationId xmlns:a16="http://schemas.microsoft.com/office/drawing/2014/main" id="{9DE53EDA-2EAD-403F-B2CA-1C3215C00B7A}"/>
              </a:ext>
            </a:extLst>
          </p:cNvPr>
          <p:cNvSpPr/>
          <p:nvPr/>
        </p:nvSpPr>
        <p:spPr>
          <a:xfrm>
            <a:off x="6121187" y="2301864"/>
            <a:ext cx="1583164" cy="1583164"/>
          </a:xfrm>
          <a:custGeom>
            <a:avLst/>
            <a:gdLst>
              <a:gd name="connsiteX0" fmla="*/ 0 w 1465943"/>
              <a:gd name="connsiteY0" fmla="*/ 0 h 1465943"/>
              <a:gd name="connsiteX1" fmla="*/ 1465943 w 1465943"/>
              <a:gd name="connsiteY1" fmla="*/ 1465943 h 1465943"/>
              <a:gd name="connsiteX2" fmla="*/ 0 w 1465943"/>
              <a:gd name="connsiteY2" fmla="*/ 1465943 h 146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5943" h="1465943">
                <a:moveTo>
                  <a:pt x="0" y="0"/>
                </a:moveTo>
                <a:cubicBezTo>
                  <a:pt x="809618" y="0"/>
                  <a:pt x="1465943" y="656325"/>
                  <a:pt x="1465943" y="1465943"/>
                </a:cubicBezTo>
                <a:lnTo>
                  <a:pt x="0" y="1465943"/>
                </a:lnTo>
                <a:close/>
              </a:path>
            </a:pathLst>
          </a:custGeom>
          <a:solidFill>
            <a:schemeClr val="accent5"/>
          </a:solidFill>
          <a:ln>
            <a:gradFill flip="none" rotWithShape="1">
              <a:gsLst>
                <a:gs pos="75000">
                  <a:srgbClr val="FFFFFF">
                    <a:alpha val="0"/>
                  </a:srgbClr>
                </a:gs>
                <a:gs pos="50000">
                  <a:srgbClr val="FFFFFF"/>
                </a:gs>
                <a:gs pos="25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ïsḷíḋê">
            <a:extLst>
              <a:ext uri="{FF2B5EF4-FFF2-40B4-BE49-F238E27FC236}">
                <a16:creationId xmlns:a16="http://schemas.microsoft.com/office/drawing/2014/main" id="{EABB8C80-A716-4B08-8882-15D1B1391C36}"/>
              </a:ext>
            </a:extLst>
          </p:cNvPr>
          <p:cNvSpPr/>
          <p:nvPr/>
        </p:nvSpPr>
        <p:spPr>
          <a:xfrm flipV="1">
            <a:off x="6121187" y="3939890"/>
            <a:ext cx="1583164" cy="1583164"/>
          </a:xfrm>
          <a:custGeom>
            <a:avLst/>
            <a:gdLst>
              <a:gd name="connsiteX0" fmla="*/ 0 w 1465943"/>
              <a:gd name="connsiteY0" fmla="*/ 0 h 1465943"/>
              <a:gd name="connsiteX1" fmla="*/ 1465943 w 1465943"/>
              <a:gd name="connsiteY1" fmla="*/ 1465943 h 1465943"/>
              <a:gd name="connsiteX2" fmla="*/ 0 w 1465943"/>
              <a:gd name="connsiteY2" fmla="*/ 1465943 h 146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5943" h="1465943">
                <a:moveTo>
                  <a:pt x="0" y="0"/>
                </a:moveTo>
                <a:cubicBezTo>
                  <a:pt x="809618" y="0"/>
                  <a:pt x="1465943" y="656325"/>
                  <a:pt x="1465943" y="1465943"/>
                </a:cubicBezTo>
                <a:lnTo>
                  <a:pt x="0" y="1465943"/>
                </a:lnTo>
                <a:close/>
              </a:path>
            </a:pathLst>
          </a:custGeom>
          <a:solidFill>
            <a:schemeClr val="accent2"/>
          </a:solidFill>
          <a:ln>
            <a:gradFill flip="none" rotWithShape="1">
              <a:gsLst>
                <a:gs pos="75000">
                  <a:srgbClr val="FFFFFF">
                    <a:alpha val="0"/>
                  </a:srgbClr>
                </a:gs>
                <a:gs pos="50000">
                  <a:srgbClr val="FFFFFF"/>
                </a:gs>
                <a:gs pos="25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ïṧliḑé">
            <a:extLst>
              <a:ext uri="{FF2B5EF4-FFF2-40B4-BE49-F238E27FC236}">
                <a16:creationId xmlns:a16="http://schemas.microsoft.com/office/drawing/2014/main" id="{B57BE210-016B-405E-A714-B8E762D43F85}"/>
              </a:ext>
            </a:extLst>
          </p:cNvPr>
          <p:cNvSpPr txBox="1"/>
          <p:nvPr/>
        </p:nvSpPr>
        <p:spPr>
          <a:xfrm>
            <a:off x="5124866" y="2814644"/>
            <a:ext cx="5405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S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îṡḻiḋê">
            <a:extLst>
              <a:ext uri="{FF2B5EF4-FFF2-40B4-BE49-F238E27FC236}">
                <a16:creationId xmlns:a16="http://schemas.microsoft.com/office/drawing/2014/main" id="{961D830E-9E00-45F7-9ACF-94BEFA9D7037}"/>
              </a:ext>
            </a:extLst>
          </p:cNvPr>
          <p:cNvSpPr txBox="1"/>
          <p:nvPr/>
        </p:nvSpPr>
        <p:spPr>
          <a:xfrm>
            <a:off x="6405029" y="2814644"/>
            <a:ext cx="7681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W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íS1iḍé">
            <a:extLst>
              <a:ext uri="{FF2B5EF4-FFF2-40B4-BE49-F238E27FC236}">
                <a16:creationId xmlns:a16="http://schemas.microsoft.com/office/drawing/2014/main" id="{BE9E4A53-F3C7-4E23-AA75-6DCB88318160}"/>
              </a:ext>
            </a:extLst>
          </p:cNvPr>
          <p:cNvSpPr txBox="1"/>
          <p:nvPr/>
        </p:nvSpPr>
        <p:spPr>
          <a:xfrm>
            <a:off x="5072768" y="4127516"/>
            <a:ext cx="644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O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iṩlíḑé">
            <a:extLst>
              <a:ext uri="{FF2B5EF4-FFF2-40B4-BE49-F238E27FC236}">
                <a16:creationId xmlns:a16="http://schemas.microsoft.com/office/drawing/2014/main" id="{9ADC8A55-AACB-45A0-8D38-9EC9AB2AAB9E}"/>
              </a:ext>
            </a:extLst>
          </p:cNvPr>
          <p:cNvSpPr txBox="1"/>
          <p:nvPr/>
        </p:nvSpPr>
        <p:spPr>
          <a:xfrm>
            <a:off x="6526858" y="412751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T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íSḷidè">
            <a:extLst>
              <a:ext uri="{FF2B5EF4-FFF2-40B4-BE49-F238E27FC236}">
                <a16:creationId xmlns:a16="http://schemas.microsoft.com/office/drawing/2014/main" id="{1BEA9B13-C723-4DA8-BCB1-66535BD1F5EC}"/>
              </a:ext>
            </a:extLst>
          </p:cNvPr>
          <p:cNvSpPr txBox="1"/>
          <p:nvPr/>
        </p:nvSpPr>
        <p:spPr>
          <a:xfrm>
            <a:off x="1447622" y="4607776"/>
            <a:ext cx="3269469" cy="1301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——‘’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只保留文本‘’。</a:t>
            </a:r>
          </a:p>
        </p:txBody>
      </p:sp>
      <p:sp>
        <p:nvSpPr>
          <p:cNvPr id="22" name="ïṧľîḓê">
            <a:extLst>
              <a:ext uri="{FF2B5EF4-FFF2-40B4-BE49-F238E27FC236}">
                <a16:creationId xmlns:a16="http://schemas.microsoft.com/office/drawing/2014/main" id="{FA022529-744A-43E1-A43E-22AE1E5F068B}"/>
              </a:ext>
            </a:extLst>
          </p:cNvPr>
          <p:cNvSpPr txBox="1"/>
          <p:nvPr/>
        </p:nvSpPr>
        <p:spPr>
          <a:xfrm flipH="1">
            <a:off x="7704351" y="4607776"/>
            <a:ext cx="3040027" cy="1301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/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dirty="0"/>
              <a:t>——‘’</a:t>
            </a:r>
            <a:r>
              <a:rPr lang="zh-CN" altLang="en-US" dirty="0"/>
              <a:t>只保留文本‘’。</a:t>
            </a:r>
          </a:p>
        </p:txBody>
      </p:sp>
    </p:spTree>
    <p:extLst>
      <p:ext uri="{BB962C8B-B14F-4D97-AF65-F5344CB8AC3E}">
        <p14:creationId xmlns:p14="http://schemas.microsoft.com/office/powerpoint/2010/main" val="4072231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898537-15F6-47D5-A47D-3D08F9A9669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  <a:p>
            <a:endParaRPr lang="zh-CN" altLang="en-US" dirty="0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7B5E9748-F7FF-424F-A4C0-127C08C25DF2}"/>
              </a:ext>
            </a:extLst>
          </p:cNvPr>
          <p:cNvSpPr/>
          <p:nvPr/>
        </p:nvSpPr>
        <p:spPr>
          <a:xfrm>
            <a:off x="135508" y="4249452"/>
            <a:ext cx="11931664" cy="3749606"/>
          </a:xfrm>
          <a:custGeom>
            <a:avLst/>
            <a:gdLst>
              <a:gd name="connsiteX0" fmla="*/ 0 w 11931664"/>
              <a:gd name="connsiteY0" fmla="*/ 0 h 2608549"/>
              <a:gd name="connsiteX1" fmla="*/ 11931664 w 11931664"/>
              <a:gd name="connsiteY1" fmla="*/ 0 h 2608549"/>
              <a:gd name="connsiteX2" fmla="*/ 11931664 w 11931664"/>
              <a:gd name="connsiteY2" fmla="*/ 2608549 h 2608549"/>
              <a:gd name="connsiteX3" fmla="*/ 0 w 11931664"/>
              <a:gd name="connsiteY3" fmla="*/ 2608549 h 260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31664" h="2608549">
                <a:moveTo>
                  <a:pt x="0" y="0"/>
                </a:moveTo>
                <a:lnTo>
                  <a:pt x="11931664" y="0"/>
                </a:lnTo>
                <a:lnTo>
                  <a:pt x="11931664" y="2608549"/>
                </a:lnTo>
                <a:lnTo>
                  <a:pt x="0" y="2608549"/>
                </a:lnTo>
                <a:close/>
              </a:path>
            </a:pathLst>
          </a:custGeom>
          <a:gradFill flip="none" rotWithShape="1">
            <a:gsLst>
              <a:gs pos="28000">
                <a:srgbClr val="0891E3">
                  <a:alpha val="70000"/>
                </a:srgbClr>
              </a:gs>
              <a:gs pos="100000">
                <a:srgbClr val="0673B6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E078FB41-15B0-4935-8951-E6E62EF12DB0}"/>
              </a:ext>
            </a:extLst>
          </p:cNvPr>
          <p:cNvSpPr/>
          <p:nvPr/>
        </p:nvSpPr>
        <p:spPr>
          <a:xfrm>
            <a:off x="334146" y="3090853"/>
            <a:ext cx="11467052" cy="5015773"/>
          </a:xfrm>
          <a:custGeom>
            <a:avLst/>
            <a:gdLst>
              <a:gd name="connsiteX0" fmla="*/ 0 w 11467052"/>
              <a:gd name="connsiteY0" fmla="*/ 0 h 3767146"/>
              <a:gd name="connsiteX1" fmla="*/ 11467052 w 11467052"/>
              <a:gd name="connsiteY1" fmla="*/ 0 h 3767146"/>
              <a:gd name="connsiteX2" fmla="*/ 11467052 w 11467052"/>
              <a:gd name="connsiteY2" fmla="*/ 3767146 h 3767146"/>
              <a:gd name="connsiteX3" fmla="*/ 0 w 11467052"/>
              <a:gd name="connsiteY3" fmla="*/ 3767146 h 376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67052" h="3767146">
                <a:moveTo>
                  <a:pt x="0" y="0"/>
                </a:moveTo>
                <a:lnTo>
                  <a:pt x="11467052" y="0"/>
                </a:lnTo>
                <a:lnTo>
                  <a:pt x="11467052" y="3767146"/>
                </a:lnTo>
                <a:lnTo>
                  <a:pt x="0" y="3767146"/>
                </a:lnTo>
                <a:close/>
              </a:path>
            </a:pathLst>
          </a:custGeom>
          <a:gradFill flip="none" rotWithShape="1">
            <a:gsLst>
              <a:gs pos="28000">
                <a:srgbClr val="0891E3">
                  <a:alpha val="70000"/>
                </a:srgbClr>
              </a:gs>
              <a:gs pos="100000">
                <a:srgbClr val="0673B6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913CC1F9-F13C-4148-98B7-10E5BBA36164}"/>
              </a:ext>
            </a:extLst>
          </p:cNvPr>
          <p:cNvSpPr/>
          <p:nvPr/>
        </p:nvSpPr>
        <p:spPr>
          <a:xfrm>
            <a:off x="590801" y="1683492"/>
            <a:ext cx="10953741" cy="5718794"/>
          </a:xfrm>
          <a:custGeom>
            <a:avLst/>
            <a:gdLst>
              <a:gd name="connsiteX0" fmla="*/ 0 w 10953741"/>
              <a:gd name="connsiteY0" fmla="*/ 0 h 5174509"/>
              <a:gd name="connsiteX1" fmla="*/ 10953741 w 10953741"/>
              <a:gd name="connsiteY1" fmla="*/ 0 h 5174509"/>
              <a:gd name="connsiteX2" fmla="*/ 10953741 w 10953741"/>
              <a:gd name="connsiteY2" fmla="*/ 5174509 h 5174509"/>
              <a:gd name="connsiteX3" fmla="*/ 0 w 10953741"/>
              <a:gd name="connsiteY3" fmla="*/ 5174509 h 517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53741" h="5174509">
                <a:moveTo>
                  <a:pt x="0" y="0"/>
                </a:moveTo>
                <a:lnTo>
                  <a:pt x="10953741" y="0"/>
                </a:lnTo>
                <a:lnTo>
                  <a:pt x="10953741" y="5174509"/>
                </a:lnTo>
                <a:lnTo>
                  <a:pt x="0" y="5174509"/>
                </a:lnTo>
                <a:close/>
              </a:path>
            </a:pathLst>
          </a:custGeom>
          <a:gradFill flip="none" rotWithShape="1">
            <a:gsLst>
              <a:gs pos="28000">
                <a:srgbClr val="0891E3">
                  <a:alpha val="69000"/>
                </a:srgbClr>
              </a:gs>
              <a:gs pos="100000">
                <a:srgbClr val="0673B6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AD30CBA-DC1F-444C-B739-697442385D01}"/>
              </a:ext>
            </a:extLst>
          </p:cNvPr>
          <p:cNvSpPr>
            <a:spLocks/>
          </p:cNvSpPr>
          <p:nvPr/>
        </p:nvSpPr>
        <p:spPr>
          <a:xfrm>
            <a:off x="4369009" y="2009559"/>
            <a:ext cx="3429365" cy="222787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75B5B69-4ADD-4DBF-B08B-06FAEAD95C2F}"/>
              </a:ext>
            </a:extLst>
          </p:cNvPr>
          <p:cNvSpPr>
            <a:spLocks/>
          </p:cNvSpPr>
          <p:nvPr/>
        </p:nvSpPr>
        <p:spPr>
          <a:xfrm flipV="1">
            <a:off x="4359086" y="1966740"/>
            <a:ext cx="3429365" cy="2285275"/>
          </a:xfrm>
          <a:prstGeom prst="rect">
            <a:avLst/>
          </a:prstGeom>
          <a:gradFill flip="none" rotWithShape="1">
            <a:gsLst>
              <a:gs pos="0">
                <a:srgbClr val="0673B6"/>
              </a:gs>
              <a:gs pos="49000">
                <a:srgbClr val="0891E3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936F7901-09D3-421E-BB79-B1516DF860F6}"/>
              </a:ext>
            </a:extLst>
          </p:cNvPr>
          <p:cNvSpPr>
            <a:spLocks/>
          </p:cNvSpPr>
          <p:nvPr/>
        </p:nvSpPr>
        <p:spPr>
          <a:xfrm>
            <a:off x="7903496" y="2006964"/>
            <a:ext cx="3429365" cy="223046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1CFA3990-59FE-4316-92E7-D2FAD4A9199D}"/>
              </a:ext>
            </a:extLst>
          </p:cNvPr>
          <p:cNvSpPr>
            <a:spLocks/>
          </p:cNvSpPr>
          <p:nvPr/>
        </p:nvSpPr>
        <p:spPr>
          <a:xfrm>
            <a:off x="808166" y="4362575"/>
            <a:ext cx="3429365" cy="228527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950FE6B3-0C82-47E2-9B7A-75DD5A00BA1B}"/>
              </a:ext>
            </a:extLst>
          </p:cNvPr>
          <p:cNvSpPr/>
          <p:nvPr/>
        </p:nvSpPr>
        <p:spPr>
          <a:xfrm flipV="1">
            <a:off x="7895030" y="1964176"/>
            <a:ext cx="3429365" cy="2285275"/>
          </a:xfrm>
          <a:prstGeom prst="rect">
            <a:avLst/>
          </a:prstGeom>
          <a:gradFill flip="none" rotWithShape="1">
            <a:gsLst>
              <a:gs pos="0">
                <a:srgbClr val="0673B6"/>
              </a:gs>
              <a:gs pos="49000">
                <a:srgbClr val="0891E3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28C27B4C-CEE1-4380-9FB8-8A8034ABF541}"/>
              </a:ext>
            </a:extLst>
          </p:cNvPr>
          <p:cNvSpPr>
            <a:spLocks/>
          </p:cNvSpPr>
          <p:nvPr/>
        </p:nvSpPr>
        <p:spPr>
          <a:xfrm>
            <a:off x="4337160" y="4362574"/>
            <a:ext cx="3461213" cy="2285275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9EA35BC1-C6C8-419B-B564-C5604AAB4618}"/>
              </a:ext>
            </a:extLst>
          </p:cNvPr>
          <p:cNvSpPr>
            <a:spLocks/>
          </p:cNvSpPr>
          <p:nvPr/>
        </p:nvSpPr>
        <p:spPr>
          <a:xfrm>
            <a:off x="7895030" y="4371294"/>
            <a:ext cx="3429365" cy="2285275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0C6BBF2-42A0-42F4-B7AE-0B92E29D977E}"/>
              </a:ext>
            </a:extLst>
          </p:cNvPr>
          <p:cNvSpPr/>
          <p:nvPr/>
        </p:nvSpPr>
        <p:spPr>
          <a:xfrm flipV="1">
            <a:off x="808166" y="4362575"/>
            <a:ext cx="3429365" cy="2285275"/>
          </a:xfrm>
          <a:prstGeom prst="rect">
            <a:avLst/>
          </a:prstGeom>
          <a:gradFill flip="none" rotWithShape="1">
            <a:gsLst>
              <a:gs pos="0">
                <a:srgbClr val="0673B6"/>
              </a:gs>
              <a:gs pos="49000">
                <a:srgbClr val="0891E3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98172F96-DDA2-4D5F-9D16-B87403C97128}"/>
              </a:ext>
            </a:extLst>
          </p:cNvPr>
          <p:cNvSpPr/>
          <p:nvPr/>
        </p:nvSpPr>
        <p:spPr>
          <a:xfrm flipV="1">
            <a:off x="4352991" y="4362575"/>
            <a:ext cx="3429365" cy="2285275"/>
          </a:xfrm>
          <a:prstGeom prst="rect">
            <a:avLst/>
          </a:prstGeom>
          <a:gradFill flip="none" rotWithShape="1">
            <a:gsLst>
              <a:gs pos="0">
                <a:srgbClr val="0673B6"/>
              </a:gs>
              <a:gs pos="49000">
                <a:srgbClr val="0891E3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6CD5A1C4-AA02-49BB-8448-10EF53C70098}"/>
              </a:ext>
            </a:extLst>
          </p:cNvPr>
          <p:cNvSpPr/>
          <p:nvPr/>
        </p:nvSpPr>
        <p:spPr>
          <a:xfrm flipV="1">
            <a:off x="7895030" y="4362575"/>
            <a:ext cx="3429365" cy="2285275"/>
          </a:xfrm>
          <a:prstGeom prst="rect">
            <a:avLst/>
          </a:prstGeom>
          <a:gradFill flip="none" rotWithShape="1">
            <a:gsLst>
              <a:gs pos="0">
                <a:srgbClr val="0673B6"/>
              </a:gs>
              <a:gs pos="49000">
                <a:srgbClr val="0891E3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BBB72CF5-4B87-46E8-B89F-9A21AB978215}"/>
              </a:ext>
            </a:extLst>
          </p:cNvPr>
          <p:cNvSpPr/>
          <p:nvPr/>
        </p:nvSpPr>
        <p:spPr>
          <a:xfrm>
            <a:off x="808166" y="1964177"/>
            <a:ext cx="3429365" cy="2285275"/>
          </a:xfrm>
          <a:prstGeom prst="rect">
            <a:avLst/>
          </a:prstGeom>
          <a:gradFill flip="none" rotWithShape="1">
            <a:gsLst>
              <a:gs pos="0">
                <a:srgbClr val="0673B6"/>
              </a:gs>
              <a:gs pos="49000">
                <a:srgbClr val="0673B6">
                  <a:alpha val="4400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平行四边形 77">
            <a:extLst>
              <a:ext uri="{FF2B5EF4-FFF2-40B4-BE49-F238E27FC236}">
                <a16:creationId xmlns:a16="http://schemas.microsoft.com/office/drawing/2014/main" id="{29490571-2B04-4CC6-ADE9-FDD047B9EF63}"/>
              </a:ext>
            </a:extLst>
          </p:cNvPr>
          <p:cNvSpPr/>
          <p:nvPr/>
        </p:nvSpPr>
        <p:spPr>
          <a:xfrm>
            <a:off x="1338277" y="2560949"/>
            <a:ext cx="1912468" cy="329964"/>
          </a:xfrm>
          <a:prstGeom prst="parallelogram">
            <a:avLst/>
          </a:prstGeom>
          <a:gradFill flip="none" rotWithShape="1">
            <a:gsLst>
              <a:gs pos="0">
                <a:srgbClr val="0891E3"/>
              </a:gs>
              <a:gs pos="100000">
                <a:srgbClr val="0891E3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平行四边形 78">
            <a:extLst>
              <a:ext uri="{FF2B5EF4-FFF2-40B4-BE49-F238E27FC236}">
                <a16:creationId xmlns:a16="http://schemas.microsoft.com/office/drawing/2014/main" id="{B9E0392D-F8A2-42D1-92C7-C5F1CCA45086}"/>
              </a:ext>
            </a:extLst>
          </p:cNvPr>
          <p:cNvSpPr/>
          <p:nvPr/>
        </p:nvSpPr>
        <p:spPr>
          <a:xfrm>
            <a:off x="1942530" y="3131738"/>
            <a:ext cx="1912468" cy="329964"/>
          </a:xfrm>
          <a:prstGeom prst="parallelogram">
            <a:avLst/>
          </a:prstGeom>
          <a:gradFill flip="none" rotWithShape="1">
            <a:gsLst>
              <a:gs pos="0">
                <a:srgbClr val="0891E3"/>
              </a:gs>
              <a:gs pos="100000">
                <a:srgbClr val="0891E3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平行四边形 79">
            <a:extLst>
              <a:ext uri="{FF2B5EF4-FFF2-40B4-BE49-F238E27FC236}">
                <a16:creationId xmlns:a16="http://schemas.microsoft.com/office/drawing/2014/main" id="{29B6CE3C-F84F-4503-9EAC-C459035A2058}"/>
              </a:ext>
            </a:extLst>
          </p:cNvPr>
          <p:cNvSpPr/>
          <p:nvPr/>
        </p:nvSpPr>
        <p:spPr>
          <a:xfrm>
            <a:off x="834618" y="2966756"/>
            <a:ext cx="1912468" cy="329964"/>
          </a:xfrm>
          <a:prstGeom prst="parallelogram">
            <a:avLst/>
          </a:prstGeom>
          <a:gradFill flip="none" rotWithShape="1">
            <a:gsLst>
              <a:gs pos="0">
                <a:srgbClr val="0891E3"/>
              </a:gs>
              <a:gs pos="100000">
                <a:srgbClr val="0891E3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45AE35B2-7DE8-4F94-8C33-123C67F63E3B}"/>
              </a:ext>
            </a:extLst>
          </p:cNvPr>
          <p:cNvSpPr/>
          <p:nvPr/>
        </p:nvSpPr>
        <p:spPr>
          <a:xfrm>
            <a:off x="998992" y="2808079"/>
            <a:ext cx="3070534" cy="523220"/>
          </a:xfrm>
          <a:prstGeom prst="rect">
            <a:avLst/>
          </a:prstGeom>
          <a:noFill/>
          <a:effectLst>
            <a:outerShdw blurRad="127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gradFill flip="none" rotWithShape="1">
                  <a:gsLst>
                    <a:gs pos="61000">
                      <a:schemeClr val="bg1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rgbClr val="0064FA">
                      <a:alpha val="27000"/>
                    </a:srgbClr>
                  </a:outerShdw>
                </a:effectLst>
                <a:latin typeface="+mj-ea"/>
                <a:ea typeface="+mj-ea"/>
                <a:cs typeface="阿里巴巴普惠体 R" panose="00020600040101010101" pitchFamily="18" charset="-122"/>
              </a:rPr>
              <a:t>此处添加内容标题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266F1751-126E-46BE-914B-EF8E7820C4B9}"/>
              </a:ext>
            </a:extLst>
          </p:cNvPr>
          <p:cNvSpPr txBox="1"/>
          <p:nvPr/>
        </p:nvSpPr>
        <p:spPr>
          <a:xfrm>
            <a:off x="5012803" y="3739993"/>
            <a:ext cx="212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此处添加内容标题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991FE95B-A94F-4D4E-8F1F-DBBF811DCD48}"/>
              </a:ext>
            </a:extLst>
          </p:cNvPr>
          <p:cNvSpPr txBox="1"/>
          <p:nvPr/>
        </p:nvSpPr>
        <p:spPr>
          <a:xfrm>
            <a:off x="8548747" y="3739993"/>
            <a:ext cx="212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此处添加内容标题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FBFA0BA3-4F6F-4798-A235-5BCA73A4082D}"/>
              </a:ext>
            </a:extLst>
          </p:cNvPr>
          <p:cNvSpPr txBox="1"/>
          <p:nvPr/>
        </p:nvSpPr>
        <p:spPr>
          <a:xfrm>
            <a:off x="1461883" y="6093853"/>
            <a:ext cx="1992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此处添加内容标题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490BE1A-0F90-429D-BFBB-E62F0D267C6E}"/>
              </a:ext>
            </a:extLst>
          </p:cNvPr>
          <p:cNvSpPr txBox="1"/>
          <p:nvPr/>
        </p:nvSpPr>
        <p:spPr>
          <a:xfrm>
            <a:off x="5006708" y="6093853"/>
            <a:ext cx="212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此处添加内容标题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8F3159DC-5B83-4380-A234-DA518BF75F5E}"/>
              </a:ext>
            </a:extLst>
          </p:cNvPr>
          <p:cNvSpPr txBox="1"/>
          <p:nvPr/>
        </p:nvSpPr>
        <p:spPr>
          <a:xfrm>
            <a:off x="8548747" y="6093853"/>
            <a:ext cx="212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此处添加内容标题</a:t>
            </a:r>
          </a:p>
        </p:txBody>
      </p: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3D20A6FF-5A34-43A3-B55D-1B4EFEED22D8}"/>
              </a:ext>
            </a:extLst>
          </p:cNvPr>
          <p:cNvCxnSpPr/>
          <p:nvPr/>
        </p:nvCxnSpPr>
        <p:spPr>
          <a:xfrm>
            <a:off x="110108" y="5677094"/>
            <a:ext cx="0" cy="1453049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62156D56-A45D-4E5C-B2C0-EF0E57A099E1}"/>
              </a:ext>
            </a:extLst>
          </p:cNvPr>
          <p:cNvCxnSpPr>
            <a:cxnSpLocks/>
          </p:cNvCxnSpPr>
          <p:nvPr/>
        </p:nvCxnSpPr>
        <p:spPr>
          <a:xfrm>
            <a:off x="12155507" y="5367328"/>
            <a:ext cx="0" cy="1453049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4FB38243-A603-48A2-9618-1D32D58620F7}"/>
              </a:ext>
            </a:extLst>
          </p:cNvPr>
          <p:cNvCxnSpPr>
            <a:cxnSpLocks/>
          </p:cNvCxnSpPr>
          <p:nvPr/>
        </p:nvCxnSpPr>
        <p:spPr>
          <a:xfrm>
            <a:off x="11950849" y="3461702"/>
            <a:ext cx="0" cy="1453049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B8A2C842-16F6-4839-B761-973162CC621D}"/>
              </a:ext>
            </a:extLst>
          </p:cNvPr>
          <p:cNvCxnSpPr/>
          <p:nvPr/>
        </p:nvCxnSpPr>
        <p:spPr>
          <a:xfrm>
            <a:off x="291854" y="3739993"/>
            <a:ext cx="0" cy="1453049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031993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7CA45A-3A70-4857-8529-43A4798656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  <a:p>
            <a:endParaRPr lang="zh-CN" altLang="en-US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1546D201-53E0-40DC-9B07-AF65EB347A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9521412"/>
              </p:ext>
            </p:extLst>
          </p:nvPr>
        </p:nvGraphicFramePr>
        <p:xfrm>
          <a:off x="773010" y="1892300"/>
          <a:ext cx="6152136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3D46472D-5983-4413-82CB-4D41425942A2}"/>
              </a:ext>
            </a:extLst>
          </p:cNvPr>
          <p:cNvSpPr/>
          <p:nvPr/>
        </p:nvSpPr>
        <p:spPr>
          <a:xfrm>
            <a:off x="7860159" y="0"/>
            <a:ext cx="4331841" cy="6858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3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id="{9BEA402D-974C-4351-8526-DCD33330EE6D}"/>
              </a:ext>
            </a:extLst>
          </p:cNvPr>
          <p:cNvSpPr/>
          <p:nvPr/>
        </p:nvSpPr>
        <p:spPr>
          <a:xfrm>
            <a:off x="8048591" y="3911599"/>
            <a:ext cx="863600" cy="863600"/>
          </a:xfrm>
          <a:prstGeom prst="diamond">
            <a:avLst/>
          </a:prstGeom>
          <a:solidFill>
            <a:srgbClr val="0673B6"/>
          </a:solidFill>
          <a:ln>
            <a:gradFill flip="none" rotWithShape="1">
              <a:gsLst>
                <a:gs pos="75000">
                  <a:srgbClr val="FFFFFF">
                    <a:alpha val="0"/>
                  </a:srgbClr>
                </a:gs>
                <a:gs pos="50000">
                  <a:srgbClr val="FFFFFF"/>
                </a:gs>
                <a:gs pos="25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菱形 13">
            <a:extLst>
              <a:ext uri="{FF2B5EF4-FFF2-40B4-BE49-F238E27FC236}">
                <a16:creationId xmlns:a16="http://schemas.microsoft.com/office/drawing/2014/main" id="{6AF75338-4A2C-4ACC-ADEA-4CFA72B9ACD1}"/>
              </a:ext>
            </a:extLst>
          </p:cNvPr>
          <p:cNvSpPr/>
          <p:nvPr/>
        </p:nvSpPr>
        <p:spPr>
          <a:xfrm>
            <a:off x="8001000" y="1587499"/>
            <a:ext cx="911191" cy="911191"/>
          </a:xfrm>
          <a:prstGeom prst="diamond">
            <a:avLst/>
          </a:prstGeom>
          <a:solidFill>
            <a:srgbClr val="0673B6"/>
          </a:solidFill>
          <a:ln>
            <a:gradFill flip="none" rotWithShape="1">
              <a:gsLst>
                <a:gs pos="75000">
                  <a:srgbClr val="FFFFFF">
                    <a:alpha val="0"/>
                  </a:srgbClr>
                </a:gs>
                <a:gs pos="50000">
                  <a:srgbClr val="FFFFFF"/>
                </a:gs>
                <a:gs pos="25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iconfont-11624-5524664">
            <a:extLst>
              <a:ext uri="{FF2B5EF4-FFF2-40B4-BE49-F238E27FC236}">
                <a16:creationId xmlns:a16="http://schemas.microsoft.com/office/drawing/2014/main" id="{83CFE22F-E340-48F1-BD44-DE7731018682}"/>
              </a:ext>
            </a:extLst>
          </p:cNvPr>
          <p:cNvSpPr>
            <a:spLocks noChangeAspect="1"/>
          </p:cNvSpPr>
          <p:nvPr/>
        </p:nvSpPr>
        <p:spPr bwMode="auto">
          <a:xfrm>
            <a:off x="8275565" y="1874200"/>
            <a:ext cx="409652" cy="337788"/>
          </a:xfrm>
          <a:custGeom>
            <a:avLst/>
            <a:gdLst>
              <a:gd name="connsiteX0" fmla="*/ 435416 w 609586"/>
              <a:gd name="connsiteY0" fmla="*/ 80352 h 502648"/>
              <a:gd name="connsiteX1" fmla="*/ 551577 w 609586"/>
              <a:gd name="connsiteY1" fmla="*/ 190215 h 502648"/>
              <a:gd name="connsiteX2" fmla="*/ 551577 w 609586"/>
              <a:gd name="connsiteY2" fmla="*/ 217693 h 502648"/>
              <a:gd name="connsiteX3" fmla="*/ 496140 w 609586"/>
              <a:gd name="connsiteY3" fmla="*/ 310936 h 502648"/>
              <a:gd name="connsiteX4" fmla="*/ 609586 w 609586"/>
              <a:gd name="connsiteY4" fmla="*/ 437323 h 502648"/>
              <a:gd name="connsiteX5" fmla="*/ 580534 w 609586"/>
              <a:gd name="connsiteY5" fmla="*/ 464753 h 502648"/>
              <a:gd name="connsiteX6" fmla="*/ 504951 w 609586"/>
              <a:gd name="connsiteY6" fmla="*/ 464753 h 502648"/>
              <a:gd name="connsiteX7" fmla="*/ 373787 w 609586"/>
              <a:gd name="connsiteY7" fmla="*/ 301459 h 502648"/>
              <a:gd name="connsiteX8" fmla="*/ 426510 w 609586"/>
              <a:gd name="connsiteY8" fmla="*/ 179500 h 502648"/>
              <a:gd name="connsiteX9" fmla="*/ 426510 w 609586"/>
              <a:gd name="connsiteY9" fmla="*/ 143641 h 502648"/>
              <a:gd name="connsiteX10" fmla="*/ 412126 w 609586"/>
              <a:gd name="connsiteY10" fmla="*/ 82543 h 502648"/>
              <a:gd name="connsiteX11" fmla="*/ 435416 w 609586"/>
              <a:gd name="connsiteY11" fmla="*/ 80352 h 502648"/>
              <a:gd name="connsiteX12" fmla="*/ 227788 w 609586"/>
              <a:gd name="connsiteY12" fmla="*/ 0 h 502648"/>
              <a:gd name="connsiteX13" fmla="*/ 379662 w 609586"/>
              <a:gd name="connsiteY13" fmla="*/ 143662 h 502648"/>
              <a:gd name="connsiteX14" fmla="*/ 379662 w 609586"/>
              <a:gd name="connsiteY14" fmla="*/ 179565 h 502648"/>
              <a:gd name="connsiteX15" fmla="*/ 307225 w 609586"/>
              <a:gd name="connsiteY15" fmla="*/ 301465 h 502648"/>
              <a:gd name="connsiteX16" fmla="*/ 455528 w 609586"/>
              <a:gd name="connsiteY16" fmla="*/ 466745 h 502648"/>
              <a:gd name="connsiteX17" fmla="*/ 417524 w 609586"/>
              <a:gd name="connsiteY17" fmla="*/ 502648 h 502648"/>
              <a:gd name="connsiteX18" fmla="*/ 38004 w 609586"/>
              <a:gd name="connsiteY18" fmla="*/ 502648 h 502648"/>
              <a:gd name="connsiteX19" fmla="*/ 0 w 609586"/>
              <a:gd name="connsiteY19" fmla="*/ 466745 h 502648"/>
              <a:gd name="connsiteX20" fmla="*/ 148350 w 609586"/>
              <a:gd name="connsiteY20" fmla="*/ 301465 h 502648"/>
              <a:gd name="connsiteX21" fmla="*/ 75913 w 609586"/>
              <a:gd name="connsiteY21" fmla="*/ 179565 h 502648"/>
              <a:gd name="connsiteX22" fmla="*/ 75913 w 609586"/>
              <a:gd name="connsiteY22" fmla="*/ 143662 h 502648"/>
              <a:gd name="connsiteX23" fmla="*/ 227788 w 609586"/>
              <a:gd name="connsiteY23" fmla="*/ 0 h 50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9586" h="502648">
                <a:moveTo>
                  <a:pt x="435416" y="80352"/>
                </a:moveTo>
                <a:cubicBezTo>
                  <a:pt x="499521" y="80352"/>
                  <a:pt x="551577" y="129545"/>
                  <a:pt x="551577" y="190215"/>
                </a:cubicBezTo>
                <a:lnTo>
                  <a:pt x="551577" y="217693"/>
                </a:lnTo>
                <a:cubicBezTo>
                  <a:pt x="551577" y="257219"/>
                  <a:pt x="529288" y="291601"/>
                  <a:pt x="496140" y="310936"/>
                </a:cubicBezTo>
                <a:cubicBezTo>
                  <a:pt x="553434" y="331175"/>
                  <a:pt x="609586" y="382416"/>
                  <a:pt x="609586" y="437323"/>
                </a:cubicBezTo>
                <a:cubicBezTo>
                  <a:pt x="609586" y="452467"/>
                  <a:pt x="596584" y="464753"/>
                  <a:pt x="580534" y="464753"/>
                </a:cubicBezTo>
                <a:lnTo>
                  <a:pt x="504951" y="464753"/>
                </a:lnTo>
                <a:cubicBezTo>
                  <a:pt x="503855" y="393607"/>
                  <a:pt x="444465" y="318793"/>
                  <a:pt x="373787" y="301459"/>
                </a:cubicBezTo>
                <a:cubicBezTo>
                  <a:pt x="411936" y="270457"/>
                  <a:pt x="426510" y="231217"/>
                  <a:pt x="426510" y="179500"/>
                </a:cubicBezTo>
                <a:lnTo>
                  <a:pt x="426510" y="143641"/>
                </a:lnTo>
                <a:cubicBezTo>
                  <a:pt x="426510" y="121783"/>
                  <a:pt x="421318" y="101068"/>
                  <a:pt x="412126" y="82543"/>
                </a:cubicBezTo>
                <a:cubicBezTo>
                  <a:pt x="419651" y="81114"/>
                  <a:pt x="427415" y="80352"/>
                  <a:pt x="435416" y="80352"/>
                </a:cubicBezTo>
                <a:close/>
                <a:moveTo>
                  <a:pt x="227788" y="0"/>
                </a:moveTo>
                <a:cubicBezTo>
                  <a:pt x="311607" y="0"/>
                  <a:pt x="379662" y="64378"/>
                  <a:pt x="379662" y="143662"/>
                </a:cubicBezTo>
                <a:lnTo>
                  <a:pt x="379662" y="179565"/>
                </a:lnTo>
                <a:cubicBezTo>
                  <a:pt x="379662" y="231230"/>
                  <a:pt x="350516" y="276180"/>
                  <a:pt x="307225" y="301465"/>
                </a:cubicBezTo>
                <a:cubicBezTo>
                  <a:pt x="382186" y="327940"/>
                  <a:pt x="455528" y="394986"/>
                  <a:pt x="455528" y="466745"/>
                </a:cubicBezTo>
                <a:cubicBezTo>
                  <a:pt x="455528" y="486554"/>
                  <a:pt x="438574" y="502648"/>
                  <a:pt x="417524" y="502648"/>
                </a:cubicBezTo>
                <a:lnTo>
                  <a:pt x="38004" y="502648"/>
                </a:lnTo>
                <a:cubicBezTo>
                  <a:pt x="16954" y="502648"/>
                  <a:pt x="0" y="486554"/>
                  <a:pt x="0" y="466745"/>
                </a:cubicBezTo>
                <a:cubicBezTo>
                  <a:pt x="0" y="394986"/>
                  <a:pt x="73389" y="327940"/>
                  <a:pt x="148350" y="301465"/>
                </a:cubicBezTo>
                <a:cubicBezTo>
                  <a:pt x="105012" y="276180"/>
                  <a:pt x="75913" y="231230"/>
                  <a:pt x="75913" y="179565"/>
                </a:cubicBezTo>
                <a:lnTo>
                  <a:pt x="75913" y="143662"/>
                </a:lnTo>
                <a:cubicBezTo>
                  <a:pt x="75913" y="64378"/>
                  <a:pt x="143969" y="0"/>
                  <a:pt x="227788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34000">
                <a:schemeClr val="bg1"/>
              </a:gs>
            </a:gsLst>
            <a:lin ang="5400000" scaled="1"/>
          </a:gradFill>
          <a:ln>
            <a:noFill/>
          </a:ln>
        </p:spPr>
      </p:sp>
      <p:sp>
        <p:nvSpPr>
          <p:cNvPr id="20" name="iconfont-11624-5524664">
            <a:extLst>
              <a:ext uri="{FF2B5EF4-FFF2-40B4-BE49-F238E27FC236}">
                <a16:creationId xmlns:a16="http://schemas.microsoft.com/office/drawing/2014/main" id="{B31A99D1-CF4D-4B53-91CB-0C2E76CFEA10}"/>
              </a:ext>
            </a:extLst>
          </p:cNvPr>
          <p:cNvSpPr>
            <a:spLocks noChangeAspect="1"/>
          </p:cNvSpPr>
          <p:nvPr/>
        </p:nvSpPr>
        <p:spPr bwMode="auto">
          <a:xfrm>
            <a:off x="8275565" y="4148190"/>
            <a:ext cx="409652" cy="390418"/>
          </a:xfrm>
          <a:custGeom>
            <a:avLst/>
            <a:gdLst>
              <a:gd name="T0" fmla="*/ 9052 w 9052"/>
              <a:gd name="T1" fmla="*/ 2499 h 8625"/>
              <a:gd name="T2" fmla="*/ 7920 w 9052"/>
              <a:gd name="T3" fmla="*/ 3631 h 8625"/>
              <a:gd name="T4" fmla="*/ 1132 w 9052"/>
              <a:gd name="T5" fmla="*/ 3631 h 8625"/>
              <a:gd name="T6" fmla="*/ 0 w 9052"/>
              <a:gd name="T7" fmla="*/ 2499 h 8625"/>
              <a:gd name="T8" fmla="*/ 9052 w 9052"/>
              <a:gd name="T9" fmla="*/ 2499 h 8625"/>
              <a:gd name="T10" fmla="*/ 7354 w 9052"/>
              <a:gd name="T11" fmla="*/ 4197 h 8625"/>
              <a:gd name="T12" fmla="*/ 6223 w 9052"/>
              <a:gd name="T13" fmla="*/ 5328 h 8625"/>
              <a:gd name="T14" fmla="*/ 2829 w 9052"/>
              <a:gd name="T15" fmla="*/ 5328 h 8625"/>
              <a:gd name="T16" fmla="*/ 1698 w 9052"/>
              <a:gd name="T17" fmla="*/ 4197 h 8625"/>
              <a:gd name="T18" fmla="*/ 7354 w 9052"/>
              <a:gd name="T19" fmla="*/ 4197 h 8625"/>
              <a:gd name="T20" fmla="*/ 4526 w 9052"/>
              <a:gd name="T21" fmla="*/ 5425 h 8625"/>
              <a:gd name="T22" fmla="*/ 6126 w 9052"/>
              <a:gd name="T23" fmla="*/ 7025 h 8625"/>
              <a:gd name="T24" fmla="*/ 4526 w 9052"/>
              <a:gd name="T25" fmla="*/ 8625 h 8625"/>
              <a:gd name="T26" fmla="*/ 2926 w 9052"/>
              <a:gd name="T27" fmla="*/ 7025 h 8625"/>
              <a:gd name="T28" fmla="*/ 4526 w 9052"/>
              <a:gd name="T29" fmla="*/ 5425 h 8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52" h="8625">
                <a:moveTo>
                  <a:pt x="9052" y="2499"/>
                </a:moveTo>
                <a:lnTo>
                  <a:pt x="7920" y="3631"/>
                </a:lnTo>
                <a:cubicBezTo>
                  <a:pt x="6045" y="1756"/>
                  <a:pt x="3006" y="1756"/>
                  <a:pt x="1132" y="3631"/>
                </a:cubicBezTo>
                <a:lnTo>
                  <a:pt x="0" y="2499"/>
                </a:lnTo>
                <a:cubicBezTo>
                  <a:pt x="2500" y="0"/>
                  <a:pt x="6552" y="0"/>
                  <a:pt x="9052" y="2499"/>
                </a:cubicBezTo>
                <a:close/>
                <a:moveTo>
                  <a:pt x="7354" y="4197"/>
                </a:moveTo>
                <a:lnTo>
                  <a:pt x="6223" y="5328"/>
                </a:lnTo>
                <a:cubicBezTo>
                  <a:pt x="5286" y="4391"/>
                  <a:pt x="3767" y="4391"/>
                  <a:pt x="2829" y="5328"/>
                </a:cubicBezTo>
                <a:lnTo>
                  <a:pt x="1698" y="4197"/>
                </a:lnTo>
                <a:cubicBezTo>
                  <a:pt x="3260" y="2635"/>
                  <a:pt x="5792" y="2635"/>
                  <a:pt x="7354" y="4197"/>
                </a:cubicBezTo>
                <a:close/>
                <a:moveTo>
                  <a:pt x="4526" y="5425"/>
                </a:moveTo>
                <a:cubicBezTo>
                  <a:pt x="5409" y="5425"/>
                  <a:pt x="6126" y="6142"/>
                  <a:pt x="6126" y="7025"/>
                </a:cubicBezTo>
                <a:cubicBezTo>
                  <a:pt x="6126" y="7908"/>
                  <a:pt x="5409" y="8625"/>
                  <a:pt x="4526" y="8625"/>
                </a:cubicBezTo>
                <a:cubicBezTo>
                  <a:pt x="3643" y="8625"/>
                  <a:pt x="2926" y="7908"/>
                  <a:pt x="2926" y="7025"/>
                </a:cubicBezTo>
                <a:cubicBezTo>
                  <a:pt x="2926" y="6142"/>
                  <a:pt x="3643" y="5425"/>
                  <a:pt x="4526" y="5425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34000">
                <a:schemeClr val="bg1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标题1">
            <a:extLst>
              <a:ext uri="{FF2B5EF4-FFF2-40B4-BE49-F238E27FC236}">
                <a16:creationId xmlns:a16="http://schemas.microsoft.com/office/drawing/2014/main" id="{6A96A1EA-75E6-4E7E-A660-628568D3F9DC}"/>
              </a:ext>
            </a:extLst>
          </p:cNvPr>
          <p:cNvSpPr/>
          <p:nvPr/>
        </p:nvSpPr>
        <p:spPr>
          <a:xfrm>
            <a:off x="8912191" y="1811878"/>
            <a:ext cx="21980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sx="102000" sy="102000" algn="ctr" rotWithShape="0">
                    <a:prstClr val="white">
                      <a:alpha val="34000"/>
                    </a:prstClr>
                  </a:outerShdw>
                </a:effectLst>
                <a:uLnTx/>
                <a:uFillTx/>
                <a:latin typeface="阿里巴巴普惠体 B"/>
                <a:ea typeface="阿里巴巴普惠体 B"/>
                <a:cs typeface="+mn-cs"/>
              </a:rPr>
              <a:t>此处添加内容标题</a:t>
            </a:r>
          </a:p>
        </p:txBody>
      </p:sp>
      <p:sp>
        <p:nvSpPr>
          <p:cNvPr id="24" name="内容文本1">
            <a:extLst>
              <a:ext uri="{FF2B5EF4-FFF2-40B4-BE49-F238E27FC236}">
                <a16:creationId xmlns:a16="http://schemas.microsoft.com/office/drawing/2014/main" id="{E3EA1736-F593-40D1-87D6-93011FE4A1B5}"/>
              </a:ext>
            </a:extLst>
          </p:cNvPr>
          <p:cNvSpPr/>
          <p:nvPr/>
        </p:nvSpPr>
        <p:spPr>
          <a:xfrm>
            <a:off x="8912191" y="2157775"/>
            <a:ext cx="2903640" cy="167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kern="100" dirty="0">
                <a:solidFill>
                  <a:schemeClr val="bg1"/>
                </a:solidFill>
                <a:latin typeface="+mn-ea"/>
              </a:rPr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600" kern="100" dirty="0">
                <a:solidFill>
                  <a:schemeClr val="bg1"/>
                </a:solidFill>
                <a:latin typeface="+mn-ea"/>
              </a:rPr>
              <a:t>——‘’</a:t>
            </a:r>
            <a:r>
              <a:rPr lang="zh-CN" altLang="en-US" sz="1600" kern="100" dirty="0">
                <a:solidFill>
                  <a:schemeClr val="bg1"/>
                </a:solidFill>
                <a:latin typeface="+mn-ea"/>
              </a:rPr>
              <a:t>只保留文本‘’。</a:t>
            </a:r>
          </a:p>
        </p:txBody>
      </p:sp>
      <p:sp>
        <p:nvSpPr>
          <p:cNvPr id="25" name="标题1">
            <a:extLst>
              <a:ext uri="{FF2B5EF4-FFF2-40B4-BE49-F238E27FC236}">
                <a16:creationId xmlns:a16="http://schemas.microsoft.com/office/drawing/2014/main" id="{2A95BD5C-0239-481C-AC71-CCBDE1F9F900}"/>
              </a:ext>
            </a:extLst>
          </p:cNvPr>
          <p:cNvSpPr/>
          <p:nvPr/>
        </p:nvSpPr>
        <p:spPr>
          <a:xfrm>
            <a:off x="8965160" y="4138498"/>
            <a:ext cx="21980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sx="102000" sy="102000" algn="ctr" rotWithShape="0">
                    <a:prstClr val="white">
                      <a:alpha val="34000"/>
                    </a:prstClr>
                  </a:outerShdw>
                </a:effectLst>
                <a:uLnTx/>
                <a:uFillTx/>
                <a:latin typeface="阿里巴巴普惠体 B"/>
                <a:ea typeface="阿里巴巴普惠体 B"/>
                <a:cs typeface="+mn-cs"/>
              </a:rPr>
              <a:t>此处添加内容标题</a:t>
            </a:r>
          </a:p>
        </p:txBody>
      </p:sp>
      <p:sp>
        <p:nvSpPr>
          <p:cNvPr id="26" name="内容文本1">
            <a:extLst>
              <a:ext uri="{FF2B5EF4-FFF2-40B4-BE49-F238E27FC236}">
                <a16:creationId xmlns:a16="http://schemas.microsoft.com/office/drawing/2014/main" id="{5E421FF4-2B1A-45DA-AFA0-11A8D7518663}"/>
              </a:ext>
            </a:extLst>
          </p:cNvPr>
          <p:cNvSpPr/>
          <p:nvPr/>
        </p:nvSpPr>
        <p:spPr>
          <a:xfrm>
            <a:off x="8965160" y="4511068"/>
            <a:ext cx="2903640" cy="167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kern="100" dirty="0">
                <a:solidFill>
                  <a:schemeClr val="bg1"/>
                </a:solidFill>
                <a:latin typeface="+mn-ea"/>
              </a:rPr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sz="1600" kern="100" dirty="0">
                <a:solidFill>
                  <a:schemeClr val="bg1"/>
                </a:solidFill>
                <a:latin typeface="+mn-ea"/>
              </a:rPr>
              <a:t>——‘’</a:t>
            </a:r>
            <a:r>
              <a:rPr lang="zh-CN" altLang="en-US" sz="1600" kern="100" dirty="0">
                <a:solidFill>
                  <a:schemeClr val="bg1"/>
                </a:solidFill>
                <a:latin typeface="+mn-ea"/>
              </a:rPr>
              <a:t>只保留文本‘’。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90967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5BD7D3-C15C-46EE-8274-BD86567037A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关于模板</a:t>
            </a:r>
            <a:endParaRPr lang="en-US" altLang="zh-CN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3A0A07D-CAF5-442D-A9F9-CD1456959D02}"/>
              </a:ext>
            </a:extLst>
          </p:cNvPr>
          <p:cNvGrpSpPr/>
          <p:nvPr/>
        </p:nvGrpSpPr>
        <p:grpSpPr>
          <a:xfrm>
            <a:off x="1828432" y="1481679"/>
            <a:ext cx="4846688" cy="1737016"/>
            <a:chOff x="1433600" y="1291377"/>
            <a:chExt cx="4846688" cy="173701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B074010-AADF-462F-B448-F4BE33C8D56A}"/>
                </a:ext>
              </a:extLst>
            </p:cNvPr>
            <p:cNvSpPr/>
            <p:nvPr/>
          </p:nvSpPr>
          <p:spPr>
            <a:xfrm>
              <a:off x="1433600" y="177777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44DFE30-EEE4-43F1-B5A3-3BE9435AFEF6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关于作者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AC70C1E-C9C7-4AAA-9505-CFB73159EAD6}"/>
                </a:ext>
              </a:extLst>
            </p:cNvPr>
            <p:cNvSpPr txBox="1"/>
            <p:nvPr/>
          </p:nvSpPr>
          <p:spPr>
            <a:xfrm>
              <a:off x="1433600" y="2001637"/>
              <a:ext cx="4846688" cy="102675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作者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【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朱山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】</a:t>
              </a: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联系方式：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15305310986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；微信：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zhushan629</a:t>
              </a: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培训、定制或有其他商务合作可联系本模板作者。</a:t>
              </a:r>
              <a:endPara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BECC9DE-D273-483B-B619-8EAE51064574}"/>
              </a:ext>
            </a:extLst>
          </p:cNvPr>
          <p:cNvGrpSpPr/>
          <p:nvPr/>
        </p:nvGrpSpPr>
        <p:grpSpPr>
          <a:xfrm>
            <a:off x="1828432" y="3910892"/>
            <a:ext cx="9060923" cy="1723494"/>
            <a:chOff x="1433600" y="1291377"/>
            <a:chExt cx="9060923" cy="172349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FA5E613-AE90-43A6-A141-3F20ABA3FEA9}"/>
                </a:ext>
              </a:extLst>
            </p:cNvPr>
            <p:cNvSpPr/>
            <p:nvPr/>
          </p:nvSpPr>
          <p:spPr>
            <a:xfrm>
              <a:off x="1433600" y="1762007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246AB6-E00A-4925-B5A4-7F7EDAE64BA1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关于版权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F312D66-2414-40B9-A195-FF2B1EBB4067}"/>
                </a:ext>
              </a:extLst>
            </p:cNvPr>
            <p:cNvSpPr txBox="1"/>
            <p:nvPr/>
          </p:nvSpPr>
          <p:spPr>
            <a:xfrm>
              <a:off x="1433600" y="1985871"/>
              <a:ext cx="9060923" cy="102900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该模板版权归作者所有；</a:t>
              </a:r>
              <a:r>
                <a:rPr lang="zh-CN" altLang="en-US" sz="1400" b="1" u="sng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严禁任何商业形式用途。</a:t>
              </a:r>
              <a:endParaRPr lang="en-US" altLang="zh-CN" sz="1400" b="1" u="sng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rgbClr val="5F5F5F"/>
                  </a:solidFill>
                </a:rPr>
                <a:t>模板使用的所有字体均可免费商用</a:t>
              </a:r>
              <a:endParaRPr lang="en-US" altLang="zh-CN" sz="1400" spc="100" dirty="0">
                <a:solidFill>
                  <a:srgbClr val="5F5F5F"/>
                </a:solidFill>
              </a:endParaRP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rgbClr val="5F5F5F"/>
                  </a:solidFill>
                </a:rPr>
                <a:t>模板图片均来自摄图，如企业商用请到摄图网取得企业授权。</a:t>
              </a:r>
              <a:endPara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" name="Oval 14">
            <a:extLst>
              <a:ext uri="{FF2B5EF4-FFF2-40B4-BE49-F238E27FC236}">
                <a16:creationId xmlns:a16="http://schemas.microsoft.com/office/drawing/2014/main" id="{D5E744BF-45FB-44ED-AAAA-1B5770438142}"/>
              </a:ext>
            </a:extLst>
          </p:cNvPr>
          <p:cNvSpPr/>
          <p:nvPr/>
        </p:nvSpPr>
        <p:spPr>
          <a:xfrm>
            <a:off x="1207632" y="1501332"/>
            <a:ext cx="400110" cy="360804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Oval 15">
            <a:extLst>
              <a:ext uri="{FF2B5EF4-FFF2-40B4-BE49-F238E27FC236}">
                <a16:creationId xmlns:a16="http://schemas.microsoft.com/office/drawing/2014/main" id="{74A2A91A-CE47-4DF8-A56C-AEC86B9979E9}"/>
              </a:ext>
            </a:extLst>
          </p:cNvPr>
          <p:cNvSpPr/>
          <p:nvPr/>
        </p:nvSpPr>
        <p:spPr>
          <a:xfrm>
            <a:off x="1207632" y="3911216"/>
            <a:ext cx="400110" cy="399461"/>
          </a:xfrm>
          <a:custGeom>
            <a:avLst/>
            <a:gdLst>
              <a:gd name="connsiteX0" fmla="*/ 317145 w 609262"/>
              <a:gd name="connsiteY0" fmla="*/ 129346 h 608274"/>
              <a:gd name="connsiteX1" fmla="*/ 370149 w 609262"/>
              <a:gd name="connsiteY1" fmla="*/ 134536 h 608274"/>
              <a:gd name="connsiteX2" fmla="*/ 389456 w 609262"/>
              <a:gd name="connsiteY2" fmla="*/ 148068 h 608274"/>
              <a:gd name="connsiteX3" fmla="*/ 392984 w 609262"/>
              <a:gd name="connsiteY3" fmla="*/ 171331 h 608274"/>
              <a:gd name="connsiteX4" fmla="*/ 392520 w 609262"/>
              <a:gd name="connsiteY4" fmla="*/ 173277 h 608274"/>
              <a:gd name="connsiteX5" fmla="*/ 356318 w 609262"/>
              <a:gd name="connsiteY5" fmla="*/ 195706 h 608274"/>
              <a:gd name="connsiteX6" fmla="*/ 320673 w 609262"/>
              <a:gd name="connsiteY6" fmla="*/ 192092 h 608274"/>
              <a:gd name="connsiteX7" fmla="*/ 213459 w 609262"/>
              <a:gd name="connsiteY7" fmla="*/ 303032 h 608274"/>
              <a:gd name="connsiteX8" fmla="*/ 321137 w 609262"/>
              <a:gd name="connsiteY8" fmla="*/ 412582 h 608274"/>
              <a:gd name="connsiteX9" fmla="*/ 355946 w 609262"/>
              <a:gd name="connsiteY9" fmla="*/ 409338 h 608274"/>
              <a:gd name="connsiteX10" fmla="*/ 390570 w 609262"/>
              <a:gd name="connsiteY10" fmla="*/ 432972 h 608274"/>
              <a:gd name="connsiteX11" fmla="*/ 365415 w 609262"/>
              <a:gd name="connsiteY11" fmla="*/ 470230 h 608274"/>
              <a:gd name="connsiteX12" fmla="*/ 309719 w 609262"/>
              <a:gd name="connsiteY12" fmla="*/ 475328 h 608274"/>
              <a:gd name="connsiteX13" fmla="*/ 133722 w 609262"/>
              <a:gd name="connsiteY13" fmla="*/ 307481 h 608274"/>
              <a:gd name="connsiteX14" fmla="*/ 317145 w 609262"/>
              <a:gd name="connsiteY14" fmla="*/ 129346 h 608274"/>
              <a:gd name="connsiteX15" fmla="*/ 304631 w 609262"/>
              <a:gd name="connsiteY15" fmla="*/ 60623 h 608274"/>
              <a:gd name="connsiteX16" fmla="*/ 60722 w 609262"/>
              <a:gd name="connsiteY16" fmla="*/ 304137 h 608274"/>
              <a:gd name="connsiteX17" fmla="*/ 304631 w 609262"/>
              <a:gd name="connsiteY17" fmla="*/ 547651 h 608274"/>
              <a:gd name="connsiteX18" fmla="*/ 548540 w 609262"/>
              <a:gd name="connsiteY18" fmla="*/ 304137 h 608274"/>
              <a:gd name="connsiteX19" fmla="*/ 304631 w 609262"/>
              <a:gd name="connsiteY19" fmla="*/ 60623 h 608274"/>
              <a:gd name="connsiteX20" fmla="*/ 304631 w 609262"/>
              <a:gd name="connsiteY20" fmla="*/ 0 h 608274"/>
              <a:gd name="connsiteX21" fmla="*/ 609262 w 609262"/>
              <a:gd name="connsiteY21" fmla="*/ 304137 h 608274"/>
              <a:gd name="connsiteX22" fmla="*/ 304631 w 609262"/>
              <a:gd name="connsiteY22" fmla="*/ 608274 h 608274"/>
              <a:gd name="connsiteX23" fmla="*/ 0 w 609262"/>
              <a:gd name="connsiteY23" fmla="*/ 304137 h 608274"/>
              <a:gd name="connsiteX24" fmla="*/ 304631 w 609262"/>
              <a:gd name="connsiteY24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262" h="608274">
                <a:moveTo>
                  <a:pt x="317145" y="129346"/>
                </a:moveTo>
                <a:cubicBezTo>
                  <a:pt x="337753" y="129346"/>
                  <a:pt x="355761" y="131478"/>
                  <a:pt x="370149" y="134536"/>
                </a:cubicBezTo>
                <a:cubicBezTo>
                  <a:pt x="378132" y="136297"/>
                  <a:pt x="385094" y="141117"/>
                  <a:pt x="389456" y="148068"/>
                </a:cubicBezTo>
                <a:cubicBezTo>
                  <a:pt x="393726" y="155019"/>
                  <a:pt x="395026" y="163360"/>
                  <a:pt x="392984" y="171331"/>
                </a:cubicBezTo>
                <a:lnTo>
                  <a:pt x="392520" y="173277"/>
                </a:lnTo>
                <a:cubicBezTo>
                  <a:pt x="388343" y="189311"/>
                  <a:pt x="372469" y="199136"/>
                  <a:pt x="356318" y="195706"/>
                </a:cubicBezTo>
                <a:cubicBezTo>
                  <a:pt x="345736" y="193482"/>
                  <a:pt x="333854" y="192092"/>
                  <a:pt x="320673" y="192092"/>
                </a:cubicBezTo>
                <a:cubicBezTo>
                  <a:pt x="260336" y="192092"/>
                  <a:pt x="213459" y="228423"/>
                  <a:pt x="213459" y="303032"/>
                </a:cubicBezTo>
                <a:cubicBezTo>
                  <a:pt x="213459" y="370227"/>
                  <a:pt x="253374" y="412582"/>
                  <a:pt x="321137" y="412582"/>
                </a:cubicBezTo>
                <a:cubicBezTo>
                  <a:pt x="332647" y="412582"/>
                  <a:pt x="344807" y="411285"/>
                  <a:pt x="355946" y="409338"/>
                </a:cubicBezTo>
                <a:cubicBezTo>
                  <a:pt x="372005" y="406465"/>
                  <a:pt x="387414" y="416938"/>
                  <a:pt x="390570" y="432972"/>
                </a:cubicBezTo>
                <a:cubicBezTo>
                  <a:pt x="393912" y="450211"/>
                  <a:pt x="382680" y="466801"/>
                  <a:pt x="365415" y="470230"/>
                </a:cubicBezTo>
                <a:cubicBezTo>
                  <a:pt x="350284" y="473196"/>
                  <a:pt x="331348" y="475328"/>
                  <a:pt x="309719" y="475328"/>
                </a:cubicBezTo>
                <a:cubicBezTo>
                  <a:pt x="193502" y="475328"/>
                  <a:pt x="133722" y="403129"/>
                  <a:pt x="133722" y="307481"/>
                </a:cubicBezTo>
                <a:cubicBezTo>
                  <a:pt x="133722" y="193019"/>
                  <a:pt x="215501" y="129346"/>
                  <a:pt x="317145" y="129346"/>
                </a:cubicBezTo>
                <a:close/>
                <a:moveTo>
                  <a:pt x="304631" y="60623"/>
                </a:moveTo>
                <a:cubicBezTo>
                  <a:pt x="170189" y="60623"/>
                  <a:pt x="60722" y="169913"/>
                  <a:pt x="60722" y="304137"/>
                </a:cubicBezTo>
                <a:cubicBezTo>
                  <a:pt x="60722" y="438454"/>
                  <a:pt x="170189" y="547651"/>
                  <a:pt x="304631" y="547651"/>
                </a:cubicBezTo>
                <a:cubicBezTo>
                  <a:pt x="439166" y="547651"/>
                  <a:pt x="548540" y="438454"/>
                  <a:pt x="548540" y="304137"/>
                </a:cubicBezTo>
                <a:cubicBezTo>
                  <a:pt x="548540" y="169913"/>
                  <a:pt x="439166" y="60623"/>
                  <a:pt x="304631" y="60623"/>
                </a:cubicBezTo>
                <a:close/>
                <a:moveTo>
                  <a:pt x="304631" y="0"/>
                </a:moveTo>
                <a:cubicBezTo>
                  <a:pt x="472870" y="0"/>
                  <a:pt x="609262" y="136171"/>
                  <a:pt x="609262" y="304137"/>
                </a:cubicBezTo>
                <a:cubicBezTo>
                  <a:pt x="609262" y="472103"/>
                  <a:pt x="472870" y="608274"/>
                  <a:pt x="304631" y="608274"/>
                </a:cubicBezTo>
                <a:cubicBezTo>
                  <a:pt x="136392" y="608274"/>
                  <a:pt x="0" y="472103"/>
                  <a:pt x="0" y="304137"/>
                </a:cubicBezTo>
                <a:cubicBezTo>
                  <a:pt x="0" y="136171"/>
                  <a:pt x="136392" y="0"/>
                  <a:pt x="30463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2ACDBC6-37FE-4AD0-A8D5-45FDCB063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449" y="1790136"/>
            <a:ext cx="3522919" cy="352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53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背景图片" descr="城市的夜景&#10;&#10;描述已自动生成">
            <a:extLst>
              <a:ext uri="{FF2B5EF4-FFF2-40B4-BE49-F238E27FC236}">
                <a16:creationId xmlns:a16="http://schemas.microsoft.com/office/drawing/2014/main" id="{E3FD4DD6-8E93-41C4-8767-235896BF98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蒙版">
            <a:extLst>
              <a:ext uri="{FF2B5EF4-FFF2-40B4-BE49-F238E27FC236}">
                <a16:creationId xmlns:a16="http://schemas.microsoft.com/office/drawing/2014/main" id="{108BC222-D1F8-43A0-B71C-EF3F1DDFF97E}"/>
              </a:ext>
            </a:extLst>
          </p:cNvPr>
          <p:cNvSpPr/>
          <p:nvPr/>
        </p:nvSpPr>
        <p:spPr>
          <a:xfrm>
            <a:off x="4210" y="0"/>
            <a:ext cx="12192000" cy="6858000"/>
          </a:xfrm>
          <a:prstGeom prst="rect">
            <a:avLst/>
          </a:prstGeom>
          <a:gradFill>
            <a:gsLst>
              <a:gs pos="0">
                <a:srgbClr val="0891E3">
                  <a:alpha val="99000"/>
                </a:srgbClr>
              </a:gs>
              <a:gs pos="70000">
                <a:srgbClr val="0673B6">
                  <a:alpha val="81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底部网格装饰" descr="图片包含 伞, 黑暗, 打开, 游戏机&#10;&#10;描述已自动生成">
            <a:extLst>
              <a:ext uri="{FF2B5EF4-FFF2-40B4-BE49-F238E27FC236}">
                <a16:creationId xmlns:a16="http://schemas.microsoft.com/office/drawing/2014/main" id="{E8F1902E-4E88-4AD1-B6DA-F8B19B7F84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9308" y="1815611"/>
            <a:ext cx="13155491" cy="8770327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77D1CE01-E7EB-48EE-AC21-3D8713AC2C74}"/>
              </a:ext>
            </a:extLst>
          </p:cNvPr>
          <p:cNvSpPr/>
          <p:nvPr/>
        </p:nvSpPr>
        <p:spPr>
          <a:xfrm>
            <a:off x="5127091" y="583543"/>
            <a:ext cx="19378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kern="100" dirty="0">
                <a:solidFill>
                  <a:schemeClr val="bg1"/>
                </a:solidFill>
                <a:effectLst>
                  <a:outerShdw blurRad="127000" sx="102000" sy="102000" algn="ctr" rotWithShape="0">
                    <a:schemeClr val="bg1">
                      <a:alpha val="34000"/>
                    </a:scheme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  <a:endParaRPr lang="zh-CN" altLang="zh-CN" sz="4800" kern="100" dirty="0">
              <a:solidFill>
                <a:schemeClr val="bg1"/>
              </a:solidFill>
              <a:effectLst>
                <a:outerShdw blurRad="127000" sx="102000" sy="102000" algn="ctr" rotWithShape="0">
                  <a:schemeClr val="bg1">
                    <a:alpha val="34000"/>
                  </a:scheme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小英文">
            <a:extLst>
              <a:ext uri="{FF2B5EF4-FFF2-40B4-BE49-F238E27FC236}">
                <a16:creationId xmlns:a16="http://schemas.microsoft.com/office/drawing/2014/main" id="{5F560247-A1BC-457C-A27B-9BFA311EAA39}"/>
              </a:ext>
            </a:extLst>
          </p:cNvPr>
          <p:cNvSpPr/>
          <p:nvPr/>
        </p:nvSpPr>
        <p:spPr>
          <a:xfrm>
            <a:off x="4039187" y="281568"/>
            <a:ext cx="41136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kern="100" dirty="0">
                <a:ln w="127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CONTENTS</a:t>
            </a:r>
            <a:endParaRPr lang="zh-CN" altLang="en-US" sz="4800" kern="100" dirty="0"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3" name="目录装饰">
            <a:extLst>
              <a:ext uri="{FF2B5EF4-FFF2-40B4-BE49-F238E27FC236}">
                <a16:creationId xmlns:a16="http://schemas.microsoft.com/office/drawing/2014/main" id="{A912DBA3-D92E-4500-ABFC-275FDE9D88B2}"/>
              </a:ext>
            </a:extLst>
          </p:cNvPr>
          <p:cNvGrpSpPr/>
          <p:nvPr/>
        </p:nvGrpSpPr>
        <p:grpSpPr>
          <a:xfrm>
            <a:off x="4240298" y="839819"/>
            <a:ext cx="3711405" cy="277821"/>
            <a:chOff x="4441409" y="839819"/>
            <a:chExt cx="3711405" cy="277821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EFE691EB-D789-42E8-BADB-3CC8589CB6CA}"/>
                </a:ext>
              </a:extLst>
            </p:cNvPr>
            <p:cNvGrpSpPr/>
            <p:nvPr/>
          </p:nvGrpSpPr>
          <p:grpSpPr>
            <a:xfrm>
              <a:off x="6810035" y="839819"/>
              <a:ext cx="1342779" cy="261610"/>
              <a:chOff x="6161659" y="635000"/>
              <a:chExt cx="1342779" cy="261610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A131B112-F00D-4B69-89ED-A8B93FDAF20E}"/>
                  </a:ext>
                </a:extLst>
              </p:cNvPr>
              <p:cNvCxnSpPr/>
              <p:nvPr/>
            </p:nvCxnSpPr>
            <p:spPr>
              <a:xfrm>
                <a:off x="6483150" y="635000"/>
                <a:ext cx="1021288" cy="0"/>
              </a:xfrm>
              <a:prstGeom prst="line">
                <a:avLst/>
              </a:prstGeom>
              <a:ln>
                <a:gradFill flip="none" rotWithShape="1">
                  <a:gsLst>
                    <a:gs pos="51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A2082BC7-02D0-4E13-9161-BBC6AEE33ADD}"/>
                  </a:ext>
                </a:extLst>
              </p:cNvPr>
              <p:cNvCxnSpPr/>
              <p:nvPr/>
            </p:nvCxnSpPr>
            <p:spPr>
              <a:xfrm>
                <a:off x="6161659" y="786130"/>
                <a:ext cx="1021288" cy="0"/>
              </a:xfrm>
              <a:prstGeom prst="line">
                <a:avLst/>
              </a:prstGeom>
              <a:ln>
                <a:gradFill flip="none" rotWithShape="1">
                  <a:gsLst>
                    <a:gs pos="51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757C32BE-3E1C-4F36-A426-54B68AA57F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6752" y="896610"/>
                <a:ext cx="723735" cy="0"/>
              </a:xfrm>
              <a:prstGeom prst="line">
                <a:avLst/>
              </a:prstGeom>
              <a:ln>
                <a:gradFill flip="none" rotWithShape="1">
                  <a:gsLst>
                    <a:gs pos="51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8E8286DD-C3ED-4B79-82D4-A188DD5F4CA4}"/>
                </a:ext>
              </a:extLst>
            </p:cNvPr>
            <p:cNvGrpSpPr/>
            <p:nvPr/>
          </p:nvGrpSpPr>
          <p:grpSpPr>
            <a:xfrm flipH="1">
              <a:off x="4441409" y="856030"/>
              <a:ext cx="1342779" cy="261610"/>
              <a:chOff x="6161659" y="635000"/>
              <a:chExt cx="1342779" cy="261610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94F1F8EC-7BE8-42C0-9B08-5C5F0F8896E3}"/>
                  </a:ext>
                </a:extLst>
              </p:cNvPr>
              <p:cNvCxnSpPr/>
              <p:nvPr/>
            </p:nvCxnSpPr>
            <p:spPr>
              <a:xfrm>
                <a:off x="6483150" y="635000"/>
                <a:ext cx="1021288" cy="0"/>
              </a:xfrm>
              <a:prstGeom prst="line">
                <a:avLst/>
              </a:prstGeom>
              <a:ln>
                <a:gradFill flip="none" rotWithShape="1">
                  <a:gsLst>
                    <a:gs pos="51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85468630-02CF-4E6D-9D2D-D7E137F6A9E3}"/>
                  </a:ext>
                </a:extLst>
              </p:cNvPr>
              <p:cNvCxnSpPr/>
              <p:nvPr/>
            </p:nvCxnSpPr>
            <p:spPr>
              <a:xfrm>
                <a:off x="6161659" y="786130"/>
                <a:ext cx="1021288" cy="0"/>
              </a:xfrm>
              <a:prstGeom prst="line">
                <a:avLst/>
              </a:prstGeom>
              <a:ln>
                <a:gradFill flip="none" rotWithShape="1">
                  <a:gsLst>
                    <a:gs pos="51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BA0ECC42-298A-459E-9211-FBA570944C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6752" y="896610"/>
                <a:ext cx="723735" cy="0"/>
              </a:xfrm>
              <a:prstGeom prst="line">
                <a:avLst/>
              </a:prstGeom>
              <a:ln>
                <a:gradFill flip="none" rotWithShape="1">
                  <a:gsLst>
                    <a:gs pos="51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大英文">
            <a:extLst>
              <a:ext uri="{FF2B5EF4-FFF2-40B4-BE49-F238E27FC236}">
                <a16:creationId xmlns:a16="http://schemas.microsoft.com/office/drawing/2014/main" id="{6DEDDA3F-08CA-4DC2-9100-898D1EE72471}"/>
              </a:ext>
            </a:extLst>
          </p:cNvPr>
          <p:cNvSpPr/>
          <p:nvPr/>
        </p:nvSpPr>
        <p:spPr>
          <a:xfrm>
            <a:off x="-515746" y="5572745"/>
            <a:ext cx="13223492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9900" kern="100" dirty="0">
                <a:ln>
                  <a:gradFill>
                    <a:gsLst>
                      <a:gs pos="0">
                        <a:schemeClr val="bg1">
                          <a:alpha val="65000"/>
                        </a:schemeClr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>
                    <a:alpha val="11000"/>
                  </a:schemeClr>
                </a:solidFill>
                <a:effectLst>
                  <a:outerShdw blurRad="25400" dist="38100" dir="5400000" algn="t" rotWithShape="0">
                    <a:srgbClr val="0673B6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CONTENTS</a:t>
            </a:r>
            <a:endParaRPr lang="zh-CN" altLang="en-US" sz="19900" dirty="0">
              <a:ln>
                <a:gradFill>
                  <a:gsLst>
                    <a:gs pos="0">
                      <a:schemeClr val="bg1">
                        <a:alpha val="65000"/>
                      </a:schemeClr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solidFill>
                <a:schemeClr val="bg1">
                  <a:alpha val="11000"/>
                </a:schemeClr>
              </a:solidFill>
              <a:effectLst>
                <a:outerShdw blurRad="25400" dist="38100" dir="5400000" algn="t" rotWithShape="0">
                  <a:srgbClr val="0673B6">
                    <a:alpha val="24000"/>
                  </a:srgb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56" name="左线条装饰">
            <a:extLst>
              <a:ext uri="{FF2B5EF4-FFF2-40B4-BE49-F238E27FC236}">
                <a16:creationId xmlns:a16="http://schemas.microsoft.com/office/drawing/2014/main" id="{43DF0B70-CAE9-4E52-A44A-688C94DD3AE9}"/>
              </a:ext>
            </a:extLst>
          </p:cNvPr>
          <p:cNvGrpSpPr/>
          <p:nvPr/>
        </p:nvGrpSpPr>
        <p:grpSpPr>
          <a:xfrm rot="21103448">
            <a:off x="-3078604" y="3282485"/>
            <a:ext cx="6335974" cy="1312471"/>
            <a:chOff x="-2523107" y="2083013"/>
            <a:chExt cx="7035344" cy="2170106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85245EF-1267-4275-B7F0-CDC6DDB7289F}"/>
                </a:ext>
              </a:extLst>
            </p:cNvPr>
            <p:cNvSpPr/>
            <p:nvPr/>
          </p:nvSpPr>
          <p:spPr>
            <a:xfrm>
              <a:off x="-2483204" y="2086626"/>
              <a:ext cx="6982141" cy="2177342"/>
            </a:xfrm>
            <a:custGeom>
              <a:avLst/>
              <a:gdLst>
                <a:gd name="connsiteX0" fmla="*/ -197 w 6982141"/>
                <a:gd name="connsiteY0" fmla="*/ 2176953 h 2177342"/>
                <a:gd name="connsiteX1" fmla="*/ 844744 w 6982141"/>
                <a:gd name="connsiteY1" fmla="*/ 868589 h 2177342"/>
                <a:gd name="connsiteX2" fmla="*/ 3294863 w 6982141"/>
                <a:gd name="connsiteY2" fmla="*/ 2088749 h 2177342"/>
                <a:gd name="connsiteX3" fmla="*/ 4693182 w 6982141"/>
                <a:gd name="connsiteY3" fmla="*/ 142303 h 2177342"/>
                <a:gd name="connsiteX4" fmla="*/ 6981945 w 6982141"/>
                <a:gd name="connsiteY4" fmla="*/ 1525921 h 2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2141" h="2177342">
                  <a:moveTo>
                    <a:pt x="-197" y="2176953"/>
                  </a:moveTo>
                  <a:cubicBezTo>
                    <a:pt x="174811" y="1679579"/>
                    <a:pt x="450275" y="1077199"/>
                    <a:pt x="844744" y="868589"/>
                  </a:cubicBezTo>
                  <a:cubicBezTo>
                    <a:pt x="1758639" y="385566"/>
                    <a:pt x="2346667" y="2526270"/>
                    <a:pt x="3294863" y="2088749"/>
                  </a:cubicBezTo>
                  <a:cubicBezTo>
                    <a:pt x="3954996" y="1784234"/>
                    <a:pt x="4011699" y="588575"/>
                    <a:pt x="4693182" y="142303"/>
                  </a:cubicBezTo>
                  <a:cubicBezTo>
                    <a:pt x="5442919" y="-347721"/>
                    <a:pt x="6285760" y="500721"/>
                    <a:pt x="6981945" y="152592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C96441B-CA71-4B5D-8145-5C6B076903DA}"/>
                </a:ext>
              </a:extLst>
            </p:cNvPr>
            <p:cNvSpPr/>
            <p:nvPr/>
          </p:nvSpPr>
          <p:spPr>
            <a:xfrm>
              <a:off x="-2487405" y="2233296"/>
              <a:ext cx="6944690" cy="1960669"/>
            </a:xfrm>
            <a:custGeom>
              <a:avLst/>
              <a:gdLst>
                <a:gd name="connsiteX0" fmla="*/ -197 w 6944690"/>
                <a:gd name="connsiteY0" fmla="*/ 1960280 h 1960669"/>
                <a:gd name="connsiteX1" fmla="*/ 853845 w 6944690"/>
                <a:gd name="connsiteY1" fmla="*/ 772322 h 1960669"/>
                <a:gd name="connsiteX2" fmla="*/ 3163958 w 6944690"/>
                <a:gd name="connsiteY2" fmla="*/ 1904627 h 1960669"/>
                <a:gd name="connsiteX3" fmla="*/ 4081003 w 6944690"/>
                <a:gd name="connsiteY3" fmla="*/ 606414 h 1960669"/>
                <a:gd name="connsiteX4" fmla="*/ 4618979 w 6944690"/>
                <a:gd name="connsiteY4" fmla="*/ 84538 h 1960669"/>
                <a:gd name="connsiteX5" fmla="*/ 5920343 w 6944690"/>
                <a:gd name="connsiteY5" fmla="*/ 413905 h 1960669"/>
                <a:gd name="connsiteX6" fmla="*/ 6944493 w 6944690"/>
                <a:gd name="connsiteY6" fmla="*/ 1411453 h 196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44690" h="1960669">
                  <a:moveTo>
                    <a:pt x="-197" y="1960280"/>
                  </a:moveTo>
                  <a:cubicBezTo>
                    <a:pt x="178662" y="1505258"/>
                    <a:pt x="461826" y="956780"/>
                    <a:pt x="853845" y="772322"/>
                  </a:cubicBezTo>
                  <a:cubicBezTo>
                    <a:pt x="1737288" y="356852"/>
                    <a:pt x="2268264" y="2293846"/>
                    <a:pt x="3163958" y="1904627"/>
                  </a:cubicBezTo>
                  <a:cubicBezTo>
                    <a:pt x="3618980" y="1706167"/>
                    <a:pt x="3778938" y="1079637"/>
                    <a:pt x="4081003" y="606414"/>
                  </a:cubicBezTo>
                  <a:cubicBezTo>
                    <a:pt x="4230811" y="371902"/>
                    <a:pt x="4396019" y="193044"/>
                    <a:pt x="4618979" y="84538"/>
                  </a:cubicBezTo>
                  <a:cubicBezTo>
                    <a:pt x="5034450" y="-118122"/>
                    <a:pt x="5466721" y="61788"/>
                    <a:pt x="5920343" y="413905"/>
                  </a:cubicBezTo>
                  <a:cubicBezTo>
                    <a:pt x="6296942" y="708238"/>
                    <a:pt x="6640352" y="1042728"/>
                    <a:pt x="6944493" y="1411453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6EE10B0-35C2-4560-BF5F-E13D07D81092}"/>
                </a:ext>
              </a:extLst>
            </p:cNvPr>
            <p:cNvSpPr/>
            <p:nvPr/>
          </p:nvSpPr>
          <p:spPr>
            <a:xfrm>
              <a:off x="-2491605" y="2369001"/>
              <a:ext cx="6905487" cy="1776774"/>
            </a:xfrm>
            <a:custGeom>
              <a:avLst/>
              <a:gdLst>
                <a:gd name="connsiteX0" fmla="*/ -197 w 6905487"/>
                <a:gd name="connsiteY0" fmla="*/ 1754572 h 1776774"/>
                <a:gd name="connsiteX1" fmla="*/ 863295 w 6905487"/>
                <a:gd name="connsiteY1" fmla="*/ 687020 h 1776774"/>
                <a:gd name="connsiteX2" fmla="*/ 3033401 w 6905487"/>
                <a:gd name="connsiteY2" fmla="*/ 1731120 h 1776774"/>
                <a:gd name="connsiteX3" fmla="*/ 3983348 w 6905487"/>
                <a:gd name="connsiteY3" fmla="*/ 454608 h 1776774"/>
                <a:gd name="connsiteX4" fmla="*/ 4543376 w 6905487"/>
                <a:gd name="connsiteY4" fmla="*/ 37388 h 1776774"/>
                <a:gd name="connsiteX5" fmla="*/ 5821988 w 6905487"/>
                <a:gd name="connsiteY5" fmla="*/ 449009 h 1776774"/>
                <a:gd name="connsiteX6" fmla="*/ 6905290 w 6905487"/>
                <a:gd name="connsiteY6" fmla="*/ 1307600 h 177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05487" h="1776774">
                  <a:moveTo>
                    <a:pt x="-197" y="1754572"/>
                  </a:moveTo>
                  <a:cubicBezTo>
                    <a:pt x="182162" y="1341552"/>
                    <a:pt x="472676" y="846978"/>
                    <a:pt x="863295" y="687020"/>
                  </a:cubicBezTo>
                  <a:cubicBezTo>
                    <a:pt x="1714537" y="337003"/>
                    <a:pt x="2190910" y="2074837"/>
                    <a:pt x="3033401" y="1731120"/>
                  </a:cubicBezTo>
                  <a:cubicBezTo>
                    <a:pt x="3503474" y="1539661"/>
                    <a:pt x="3650131" y="891079"/>
                    <a:pt x="3983348" y="454608"/>
                  </a:cubicBezTo>
                  <a:cubicBezTo>
                    <a:pt x="4150306" y="236898"/>
                    <a:pt x="4323565" y="107391"/>
                    <a:pt x="4543376" y="37388"/>
                  </a:cubicBezTo>
                  <a:cubicBezTo>
                    <a:pt x="4944845" y="-89318"/>
                    <a:pt x="5357865" y="116492"/>
                    <a:pt x="5821988" y="449009"/>
                  </a:cubicBezTo>
                  <a:cubicBezTo>
                    <a:pt x="6208757" y="725871"/>
                    <a:pt x="6589225" y="1002735"/>
                    <a:pt x="6905290" y="1307600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793578F-DECA-43AA-9DEC-0A7FFEDDF51E}"/>
                </a:ext>
              </a:extLst>
            </p:cNvPr>
            <p:cNvSpPr/>
            <p:nvPr/>
          </p:nvSpPr>
          <p:spPr>
            <a:xfrm>
              <a:off x="-2495805" y="2485985"/>
              <a:ext cx="6869786" cy="1614001"/>
            </a:xfrm>
            <a:custGeom>
              <a:avLst/>
              <a:gdLst>
                <a:gd name="connsiteX0" fmla="*/ -197 w 6869786"/>
                <a:gd name="connsiteY0" fmla="*/ 1565484 h 1614001"/>
                <a:gd name="connsiteX1" fmla="*/ 872395 w 6869786"/>
                <a:gd name="connsiteY1" fmla="*/ 618338 h 1614001"/>
                <a:gd name="connsiteX2" fmla="*/ 2902495 w 6869786"/>
                <a:gd name="connsiteY2" fmla="*/ 1574585 h 1614001"/>
                <a:gd name="connsiteX3" fmla="*/ 3885343 w 6869786"/>
                <a:gd name="connsiteY3" fmla="*/ 319773 h 1614001"/>
                <a:gd name="connsiteX4" fmla="*/ 4470922 w 6869786"/>
                <a:gd name="connsiteY4" fmla="*/ 7208 h 1614001"/>
                <a:gd name="connsiteX5" fmla="*/ 5727133 w 6869786"/>
                <a:gd name="connsiteY5" fmla="*/ 500382 h 1614001"/>
                <a:gd name="connsiteX6" fmla="*/ 6869589 w 6869786"/>
                <a:gd name="connsiteY6" fmla="*/ 1220717 h 161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9786" h="1614001">
                  <a:moveTo>
                    <a:pt x="-197" y="1565484"/>
                  </a:moveTo>
                  <a:cubicBezTo>
                    <a:pt x="186012" y="1194816"/>
                    <a:pt x="483176" y="753444"/>
                    <a:pt x="872395" y="618338"/>
                  </a:cubicBezTo>
                  <a:cubicBezTo>
                    <a:pt x="1690735" y="334473"/>
                    <a:pt x="2114957" y="1874899"/>
                    <a:pt x="2902495" y="1574585"/>
                  </a:cubicBezTo>
                  <a:cubicBezTo>
                    <a:pt x="3386919" y="1389776"/>
                    <a:pt x="3521325" y="717742"/>
                    <a:pt x="3885343" y="319773"/>
                  </a:cubicBezTo>
                  <a:cubicBezTo>
                    <a:pt x="4069801" y="118163"/>
                    <a:pt x="4247961" y="38009"/>
                    <a:pt x="4470922" y="7208"/>
                  </a:cubicBezTo>
                  <a:cubicBezTo>
                    <a:pt x="4855941" y="-45995"/>
                    <a:pt x="5252860" y="186766"/>
                    <a:pt x="5727133" y="500382"/>
                  </a:cubicBezTo>
                  <a:cubicBezTo>
                    <a:pt x="6139803" y="773395"/>
                    <a:pt x="6545473" y="984455"/>
                    <a:pt x="6869589" y="1220717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94ACA41-DC3D-45D5-9BCA-38E0188B297B}"/>
                </a:ext>
              </a:extLst>
            </p:cNvPr>
            <p:cNvSpPr/>
            <p:nvPr/>
          </p:nvSpPr>
          <p:spPr>
            <a:xfrm>
              <a:off x="-2500006" y="2577093"/>
              <a:ext cx="6830934" cy="1478568"/>
            </a:xfrm>
            <a:custGeom>
              <a:avLst/>
              <a:gdLst>
                <a:gd name="connsiteX0" fmla="*/ -197 w 6830934"/>
                <a:gd name="connsiteY0" fmla="*/ 1402972 h 1478568"/>
                <a:gd name="connsiteX1" fmla="*/ 881496 w 6830934"/>
                <a:gd name="connsiteY1" fmla="*/ 576582 h 1478568"/>
                <a:gd name="connsiteX2" fmla="*/ 2771588 w 6830934"/>
                <a:gd name="connsiteY2" fmla="*/ 1444975 h 1478568"/>
                <a:gd name="connsiteX3" fmla="*/ 3786638 w 6830934"/>
                <a:gd name="connsiteY3" fmla="*/ 211514 h 1478568"/>
                <a:gd name="connsiteX4" fmla="*/ 4395668 w 6830934"/>
                <a:gd name="connsiteY4" fmla="*/ 3605 h 1478568"/>
                <a:gd name="connsiteX5" fmla="*/ 5629129 w 6830934"/>
                <a:gd name="connsiteY5" fmla="*/ 579032 h 1478568"/>
                <a:gd name="connsiteX6" fmla="*/ 6830737 w 6830934"/>
                <a:gd name="connsiteY6" fmla="*/ 1160411 h 147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30934" h="1478568">
                  <a:moveTo>
                    <a:pt x="-197" y="1402972"/>
                  </a:moveTo>
                  <a:cubicBezTo>
                    <a:pt x="189512" y="1074656"/>
                    <a:pt x="492977" y="685788"/>
                    <a:pt x="881496" y="576582"/>
                  </a:cubicBezTo>
                  <a:cubicBezTo>
                    <a:pt x="1665535" y="355722"/>
                    <a:pt x="2040053" y="1703987"/>
                    <a:pt x="2771588" y="1444975"/>
                  </a:cubicBezTo>
                  <a:cubicBezTo>
                    <a:pt x="3270713" y="1268215"/>
                    <a:pt x="3392869" y="572382"/>
                    <a:pt x="3786638" y="211514"/>
                  </a:cubicBezTo>
                  <a:cubicBezTo>
                    <a:pt x="3988248" y="26705"/>
                    <a:pt x="4171657" y="30906"/>
                    <a:pt x="4395668" y="3605"/>
                  </a:cubicBezTo>
                  <a:cubicBezTo>
                    <a:pt x="4757236" y="-40148"/>
                    <a:pt x="5145755" y="283618"/>
                    <a:pt x="5629129" y="579032"/>
                  </a:cubicBezTo>
                  <a:cubicBezTo>
                    <a:pt x="6068750" y="847495"/>
                    <a:pt x="6499271" y="993103"/>
                    <a:pt x="6830737" y="116041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050C339-14BD-4E88-BAE3-F2536025FAF9}"/>
                </a:ext>
              </a:extLst>
            </p:cNvPr>
            <p:cNvSpPr/>
            <p:nvPr/>
          </p:nvSpPr>
          <p:spPr>
            <a:xfrm>
              <a:off x="-2504206" y="2633554"/>
              <a:ext cx="6795232" cy="1377944"/>
            </a:xfrm>
            <a:custGeom>
              <a:avLst/>
              <a:gdLst>
                <a:gd name="connsiteX0" fmla="*/ -197 w 6795232"/>
                <a:gd name="connsiteY0" fmla="*/ 1275458 h 1377944"/>
                <a:gd name="connsiteX1" fmla="*/ 890947 w 6795232"/>
                <a:gd name="connsiteY1" fmla="*/ 569123 h 1377944"/>
                <a:gd name="connsiteX2" fmla="*/ 2641032 w 6795232"/>
                <a:gd name="connsiteY2" fmla="*/ 1349661 h 1377944"/>
                <a:gd name="connsiteX3" fmla="*/ 3691083 w 6795232"/>
                <a:gd name="connsiteY3" fmla="*/ 137902 h 1377944"/>
                <a:gd name="connsiteX4" fmla="*/ 4323915 w 6795232"/>
                <a:gd name="connsiteY4" fmla="*/ 34997 h 1377944"/>
                <a:gd name="connsiteX5" fmla="*/ 5534974 w 6795232"/>
                <a:gd name="connsiteY5" fmla="*/ 692329 h 1377944"/>
                <a:gd name="connsiteX6" fmla="*/ 6795036 w 6795232"/>
                <a:gd name="connsiteY6" fmla="*/ 1134751 h 137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95232" h="1377944">
                  <a:moveTo>
                    <a:pt x="-197" y="1275458"/>
                  </a:moveTo>
                  <a:cubicBezTo>
                    <a:pt x="193012" y="989144"/>
                    <a:pt x="502777" y="652077"/>
                    <a:pt x="890947" y="569123"/>
                  </a:cubicBezTo>
                  <a:cubicBezTo>
                    <a:pt x="1639283" y="409516"/>
                    <a:pt x="1966199" y="1569822"/>
                    <a:pt x="2641032" y="1349661"/>
                  </a:cubicBezTo>
                  <a:cubicBezTo>
                    <a:pt x="3155557" y="1182004"/>
                    <a:pt x="3265462" y="462018"/>
                    <a:pt x="3691083" y="137902"/>
                  </a:cubicBezTo>
                  <a:cubicBezTo>
                    <a:pt x="3910894" y="-29756"/>
                    <a:pt x="4093953" y="-18905"/>
                    <a:pt x="4323915" y="34997"/>
                  </a:cubicBezTo>
                  <a:cubicBezTo>
                    <a:pt x="4666931" y="115851"/>
                    <a:pt x="5042500" y="414415"/>
                    <a:pt x="5534974" y="692329"/>
                  </a:cubicBezTo>
                  <a:cubicBezTo>
                    <a:pt x="6001196" y="955192"/>
                    <a:pt x="6456218" y="1036746"/>
                    <a:pt x="6795036" y="113475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E418AD5-8B7B-4B73-B86F-9F58ACBCE438}"/>
                </a:ext>
              </a:extLst>
            </p:cNvPr>
            <p:cNvSpPr/>
            <p:nvPr/>
          </p:nvSpPr>
          <p:spPr>
            <a:xfrm>
              <a:off x="-2508406" y="2660676"/>
              <a:ext cx="6758830" cy="1307200"/>
            </a:xfrm>
            <a:custGeom>
              <a:avLst/>
              <a:gdLst>
                <a:gd name="connsiteX0" fmla="*/ -197 w 6758830"/>
                <a:gd name="connsiteY0" fmla="*/ 1177283 h 1307200"/>
                <a:gd name="connsiteX1" fmla="*/ 900047 w 6758830"/>
                <a:gd name="connsiteY1" fmla="*/ 591355 h 1307200"/>
                <a:gd name="connsiteX2" fmla="*/ 2510126 w 6758830"/>
                <a:gd name="connsiteY2" fmla="*/ 1284039 h 1307200"/>
                <a:gd name="connsiteX3" fmla="*/ 3592029 w 6758830"/>
                <a:gd name="connsiteY3" fmla="*/ 93981 h 1307200"/>
                <a:gd name="connsiteX4" fmla="*/ 4248311 w 6758830"/>
                <a:gd name="connsiteY4" fmla="*/ 96081 h 1307200"/>
                <a:gd name="connsiteX5" fmla="*/ 5438369 w 6758830"/>
                <a:gd name="connsiteY5" fmla="*/ 834966 h 1307200"/>
                <a:gd name="connsiteX6" fmla="*/ 6758634 w 6758830"/>
                <a:gd name="connsiteY6" fmla="*/ 1139131 h 1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8830" h="1307200">
                  <a:moveTo>
                    <a:pt x="-197" y="1177283"/>
                  </a:moveTo>
                  <a:cubicBezTo>
                    <a:pt x="196863" y="932271"/>
                    <a:pt x="511878" y="646308"/>
                    <a:pt x="900047" y="591355"/>
                  </a:cubicBezTo>
                  <a:cubicBezTo>
                    <a:pt x="1612682" y="490549"/>
                    <a:pt x="1892695" y="1466397"/>
                    <a:pt x="2510126" y="1284039"/>
                  </a:cubicBezTo>
                  <a:cubicBezTo>
                    <a:pt x="3040401" y="1126880"/>
                    <a:pt x="3137706" y="381344"/>
                    <a:pt x="3592029" y="93981"/>
                  </a:cubicBezTo>
                  <a:cubicBezTo>
                    <a:pt x="3829690" y="-56527"/>
                    <a:pt x="4016600" y="-5075"/>
                    <a:pt x="4248311" y="96081"/>
                  </a:cubicBezTo>
                  <a:cubicBezTo>
                    <a:pt x="4572776" y="236087"/>
                    <a:pt x="4935744" y="573854"/>
                    <a:pt x="5438369" y="834966"/>
                  </a:cubicBezTo>
                  <a:cubicBezTo>
                    <a:pt x="5932243" y="1092229"/>
                    <a:pt x="6411066" y="1109730"/>
                    <a:pt x="6758634" y="113913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C4AE656-FF7A-46FF-9817-02110B55CBAC}"/>
                </a:ext>
              </a:extLst>
            </p:cNvPr>
            <p:cNvSpPr/>
            <p:nvPr/>
          </p:nvSpPr>
          <p:spPr>
            <a:xfrm>
              <a:off x="-2512606" y="2672790"/>
              <a:ext cx="6720328" cy="1252091"/>
            </a:xfrm>
            <a:custGeom>
              <a:avLst/>
              <a:gdLst>
                <a:gd name="connsiteX0" fmla="*/ -197 w 6720328"/>
                <a:gd name="connsiteY0" fmla="*/ 1094115 h 1252091"/>
                <a:gd name="connsiteX1" fmla="*/ 909847 w 6720328"/>
                <a:gd name="connsiteY1" fmla="*/ 628593 h 1252091"/>
                <a:gd name="connsiteX2" fmla="*/ 2379919 w 6720328"/>
                <a:gd name="connsiteY2" fmla="*/ 1233423 h 1252091"/>
                <a:gd name="connsiteX3" fmla="*/ 3494724 w 6720328"/>
                <a:gd name="connsiteY3" fmla="*/ 64366 h 1252091"/>
                <a:gd name="connsiteX4" fmla="*/ 4174807 w 6720328"/>
                <a:gd name="connsiteY4" fmla="*/ 171120 h 1252091"/>
                <a:gd name="connsiteX5" fmla="*/ 5341064 w 6720328"/>
                <a:gd name="connsiteY5" fmla="*/ 992260 h 1252091"/>
                <a:gd name="connsiteX6" fmla="*/ 6720132 w 6720328"/>
                <a:gd name="connsiteY6" fmla="*/ 1157468 h 125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20328" h="1252091">
                  <a:moveTo>
                    <a:pt x="-197" y="1094115"/>
                  </a:moveTo>
                  <a:cubicBezTo>
                    <a:pt x="200362" y="892156"/>
                    <a:pt x="520978" y="654144"/>
                    <a:pt x="909847" y="628593"/>
                  </a:cubicBezTo>
                  <a:cubicBezTo>
                    <a:pt x="1586080" y="583791"/>
                    <a:pt x="1819892" y="1381130"/>
                    <a:pt x="2379919" y="1233423"/>
                  </a:cubicBezTo>
                  <a:cubicBezTo>
                    <a:pt x="2926295" y="1088865"/>
                    <a:pt x="3009950" y="316377"/>
                    <a:pt x="3494724" y="64366"/>
                  </a:cubicBezTo>
                  <a:cubicBezTo>
                    <a:pt x="3750586" y="-68642"/>
                    <a:pt x="3943096" y="21313"/>
                    <a:pt x="4174807" y="171120"/>
                  </a:cubicBezTo>
                  <a:cubicBezTo>
                    <a:pt x="4483522" y="370631"/>
                    <a:pt x="4831438" y="747248"/>
                    <a:pt x="5341064" y="992260"/>
                  </a:cubicBezTo>
                  <a:cubicBezTo>
                    <a:pt x="5862239" y="1242873"/>
                    <a:pt x="6365214" y="1197020"/>
                    <a:pt x="6720132" y="1157468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6AEF23A-C522-454E-96E3-42D09F6883C3}"/>
                </a:ext>
              </a:extLst>
            </p:cNvPr>
            <p:cNvSpPr/>
            <p:nvPr/>
          </p:nvSpPr>
          <p:spPr>
            <a:xfrm>
              <a:off x="-2516806" y="2676882"/>
              <a:ext cx="6682526" cy="1303838"/>
            </a:xfrm>
            <a:custGeom>
              <a:avLst/>
              <a:gdLst>
                <a:gd name="connsiteX0" fmla="*/ -197 w 6682526"/>
                <a:gd name="connsiteY0" fmla="*/ 1018619 h 1303838"/>
                <a:gd name="connsiteX1" fmla="*/ 918598 w 6682526"/>
                <a:gd name="connsiteY1" fmla="*/ 673853 h 1303838"/>
                <a:gd name="connsiteX2" fmla="*/ 2248663 w 6682526"/>
                <a:gd name="connsiteY2" fmla="*/ 1190478 h 1303838"/>
                <a:gd name="connsiteX3" fmla="*/ 3396369 w 6682526"/>
                <a:gd name="connsiteY3" fmla="*/ 43472 h 1303838"/>
                <a:gd name="connsiteX4" fmla="*/ 4100254 w 6682526"/>
                <a:gd name="connsiteY4" fmla="*/ 253482 h 1303838"/>
                <a:gd name="connsiteX5" fmla="*/ 5243759 w 6682526"/>
                <a:gd name="connsiteY5" fmla="*/ 1156526 h 1303838"/>
                <a:gd name="connsiteX6" fmla="*/ 6682330 w 6682526"/>
                <a:gd name="connsiteY6" fmla="*/ 1183127 h 130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2526" h="1303838">
                  <a:moveTo>
                    <a:pt x="-197" y="1018619"/>
                  </a:moveTo>
                  <a:cubicBezTo>
                    <a:pt x="204213" y="859362"/>
                    <a:pt x="530429" y="679452"/>
                    <a:pt x="918598" y="673853"/>
                  </a:cubicBezTo>
                  <a:cubicBezTo>
                    <a:pt x="1559479" y="664402"/>
                    <a:pt x="1747088" y="1303884"/>
                    <a:pt x="2248663" y="1190478"/>
                  </a:cubicBezTo>
                  <a:cubicBezTo>
                    <a:pt x="2812190" y="1061321"/>
                    <a:pt x="2883243" y="259782"/>
                    <a:pt x="3396369" y="43472"/>
                  </a:cubicBezTo>
                  <a:cubicBezTo>
                    <a:pt x="3670433" y="-72034"/>
                    <a:pt x="3871342" y="55372"/>
                    <a:pt x="4100254" y="253482"/>
                  </a:cubicBezTo>
                  <a:cubicBezTo>
                    <a:pt x="4396718" y="511445"/>
                    <a:pt x="4726085" y="926915"/>
                    <a:pt x="5243759" y="1156526"/>
                  </a:cubicBezTo>
                  <a:cubicBezTo>
                    <a:pt x="5792936" y="1399788"/>
                    <a:pt x="6319362" y="1291633"/>
                    <a:pt x="6682330" y="1183127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19B55E6-7248-4A52-B136-C19614F4FA94}"/>
                </a:ext>
              </a:extLst>
            </p:cNvPr>
            <p:cNvSpPr/>
            <p:nvPr/>
          </p:nvSpPr>
          <p:spPr>
            <a:xfrm>
              <a:off x="-2521006" y="2675142"/>
              <a:ext cx="6645424" cy="1444798"/>
            </a:xfrm>
            <a:custGeom>
              <a:avLst/>
              <a:gdLst>
                <a:gd name="connsiteX0" fmla="*/ -197 w 6645424"/>
                <a:gd name="connsiteY0" fmla="*/ 949306 h 1444798"/>
                <a:gd name="connsiteX1" fmla="*/ 928048 w 6645424"/>
                <a:gd name="connsiteY1" fmla="*/ 724596 h 1444798"/>
                <a:gd name="connsiteX2" fmla="*/ 2118107 w 6645424"/>
                <a:gd name="connsiteY2" fmla="*/ 1153716 h 1444798"/>
                <a:gd name="connsiteX3" fmla="*/ 3298714 w 6645424"/>
                <a:gd name="connsiteY3" fmla="*/ 28062 h 1444798"/>
                <a:gd name="connsiteX4" fmla="*/ 5147504 w 6645424"/>
                <a:gd name="connsiteY4" fmla="*/ 1329075 h 1444798"/>
                <a:gd name="connsiteX5" fmla="*/ 6645228 w 6645424"/>
                <a:gd name="connsiteY5" fmla="*/ 1217070 h 144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5424" h="1444798">
                  <a:moveTo>
                    <a:pt x="-197" y="949306"/>
                  </a:moveTo>
                  <a:cubicBezTo>
                    <a:pt x="207713" y="832051"/>
                    <a:pt x="540579" y="686444"/>
                    <a:pt x="928048" y="724596"/>
                  </a:cubicBezTo>
                  <a:cubicBezTo>
                    <a:pt x="1534628" y="784799"/>
                    <a:pt x="1674285" y="1237371"/>
                    <a:pt x="2118107" y="1153716"/>
                  </a:cubicBezTo>
                  <a:cubicBezTo>
                    <a:pt x="2698785" y="1044161"/>
                    <a:pt x="2755838" y="208670"/>
                    <a:pt x="3298714" y="28062"/>
                  </a:cubicBezTo>
                  <a:cubicBezTo>
                    <a:pt x="3963746" y="-194199"/>
                    <a:pt x="4208758" y="946857"/>
                    <a:pt x="5147504" y="1329075"/>
                  </a:cubicBezTo>
                  <a:cubicBezTo>
                    <a:pt x="5724683" y="1564637"/>
                    <a:pt x="6274210" y="1394528"/>
                    <a:pt x="6645228" y="1217070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8" name="右线条装饰">
            <a:extLst>
              <a:ext uri="{FF2B5EF4-FFF2-40B4-BE49-F238E27FC236}">
                <a16:creationId xmlns:a16="http://schemas.microsoft.com/office/drawing/2014/main" id="{CCFCA338-3B83-4EEC-B21C-6B44FED750D3}"/>
              </a:ext>
            </a:extLst>
          </p:cNvPr>
          <p:cNvGrpSpPr/>
          <p:nvPr/>
        </p:nvGrpSpPr>
        <p:grpSpPr>
          <a:xfrm rot="21103448" flipH="1" flipV="1">
            <a:off x="8751820" y="3474631"/>
            <a:ext cx="6335974" cy="1329620"/>
            <a:chOff x="-2523107" y="2083013"/>
            <a:chExt cx="7035344" cy="2170106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3EFDD78-AC41-4B01-AF4F-1F594C33D270}"/>
                </a:ext>
              </a:extLst>
            </p:cNvPr>
            <p:cNvSpPr/>
            <p:nvPr/>
          </p:nvSpPr>
          <p:spPr>
            <a:xfrm>
              <a:off x="-2483204" y="2086626"/>
              <a:ext cx="6982141" cy="2177342"/>
            </a:xfrm>
            <a:custGeom>
              <a:avLst/>
              <a:gdLst>
                <a:gd name="connsiteX0" fmla="*/ -197 w 6982141"/>
                <a:gd name="connsiteY0" fmla="*/ 2176953 h 2177342"/>
                <a:gd name="connsiteX1" fmla="*/ 844744 w 6982141"/>
                <a:gd name="connsiteY1" fmla="*/ 868589 h 2177342"/>
                <a:gd name="connsiteX2" fmla="*/ 3294863 w 6982141"/>
                <a:gd name="connsiteY2" fmla="*/ 2088749 h 2177342"/>
                <a:gd name="connsiteX3" fmla="*/ 4693182 w 6982141"/>
                <a:gd name="connsiteY3" fmla="*/ 142303 h 2177342"/>
                <a:gd name="connsiteX4" fmla="*/ 6981945 w 6982141"/>
                <a:gd name="connsiteY4" fmla="*/ 1525921 h 2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2141" h="2177342">
                  <a:moveTo>
                    <a:pt x="-197" y="2176953"/>
                  </a:moveTo>
                  <a:cubicBezTo>
                    <a:pt x="174811" y="1679579"/>
                    <a:pt x="450275" y="1077199"/>
                    <a:pt x="844744" y="868589"/>
                  </a:cubicBezTo>
                  <a:cubicBezTo>
                    <a:pt x="1758639" y="385566"/>
                    <a:pt x="2346667" y="2526270"/>
                    <a:pt x="3294863" y="2088749"/>
                  </a:cubicBezTo>
                  <a:cubicBezTo>
                    <a:pt x="3954996" y="1784234"/>
                    <a:pt x="4011699" y="588575"/>
                    <a:pt x="4693182" y="142303"/>
                  </a:cubicBezTo>
                  <a:cubicBezTo>
                    <a:pt x="5442919" y="-347721"/>
                    <a:pt x="6285760" y="500721"/>
                    <a:pt x="6981945" y="152592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FA4212B-7C8A-4FE4-A059-D0EB9487492A}"/>
                </a:ext>
              </a:extLst>
            </p:cNvPr>
            <p:cNvSpPr/>
            <p:nvPr/>
          </p:nvSpPr>
          <p:spPr>
            <a:xfrm>
              <a:off x="-2487405" y="2233296"/>
              <a:ext cx="6944690" cy="1960669"/>
            </a:xfrm>
            <a:custGeom>
              <a:avLst/>
              <a:gdLst>
                <a:gd name="connsiteX0" fmla="*/ -197 w 6944690"/>
                <a:gd name="connsiteY0" fmla="*/ 1960280 h 1960669"/>
                <a:gd name="connsiteX1" fmla="*/ 853845 w 6944690"/>
                <a:gd name="connsiteY1" fmla="*/ 772322 h 1960669"/>
                <a:gd name="connsiteX2" fmla="*/ 3163958 w 6944690"/>
                <a:gd name="connsiteY2" fmla="*/ 1904627 h 1960669"/>
                <a:gd name="connsiteX3" fmla="*/ 4081003 w 6944690"/>
                <a:gd name="connsiteY3" fmla="*/ 606414 h 1960669"/>
                <a:gd name="connsiteX4" fmla="*/ 4618979 w 6944690"/>
                <a:gd name="connsiteY4" fmla="*/ 84538 h 1960669"/>
                <a:gd name="connsiteX5" fmla="*/ 5920343 w 6944690"/>
                <a:gd name="connsiteY5" fmla="*/ 413905 h 1960669"/>
                <a:gd name="connsiteX6" fmla="*/ 6944493 w 6944690"/>
                <a:gd name="connsiteY6" fmla="*/ 1411453 h 196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44690" h="1960669">
                  <a:moveTo>
                    <a:pt x="-197" y="1960280"/>
                  </a:moveTo>
                  <a:cubicBezTo>
                    <a:pt x="178662" y="1505258"/>
                    <a:pt x="461826" y="956780"/>
                    <a:pt x="853845" y="772322"/>
                  </a:cubicBezTo>
                  <a:cubicBezTo>
                    <a:pt x="1737288" y="356852"/>
                    <a:pt x="2268264" y="2293846"/>
                    <a:pt x="3163958" y="1904627"/>
                  </a:cubicBezTo>
                  <a:cubicBezTo>
                    <a:pt x="3618980" y="1706167"/>
                    <a:pt x="3778938" y="1079637"/>
                    <a:pt x="4081003" y="606414"/>
                  </a:cubicBezTo>
                  <a:cubicBezTo>
                    <a:pt x="4230811" y="371902"/>
                    <a:pt x="4396019" y="193044"/>
                    <a:pt x="4618979" y="84538"/>
                  </a:cubicBezTo>
                  <a:cubicBezTo>
                    <a:pt x="5034450" y="-118122"/>
                    <a:pt x="5466721" y="61788"/>
                    <a:pt x="5920343" y="413905"/>
                  </a:cubicBezTo>
                  <a:cubicBezTo>
                    <a:pt x="6296942" y="708238"/>
                    <a:pt x="6640352" y="1042728"/>
                    <a:pt x="6944493" y="1411453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A3A0B3C-9B2A-4667-95E7-58A61AB7FF8C}"/>
                </a:ext>
              </a:extLst>
            </p:cNvPr>
            <p:cNvSpPr/>
            <p:nvPr/>
          </p:nvSpPr>
          <p:spPr>
            <a:xfrm>
              <a:off x="-2491605" y="2369001"/>
              <a:ext cx="6905487" cy="1776774"/>
            </a:xfrm>
            <a:custGeom>
              <a:avLst/>
              <a:gdLst>
                <a:gd name="connsiteX0" fmla="*/ -197 w 6905487"/>
                <a:gd name="connsiteY0" fmla="*/ 1754572 h 1776774"/>
                <a:gd name="connsiteX1" fmla="*/ 863295 w 6905487"/>
                <a:gd name="connsiteY1" fmla="*/ 687020 h 1776774"/>
                <a:gd name="connsiteX2" fmla="*/ 3033401 w 6905487"/>
                <a:gd name="connsiteY2" fmla="*/ 1731120 h 1776774"/>
                <a:gd name="connsiteX3" fmla="*/ 3983348 w 6905487"/>
                <a:gd name="connsiteY3" fmla="*/ 454608 h 1776774"/>
                <a:gd name="connsiteX4" fmla="*/ 4543376 w 6905487"/>
                <a:gd name="connsiteY4" fmla="*/ 37388 h 1776774"/>
                <a:gd name="connsiteX5" fmla="*/ 5821988 w 6905487"/>
                <a:gd name="connsiteY5" fmla="*/ 449009 h 1776774"/>
                <a:gd name="connsiteX6" fmla="*/ 6905290 w 6905487"/>
                <a:gd name="connsiteY6" fmla="*/ 1307600 h 177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05487" h="1776774">
                  <a:moveTo>
                    <a:pt x="-197" y="1754572"/>
                  </a:moveTo>
                  <a:cubicBezTo>
                    <a:pt x="182162" y="1341552"/>
                    <a:pt x="472676" y="846978"/>
                    <a:pt x="863295" y="687020"/>
                  </a:cubicBezTo>
                  <a:cubicBezTo>
                    <a:pt x="1714537" y="337003"/>
                    <a:pt x="2190910" y="2074837"/>
                    <a:pt x="3033401" y="1731120"/>
                  </a:cubicBezTo>
                  <a:cubicBezTo>
                    <a:pt x="3503474" y="1539661"/>
                    <a:pt x="3650131" y="891079"/>
                    <a:pt x="3983348" y="454608"/>
                  </a:cubicBezTo>
                  <a:cubicBezTo>
                    <a:pt x="4150306" y="236898"/>
                    <a:pt x="4323565" y="107391"/>
                    <a:pt x="4543376" y="37388"/>
                  </a:cubicBezTo>
                  <a:cubicBezTo>
                    <a:pt x="4944845" y="-89318"/>
                    <a:pt x="5357865" y="116492"/>
                    <a:pt x="5821988" y="449009"/>
                  </a:cubicBezTo>
                  <a:cubicBezTo>
                    <a:pt x="6208757" y="725871"/>
                    <a:pt x="6589225" y="1002735"/>
                    <a:pt x="6905290" y="1307600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CB04E6B-10A0-4192-8FD7-A36043B3C2A5}"/>
                </a:ext>
              </a:extLst>
            </p:cNvPr>
            <p:cNvSpPr/>
            <p:nvPr/>
          </p:nvSpPr>
          <p:spPr>
            <a:xfrm>
              <a:off x="-2495805" y="2485985"/>
              <a:ext cx="6869786" cy="1614001"/>
            </a:xfrm>
            <a:custGeom>
              <a:avLst/>
              <a:gdLst>
                <a:gd name="connsiteX0" fmla="*/ -197 w 6869786"/>
                <a:gd name="connsiteY0" fmla="*/ 1565484 h 1614001"/>
                <a:gd name="connsiteX1" fmla="*/ 872395 w 6869786"/>
                <a:gd name="connsiteY1" fmla="*/ 618338 h 1614001"/>
                <a:gd name="connsiteX2" fmla="*/ 2902495 w 6869786"/>
                <a:gd name="connsiteY2" fmla="*/ 1574585 h 1614001"/>
                <a:gd name="connsiteX3" fmla="*/ 3885343 w 6869786"/>
                <a:gd name="connsiteY3" fmla="*/ 319773 h 1614001"/>
                <a:gd name="connsiteX4" fmla="*/ 4470922 w 6869786"/>
                <a:gd name="connsiteY4" fmla="*/ 7208 h 1614001"/>
                <a:gd name="connsiteX5" fmla="*/ 5727133 w 6869786"/>
                <a:gd name="connsiteY5" fmla="*/ 500382 h 1614001"/>
                <a:gd name="connsiteX6" fmla="*/ 6869589 w 6869786"/>
                <a:gd name="connsiteY6" fmla="*/ 1220717 h 161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9786" h="1614001">
                  <a:moveTo>
                    <a:pt x="-197" y="1565484"/>
                  </a:moveTo>
                  <a:cubicBezTo>
                    <a:pt x="186012" y="1194816"/>
                    <a:pt x="483176" y="753444"/>
                    <a:pt x="872395" y="618338"/>
                  </a:cubicBezTo>
                  <a:cubicBezTo>
                    <a:pt x="1690735" y="334473"/>
                    <a:pt x="2114957" y="1874899"/>
                    <a:pt x="2902495" y="1574585"/>
                  </a:cubicBezTo>
                  <a:cubicBezTo>
                    <a:pt x="3386919" y="1389776"/>
                    <a:pt x="3521325" y="717742"/>
                    <a:pt x="3885343" y="319773"/>
                  </a:cubicBezTo>
                  <a:cubicBezTo>
                    <a:pt x="4069801" y="118163"/>
                    <a:pt x="4247961" y="38009"/>
                    <a:pt x="4470922" y="7208"/>
                  </a:cubicBezTo>
                  <a:cubicBezTo>
                    <a:pt x="4855941" y="-45995"/>
                    <a:pt x="5252860" y="186766"/>
                    <a:pt x="5727133" y="500382"/>
                  </a:cubicBezTo>
                  <a:cubicBezTo>
                    <a:pt x="6139803" y="773395"/>
                    <a:pt x="6545473" y="984455"/>
                    <a:pt x="6869589" y="1220717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53AB93A-D633-4BEA-BEF8-3C9967838D0E}"/>
                </a:ext>
              </a:extLst>
            </p:cNvPr>
            <p:cNvSpPr/>
            <p:nvPr/>
          </p:nvSpPr>
          <p:spPr>
            <a:xfrm>
              <a:off x="-2500006" y="2577093"/>
              <a:ext cx="6830934" cy="1478568"/>
            </a:xfrm>
            <a:custGeom>
              <a:avLst/>
              <a:gdLst>
                <a:gd name="connsiteX0" fmla="*/ -197 w 6830934"/>
                <a:gd name="connsiteY0" fmla="*/ 1402972 h 1478568"/>
                <a:gd name="connsiteX1" fmla="*/ 881496 w 6830934"/>
                <a:gd name="connsiteY1" fmla="*/ 576582 h 1478568"/>
                <a:gd name="connsiteX2" fmla="*/ 2771588 w 6830934"/>
                <a:gd name="connsiteY2" fmla="*/ 1444975 h 1478568"/>
                <a:gd name="connsiteX3" fmla="*/ 3786638 w 6830934"/>
                <a:gd name="connsiteY3" fmla="*/ 211514 h 1478568"/>
                <a:gd name="connsiteX4" fmla="*/ 4395668 w 6830934"/>
                <a:gd name="connsiteY4" fmla="*/ 3605 h 1478568"/>
                <a:gd name="connsiteX5" fmla="*/ 5629129 w 6830934"/>
                <a:gd name="connsiteY5" fmla="*/ 579032 h 1478568"/>
                <a:gd name="connsiteX6" fmla="*/ 6830737 w 6830934"/>
                <a:gd name="connsiteY6" fmla="*/ 1160411 h 147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30934" h="1478568">
                  <a:moveTo>
                    <a:pt x="-197" y="1402972"/>
                  </a:moveTo>
                  <a:cubicBezTo>
                    <a:pt x="189512" y="1074656"/>
                    <a:pt x="492977" y="685788"/>
                    <a:pt x="881496" y="576582"/>
                  </a:cubicBezTo>
                  <a:cubicBezTo>
                    <a:pt x="1665535" y="355722"/>
                    <a:pt x="2040053" y="1703987"/>
                    <a:pt x="2771588" y="1444975"/>
                  </a:cubicBezTo>
                  <a:cubicBezTo>
                    <a:pt x="3270713" y="1268215"/>
                    <a:pt x="3392869" y="572382"/>
                    <a:pt x="3786638" y="211514"/>
                  </a:cubicBezTo>
                  <a:cubicBezTo>
                    <a:pt x="3988248" y="26705"/>
                    <a:pt x="4171657" y="30906"/>
                    <a:pt x="4395668" y="3605"/>
                  </a:cubicBezTo>
                  <a:cubicBezTo>
                    <a:pt x="4757236" y="-40148"/>
                    <a:pt x="5145755" y="283618"/>
                    <a:pt x="5629129" y="579032"/>
                  </a:cubicBezTo>
                  <a:cubicBezTo>
                    <a:pt x="6068750" y="847495"/>
                    <a:pt x="6499271" y="993103"/>
                    <a:pt x="6830737" y="116041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4042D04-6DF3-49AE-94D3-00FAD1861E08}"/>
                </a:ext>
              </a:extLst>
            </p:cNvPr>
            <p:cNvSpPr/>
            <p:nvPr/>
          </p:nvSpPr>
          <p:spPr>
            <a:xfrm>
              <a:off x="-2504206" y="2633554"/>
              <a:ext cx="6795232" cy="1377944"/>
            </a:xfrm>
            <a:custGeom>
              <a:avLst/>
              <a:gdLst>
                <a:gd name="connsiteX0" fmla="*/ -197 w 6795232"/>
                <a:gd name="connsiteY0" fmla="*/ 1275458 h 1377944"/>
                <a:gd name="connsiteX1" fmla="*/ 890947 w 6795232"/>
                <a:gd name="connsiteY1" fmla="*/ 569123 h 1377944"/>
                <a:gd name="connsiteX2" fmla="*/ 2641032 w 6795232"/>
                <a:gd name="connsiteY2" fmla="*/ 1349661 h 1377944"/>
                <a:gd name="connsiteX3" fmla="*/ 3691083 w 6795232"/>
                <a:gd name="connsiteY3" fmla="*/ 137902 h 1377944"/>
                <a:gd name="connsiteX4" fmla="*/ 4323915 w 6795232"/>
                <a:gd name="connsiteY4" fmla="*/ 34997 h 1377944"/>
                <a:gd name="connsiteX5" fmla="*/ 5534974 w 6795232"/>
                <a:gd name="connsiteY5" fmla="*/ 692329 h 1377944"/>
                <a:gd name="connsiteX6" fmla="*/ 6795036 w 6795232"/>
                <a:gd name="connsiteY6" fmla="*/ 1134751 h 137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95232" h="1377944">
                  <a:moveTo>
                    <a:pt x="-197" y="1275458"/>
                  </a:moveTo>
                  <a:cubicBezTo>
                    <a:pt x="193012" y="989144"/>
                    <a:pt x="502777" y="652077"/>
                    <a:pt x="890947" y="569123"/>
                  </a:cubicBezTo>
                  <a:cubicBezTo>
                    <a:pt x="1639283" y="409516"/>
                    <a:pt x="1966199" y="1569822"/>
                    <a:pt x="2641032" y="1349661"/>
                  </a:cubicBezTo>
                  <a:cubicBezTo>
                    <a:pt x="3155557" y="1182004"/>
                    <a:pt x="3265462" y="462018"/>
                    <a:pt x="3691083" y="137902"/>
                  </a:cubicBezTo>
                  <a:cubicBezTo>
                    <a:pt x="3910894" y="-29756"/>
                    <a:pt x="4093953" y="-18905"/>
                    <a:pt x="4323915" y="34997"/>
                  </a:cubicBezTo>
                  <a:cubicBezTo>
                    <a:pt x="4666931" y="115851"/>
                    <a:pt x="5042500" y="414415"/>
                    <a:pt x="5534974" y="692329"/>
                  </a:cubicBezTo>
                  <a:cubicBezTo>
                    <a:pt x="6001196" y="955192"/>
                    <a:pt x="6456218" y="1036746"/>
                    <a:pt x="6795036" y="113475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C1030FE-4633-4119-B367-0D6D48EA9BC3}"/>
                </a:ext>
              </a:extLst>
            </p:cNvPr>
            <p:cNvSpPr/>
            <p:nvPr/>
          </p:nvSpPr>
          <p:spPr>
            <a:xfrm>
              <a:off x="-2508406" y="2660676"/>
              <a:ext cx="6758830" cy="1307200"/>
            </a:xfrm>
            <a:custGeom>
              <a:avLst/>
              <a:gdLst>
                <a:gd name="connsiteX0" fmla="*/ -197 w 6758830"/>
                <a:gd name="connsiteY0" fmla="*/ 1177283 h 1307200"/>
                <a:gd name="connsiteX1" fmla="*/ 900047 w 6758830"/>
                <a:gd name="connsiteY1" fmla="*/ 591355 h 1307200"/>
                <a:gd name="connsiteX2" fmla="*/ 2510126 w 6758830"/>
                <a:gd name="connsiteY2" fmla="*/ 1284039 h 1307200"/>
                <a:gd name="connsiteX3" fmla="*/ 3592029 w 6758830"/>
                <a:gd name="connsiteY3" fmla="*/ 93981 h 1307200"/>
                <a:gd name="connsiteX4" fmla="*/ 4248311 w 6758830"/>
                <a:gd name="connsiteY4" fmla="*/ 96081 h 1307200"/>
                <a:gd name="connsiteX5" fmla="*/ 5438369 w 6758830"/>
                <a:gd name="connsiteY5" fmla="*/ 834966 h 1307200"/>
                <a:gd name="connsiteX6" fmla="*/ 6758634 w 6758830"/>
                <a:gd name="connsiteY6" fmla="*/ 1139131 h 130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8830" h="1307200">
                  <a:moveTo>
                    <a:pt x="-197" y="1177283"/>
                  </a:moveTo>
                  <a:cubicBezTo>
                    <a:pt x="196863" y="932271"/>
                    <a:pt x="511878" y="646308"/>
                    <a:pt x="900047" y="591355"/>
                  </a:cubicBezTo>
                  <a:cubicBezTo>
                    <a:pt x="1612682" y="490549"/>
                    <a:pt x="1892695" y="1466397"/>
                    <a:pt x="2510126" y="1284039"/>
                  </a:cubicBezTo>
                  <a:cubicBezTo>
                    <a:pt x="3040401" y="1126880"/>
                    <a:pt x="3137706" y="381344"/>
                    <a:pt x="3592029" y="93981"/>
                  </a:cubicBezTo>
                  <a:cubicBezTo>
                    <a:pt x="3829690" y="-56527"/>
                    <a:pt x="4016600" y="-5075"/>
                    <a:pt x="4248311" y="96081"/>
                  </a:cubicBezTo>
                  <a:cubicBezTo>
                    <a:pt x="4572776" y="236087"/>
                    <a:pt x="4935744" y="573854"/>
                    <a:pt x="5438369" y="834966"/>
                  </a:cubicBezTo>
                  <a:cubicBezTo>
                    <a:pt x="5932243" y="1092229"/>
                    <a:pt x="6411066" y="1109730"/>
                    <a:pt x="6758634" y="1139131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57E5529-1D9D-4E42-9414-163BE1D63026}"/>
                </a:ext>
              </a:extLst>
            </p:cNvPr>
            <p:cNvSpPr/>
            <p:nvPr/>
          </p:nvSpPr>
          <p:spPr>
            <a:xfrm>
              <a:off x="-2512606" y="2672790"/>
              <a:ext cx="6720328" cy="1252091"/>
            </a:xfrm>
            <a:custGeom>
              <a:avLst/>
              <a:gdLst>
                <a:gd name="connsiteX0" fmla="*/ -197 w 6720328"/>
                <a:gd name="connsiteY0" fmla="*/ 1094115 h 1252091"/>
                <a:gd name="connsiteX1" fmla="*/ 909847 w 6720328"/>
                <a:gd name="connsiteY1" fmla="*/ 628593 h 1252091"/>
                <a:gd name="connsiteX2" fmla="*/ 2379919 w 6720328"/>
                <a:gd name="connsiteY2" fmla="*/ 1233423 h 1252091"/>
                <a:gd name="connsiteX3" fmla="*/ 3494724 w 6720328"/>
                <a:gd name="connsiteY3" fmla="*/ 64366 h 1252091"/>
                <a:gd name="connsiteX4" fmla="*/ 4174807 w 6720328"/>
                <a:gd name="connsiteY4" fmla="*/ 171120 h 1252091"/>
                <a:gd name="connsiteX5" fmla="*/ 5341064 w 6720328"/>
                <a:gd name="connsiteY5" fmla="*/ 992260 h 1252091"/>
                <a:gd name="connsiteX6" fmla="*/ 6720132 w 6720328"/>
                <a:gd name="connsiteY6" fmla="*/ 1157468 h 125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20328" h="1252091">
                  <a:moveTo>
                    <a:pt x="-197" y="1094115"/>
                  </a:moveTo>
                  <a:cubicBezTo>
                    <a:pt x="200362" y="892156"/>
                    <a:pt x="520978" y="654144"/>
                    <a:pt x="909847" y="628593"/>
                  </a:cubicBezTo>
                  <a:cubicBezTo>
                    <a:pt x="1586080" y="583791"/>
                    <a:pt x="1819892" y="1381130"/>
                    <a:pt x="2379919" y="1233423"/>
                  </a:cubicBezTo>
                  <a:cubicBezTo>
                    <a:pt x="2926295" y="1088865"/>
                    <a:pt x="3009950" y="316377"/>
                    <a:pt x="3494724" y="64366"/>
                  </a:cubicBezTo>
                  <a:cubicBezTo>
                    <a:pt x="3750586" y="-68642"/>
                    <a:pt x="3943096" y="21313"/>
                    <a:pt x="4174807" y="171120"/>
                  </a:cubicBezTo>
                  <a:cubicBezTo>
                    <a:pt x="4483522" y="370631"/>
                    <a:pt x="4831438" y="747248"/>
                    <a:pt x="5341064" y="992260"/>
                  </a:cubicBezTo>
                  <a:cubicBezTo>
                    <a:pt x="5862239" y="1242873"/>
                    <a:pt x="6365214" y="1197020"/>
                    <a:pt x="6720132" y="1157468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FD5D457-C1D2-4D29-B845-5EB8422EED28}"/>
                </a:ext>
              </a:extLst>
            </p:cNvPr>
            <p:cNvSpPr/>
            <p:nvPr/>
          </p:nvSpPr>
          <p:spPr>
            <a:xfrm>
              <a:off x="-2516806" y="2676882"/>
              <a:ext cx="6682526" cy="1303838"/>
            </a:xfrm>
            <a:custGeom>
              <a:avLst/>
              <a:gdLst>
                <a:gd name="connsiteX0" fmla="*/ -197 w 6682526"/>
                <a:gd name="connsiteY0" fmla="*/ 1018619 h 1303838"/>
                <a:gd name="connsiteX1" fmla="*/ 918598 w 6682526"/>
                <a:gd name="connsiteY1" fmla="*/ 673853 h 1303838"/>
                <a:gd name="connsiteX2" fmla="*/ 2248663 w 6682526"/>
                <a:gd name="connsiteY2" fmla="*/ 1190478 h 1303838"/>
                <a:gd name="connsiteX3" fmla="*/ 3396369 w 6682526"/>
                <a:gd name="connsiteY3" fmla="*/ 43472 h 1303838"/>
                <a:gd name="connsiteX4" fmla="*/ 4100254 w 6682526"/>
                <a:gd name="connsiteY4" fmla="*/ 253482 h 1303838"/>
                <a:gd name="connsiteX5" fmla="*/ 5243759 w 6682526"/>
                <a:gd name="connsiteY5" fmla="*/ 1156526 h 1303838"/>
                <a:gd name="connsiteX6" fmla="*/ 6682330 w 6682526"/>
                <a:gd name="connsiteY6" fmla="*/ 1183127 h 130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2526" h="1303838">
                  <a:moveTo>
                    <a:pt x="-197" y="1018619"/>
                  </a:moveTo>
                  <a:cubicBezTo>
                    <a:pt x="204213" y="859362"/>
                    <a:pt x="530429" y="679452"/>
                    <a:pt x="918598" y="673853"/>
                  </a:cubicBezTo>
                  <a:cubicBezTo>
                    <a:pt x="1559479" y="664402"/>
                    <a:pt x="1747088" y="1303884"/>
                    <a:pt x="2248663" y="1190478"/>
                  </a:cubicBezTo>
                  <a:cubicBezTo>
                    <a:pt x="2812190" y="1061321"/>
                    <a:pt x="2883243" y="259782"/>
                    <a:pt x="3396369" y="43472"/>
                  </a:cubicBezTo>
                  <a:cubicBezTo>
                    <a:pt x="3670433" y="-72034"/>
                    <a:pt x="3871342" y="55372"/>
                    <a:pt x="4100254" y="253482"/>
                  </a:cubicBezTo>
                  <a:cubicBezTo>
                    <a:pt x="4396718" y="511445"/>
                    <a:pt x="4726085" y="926915"/>
                    <a:pt x="5243759" y="1156526"/>
                  </a:cubicBezTo>
                  <a:cubicBezTo>
                    <a:pt x="5792936" y="1399788"/>
                    <a:pt x="6319362" y="1291633"/>
                    <a:pt x="6682330" y="1183127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9ECE417-A274-475E-A5CE-452DE16D6F06}"/>
                </a:ext>
              </a:extLst>
            </p:cNvPr>
            <p:cNvSpPr/>
            <p:nvPr/>
          </p:nvSpPr>
          <p:spPr>
            <a:xfrm>
              <a:off x="-2521006" y="2675142"/>
              <a:ext cx="6645424" cy="1444798"/>
            </a:xfrm>
            <a:custGeom>
              <a:avLst/>
              <a:gdLst>
                <a:gd name="connsiteX0" fmla="*/ -197 w 6645424"/>
                <a:gd name="connsiteY0" fmla="*/ 949306 h 1444798"/>
                <a:gd name="connsiteX1" fmla="*/ 928048 w 6645424"/>
                <a:gd name="connsiteY1" fmla="*/ 724596 h 1444798"/>
                <a:gd name="connsiteX2" fmla="*/ 2118107 w 6645424"/>
                <a:gd name="connsiteY2" fmla="*/ 1153716 h 1444798"/>
                <a:gd name="connsiteX3" fmla="*/ 3298714 w 6645424"/>
                <a:gd name="connsiteY3" fmla="*/ 28062 h 1444798"/>
                <a:gd name="connsiteX4" fmla="*/ 5147504 w 6645424"/>
                <a:gd name="connsiteY4" fmla="*/ 1329075 h 1444798"/>
                <a:gd name="connsiteX5" fmla="*/ 6645228 w 6645424"/>
                <a:gd name="connsiteY5" fmla="*/ 1217070 h 144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5424" h="1444798">
                  <a:moveTo>
                    <a:pt x="-197" y="949306"/>
                  </a:moveTo>
                  <a:cubicBezTo>
                    <a:pt x="207713" y="832051"/>
                    <a:pt x="540579" y="686444"/>
                    <a:pt x="928048" y="724596"/>
                  </a:cubicBezTo>
                  <a:cubicBezTo>
                    <a:pt x="1534628" y="784799"/>
                    <a:pt x="1674285" y="1237371"/>
                    <a:pt x="2118107" y="1153716"/>
                  </a:cubicBezTo>
                  <a:cubicBezTo>
                    <a:pt x="2698785" y="1044161"/>
                    <a:pt x="2755838" y="208670"/>
                    <a:pt x="3298714" y="28062"/>
                  </a:cubicBezTo>
                  <a:cubicBezTo>
                    <a:pt x="3963746" y="-194199"/>
                    <a:pt x="4208758" y="946857"/>
                    <a:pt x="5147504" y="1329075"/>
                  </a:cubicBezTo>
                  <a:cubicBezTo>
                    <a:pt x="5724683" y="1564637"/>
                    <a:pt x="6274210" y="1394528"/>
                    <a:pt x="6645228" y="1217070"/>
                  </a:cubicBezTo>
                </a:path>
              </a:pathLst>
            </a:custGeom>
            <a:noFill/>
            <a:ln w="8743" cap="flat">
              <a:gradFill flip="none" rotWithShape="1">
                <a:gsLst>
                  <a:gs pos="36000">
                    <a:schemeClr val="bg1">
                      <a:alpha val="0"/>
                    </a:schemeClr>
                  </a:gs>
                  <a:gs pos="94000">
                    <a:schemeClr val="bg1">
                      <a:alpha val="0"/>
                    </a:schemeClr>
                  </a:gs>
                  <a:gs pos="76000">
                    <a:schemeClr val="bg1">
                      <a:alpha val="44000"/>
                    </a:scheme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8049577-C8A6-4C6D-A4F1-26DF6E3B88DB}"/>
              </a:ext>
            </a:extLst>
          </p:cNvPr>
          <p:cNvSpPr/>
          <p:nvPr/>
        </p:nvSpPr>
        <p:spPr>
          <a:xfrm>
            <a:off x="2890841" y="-1219200"/>
            <a:ext cx="1670947" cy="519145"/>
          </a:xfrm>
          <a:prstGeom prst="rect">
            <a:avLst/>
          </a:prstGeom>
          <a:solidFill>
            <a:srgbClr val="0673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6,115,182</a:t>
            </a:r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34D0BC78-0B97-4B59-8856-E9FD1FB8FF31}"/>
              </a:ext>
            </a:extLst>
          </p:cNvPr>
          <p:cNvSpPr/>
          <p:nvPr/>
        </p:nvSpPr>
        <p:spPr>
          <a:xfrm>
            <a:off x="5127091" y="-1219200"/>
            <a:ext cx="1670947" cy="519145"/>
          </a:xfrm>
          <a:prstGeom prst="rect">
            <a:avLst/>
          </a:prstGeom>
          <a:solidFill>
            <a:srgbClr val="089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8,145,227</a:t>
            </a:r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4FB95873-4CCA-4305-9642-3AB26C0808EF}"/>
              </a:ext>
            </a:extLst>
          </p:cNvPr>
          <p:cNvSpPr/>
          <p:nvPr/>
        </p:nvSpPr>
        <p:spPr>
          <a:xfrm>
            <a:off x="7249590" y="-1231956"/>
            <a:ext cx="1670947" cy="51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0000"/>
                </a:solidFill>
              </a:rPr>
              <a:t>255,255,255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01">
            <a:extLst>
              <a:ext uri="{FF2B5EF4-FFF2-40B4-BE49-F238E27FC236}">
                <a16:creationId xmlns:a16="http://schemas.microsoft.com/office/drawing/2014/main" id="{7508EDB4-B4B4-43A0-8FF5-5B9FC0D40F85}"/>
              </a:ext>
            </a:extLst>
          </p:cNvPr>
          <p:cNvGrpSpPr/>
          <p:nvPr/>
        </p:nvGrpSpPr>
        <p:grpSpPr>
          <a:xfrm>
            <a:off x="1653153" y="1610401"/>
            <a:ext cx="3849757" cy="1650928"/>
            <a:chOff x="1377484" y="1635801"/>
            <a:chExt cx="3849757" cy="1650928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0E76EFE0-A3E1-47BF-B1D2-F33F8C8B1DE5}"/>
                </a:ext>
              </a:extLst>
            </p:cNvPr>
            <p:cNvSpPr/>
            <p:nvPr/>
          </p:nvSpPr>
          <p:spPr>
            <a:xfrm>
              <a:off x="4263780" y="1635801"/>
              <a:ext cx="8438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kern="100" dirty="0">
                  <a:solidFill>
                    <a:schemeClr val="bg1"/>
                  </a:solidFill>
                  <a:effectLst>
                    <a:outerShdw blurRad="127000" sx="102000" sy="102000" algn="ctr" rotWithShape="0">
                      <a:schemeClr val="bg1">
                        <a:alpha val="34000"/>
                      </a:schemeClr>
                    </a:outerShdw>
                  </a:effectLst>
                  <a:latin typeface="+mj-ea"/>
                  <a:ea typeface="+mj-ea"/>
                </a:rPr>
                <a:t>01</a:t>
              </a:r>
              <a:endParaRPr lang="zh-CN" altLang="zh-CN" sz="4000" kern="100" dirty="0">
                <a:solidFill>
                  <a:schemeClr val="bg1"/>
                </a:solidFill>
                <a:effectLst>
                  <a:outerShdw blurRad="127000" sx="102000" sy="102000" algn="ctr" rotWithShape="0">
                    <a:schemeClr val="bg1">
                      <a:alpha val="34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96" name="平行四边形 95">
              <a:extLst>
                <a:ext uri="{FF2B5EF4-FFF2-40B4-BE49-F238E27FC236}">
                  <a16:creationId xmlns:a16="http://schemas.microsoft.com/office/drawing/2014/main" id="{163C8082-FE09-4FA6-8F62-75E5747B77D4}"/>
                </a:ext>
              </a:extLst>
            </p:cNvPr>
            <p:cNvSpPr/>
            <p:nvPr/>
          </p:nvSpPr>
          <p:spPr>
            <a:xfrm>
              <a:off x="1377484" y="2245957"/>
              <a:ext cx="3610514" cy="779430"/>
            </a:xfrm>
            <a:prstGeom prst="parallelogram">
              <a:avLst/>
            </a:prstGeom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80000">
                  <a:schemeClr val="bg1">
                    <a:alpha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平行四边形 96">
              <a:extLst>
                <a:ext uri="{FF2B5EF4-FFF2-40B4-BE49-F238E27FC236}">
                  <a16:creationId xmlns:a16="http://schemas.microsoft.com/office/drawing/2014/main" id="{1676CFC8-ED9A-416A-B636-92AA8D69CD35}"/>
                </a:ext>
              </a:extLst>
            </p:cNvPr>
            <p:cNvSpPr/>
            <p:nvPr/>
          </p:nvSpPr>
          <p:spPr>
            <a:xfrm>
              <a:off x="2413295" y="2954517"/>
              <a:ext cx="1538891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chemeClr val="bg1"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平行四边形 97">
              <a:extLst>
                <a:ext uri="{FF2B5EF4-FFF2-40B4-BE49-F238E27FC236}">
                  <a16:creationId xmlns:a16="http://schemas.microsoft.com/office/drawing/2014/main" id="{5E59BF3A-C3B2-49BA-B3D7-CD8174DDED75}"/>
                </a:ext>
              </a:extLst>
            </p:cNvPr>
            <p:cNvSpPr/>
            <p:nvPr/>
          </p:nvSpPr>
          <p:spPr>
            <a:xfrm>
              <a:off x="2890842" y="2055465"/>
              <a:ext cx="2336399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chemeClr val="bg1"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1AD04D8-3339-4DEF-9272-7681F6A18942}"/>
                </a:ext>
              </a:extLst>
            </p:cNvPr>
            <p:cNvSpPr/>
            <p:nvPr/>
          </p:nvSpPr>
          <p:spPr>
            <a:xfrm>
              <a:off x="3197454" y="2397606"/>
              <a:ext cx="138808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400" kern="100" dirty="0">
                  <a:gradFill>
                    <a:gsLst>
                      <a:gs pos="100000">
                        <a:srgbClr val="0673B6"/>
                      </a:gs>
                      <a:gs pos="0">
                        <a:srgbClr val="0891E3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srgbClr val="0673B6">
                        <a:alpha val="32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工作</a:t>
              </a:r>
              <a:r>
                <a:rPr lang="zh-CN" altLang="en-US" sz="2400" kern="100" dirty="0">
                  <a:gradFill>
                    <a:gsLst>
                      <a:gs pos="100000">
                        <a:srgbClr val="0673B6"/>
                      </a:gs>
                      <a:gs pos="0">
                        <a:srgbClr val="0891E3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srgbClr val="0673B6">
                        <a:alpha val="32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介绍</a:t>
              </a:r>
            </a:p>
          </p:txBody>
        </p:sp>
      </p:grpSp>
      <p:grpSp>
        <p:nvGrpSpPr>
          <p:cNvPr id="6" name="02">
            <a:extLst>
              <a:ext uri="{FF2B5EF4-FFF2-40B4-BE49-F238E27FC236}">
                <a16:creationId xmlns:a16="http://schemas.microsoft.com/office/drawing/2014/main" id="{9B166694-C4C2-4277-BA11-D9D6CE540F17}"/>
              </a:ext>
            </a:extLst>
          </p:cNvPr>
          <p:cNvGrpSpPr/>
          <p:nvPr/>
        </p:nvGrpSpPr>
        <p:grpSpPr>
          <a:xfrm>
            <a:off x="6855002" y="2225697"/>
            <a:ext cx="3849757" cy="1574886"/>
            <a:chOff x="6553933" y="2492397"/>
            <a:chExt cx="3849757" cy="1574886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B82646D3-581F-4BE8-B998-83BF5C8AE6A5}"/>
                </a:ext>
              </a:extLst>
            </p:cNvPr>
            <p:cNvSpPr/>
            <p:nvPr/>
          </p:nvSpPr>
          <p:spPr>
            <a:xfrm>
              <a:off x="6949659" y="2492397"/>
              <a:ext cx="8438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kern="100" dirty="0">
                  <a:solidFill>
                    <a:schemeClr val="bg1"/>
                  </a:solidFill>
                  <a:effectLst>
                    <a:outerShdw blurRad="127000" sx="102000" sy="102000" algn="ctr" rotWithShape="0">
                      <a:schemeClr val="bg1">
                        <a:alpha val="34000"/>
                      </a:schemeClr>
                    </a:outerShdw>
                  </a:effectLst>
                  <a:latin typeface="+mj-ea"/>
                  <a:ea typeface="+mj-ea"/>
                </a:rPr>
                <a:t>02</a:t>
              </a:r>
              <a:endParaRPr lang="zh-CN" altLang="zh-CN" sz="4000" kern="100" dirty="0">
                <a:solidFill>
                  <a:schemeClr val="bg1"/>
                </a:solidFill>
                <a:effectLst>
                  <a:outerShdw blurRad="127000" sx="102000" sy="102000" algn="ctr" rotWithShape="0">
                    <a:schemeClr val="bg1">
                      <a:alpha val="34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02" name="平行四边形 101">
              <a:extLst>
                <a:ext uri="{FF2B5EF4-FFF2-40B4-BE49-F238E27FC236}">
                  <a16:creationId xmlns:a16="http://schemas.microsoft.com/office/drawing/2014/main" id="{4825CCA9-9834-4AE5-B065-503C964BD4B5}"/>
                </a:ext>
              </a:extLst>
            </p:cNvPr>
            <p:cNvSpPr/>
            <p:nvPr/>
          </p:nvSpPr>
          <p:spPr>
            <a:xfrm flipH="1" flipV="1">
              <a:off x="6793176" y="3097361"/>
              <a:ext cx="3610514" cy="779430"/>
            </a:xfrm>
            <a:prstGeom prst="parallelogram">
              <a:avLst/>
            </a:prstGeom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80000">
                  <a:schemeClr val="bg1">
                    <a:alpha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平行四边形 102">
              <a:extLst>
                <a:ext uri="{FF2B5EF4-FFF2-40B4-BE49-F238E27FC236}">
                  <a16:creationId xmlns:a16="http://schemas.microsoft.com/office/drawing/2014/main" id="{D8904EC6-CF1D-4171-9346-38802D651536}"/>
                </a:ext>
              </a:extLst>
            </p:cNvPr>
            <p:cNvSpPr/>
            <p:nvPr/>
          </p:nvSpPr>
          <p:spPr>
            <a:xfrm flipH="1" flipV="1">
              <a:off x="7828988" y="2836019"/>
              <a:ext cx="1538891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chemeClr val="bg1"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平行四边形 103">
              <a:extLst>
                <a:ext uri="{FF2B5EF4-FFF2-40B4-BE49-F238E27FC236}">
                  <a16:creationId xmlns:a16="http://schemas.microsoft.com/office/drawing/2014/main" id="{0D780F5A-FC4D-4D4C-BF61-C4BD1F5B3EF7}"/>
                </a:ext>
              </a:extLst>
            </p:cNvPr>
            <p:cNvSpPr/>
            <p:nvPr/>
          </p:nvSpPr>
          <p:spPr>
            <a:xfrm flipH="1" flipV="1">
              <a:off x="6553933" y="3735071"/>
              <a:ext cx="2336399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chemeClr val="bg1"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A8A02B6-0AFF-49E4-BCB3-1D8C55628606}"/>
                </a:ext>
              </a:extLst>
            </p:cNvPr>
            <p:cNvSpPr/>
            <p:nvPr/>
          </p:nvSpPr>
          <p:spPr>
            <a:xfrm>
              <a:off x="7053272" y="3269874"/>
              <a:ext cx="26084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100000">
                        <a:srgbClr val="0673B6"/>
                      </a:gs>
                      <a:gs pos="0">
                        <a:srgbClr val="0891E3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srgbClr val="0673B6">
                        <a:alpha val="32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完成情况</a:t>
              </a:r>
            </a:p>
          </p:txBody>
        </p:sp>
      </p:grpSp>
      <p:cxnSp>
        <p:nvCxnSpPr>
          <p:cNvPr id="106" name="中间分隔符">
            <a:extLst>
              <a:ext uri="{FF2B5EF4-FFF2-40B4-BE49-F238E27FC236}">
                <a16:creationId xmlns:a16="http://schemas.microsoft.com/office/drawing/2014/main" id="{2718D4DB-A313-41CA-A260-95957E9E9327}"/>
              </a:ext>
            </a:extLst>
          </p:cNvPr>
          <p:cNvCxnSpPr/>
          <p:nvPr/>
        </p:nvCxnSpPr>
        <p:spPr>
          <a:xfrm flipH="1">
            <a:off x="5671911" y="1531610"/>
            <a:ext cx="1175658" cy="388438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03">
            <a:extLst>
              <a:ext uri="{FF2B5EF4-FFF2-40B4-BE49-F238E27FC236}">
                <a16:creationId xmlns:a16="http://schemas.microsoft.com/office/drawing/2014/main" id="{F38C7BF4-050C-4CB8-BEB9-58C760A169F4}"/>
              </a:ext>
            </a:extLst>
          </p:cNvPr>
          <p:cNvGrpSpPr/>
          <p:nvPr/>
        </p:nvGrpSpPr>
        <p:grpSpPr>
          <a:xfrm>
            <a:off x="1499941" y="3629812"/>
            <a:ext cx="3849757" cy="1650928"/>
            <a:chOff x="1377484" y="1635801"/>
            <a:chExt cx="3849757" cy="1650928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FE45FF37-5B0F-41DB-BC4D-2187903F9705}"/>
                </a:ext>
              </a:extLst>
            </p:cNvPr>
            <p:cNvSpPr/>
            <p:nvPr/>
          </p:nvSpPr>
          <p:spPr>
            <a:xfrm>
              <a:off x="4263780" y="1635801"/>
              <a:ext cx="8438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kern="100" dirty="0">
                  <a:solidFill>
                    <a:schemeClr val="bg1"/>
                  </a:solidFill>
                  <a:effectLst>
                    <a:outerShdw blurRad="127000" sx="102000" sy="102000" algn="ctr" rotWithShape="0">
                      <a:schemeClr val="bg1">
                        <a:alpha val="34000"/>
                      </a:schemeClr>
                    </a:outerShdw>
                  </a:effectLst>
                  <a:latin typeface="+mj-ea"/>
                  <a:ea typeface="+mj-ea"/>
                </a:rPr>
                <a:t>03</a:t>
              </a:r>
              <a:endParaRPr lang="zh-CN" altLang="zh-CN" sz="4000" kern="100" dirty="0">
                <a:solidFill>
                  <a:schemeClr val="bg1"/>
                </a:solidFill>
                <a:effectLst>
                  <a:outerShdw blurRad="127000" sx="102000" sy="102000" algn="ctr" rotWithShape="0">
                    <a:schemeClr val="bg1">
                      <a:alpha val="34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72DF704F-1040-4AAC-BA91-DA2434045976}"/>
                </a:ext>
              </a:extLst>
            </p:cNvPr>
            <p:cNvSpPr/>
            <p:nvPr/>
          </p:nvSpPr>
          <p:spPr>
            <a:xfrm>
              <a:off x="1377484" y="2245957"/>
              <a:ext cx="3610514" cy="779430"/>
            </a:xfrm>
            <a:prstGeom prst="parallelogram">
              <a:avLst/>
            </a:prstGeom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80000">
                  <a:schemeClr val="bg1">
                    <a:alpha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6912E86A-A505-45B4-B8AD-4F9A9ED39D43}"/>
                </a:ext>
              </a:extLst>
            </p:cNvPr>
            <p:cNvSpPr/>
            <p:nvPr/>
          </p:nvSpPr>
          <p:spPr>
            <a:xfrm>
              <a:off x="2413295" y="2954517"/>
              <a:ext cx="1538891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chemeClr val="bg1"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411C1CD5-97A9-4A16-968D-23D81DF006D1}"/>
                </a:ext>
              </a:extLst>
            </p:cNvPr>
            <p:cNvSpPr/>
            <p:nvPr/>
          </p:nvSpPr>
          <p:spPr>
            <a:xfrm>
              <a:off x="2890842" y="2055465"/>
              <a:ext cx="2336399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chemeClr val="bg1"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9C7F4F98-5C49-4007-9F0A-328A0BB30B59}"/>
                </a:ext>
              </a:extLst>
            </p:cNvPr>
            <p:cNvSpPr/>
            <p:nvPr/>
          </p:nvSpPr>
          <p:spPr>
            <a:xfrm>
              <a:off x="3172164" y="2397606"/>
              <a:ext cx="14159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100000">
                        <a:srgbClr val="0673B6"/>
                      </a:gs>
                      <a:gs pos="0">
                        <a:srgbClr val="0891E3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srgbClr val="0673B6">
                        <a:alpha val="32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不足之处</a:t>
              </a:r>
            </a:p>
          </p:txBody>
        </p:sp>
      </p:grpSp>
      <p:grpSp>
        <p:nvGrpSpPr>
          <p:cNvPr id="92" name="04">
            <a:extLst>
              <a:ext uri="{FF2B5EF4-FFF2-40B4-BE49-F238E27FC236}">
                <a16:creationId xmlns:a16="http://schemas.microsoft.com/office/drawing/2014/main" id="{F9C2C523-82F3-4DE2-A8AB-E9BE71F5BFEE}"/>
              </a:ext>
            </a:extLst>
          </p:cNvPr>
          <p:cNvGrpSpPr/>
          <p:nvPr/>
        </p:nvGrpSpPr>
        <p:grpSpPr>
          <a:xfrm>
            <a:off x="6234836" y="4424730"/>
            <a:ext cx="3849757" cy="1574886"/>
            <a:chOff x="6553933" y="2492397"/>
            <a:chExt cx="3849757" cy="1574886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62289493-2316-4019-9B57-18D4C4CCE0F6}"/>
                </a:ext>
              </a:extLst>
            </p:cNvPr>
            <p:cNvSpPr/>
            <p:nvPr/>
          </p:nvSpPr>
          <p:spPr>
            <a:xfrm>
              <a:off x="6949659" y="2492397"/>
              <a:ext cx="8438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kern="100" dirty="0">
                  <a:solidFill>
                    <a:schemeClr val="bg1"/>
                  </a:solidFill>
                  <a:effectLst>
                    <a:outerShdw blurRad="127000" sx="102000" sy="102000" algn="ctr" rotWithShape="0">
                      <a:schemeClr val="bg1">
                        <a:alpha val="34000"/>
                      </a:schemeClr>
                    </a:outerShdw>
                  </a:effectLst>
                  <a:latin typeface="+mj-ea"/>
                  <a:ea typeface="+mj-ea"/>
                </a:rPr>
                <a:t>04</a:t>
              </a:r>
              <a:endParaRPr lang="zh-CN" altLang="zh-CN" sz="4000" kern="100" dirty="0">
                <a:solidFill>
                  <a:schemeClr val="bg1"/>
                </a:solidFill>
                <a:effectLst>
                  <a:outerShdw blurRad="127000" sx="102000" sy="102000" algn="ctr" rotWithShape="0">
                    <a:schemeClr val="bg1">
                      <a:alpha val="34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94" name="平行四边形 93">
              <a:extLst>
                <a:ext uri="{FF2B5EF4-FFF2-40B4-BE49-F238E27FC236}">
                  <a16:creationId xmlns:a16="http://schemas.microsoft.com/office/drawing/2014/main" id="{18312C0F-77EB-4EE1-8682-3245C2968E22}"/>
                </a:ext>
              </a:extLst>
            </p:cNvPr>
            <p:cNvSpPr/>
            <p:nvPr/>
          </p:nvSpPr>
          <p:spPr>
            <a:xfrm flipH="1" flipV="1">
              <a:off x="6793176" y="3097361"/>
              <a:ext cx="3610514" cy="779430"/>
            </a:xfrm>
            <a:prstGeom prst="parallelogram">
              <a:avLst/>
            </a:prstGeom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80000">
                  <a:schemeClr val="bg1">
                    <a:alpha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CACB623E-CF60-4FC9-9474-1D69B14CE922}"/>
                </a:ext>
              </a:extLst>
            </p:cNvPr>
            <p:cNvSpPr/>
            <p:nvPr/>
          </p:nvSpPr>
          <p:spPr>
            <a:xfrm flipH="1" flipV="1">
              <a:off x="7828988" y="2836019"/>
              <a:ext cx="1538891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chemeClr val="bg1"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平行四边形 99">
              <a:extLst>
                <a:ext uri="{FF2B5EF4-FFF2-40B4-BE49-F238E27FC236}">
                  <a16:creationId xmlns:a16="http://schemas.microsoft.com/office/drawing/2014/main" id="{F146DE22-D0A5-415C-ADEB-FD812A3DA03B}"/>
                </a:ext>
              </a:extLst>
            </p:cNvPr>
            <p:cNvSpPr/>
            <p:nvPr/>
          </p:nvSpPr>
          <p:spPr>
            <a:xfrm flipH="1" flipV="1">
              <a:off x="6553933" y="3735071"/>
              <a:ext cx="2336399" cy="332212"/>
            </a:xfrm>
            <a:prstGeom prst="parallelogram">
              <a:avLst/>
            </a:prstGeom>
            <a:gradFill flip="none" rotWithShape="1">
              <a:gsLst>
                <a:gs pos="21000">
                  <a:srgbClr val="5ECCFC">
                    <a:alpha val="0"/>
                  </a:srgbClr>
                </a:gs>
                <a:gs pos="100000">
                  <a:schemeClr val="bg1"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A6C607A9-C2E3-486C-BC09-742231050D9B}"/>
                </a:ext>
              </a:extLst>
            </p:cNvPr>
            <p:cNvSpPr/>
            <p:nvPr/>
          </p:nvSpPr>
          <p:spPr>
            <a:xfrm>
              <a:off x="7053272" y="3269874"/>
              <a:ext cx="26084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100000">
                        <a:srgbClr val="0673B6"/>
                      </a:gs>
                      <a:gs pos="0">
                        <a:srgbClr val="0891E3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srgbClr val="0673B6">
                        <a:alpha val="32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明年计划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99949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城市的夜景&#10;&#10;描述已自动生成">
            <a:extLst>
              <a:ext uri="{FF2B5EF4-FFF2-40B4-BE49-F238E27FC236}">
                <a16:creationId xmlns:a16="http://schemas.microsoft.com/office/drawing/2014/main" id="{E3FD4DD6-8E93-41C4-8767-235896BF986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08BC222-D1F8-43A0-B71C-EF3F1DDFF97E}"/>
              </a:ext>
            </a:extLst>
          </p:cNvPr>
          <p:cNvSpPr/>
          <p:nvPr/>
        </p:nvSpPr>
        <p:spPr>
          <a:xfrm>
            <a:off x="4210" y="0"/>
            <a:ext cx="12192000" cy="6858000"/>
          </a:xfrm>
          <a:prstGeom prst="rect">
            <a:avLst/>
          </a:prstGeom>
          <a:gradFill>
            <a:gsLst>
              <a:gs pos="0">
                <a:srgbClr val="0891E3">
                  <a:alpha val="99000"/>
                </a:srgbClr>
              </a:gs>
              <a:gs pos="70000">
                <a:srgbClr val="0673B6">
                  <a:alpha val="81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pic>
        <p:nvPicPr>
          <p:cNvPr id="8" name="图片 7" descr="图片包含 伞, 黑暗, 打开, 游戏机&#10;&#10;描述已自动生成">
            <a:extLst>
              <a:ext uri="{FF2B5EF4-FFF2-40B4-BE49-F238E27FC236}">
                <a16:creationId xmlns:a16="http://schemas.microsoft.com/office/drawing/2014/main" id="{E8F1902E-4E88-4AD1-B6DA-F8B19B7F847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4083" y="1648855"/>
            <a:ext cx="13155491" cy="8770327"/>
          </a:xfrm>
          <a:prstGeom prst="rect">
            <a:avLst/>
          </a:prstGeom>
        </p:spPr>
      </p:pic>
      <p:sp>
        <p:nvSpPr>
          <p:cNvPr id="9" name="梯形 8">
            <a:extLst>
              <a:ext uri="{FF2B5EF4-FFF2-40B4-BE49-F238E27FC236}">
                <a16:creationId xmlns:a16="http://schemas.microsoft.com/office/drawing/2014/main" id="{64495EFE-7836-44A9-8EE6-E106C8AC3D93}"/>
              </a:ext>
            </a:extLst>
          </p:cNvPr>
          <p:cNvSpPr/>
          <p:nvPr/>
        </p:nvSpPr>
        <p:spPr>
          <a:xfrm rot="16200000">
            <a:off x="6163626" y="2903833"/>
            <a:ext cx="5691470" cy="1904241"/>
          </a:xfrm>
          <a:prstGeom prst="trapezoid">
            <a:avLst>
              <a:gd name="adj" fmla="val 30840"/>
            </a:avLst>
          </a:prstGeom>
          <a:gradFill flip="none" rotWithShape="1">
            <a:gsLst>
              <a:gs pos="13000">
                <a:schemeClr val="bg1"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D38592E9-711E-4CDA-AE10-3F86B1823955}"/>
              </a:ext>
            </a:extLst>
          </p:cNvPr>
          <p:cNvSpPr/>
          <p:nvPr/>
        </p:nvSpPr>
        <p:spPr>
          <a:xfrm rot="5400000" flipH="1">
            <a:off x="3853892" y="3856069"/>
            <a:ext cx="5691470" cy="1904241"/>
          </a:xfrm>
          <a:prstGeom prst="trapezoid">
            <a:avLst>
              <a:gd name="adj" fmla="val 30840"/>
            </a:avLst>
          </a:prstGeom>
          <a:gradFill flip="none" rotWithShape="1">
            <a:gsLst>
              <a:gs pos="13000">
                <a:schemeClr val="bg1"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40" name="梯形 39">
            <a:extLst>
              <a:ext uri="{FF2B5EF4-FFF2-40B4-BE49-F238E27FC236}">
                <a16:creationId xmlns:a16="http://schemas.microsoft.com/office/drawing/2014/main" id="{20855BDF-3CF8-4F24-AAE4-29B91C120C19}"/>
              </a:ext>
            </a:extLst>
          </p:cNvPr>
          <p:cNvSpPr/>
          <p:nvPr/>
        </p:nvSpPr>
        <p:spPr>
          <a:xfrm rot="5400000" flipH="1">
            <a:off x="132064" y="2630214"/>
            <a:ext cx="5691470" cy="1904241"/>
          </a:xfrm>
          <a:prstGeom prst="trapezoid">
            <a:avLst>
              <a:gd name="adj" fmla="val 30840"/>
            </a:avLst>
          </a:prstGeom>
          <a:gradFill flip="none" rotWithShape="1">
            <a:gsLst>
              <a:gs pos="13000">
                <a:schemeClr val="bg1"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42" name="梯形 41">
            <a:extLst>
              <a:ext uri="{FF2B5EF4-FFF2-40B4-BE49-F238E27FC236}">
                <a16:creationId xmlns:a16="http://schemas.microsoft.com/office/drawing/2014/main" id="{EE482589-0222-4206-A3D7-8599183D40A6}"/>
              </a:ext>
            </a:extLst>
          </p:cNvPr>
          <p:cNvSpPr/>
          <p:nvPr/>
        </p:nvSpPr>
        <p:spPr>
          <a:xfrm rot="16200000">
            <a:off x="2441799" y="4656495"/>
            <a:ext cx="5691470" cy="1904241"/>
          </a:xfrm>
          <a:prstGeom prst="trapezoid">
            <a:avLst>
              <a:gd name="adj" fmla="val 30840"/>
            </a:avLst>
          </a:prstGeom>
          <a:gradFill flip="none" rotWithShape="1">
            <a:gsLst>
              <a:gs pos="13000">
                <a:schemeClr val="bg1"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cxnSp>
        <p:nvCxnSpPr>
          <p:cNvPr id="435" name="直接连接符 434">
            <a:extLst>
              <a:ext uri="{FF2B5EF4-FFF2-40B4-BE49-F238E27FC236}">
                <a16:creationId xmlns:a16="http://schemas.microsoft.com/office/drawing/2014/main" id="{E6159BC9-469C-4C53-A9B2-D64F4DFD8FE4}"/>
              </a:ext>
            </a:extLst>
          </p:cNvPr>
          <p:cNvCxnSpPr>
            <a:cxnSpLocks/>
          </p:cNvCxnSpPr>
          <p:nvPr/>
        </p:nvCxnSpPr>
        <p:spPr>
          <a:xfrm flipV="1">
            <a:off x="4324209" y="1441963"/>
            <a:ext cx="45544" cy="191310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直接连接符 437">
            <a:extLst>
              <a:ext uri="{FF2B5EF4-FFF2-40B4-BE49-F238E27FC236}">
                <a16:creationId xmlns:a16="http://schemas.microsoft.com/office/drawing/2014/main" id="{90BBA18F-8364-454A-B11D-D3CEB9859CA4}"/>
              </a:ext>
            </a:extLst>
          </p:cNvPr>
          <p:cNvCxnSpPr>
            <a:cxnSpLocks/>
          </p:cNvCxnSpPr>
          <p:nvPr/>
        </p:nvCxnSpPr>
        <p:spPr>
          <a:xfrm flipV="1">
            <a:off x="5143969" y="2691348"/>
            <a:ext cx="45544" cy="191310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9" name="直接连接符 438">
            <a:extLst>
              <a:ext uri="{FF2B5EF4-FFF2-40B4-BE49-F238E27FC236}">
                <a16:creationId xmlns:a16="http://schemas.microsoft.com/office/drawing/2014/main" id="{C2CE9D32-69D2-4C28-BC73-536961FC6F1E}"/>
              </a:ext>
            </a:extLst>
          </p:cNvPr>
          <p:cNvCxnSpPr>
            <a:cxnSpLocks/>
          </p:cNvCxnSpPr>
          <p:nvPr/>
        </p:nvCxnSpPr>
        <p:spPr>
          <a:xfrm flipV="1">
            <a:off x="6948201" y="776794"/>
            <a:ext cx="26857" cy="11281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直接连接符 440">
            <a:extLst>
              <a:ext uri="{FF2B5EF4-FFF2-40B4-BE49-F238E27FC236}">
                <a16:creationId xmlns:a16="http://schemas.microsoft.com/office/drawing/2014/main" id="{FA18FA3D-DDB2-430A-85A8-51C926841237}"/>
              </a:ext>
            </a:extLst>
          </p:cNvPr>
          <p:cNvCxnSpPr>
            <a:cxnSpLocks/>
          </p:cNvCxnSpPr>
          <p:nvPr/>
        </p:nvCxnSpPr>
        <p:spPr>
          <a:xfrm flipV="1">
            <a:off x="7959400" y="3087646"/>
            <a:ext cx="26857" cy="11281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2" name="直接连接符 441">
            <a:extLst>
              <a:ext uri="{FF2B5EF4-FFF2-40B4-BE49-F238E27FC236}">
                <a16:creationId xmlns:a16="http://schemas.microsoft.com/office/drawing/2014/main" id="{A9F99DC8-A574-47BD-8F72-7FA357D14056}"/>
              </a:ext>
            </a:extLst>
          </p:cNvPr>
          <p:cNvCxnSpPr>
            <a:cxnSpLocks/>
          </p:cNvCxnSpPr>
          <p:nvPr/>
        </p:nvCxnSpPr>
        <p:spPr>
          <a:xfrm flipV="1">
            <a:off x="9045577" y="1602406"/>
            <a:ext cx="45544" cy="191310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3" name="直接连接符 442">
            <a:extLst>
              <a:ext uri="{FF2B5EF4-FFF2-40B4-BE49-F238E27FC236}">
                <a16:creationId xmlns:a16="http://schemas.microsoft.com/office/drawing/2014/main" id="{006938DE-0D17-4154-B90D-7499760853A8}"/>
              </a:ext>
            </a:extLst>
          </p:cNvPr>
          <p:cNvCxnSpPr>
            <a:cxnSpLocks/>
          </p:cNvCxnSpPr>
          <p:nvPr/>
        </p:nvCxnSpPr>
        <p:spPr>
          <a:xfrm flipV="1">
            <a:off x="2885153" y="1648855"/>
            <a:ext cx="26857" cy="11281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直接连接符 443">
            <a:extLst>
              <a:ext uri="{FF2B5EF4-FFF2-40B4-BE49-F238E27FC236}">
                <a16:creationId xmlns:a16="http://schemas.microsoft.com/office/drawing/2014/main" id="{2122DB26-E59A-40E6-8E05-47B5375C3A51}"/>
              </a:ext>
            </a:extLst>
          </p:cNvPr>
          <p:cNvCxnSpPr>
            <a:cxnSpLocks/>
          </p:cNvCxnSpPr>
          <p:nvPr/>
        </p:nvCxnSpPr>
        <p:spPr>
          <a:xfrm flipV="1">
            <a:off x="3062548" y="3713270"/>
            <a:ext cx="45544" cy="191310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5" name="图片 444" descr="图片包含 游戏机&#10;&#10;描述已自动生成">
            <a:extLst>
              <a:ext uri="{FF2B5EF4-FFF2-40B4-BE49-F238E27FC236}">
                <a16:creationId xmlns:a16="http://schemas.microsoft.com/office/drawing/2014/main" id="{DF73FDA5-7134-4B3F-B0D8-20CF6853D77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 amt="6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371" y="-1720691"/>
            <a:ext cx="6096012" cy="6096012"/>
          </a:xfrm>
          <a:prstGeom prst="rect">
            <a:avLst/>
          </a:prstGeom>
        </p:spPr>
      </p:pic>
      <p:pic>
        <p:nvPicPr>
          <p:cNvPr id="320" name="图片 319" descr="图片包含 游戏机, 烟花&#10;&#10;描述已自动生成">
            <a:extLst>
              <a:ext uri="{FF2B5EF4-FFF2-40B4-BE49-F238E27FC236}">
                <a16:creationId xmlns:a16="http://schemas.microsoft.com/office/drawing/2014/main" id="{209A94D8-3BF9-4BB6-829D-7F55A8B6CE3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0808">
            <a:off x="11148336" y="-1089509"/>
            <a:ext cx="1775760" cy="731092"/>
          </a:xfrm>
          <a:prstGeom prst="rect">
            <a:avLst/>
          </a:prstGeom>
        </p:spPr>
      </p:pic>
      <p:pic>
        <p:nvPicPr>
          <p:cNvPr id="452" name="图片 451" descr="图片包含 游戏机, 烟花&#10;&#10;描述已自动生成">
            <a:extLst>
              <a:ext uri="{FF2B5EF4-FFF2-40B4-BE49-F238E27FC236}">
                <a16:creationId xmlns:a16="http://schemas.microsoft.com/office/drawing/2014/main" id="{8945B40A-C935-4ECF-9995-77846F235FD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58017">
            <a:off x="7428106" y="-1211187"/>
            <a:ext cx="1775760" cy="731092"/>
          </a:xfrm>
          <a:prstGeom prst="rect">
            <a:avLst/>
          </a:prstGeom>
        </p:spPr>
      </p:pic>
      <p:pic>
        <p:nvPicPr>
          <p:cNvPr id="453" name="图片 452" descr="图片包含 游戏机, 烟花&#10;&#10;描述已自动生成">
            <a:extLst>
              <a:ext uri="{FF2B5EF4-FFF2-40B4-BE49-F238E27FC236}">
                <a16:creationId xmlns:a16="http://schemas.microsoft.com/office/drawing/2014/main" id="{7D26C864-F7A3-4DA5-8218-76EBB3373DC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13361">
            <a:off x="12909629" y="-1051091"/>
            <a:ext cx="1775760" cy="731092"/>
          </a:xfrm>
          <a:prstGeom prst="rect">
            <a:avLst/>
          </a:prstGeom>
        </p:spPr>
      </p:pic>
      <p:pic>
        <p:nvPicPr>
          <p:cNvPr id="324" name="图片 323" descr="图片包含 游戏机&#10;&#10;描述已自动生成">
            <a:extLst>
              <a:ext uri="{FF2B5EF4-FFF2-40B4-BE49-F238E27FC236}">
                <a16:creationId xmlns:a16="http://schemas.microsoft.com/office/drawing/2014/main" id="{F03D716A-E5C5-436C-8606-B3E375BDEB9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3816" y="-359166"/>
            <a:ext cx="5153025" cy="374380"/>
          </a:xfrm>
          <a:prstGeom prst="rect">
            <a:avLst/>
          </a:prstGeom>
        </p:spPr>
      </p:pic>
      <p:cxnSp>
        <p:nvCxnSpPr>
          <p:cNvPr id="458" name="直接连接符 457">
            <a:extLst>
              <a:ext uri="{FF2B5EF4-FFF2-40B4-BE49-F238E27FC236}">
                <a16:creationId xmlns:a16="http://schemas.microsoft.com/office/drawing/2014/main" id="{A992C07F-7F0A-44E1-B8C7-07F96D1FD7A8}"/>
              </a:ext>
            </a:extLst>
          </p:cNvPr>
          <p:cNvCxnSpPr>
            <a:cxnSpLocks/>
          </p:cNvCxnSpPr>
          <p:nvPr/>
        </p:nvCxnSpPr>
        <p:spPr>
          <a:xfrm flipV="1">
            <a:off x="4137243" y="5652104"/>
            <a:ext cx="45544" cy="191310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直接连接符 458">
            <a:extLst>
              <a:ext uri="{FF2B5EF4-FFF2-40B4-BE49-F238E27FC236}">
                <a16:creationId xmlns:a16="http://schemas.microsoft.com/office/drawing/2014/main" id="{C4522800-80EC-40DC-B371-7A8D1FA030B2}"/>
              </a:ext>
            </a:extLst>
          </p:cNvPr>
          <p:cNvCxnSpPr>
            <a:cxnSpLocks/>
          </p:cNvCxnSpPr>
          <p:nvPr/>
        </p:nvCxnSpPr>
        <p:spPr>
          <a:xfrm flipV="1">
            <a:off x="6396038" y="4917939"/>
            <a:ext cx="0" cy="121616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直接连接符 460">
            <a:extLst>
              <a:ext uri="{FF2B5EF4-FFF2-40B4-BE49-F238E27FC236}">
                <a16:creationId xmlns:a16="http://schemas.microsoft.com/office/drawing/2014/main" id="{75FFEF2D-55D8-4F81-B8A3-E7E940B497E0}"/>
              </a:ext>
            </a:extLst>
          </p:cNvPr>
          <p:cNvCxnSpPr>
            <a:cxnSpLocks/>
          </p:cNvCxnSpPr>
          <p:nvPr/>
        </p:nvCxnSpPr>
        <p:spPr>
          <a:xfrm flipV="1">
            <a:off x="9045577" y="5743439"/>
            <a:ext cx="0" cy="121616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直接连接符 461">
            <a:extLst>
              <a:ext uri="{FF2B5EF4-FFF2-40B4-BE49-F238E27FC236}">
                <a16:creationId xmlns:a16="http://schemas.microsoft.com/office/drawing/2014/main" id="{9FADDEFE-4F80-4A73-8394-EC55EF4FEA93}"/>
              </a:ext>
            </a:extLst>
          </p:cNvPr>
          <p:cNvCxnSpPr>
            <a:cxnSpLocks/>
          </p:cNvCxnSpPr>
          <p:nvPr/>
        </p:nvCxnSpPr>
        <p:spPr>
          <a:xfrm flipV="1">
            <a:off x="909640" y="6349048"/>
            <a:ext cx="0" cy="121616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直接连接符 462">
            <a:extLst>
              <a:ext uri="{FF2B5EF4-FFF2-40B4-BE49-F238E27FC236}">
                <a16:creationId xmlns:a16="http://schemas.microsoft.com/office/drawing/2014/main" id="{7EC705E5-64B9-4D5B-8F6F-94E3EC0D253D}"/>
              </a:ext>
            </a:extLst>
          </p:cNvPr>
          <p:cNvCxnSpPr>
            <a:cxnSpLocks/>
          </p:cNvCxnSpPr>
          <p:nvPr/>
        </p:nvCxnSpPr>
        <p:spPr>
          <a:xfrm flipV="1">
            <a:off x="11939590" y="4669822"/>
            <a:ext cx="0" cy="121616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id="{005C87C5-CBC9-4FB5-AEE8-853E1B05A2E8}"/>
              </a:ext>
            </a:extLst>
          </p:cNvPr>
          <p:cNvSpPr/>
          <p:nvPr/>
        </p:nvSpPr>
        <p:spPr>
          <a:xfrm>
            <a:off x="14127480" y="7409966"/>
            <a:ext cx="11592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00" cap="none" spc="0" normalizeH="0" baseline="0" noProof="0">
                <a:ln>
                  <a:noFill/>
                </a:ln>
                <a:gradFill flip="none" rotWithShape="1">
                  <a:gsLst>
                    <a:gs pos="62000">
                      <a:prstClr val="white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阿里巴巴普惠体 B" panose="00020600040101010101" pitchFamily="18" charset="-122"/>
              </a:rPr>
              <a:t>一</a:t>
            </a:r>
            <a:endParaRPr kumimoji="0" lang="zh-CN" altLang="zh-CN" sz="8000" b="0" i="0" u="none" strike="noStrike" kern="100" cap="none" spc="0" normalizeH="0" baseline="0" noProof="0" dirty="0">
              <a:ln>
                <a:noFill/>
              </a:ln>
              <a:gradFill flip="none" rotWithShape="1">
                <a:gsLst>
                  <a:gs pos="62000">
                    <a:prstClr val="white"/>
                  </a:gs>
                  <a:gs pos="100000">
                    <a:srgbClr val="0891E3"/>
                  </a:gs>
                </a:gsLst>
                <a:lin ang="5400000" scaled="1"/>
                <a:tileRect/>
              </a:gradFill>
              <a:effectLst>
                <a:outerShdw blurRad="50800" sx="102000" sy="102000" algn="ctr" rotWithShape="0">
                  <a:srgbClr val="0673B6">
                    <a:alpha val="48000"/>
                  </a:srgbClr>
                </a:outerShdw>
              </a:effectLst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  <a:cs typeface="阿里巴巴普惠体 B" panose="00020600040101010101" pitchFamily="18" charset="-122"/>
            </a:endParaRPr>
          </a:p>
        </p:txBody>
      </p:sp>
      <p:sp>
        <p:nvSpPr>
          <p:cNvPr id="53" name="PA-任意多边形 52">
            <a:extLst>
              <a:ext uri="{FF2B5EF4-FFF2-40B4-BE49-F238E27FC236}">
                <a16:creationId xmlns:a16="http://schemas.microsoft.com/office/drawing/2014/main" id="{4BF4FB91-8708-40B3-91CD-45515679DB6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59285" y="3377996"/>
            <a:ext cx="99439" cy="100771"/>
          </a:xfrm>
          <a:custGeom>
            <a:avLst/>
            <a:gdLst/>
            <a:ahLst/>
            <a:cxnLst/>
            <a:rect l="l" t="t" r="r" b="b"/>
            <a:pathLst>
              <a:path w="99439" h="100771">
                <a:moveTo>
                  <a:pt x="49188" y="100556"/>
                </a:moveTo>
                <a:lnTo>
                  <a:pt x="48542" y="100771"/>
                </a:lnTo>
                <a:lnTo>
                  <a:pt x="40365" y="100771"/>
                </a:lnTo>
                <a:close/>
                <a:moveTo>
                  <a:pt x="45476" y="0"/>
                </a:moveTo>
                <a:lnTo>
                  <a:pt x="47520" y="0"/>
                </a:lnTo>
                <a:cubicBezTo>
                  <a:pt x="48542" y="1019"/>
                  <a:pt x="49564" y="1019"/>
                  <a:pt x="50586" y="0"/>
                </a:cubicBezTo>
                <a:lnTo>
                  <a:pt x="52630" y="0"/>
                </a:lnTo>
                <a:cubicBezTo>
                  <a:pt x="54676" y="1189"/>
                  <a:pt x="56717" y="1869"/>
                  <a:pt x="58751" y="2038"/>
                </a:cubicBezTo>
                <a:cubicBezTo>
                  <a:pt x="59788" y="2484"/>
                  <a:pt x="60762" y="2866"/>
                  <a:pt x="61672" y="3185"/>
                </a:cubicBezTo>
                <a:cubicBezTo>
                  <a:pt x="62582" y="3503"/>
                  <a:pt x="63302" y="4140"/>
                  <a:pt x="63831" y="5096"/>
                </a:cubicBezTo>
                <a:cubicBezTo>
                  <a:pt x="66858" y="7049"/>
                  <a:pt x="69695" y="8748"/>
                  <a:pt x="72341" y="10192"/>
                </a:cubicBezTo>
                <a:cubicBezTo>
                  <a:pt x="74987" y="11636"/>
                  <a:pt x="77569" y="13334"/>
                  <a:pt x="80088" y="15288"/>
                </a:cubicBezTo>
                <a:cubicBezTo>
                  <a:pt x="81083" y="15882"/>
                  <a:pt x="81887" y="16732"/>
                  <a:pt x="82501" y="17836"/>
                </a:cubicBezTo>
                <a:cubicBezTo>
                  <a:pt x="83115" y="18940"/>
                  <a:pt x="83666" y="19789"/>
                  <a:pt x="84152" y="20384"/>
                </a:cubicBezTo>
                <a:cubicBezTo>
                  <a:pt x="85190" y="20426"/>
                  <a:pt x="86163" y="20851"/>
                  <a:pt x="87074" y="21658"/>
                </a:cubicBezTo>
                <a:cubicBezTo>
                  <a:pt x="87984" y="22464"/>
                  <a:pt x="88703" y="23399"/>
                  <a:pt x="89233" y="24460"/>
                </a:cubicBezTo>
                <a:cubicBezTo>
                  <a:pt x="89741" y="24503"/>
                  <a:pt x="90249" y="24927"/>
                  <a:pt x="90757" y="25734"/>
                </a:cubicBezTo>
                <a:cubicBezTo>
                  <a:pt x="91265" y="26541"/>
                  <a:pt x="91773" y="27475"/>
                  <a:pt x="92281" y="28537"/>
                </a:cubicBezTo>
                <a:cubicBezTo>
                  <a:pt x="92725" y="28601"/>
                  <a:pt x="93106" y="28983"/>
                  <a:pt x="93424" y="29683"/>
                </a:cubicBezTo>
                <a:cubicBezTo>
                  <a:pt x="93741" y="30384"/>
                  <a:pt x="94377" y="31021"/>
                  <a:pt x="95329" y="31594"/>
                </a:cubicBezTo>
                <a:cubicBezTo>
                  <a:pt x="95795" y="32592"/>
                  <a:pt x="96133" y="33399"/>
                  <a:pt x="96345" y="34015"/>
                </a:cubicBezTo>
                <a:cubicBezTo>
                  <a:pt x="96557" y="34631"/>
                  <a:pt x="96896" y="35183"/>
                  <a:pt x="97361" y="35671"/>
                </a:cubicBezTo>
                <a:cubicBezTo>
                  <a:pt x="97404" y="36669"/>
                  <a:pt x="97573" y="37731"/>
                  <a:pt x="97869" y="38856"/>
                </a:cubicBezTo>
                <a:cubicBezTo>
                  <a:pt x="98166" y="39981"/>
                  <a:pt x="98335" y="41298"/>
                  <a:pt x="98377" y="42805"/>
                </a:cubicBezTo>
                <a:cubicBezTo>
                  <a:pt x="98420" y="42805"/>
                  <a:pt x="98590" y="43060"/>
                  <a:pt x="98887" y="43570"/>
                </a:cubicBezTo>
                <a:cubicBezTo>
                  <a:pt x="99184" y="44079"/>
                  <a:pt x="99354" y="44844"/>
                  <a:pt x="99397" y="45863"/>
                </a:cubicBezTo>
                <a:cubicBezTo>
                  <a:pt x="99566" y="47052"/>
                  <a:pt x="99227" y="48751"/>
                  <a:pt x="98377" y="50959"/>
                </a:cubicBezTo>
                <a:cubicBezTo>
                  <a:pt x="97912" y="52020"/>
                  <a:pt x="97573" y="53202"/>
                  <a:pt x="97361" y="54506"/>
                </a:cubicBezTo>
                <a:cubicBezTo>
                  <a:pt x="97150" y="55810"/>
                  <a:pt x="96811" y="56984"/>
                  <a:pt x="96345" y="58029"/>
                </a:cubicBezTo>
                <a:lnTo>
                  <a:pt x="92281" y="61039"/>
                </a:lnTo>
                <a:cubicBezTo>
                  <a:pt x="91709" y="63516"/>
                  <a:pt x="90820" y="65677"/>
                  <a:pt x="89614" y="67522"/>
                </a:cubicBezTo>
                <a:cubicBezTo>
                  <a:pt x="88407" y="69368"/>
                  <a:pt x="87264" y="71278"/>
                  <a:pt x="86185" y="73253"/>
                </a:cubicBezTo>
                <a:cubicBezTo>
                  <a:pt x="85190" y="73338"/>
                  <a:pt x="84385" y="73933"/>
                  <a:pt x="83771" y="75037"/>
                </a:cubicBezTo>
                <a:cubicBezTo>
                  <a:pt x="83157" y="76141"/>
                  <a:pt x="82607" y="77245"/>
                  <a:pt x="82120" y="78349"/>
                </a:cubicBezTo>
                <a:cubicBezTo>
                  <a:pt x="81125" y="78392"/>
                  <a:pt x="80321" y="78816"/>
                  <a:pt x="79707" y="79623"/>
                </a:cubicBezTo>
                <a:cubicBezTo>
                  <a:pt x="79093" y="80430"/>
                  <a:pt x="78543" y="81364"/>
                  <a:pt x="78056" y="82426"/>
                </a:cubicBezTo>
                <a:lnTo>
                  <a:pt x="70944" y="89560"/>
                </a:lnTo>
                <a:cubicBezTo>
                  <a:pt x="69081" y="90749"/>
                  <a:pt x="67726" y="91428"/>
                  <a:pt x="66879" y="91598"/>
                </a:cubicBezTo>
                <a:cubicBezTo>
                  <a:pt x="65376" y="92660"/>
                  <a:pt x="64064" y="93594"/>
                  <a:pt x="62942" y="94401"/>
                </a:cubicBezTo>
                <a:cubicBezTo>
                  <a:pt x="61820" y="95208"/>
                  <a:pt x="60762" y="95632"/>
                  <a:pt x="59767" y="95675"/>
                </a:cubicBezTo>
                <a:cubicBezTo>
                  <a:pt x="56794" y="98180"/>
                  <a:pt x="53819" y="99794"/>
                  <a:pt x="50839" y="100516"/>
                </a:cubicBezTo>
                <a:lnTo>
                  <a:pt x="49188" y="100556"/>
                </a:lnTo>
                <a:lnTo>
                  <a:pt x="50075" y="100261"/>
                </a:lnTo>
                <a:cubicBezTo>
                  <a:pt x="50586" y="99964"/>
                  <a:pt x="51097" y="99794"/>
                  <a:pt x="51608" y="99752"/>
                </a:cubicBezTo>
                <a:lnTo>
                  <a:pt x="57735" y="95675"/>
                </a:lnTo>
                <a:lnTo>
                  <a:pt x="55696" y="95675"/>
                </a:lnTo>
                <a:lnTo>
                  <a:pt x="51608" y="95675"/>
                </a:lnTo>
                <a:cubicBezTo>
                  <a:pt x="51140" y="95632"/>
                  <a:pt x="50799" y="95717"/>
                  <a:pt x="50586" y="95930"/>
                </a:cubicBezTo>
                <a:cubicBezTo>
                  <a:pt x="50373" y="96142"/>
                  <a:pt x="50032" y="96737"/>
                  <a:pt x="49564" y="97713"/>
                </a:cubicBezTo>
                <a:cubicBezTo>
                  <a:pt x="47520" y="98265"/>
                  <a:pt x="45476" y="98435"/>
                  <a:pt x="43432" y="98223"/>
                </a:cubicBezTo>
                <a:cubicBezTo>
                  <a:pt x="41387" y="98011"/>
                  <a:pt x="39343" y="97161"/>
                  <a:pt x="37299" y="95675"/>
                </a:cubicBezTo>
                <a:lnTo>
                  <a:pt x="36277" y="95675"/>
                </a:lnTo>
                <a:lnTo>
                  <a:pt x="31167" y="97713"/>
                </a:lnTo>
                <a:lnTo>
                  <a:pt x="31167" y="99752"/>
                </a:lnTo>
                <a:cubicBezTo>
                  <a:pt x="31657" y="99730"/>
                  <a:pt x="32210" y="99773"/>
                  <a:pt x="32828" y="99879"/>
                </a:cubicBezTo>
                <a:cubicBezTo>
                  <a:pt x="33445" y="99985"/>
                  <a:pt x="34254" y="100282"/>
                  <a:pt x="35255" y="100771"/>
                </a:cubicBezTo>
                <a:lnTo>
                  <a:pt x="33211" y="100771"/>
                </a:lnTo>
                <a:cubicBezTo>
                  <a:pt x="30656" y="100134"/>
                  <a:pt x="28101" y="99115"/>
                  <a:pt x="25545" y="97713"/>
                </a:cubicBezTo>
                <a:cubicBezTo>
                  <a:pt x="22990" y="96312"/>
                  <a:pt x="20435" y="95293"/>
                  <a:pt x="17880" y="94656"/>
                </a:cubicBezTo>
                <a:cubicBezTo>
                  <a:pt x="16858" y="94826"/>
                  <a:pt x="15836" y="94486"/>
                  <a:pt x="14814" y="93637"/>
                </a:cubicBezTo>
                <a:cubicBezTo>
                  <a:pt x="14281" y="93615"/>
                  <a:pt x="13813" y="93403"/>
                  <a:pt x="13408" y="92999"/>
                </a:cubicBezTo>
                <a:cubicBezTo>
                  <a:pt x="13004" y="92596"/>
                  <a:pt x="12791" y="92129"/>
                  <a:pt x="12770" y="91598"/>
                </a:cubicBezTo>
                <a:cubicBezTo>
                  <a:pt x="11582" y="91428"/>
                  <a:pt x="9900" y="90749"/>
                  <a:pt x="7722" y="89560"/>
                </a:cubicBezTo>
                <a:lnTo>
                  <a:pt x="4702" y="87521"/>
                </a:lnTo>
                <a:cubicBezTo>
                  <a:pt x="2690" y="87521"/>
                  <a:pt x="1683" y="86502"/>
                  <a:pt x="1683" y="84464"/>
                </a:cubicBezTo>
                <a:lnTo>
                  <a:pt x="1683" y="83445"/>
                </a:lnTo>
                <a:cubicBezTo>
                  <a:pt x="685" y="82871"/>
                  <a:pt x="133" y="81980"/>
                  <a:pt x="27" y="80770"/>
                </a:cubicBezTo>
                <a:cubicBezTo>
                  <a:pt x="-79" y="79559"/>
                  <a:pt x="133" y="78413"/>
                  <a:pt x="664" y="77330"/>
                </a:cubicBezTo>
                <a:cubicBezTo>
                  <a:pt x="494" y="75122"/>
                  <a:pt x="834" y="73423"/>
                  <a:pt x="1683" y="72234"/>
                </a:cubicBezTo>
                <a:lnTo>
                  <a:pt x="1683" y="67138"/>
                </a:lnTo>
                <a:cubicBezTo>
                  <a:pt x="1725" y="66650"/>
                  <a:pt x="1893" y="66353"/>
                  <a:pt x="2186" y="66246"/>
                </a:cubicBezTo>
                <a:cubicBezTo>
                  <a:pt x="2480" y="66140"/>
                  <a:pt x="2648" y="66098"/>
                  <a:pt x="2690" y="66119"/>
                </a:cubicBezTo>
                <a:lnTo>
                  <a:pt x="2690" y="67138"/>
                </a:lnTo>
                <a:cubicBezTo>
                  <a:pt x="2732" y="67117"/>
                  <a:pt x="2899" y="67159"/>
                  <a:pt x="3193" y="67266"/>
                </a:cubicBezTo>
                <a:cubicBezTo>
                  <a:pt x="3486" y="67372"/>
                  <a:pt x="3654" y="67669"/>
                  <a:pt x="3696" y="68157"/>
                </a:cubicBezTo>
                <a:cubicBezTo>
                  <a:pt x="4702" y="68603"/>
                  <a:pt x="5457" y="68985"/>
                  <a:pt x="5961" y="69304"/>
                </a:cubicBezTo>
                <a:cubicBezTo>
                  <a:pt x="6464" y="69622"/>
                  <a:pt x="6715" y="70259"/>
                  <a:pt x="6715" y="71215"/>
                </a:cubicBezTo>
                <a:cubicBezTo>
                  <a:pt x="8896" y="72404"/>
                  <a:pt x="10573" y="73083"/>
                  <a:pt x="11748" y="73253"/>
                </a:cubicBezTo>
                <a:lnTo>
                  <a:pt x="12770" y="73253"/>
                </a:lnTo>
                <a:cubicBezTo>
                  <a:pt x="12876" y="74676"/>
                  <a:pt x="13430" y="75653"/>
                  <a:pt x="14430" y="76183"/>
                </a:cubicBezTo>
                <a:cubicBezTo>
                  <a:pt x="15431" y="76714"/>
                  <a:pt x="16240" y="77436"/>
                  <a:pt x="16858" y="78349"/>
                </a:cubicBezTo>
                <a:lnTo>
                  <a:pt x="24012" y="78349"/>
                </a:lnTo>
                <a:cubicBezTo>
                  <a:pt x="26504" y="77330"/>
                  <a:pt x="28676" y="76056"/>
                  <a:pt x="30528" y="74527"/>
                </a:cubicBezTo>
                <a:cubicBezTo>
                  <a:pt x="32381" y="72998"/>
                  <a:pt x="34297" y="71215"/>
                  <a:pt x="36277" y="69177"/>
                </a:cubicBezTo>
                <a:cubicBezTo>
                  <a:pt x="37321" y="69113"/>
                  <a:pt x="38300" y="68731"/>
                  <a:pt x="39216" y="68030"/>
                </a:cubicBezTo>
                <a:cubicBezTo>
                  <a:pt x="40131" y="67329"/>
                  <a:pt x="40855" y="66692"/>
                  <a:pt x="41387" y="66119"/>
                </a:cubicBezTo>
                <a:cubicBezTo>
                  <a:pt x="42431" y="65545"/>
                  <a:pt x="43410" y="64655"/>
                  <a:pt x="44326" y="63448"/>
                </a:cubicBezTo>
                <a:cubicBezTo>
                  <a:pt x="45242" y="62241"/>
                  <a:pt x="45965" y="61103"/>
                  <a:pt x="46498" y="60036"/>
                </a:cubicBezTo>
                <a:lnTo>
                  <a:pt x="49564" y="57026"/>
                </a:lnTo>
                <a:cubicBezTo>
                  <a:pt x="50054" y="56566"/>
                  <a:pt x="50352" y="56232"/>
                  <a:pt x="50458" y="56023"/>
                </a:cubicBezTo>
                <a:cubicBezTo>
                  <a:pt x="50565" y="55814"/>
                  <a:pt x="50607" y="55479"/>
                  <a:pt x="50586" y="55020"/>
                </a:cubicBezTo>
                <a:lnTo>
                  <a:pt x="51608" y="50959"/>
                </a:lnTo>
                <a:cubicBezTo>
                  <a:pt x="51587" y="50938"/>
                  <a:pt x="51629" y="50725"/>
                  <a:pt x="51736" y="50322"/>
                </a:cubicBezTo>
                <a:cubicBezTo>
                  <a:pt x="51842" y="49918"/>
                  <a:pt x="52140" y="49451"/>
                  <a:pt x="52630" y="48920"/>
                </a:cubicBezTo>
                <a:cubicBezTo>
                  <a:pt x="52673" y="48432"/>
                  <a:pt x="52843" y="47880"/>
                  <a:pt x="53141" y="47264"/>
                </a:cubicBezTo>
                <a:cubicBezTo>
                  <a:pt x="53439" y="46649"/>
                  <a:pt x="53610" y="45842"/>
                  <a:pt x="53652" y="44844"/>
                </a:cubicBezTo>
                <a:cubicBezTo>
                  <a:pt x="53695" y="44334"/>
                  <a:pt x="53865" y="43825"/>
                  <a:pt x="54163" y="43315"/>
                </a:cubicBezTo>
                <a:cubicBezTo>
                  <a:pt x="54461" y="42805"/>
                  <a:pt x="54632" y="42296"/>
                  <a:pt x="54674" y="41786"/>
                </a:cubicBezTo>
                <a:cubicBezTo>
                  <a:pt x="55164" y="40788"/>
                  <a:pt x="55462" y="39981"/>
                  <a:pt x="55569" y="39366"/>
                </a:cubicBezTo>
                <a:cubicBezTo>
                  <a:pt x="55675" y="38750"/>
                  <a:pt x="55718" y="38198"/>
                  <a:pt x="55696" y="37710"/>
                </a:cubicBezTo>
                <a:lnTo>
                  <a:pt x="56719" y="32614"/>
                </a:lnTo>
                <a:lnTo>
                  <a:pt x="56719" y="25479"/>
                </a:lnTo>
                <a:cubicBezTo>
                  <a:pt x="56229" y="24439"/>
                  <a:pt x="55931" y="23462"/>
                  <a:pt x="55824" y="22549"/>
                </a:cubicBezTo>
                <a:cubicBezTo>
                  <a:pt x="55718" y="21636"/>
                  <a:pt x="55675" y="20914"/>
                  <a:pt x="55696" y="20384"/>
                </a:cubicBezTo>
                <a:cubicBezTo>
                  <a:pt x="55228" y="18409"/>
                  <a:pt x="54887" y="17008"/>
                  <a:pt x="54674" y="16179"/>
                </a:cubicBezTo>
                <a:cubicBezTo>
                  <a:pt x="54461" y="15351"/>
                  <a:pt x="54121" y="14714"/>
                  <a:pt x="53652" y="14269"/>
                </a:cubicBezTo>
                <a:cubicBezTo>
                  <a:pt x="53674" y="13249"/>
                  <a:pt x="53631" y="12485"/>
                  <a:pt x="53525" y="11975"/>
                </a:cubicBezTo>
                <a:cubicBezTo>
                  <a:pt x="53418" y="11466"/>
                  <a:pt x="53120" y="11211"/>
                  <a:pt x="52630" y="11211"/>
                </a:cubicBezTo>
                <a:cubicBezTo>
                  <a:pt x="52162" y="10149"/>
                  <a:pt x="51821" y="8960"/>
                  <a:pt x="51608" y="7644"/>
                </a:cubicBezTo>
                <a:cubicBezTo>
                  <a:pt x="51395" y="6327"/>
                  <a:pt x="51055" y="5138"/>
                  <a:pt x="50586" y="4077"/>
                </a:cubicBezTo>
                <a:lnTo>
                  <a:pt x="48542" y="4077"/>
                </a:lnTo>
                <a:cubicBezTo>
                  <a:pt x="48499" y="4608"/>
                  <a:pt x="48329" y="5075"/>
                  <a:pt x="48031" y="5478"/>
                </a:cubicBezTo>
                <a:cubicBezTo>
                  <a:pt x="47733" y="5882"/>
                  <a:pt x="47562" y="6094"/>
                  <a:pt x="47520" y="6115"/>
                </a:cubicBezTo>
                <a:lnTo>
                  <a:pt x="45476" y="6115"/>
                </a:lnTo>
                <a:cubicBezTo>
                  <a:pt x="44943" y="5606"/>
                  <a:pt x="44475" y="5096"/>
                  <a:pt x="44070" y="4586"/>
                </a:cubicBezTo>
                <a:cubicBezTo>
                  <a:pt x="43666" y="4077"/>
                  <a:pt x="43453" y="3567"/>
                  <a:pt x="43432" y="3058"/>
                </a:cubicBezTo>
                <a:cubicBezTo>
                  <a:pt x="42942" y="2484"/>
                  <a:pt x="42899" y="1847"/>
                  <a:pt x="43304" y="1147"/>
                </a:cubicBezTo>
                <a:cubicBezTo>
                  <a:pt x="43708" y="446"/>
                  <a:pt x="44432" y="64"/>
                  <a:pt x="45476" y="0"/>
                </a:cubicBezTo>
                <a:close/>
              </a:path>
            </a:pathLst>
          </a:custGeom>
          <a:gradFill flip="none" rotWithShape="1">
            <a:gsLst>
              <a:gs pos="62000">
                <a:prstClr val="white"/>
              </a:gs>
              <a:gs pos="100000">
                <a:srgbClr val="0891E3"/>
              </a:gs>
            </a:gsLst>
            <a:lin ang="5400000" scaled="1"/>
            <a:tileRect/>
          </a:gradFill>
          <a:ln>
            <a:noFill/>
          </a:ln>
          <a:effectLst>
            <a:outerShdw blurRad="50800" sx="102000" sy="102000" algn="ctr" rotWithShape="0">
              <a:srgbClr val="0673B6">
                <a:alpha val="4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8000" b="0" i="0" u="none" strike="noStrike" kern="100" cap="none" spc="0" normalizeH="0" baseline="0" noProof="0" dirty="0">
              <a:ln>
                <a:noFill/>
              </a:ln>
              <a:gradFill flip="none" rotWithShape="1">
                <a:gsLst>
                  <a:gs pos="62000">
                    <a:prstClr val="white"/>
                  </a:gs>
                  <a:gs pos="100000">
                    <a:srgbClr val="0891E3"/>
                  </a:gs>
                </a:gsLst>
                <a:lin ang="5400000" scaled="1"/>
                <a:tileRect/>
              </a:gradFill>
              <a:effectLst>
                <a:outerShdw blurRad="50800" sx="102000" sy="102000" algn="ctr" rotWithShape="0">
                  <a:srgbClr val="0673B6">
                    <a:alpha val="48000"/>
                  </a:srgbClr>
                </a:outerShdw>
              </a:effectLst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  <a:cs typeface="阿里巴巴普惠体 B" panose="00020600040101010101" pitchFamily="18" charset="-122"/>
            </a:endParaRPr>
          </a:p>
        </p:txBody>
      </p:sp>
      <p:sp>
        <p:nvSpPr>
          <p:cNvPr id="47" name="PA-任意多边形 46">
            <a:extLst>
              <a:ext uri="{FF2B5EF4-FFF2-40B4-BE49-F238E27FC236}">
                <a16:creationId xmlns:a16="http://schemas.microsoft.com/office/drawing/2014/main" id="{18486444-1A60-482B-933D-886E37FC3F1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89242" y="2911896"/>
            <a:ext cx="935906" cy="850123"/>
          </a:xfrm>
          <a:custGeom>
            <a:avLst/>
            <a:gdLst/>
            <a:ahLst/>
            <a:cxnLst/>
            <a:rect l="l" t="t" r="r" b="b"/>
            <a:pathLst>
              <a:path w="935906" h="850123">
                <a:moveTo>
                  <a:pt x="309066" y="724510"/>
                </a:moveTo>
                <a:cubicBezTo>
                  <a:pt x="308004" y="725529"/>
                  <a:pt x="307070" y="726548"/>
                  <a:pt x="306263" y="727567"/>
                </a:cubicBezTo>
                <a:cubicBezTo>
                  <a:pt x="305456" y="728586"/>
                  <a:pt x="305032" y="729606"/>
                  <a:pt x="304989" y="730625"/>
                </a:cubicBezTo>
                <a:cubicBezTo>
                  <a:pt x="305053" y="731113"/>
                  <a:pt x="305435" y="731665"/>
                  <a:pt x="306136" y="732281"/>
                </a:cubicBezTo>
                <a:cubicBezTo>
                  <a:pt x="306836" y="732897"/>
                  <a:pt x="307473" y="733704"/>
                  <a:pt x="308047" y="734701"/>
                </a:cubicBezTo>
                <a:cubicBezTo>
                  <a:pt x="309087" y="733746"/>
                  <a:pt x="310064" y="732854"/>
                  <a:pt x="310977" y="732026"/>
                </a:cubicBezTo>
                <a:cubicBezTo>
                  <a:pt x="311890" y="731198"/>
                  <a:pt x="312612" y="730051"/>
                  <a:pt x="313143" y="728586"/>
                </a:cubicBezTo>
                <a:close/>
                <a:moveTo>
                  <a:pt x="229570" y="582845"/>
                </a:moveTo>
                <a:cubicBezTo>
                  <a:pt x="207679" y="589490"/>
                  <a:pt x="185470" y="593270"/>
                  <a:pt x="162942" y="594183"/>
                </a:cubicBezTo>
                <a:cubicBezTo>
                  <a:pt x="140414" y="595096"/>
                  <a:pt x="117440" y="596073"/>
                  <a:pt x="94020" y="597113"/>
                </a:cubicBezTo>
                <a:cubicBezTo>
                  <a:pt x="96058" y="597686"/>
                  <a:pt x="98097" y="598323"/>
                  <a:pt x="100135" y="599024"/>
                </a:cubicBezTo>
                <a:cubicBezTo>
                  <a:pt x="102173" y="599725"/>
                  <a:pt x="104212" y="600107"/>
                  <a:pt x="106250" y="600171"/>
                </a:cubicBezTo>
                <a:lnTo>
                  <a:pt x="137845" y="600171"/>
                </a:lnTo>
                <a:cubicBezTo>
                  <a:pt x="148015" y="600255"/>
                  <a:pt x="157994" y="600086"/>
                  <a:pt x="167783" y="599661"/>
                </a:cubicBezTo>
                <a:cubicBezTo>
                  <a:pt x="177571" y="599236"/>
                  <a:pt x="187296" y="598047"/>
                  <a:pt x="196957" y="596094"/>
                </a:cubicBezTo>
                <a:cubicBezTo>
                  <a:pt x="202116" y="594544"/>
                  <a:pt x="207339" y="593058"/>
                  <a:pt x="212626" y="591635"/>
                </a:cubicBezTo>
                <a:cubicBezTo>
                  <a:pt x="217913" y="590212"/>
                  <a:pt x="222882" y="588981"/>
                  <a:pt x="227532" y="587940"/>
                </a:cubicBezTo>
                <a:cubicBezTo>
                  <a:pt x="228381" y="587771"/>
                  <a:pt x="229740" y="587091"/>
                  <a:pt x="231609" y="585902"/>
                </a:cubicBezTo>
                <a:cubicBezTo>
                  <a:pt x="231142" y="585329"/>
                  <a:pt x="230802" y="584692"/>
                  <a:pt x="230589" y="583991"/>
                </a:cubicBezTo>
                <a:cubicBezTo>
                  <a:pt x="230377" y="583290"/>
                  <a:pt x="230037" y="582908"/>
                  <a:pt x="229570" y="582845"/>
                </a:cubicBezTo>
                <a:close/>
                <a:moveTo>
                  <a:pt x="626970" y="503368"/>
                </a:moveTo>
                <a:lnTo>
                  <a:pt x="592299" y="507451"/>
                </a:lnTo>
                <a:cubicBezTo>
                  <a:pt x="568997" y="511433"/>
                  <a:pt x="545237" y="515853"/>
                  <a:pt x="521017" y="520711"/>
                </a:cubicBezTo>
                <a:lnTo>
                  <a:pt x="456728" y="533959"/>
                </a:lnTo>
                <a:cubicBezTo>
                  <a:pt x="443890" y="537090"/>
                  <a:pt x="430609" y="540285"/>
                  <a:pt x="416884" y="543544"/>
                </a:cubicBezTo>
                <a:cubicBezTo>
                  <a:pt x="403160" y="546803"/>
                  <a:pt x="389628" y="549742"/>
                  <a:pt x="376287" y="552362"/>
                </a:cubicBezTo>
                <a:lnTo>
                  <a:pt x="352889" y="557473"/>
                </a:lnTo>
                <a:cubicBezTo>
                  <a:pt x="351890" y="557537"/>
                  <a:pt x="351083" y="558176"/>
                  <a:pt x="350468" y="559390"/>
                </a:cubicBezTo>
                <a:cubicBezTo>
                  <a:pt x="349853" y="560604"/>
                  <a:pt x="349301" y="562010"/>
                  <a:pt x="348814" y="563608"/>
                </a:cubicBezTo>
                <a:cubicBezTo>
                  <a:pt x="349769" y="563650"/>
                  <a:pt x="350406" y="563818"/>
                  <a:pt x="350725" y="564113"/>
                </a:cubicBezTo>
                <a:cubicBezTo>
                  <a:pt x="351043" y="564408"/>
                  <a:pt x="351425" y="564576"/>
                  <a:pt x="351871" y="564618"/>
                </a:cubicBezTo>
                <a:cubicBezTo>
                  <a:pt x="358422" y="562111"/>
                  <a:pt x="364910" y="559984"/>
                  <a:pt x="371333" y="558239"/>
                </a:cubicBezTo>
                <a:cubicBezTo>
                  <a:pt x="377757" y="556493"/>
                  <a:pt x="384499" y="554875"/>
                  <a:pt x="391558" y="553384"/>
                </a:cubicBezTo>
                <a:cubicBezTo>
                  <a:pt x="398152" y="552340"/>
                  <a:pt x="404809" y="551105"/>
                  <a:pt x="411529" y="549678"/>
                </a:cubicBezTo>
                <a:cubicBezTo>
                  <a:pt x="418250" y="548251"/>
                  <a:pt x="425161" y="546760"/>
                  <a:pt x="432263" y="545205"/>
                </a:cubicBezTo>
                <a:lnTo>
                  <a:pt x="451625" y="542138"/>
                </a:lnTo>
                <a:cubicBezTo>
                  <a:pt x="458730" y="540072"/>
                  <a:pt x="465708" y="538070"/>
                  <a:pt x="472559" y="536132"/>
                </a:cubicBezTo>
                <a:cubicBezTo>
                  <a:pt x="479410" y="534193"/>
                  <a:pt x="486389" y="532447"/>
                  <a:pt x="493496" y="530892"/>
                </a:cubicBezTo>
                <a:lnTo>
                  <a:pt x="523045" y="524758"/>
                </a:lnTo>
                <a:lnTo>
                  <a:pt x="588219" y="514674"/>
                </a:lnTo>
                <a:lnTo>
                  <a:pt x="627990" y="509515"/>
                </a:lnTo>
                <a:cubicBezTo>
                  <a:pt x="628479" y="509450"/>
                  <a:pt x="629031" y="509063"/>
                  <a:pt x="629647" y="508354"/>
                </a:cubicBezTo>
                <a:cubicBezTo>
                  <a:pt x="630263" y="507645"/>
                  <a:pt x="631071" y="507000"/>
                  <a:pt x="632069" y="506419"/>
                </a:cubicBezTo>
                <a:cubicBezTo>
                  <a:pt x="631091" y="505336"/>
                  <a:pt x="630241" y="504446"/>
                  <a:pt x="629519" y="503750"/>
                </a:cubicBezTo>
                <a:cubicBezTo>
                  <a:pt x="628797" y="503054"/>
                  <a:pt x="627947" y="502926"/>
                  <a:pt x="626970" y="503368"/>
                </a:cubicBezTo>
                <a:close/>
                <a:moveTo>
                  <a:pt x="770721" y="495293"/>
                </a:moveTo>
                <a:cubicBezTo>
                  <a:pt x="770153" y="495357"/>
                  <a:pt x="769523" y="495735"/>
                  <a:pt x="768829" y="496429"/>
                </a:cubicBezTo>
                <a:cubicBezTo>
                  <a:pt x="768135" y="497123"/>
                  <a:pt x="767757" y="497754"/>
                  <a:pt x="767695" y="498322"/>
                </a:cubicBezTo>
                <a:cubicBezTo>
                  <a:pt x="767799" y="498847"/>
                  <a:pt x="768347" y="499310"/>
                  <a:pt x="769333" y="499710"/>
                </a:cubicBezTo>
                <a:cubicBezTo>
                  <a:pt x="770321" y="500109"/>
                  <a:pt x="771119" y="500319"/>
                  <a:pt x="771729" y="500340"/>
                </a:cubicBezTo>
                <a:cubicBezTo>
                  <a:pt x="773199" y="500298"/>
                  <a:pt x="774545" y="500130"/>
                  <a:pt x="775763" y="499836"/>
                </a:cubicBezTo>
                <a:cubicBezTo>
                  <a:pt x="776981" y="499541"/>
                  <a:pt x="778327" y="499373"/>
                  <a:pt x="779797" y="499331"/>
                </a:cubicBezTo>
                <a:lnTo>
                  <a:pt x="779797" y="497312"/>
                </a:lnTo>
                <a:cubicBezTo>
                  <a:pt x="776771" y="496135"/>
                  <a:pt x="773745" y="495462"/>
                  <a:pt x="770721" y="495293"/>
                </a:cubicBezTo>
                <a:close/>
                <a:moveTo>
                  <a:pt x="350852" y="403586"/>
                </a:moveTo>
                <a:cubicBezTo>
                  <a:pt x="351701" y="433073"/>
                  <a:pt x="352041" y="462633"/>
                  <a:pt x="351871" y="492265"/>
                </a:cubicBezTo>
                <a:cubicBezTo>
                  <a:pt x="367156" y="488713"/>
                  <a:pt x="382379" y="485097"/>
                  <a:pt x="397540" y="481418"/>
                </a:cubicBezTo>
                <a:cubicBezTo>
                  <a:pt x="412700" y="477738"/>
                  <a:pt x="427675" y="473867"/>
                  <a:pt x="442462" y="469804"/>
                </a:cubicBezTo>
                <a:cubicBezTo>
                  <a:pt x="441952" y="468315"/>
                  <a:pt x="441441" y="467209"/>
                  <a:pt x="440931" y="466486"/>
                </a:cubicBezTo>
                <a:cubicBezTo>
                  <a:pt x="440421" y="465763"/>
                  <a:pt x="439910" y="465167"/>
                  <a:pt x="439400" y="464699"/>
                </a:cubicBezTo>
                <a:cubicBezTo>
                  <a:pt x="438336" y="458552"/>
                  <a:pt x="437400" y="452469"/>
                  <a:pt x="436592" y="446450"/>
                </a:cubicBezTo>
                <a:cubicBezTo>
                  <a:pt x="435784" y="440430"/>
                  <a:pt x="435359" y="434602"/>
                  <a:pt x="435316" y="428966"/>
                </a:cubicBezTo>
                <a:cubicBezTo>
                  <a:pt x="434998" y="425520"/>
                  <a:pt x="434362" y="423478"/>
                  <a:pt x="433408" y="422840"/>
                </a:cubicBezTo>
                <a:cubicBezTo>
                  <a:pt x="432454" y="422202"/>
                  <a:pt x="430037" y="422202"/>
                  <a:pt x="426158" y="422840"/>
                </a:cubicBezTo>
                <a:cubicBezTo>
                  <a:pt x="423126" y="423308"/>
                  <a:pt x="420031" y="423648"/>
                  <a:pt x="416872" y="423861"/>
                </a:cubicBezTo>
                <a:cubicBezTo>
                  <a:pt x="413713" y="424074"/>
                  <a:pt x="410363" y="424414"/>
                  <a:pt x="406823" y="424882"/>
                </a:cubicBezTo>
                <a:cubicBezTo>
                  <a:pt x="411360" y="423541"/>
                  <a:pt x="415769" y="422649"/>
                  <a:pt x="420052" y="422204"/>
                </a:cubicBezTo>
                <a:cubicBezTo>
                  <a:pt x="424334" y="421760"/>
                  <a:pt x="428744" y="420617"/>
                  <a:pt x="433281" y="418776"/>
                </a:cubicBezTo>
                <a:cubicBezTo>
                  <a:pt x="432730" y="418296"/>
                  <a:pt x="432051" y="418004"/>
                  <a:pt x="431246" y="417900"/>
                </a:cubicBezTo>
                <a:cubicBezTo>
                  <a:pt x="430440" y="417795"/>
                  <a:pt x="429762" y="417754"/>
                  <a:pt x="429210" y="417775"/>
                </a:cubicBezTo>
                <a:cubicBezTo>
                  <a:pt x="423656" y="417858"/>
                  <a:pt x="418229" y="418192"/>
                  <a:pt x="412929" y="418776"/>
                </a:cubicBezTo>
                <a:cubicBezTo>
                  <a:pt x="407628" y="419359"/>
                  <a:pt x="402201" y="419693"/>
                  <a:pt x="396647" y="419777"/>
                </a:cubicBezTo>
                <a:cubicBezTo>
                  <a:pt x="392534" y="419756"/>
                  <a:pt x="388294" y="419297"/>
                  <a:pt x="383926" y="418400"/>
                </a:cubicBezTo>
                <a:cubicBezTo>
                  <a:pt x="379559" y="417504"/>
                  <a:pt x="375319" y="416294"/>
                  <a:pt x="371206" y="414772"/>
                </a:cubicBezTo>
                <a:cubicBezTo>
                  <a:pt x="367687" y="413749"/>
                  <a:pt x="364295" y="412272"/>
                  <a:pt x="361030" y="410341"/>
                </a:cubicBezTo>
                <a:cubicBezTo>
                  <a:pt x="357765" y="408411"/>
                  <a:pt x="354372" y="406159"/>
                  <a:pt x="350852" y="403586"/>
                </a:cubicBezTo>
                <a:close/>
                <a:moveTo>
                  <a:pt x="622891" y="363788"/>
                </a:moveTo>
                <a:cubicBezTo>
                  <a:pt x="616199" y="365744"/>
                  <a:pt x="609443" y="367445"/>
                  <a:pt x="602623" y="368890"/>
                </a:cubicBezTo>
                <a:cubicBezTo>
                  <a:pt x="595804" y="370336"/>
                  <a:pt x="589303" y="372037"/>
                  <a:pt x="583121" y="373993"/>
                </a:cubicBezTo>
                <a:cubicBezTo>
                  <a:pt x="571880" y="377628"/>
                  <a:pt x="560712" y="381582"/>
                  <a:pt x="549616" y="385855"/>
                </a:cubicBezTo>
                <a:cubicBezTo>
                  <a:pt x="538519" y="390129"/>
                  <a:pt x="527634" y="394338"/>
                  <a:pt x="516959" y="398483"/>
                </a:cubicBezTo>
                <a:cubicBezTo>
                  <a:pt x="514951" y="398951"/>
                  <a:pt x="513384" y="399802"/>
                  <a:pt x="512260" y="401035"/>
                </a:cubicBezTo>
                <a:cubicBezTo>
                  <a:pt x="511135" y="402268"/>
                  <a:pt x="510328" y="404138"/>
                  <a:pt x="509839" y="406647"/>
                </a:cubicBezTo>
                <a:lnTo>
                  <a:pt x="494526" y="462657"/>
                </a:lnTo>
                <a:lnTo>
                  <a:pt x="497588" y="462657"/>
                </a:lnTo>
                <a:cubicBezTo>
                  <a:pt x="506256" y="460743"/>
                  <a:pt x="514909" y="459212"/>
                  <a:pt x="523547" y="458063"/>
                </a:cubicBezTo>
                <a:cubicBezTo>
                  <a:pt x="532185" y="456915"/>
                  <a:pt x="540825" y="455383"/>
                  <a:pt x="549469" y="453469"/>
                </a:cubicBezTo>
                <a:cubicBezTo>
                  <a:pt x="558668" y="452448"/>
                  <a:pt x="568058" y="451172"/>
                  <a:pt x="577639" y="449640"/>
                </a:cubicBezTo>
                <a:cubicBezTo>
                  <a:pt x="587221" y="448109"/>
                  <a:pt x="596866" y="446322"/>
                  <a:pt x="606575" y="444280"/>
                </a:cubicBezTo>
                <a:cubicBezTo>
                  <a:pt x="609634" y="444301"/>
                  <a:pt x="612949" y="444004"/>
                  <a:pt x="616517" y="443387"/>
                </a:cubicBezTo>
                <a:cubicBezTo>
                  <a:pt x="620087" y="442770"/>
                  <a:pt x="623911" y="441706"/>
                  <a:pt x="627990" y="440196"/>
                </a:cubicBezTo>
                <a:cubicBezTo>
                  <a:pt x="628605" y="440111"/>
                  <a:pt x="629413" y="439516"/>
                  <a:pt x="630411" y="438409"/>
                </a:cubicBezTo>
                <a:cubicBezTo>
                  <a:pt x="631411" y="437303"/>
                  <a:pt x="631963" y="436197"/>
                  <a:pt x="632069" y="435091"/>
                </a:cubicBezTo>
                <a:cubicBezTo>
                  <a:pt x="632027" y="433560"/>
                  <a:pt x="631857" y="431773"/>
                  <a:pt x="631559" y="429731"/>
                </a:cubicBezTo>
                <a:cubicBezTo>
                  <a:pt x="631261" y="427689"/>
                  <a:pt x="631091" y="425392"/>
                  <a:pt x="631049" y="422840"/>
                </a:cubicBezTo>
                <a:cubicBezTo>
                  <a:pt x="630581" y="414252"/>
                  <a:pt x="630241" y="405575"/>
                  <a:pt x="630029" y="396808"/>
                </a:cubicBezTo>
                <a:cubicBezTo>
                  <a:pt x="629817" y="388042"/>
                  <a:pt x="629477" y="379076"/>
                  <a:pt x="629009" y="369911"/>
                </a:cubicBezTo>
                <a:cubicBezTo>
                  <a:pt x="629073" y="366977"/>
                  <a:pt x="628691" y="365191"/>
                  <a:pt x="627862" y="364553"/>
                </a:cubicBezTo>
                <a:cubicBezTo>
                  <a:pt x="627034" y="363916"/>
                  <a:pt x="625377" y="363661"/>
                  <a:pt x="622891" y="363788"/>
                </a:cubicBezTo>
                <a:close/>
                <a:moveTo>
                  <a:pt x="624931" y="355625"/>
                </a:moveTo>
                <a:lnTo>
                  <a:pt x="614733" y="358686"/>
                </a:lnTo>
                <a:cubicBezTo>
                  <a:pt x="611100" y="359217"/>
                  <a:pt x="607149" y="359940"/>
                  <a:pt x="602878" y="360854"/>
                </a:cubicBezTo>
                <a:cubicBezTo>
                  <a:pt x="598608" y="361768"/>
                  <a:pt x="594402" y="362746"/>
                  <a:pt x="590259" y="363788"/>
                </a:cubicBezTo>
                <a:lnTo>
                  <a:pt x="542331" y="384197"/>
                </a:lnTo>
                <a:cubicBezTo>
                  <a:pt x="537190" y="385303"/>
                  <a:pt x="531988" y="386663"/>
                  <a:pt x="526723" y="388279"/>
                </a:cubicBezTo>
                <a:cubicBezTo>
                  <a:pt x="521459" y="389895"/>
                  <a:pt x="516511" y="391255"/>
                  <a:pt x="511880" y="392361"/>
                </a:cubicBezTo>
                <a:cubicBezTo>
                  <a:pt x="511923" y="392935"/>
                  <a:pt x="512093" y="393573"/>
                  <a:pt x="512391" y="394274"/>
                </a:cubicBezTo>
                <a:cubicBezTo>
                  <a:pt x="512688" y="394976"/>
                  <a:pt x="512858" y="395358"/>
                  <a:pt x="512901" y="395422"/>
                </a:cubicBezTo>
                <a:cubicBezTo>
                  <a:pt x="513429" y="395465"/>
                  <a:pt x="514148" y="395380"/>
                  <a:pt x="515057" y="395167"/>
                </a:cubicBezTo>
                <a:cubicBezTo>
                  <a:pt x="515965" y="394954"/>
                  <a:pt x="516938" y="394359"/>
                  <a:pt x="517973" y="393381"/>
                </a:cubicBezTo>
                <a:cubicBezTo>
                  <a:pt x="525032" y="391319"/>
                  <a:pt x="531971" y="389066"/>
                  <a:pt x="538792" y="386621"/>
                </a:cubicBezTo>
                <a:cubicBezTo>
                  <a:pt x="545613" y="384176"/>
                  <a:pt x="552571" y="381667"/>
                  <a:pt x="559667" y="379095"/>
                </a:cubicBezTo>
                <a:cubicBezTo>
                  <a:pt x="565891" y="377075"/>
                  <a:pt x="572562" y="374992"/>
                  <a:pt x="579679" y="372845"/>
                </a:cubicBezTo>
                <a:cubicBezTo>
                  <a:pt x="586796" y="370697"/>
                  <a:pt x="593722" y="368359"/>
                  <a:pt x="600457" y="365829"/>
                </a:cubicBezTo>
                <a:lnTo>
                  <a:pt x="626970" y="359706"/>
                </a:lnTo>
                <a:cubicBezTo>
                  <a:pt x="627501" y="359643"/>
                  <a:pt x="627969" y="359260"/>
                  <a:pt x="628373" y="358558"/>
                </a:cubicBezTo>
                <a:cubicBezTo>
                  <a:pt x="628775" y="357857"/>
                  <a:pt x="628989" y="357219"/>
                  <a:pt x="629009" y="356645"/>
                </a:cubicBezTo>
                <a:cubicBezTo>
                  <a:pt x="628521" y="356602"/>
                  <a:pt x="627969" y="356432"/>
                  <a:pt x="627353" y="356135"/>
                </a:cubicBezTo>
                <a:cubicBezTo>
                  <a:pt x="626736" y="355837"/>
                  <a:pt x="625929" y="355667"/>
                  <a:pt x="624931" y="355625"/>
                </a:cubicBezTo>
                <a:close/>
                <a:moveTo>
                  <a:pt x="440421" y="265892"/>
                </a:moveTo>
                <a:lnTo>
                  <a:pt x="433281" y="268952"/>
                </a:lnTo>
                <a:lnTo>
                  <a:pt x="422087" y="274052"/>
                </a:lnTo>
                <a:cubicBezTo>
                  <a:pt x="411508" y="278805"/>
                  <a:pt x="401374" y="284373"/>
                  <a:pt x="391686" y="290757"/>
                </a:cubicBezTo>
                <a:cubicBezTo>
                  <a:pt x="381997" y="297141"/>
                  <a:pt x="372118" y="303458"/>
                  <a:pt x="362047" y="309708"/>
                </a:cubicBezTo>
                <a:cubicBezTo>
                  <a:pt x="357232" y="312193"/>
                  <a:pt x="353372" y="315636"/>
                  <a:pt x="350466" y="320037"/>
                </a:cubicBezTo>
                <a:cubicBezTo>
                  <a:pt x="347560" y="324437"/>
                  <a:pt x="347009" y="330177"/>
                  <a:pt x="348814" y="337256"/>
                </a:cubicBezTo>
                <a:cubicBezTo>
                  <a:pt x="350173" y="342933"/>
                  <a:pt x="350767" y="348928"/>
                  <a:pt x="350597" y="355242"/>
                </a:cubicBezTo>
                <a:cubicBezTo>
                  <a:pt x="350427" y="361556"/>
                  <a:pt x="350512" y="367806"/>
                  <a:pt x="350852" y="373993"/>
                </a:cubicBezTo>
                <a:lnTo>
                  <a:pt x="350852" y="374010"/>
                </a:lnTo>
                <a:lnTo>
                  <a:pt x="350852" y="399510"/>
                </a:lnTo>
                <a:cubicBezTo>
                  <a:pt x="353376" y="397619"/>
                  <a:pt x="355963" y="396301"/>
                  <a:pt x="358613" y="395558"/>
                </a:cubicBezTo>
                <a:cubicBezTo>
                  <a:pt x="361263" y="394814"/>
                  <a:pt x="364104" y="393751"/>
                  <a:pt x="367136" y="392370"/>
                </a:cubicBezTo>
                <a:cubicBezTo>
                  <a:pt x="367644" y="391881"/>
                  <a:pt x="368153" y="391584"/>
                  <a:pt x="368662" y="391478"/>
                </a:cubicBezTo>
                <a:cubicBezTo>
                  <a:pt x="369171" y="391371"/>
                  <a:pt x="369680" y="391329"/>
                  <a:pt x="370188" y="391350"/>
                </a:cubicBezTo>
                <a:lnTo>
                  <a:pt x="391558" y="381150"/>
                </a:lnTo>
                <a:cubicBezTo>
                  <a:pt x="400717" y="377070"/>
                  <a:pt x="410893" y="372990"/>
                  <a:pt x="422087" y="368910"/>
                </a:cubicBezTo>
                <a:cubicBezTo>
                  <a:pt x="432095" y="364830"/>
                  <a:pt x="436505" y="358711"/>
                  <a:pt x="435316" y="350551"/>
                </a:cubicBezTo>
                <a:cubicBezTo>
                  <a:pt x="435359" y="346960"/>
                  <a:pt x="435529" y="343432"/>
                  <a:pt x="435827" y="339968"/>
                </a:cubicBezTo>
                <a:cubicBezTo>
                  <a:pt x="436124" y="336505"/>
                  <a:pt x="436295" y="333232"/>
                  <a:pt x="436337" y="330151"/>
                </a:cubicBezTo>
                <a:cubicBezTo>
                  <a:pt x="436890" y="321970"/>
                  <a:pt x="437571" y="313598"/>
                  <a:pt x="438379" y="305034"/>
                </a:cubicBezTo>
                <a:cubicBezTo>
                  <a:pt x="439187" y="296470"/>
                  <a:pt x="439867" y="287843"/>
                  <a:pt x="440421" y="279152"/>
                </a:cubicBezTo>
                <a:close/>
                <a:moveTo>
                  <a:pt x="608615" y="229280"/>
                </a:moveTo>
                <a:cubicBezTo>
                  <a:pt x="605088" y="229323"/>
                  <a:pt x="601944" y="229493"/>
                  <a:pt x="599182" y="229791"/>
                </a:cubicBezTo>
                <a:cubicBezTo>
                  <a:pt x="596420" y="230089"/>
                  <a:pt x="593786" y="230260"/>
                  <a:pt x="591279" y="230302"/>
                </a:cubicBezTo>
                <a:cubicBezTo>
                  <a:pt x="589239" y="230728"/>
                  <a:pt x="587200" y="230899"/>
                  <a:pt x="585160" y="230814"/>
                </a:cubicBezTo>
                <a:cubicBezTo>
                  <a:pt x="583121" y="230728"/>
                  <a:pt x="581081" y="230899"/>
                  <a:pt x="579042" y="231325"/>
                </a:cubicBezTo>
                <a:cubicBezTo>
                  <a:pt x="569926" y="232347"/>
                  <a:pt x="560879" y="233625"/>
                  <a:pt x="551901" y="235159"/>
                </a:cubicBezTo>
                <a:cubicBezTo>
                  <a:pt x="542924" y="236692"/>
                  <a:pt x="533643" y="238481"/>
                  <a:pt x="524060" y="240526"/>
                </a:cubicBezTo>
                <a:cubicBezTo>
                  <a:pt x="521546" y="241016"/>
                  <a:pt x="518966" y="241566"/>
                  <a:pt x="516320" y="242175"/>
                </a:cubicBezTo>
                <a:cubicBezTo>
                  <a:pt x="513675" y="242785"/>
                  <a:pt x="510833" y="243582"/>
                  <a:pt x="507794" y="244568"/>
                </a:cubicBezTo>
                <a:cubicBezTo>
                  <a:pt x="508773" y="245029"/>
                  <a:pt x="509369" y="245364"/>
                  <a:pt x="509582" y="245574"/>
                </a:cubicBezTo>
                <a:cubicBezTo>
                  <a:pt x="509794" y="245784"/>
                  <a:pt x="509880" y="246119"/>
                  <a:pt x="509837" y="246580"/>
                </a:cubicBezTo>
                <a:cubicBezTo>
                  <a:pt x="514454" y="245553"/>
                  <a:pt x="519194" y="244589"/>
                  <a:pt x="524057" y="243687"/>
                </a:cubicBezTo>
                <a:cubicBezTo>
                  <a:pt x="528921" y="242785"/>
                  <a:pt x="533655" y="242072"/>
                  <a:pt x="538262" y="241548"/>
                </a:cubicBezTo>
                <a:lnTo>
                  <a:pt x="538262" y="242555"/>
                </a:lnTo>
                <a:cubicBezTo>
                  <a:pt x="533634" y="243554"/>
                  <a:pt x="528942" y="244617"/>
                  <a:pt x="524185" y="245744"/>
                </a:cubicBezTo>
                <a:cubicBezTo>
                  <a:pt x="519428" y="246872"/>
                  <a:pt x="514986" y="248190"/>
                  <a:pt x="510858" y="249699"/>
                </a:cubicBezTo>
                <a:lnTo>
                  <a:pt x="513915" y="328072"/>
                </a:lnTo>
                <a:cubicBezTo>
                  <a:pt x="523511" y="324607"/>
                  <a:pt x="533248" y="321588"/>
                  <a:pt x="543127" y="319016"/>
                </a:cubicBezTo>
                <a:cubicBezTo>
                  <a:pt x="553005" y="316444"/>
                  <a:pt x="563278" y="313680"/>
                  <a:pt x="573943" y="310725"/>
                </a:cubicBezTo>
                <a:lnTo>
                  <a:pt x="539277" y="285298"/>
                </a:lnTo>
                <a:cubicBezTo>
                  <a:pt x="543183" y="286315"/>
                  <a:pt x="546581" y="287586"/>
                  <a:pt x="549470" y="289112"/>
                </a:cubicBezTo>
                <a:cubicBezTo>
                  <a:pt x="552358" y="290637"/>
                  <a:pt x="555757" y="292417"/>
                  <a:pt x="559667" y="294451"/>
                </a:cubicBezTo>
                <a:cubicBezTo>
                  <a:pt x="565211" y="296104"/>
                  <a:pt x="570693" y="297884"/>
                  <a:pt x="576110" y="299791"/>
                </a:cubicBezTo>
                <a:cubicBezTo>
                  <a:pt x="581527" y="301698"/>
                  <a:pt x="587263" y="302970"/>
                  <a:pt x="593318" y="303605"/>
                </a:cubicBezTo>
                <a:cubicBezTo>
                  <a:pt x="597865" y="304728"/>
                  <a:pt x="602284" y="305788"/>
                  <a:pt x="606575" y="306784"/>
                </a:cubicBezTo>
                <a:cubicBezTo>
                  <a:pt x="610866" y="307780"/>
                  <a:pt x="615285" y="308076"/>
                  <a:pt x="619832" y="307674"/>
                </a:cubicBezTo>
                <a:cubicBezTo>
                  <a:pt x="623805" y="306826"/>
                  <a:pt x="626311" y="305978"/>
                  <a:pt x="627353" y="305131"/>
                </a:cubicBezTo>
                <a:cubicBezTo>
                  <a:pt x="628393" y="304283"/>
                  <a:pt x="628605" y="302419"/>
                  <a:pt x="627990" y="299537"/>
                </a:cubicBezTo>
                <a:cubicBezTo>
                  <a:pt x="627501" y="298117"/>
                  <a:pt x="627204" y="296888"/>
                  <a:pt x="627097" y="295850"/>
                </a:cubicBezTo>
                <a:cubicBezTo>
                  <a:pt x="626991" y="294812"/>
                  <a:pt x="626949" y="293328"/>
                  <a:pt x="626970" y="291400"/>
                </a:cubicBezTo>
                <a:cubicBezTo>
                  <a:pt x="626673" y="283234"/>
                  <a:pt x="626503" y="275076"/>
                  <a:pt x="626460" y="266928"/>
                </a:cubicBezTo>
                <a:cubicBezTo>
                  <a:pt x="626418" y="258780"/>
                  <a:pt x="625228" y="250656"/>
                  <a:pt x="622891" y="242555"/>
                </a:cubicBezTo>
                <a:cubicBezTo>
                  <a:pt x="621446" y="240603"/>
                  <a:pt x="620002" y="239415"/>
                  <a:pt x="618557" y="238990"/>
                </a:cubicBezTo>
                <a:cubicBezTo>
                  <a:pt x="617112" y="238566"/>
                  <a:pt x="615158" y="238396"/>
                  <a:pt x="612694" y="238481"/>
                </a:cubicBezTo>
                <a:lnTo>
                  <a:pt x="578022" y="238481"/>
                </a:lnTo>
                <a:cubicBezTo>
                  <a:pt x="576471" y="238460"/>
                  <a:pt x="574984" y="238503"/>
                  <a:pt x="573561" y="238609"/>
                </a:cubicBezTo>
                <a:cubicBezTo>
                  <a:pt x="572137" y="238716"/>
                  <a:pt x="570905" y="239014"/>
                  <a:pt x="569864" y="239504"/>
                </a:cubicBezTo>
                <a:lnTo>
                  <a:pt x="569864" y="239486"/>
                </a:lnTo>
                <a:lnTo>
                  <a:pt x="543351" y="242555"/>
                </a:lnTo>
                <a:cubicBezTo>
                  <a:pt x="543308" y="242094"/>
                  <a:pt x="543138" y="241758"/>
                  <a:pt x="542841" y="241546"/>
                </a:cubicBezTo>
                <a:cubicBezTo>
                  <a:pt x="542543" y="241335"/>
                  <a:pt x="542373" y="240995"/>
                  <a:pt x="542331" y="240526"/>
                </a:cubicBezTo>
                <a:cubicBezTo>
                  <a:pt x="554589" y="238098"/>
                  <a:pt x="567038" y="236564"/>
                  <a:pt x="579679" y="235925"/>
                </a:cubicBezTo>
                <a:cubicBezTo>
                  <a:pt x="592320" y="235286"/>
                  <a:pt x="605024" y="234775"/>
                  <a:pt x="617792" y="234392"/>
                </a:cubicBezTo>
                <a:lnTo>
                  <a:pt x="617792" y="231325"/>
                </a:lnTo>
                <a:cubicBezTo>
                  <a:pt x="615753" y="230856"/>
                  <a:pt x="613968" y="230515"/>
                  <a:pt x="612439" y="230302"/>
                </a:cubicBezTo>
                <a:cubicBezTo>
                  <a:pt x="610909" y="230089"/>
                  <a:pt x="609634" y="229749"/>
                  <a:pt x="608615" y="229280"/>
                </a:cubicBezTo>
                <a:close/>
                <a:moveTo>
                  <a:pt x="612311" y="74276"/>
                </a:moveTo>
                <a:cubicBezTo>
                  <a:pt x="609231" y="74085"/>
                  <a:pt x="605959" y="74467"/>
                  <a:pt x="602496" y="75423"/>
                </a:cubicBezTo>
                <a:cubicBezTo>
                  <a:pt x="597419" y="75954"/>
                  <a:pt x="592532" y="76930"/>
                  <a:pt x="587837" y="78353"/>
                </a:cubicBezTo>
                <a:cubicBezTo>
                  <a:pt x="583142" y="79775"/>
                  <a:pt x="578511" y="81517"/>
                  <a:pt x="573943" y="83576"/>
                </a:cubicBezTo>
                <a:lnTo>
                  <a:pt x="551509" y="87653"/>
                </a:lnTo>
                <a:cubicBezTo>
                  <a:pt x="543894" y="89203"/>
                  <a:pt x="536479" y="90944"/>
                  <a:pt x="529262" y="92876"/>
                </a:cubicBezTo>
                <a:cubicBezTo>
                  <a:pt x="522045" y="94808"/>
                  <a:pt x="514890" y="96804"/>
                  <a:pt x="507794" y="98864"/>
                </a:cubicBezTo>
                <a:cubicBezTo>
                  <a:pt x="503220" y="99841"/>
                  <a:pt x="498836" y="100690"/>
                  <a:pt x="494645" y="101411"/>
                </a:cubicBezTo>
                <a:cubicBezTo>
                  <a:pt x="490453" y="102133"/>
                  <a:pt x="486325" y="102981"/>
                  <a:pt x="482261" y="103956"/>
                </a:cubicBezTo>
                <a:cubicBezTo>
                  <a:pt x="475153" y="105929"/>
                  <a:pt x="468176" y="107583"/>
                  <a:pt x="461329" y="108919"/>
                </a:cubicBezTo>
                <a:cubicBezTo>
                  <a:pt x="454481" y="110254"/>
                  <a:pt x="447514" y="111654"/>
                  <a:pt x="440426" y="113117"/>
                </a:cubicBezTo>
                <a:cubicBezTo>
                  <a:pt x="434339" y="114602"/>
                  <a:pt x="428188" y="115704"/>
                  <a:pt x="421973" y="116425"/>
                </a:cubicBezTo>
                <a:cubicBezTo>
                  <a:pt x="415759" y="117146"/>
                  <a:pt x="409353" y="117740"/>
                  <a:pt x="402757" y="118207"/>
                </a:cubicBezTo>
                <a:cubicBezTo>
                  <a:pt x="401251" y="118270"/>
                  <a:pt x="399682" y="118652"/>
                  <a:pt x="398049" y="119352"/>
                </a:cubicBezTo>
                <a:cubicBezTo>
                  <a:pt x="396415" y="120051"/>
                  <a:pt x="394591" y="120688"/>
                  <a:pt x="392576" y="121260"/>
                </a:cubicBezTo>
                <a:cubicBezTo>
                  <a:pt x="393064" y="121303"/>
                  <a:pt x="393361" y="121472"/>
                  <a:pt x="393467" y="121769"/>
                </a:cubicBezTo>
                <a:cubicBezTo>
                  <a:pt x="393573" y="122066"/>
                  <a:pt x="393616" y="122236"/>
                  <a:pt x="393594" y="122278"/>
                </a:cubicBezTo>
                <a:cubicBezTo>
                  <a:pt x="399215" y="121812"/>
                  <a:pt x="405027" y="121472"/>
                  <a:pt x="411029" y="121260"/>
                </a:cubicBezTo>
                <a:cubicBezTo>
                  <a:pt x="417031" y="121048"/>
                  <a:pt x="423097" y="120709"/>
                  <a:pt x="429227" y="120242"/>
                </a:cubicBezTo>
                <a:cubicBezTo>
                  <a:pt x="446537" y="117019"/>
                  <a:pt x="463874" y="113287"/>
                  <a:pt x="481240" y="109046"/>
                </a:cubicBezTo>
                <a:lnTo>
                  <a:pt x="563745" y="89691"/>
                </a:lnTo>
                <a:cubicBezTo>
                  <a:pt x="571351" y="88247"/>
                  <a:pt x="578829" y="86804"/>
                  <a:pt x="586180" y="85360"/>
                </a:cubicBezTo>
                <a:cubicBezTo>
                  <a:pt x="593531" y="83916"/>
                  <a:pt x="601009" y="81963"/>
                  <a:pt x="608615" y="79499"/>
                </a:cubicBezTo>
                <a:lnTo>
                  <a:pt x="622891" y="76442"/>
                </a:lnTo>
                <a:lnTo>
                  <a:pt x="622891" y="75423"/>
                </a:lnTo>
                <a:cubicBezTo>
                  <a:pt x="618918" y="74850"/>
                  <a:pt x="615392" y="74467"/>
                  <a:pt x="612311" y="74276"/>
                </a:cubicBezTo>
                <a:close/>
                <a:moveTo>
                  <a:pt x="684077" y="4"/>
                </a:moveTo>
                <a:cubicBezTo>
                  <a:pt x="686179" y="-39"/>
                  <a:pt x="688347" y="301"/>
                  <a:pt x="690577" y="1023"/>
                </a:cubicBezTo>
                <a:cubicBezTo>
                  <a:pt x="692807" y="1745"/>
                  <a:pt x="694719" y="3104"/>
                  <a:pt x="696313" y="5100"/>
                </a:cubicBezTo>
                <a:cubicBezTo>
                  <a:pt x="697185" y="5779"/>
                  <a:pt x="697227" y="7223"/>
                  <a:pt x="696441" y="9431"/>
                </a:cubicBezTo>
                <a:cubicBezTo>
                  <a:pt x="695655" y="11639"/>
                  <a:pt x="694933" y="13593"/>
                  <a:pt x="694273" y="15291"/>
                </a:cubicBezTo>
                <a:cubicBezTo>
                  <a:pt x="692297" y="18392"/>
                  <a:pt x="690385" y="21619"/>
                  <a:pt x="688537" y="24974"/>
                </a:cubicBezTo>
                <a:cubicBezTo>
                  <a:pt x="686689" y="28328"/>
                  <a:pt x="684523" y="31556"/>
                  <a:pt x="682037" y="34656"/>
                </a:cubicBezTo>
                <a:cubicBezTo>
                  <a:pt x="681591" y="35675"/>
                  <a:pt x="681209" y="36694"/>
                  <a:pt x="680889" y="37713"/>
                </a:cubicBezTo>
                <a:cubicBezTo>
                  <a:pt x="680571" y="38732"/>
                  <a:pt x="679933" y="39752"/>
                  <a:pt x="678977" y="40771"/>
                </a:cubicBezTo>
                <a:cubicBezTo>
                  <a:pt x="675897" y="42809"/>
                  <a:pt x="673135" y="45357"/>
                  <a:pt x="670691" y="48415"/>
                </a:cubicBezTo>
                <a:cubicBezTo>
                  <a:pt x="668249" y="51472"/>
                  <a:pt x="666251" y="55039"/>
                  <a:pt x="664701" y="59116"/>
                </a:cubicBezTo>
                <a:cubicBezTo>
                  <a:pt x="663575" y="60645"/>
                  <a:pt x="661747" y="61919"/>
                  <a:pt x="659219" y="62938"/>
                </a:cubicBezTo>
                <a:cubicBezTo>
                  <a:pt x="656691" y="63957"/>
                  <a:pt x="654099" y="64721"/>
                  <a:pt x="651445" y="65231"/>
                </a:cubicBezTo>
                <a:cubicBezTo>
                  <a:pt x="647281" y="66739"/>
                  <a:pt x="642861" y="68055"/>
                  <a:pt x="638187" y="69180"/>
                </a:cubicBezTo>
                <a:cubicBezTo>
                  <a:pt x="633513" y="70306"/>
                  <a:pt x="629095" y="71367"/>
                  <a:pt x="624931" y="72365"/>
                </a:cubicBezTo>
                <a:cubicBezTo>
                  <a:pt x="627013" y="73788"/>
                  <a:pt x="629477" y="74510"/>
                  <a:pt x="632323" y="74531"/>
                </a:cubicBezTo>
                <a:cubicBezTo>
                  <a:pt x="635171" y="74552"/>
                  <a:pt x="638145" y="74510"/>
                  <a:pt x="641247" y="74404"/>
                </a:cubicBezTo>
                <a:cubicBezTo>
                  <a:pt x="642223" y="74446"/>
                  <a:pt x="643073" y="74616"/>
                  <a:pt x="643795" y="74913"/>
                </a:cubicBezTo>
                <a:cubicBezTo>
                  <a:pt x="644519" y="75210"/>
                  <a:pt x="645369" y="75380"/>
                  <a:pt x="646345" y="75423"/>
                </a:cubicBezTo>
                <a:cubicBezTo>
                  <a:pt x="645857" y="75954"/>
                  <a:pt x="645305" y="76421"/>
                  <a:pt x="644689" y="76824"/>
                </a:cubicBezTo>
                <a:cubicBezTo>
                  <a:pt x="644073" y="77228"/>
                  <a:pt x="643265" y="77440"/>
                  <a:pt x="642267" y="77461"/>
                </a:cubicBezTo>
                <a:cubicBezTo>
                  <a:pt x="638675" y="77949"/>
                  <a:pt x="635405" y="78502"/>
                  <a:pt x="632451" y="79117"/>
                </a:cubicBezTo>
                <a:cubicBezTo>
                  <a:pt x="629499" y="79733"/>
                  <a:pt x="626991" y="80540"/>
                  <a:pt x="624931" y="81538"/>
                </a:cubicBezTo>
                <a:lnTo>
                  <a:pt x="565785" y="94787"/>
                </a:lnTo>
                <a:cubicBezTo>
                  <a:pt x="556608" y="96783"/>
                  <a:pt x="547443" y="98651"/>
                  <a:pt x="538291" y="100392"/>
                </a:cubicBezTo>
                <a:cubicBezTo>
                  <a:pt x="529139" y="102132"/>
                  <a:pt x="519995" y="103999"/>
                  <a:pt x="510859" y="105992"/>
                </a:cubicBezTo>
                <a:cubicBezTo>
                  <a:pt x="502203" y="107540"/>
                  <a:pt x="493738" y="109279"/>
                  <a:pt x="485465" y="111209"/>
                </a:cubicBezTo>
                <a:cubicBezTo>
                  <a:pt x="477191" y="113138"/>
                  <a:pt x="468982" y="115132"/>
                  <a:pt x="460836" y="117189"/>
                </a:cubicBezTo>
                <a:cubicBezTo>
                  <a:pt x="454668" y="118652"/>
                  <a:pt x="448375" y="119797"/>
                  <a:pt x="441957" y="120624"/>
                </a:cubicBezTo>
                <a:cubicBezTo>
                  <a:pt x="435539" y="121451"/>
                  <a:pt x="429255" y="122342"/>
                  <a:pt x="423106" y="123296"/>
                </a:cubicBezTo>
                <a:cubicBezTo>
                  <a:pt x="418420" y="123741"/>
                  <a:pt x="413289" y="124123"/>
                  <a:pt x="407713" y="124441"/>
                </a:cubicBezTo>
                <a:cubicBezTo>
                  <a:pt x="402137" y="124759"/>
                  <a:pt x="396752" y="125395"/>
                  <a:pt x="391557" y="126350"/>
                </a:cubicBezTo>
                <a:cubicBezTo>
                  <a:pt x="389458" y="126456"/>
                  <a:pt x="387295" y="127007"/>
                  <a:pt x="385069" y="128004"/>
                </a:cubicBezTo>
                <a:cubicBezTo>
                  <a:pt x="382843" y="129000"/>
                  <a:pt x="380935" y="129806"/>
                  <a:pt x="379345" y="130421"/>
                </a:cubicBezTo>
                <a:cubicBezTo>
                  <a:pt x="376334" y="132478"/>
                  <a:pt x="373450" y="134726"/>
                  <a:pt x="370694" y="137164"/>
                </a:cubicBezTo>
                <a:cubicBezTo>
                  <a:pt x="367938" y="139603"/>
                  <a:pt x="365054" y="142105"/>
                  <a:pt x="362044" y="144671"/>
                </a:cubicBezTo>
                <a:cubicBezTo>
                  <a:pt x="357528" y="148827"/>
                  <a:pt x="353838" y="153747"/>
                  <a:pt x="350975" y="159430"/>
                </a:cubicBezTo>
                <a:cubicBezTo>
                  <a:pt x="348112" y="165113"/>
                  <a:pt x="345693" y="171051"/>
                  <a:pt x="343718" y="177243"/>
                </a:cubicBezTo>
                <a:cubicBezTo>
                  <a:pt x="342611" y="181823"/>
                  <a:pt x="341251" y="186404"/>
                  <a:pt x="339638" y="190986"/>
                </a:cubicBezTo>
                <a:cubicBezTo>
                  <a:pt x="338025" y="195568"/>
                  <a:pt x="336667" y="200153"/>
                  <a:pt x="335564" y="204742"/>
                </a:cubicBezTo>
                <a:cubicBezTo>
                  <a:pt x="335012" y="207914"/>
                  <a:pt x="334588" y="211277"/>
                  <a:pt x="334291" y="214833"/>
                </a:cubicBezTo>
                <a:cubicBezTo>
                  <a:pt x="333993" y="218388"/>
                  <a:pt x="334078" y="221496"/>
                  <a:pt x="334545" y="224157"/>
                </a:cubicBezTo>
                <a:cubicBezTo>
                  <a:pt x="335097" y="231290"/>
                  <a:pt x="335776" y="238225"/>
                  <a:pt x="336582" y="244963"/>
                </a:cubicBezTo>
                <a:cubicBezTo>
                  <a:pt x="337389" y="251701"/>
                  <a:pt x="338067" y="258365"/>
                  <a:pt x="338619" y="264956"/>
                </a:cubicBezTo>
                <a:cubicBezTo>
                  <a:pt x="339806" y="274279"/>
                  <a:pt x="341503" y="284111"/>
                  <a:pt x="343709" y="294451"/>
                </a:cubicBezTo>
                <a:cubicBezTo>
                  <a:pt x="346297" y="292481"/>
                  <a:pt x="348757" y="290828"/>
                  <a:pt x="351090" y="289493"/>
                </a:cubicBezTo>
                <a:cubicBezTo>
                  <a:pt x="353423" y="288158"/>
                  <a:pt x="355374" y="286760"/>
                  <a:pt x="356944" y="285298"/>
                </a:cubicBezTo>
                <a:cubicBezTo>
                  <a:pt x="366213" y="275255"/>
                  <a:pt x="376181" y="266099"/>
                  <a:pt x="386850" y="257827"/>
                </a:cubicBezTo>
                <a:cubicBezTo>
                  <a:pt x="397518" y="249556"/>
                  <a:pt x="408250" y="241398"/>
                  <a:pt x="419046" y="233354"/>
                </a:cubicBezTo>
                <a:cubicBezTo>
                  <a:pt x="422185" y="230885"/>
                  <a:pt x="425579" y="228926"/>
                  <a:pt x="429227" y="227478"/>
                </a:cubicBezTo>
                <a:cubicBezTo>
                  <a:pt x="432875" y="226031"/>
                  <a:pt x="436269" y="224583"/>
                  <a:pt x="439408" y="223135"/>
                </a:cubicBezTo>
                <a:cubicBezTo>
                  <a:pt x="443289" y="222071"/>
                  <a:pt x="445707" y="220368"/>
                  <a:pt x="446661" y="218026"/>
                </a:cubicBezTo>
                <a:cubicBezTo>
                  <a:pt x="447616" y="215684"/>
                  <a:pt x="448252" y="212959"/>
                  <a:pt x="448570" y="209851"/>
                </a:cubicBezTo>
                <a:cubicBezTo>
                  <a:pt x="449037" y="208211"/>
                  <a:pt x="449376" y="206126"/>
                  <a:pt x="449588" y="203594"/>
                </a:cubicBezTo>
                <a:cubicBezTo>
                  <a:pt x="449801" y="201062"/>
                  <a:pt x="450140" y="198725"/>
                  <a:pt x="450607" y="196582"/>
                </a:cubicBezTo>
                <a:cubicBezTo>
                  <a:pt x="451137" y="190518"/>
                  <a:pt x="451603" y="184580"/>
                  <a:pt x="452006" y="178770"/>
                </a:cubicBezTo>
                <a:cubicBezTo>
                  <a:pt x="452409" y="172959"/>
                  <a:pt x="452621" y="167022"/>
                  <a:pt x="452642" y="160957"/>
                </a:cubicBezTo>
                <a:cubicBezTo>
                  <a:pt x="452749" y="155719"/>
                  <a:pt x="454579" y="151690"/>
                  <a:pt x="458132" y="148870"/>
                </a:cubicBezTo>
                <a:cubicBezTo>
                  <a:pt x="461685" y="146049"/>
                  <a:pt x="466324" y="145329"/>
                  <a:pt x="472048" y="146707"/>
                </a:cubicBezTo>
                <a:cubicBezTo>
                  <a:pt x="472984" y="146749"/>
                  <a:pt x="473665" y="147173"/>
                  <a:pt x="474090" y="147979"/>
                </a:cubicBezTo>
                <a:cubicBezTo>
                  <a:pt x="474516" y="148785"/>
                  <a:pt x="475197" y="149718"/>
                  <a:pt x="476133" y="150778"/>
                </a:cubicBezTo>
                <a:cubicBezTo>
                  <a:pt x="480729" y="156419"/>
                  <a:pt x="484559" y="162442"/>
                  <a:pt x="487623" y="168846"/>
                </a:cubicBezTo>
                <a:cubicBezTo>
                  <a:pt x="490687" y="175250"/>
                  <a:pt x="492985" y="181781"/>
                  <a:pt x="494517" y="188440"/>
                </a:cubicBezTo>
                <a:cubicBezTo>
                  <a:pt x="494560" y="189521"/>
                  <a:pt x="494730" y="190666"/>
                  <a:pt x="495028" y="191875"/>
                </a:cubicBezTo>
                <a:cubicBezTo>
                  <a:pt x="495326" y="193084"/>
                  <a:pt x="495496" y="193974"/>
                  <a:pt x="495538" y="194547"/>
                </a:cubicBezTo>
                <a:cubicBezTo>
                  <a:pt x="496879" y="197984"/>
                  <a:pt x="498283" y="200021"/>
                  <a:pt x="499751" y="200657"/>
                </a:cubicBezTo>
                <a:cubicBezTo>
                  <a:pt x="501219" y="201293"/>
                  <a:pt x="503901" y="201292"/>
                  <a:pt x="507794" y="200654"/>
                </a:cubicBezTo>
                <a:lnTo>
                  <a:pt x="547429" y="197600"/>
                </a:lnTo>
                <a:lnTo>
                  <a:pt x="566805" y="194547"/>
                </a:lnTo>
                <a:cubicBezTo>
                  <a:pt x="577045" y="192108"/>
                  <a:pt x="587412" y="190369"/>
                  <a:pt x="597907" y="189330"/>
                </a:cubicBezTo>
                <a:cubicBezTo>
                  <a:pt x="608402" y="188291"/>
                  <a:pt x="618769" y="187316"/>
                  <a:pt x="629009" y="186404"/>
                </a:cubicBezTo>
                <a:cubicBezTo>
                  <a:pt x="637719" y="185874"/>
                  <a:pt x="646557" y="185407"/>
                  <a:pt x="655523" y="185004"/>
                </a:cubicBezTo>
                <a:cubicBezTo>
                  <a:pt x="664489" y="184601"/>
                  <a:pt x="673327" y="184389"/>
                  <a:pt x="682037" y="184368"/>
                </a:cubicBezTo>
                <a:cubicBezTo>
                  <a:pt x="688133" y="184750"/>
                  <a:pt x="694295" y="185259"/>
                  <a:pt x="700519" y="185895"/>
                </a:cubicBezTo>
                <a:cubicBezTo>
                  <a:pt x="706745" y="186531"/>
                  <a:pt x="713161" y="188058"/>
                  <a:pt x="719767" y="190475"/>
                </a:cubicBezTo>
                <a:cubicBezTo>
                  <a:pt x="724357" y="192447"/>
                  <a:pt x="728435" y="194865"/>
                  <a:pt x="732005" y="197732"/>
                </a:cubicBezTo>
                <a:cubicBezTo>
                  <a:pt x="735573" y="200598"/>
                  <a:pt x="738633" y="204297"/>
                  <a:pt x="741183" y="208829"/>
                </a:cubicBezTo>
                <a:cubicBezTo>
                  <a:pt x="745389" y="219071"/>
                  <a:pt x="749213" y="229497"/>
                  <a:pt x="752655" y="240107"/>
                </a:cubicBezTo>
                <a:cubicBezTo>
                  <a:pt x="756095" y="250717"/>
                  <a:pt x="758391" y="261373"/>
                  <a:pt x="759537" y="272075"/>
                </a:cubicBezTo>
                <a:cubicBezTo>
                  <a:pt x="760069" y="281736"/>
                  <a:pt x="760791" y="291401"/>
                  <a:pt x="761705" y="301070"/>
                </a:cubicBezTo>
                <a:cubicBezTo>
                  <a:pt x="762619" y="310739"/>
                  <a:pt x="763595" y="320420"/>
                  <a:pt x="764637" y="330113"/>
                </a:cubicBezTo>
                <a:cubicBezTo>
                  <a:pt x="764679" y="338319"/>
                  <a:pt x="764849" y="346653"/>
                  <a:pt x="765147" y="355114"/>
                </a:cubicBezTo>
                <a:cubicBezTo>
                  <a:pt x="765443" y="363575"/>
                  <a:pt x="765613" y="371909"/>
                  <a:pt x="765657" y="380115"/>
                </a:cubicBezTo>
                <a:cubicBezTo>
                  <a:pt x="766545" y="388749"/>
                  <a:pt x="766799" y="396993"/>
                  <a:pt x="766417" y="404845"/>
                </a:cubicBezTo>
                <a:cubicBezTo>
                  <a:pt x="766037" y="412697"/>
                  <a:pt x="765783" y="420397"/>
                  <a:pt x="765657" y="427945"/>
                </a:cubicBezTo>
                <a:cubicBezTo>
                  <a:pt x="769081" y="429370"/>
                  <a:pt x="771365" y="429582"/>
                  <a:pt x="772507" y="428583"/>
                </a:cubicBezTo>
                <a:cubicBezTo>
                  <a:pt x="773649" y="427583"/>
                  <a:pt x="774411" y="426009"/>
                  <a:pt x="774791" y="423861"/>
                </a:cubicBezTo>
                <a:cubicBezTo>
                  <a:pt x="777349" y="418291"/>
                  <a:pt x="779591" y="412505"/>
                  <a:pt x="781515" y="406503"/>
                </a:cubicBezTo>
                <a:cubicBezTo>
                  <a:pt x="783439" y="400500"/>
                  <a:pt x="784919" y="394426"/>
                  <a:pt x="785955" y="388279"/>
                </a:cubicBezTo>
                <a:cubicBezTo>
                  <a:pt x="786589" y="383219"/>
                  <a:pt x="787605" y="378287"/>
                  <a:pt x="788999" y="373482"/>
                </a:cubicBezTo>
                <a:cubicBezTo>
                  <a:pt x="790395" y="368678"/>
                  <a:pt x="791411" y="363746"/>
                  <a:pt x="792045" y="358686"/>
                </a:cubicBezTo>
                <a:cubicBezTo>
                  <a:pt x="792489" y="353690"/>
                  <a:pt x="792869" y="348885"/>
                  <a:pt x="793187" y="344272"/>
                </a:cubicBezTo>
                <a:cubicBezTo>
                  <a:pt x="793503" y="339659"/>
                  <a:pt x="794137" y="334599"/>
                  <a:pt x="795089" y="329093"/>
                </a:cubicBezTo>
                <a:lnTo>
                  <a:pt x="798143" y="340318"/>
                </a:lnTo>
                <a:lnTo>
                  <a:pt x="798143" y="346440"/>
                </a:lnTo>
                <a:cubicBezTo>
                  <a:pt x="802219" y="363788"/>
                  <a:pt x="808335" y="380115"/>
                  <a:pt x="816487" y="395422"/>
                </a:cubicBezTo>
                <a:cubicBezTo>
                  <a:pt x="818101" y="399015"/>
                  <a:pt x="820479" y="402289"/>
                  <a:pt x="823621" y="405244"/>
                </a:cubicBezTo>
                <a:cubicBezTo>
                  <a:pt x="826765" y="408199"/>
                  <a:pt x="830161" y="410708"/>
                  <a:pt x="833813" y="412770"/>
                </a:cubicBezTo>
                <a:cubicBezTo>
                  <a:pt x="836957" y="415668"/>
                  <a:pt x="840353" y="418395"/>
                  <a:pt x="844005" y="420950"/>
                </a:cubicBezTo>
                <a:cubicBezTo>
                  <a:pt x="847657" y="423506"/>
                  <a:pt x="851055" y="426518"/>
                  <a:pt x="854197" y="429987"/>
                </a:cubicBezTo>
                <a:cubicBezTo>
                  <a:pt x="859867" y="434177"/>
                  <a:pt x="865853" y="436517"/>
                  <a:pt x="872161" y="437006"/>
                </a:cubicBezTo>
                <a:cubicBezTo>
                  <a:pt x="878467" y="437495"/>
                  <a:pt x="884709" y="438558"/>
                  <a:pt x="890887" y="440196"/>
                </a:cubicBezTo>
                <a:lnTo>
                  <a:pt x="897003" y="440196"/>
                </a:lnTo>
                <a:lnTo>
                  <a:pt x="901079" y="444280"/>
                </a:lnTo>
                <a:cubicBezTo>
                  <a:pt x="903097" y="445280"/>
                  <a:pt x="904923" y="446343"/>
                  <a:pt x="906557" y="447471"/>
                </a:cubicBezTo>
                <a:cubicBezTo>
                  <a:pt x="908193" y="448598"/>
                  <a:pt x="909763" y="449917"/>
                  <a:pt x="911271" y="451427"/>
                </a:cubicBezTo>
                <a:cubicBezTo>
                  <a:pt x="915369" y="454468"/>
                  <a:pt x="919403" y="457319"/>
                  <a:pt x="923373" y="459977"/>
                </a:cubicBezTo>
                <a:cubicBezTo>
                  <a:pt x="927345" y="462636"/>
                  <a:pt x="931123" y="465231"/>
                  <a:pt x="934713" y="467762"/>
                </a:cubicBezTo>
                <a:cubicBezTo>
                  <a:pt x="935667" y="468932"/>
                  <a:pt x="936049" y="470676"/>
                  <a:pt x="935859" y="472995"/>
                </a:cubicBezTo>
                <a:cubicBezTo>
                  <a:pt x="935667" y="475313"/>
                  <a:pt x="935285" y="477312"/>
                  <a:pt x="934713" y="478993"/>
                </a:cubicBezTo>
                <a:cubicBezTo>
                  <a:pt x="932503" y="484098"/>
                  <a:pt x="929785" y="488182"/>
                  <a:pt x="926559" y="491244"/>
                </a:cubicBezTo>
                <a:cubicBezTo>
                  <a:pt x="924987" y="493710"/>
                  <a:pt x="923543" y="496111"/>
                  <a:pt x="922227" y="498449"/>
                </a:cubicBezTo>
                <a:cubicBezTo>
                  <a:pt x="920911" y="500787"/>
                  <a:pt x="919977" y="503444"/>
                  <a:pt x="919425" y="506419"/>
                </a:cubicBezTo>
                <a:lnTo>
                  <a:pt x="917385" y="507451"/>
                </a:lnTo>
                <a:cubicBezTo>
                  <a:pt x="913437" y="508594"/>
                  <a:pt x="910633" y="510436"/>
                  <a:pt x="908977" y="512978"/>
                </a:cubicBezTo>
                <a:cubicBezTo>
                  <a:pt x="907321" y="515520"/>
                  <a:pt x="906047" y="518098"/>
                  <a:pt x="905155" y="520711"/>
                </a:cubicBezTo>
                <a:cubicBezTo>
                  <a:pt x="903053" y="524844"/>
                  <a:pt x="900123" y="528026"/>
                  <a:pt x="896365" y="530258"/>
                </a:cubicBezTo>
                <a:cubicBezTo>
                  <a:pt x="892607" y="532490"/>
                  <a:pt x="888403" y="533383"/>
                  <a:pt x="883753" y="532937"/>
                </a:cubicBezTo>
                <a:cubicBezTo>
                  <a:pt x="882225" y="531957"/>
                  <a:pt x="880695" y="531361"/>
                  <a:pt x="879167" y="531148"/>
                </a:cubicBezTo>
                <a:cubicBezTo>
                  <a:pt x="877639" y="530935"/>
                  <a:pt x="876109" y="530849"/>
                  <a:pt x="874581" y="530892"/>
                </a:cubicBezTo>
                <a:cubicBezTo>
                  <a:pt x="874539" y="530849"/>
                  <a:pt x="874369" y="530935"/>
                  <a:pt x="874071" y="531148"/>
                </a:cubicBezTo>
                <a:cubicBezTo>
                  <a:pt x="873773" y="531361"/>
                  <a:pt x="873603" y="531957"/>
                  <a:pt x="873561" y="532937"/>
                </a:cubicBezTo>
                <a:lnTo>
                  <a:pt x="879677" y="538049"/>
                </a:lnTo>
                <a:cubicBezTo>
                  <a:pt x="880229" y="538134"/>
                  <a:pt x="880909" y="538730"/>
                  <a:pt x="881715" y="539838"/>
                </a:cubicBezTo>
                <a:cubicBezTo>
                  <a:pt x="882521" y="540945"/>
                  <a:pt x="883201" y="542053"/>
                  <a:pt x="883753" y="543160"/>
                </a:cubicBezTo>
                <a:lnTo>
                  <a:pt x="882735" y="544183"/>
                </a:lnTo>
                <a:cubicBezTo>
                  <a:pt x="881141" y="543714"/>
                  <a:pt x="879485" y="543373"/>
                  <a:pt x="877765" y="543160"/>
                </a:cubicBezTo>
                <a:cubicBezTo>
                  <a:pt x="876045" y="542947"/>
                  <a:pt x="874645" y="542607"/>
                  <a:pt x="873561" y="542138"/>
                </a:cubicBezTo>
                <a:cubicBezTo>
                  <a:pt x="867425" y="538325"/>
                  <a:pt x="861097" y="535727"/>
                  <a:pt x="854579" y="534342"/>
                </a:cubicBezTo>
                <a:cubicBezTo>
                  <a:pt x="848061" y="532958"/>
                  <a:pt x="841479" y="531126"/>
                  <a:pt x="834833" y="528847"/>
                </a:cubicBezTo>
                <a:cubicBezTo>
                  <a:pt x="830863" y="526782"/>
                  <a:pt x="827337" y="524789"/>
                  <a:pt x="824259" y="522870"/>
                </a:cubicBezTo>
                <a:cubicBezTo>
                  <a:pt x="821181" y="520951"/>
                  <a:pt x="817911" y="519231"/>
                  <a:pt x="814449" y="517708"/>
                </a:cubicBezTo>
                <a:cubicBezTo>
                  <a:pt x="809883" y="514705"/>
                  <a:pt x="805257" y="512017"/>
                  <a:pt x="800569" y="509645"/>
                </a:cubicBezTo>
                <a:cubicBezTo>
                  <a:pt x="795881" y="507272"/>
                  <a:pt x="791009" y="504843"/>
                  <a:pt x="785955" y="502359"/>
                </a:cubicBezTo>
                <a:cubicBezTo>
                  <a:pt x="780661" y="502520"/>
                  <a:pt x="774911" y="504217"/>
                  <a:pt x="768703" y="507451"/>
                </a:cubicBezTo>
                <a:lnTo>
                  <a:pt x="767695" y="507451"/>
                </a:lnTo>
                <a:lnTo>
                  <a:pt x="767695" y="537026"/>
                </a:lnTo>
                <a:cubicBezTo>
                  <a:pt x="767607" y="543270"/>
                  <a:pt x="767265" y="549697"/>
                  <a:pt x="766673" y="556307"/>
                </a:cubicBezTo>
                <a:cubicBezTo>
                  <a:pt x="766079" y="562918"/>
                  <a:pt x="765741" y="569057"/>
                  <a:pt x="765657" y="574725"/>
                </a:cubicBezTo>
                <a:lnTo>
                  <a:pt x="765657" y="627688"/>
                </a:lnTo>
                <a:cubicBezTo>
                  <a:pt x="765613" y="634801"/>
                  <a:pt x="765699" y="641723"/>
                  <a:pt x="765911" y="648454"/>
                </a:cubicBezTo>
                <a:cubicBezTo>
                  <a:pt x="766123" y="655184"/>
                  <a:pt x="766717" y="661852"/>
                  <a:pt x="767695" y="668455"/>
                </a:cubicBezTo>
                <a:lnTo>
                  <a:pt x="771729" y="734701"/>
                </a:lnTo>
                <a:cubicBezTo>
                  <a:pt x="772213" y="740349"/>
                  <a:pt x="772507" y="746125"/>
                  <a:pt x="772611" y="752027"/>
                </a:cubicBezTo>
                <a:cubicBezTo>
                  <a:pt x="772717" y="757930"/>
                  <a:pt x="772759" y="763705"/>
                  <a:pt x="772737" y="769353"/>
                </a:cubicBezTo>
                <a:cubicBezTo>
                  <a:pt x="773117" y="774449"/>
                  <a:pt x="772359" y="779036"/>
                  <a:pt x="770463" y="783112"/>
                </a:cubicBezTo>
                <a:cubicBezTo>
                  <a:pt x="768567" y="787189"/>
                  <a:pt x="766285" y="790756"/>
                  <a:pt x="763617" y="793814"/>
                </a:cubicBezTo>
                <a:cubicBezTo>
                  <a:pt x="760473" y="798867"/>
                  <a:pt x="757073" y="803793"/>
                  <a:pt x="753419" y="808592"/>
                </a:cubicBezTo>
                <a:cubicBezTo>
                  <a:pt x="749765" y="813390"/>
                  <a:pt x="746365" y="818316"/>
                  <a:pt x="743221" y="823370"/>
                </a:cubicBezTo>
                <a:lnTo>
                  <a:pt x="741183" y="825408"/>
                </a:lnTo>
                <a:cubicBezTo>
                  <a:pt x="739929" y="830228"/>
                  <a:pt x="737337" y="833328"/>
                  <a:pt x="733407" y="834708"/>
                </a:cubicBezTo>
                <a:cubicBezTo>
                  <a:pt x="729477" y="836088"/>
                  <a:pt x="725609" y="837404"/>
                  <a:pt x="721807" y="838657"/>
                </a:cubicBezTo>
                <a:cubicBezTo>
                  <a:pt x="721829" y="839676"/>
                  <a:pt x="721785" y="840950"/>
                  <a:pt x="721679" y="842479"/>
                </a:cubicBezTo>
                <a:cubicBezTo>
                  <a:pt x="721573" y="844008"/>
                  <a:pt x="721275" y="845792"/>
                  <a:pt x="720787" y="847830"/>
                </a:cubicBezTo>
                <a:cubicBezTo>
                  <a:pt x="720171" y="849359"/>
                  <a:pt x="719109" y="850123"/>
                  <a:pt x="717601" y="850123"/>
                </a:cubicBezTo>
                <a:cubicBezTo>
                  <a:pt x="716093" y="850123"/>
                  <a:pt x="714775" y="849359"/>
                  <a:pt x="713649" y="847830"/>
                </a:cubicBezTo>
                <a:lnTo>
                  <a:pt x="706511" y="837638"/>
                </a:lnTo>
                <a:cubicBezTo>
                  <a:pt x="706043" y="836152"/>
                  <a:pt x="705193" y="835302"/>
                  <a:pt x="703961" y="835090"/>
                </a:cubicBezTo>
                <a:cubicBezTo>
                  <a:pt x="702729" y="834878"/>
                  <a:pt x="700859" y="835048"/>
                  <a:pt x="698353" y="835600"/>
                </a:cubicBezTo>
                <a:cubicBezTo>
                  <a:pt x="695781" y="836725"/>
                  <a:pt x="693021" y="837532"/>
                  <a:pt x="690067" y="838020"/>
                </a:cubicBezTo>
                <a:cubicBezTo>
                  <a:pt x="687113" y="838509"/>
                  <a:pt x="684097" y="838042"/>
                  <a:pt x="681017" y="836619"/>
                </a:cubicBezTo>
                <a:cubicBezTo>
                  <a:pt x="678977" y="836449"/>
                  <a:pt x="676937" y="835770"/>
                  <a:pt x="674899" y="834580"/>
                </a:cubicBezTo>
                <a:lnTo>
                  <a:pt x="650425" y="816235"/>
                </a:lnTo>
                <a:cubicBezTo>
                  <a:pt x="648109" y="818890"/>
                  <a:pt x="646111" y="819951"/>
                  <a:pt x="644433" y="819420"/>
                </a:cubicBezTo>
                <a:cubicBezTo>
                  <a:pt x="642755" y="818890"/>
                  <a:pt x="639993" y="816129"/>
                  <a:pt x="636147" y="811140"/>
                </a:cubicBezTo>
                <a:cubicBezTo>
                  <a:pt x="630009" y="801946"/>
                  <a:pt x="623932" y="792306"/>
                  <a:pt x="617920" y="782220"/>
                </a:cubicBezTo>
                <a:cubicBezTo>
                  <a:pt x="611907" y="772135"/>
                  <a:pt x="606086" y="761731"/>
                  <a:pt x="600457" y="751008"/>
                </a:cubicBezTo>
                <a:cubicBezTo>
                  <a:pt x="596420" y="743216"/>
                  <a:pt x="592256" y="735105"/>
                  <a:pt x="587965" y="726675"/>
                </a:cubicBezTo>
                <a:cubicBezTo>
                  <a:pt x="583673" y="718246"/>
                  <a:pt x="578999" y="710390"/>
                  <a:pt x="573943" y="703107"/>
                </a:cubicBezTo>
                <a:cubicBezTo>
                  <a:pt x="569991" y="697013"/>
                  <a:pt x="566677" y="690856"/>
                  <a:pt x="564000" y="684634"/>
                </a:cubicBezTo>
                <a:cubicBezTo>
                  <a:pt x="561324" y="678413"/>
                  <a:pt x="558519" y="672001"/>
                  <a:pt x="555587" y="665398"/>
                </a:cubicBezTo>
                <a:cubicBezTo>
                  <a:pt x="551613" y="655567"/>
                  <a:pt x="547072" y="645672"/>
                  <a:pt x="541964" y="635714"/>
                </a:cubicBezTo>
                <a:cubicBezTo>
                  <a:pt x="536855" y="625756"/>
                  <a:pt x="530549" y="616626"/>
                  <a:pt x="523045" y="608324"/>
                </a:cubicBezTo>
                <a:lnTo>
                  <a:pt x="518988" y="601190"/>
                </a:lnTo>
                <a:cubicBezTo>
                  <a:pt x="518523" y="600638"/>
                  <a:pt x="518185" y="599958"/>
                  <a:pt x="517973" y="599151"/>
                </a:cubicBezTo>
                <a:cubicBezTo>
                  <a:pt x="517762" y="598344"/>
                  <a:pt x="517424" y="597665"/>
                  <a:pt x="516959" y="597113"/>
                </a:cubicBezTo>
                <a:cubicBezTo>
                  <a:pt x="518480" y="597049"/>
                  <a:pt x="520002" y="596922"/>
                  <a:pt x="521524" y="596731"/>
                </a:cubicBezTo>
                <a:cubicBezTo>
                  <a:pt x="523045" y="596540"/>
                  <a:pt x="524567" y="596667"/>
                  <a:pt x="526089" y="597113"/>
                </a:cubicBezTo>
                <a:cubicBezTo>
                  <a:pt x="528076" y="597686"/>
                  <a:pt x="529935" y="598578"/>
                  <a:pt x="531668" y="599788"/>
                </a:cubicBezTo>
                <a:cubicBezTo>
                  <a:pt x="533401" y="600999"/>
                  <a:pt x="535261" y="602145"/>
                  <a:pt x="537248" y="603228"/>
                </a:cubicBezTo>
                <a:lnTo>
                  <a:pt x="567825" y="620554"/>
                </a:lnTo>
                <a:cubicBezTo>
                  <a:pt x="570905" y="623102"/>
                  <a:pt x="574177" y="625395"/>
                  <a:pt x="577639" y="627433"/>
                </a:cubicBezTo>
                <a:cubicBezTo>
                  <a:pt x="581102" y="629472"/>
                  <a:pt x="584629" y="631255"/>
                  <a:pt x="588219" y="632784"/>
                </a:cubicBezTo>
                <a:cubicBezTo>
                  <a:pt x="594338" y="636733"/>
                  <a:pt x="600711" y="640300"/>
                  <a:pt x="607340" y="643485"/>
                </a:cubicBezTo>
                <a:cubicBezTo>
                  <a:pt x="613968" y="646670"/>
                  <a:pt x="620852" y="650237"/>
                  <a:pt x="627990" y="654187"/>
                </a:cubicBezTo>
                <a:cubicBezTo>
                  <a:pt x="628457" y="654229"/>
                  <a:pt x="628797" y="654399"/>
                  <a:pt x="629009" y="654696"/>
                </a:cubicBezTo>
                <a:cubicBezTo>
                  <a:pt x="629221" y="654993"/>
                  <a:pt x="629561" y="655163"/>
                  <a:pt x="630029" y="655206"/>
                </a:cubicBezTo>
                <a:cubicBezTo>
                  <a:pt x="630517" y="654675"/>
                  <a:pt x="630815" y="654208"/>
                  <a:pt x="630921" y="653804"/>
                </a:cubicBezTo>
                <a:cubicBezTo>
                  <a:pt x="631027" y="653401"/>
                  <a:pt x="631071" y="653189"/>
                  <a:pt x="631049" y="653167"/>
                </a:cubicBezTo>
                <a:cubicBezTo>
                  <a:pt x="631071" y="642997"/>
                  <a:pt x="631027" y="633272"/>
                  <a:pt x="630921" y="623994"/>
                </a:cubicBezTo>
                <a:cubicBezTo>
                  <a:pt x="630815" y="614715"/>
                  <a:pt x="630517" y="605755"/>
                  <a:pt x="630029" y="597113"/>
                </a:cubicBezTo>
                <a:cubicBezTo>
                  <a:pt x="630071" y="595563"/>
                  <a:pt x="630241" y="594332"/>
                  <a:pt x="630539" y="593418"/>
                </a:cubicBezTo>
                <a:cubicBezTo>
                  <a:pt x="630837" y="592505"/>
                  <a:pt x="631007" y="592038"/>
                  <a:pt x="631049" y="592017"/>
                </a:cubicBezTo>
                <a:cubicBezTo>
                  <a:pt x="631027" y="579388"/>
                  <a:pt x="631071" y="567054"/>
                  <a:pt x="631177" y="555016"/>
                </a:cubicBezTo>
                <a:cubicBezTo>
                  <a:pt x="631283" y="542977"/>
                  <a:pt x="631581" y="530875"/>
                  <a:pt x="632069" y="518709"/>
                </a:cubicBezTo>
                <a:cubicBezTo>
                  <a:pt x="632027" y="516733"/>
                  <a:pt x="631601" y="515384"/>
                  <a:pt x="630795" y="514663"/>
                </a:cubicBezTo>
                <a:cubicBezTo>
                  <a:pt x="629987" y="513942"/>
                  <a:pt x="629053" y="513601"/>
                  <a:pt x="627990" y="513643"/>
                </a:cubicBezTo>
                <a:cubicBezTo>
                  <a:pt x="619301" y="514777"/>
                  <a:pt x="610675" y="516088"/>
                  <a:pt x="602114" y="517575"/>
                </a:cubicBezTo>
                <a:cubicBezTo>
                  <a:pt x="593552" y="519063"/>
                  <a:pt x="585181" y="520108"/>
                  <a:pt x="577002" y="520711"/>
                </a:cubicBezTo>
                <a:lnTo>
                  <a:pt x="558647" y="523735"/>
                </a:lnTo>
                <a:cubicBezTo>
                  <a:pt x="549028" y="524800"/>
                  <a:pt x="539741" y="526249"/>
                  <a:pt x="530786" y="528080"/>
                </a:cubicBezTo>
                <a:cubicBezTo>
                  <a:pt x="521830" y="529912"/>
                  <a:pt x="512806" y="531872"/>
                  <a:pt x="503713" y="533959"/>
                </a:cubicBezTo>
                <a:cubicBezTo>
                  <a:pt x="489910" y="536962"/>
                  <a:pt x="475917" y="539902"/>
                  <a:pt x="461737" y="542777"/>
                </a:cubicBezTo>
                <a:cubicBezTo>
                  <a:pt x="447557" y="545652"/>
                  <a:pt x="433323" y="548847"/>
                  <a:pt x="419034" y="552362"/>
                </a:cubicBezTo>
                <a:lnTo>
                  <a:pt x="355942" y="565629"/>
                </a:lnTo>
                <a:cubicBezTo>
                  <a:pt x="352971" y="566071"/>
                  <a:pt x="351020" y="566956"/>
                  <a:pt x="350086" y="568282"/>
                </a:cubicBezTo>
                <a:cubicBezTo>
                  <a:pt x="349153" y="569609"/>
                  <a:pt x="348729" y="571756"/>
                  <a:pt x="348814" y="574725"/>
                </a:cubicBezTo>
                <a:cubicBezTo>
                  <a:pt x="349323" y="579868"/>
                  <a:pt x="349577" y="585082"/>
                  <a:pt x="349577" y="590365"/>
                </a:cubicBezTo>
                <a:cubicBezTo>
                  <a:pt x="349577" y="595649"/>
                  <a:pt x="349323" y="600616"/>
                  <a:pt x="348814" y="605266"/>
                </a:cubicBezTo>
                <a:cubicBezTo>
                  <a:pt x="348410" y="609725"/>
                  <a:pt x="348961" y="613547"/>
                  <a:pt x="350467" y="616732"/>
                </a:cubicBezTo>
                <a:cubicBezTo>
                  <a:pt x="351973" y="619917"/>
                  <a:pt x="353796" y="623229"/>
                  <a:pt x="355938" y="626669"/>
                </a:cubicBezTo>
                <a:cubicBezTo>
                  <a:pt x="357422" y="630279"/>
                  <a:pt x="358779" y="634016"/>
                  <a:pt x="360008" y="637880"/>
                </a:cubicBezTo>
                <a:cubicBezTo>
                  <a:pt x="361238" y="641744"/>
                  <a:pt x="362595" y="645481"/>
                  <a:pt x="364079" y="649091"/>
                </a:cubicBezTo>
                <a:cubicBezTo>
                  <a:pt x="365862" y="657138"/>
                  <a:pt x="365354" y="664484"/>
                  <a:pt x="362556" y="671130"/>
                </a:cubicBezTo>
                <a:cubicBezTo>
                  <a:pt x="359758" y="677776"/>
                  <a:pt x="356196" y="684358"/>
                  <a:pt x="351871" y="690877"/>
                </a:cubicBezTo>
                <a:lnTo>
                  <a:pt x="335564" y="716356"/>
                </a:lnTo>
                <a:cubicBezTo>
                  <a:pt x="334567" y="716930"/>
                  <a:pt x="333505" y="717821"/>
                  <a:pt x="332380" y="719032"/>
                </a:cubicBezTo>
                <a:cubicBezTo>
                  <a:pt x="331254" y="720242"/>
                  <a:pt x="329938" y="721388"/>
                  <a:pt x="328430" y="722471"/>
                </a:cubicBezTo>
                <a:lnTo>
                  <a:pt x="317219" y="733682"/>
                </a:lnTo>
                <a:cubicBezTo>
                  <a:pt x="315117" y="734765"/>
                  <a:pt x="313206" y="735657"/>
                  <a:pt x="311486" y="736358"/>
                </a:cubicBezTo>
                <a:cubicBezTo>
                  <a:pt x="309767" y="737058"/>
                  <a:pt x="308620" y="737186"/>
                  <a:pt x="308047" y="736740"/>
                </a:cubicBezTo>
                <a:cubicBezTo>
                  <a:pt x="306475" y="736166"/>
                  <a:pt x="305032" y="735275"/>
                  <a:pt x="303715" y="734064"/>
                </a:cubicBezTo>
                <a:cubicBezTo>
                  <a:pt x="302399" y="732854"/>
                  <a:pt x="301465" y="731708"/>
                  <a:pt x="300913" y="730625"/>
                </a:cubicBezTo>
                <a:cubicBezTo>
                  <a:pt x="300445" y="726654"/>
                  <a:pt x="299596" y="724404"/>
                  <a:pt x="298365" y="723873"/>
                </a:cubicBezTo>
                <a:cubicBezTo>
                  <a:pt x="297133" y="723342"/>
                  <a:pt x="295265" y="723894"/>
                  <a:pt x="292759" y="725529"/>
                </a:cubicBezTo>
                <a:cubicBezTo>
                  <a:pt x="287748" y="728480"/>
                  <a:pt x="283247" y="729457"/>
                  <a:pt x="279255" y="728459"/>
                </a:cubicBezTo>
                <a:cubicBezTo>
                  <a:pt x="275263" y="727461"/>
                  <a:pt x="271272" y="725125"/>
                  <a:pt x="267280" y="721452"/>
                </a:cubicBezTo>
                <a:lnTo>
                  <a:pt x="255050" y="710241"/>
                </a:lnTo>
                <a:cubicBezTo>
                  <a:pt x="254030" y="709222"/>
                  <a:pt x="251992" y="709222"/>
                  <a:pt x="248935" y="710241"/>
                </a:cubicBezTo>
                <a:cubicBezTo>
                  <a:pt x="246429" y="711197"/>
                  <a:pt x="244306" y="711069"/>
                  <a:pt x="242565" y="709859"/>
                </a:cubicBezTo>
                <a:cubicBezTo>
                  <a:pt x="240824" y="708649"/>
                  <a:pt x="239210" y="706738"/>
                  <a:pt x="237724" y="704126"/>
                </a:cubicBezTo>
                <a:cubicBezTo>
                  <a:pt x="235155" y="701960"/>
                  <a:pt x="233159" y="699158"/>
                  <a:pt x="231736" y="695718"/>
                </a:cubicBezTo>
                <a:cubicBezTo>
                  <a:pt x="230313" y="692278"/>
                  <a:pt x="229591" y="688966"/>
                  <a:pt x="229570" y="685781"/>
                </a:cubicBezTo>
                <a:cubicBezTo>
                  <a:pt x="229740" y="665567"/>
                  <a:pt x="229400" y="646882"/>
                  <a:pt x="228551" y="629727"/>
                </a:cubicBezTo>
                <a:lnTo>
                  <a:pt x="228551" y="592017"/>
                </a:lnTo>
                <a:cubicBezTo>
                  <a:pt x="226576" y="592060"/>
                  <a:pt x="224665" y="592484"/>
                  <a:pt x="222818" y="593291"/>
                </a:cubicBezTo>
                <a:cubicBezTo>
                  <a:pt x="220971" y="594098"/>
                  <a:pt x="218805" y="595032"/>
                  <a:pt x="216321" y="596094"/>
                </a:cubicBezTo>
                <a:cubicBezTo>
                  <a:pt x="207212" y="597262"/>
                  <a:pt x="198167" y="598493"/>
                  <a:pt x="189185" y="599788"/>
                </a:cubicBezTo>
                <a:cubicBezTo>
                  <a:pt x="180204" y="601084"/>
                  <a:pt x="170904" y="601551"/>
                  <a:pt x="161286" y="601190"/>
                </a:cubicBezTo>
                <a:cubicBezTo>
                  <a:pt x="152113" y="601253"/>
                  <a:pt x="142940" y="601381"/>
                  <a:pt x="133768" y="601572"/>
                </a:cubicBezTo>
                <a:cubicBezTo>
                  <a:pt x="124595" y="601763"/>
                  <a:pt x="115423" y="601636"/>
                  <a:pt x="106250" y="601190"/>
                </a:cubicBezTo>
                <a:cubicBezTo>
                  <a:pt x="100623" y="601084"/>
                  <a:pt x="95060" y="600277"/>
                  <a:pt x="89561" y="598769"/>
                </a:cubicBezTo>
                <a:cubicBezTo>
                  <a:pt x="84062" y="597262"/>
                  <a:pt x="78754" y="595690"/>
                  <a:pt x="73636" y="594055"/>
                </a:cubicBezTo>
                <a:cubicBezTo>
                  <a:pt x="68456" y="592951"/>
                  <a:pt x="63020" y="591338"/>
                  <a:pt x="57330" y="589214"/>
                </a:cubicBezTo>
                <a:cubicBezTo>
                  <a:pt x="51639" y="587091"/>
                  <a:pt x="46204" y="584968"/>
                  <a:pt x="41023" y="582845"/>
                </a:cubicBezTo>
                <a:cubicBezTo>
                  <a:pt x="39473" y="582802"/>
                  <a:pt x="37987" y="582377"/>
                  <a:pt x="36564" y="581571"/>
                </a:cubicBezTo>
                <a:cubicBezTo>
                  <a:pt x="35141" y="580764"/>
                  <a:pt x="33910" y="579829"/>
                  <a:pt x="32869" y="578768"/>
                </a:cubicBezTo>
                <a:cubicBezTo>
                  <a:pt x="31362" y="578157"/>
                  <a:pt x="29791" y="577357"/>
                  <a:pt x="28156" y="576367"/>
                </a:cubicBezTo>
                <a:cubicBezTo>
                  <a:pt x="26521" y="575378"/>
                  <a:pt x="24695" y="574830"/>
                  <a:pt x="22678" y="574725"/>
                </a:cubicBezTo>
                <a:cubicBezTo>
                  <a:pt x="18622" y="572326"/>
                  <a:pt x="15013" y="569796"/>
                  <a:pt x="11849" y="567135"/>
                </a:cubicBezTo>
                <a:cubicBezTo>
                  <a:pt x="8685" y="564473"/>
                  <a:pt x="5840" y="560912"/>
                  <a:pt x="3313" y="556451"/>
                </a:cubicBezTo>
                <a:lnTo>
                  <a:pt x="256" y="544183"/>
                </a:lnTo>
                <a:cubicBezTo>
                  <a:pt x="-232" y="542543"/>
                  <a:pt x="-20" y="541222"/>
                  <a:pt x="893" y="540221"/>
                </a:cubicBezTo>
                <a:cubicBezTo>
                  <a:pt x="1806" y="539220"/>
                  <a:pt x="3292" y="539177"/>
                  <a:pt x="5352" y="540093"/>
                </a:cubicBezTo>
                <a:cubicBezTo>
                  <a:pt x="16478" y="545354"/>
                  <a:pt x="27604" y="548123"/>
                  <a:pt x="38730" y="548400"/>
                </a:cubicBezTo>
                <a:cubicBezTo>
                  <a:pt x="49856" y="548677"/>
                  <a:pt x="61491" y="548634"/>
                  <a:pt x="73636" y="548272"/>
                </a:cubicBezTo>
                <a:cubicBezTo>
                  <a:pt x="81238" y="547718"/>
                  <a:pt x="88967" y="547037"/>
                  <a:pt x="96823" y="546227"/>
                </a:cubicBezTo>
                <a:cubicBezTo>
                  <a:pt x="104679" y="545418"/>
                  <a:pt x="112917" y="544737"/>
                  <a:pt x="121538" y="544183"/>
                </a:cubicBezTo>
                <a:cubicBezTo>
                  <a:pt x="125678" y="544247"/>
                  <a:pt x="130137" y="544374"/>
                  <a:pt x="134914" y="544566"/>
                </a:cubicBezTo>
                <a:cubicBezTo>
                  <a:pt x="139692" y="544758"/>
                  <a:pt x="144405" y="544630"/>
                  <a:pt x="149055" y="544183"/>
                </a:cubicBezTo>
                <a:cubicBezTo>
                  <a:pt x="155659" y="543693"/>
                  <a:pt x="162071" y="543139"/>
                  <a:pt x="168292" y="542521"/>
                </a:cubicBezTo>
                <a:cubicBezTo>
                  <a:pt x="174514" y="541904"/>
                  <a:pt x="180671" y="541094"/>
                  <a:pt x="186765" y="540093"/>
                </a:cubicBezTo>
                <a:cubicBezTo>
                  <a:pt x="192392" y="538581"/>
                  <a:pt x="198209" y="537005"/>
                  <a:pt x="204218" y="535365"/>
                </a:cubicBezTo>
                <a:cubicBezTo>
                  <a:pt x="210227" y="533725"/>
                  <a:pt x="216300" y="531893"/>
                  <a:pt x="222436" y="529870"/>
                </a:cubicBezTo>
                <a:cubicBezTo>
                  <a:pt x="224496" y="528400"/>
                  <a:pt x="226746" y="527250"/>
                  <a:pt x="229188" y="526419"/>
                </a:cubicBezTo>
                <a:cubicBezTo>
                  <a:pt x="231630" y="525588"/>
                  <a:pt x="234135" y="524694"/>
                  <a:pt x="236704" y="523735"/>
                </a:cubicBezTo>
                <a:cubicBezTo>
                  <a:pt x="238743" y="522550"/>
                  <a:pt x="239762" y="520875"/>
                  <a:pt x="239762" y="518709"/>
                </a:cubicBezTo>
                <a:cubicBezTo>
                  <a:pt x="240739" y="515246"/>
                  <a:pt x="241333" y="511969"/>
                  <a:pt x="241546" y="508878"/>
                </a:cubicBezTo>
                <a:cubicBezTo>
                  <a:pt x="241758" y="505787"/>
                  <a:pt x="241843" y="502268"/>
                  <a:pt x="241800" y="498322"/>
                </a:cubicBezTo>
                <a:cubicBezTo>
                  <a:pt x="243265" y="490187"/>
                  <a:pt x="244667" y="482295"/>
                  <a:pt x="246004" y="474645"/>
                </a:cubicBezTo>
                <a:cubicBezTo>
                  <a:pt x="247342" y="466995"/>
                  <a:pt x="248998" y="459596"/>
                  <a:pt x="250973" y="452448"/>
                </a:cubicBezTo>
                <a:lnTo>
                  <a:pt x="263203" y="390320"/>
                </a:lnTo>
                <a:cubicBezTo>
                  <a:pt x="265263" y="382645"/>
                  <a:pt x="267259" y="375034"/>
                  <a:pt x="269191" y="367487"/>
                </a:cubicBezTo>
                <a:cubicBezTo>
                  <a:pt x="271123" y="359940"/>
                  <a:pt x="272864" y="352584"/>
                  <a:pt x="274414" y="345420"/>
                </a:cubicBezTo>
                <a:cubicBezTo>
                  <a:pt x="277429" y="332112"/>
                  <a:pt x="280826" y="318945"/>
                  <a:pt x="284606" y="305918"/>
                </a:cubicBezTo>
                <a:cubicBezTo>
                  <a:pt x="288385" y="292891"/>
                  <a:pt x="292802" y="280254"/>
                  <a:pt x="297855" y="268007"/>
                </a:cubicBezTo>
                <a:cubicBezTo>
                  <a:pt x="300318" y="260357"/>
                  <a:pt x="302526" y="252504"/>
                  <a:pt x="304480" y="244449"/>
                </a:cubicBezTo>
                <a:cubicBezTo>
                  <a:pt x="306433" y="236393"/>
                  <a:pt x="308641" y="228267"/>
                  <a:pt x="311104" y="220070"/>
                </a:cubicBezTo>
                <a:lnTo>
                  <a:pt x="321296" y="191493"/>
                </a:lnTo>
                <a:cubicBezTo>
                  <a:pt x="322761" y="187379"/>
                  <a:pt x="324417" y="183138"/>
                  <a:pt x="326265" y="178770"/>
                </a:cubicBezTo>
                <a:cubicBezTo>
                  <a:pt x="328112" y="174401"/>
                  <a:pt x="330532" y="170160"/>
                  <a:pt x="333526" y="166046"/>
                </a:cubicBezTo>
                <a:cubicBezTo>
                  <a:pt x="336095" y="161551"/>
                  <a:pt x="339110" y="157564"/>
                  <a:pt x="342571" y="154086"/>
                </a:cubicBezTo>
                <a:cubicBezTo>
                  <a:pt x="346032" y="150609"/>
                  <a:pt x="349810" y="147131"/>
                  <a:pt x="353906" y="143653"/>
                </a:cubicBezTo>
                <a:cubicBezTo>
                  <a:pt x="356472" y="141172"/>
                  <a:pt x="359482" y="138755"/>
                  <a:pt x="362938" y="136401"/>
                </a:cubicBezTo>
                <a:cubicBezTo>
                  <a:pt x="366394" y="134047"/>
                  <a:pt x="370167" y="131375"/>
                  <a:pt x="374259" y="128385"/>
                </a:cubicBezTo>
                <a:cubicBezTo>
                  <a:pt x="367214" y="127346"/>
                  <a:pt x="360679" y="126371"/>
                  <a:pt x="354654" y="125459"/>
                </a:cubicBezTo>
                <a:cubicBezTo>
                  <a:pt x="348630" y="124547"/>
                  <a:pt x="342606" y="123826"/>
                  <a:pt x="336583" y="123296"/>
                </a:cubicBezTo>
                <a:lnTo>
                  <a:pt x="336583" y="121260"/>
                </a:lnTo>
                <a:cubicBezTo>
                  <a:pt x="344727" y="122893"/>
                  <a:pt x="352617" y="123953"/>
                  <a:pt x="360253" y="124441"/>
                </a:cubicBezTo>
                <a:cubicBezTo>
                  <a:pt x="367888" y="124929"/>
                  <a:pt x="375269" y="124208"/>
                  <a:pt x="382396" y="122278"/>
                </a:cubicBezTo>
                <a:lnTo>
                  <a:pt x="382396" y="120242"/>
                </a:lnTo>
                <a:lnTo>
                  <a:pt x="362034" y="120242"/>
                </a:lnTo>
                <a:cubicBezTo>
                  <a:pt x="359982" y="120221"/>
                  <a:pt x="357738" y="120264"/>
                  <a:pt x="355300" y="120370"/>
                </a:cubicBezTo>
                <a:cubicBezTo>
                  <a:pt x="352863" y="120476"/>
                  <a:pt x="350361" y="120772"/>
                  <a:pt x="347795" y="121260"/>
                </a:cubicBezTo>
                <a:cubicBezTo>
                  <a:pt x="341595" y="121345"/>
                  <a:pt x="335140" y="121175"/>
                  <a:pt x="328430" y="120751"/>
                </a:cubicBezTo>
                <a:cubicBezTo>
                  <a:pt x="321721" y="120327"/>
                  <a:pt x="315266" y="119140"/>
                  <a:pt x="309066" y="117189"/>
                </a:cubicBezTo>
                <a:cubicBezTo>
                  <a:pt x="298025" y="112269"/>
                  <a:pt x="287493" y="106840"/>
                  <a:pt x="277471" y="100902"/>
                </a:cubicBezTo>
                <a:cubicBezTo>
                  <a:pt x="274393" y="98758"/>
                  <a:pt x="272397" y="96167"/>
                  <a:pt x="271484" y="93131"/>
                </a:cubicBezTo>
                <a:cubicBezTo>
                  <a:pt x="270571" y="90095"/>
                  <a:pt x="270868" y="87250"/>
                  <a:pt x="272376" y="84595"/>
                </a:cubicBezTo>
                <a:cubicBezTo>
                  <a:pt x="275603" y="76442"/>
                  <a:pt x="278321" y="68289"/>
                  <a:pt x="280529" y="60135"/>
                </a:cubicBezTo>
                <a:cubicBezTo>
                  <a:pt x="282397" y="60984"/>
                  <a:pt x="283756" y="61324"/>
                  <a:pt x="284606" y="61154"/>
                </a:cubicBezTo>
                <a:lnTo>
                  <a:pt x="284606" y="72365"/>
                </a:lnTo>
                <a:cubicBezTo>
                  <a:pt x="284648" y="75996"/>
                  <a:pt x="285837" y="79181"/>
                  <a:pt x="288173" y="81920"/>
                </a:cubicBezTo>
                <a:cubicBezTo>
                  <a:pt x="290508" y="84659"/>
                  <a:pt x="293736" y="86570"/>
                  <a:pt x="297855" y="87653"/>
                </a:cubicBezTo>
                <a:cubicBezTo>
                  <a:pt x="304968" y="89925"/>
                  <a:pt x="311890" y="90477"/>
                  <a:pt x="318621" y="89309"/>
                </a:cubicBezTo>
                <a:cubicBezTo>
                  <a:pt x="325351" y="88141"/>
                  <a:pt x="332019" y="86910"/>
                  <a:pt x="338622" y="85615"/>
                </a:cubicBezTo>
                <a:lnTo>
                  <a:pt x="349831" y="83576"/>
                </a:lnTo>
                <a:cubicBezTo>
                  <a:pt x="357973" y="80604"/>
                  <a:pt x="366115" y="78141"/>
                  <a:pt x="374256" y="76187"/>
                </a:cubicBezTo>
                <a:cubicBezTo>
                  <a:pt x="382398" y="74234"/>
                  <a:pt x="390539" y="72280"/>
                  <a:pt x="398681" y="70327"/>
                </a:cubicBezTo>
                <a:cubicBezTo>
                  <a:pt x="409302" y="66717"/>
                  <a:pt x="419866" y="62980"/>
                  <a:pt x="430372" y="59116"/>
                </a:cubicBezTo>
                <a:cubicBezTo>
                  <a:pt x="440878" y="55252"/>
                  <a:pt x="451713" y="51515"/>
                  <a:pt x="462878" y="47905"/>
                </a:cubicBezTo>
                <a:cubicBezTo>
                  <a:pt x="472577" y="44295"/>
                  <a:pt x="482273" y="40813"/>
                  <a:pt x="491966" y="37459"/>
                </a:cubicBezTo>
                <a:cubicBezTo>
                  <a:pt x="501659" y="34104"/>
                  <a:pt x="511343" y="31131"/>
                  <a:pt x="521017" y="28541"/>
                </a:cubicBezTo>
                <a:cubicBezTo>
                  <a:pt x="527653" y="26906"/>
                  <a:pt x="534426" y="25080"/>
                  <a:pt x="541336" y="23063"/>
                </a:cubicBezTo>
                <a:cubicBezTo>
                  <a:pt x="548245" y="21046"/>
                  <a:pt x="555035" y="19474"/>
                  <a:pt x="561706" y="18349"/>
                </a:cubicBezTo>
                <a:cubicBezTo>
                  <a:pt x="566210" y="16799"/>
                  <a:pt x="570204" y="16587"/>
                  <a:pt x="573688" y="17712"/>
                </a:cubicBezTo>
                <a:cubicBezTo>
                  <a:pt x="577172" y="18837"/>
                  <a:pt x="580656" y="21428"/>
                  <a:pt x="584141" y="25483"/>
                </a:cubicBezTo>
                <a:lnTo>
                  <a:pt x="609634" y="17330"/>
                </a:lnTo>
                <a:cubicBezTo>
                  <a:pt x="615200" y="15737"/>
                  <a:pt x="620894" y="14081"/>
                  <a:pt x="626715" y="12361"/>
                </a:cubicBezTo>
                <a:cubicBezTo>
                  <a:pt x="632537" y="10641"/>
                  <a:pt x="638739" y="9240"/>
                  <a:pt x="645325" y="8157"/>
                </a:cubicBezTo>
                <a:cubicBezTo>
                  <a:pt x="651465" y="6544"/>
                  <a:pt x="657797" y="4930"/>
                  <a:pt x="664319" y="3316"/>
                </a:cubicBezTo>
                <a:cubicBezTo>
                  <a:pt x="670841" y="1702"/>
                  <a:pt x="677427" y="598"/>
                  <a:pt x="684077" y="4"/>
                </a:cubicBezTo>
                <a:close/>
              </a:path>
            </a:pathLst>
          </a:custGeom>
          <a:gradFill flip="none" rotWithShape="1">
            <a:gsLst>
              <a:gs pos="62000">
                <a:prstClr val="white"/>
              </a:gs>
              <a:gs pos="100000">
                <a:srgbClr val="0891E3"/>
              </a:gs>
            </a:gsLst>
            <a:lin ang="5400000" scaled="1"/>
            <a:tileRect/>
          </a:gradFill>
          <a:ln>
            <a:noFill/>
          </a:ln>
          <a:effectLst>
            <a:outerShdw blurRad="50800" sx="102000" sy="102000" algn="ctr" rotWithShape="0">
              <a:srgbClr val="0673B6">
                <a:alpha val="4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8000" b="0" i="0" u="none" strike="noStrike" kern="100" cap="none" spc="0" normalizeH="0" baseline="0" noProof="0" dirty="0">
              <a:ln>
                <a:noFill/>
              </a:ln>
              <a:gradFill flip="none" rotWithShape="1">
                <a:gsLst>
                  <a:gs pos="62000">
                    <a:prstClr val="white"/>
                  </a:gs>
                  <a:gs pos="100000">
                    <a:srgbClr val="0891E3"/>
                  </a:gs>
                </a:gsLst>
                <a:lin ang="5400000" scaled="1"/>
                <a:tileRect/>
              </a:gradFill>
              <a:effectLst>
                <a:outerShdw blurRad="50800" sx="102000" sy="102000" algn="ctr" rotWithShape="0">
                  <a:srgbClr val="0673B6">
                    <a:alpha val="48000"/>
                  </a:srgbClr>
                </a:outerShdw>
              </a:effectLst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  <a:cs typeface="阿里巴巴普惠体 B" panose="00020600040101010101" pitchFamily="18" charset="-122"/>
            </a:endParaRPr>
          </a:p>
        </p:txBody>
      </p:sp>
      <p:sp>
        <p:nvSpPr>
          <p:cNvPr id="45" name="PA-任意多边形 44">
            <a:extLst>
              <a:ext uri="{FF2B5EF4-FFF2-40B4-BE49-F238E27FC236}">
                <a16:creationId xmlns:a16="http://schemas.microsoft.com/office/drawing/2014/main" id="{9B8C9133-C431-44B4-AB96-8B6C576D2FD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034935" y="2693155"/>
            <a:ext cx="775626" cy="986903"/>
          </a:xfrm>
          <a:custGeom>
            <a:avLst/>
            <a:gdLst/>
            <a:ahLst/>
            <a:cxnLst/>
            <a:rect l="l" t="t" r="r" b="b"/>
            <a:pathLst>
              <a:path w="775626" h="986903">
                <a:moveTo>
                  <a:pt x="698424" y="973654"/>
                </a:moveTo>
                <a:cubicBezTo>
                  <a:pt x="699996" y="975628"/>
                  <a:pt x="701694" y="977285"/>
                  <a:pt x="703520" y="978622"/>
                </a:cubicBezTo>
                <a:cubicBezTo>
                  <a:pt x="705346" y="979960"/>
                  <a:pt x="707044" y="981361"/>
                  <a:pt x="708616" y="982826"/>
                </a:cubicBezTo>
                <a:cubicBezTo>
                  <a:pt x="710230" y="982232"/>
                  <a:pt x="711334" y="981128"/>
                  <a:pt x="711928" y="979514"/>
                </a:cubicBezTo>
                <a:cubicBezTo>
                  <a:pt x="712522" y="977900"/>
                  <a:pt x="712098" y="976287"/>
                  <a:pt x="710654" y="974673"/>
                </a:cubicBezTo>
                <a:cubicBezTo>
                  <a:pt x="707426" y="973823"/>
                  <a:pt x="703690" y="973484"/>
                  <a:pt x="699444" y="973654"/>
                </a:cubicBezTo>
                <a:close/>
                <a:moveTo>
                  <a:pt x="343824" y="609821"/>
                </a:moveTo>
                <a:cubicBezTo>
                  <a:pt x="342252" y="609418"/>
                  <a:pt x="340554" y="609460"/>
                  <a:pt x="338726" y="609949"/>
                </a:cubicBezTo>
                <a:cubicBezTo>
                  <a:pt x="336900" y="610437"/>
                  <a:pt x="335200" y="610735"/>
                  <a:pt x="333628" y="610841"/>
                </a:cubicBezTo>
                <a:cubicBezTo>
                  <a:pt x="333586" y="610820"/>
                  <a:pt x="333416" y="610862"/>
                  <a:pt x="333118" y="610968"/>
                </a:cubicBezTo>
                <a:cubicBezTo>
                  <a:pt x="332820" y="611074"/>
                  <a:pt x="332650" y="611372"/>
                  <a:pt x="332608" y="611860"/>
                </a:cubicBezTo>
                <a:cubicBezTo>
                  <a:pt x="332630" y="612328"/>
                  <a:pt x="332842" y="612667"/>
                  <a:pt x="333246" y="612880"/>
                </a:cubicBezTo>
                <a:cubicBezTo>
                  <a:pt x="333648" y="613092"/>
                  <a:pt x="334116" y="613432"/>
                  <a:pt x="334648" y="613899"/>
                </a:cubicBezTo>
                <a:cubicBezTo>
                  <a:pt x="335666" y="613942"/>
                  <a:pt x="336686" y="614112"/>
                  <a:pt x="337706" y="614409"/>
                </a:cubicBezTo>
                <a:cubicBezTo>
                  <a:pt x="338726" y="614707"/>
                  <a:pt x="339746" y="614876"/>
                  <a:pt x="340766" y="614919"/>
                </a:cubicBezTo>
                <a:cubicBezTo>
                  <a:pt x="345440" y="615153"/>
                  <a:pt x="350112" y="615195"/>
                  <a:pt x="354786" y="615046"/>
                </a:cubicBezTo>
                <a:cubicBezTo>
                  <a:pt x="359460" y="614898"/>
                  <a:pt x="363624" y="613156"/>
                  <a:pt x="367278" y="609821"/>
                </a:cubicBezTo>
                <a:lnTo>
                  <a:pt x="365238" y="609821"/>
                </a:lnTo>
                <a:cubicBezTo>
                  <a:pt x="361606" y="610777"/>
                  <a:pt x="357910" y="611159"/>
                  <a:pt x="354150" y="610968"/>
                </a:cubicBezTo>
                <a:cubicBezTo>
                  <a:pt x="350390" y="610777"/>
                  <a:pt x="346948" y="610395"/>
                  <a:pt x="343824" y="609821"/>
                </a:cubicBezTo>
                <a:close/>
                <a:moveTo>
                  <a:pt x="78506" y="577960"/>
                </a:moveTo>
                <a:cubicBezTo>
                  <a:pt x="77086" y="578258"/>
                  <a:pt x="75854" y="578683"/>
                  <a:pt x="74816" y="579235"/>
                </a:cubicBezTo>
                <a:cubicBezTo>
                  <a:pt x="73372" y="579723"/>
                  <a:pt x="72692" y="580276"/>
                  <a:pt x="72778" y="580891"/>
                </a:cubicBezTo>
                <a:cubicBezTo>
                  <a:pt x="72862" y="581508"/>
                  <a:pt x="73202" y="582315"/>
                  <a:pt x="73798" y="583313"/>
                </a:cubicBezTo>
                <a:cubicBezTo>
                  <a:pt x="74816" y="583355"/>
                  <a:pt x="75834" y="583780"/>
                  <a:pt x="76852" y="584587"/>
                </a:cubicBezTo>
                <a:cubicBezTo>
                  <a:pt x="77870" y="585395"/>
                  <a:pt x="78888" y="586329"/>
                  <a:pt x="79906" y="587391"/>
                </a:cubicBezTo>
                <a:cubicBezTo>
                  <a:pt x="82474" y="588007"/>
                  <a:pt x="84976" y="588814"/>
                  <a:pt x="87416" y="589813"/>
                </a:cubicBezTo>
                <a:cubicBezTo>
                  <a:pt x="89856" y="590811"/>
                  <a:pt x="92104" y="591363"/>
                  <a:pt x="94162" y="591469"/>
                </a:cubicBezTo>
                <a:cubicBezTo>
                  <a:pt x="100270" y="591469"/>
                  <a:pt x="105362" y="588411"/>
                  <a:pt x="109434" y="582293"/>
                </a:cubicBezTo>
                <a:cubicBezTo>
                  <a:pt x="108394" y="582357"/>
                  <a:pt x="107418" y="582485"/>
                  <a:pt x="106506" y="582676"/>
                </a:cubicBezTo>
                <a:cubicBezTo>
                  <a:pt x="105594" y="582867"/>
                  <a:pt x="104874" y="582739"/>
                  <a:pt x="104344" y="582293"/>
                </a:cubicBezTo>
                <a:cubicBezTo>
                  <a:pt x="100780" y="581741"/>
                  <a:pt x="97216" y="581061"/>
                  <a:pt x="93652" y="580254"/>
                </a:cubicBezTo>
                <a:cubicBezTo>
                  <a:pt x="90088" y="579447"/>
                  <a:pt x="86524" y="578767"/>
                  <a:pt x="82960" y="578215"/>
                </a:cubicBezTo>
                <a:cubicBezTo>
                  <a:pt x="81412" y="577748"/>
                  <a:pt x="79928" y="577663"/>
                  <a:pt x="78506" y="577960"/>
                </a:cubicBezTo>
                <a:close/>
                <a:moveTo>
                  <a:pt x="360140" y="488654"/>
                </a:moveTo>
                <a:lnTo>
                  <a:pt x="349944" y="490692"/>
                </a:lnTo>
                <a:lnTo>
                  <a:pt x="330568" y="497827"/>
                </a:lnTo>
                <a:cubicBezTo>
                  <a:pt x="326978" y="498421"/>
                  <a:pt x="323196" y="499270"/>
                  <a:pt x="319224" y="500374"/>
                </a:cubicBezTo>
                <a:cubicBezTo>
                  <a:pt x="315252" y="501479"/>
                  <a:pt x="311214" y="502328"/>
                  <a:pt x="307114" y="502922"/>
                </a:cubicBezTo>
                <a:lnTo>
                  <a:pt x="298958" y="506999"/>
                </a:lnTo>
                <a:lnTo>
                  <a:pt x="285700" y="510057"/>
                </a:lnTo>
                <a:lnTo>
                  <a:pt x="265306" y="510057"/>
                </a:lnTo>
                <a:cubicBezTo>
                  <a:pt x="263798" y="510078"/>
                  <a:pt x="262736" y="510290"/>
                  <a:pt x="262120" y="510694"/>
                </a:cubicBezTo>
                <a:cubicBezTo>
                  <a:pt x="261504" y="511097"/>
                  <a:pt x="261206" y="511564"/>
                  <a:pt x="261228" y="512095"/>
                </a:cubicBezTo>
                <a:lnTo>
                  <a:pt x="267346" y="525344"/>
                </a:lnTo>
                <a:cubicBezTo>
                  <a:pt x="267898" y="527340"/>
                  <a:pt x="268832" y="528954"/>
                  <a:pt x="270150" y="530185"/>
                </a:cubicBezTo>
                <a:cubicBezTo>
                  <a:pt x="271468" y="531417"/>
                  <a:pt x="272912" y="532521"/>
                  <a:pt x="274484" y="533498"/>
                </a:cubicBezTo>
                <a:cubicBezTo>
                  <a:pt x="277990" y="536087"/>
                  <a:pt x="281430" y="539054"/>
                  <a:pt x="284808" y="542397"/>
                </a:cubicBezTo>
                <a:cubicBezTo>
                  <a:pt x="288186" y="545741"/>
                  <a:pt x="291882" y="549210"/>
                  <a:pt x="295898" y="552804"/>
                </a:cubicBezTo>
                <a:cubicBezTo>
                  <a:pt x="298936" y="554285"/>
                  <a:pt x="302038" y="555638"/>
                  <a:pt x="305202" y="556865"/>
                </a:cubicBezTo>
                <a:cubicBezTo>
                  <a:pt x="308368" y="558091"/>
                  <a:pt x="311724" y="559445"/>
                  <a:pt x="315272" y="560925"/>
                </a:cubicBezTo>
                <a:cubicBezTo>
                  <a:pt x="317334" y="562405"/>
                  <a:pt x="319330" y="562997"/>
                  <a:pt x="321264" y="562701"/>
                </a:cubicBezTo>
                <a:cubicBezTo>
                  <a:pt x="323196" y="562405"/>
                  <a:pt x="324938" y="561475"/>
                  <a:pt x="326490" y="559910"/>
                </a:cubicBezTo>
                <a:cubicBezTo>
                  <a:pt x="335666" y="551626"/>
                  <a:pt x="342804" y="541802"/>
                  <a:pt x="347904" y="530440"/>
                </a:cubicBezTo>
                <a:cubicBezTo>
                  <a:pt x="349454" y="527892"/>
                  <a:pt x="350942" y="525089"/>
                  <a:pt x="352364" y="522032"/>
                </a:cubicBezTo>
                <a:cubicBezTo>
                  <a:pt x="353788" y="518974"/>
                  <a:pt x="355020" y="515662"/>
                  <a:pt x="356062" y="512095"/>
                </a:cubicBezTo>
                <a:cubicBezTo>
                  <a:pt x="357250" y="508124"/>
                  <a:pt x="358440" y="504345"/>
                  <a:pt x="359630" y="500757"/>
                </a:cubicBezTo>
                <a:cubicBezTo>
                  <a:pt x="360820" y="497168"/>
                  <a:pt x="360990" y="493134"/>
                  <a:pt x="360140" y="488654"/>
                </a:cubicBezTo>
                <a:close/>
                <a:moveTo>
                  <a:pt x="613436" y="87"/>
                </a:moveTo>
                <a:cubicBezTo>
                  <a:pt x="618230" y="-104"/>
                  <a:pt x="623148" y="23"/>
                  <a:pt x="628190" y="469"/>
                </a:cubicBezTo>
                <a:cubicBezTo>
                  <a:pt x="632744" y="597"/>
                  <a:pt x="636902" y="1870"/>
                  <a:pt x="640662" y="4291"/>
                </a:cubicBezTo>
                <a:cubicBezTo>
                  <a:pt x="644424" y="6712"/>
                  <a:pt x="648052" y="9514"/>
                  <a:pt x="651550" y="12699"/>
                </a:cubicBezTo>
                <a:lnTo>
                  <a:pt x="687214" y="48370"/>
                </a:lnTo>
                <a:cubicBezTo>
                  <a:pt x="692904" y="54464"/>
                  <a:pt x="698340" y="60876"/>
                  <a:pt x="703520" y="67607"/>
                </a:cubicBezTo>
                <a:cubicBezTo>
                  <a:pt x="708700" y="74338"/>
                  <a:pt x="713118" y="81515"/>
                  <a:pt x="716770" y="89137"/>
                </a:cubicBezTo>
                <a:cubicBezTo>
                  <a:pt x="717216" y="89774"/>
                  <a:pt x="717598" y="90794"/>
                  <a:pt x="717916" y="92195"/>
                </a:cubicBezTo>
                <a:cubicBezTo>
                  <a:pt x="718234" y="93596"/>
                  <a:pt x="718872" y="94615"/>
                  <a:pt x="719826" y="95252"/>
                </a:cubicBezTo>
                <a:lnTo>
                  <a:pt x="733076" y="121751"/>
                </a:lnTo>
                <a:cubicBezTo>
                  <a:pt x="735708" y="127824"/>
                  <a:pt x="738596" y="133769"/>
                  <a:pt x="741740" y="139587"/>
                </a:cubicBezTo>
                <a:cubicBezTo>
                  <a:pt x="744882" y="145404"/>
                  <a:pt x="747770" y="151350"/>
                  <a:pt x="750402" y="157422"/>
                </a:cubicBezTo>
                <a:lnTo>
                  <a:pt x="756518" y="184940"/>
                </a:lnTo>
                <a:cubicBezTo>
                  <a:pt x="758576" y="193560"/>
                  <a:pt x="760318" y="202308"/>
                  <a:pt x="761740" y="211184"/>
                </a:cubicBezTo>
                <a:cubicBezTo>
                  <a:pt x="763162" y="220059"/>
                  <a:pt x="764140" y="229316"/>
                  <a:pt x="764670" y="238956"/>
                </a:cubicBezTo>
                <a:lnTo>
                  <a:pt x="767728" y="267493"/>
                </a:lnTo>
                <a:cubicBezTo>
                  <a:pt x="768280" y="276644"/>
                  <a:pt x="768960" y="285605"/>
                  <a:pt x="769766" y="294374"/>
                </a:cubicBezTo>
                <a:cubicBezTo>
                  <a:pt x="770574" y="303143"/>
                  <a:pt x="771252" y="311848"/>
                  <a:pt x="771804" y="320490"/>
                </a:cubicBezTo>
                <a:cubicBezTo>
                  <a:pt x="771784" y="333824"/>
                  <a:pt x="771826" y="347413"/>
                  <a:pt x="771932" y="361257"/>
                </a:cubicBezTo>
                <a:cubicBezTo>
                  <a:pt x="772038" y="375101"/>
                  <a:pt x="772336" y="388690"/>
                  <a:pt x="772824" y="402024"/>
                </a:cubicBezTo>
                <a:cubicBezTo>
                  <a:pt x="774246" y="421431"/>
                  <a:pt x="774968" y="440965"/>
                  <a:pt x="774990" y="460627"/>
                </a:cubicBezTo>
                <a:cubicBezTo>
                  <a:pt x="775010" y="480288"/>
                  <a:pt x="774968" y="499822"/>
                  <a:pt x="774862" y="519229"/>
                </a:cubicBezTo>
                <a:cubicBezTo>
                  <a:pt x="775372" y="541029"/>
                  <a:pt x="775626" y="562783"/>
                  <a:pt x="775626" y="584491"/>
                </a:cubicBezTo>
                <a:cubicBezTo>
                  <a:pt x="775626" y="606198"/>
                  <a:pt x="775372" y="628236"/>
                  <a:pt x="774862" y="650603"/>
                </a:cubicBezTo>
                <a:cubicBezTo>
                  <a:pt x="774842" y="659822"/>
                  <a:pt x="774628" y="669167"/>
                  <a:pt x="774226" y="678641"/>
                </a:cubicBezTo>
                <a:cubicBezTo>
                  <a:pt x="773822" y="688114"/>
                  <a:pt x="773354" y="697460"/>
                  <a:pt x="772824" y="706678"/>
                </a:cubicBezTo>
                <a:lnTo>
                  <a:pt x="767728" y="754597"/>
                </a:lnTo>
                <a:cubicBezTo>
                  <a:pt x="766878" y="756636"/>
                  <a:pt x="766538" y="758675"/>
                  <a:pt x="766708" y="760714"/>
                </a:cubicBezTo>
                <a:cubicBezTo>
                  <a:pt x="766156" y="769826"/>
                  <a:pt x="765478" y="778620"/>
                  <a:pt x="764670" y="787095"/>
                </a:cubicBezTo>
                <a:cubicBezTo>
                  <a:pt x="763864" y="795570"/>
                  <a:pt x="763184" y="804109"/>
                  <a:pt x="762632" y="812711"/>
                </a:cubicBezTo>
                <a:cubicBezTo>
                  <a:pt x="762144" y="820443"/>
                  <a:pt x="761846" y="828174"/>
                  <a:pt x="761740" y="835906"/>
                </a:cubicBezTo>
                <a:cubicBezTo>
                  <a:pt x="761634" y="843637"/>
                  <a:pt x="761592" y="850859"/>
                  <a:pt x="761612" y="857571"/>
                </a:cubicBezTo>
                <a:lnTo>
                  <a:pt x="761612" y="915685"/>
                </a:lnTo>
                <a:cubicBezTo>
                  <a:pt x="761656" y="917809"/>
                  <a:pt x="761570" y="920177"/>
                  <a:pt x="761358" y="922790"/>
                </a:cubicBezTo>
                <a:cubicBezTo>
                  <a:pt x="761146" y="925402"/>
                  <a:pt x="760552" y="927754"/>
                  <a:pt x="759574" y="929845"/>
                </a:cubicBezTo>
                <a:cubicBezTo>
                  <a:pt x="758004" y="933362"/>
                  <a:pt x="756304" y="936500"/>
                  <a:pt x="754478" y="939258"/>
                </a:cubicBezTo>
                <a:cubicBezTo>
                  <a:pt x="752652" y="942017"/>
                  <a:pt x="750954" y="944649"/>
                  <a:pt x="749382" y="947155"/>
                </a:cubicBezTo>
                <a:lnTo>
                  <a:pt x="746326" y="951232"/>
                </a:lnTo>
                <a:cubicBezTo>
                  <a:pt x="745836" y="951890"/>
                  <a:pt x="745284" y="952867"/>
                  <a:pt x="744670" y="954162"/>
                </a:cubicBezTo>
                <a:cubicBezTo>
                  <a:pt x="744054" y="955457"/>
                  <a:pt x="743246" y="956179"/>
                  <a:pt x="742248" y="956328"/>
                </a:cubicBezTo>
                <a:cubicBezTo>
                  <a:pt x="737152" y="958536"/>
                  <a:pt x="734096" y="962273"/>
                  <a:pt x="733076" y="967539"/>
                </a:cubicBezTo>
                <a:cubicBezTo>
                  <a:pt x="731484" y="970384"/>
                  <a:pt x="729318" y="972337"/>
                  <a:pt x="726578" y="973399"/>
                </a:cubicBezTo>
                <a:cubicBezTo>
                  <a:pt x="723840" y="974461"/>
                  <a:pt x="720910" y="975904"/>
                  <a:pt x="717788" y="977730"/>
                </a:cubicBezTo>
                <a:cubicBezTo>
                  <a:pt x="716790" y="978176"/>
                  <a:pt x="715984" y="978559"/>
                  <a:pt x="715368" y="978877"/>
                </a:cubicBezTo>
                <a:cubicBezTo>
                  <a:pt x="714752" y="979195"/>
                  <a:pt x="714200" y="979832"/>
                  <a:pt x="713712" y="980788"/>
                </a:cubicBezTo>
                <a:cubicBezTo>
                  <a:pt x="713712" y="981871"/>
                  <a:pt x="713456" y="983017"/>
                  <a:pt x="712948" y="984228"/>
                </a:cubicBezTo>
                <a:cubicBezTo>
                  <a:pt x="712438" y="985438"/>
                  <a:pt x="711674" y="986330"/>
                  <a:pt x="710654" y="986903"/>
                </a:cubicBezTo>
                <a:cubicBezTo>
                  <a:pt x="709592" y="986903"/>
                  <a:pt x="708404" y="986648"/>
                  <a:pt x="707088" y="986139"/>
                </a:cubicBezTo>
                <a:cubicBezTo>
                  <a:pt x="705770" y="985629"/>
                  <a:pt x="704582" y="984865"/>
                  <a:pt x="703520" y="983845"/>
                </a:cubicBezTo>
                <a:lnTo>
                  <a:pt x="695366" y="975692"/>
                </a:lnTo>
                <a:cubicBezTo>
                  <a:pt x="694178" y="974673"/>
                  <a:pt x="692478" y="974673"/>
                  <a:pt x="690270" y="975692"/>
                </a:cubicBezTo>
                <a:cubicBezTo>
                  <a:pt x="688784" y="976584"/>
                  <a:pt x="687426" y="976839"/>
                  <a:pt x="686194" y="976457"/>
                </a:cubicBezTo>
                <a:cubicBezTo>
                  <a:pt x="684962" y="976074"/>
                  <a:pt x="683604" y="975819"/>
                  <a:pt x="682118" y="975692"/>
                </a:cubicBezTo>
                <a:cubicBezTo>
                  <a:pt x="677192" y="974418"/>
                  <a:pt x="673030" y="972125"/>
                  <a:pt x="669632" y="968813"/>
                </a:cubicBezTo>
                <a:cubicBezTo>
                  <a:pt x="666236" y="965500"/>
                  <a:pt x="662584" y="962697"/>
                  <a:pt x="658676" y="960404"/>
                </a:cubicBezTo>
                <a:cubicBezTo>
                  <a:pt x="657488" y="958366"/>
                  <a:pt x="655788" y="957347"/>
                  <a:pt x="653580" y="957347"/>
                </a:cubicBezTo>
                <a:cubicBezTo>
                  <a:pt x="647504" y="957517"/>
                  <a:pt x="642444" y="955139"/>
                  <a:pt x="638398" y="950213"/>
                </a:cubicBezTo>
                <a:cubicBezTo>
                  <a:pt x="633654" y="944184"/>
                  <a:pt x="628856" y="938167"/>
                  <a:pt x="624000" y="932162"/>
                </a:cubicBezTo>
                <a:cubicBezTo>
                  <a:pt x="619144" y="926156"/>
                  <a:pt x="615118" y="919645"/>
                  <a:pt x="611920" y="912627"/>
                </a:cubicBezTo>
                <a:cubicBezTo>
                  <a:pt x="609902" y="908485"/>
                  <a:pt x="608074" y="904279"/>
                  <a:pt x="606436" y="900010"/>
                </a:cubicBezTo>
                <a:cubicBezTo>
                  <a:pt x="604800" y="895741"/>
                  <a:pt x="603226" y="891790"/>
                  <a:pt x="601716" y="888158"/>
                </a:cubicBezTo>
                <a:cubicBezTo>
                  <a:pt x="600654" y="885694"/>
                  <a:pt x="599718" y="883485"/>
                  <a:pt x="598910" y="881531"/>
                </a:cubicBezTo>
                <a:cubicBezTo>
                  <a:pt x="598102" y="879577"/>
                  <a:pt x="597676" y="877367"/>
                  <a:pt x="597634" y="874903"/>
                </a:cubicBezTo>
                <a:cubicBezTo>
                  <a:pt x="596634" y="872886"/>
                  <a:pt x="595826" y="870804"/>
                  <a:pt x="595210" y="868659"/>
                </a:cubicBezTo>
                <a:cubicBezTo>
                  <a:pt x="594594" y="866513"/>
                  <a:pt x="594040" y="864177"/>
                  <a:pt x="593552" y="861649"/>
                </a:cubicBezTo>
                <a:cubicBezTo>
                  <a:pt x="591022" y="856063"/>
                  <a:pt x="588682" y="850668"/>
                  <a:pt x="586534" y="845464"/>
                </a:cubicBezTo>
                <a:cubicBezTo>
                  <a:pt x="584386" y="840260"/>
                  <a:pt x="582304" y="835120"/>
                  <a:pt x="580284" y="830043"/>
                </a:cubicBezTo>
                <a:lnTo>
                  <a:pt x="572118" y="812711"/>
                </a:lnTo>
                <a:cubicBezTo>
                  <a:pt x="570076" y="809716"/>
                  <a:pt x="568036" y="806785"/>
                  <a:pt x="565994" y="803917"/>
                </a:cubicBezTo>
                <a:cubicBezTo>
                  <a:pt x="563952" y="801050"/>
                  <a:pt x="561912" y="797864"/>
                  <a:pt x="559870" y="794359"/>
                </a:cubicBezTo>
                <a:cubicBezTo>
                  <a:pt x="557786" y="792278"/>
                  <a:pt x="555576" y="789814"/>
                  <a:pt x="553236" y="786967"/>
                </a:cubicBezTo>
                <a:cubicBezTo>
                  <a:pt x="550898" y="784121"/>
                  <a:pt x="548686" y="781148"/>
                  <a:pt x="546602" y="778047"/>
                </a:cubicBezTo>
                <a:cubicBezTo>
                  <a:pt x="546070" y="777622"/>
                  <a:pt x="545602" y="777197"/>
                  <a:pt x="545198" y="776772"/>
                </a:cubicBezTo>
                <a:cubicBezTo>
                  <a:pt x="544794" y="776347"/>
                  <a:pt x="544582" y="775413"/>
                  <a:pt x="544560" y="773968"/>
                </a:cubicBezTo>
                <a:cubicBezTo>
                  <a:pt x="544604" y="772991"/>
                  <a:pt x="545028" y="772397"/>
                  <a:pt x="545836" y="772184"/>
                </a:cubicBezTo>
                <a:cubicBezTo>
                  <a:pt x="546644" y="771972"/>
                  <a:pt x="547580" y="771887"/>
                  <a:pt x="548644" y="771929"/>
                </a:cubicBezTo>
                <a:lnTo>
                  <a:pt x="575180" y="791301"/>
                </a:lnTo>
                <a:cubicBezTo>
                  <a:pt x="577710" y="792915"/>
                  <a:pt x="580304" y="794784"/>
                  <a:pt x="582962" y="796908"/>
                </a:cubicBezTo>
                <a:cubicBezTo>
                  <a:pt x="585620" y="799032"/>
                  <a:pt x="588470" y="800901"/>
                  <a:pt x="591510" y="802516"/>
                </a:cubicBezTo>
                <a:lnTo>
                  <a:pt x="640392" y="834122"/>
                </a:lnTo>
                <a:cubicBezTo>
                  <a:pt x="641940" y="834610"/>
                  <a:pt x="643422" y="835162"/>
                  <a:pt x="644842" y="835778"/>
                </a:cubicBezTo>
                <a:cubicBezTo>
                  <a:pt x="646262" y="836394"/>
                  <a:pt x="647490" y="837201"/>
                  <a:pt x="648528" y="838200"/>
                </a:cubicBezTo>
                <a:cubicBezTo>
                  <a:pt x="652570" y="839219"/>
                  <a:pt x="654594" y="838200"/>
                  <a:pt x="654600" y="835141"/>
                </a:cubicBezTo>
                <a:lnTo>
                  <a:pt x="654600" y="776007"/>
                </a:lnTo>
                <a:cubicBezTo>
                  <a:pt x="654620" y="768403"/>
                  <a:pt x="654578" y="761181"/>
                  <a:pt x="654472" y="754342"/>
                </a:cubicBezTo>
                <a:cubicBezTo>
                  <a:pt x="654366" y="747502"/>
                  <a:pt x="654068" y="740790"/>
                  <a:pt x="653580" y="734206"/>
                </a:cubicBezTo>
                <a:cubicBezTo>
                  <a:pt x="653538" y="715811"/>
                  <a:pt x="653368" y="697290"/>
                  <a:pt x="653070" y="678641"/>
                </a:cubicBezTo>
                <a:cubicBezTo>
                  <a:pt x="652774" y="659991"/>
                  <a:pt x="652604" y="641470"/>
                  <a:pt x="652562" y="623075"/>
                </a:cubicBezTo>
                <a:cubicBezTo>
                  <a:pt x="651550" y="601656"/>
                  <a:pt x="651550" y="580263"/>
                  <a:pt x="652562" y="558895"/>
                </a:cubicBezTo>
                <a:lnTo>
                  <a:pt x="652562" y="496807"/>
                </a:lnTo>
                <a:cubicBezTo>
                  <a:pt x="652604" y="492221"/>
                  <a:pt x="652774" y="487635"/>
                  <a:pt x="653070" y="483049"/>
                </a:cubicBezTo>
                <a:cubicBezTo>
                  <a:pt x="653368" y="478462"/>
                  <a:pt x="653538" y="473876"/>
                  <a:pt x="653580" y="469290"/>
                </a:cubicBezTo>
                <a:cubicBezTo>
                  <a:pt x="653538" y="468334"/>
                  <a:pt x="653368" y="467697"/>
                  <a:pt x="653070" y="467379"/>
                </a:cubicBezTo>
                <a:cubicBezTo>
                  <a:pt x="652774" y="467060"/>
                  <a:pt x="652604" y="466678"/>
                  <a:pt x="652562" y="466232"/>
                </a:cubicBezTo>
                <a:cubicBezTo>
                  <a:pt x="652098" y="465744"/>
                  <a:pt x="651760" y="465446"/>
                  <a:pt x="651550" y="465340"/>
                </a:cubicBezTo>
                <a:lnTo>
                  <a:pt x="650560" y="465216"/>
                </a:lnTo>
                <a:lnTo>
                  <a:pt x="645478" y="474386"/>
                </a:lnTo>
                <a:cubicBezTo>
                  <a:pt x="644524" y="475511"/>
                  <a:pt x="643634" y="476827"/>
                  <a:pt x="642808" y="478335"/>
                </a:cubicBezTo>
                <a:cubicBezTo>
                  <a:pt x="641982" y="479842"/>
                  <a:pt x="640838" y="480904"/>
                  <a:pt x="639376" y="481520"/>
                </a:cubicBezTo>
                <a:cubicBezTo>
                  <a:pt x="637958" y="483006"/>
                  <a:pt x="637042" y="484365"/>
                  <a:pt x="636624" y="485596"/>
                </a:cubicBezTo>
                <a:cubicBezTo>
                  <a:pt x="636206" y="486828"/>
                  <a:pt x="635784" y="488187"/>
                  <a:pt x="635362" y="489673"/>
                </a:cubicBezTo>
                <a:cubicBezTo>
                  <a:pt x="635384" y="489694"/>
                  <a:pt x="635342" y="489907"/>
                  <a:pt x="635236" y="490310"/>
                </a:cubicBezTo>
                <a:cubicBezTo>
                  <a:pt x="635128" y="490714"/>
                  <a:pt x="634832" y="491181"/>
                  <a:pt x="634342" y="491712"/>
                </a:cubicBezTo>
                <a:cubicBezTo>
                  <a:pt x="630942" y="494260"/>
                  <a:pt x="628560" y="497061"/>
                  <a:pt x="627200" y="500114"/>
                </a:cubicBezTo>
                <a:cubicBezTo>
                  <a:pt x="625840" y="503168"/>
                  <a:pt x="624480" y="506474"/>
                  <a:pt x="623120" y="510032"/>
                </a:cubicBezTo>
                <a:cubicBezTo>
                  <a:pt x="620632" y="514076"/>
                  <a:pt x="618208" y="517930"/>
                  <a:pt x="615850" y="521593"/>
                </a:cubicBezTo>
                <a:cubicBezTo>
                  <a:pt x="613490" y="525257"/>
                  <a:pt x="610812" y="528856"/>
                  <a:pt x="607814" y="532393"/>
                </a:cubicBezTo>
                <a:lnTo>
                  <a:pt x="596590" y="545606"/>
                </a:lnTo>
                <a:cubicBezTo>
                  <a:pt x="595522" y="546601"/>
                  <a:pt x="594130" y="547662"/>
                  <a:pt x="592418" y="548787"/>
                </a:cubicBezTo>
                <a:cubicBezTo>
                  <a:pt x="590704" y="549913"/>
                  <a:pt x="589052" y="551230"/>
                  <a:pt x="587462" y="552738"/>
                </a:cubicBezTo>
                <a:cubicBezTo>
                  <a:pt x="585930" y="552780"/>
                  <a:pt x="584654" y="553205"/>
                  <a:pt x="583632" y="554012"/>
                </a:cubicBezTo>
                <a:cubicBezTo>
                  <a:pt x="582610" y="554819"/>
                  <a:pt x="581846" y="555754"/>
                  <a:pt x="581334" y="556816"/>
                </a:cubicBezTo>
                <a:cubicBezTo>
                  <a:pt x="580866" y="557389"/>
                  <a:pt x="580526" y="558027"/>
                  <a:pt x="580314" y="558728"/>
                </a:cubicBezTo>
                <a:cubicBezTo>
                  <a:pt x="580100" y="559428"/>
                  <a:pt x="579760" y="559811"/>
                  <a:pt x="579292" y="559874"/>
                </a:cubicBezTo>
                <a:cubicBezTo>
                  <a:pt x="578824" y="560320"/>
                  <a:pt x="578484" y="560448"/>
                  <a:pt x="578270" y="560257"/>
                </a:cubicBezTo>
                <a:cubicBezTo>
                  <a:pt x="578058" y="560066"/>
                  <a:pt x="577718" y="559938"/>
                  <a:pt x="577250" y="559874"/>
                </a:cubicBezTo>
                <a:cubicBezTo>
                  <a:pt x="576802" y="559811"/>
                  <a:pt x="576676" y="559428"/>
                  <a:pt x="576866" y="558727"/>
                </a:cubicBezTo>
                <a:cubicBezTo>
                  <a:pt x="577058" y="558027"/>
                  <a:pt x="577186" y="557389"/>
                  <a:pt x="577250" y="556816"/>
                </a:cubicBezTo>
                <a:cubicBezTo>
                  <a:pt x="578314" y="556264"/>
                  <a:pt x="578994" y="555584"/>
                  <a:pt x="579292" y="554777"/>
                </a:cubicBezTo>
                <a:cubicBezTo>
                  <a:pt x="579590" y="553970"/>
                  <a:pt x="579250" y="553290"/>
                  <a:pt x="578270" y="552738"/>
                </a:cubicBezTo>
                <a:cubicBezTo>
                  <a:pt x="578186" y="552270"/>
                  <a:pt x="577590" y="552186"/>
                  <a:pt x="576484" y="552483"/>
                </a:cubicBezTo>
                <a:cubicBezTo>
                  <a:pt x="575378" y="552780"/>
                  <a:pt x="574272" y="553205"/>
                  <a:pt x="573166" y="553757"/>
                </a:cubicBezTo>
                <a:cubicBezTo>
                  <a:pt x="573186" y="553290"/>
                  <a:pt x="573144" y="552950"/>
                  <a:pt x="573038" y="552738"/>
                </a:cubicBezTo>
                <a:cubicBezTo>
                  <a:pt x="572932" y="552525"/>
                  <a:pt x="572634" y="552186"/>
                  <a:pt x="572144" y="551718"/>
                </a:cubicBezTo>
                <a:cubicBezTo>
                  <a:pt x="571634" y="549742"/>
                  <a:pt x="570868" y="548595"/>
                  <a:pt x="569846" y="548276"/>
                </a:cubicBezTo>
                <a:cubicBezTo>
                  <a:pt x="568826" y="547958"/>
                  <a:pt x="567548" y="548085"/>
                  <a:pt x="566016" y="548660"/>
                </a:cubicBezTo>
                <a:cubicBezTo>
                  <a:pt x="562550" y="550826"/>
                  <a:pt x="559274" y="551846"/>
                  <a:pt x="556188" y="551719"/>
                </a:cubicBezTo>
                <a:cubicBezTo>
                  <a:pt x="553104" y="551592"/>
                  <a:pt x="549572" y="549554"/>
                  <a:pt x="545594" y="545606"/>
                </a:cubicBezTo>
                <a:lnTo>
                  <a:pt x="539466" y="540524"/>
                </a:lnTo>
                <a:cubicBezTo>
                  <a:pt x="538956" y="539444"/>
                  <a:pt x="538446" y="538300"/>
                  <a:pt x="537934" y="537094"/>
                </a:cubicBezTo>
                <a:cubicBezTo>
                  <a:pt x="537424" y="535887"/>
                  <a:pt x="536914" y="534997"/>
                  <a:pt x="536404" y="534425"/>
                </a:cubicBezTo>
                <a:lnTo>
                  <a:pt x="533340" y="530360"/>
                </a:lnTo>
                <a:cubicBezTo>
                  <a:pt x="532872" y="530847"/>
                  <a:pt x="532532" y="531143"/>
                  <a:pt x="532318" y="531249"/>
                </a:cubicBezTo>
                <a:cubicBezTo>
                  <a:pt x="532106" y="531355"/>
                  <a:pt x="531766" y="531397"/>
                  <a:pt x="531298" y="531376"/>
                </a:cubicBezTo>
                <a:cubicBezTo>
                  <a:pt x="530744" y="532393"/>
                  <a:pt x="530064" y="533155"/>
                  <a:pt x="529254" y="533663"/>
                </a:cubicBezTo>
                <a:cubicBezTo>
                  <a:pt x="528446" y="534171"/>
                  <a:pt x="527766" y="534425"/>
                  <a:pt x="527212" y="534425"/>
                </a:cubicBezTo>
                <a:cubicBezTo>
                  <a:pt x="526170" y="534404"/>
                  <a:pt x="525192" y="534193"/>
                  <a:pt x="524276" y="533790"/>
                </a:cubicBezTo>
                <a:cubicBezTo>
                  <a:pt x="523362" y="533388"/>
                  <a:pt x="522638" y="532922"/>
                  <a:pt x="522106" y="532393"/>
                </a:cubicBezTo>
                <a:cubicBezTo>
                  <a:pt x="520242" y="528920"/>
                  <a:pt x="519394" y="525701"/>
                  <a:pt x="519562" y="522737"/>
                </a:cubicBezTo>
                <a:cubicBezTo>
                  <a:pt x="519732" y="519772"/>
                  <a:pt x="519902" y="516554"/>
                  <a:pt x="520072" y="513081"/>
                </a:cubicBezTo>
                <a:cubicBezTo>
                  <a:pt x="520602" y="511006"/>
                  <a:pt x="521068" y="508803"/>
                  <a:pt x="521470" y="506474"/>
                </a:cubicBezTo>
                <a:cubicBezTo>
                  <a:pt x="521874" y="504144"/>
                  <a:pt x="522086" y="501941"/>
                  <a:pt x="522106" y="499865"/>
                </a:cubicBezTo>
                <a:cubicBezTo>
                  <a:pt x="522596" y="498846"/>
                  <a:pt x="522638" y="498081"/>
                  <a:pt x="522236" y="497572"/>
                </a:cubicBezTo>
                <a:cubicBezTo>
                  <a:pt x="521832" y="497062"/>
                  <a:pt x="521110" y="496807"/>
                  <a:pt x="520072" y="496807"/>
                </a:cubicBezTo>
                <a:cubicBezTo>
                  <a:pt x="517082" y="496765"/>
                  <a:pt x="514666" y="496085"/>
                  <a:pt x="512822" y="494769"/>
                </a:cubicBezTo>
                <a:cubicBezTo>
                  <a:pt x="510976" y="493453"/>
                  <a:pt x="509324" y="491754"/>
                  <a:pt x="507860" y="489673"/>
                </a:cubicBezTo>
                <a:lnTo>
                  <a:pt x="504808" y="485596"/>
                </a:lnTo>
                <a:cubicBezTo>
                  <a:pt x="503620" y="484407"/>
                  <a:pt x="502942" y="482709"/>
                  <a:pt x="502772" y="480501"/>
                </a:cubicBezTo>
                <a:cubicBezTo>
                  <a:pt x="503684" y="477443"/>
                  <a:pt x="503388" y="474640"/>
                  <a:pt x="501882" y="472092"/>
                </a:cubicBezTo>
                <a:cubicBezTo>
                  <a:pt x="500378" y="469544"/>
                  <a:pt x="498300" y="467251"/>
                  <a:pt x="495650" y="465213"/>
                </a:cubicBezTo>
                <a:lnTo>
                  <a:pt x="451894" y="424446"/>
                </a:lnTo>
                <a:cubicBezTo>
                  <a:pt x="444300" y="417800"/>
                  <a:pt x="436826" y="410963"/>
                  <a:pt x="429478" y="403935"/>
                </a:cubicBezTo>
                <a:cubicBezTo>
                  <a:pt x="422130" y="396907"/>
                  <a:pt x="414654" y="389815"/>
                  <a:pt x="407048" y="382660"/>
                </a:cubicBezTo>
                <a:lnTo>
                  <a:pt x="358100" y="336797"/>
                </a:lnTo>
                <a:cubicBezTo>
                  <a:pt x="352492" y="331765"/>
                  <a:pt x="346884" y="326796"/>
                  <a:pt x="341276" y="321891"/>
                </a:cubicBezTo>
                <a:cubicBezTo>
                  <a:pt x="335666" y="316987"/>
                  <a:pt x="330058" y="311763"/>
                  <a:pt x="324450" y="306222"/>
                </a:cubicBezTo>
                <a:lnTo>
                  <a:pt x="317312" y="300107"/>
                </a:lnTo>
                <a:cubicBezTo>
                  <a:pt x="290800" y="355312"/>
                  <a:pt x="260208" y="407969"/>
                  <a:pt x="225538" y="458079"/>
                </a:cubicBezTo>
                <a:lnTo>
                  <a:pt x="226556" y="458079"/>
                </a:lnTo>
                <a:lnTo>
                  <a:pt x="231656" y="458079"/>
                </a:lnTo>
                <a:cubicBezTo>
                  <a:pt x="234544" y="457484"/>
                  <a:pt x="236414" y="457399"/>
                  <a:pt x="237264" y="457824"/>
                </a:cubicBezTo>
                <a:cubicBezTo>
                  <a:pt x="238114" y="458249"/>
                  <a:pt x="238964" y="459692"/>
                  <a:pt x="239814" y="462155"/>
                </a:cubicBezTo>
                <a:lnTo>
                  <a:pt x="248990" y="479481"/>
                </a:lnTo>
                <a:lnTo>
                  <a:pt x="255110" y="493750"/>
                </a:lnTo>
                <a:lnTo>
                  <a:pt x="272444" y="487635"/>
                </a:lnTo>
                <a:lnTo>
                  <a:pt x="319352" y="467251"/>
                </a:lnTo>
                <a:cubicBezTo>
                  <a:pt x="324938" y="465170"/>
                  <a:pt x="330590" y="463472"/>
                  <a:pt x="336304" y="462155"/>
                </a:cubicBezTo>
                <a:cubicBezTo>
                  <a:pt x="342018" y="460839"/>
                  <a:pt x="347924" y="460160"/>
                  <a:pt x="354022" y="460117"/>
                </a:cubicBezTo>
                <a:cubicBezTo>
                  <a:pt x="356614" y="460181"/>
                  <a:pt x="359078" y="460563"/>
                  <a:pt x="361414" y="461264"/>
                </a:cubicBezTo>
                <a:cubicBezTo>
                  <a:pt x="363752" y="461964"/>
                  <a:pt x="365706" y="462601"/>
                  <a:pt x="367278" y="463175"/>
                </a:cubicBezTo>
                <a:cubicBezTo>
                  <a:pt x="368298" y="463727"/>
                  <a:pt x="369318" y="464151"/>
                  <a:pt x="370338" y="464449"/>
                </a:cubicBezTo>
                <a:cubicBezTo>
                  <a:pt x="371358" y="464746"/>
                  <a:pt x="372376" y="464661"/>
                  <a:pt x="373396" y="464194"/>
                </a:cubicBezTo>
                <a:cubicBezTo>
                  <a:pt x="380088" y="461710"/>
                  <a:pt x="387100" y="460053"/>
                  <a:pt x="394428" y="459225"/>
                </a:cubicBezTo>
                <a:cubicBezTo>
                  <a:pt x="401758" y="458397"/>
                  <a:pt x="409022" y="458015"/>
                  <a:pt x="416224" y="458079"/>
                </a:cubicBezTo>
                <a:cubicBezTo>
                  <a:pt x="419922" y="458121"/>
                  <a:pt x="423490" y="459310"/>
                  <a:pt x="426932" y="461646"/>
                </a:cubicBezTo>
                <a:cubicBezTo>
                  <a:pt x="430374" y="463981"/>
                  <a:pt x="432922" y="467209"/>
                  <a:pt x="434580" y="471328"/>
                </a:cubicBezTo>
                <a:cubicBezTo>
                  <a:pt x="438192" y="478548"/>
                  <a:pt x="440656" y="486020"/>
                  <a:pt x="441972" y="493744"/>
                </a:cubicBezTo>
                <a:cubicBezTo>
                  <a:pt x="443288" y="501467"/>
                  <a:pt x="443204" y="508930"/>
                  <a:pt x="441720" y="516130"/>
                </a:cubicBezTo>
                <a:cubicBezTo>
                  <a:pt x="441166" y="520704"/>
                  <a:pt x="439976" y="525278"/>
                  <a:pt x="438148" y="529852"/>
                </a:cubicBezTo>
                <a:cubicBezTo>
                  <a:pt x="436322" y="534425"/>
                  <a:pt x="434112" y="538999"/>
                  <a:pt x="431520" y="543573"/>
                </a:cubicBezTo>
                <a:cubicBezTo>
                  <a:pt x="427292" y="551235"/>
                  <a:pt x="422236" y="558836"/>
                  <a:pt x="416352" y="566375"/>
                </a:cubicBezTo>
                <a:cubicBezTo>
                  <a:pt x="410468" y="573914"/>
                  <a:pt x="404646" y="581263"/>
                  <a:pt x="398890" y="588421"/>
                </a:cubicBezTo>
                <a:cubicBezTo>
                  <a:pt x="394280" y="592966"/>
                  <a:pt x="389478" y="597129"/>
                  <a:pt x="384486" y="600910"/>
                </a:cubicBezTo>
                <a:cubicBezTo>
                  <a:pt x="379494" y="604691"/>
                  <a:pt x="374438" y="608344"/>
                  <a:pt x="369318" y="611870"/>
                </a:cubicBezTo>
                <a:cubicBezTo>
                  <a:pt x="364644" y="615884"/>
                  <a:pt x="359460" y="618051"/>
                  <a:pt x="353766" y="618369"/>
                </a:cubicBezTo>
                <a:cubicBezTo>
                  <a:pt x="348074" y="618688"/>
                  <a:pt x="342380" y="617541"/>
                  <a:pt x="336686" y="614928"/>
                </a:cubicBezTo>
                <a:lnTo>
                  <a:pt x="333628" y="614928"/>
                </a:lnTo>
                <a:cubicBezTo>
                  <a:pt x="326426" y="612507"/>
                  <a:pt x="319160" y="609958"/>
                  <a:pt x="311830" y="607282"/>
                </a:cubicBezTo>
                <a:cubicBezTo>
                  <a:pt x="304502" y="604606"/>
                  <a:pt x="297492" y="601037"/>
                  <a:pt x="290800" y="596577"/>
                </a:cubicBezTo>
                <a:cubicBezTo>
                  <a:pt x="288166" y="594113"/>
                  <a:pt x="285020" y="591904"/>
                  <a:pt x="281366" y="589950"/>
                </a:cubicBezTo>
                <a:cubicBezTo>
                  <a:pt x="277712" y="587996"/>
                  <a:pt x="274058" y="585787"/>
                  <a:pt x="270404" y="583323"/>
                </a:cubicBezTo>
                <a:lnTo>
                  <a:pt x="269386" y="588421"/>
                </a:lnTo>
                <a:cubicBezTo>
                  <a:pt x="269874" y="608323"/>
                  <a:pt x="270172" y="628416"/>
                  <a:pt x="270278" y="648700"/>
                </a:cubicBezTo>
                <a:cubicBezTo>
                  <a:pt x="270384" y="668984"/>
                  <a:pt x="270426" y="689332"/>
                  <a:pt x="270404" y="709743"/>
                </a:cubicBezTo>
                <a:cubicBezTo>
                  <a:pt x="270426" y="710741"/>
                  <a:pt x="270638" y="711803"/>
                  <a:pt x="271042" y="712929"/>
                </a:cubicBezTo>
                <a:cubicBezTo>
                  <a:pt x="271446" y="714055"/>
                  <a:pt x="271914" y="715372"/>
                  <a:pt x="272444" y="716880"/>
                </a:cubicBezTo>
                <a:cubicBezTo>
                  <a:pt x="272954" y="719853"/>
                  <a:pt x="273974" y="721553"/>
                  <a:pt x="275504" y="721977"/>
                </a:cubicBezTo>
                <a:cubicBezTo>
                  <a:pt x="277034" y="722402"/>
                  <a:pt x="279072" y="722062"/>
                  <a:pt x="281622" y="720958"/>
                </a:cubicBezTo>
                <a:lnTo>
                  <a:pt x="311194" y="701587"/>
                </a:lnTo>
                <a:cubicBezTo>
                  <a:pt x="318926" y="696532"/>
                  <a:pt x="326914" y="691604"/>
                  <a:pt x="335158" y="686804"/>
                </a:cubicBezTo>
                <a:cubicBezTo>
                  <a:pt x="343400" y="682004"/>
                  <a:pt x="351388" y="677076"/>
                  <a:pt x="359120" y="672021"/>
                </a:cubicBezTo>
                <a:cubicBezTo>
                  <a:pt x="365238" y="667051"/>
                  <a:pt x="371612" y="662718"/>
                  <a:pt x="378240" y="659022"/>
                </a:cubicBezTo>
                <a:cubicBezTo>
                  <a:pt x="384868" y="655327"/>
                  <a:pt x="391752" y="651504"/>
                  <a:pt x="398890" y="647553"/>
                </a:cubicBezTo>
                <a:cubicBezTo>
                  <a:pt x="407154" y="643092"/>
                  <a:pt x="415608" y="639014"/>
                  <a:pt x="424254" y="635319"/>
                </a:cubicBezTo>
                <a:cubicBezTo>
                  <a:pt x="432898" y="631623"/>
                  <a:pt x="441094" y="627545"/>
                  <a:pt x="448842" y="623084"/>
                </a:cubicBezTo>
                <a:cubicBezTo>
                  <a:pt x="454968" y="620090"/>
                  <a:pt x="461032" y="617413"/>
                  <a:pt x="467032" y="615056"/>
                </a:cubicBezTo>
                <a:cubicBezTo>
                  <a:pt x="473030" y="612698"/>
                  <a:pt x="478838" y="610277"/>
                  <a:pt x="484456" y="607792"/>
                </a:cubicBezTo>
                <a:lnTo>
                  <a:pt x="509896" y="597597"/>
                </a:lnTo>
                <a:lnTo>
                  <a:pt x="539466" y="586382"/>
                </a:lnTo>
                <a:lnTo>
                  <a:pt x="541508" y="586382"/>
                </a:lnTo>
                <a:cubicBezTo>
                  <a:pt x="540446" y="587316"/>
                  <a:pt x="539254" y="587996"/>
                  <a:pt x="537934" y="588421"/>
                </a:cubicBezTo>
                <a:cubicBezTo>
                  <a:pt x="536616" y="588846"/>
                  <a:pt x="535424" y="589525"/>
                  <a:pt x="534360" y="590460"/>
                </a:cubicBezTo>
                <a:lnTo>
                  <a:pt x="505826" y="611870"/>
                </a:lnTo>
                <a:cubicBezTo>
                  <a:pt x="493764" y="621173"/>
                  <a:pt x="482528" y="631113"/>
                  <a:pt x="472118" y="641691"/>
                </a:cubicBezTo>
                <a:cubicBezTo>
                  <a:pt x="461710" y="652268"/>
                  <a:pt x="451236" y="662718"/>
                  <a:pt x="440698" y="673041"/>
                </a:cubicBezTo>
                <a:cubicBezTo>
                  <a:pt x="430544" y="682365"/>
                  <a:pt x="420262" y="691753"/>
                  <a:pt x="409852" y="701205"/>
                </a:cubicBezTo>
                <a:cubicBezTo>
                  <a:pt x="399442" y="710657"/>
                  <a:pt x="388650" y="719280"/>
                  <a:pt x="377476" y="727075"/>
                </a:cubicBezTo>
                <a:cubicBezTo>
                  <a:pt x="372930" y="730580"/>
                  <a:pt x="368510" y="733766"/>
                  <a:pt x="364220" y="736633"/>
                </a:cubicBezTo>
                <a:cubicBezTo>
                  <a:pt x="359928" y="739500"/>
                  <a:pt x="355510" y="742431"/>
                  <a:pt x="350962" y="745426"/>
                </a:cubicBezTo>
                <a:cubicBezTo>
                  <a:pt x="347904" y="747529"/>
                  <a:pt x="344590" y="749696"/>
                  <a:pt x="341020" y="751926"/>
                </a:cubicBezTo>
                <a:cubicBezTo>
                  <a:pt x="337452" y="754156"/>
                  <a:pt x="333628" y="756068"/>
                  <a:pt x="329548" y="757661"/>
                </a:cubicBezTo>
                <a:cubicBezTo>
                  <a:pt x="322454" y="761377"/>
                  <a:pt x="315230" y="764649"/>
                  <a:pt x="307880" y="767473"/>
                </a:cubicBezTo>
                <a:cubicBezTo>
                  <a:pt x="300530" y="770298"/>
                  <a:pt x="292796" y="771785"/>
                  <a:pt x="284680" y="771934"/>
                </a:cubicBezTo>
                <a:cubicBezTo>
                  <a:pt x="284172" y="771955"/>
                  <a:pt x="283662" y="771913"/>
                  <a:pt x="283152" y="771806"/>
                </a:cubicBezTo>
                <a:cubicBezTo>
                  <a:pt x="282642" y="771700"/>
                  <a:pt x="282132" y="771403"/>
                  <a:pt x="281622" y="770914"/>
                </a:cubicBezTo>
                <a:lnTo>
                  <a:pt x="280602" y="769895"/>
                </a:lnTo>
                <a:cubicBezTo>
                  <a:pt x="285680" y="770319"/>
                  <a:pt x="290566" y="769980"/>
                  <a:pt x="295260" y="768875"/>
                </a:cubicBezTo>
                <a:cubicBezTo>
                  <a:pt x="299956" y="767771"/>
                  <a:pt x="304586" y="766411"/>
                  <a:pt x="309154" y="764797"/>
                </a:cubicBezTo>
                <a:cubicBezTo>
                  <a:pt x="308666" y="764712"/>
                  <a:pt x="308368" y="764372"/>
                  <a:pt x="308262" y="763778"/>
                </a:cubicBezTo>
                <a:cubicBezTo>
                  <a:pt x="308156" y="763183"/>
                  <a:pt x="308114" y="762843"/>
                  <a:pt x="308134" y="762758"/>
                </a:cubicBezTo>
                <a:lnTo>
                  <a:pt x="302016" y="762758"/>
                </a:lnTo>
                <a:cubicBezTo>
                  <a:pt x="298426" y="764309"/>
                  <a:pt x="294900" y="765286"/>
                  <a:pt x="291436" y="765689"/>
                </a:cubicBezTo>
                <a:cubicBezTo>
                  <a:pt x="287974" y="766093"/>
                  <a:pt x="284702" y="765795"/>
                  <a:pt x="281622" y="764797"/>
                </a:cubicBezTo>
                <a:cubicBezTo>
                  <a:pt x="280560" y="763778"/>
                  <a:pt x="279370" y="763268"/>
                  <a:pt x="278052" y="763268"/>
                </a:cubicBezTo>
                <a:cubicBezTo>
                  <a:pt x="276736" y="763268"/>
                  <a:pt x="275546" y="763778"/>
                  <a:pt x="274484" y="764797"/>
                </a:cubicBezTo>
                <a:cubicBezTo>
                  <a:pt x="271976" y="765817"/>
                  <a:pt x="269598" y="766326"/>
                  <a:pt x="267346" y="766326"/>
                </a:cubicBezTo>
                <a:cubicBezTo>
                  <a:pt x="265094" y="766326"/>
                  <a:pt x="262714" y="765817"/>
                  <a:pt x="260208" y="764797"/>
                </a:cubicBezTo>
                <a:cubicBezTo>
                  <a:pt x="256172" y="762843"/>
                  <a:pt x="252262" y="761144"/>
                  <a:pt x="248480" y="759699"/>
                </a:cubicBezTo>
                <a:cubicBezTo>
                  <a:pt x="244700" y="758255"/>
                  <a:pt x="240790" y="756556"/>
                  <a:pt x="236754" y="754602"/>
                </a:cubicBezTo>
                <a:cubicBezTo>
                  <a:pt x="233248" y="753030"/>
                  <a:pt x="230062" y="751331"/>
                  <a:pt x="227194" y="749504"/>
                </a:cubicBezTo>
                <a:cubicBezTo>
                  <a:pt x="224326" y="747678"/>
                  <a:pt x="221394" y="745979"/>
                  <a:pt x="218400" y="744407"/>
                </a:cubicBezTo>
                <a:cubicBezTo>
                  <a:pt x="214320" y="741412"/>
                  <a:pt x="211262" y="737971"/>
                  <a:pt x="209222" y="734084"/>
                </a:cubicBezTo>
                <a:cubicBezTo>
                  <a:pt x="207182" y="730197"/>
                  <a:pt x="206162" y="725482"/>
                  <a:pt x="206162" y="719938"/>
                </a:cubicBezTo>
                <a:lnTo>
                  <a:pt x="206162" y="637358"/>
                </a:lnTo>
                <a:cubicBezTo>
                  <a:pt x="206142" y="630094"/>
                  <a:pt x="206184" y="622447"/>
                  <a:pt x="206290" y="614419"/>
                </a:cubicBezTo>
                <a:cubicBezTo>
                  <a:pt x="206396" y="606390"/>
                  <a:pt x="206694" y="598744"/>
                  <a:pt x="207182" y="591479"/>
                </a:cubicBezTo>
                <a:cubicBezTo>
                  <a:pt x="207756" y="584831"/>
                  <a:pt x="208394" y="577992"/>
                  <a:pt x="209094" y="570962"/>
                </a:cubicBezTo>
                <a:cubicBezTo>
                  <a:pt x="209796" y="563931"/>
                  <a:pt x="210178" y="556837"/>
                  <a:pt x="210242" y="549679"/>
                </a:cubicBezTo>
                <a:lnTo>
                  <a:pt x="213300" y="518163"/>
                </a:lnTo>
                <a:cubicBezTo>
                  <a:pt x="213322" y="511069"/>
                  <a:pt x="213534" y="504160"/>
                  <a:pt x="213938" y="497435"/>
                </a:cubicBezTo>
                <a:cubicBezTo>
                  <a:pt x="214342" y="490711"/>
                  <a:pt x="214808" y="484047"/>
                  <a:pt x="215340" y="477443"/>
                </a:cubicBezTo>
                <a:lnTo>
                  <a:pt x="215340" y="474386"/>
                </a:lnTo>
                <a:cubicBezTo>
                  <a:pt x="214852" y="474343"/>
                  <a:pt x="214554" y="474173"/>
                  <a:pt x="214448" y="473876"/>
                </a:cubicBezTo>
                <a:cubicBezTo>
                  <a:pt x="214342" y="473579"/>
                  <a:pt x="214300" y="473409"/>
                  <a:pt x="214320" y="473366"/>
                </a:cubicBezTo>
                <a:lnTo>
                  <a:pt x="204126" y="485596"/>
                </a:lnTo>
                <a:cubicBezTo>
                  <a:pt x="187836" y="507991"/>
                  <a:pt x="170526" y="529352"/>
                  <a:pt x="152198" y="549679"/>
                </a:cubicBezTo>
                <a:cubicBezTo>
                  <a:pt x="149122" y="553418"/>
                  <a:pt x="145856" y="557206"/>
                  <a:pt x="142398" y="561042"/>
                </a:cubicBezTo>
                <a:cubicBezTo>
                  <a:pt x="138940" y="564878"/>
                  <a:pt x="135420" y="567884"/>
                  <a:pt x="131834" y="570061"/>
                </a:cubicBezTo>
                <a:cubicBezTo>
                  <a:pt x="127294" y="573713"/>
                  <a:pt x="123138" y="577366"/>
                  <a:pt x="119362" y="581019"/>
                </a:cubicBezTo>
                <a:cubicBezTo>
                  <a:pt x="115586" y="584672"/>
                  <a:pt x="111938" y="587816"/>
                  <a:pt x="108416" y="590450"/>
                </a:cubicBezTo>
                <a:cubicBezTo>
                  <a:pt x="106804" y="591406"/>
                  <a:pt x="104938" y="592298"/>
                  <a:pt x="102816" y="593126"/>
                </a:cubicBezTo>
                <a:cubicBezTo>
                  <a:pt x="100694" y="593954"/>
                  <a:pt x="98828" y="595101"/>
                  <a:pt x="97216" y="596567"/>
                </a:cubicBezTo>
                <a:cubicBezTo>
                  <a:pt x="96240" y="596482"/>
                  <a:pt x="95392" y="596142"/>
                  <a:pt x="94670" y="595548"/>
                </a:cubicBezTo>
                <a:cubicBezTo>
                  <a:pt x="93950" y="594953"/>
                  <a:pt x="93100" y="594613"/>
                  <a:pt x="92124" y="594528"/>
                </a:cubicBezTo>
                <a:lnTo>
                  <a:pt x="90088" y="592489"/>
                </a:lnTo>
                <a:cubicBezTo>
                  <a:pt x="86080" y="592425"/>
                  <a:pt x="82642" y="591533"/>
                  <a:pt x="79778" y="589813"/>
                </a:cubicBezTo>
                <a:cubicBezTo>
                  <a:pt x="76916" y="588092"/>
                  <a:pt x="74242" y="585926"/>
                  <a:pt x="71758" y="583313"/>
                </a:cubicBezTo>
                <a:cubicBezTo>
                  <a:pt x="71228" y="582846"/>
                  <a:pt x="70506" y="582506"/>
                  <a:pt x="69594" y="582293"/>
                </a:cubicBezTo>
                <a:cubicBezTo>
                  <a:pt x="68680" y="582081"/>
                  <a:pt x="67704" y="581741"/>
                  <a:pt x="66664" y="581274"/>
                </a:cubicBezTo>
                <a:lnTo>
                  <a:pt x="52394" y="579235"/>
                </a:lnTo>
                <a:cubicBezTo>
                  <a:pt x="45536" y="577026"/>
                  <a:pt x="40144" y="573803"/>
                  <a:pt x="36216" y="569566"/>
                </a:cubicBezTo>
                <a:cubicBezTo>
                  <a:pt x="32288" y="565328"/>
                  <a:pt x="28168" y="561095"/>
                  <a:pt x="23858" y="556865"/>
                </a:cubicBezTo>
                <a:cubicBezTo>
                  <a:pt x="22880" y="556822"/>
                  <a:pt x="22032" y="556653"/>
                  <a:pt x="21310" y="556357"/>
                </a:cubicBezTo>
                <a:cubicBezTo>
                  <a:pt x="20588" y="556061"/>
                  <a:pt x="19738" y="555892"/>
                  <a:pt x="18762" y="555850"/>
                </a:cubicBezTo>
                <a:cubicBezTo>
                  <a:pt x="14854" y="556483"/>
                  <a:pt x="11968" y="556425"/>
                  <a:pt x="10098" y="555676"/>
                </a:cubicBezTo>
                <a:cubicBezTo>
                  <a:pt x="8230" y="554927"/>
                  <a:pt x="6362" y="552588"/>
                  <a:pt x="4494" y="548660"/>
                </a:cubicBezTo>
                <a:lnTo>
                  <a:pt x="2454" y="545606"/>
                </a:lnTo>
                <a:cubicBezTo>
                  <a:pt x="-432" y="543822"/>
                  <a:pt x="-772" y="541485"/>
                  <a:pt x="1436" y="538594"/>
                </a:cubicBezTo>
                <a:cubicBezTo>
                  <a:pt x="1924" y="538551"/>
                  <a:pt x="2222" y="538381"/>
                  <a:pt x="2328" y="538084"/>
                </a:cubicBezTo>
                <a:cubicBezTo>
                  <a:pt x="2434" y="537787"/>
                  <a:pt x="2476" y="537617"/>
                  <a:pt x="2454" y="537574"/>
                </a:cubicBezTo>
                <a:cubicBezTo>
                  <a:pt x="1712" y="534581"/>
                  <a:pt x="2178" y="531905"/>
                  <a:pt x="3856" y="529548"/>
                </a:cubicBezTo>
                <a:cubicBezTo>
                  <a:pt x="5534" y="527191"/>
                  <a:pt x="6766" y="524771"/>
                  <a:pt x="7550" y="522287"/>
                </a:cubicBezTo>
                <a:lnTo>
                  <a:pt x="12646" y="506999"/>
                </a:lnTo>
                <a:cubicBezTo>
                  <a:pt x="14218" y="501903"/>
                  <a:pt x="15916" y="496807"/>
                  <a:pt x="17742" y="491712"/>
                </a:cubicBezTo>
                <a:cubicBezTo>
                  <a:pt x="19568" y="486616"/>
                  <a:pt x="21268" y="481520"/>
                  <a:pt x="22838" y="476424"/>
                </a:cubicBezTo>
                <a:cubicBezTo>
                  <a:pt x="26066" y="467421"/>
                  <a:pt x="28784" y="458928"/>
                  <a:pt x="30992" y="450944"/>
                </a:cubicBezTo>
                <a:lnTo>
                  <a:pt x="36088" y="420369"/>
                </a:lnTo>
                <a:cubicBezTo>
                  <a:pt x="36130" y="420348"/>
                  <a:pt x="36300" y="420136"/>
                  <a:pt x="36598" y="419732"/>
                </a:cubicBezTo>
                <a:cubicBezTo>
                  <a:pt x="36894" y="419329"/>
                  <a:pt x="37064" y="418862"/>
                  <a:pt x="37106" y="418331"/>
                </a:cubicBezTo>
                <a:lnTo>
                  <a:pt x="40164" y="388775"/>
                </a:lnTo>
                <a:cubicBezTo>
                  <a:pt x="41354" y="376715"/>
                  <a:pt x="43052" y="364145"/>
                  <a:pt x="45260" y="351065"/>
                </a:cubicBezTo>
                <a:cubicBezTo>
                  <a:pt x="45812" y="345502"/>
                  <a:pt x="46492" y="339812"/>
                  <a:pt x="47298" y="333994"/>
                </a:cubicBezTo>
                <a:cubicBezTo>
                  <a:pt x="48106" y="328176"/>
                  <a:pt x="48784" y="321976"/>
                  <a:pt x="49338" y="315394"/>
                </a:cubicBezTo>
                <a:lnTo>
                  <a:pt x="52394" y="295011"/>
                </a:lnTo>
                <a:lnTo>
                  <a:pt x="54432" y="295011"/>
                </a:lnTo>
                <a:cubicBezTo>
                  <a:pt x="53244" y="301126"/>
                  <a:pt x="52564" y="307241"/>
                  <a:pt x="52394" y="313356"/>
                </a:cubicBezTo>
                <a:cubicBezTo>
                  <a:pt x="52352" y="315331"/>
                  <a:pt x="52182" y="316987"/>
                  <a:pt x="51884" y="318324"/>
                </a:cubicBezTo>
                <a:cubicBezTo>
                  <a:pt x="51588" y="319662"/>
                  <a:pt x="51418" y="321063"/>
                  <a:pt x="51376" y="322528"/>
                </a:cubicBezTo>
                <a:cubicBezTo>
                  <a:pt x="51418" y="335799"/>
                  <a:pt x="51842" y="349006"/>
                  <a:pt x="52650" y="362149"/>
                </a:cubicBezTo>
                <a:cubicBezTo>
                  <a:pt x="53456" y="375292"/>
                  <a:pt x="54390" y="388244"/>
                  <a:pt x="55452" y="401005"/>
                </a:cubicBezTo>
                <a:cubicBezTo>
                  <a:pt x="56514" y="409625"/>
                  <a:pt x="57702" y="417864"/>
                  <a:pt x="59020" y="425720"/>
                </a:cubicBezTo>
                <a:cubicBezTo>
                  <a:pt x="60336" y="433576"/>
                  <a:pt x="61524" y="441305"/>
                  <a:pt x="62586" y="448906"/>
                </a:cubicBezTo>
                <a:cubicBezTo>
                  <a:pt x="63118" y="451412"/>
                  <a:pt x="63840" y="453790"/>
                  <a:pt x="64752" y="456040"/>
                </a:cubicBezTo>
                <a:cubicBezTo>
                  <a:pt x="65666" y="458291"/>
                  <a:pt x="66642" y="460669"/>
                  <a:pt x="67682" y="463175"/>
                </a:cubicBezTo>
                <a:cubicBezTo>
                  <a:pt x="68658" y="464194"/>
                  <a:pt x="69508" y="464703"/>
                  <a:pt x="70230" y="464703"/>
                </a:cubicBezTo>
                <a:cubicBezTo>
                  <a:pt x="70952" y="464703"/>
                  <a:pt x="71802" y="464194"/>
                  <a:pt x="72778" y="463175"/>
                </a:cubicBezTo>
                <a:cubicBezTo>
                  <a:pt x="78400" y="455064"/>
                  <a:pt x="84212" y="447080"/>
                  <a:pt x="90216" y="439224"/>
                </a:cubicBezTo>
                <a:cubicBezTo>
                  <a:pt x="96218" y="431368"/>
                  <a:pt x="102286" y="423384"/>
                  <a:pt x="108416" y="415273"/>
                </a:cubicBezTo>
                <a:cubicBezTo>
                  <a:pt x="113040" y="408712"/>
                  <a:pt x="117792" y="402215"/>
                  <a:pt x="122670" y="395782"/>
                </a:cubicBezTo>
                <a:cubicBezTo>
                  <a:pt x="127550" y="389348"/>
                  <a:pt x="132302" y="382596"/>
                  <a:pt x="136926" y="375526"/>
                </a:cubicBezTo>
                <a:cubicBezTo>
                  <a:pt x="142970" y="367351"/>
                  <a:pt x="148698" y="358985"/>
                  <a:pt x="154108" y="350428"/>
                </a:cubicBezTo>
                <a:cubicBezTo>
                  <a:pt x="159516" y="341872"/>
                  <a:pt x="164990" y="333251"/>
                  <a:pt x="170526" y="324567"/>
                </a:cubicBezTo>
                <a:lnTo>
                  <a:pt x="192926" y="287876"/>
                </a:lnTo>
                <a:cubicBezTo>
                  <a:pt x="199204" y="277685"/>
                  <a:pt x="204976" y="267493"/>
                  <a:pt x="210242" y="257301"/>
                </a:cubicBezTo>
                <a:lnTo>
                  <a:pt x="219418" y="243033"/>
                </a:lnTo>
                <a:cubicBezTo>
                  <a:pt x="219908" y="242035"/>
                  <a:pt x="219950" y="241228"/>
                  <a:pt x="219546" y="240612"/>
                </a:cubicBezTo>
                <a:cubicBezTo>
                  <a:pt x="219142" y="239996"/>
                  <a:pt x="218420" y="239444"/>
                  <a:pt x="217380" y="238956"/>
                </a:cubicBezTo>
                <a:cubicBezTo>
                  <a:pt x="204978" y="233690"/>
                  <a:pt x="192074" y="228934"/>
                  <a:pt x="178672" y="224688"/>
                </a:cubicBezTo>
                <a:cubicBezTo>
                  <a:pt x="170038" y="222607"/>
                  <a:pt x="161340" y="220908"/>
                  <a:pt x="152580" y="219592"/>
                </a:cubicBezTo>
                <a:cubicBezTo>
                  <a:pt x="143820" y="218275"/>
                  <a:pt x="134868" y="217596"/>
                  <a:pt x="125726" y="217553"/>
                </a:cubicBezTo>
                <a:cubicBezTo>
                  <a:pt x="121144" y="217490"/>
                  <a:pt x="116562" y="217362"/>
                  <a:pt x="111980" y="217171"/>
                </a:cubicBezTo>
                <a:cubicBezTo>
                  <a:pt x="107398" y="216980"/>
                  <a:pt x="102816" y="217108"/>
                  <a:pt x="98234" y="217553"/>
                </a:cubicBezTo>
                <a:cubicBezTo>
                  <a:pt x="92486" y="217999"/>
                  <a:pt x="86928" y="219401"/>
                  <a:pt x="81560" y="221758"/>
                </a:cubicBezTo>
                <a:cubicBezTo>
                  <a:pt x="76194" y="224114"/>
                  <a:pt x="71906" y="227809"/>
                  <a:pt x="68702" y="232841"/>
                </a:cubicBezTo>
                <a:cubicBezTo>
                  <a:pt x="66664" y="235792"/>
                  <a:pt x="64880" y="238553"/>
                  <a:pt x="63350" y="241122"/>
                </a:cubicBezTo>
                <a:cubicBezTo>
                  <a:pt x="61822" y="243691"/>
                  <a:pt x="60548" y="246706"/>
                  <a:pt x="59528" y="250167"/>
                </a:cubicBezTo>
                <a:cubicBezTo>
                  <a:pt x="58998" y="252757"/>
                  <a:pt x="58530" y="255475"/>
                  <a:pt x="58128" y="258320"/>
                </a:cubicBezTo>
                <a:cubicBezTo>
                  <a:pt x="57724" y="261166"/>
                  <a:pt x="57512" y="263883"/>
                  <a:pt x="57490" y="266474"/>
                </a:cubicBezTo>
                <a:cubicBezTo>
                  <a:pt x="57512" y="266516"/>
                  <a:pt x="57470" y="266686"/>
                  <a:pt x="57364" y="266983"/>
                </a:cubicBezTo>
                <a:cubicBezTo>
                  <a:pt x="57256" y="267281"/>
                  <a:pt x="56960" y="267451"/>
                  <a:pt x="56472" y="267493"/>
                </a:cubicBezTo>
                <a:lnTo>
                  <a:pt x="55452" y="268512"/>
                </a:lnTo>
                <a:lnTo>
                  <a:pt x="55452" y="265455"/>
                </a:lnTo>
                <a:cubicBezTo>
                  <a:pt x="55920" y="260847"/>
                  <a:pt x="56258" y="256303"/>
                  <a:pt x="56472" y="251823"/>
                </a:cubicBezTo>
                <a:cubicBezTo>
                  <a:pt x="56684" y="247343"/>
                  <a:pt x="57024" y="243054"/>
                  <a:pt x="57490" y="238956"/>
                </a:cubicBezTo>
                <a:cubicBezTo>
                  <a:pt x="58616" y="231928"/>
                  <a:pt x="61206" y="226365"/>
                  <a:pt x="65260" y="222267"/>
                </a:cubicBezTo>
                <a:cubicBezTo>
                  <a:pt x="69316" y="218169"/>
                  <a:pt x="74198" y="214899"/>
                  <a:pt x="79906" y="212458"/>
                </a:cubicBezTo>
                <a:cubicBezTo>
                  <a:pt x="83980" y="211396"/>
                  <a:pt x="88052" y="210462"/>
                  <a:pt x="92124" y="209655"/>
                </a:cubicBezTo>
                <a:cubicBezTo>
                  <a:pt x="96198" y="208848"/>
                  <a:pt x="100270" y="208423"/>
                  <a:pt x="104344" y="208381"/>
                </a:cubicBezTo>
                <a:cubicBezTo>
                  <a:pt x="115056" y="208338"/>
                  <a:pt x="125704" y="208169"/>
                  <a:pt x="136288" y="207871"/>
                </a:cubicBezTo>
                <a:cubicBezTo>
                  <a:pt x="146874" y="207574"/>
                  <a:pt x="157268" y="207404"/>
                  <a:pt x="167472" y="207362"/>
                </a:cubicBezTo>
                <a:cubicBezTo>
                  <a:pt x="173516" y="207468"/>
                  <a:pt x="179498" y="208020"/>
                  <a:pt x="185416" y="209018"/>
                </a:cubicBezTo>
                <a:cubicBezTo>
                  <a:pt x="191336" y="210016"/>
                  <a:pt x="197572" y="210823"/>
                  <a:pt x="204126" y="211438"/>
                </a:cubicBezTo>
                <a:lnTo>
                  <a:pt x="220438" y="214496"/>
                </a:lnTo>
                <a:lnTo>
                  <a:pt x="228596" y="217553"/>
                </a:lnTo>
                <a:cubicBezTo>
                  <a:pt x="229638" y="218127"/>
                  <a:pt x="230614" y="218254"/>
                  <a:pt x="231528" y="217936"/>
                </a:cubicBezTo>
                <a:cubicBezTo>
                  <a:pt x="232442" y="217617"/>
                  <a:pt x="233164" y="216471"/>
                  <a:pt x="233694" y="214496"/>
                </a:cubicBezTo>
                <a:lnTo>
                  <a:pt x="251030" y="179844"/>
                </a:lnTo>
                <a:cubicBezTo>
                  <a:pt x="253538" y="175767"/>
                  <a:pt x="255662" y="171436"/>
                  <a:pt x="257404" y="166850"/>
                </a:cubicBezTo>
                <a:cubicBezTo>
                  <a:pt x="259146" y="162263"/>
                  <a:pt x="260760" y="157422"/>
                  <a:pt x="262248" y="152326"/>
                </a:cubicBezTo>
                <a:cubicBezTo>
                  <a:pt x="262842" y="149311"/>
                  <a:pt x="263692" y="146678"/>
                  <a:pt x="264796" y="144428"/>
                </a:cubicBezTo>
                <a:cubicBezTo>
                  <a:pt x="265902" y="142177"/>
                  <a:pt x="266750" y="140054"/>
                  <a:pt x="267346" y="138058"/>
                </a:cubicBezTo>
                <a:cubicBezTo>
                  <a:pt x="267940" y="134427"/>
                  <a:pt x="268790" y="130732"/>
                  <a:pt x="269896" y="126974"/>
                </a:cubicBezTo>
                <a:cubicBezTo>
                  <a:pt x="271000" y="123216"/>
                  <a:pt x="271850" y="119776"/>
                  <a:pt x="272444" y="116655"/>
                </a:cubicBezTo>
                <a:cubicBezTo>
                  <a:pt x="272976" y="114213"/>
                  <a:pt x="272932" y="112472"/>
                  <a:pt x="272316" y="111432"/>
                </a:cubicBezTo>
                <a:cubicBezTo>
                  <a:pt x="271700" y="110391"/>
                  <a:pt x="270384" y="109415"/>
                  <a:pt x="268366" y="108502"/>
                </a:cubicBezTo>
                <a:cubicBezTo>
                  <a:pt x="268876" y="107440"/>
                  <a:pt x="269640" y="106506"/>
                  <a:pt x="270660" y="105699"/>
                </a:cubicBezTo>
                <a:cubicBezTo>
                  <a:pt x="271680" y="104892"/>
                  <a:pt x="272954" y="104467"/>
                  <a:pt x="274484" y="104425"/>
                </a:cubicBezTo>
                <a:cubicBezTo>
                  <a:pt x="276524" y="104850"/>
                  <a:pt x="278562" y="105019"/>
                  <a:pt x="280602" y="104935"/>
                </a:cubicBezTo>
                <a:cubicBezTo>
                  <a:pt x="282642" y="104850"/>
                  <a:pt x="284680" y="105019"/>
                  <a:pt x="286720" y="105444"/>
                </a:cubicBezTo>
                <a:cubicBezTo>
                  <a:pt x="295282" y="105614"/>
                  <a:pt x="302632" y="107822"/>
                  <a:pt x="308772" y="112069"/>
                </a:cubicBezTo>
                <a:cubicBezTo>
                  <a:pt x="314912" y="116315"/>
                  <a:pt x="320478" y="121581"/>
                  <a:pt x="325470" y="127866"/>
                </a:cubicBezTo>
                <a:cubicBezTo>
                  <a:pt x="328508" y="131497"/>
                  <a:pt x="331100" y="135701"/>
                  <a:pt x="333246" y="140478"/>
                </a:cubicBezTo>
                <a:cubicBezTo>
                  <a:pt x="335390" y="145256"/>
                  <a:pt x="337218" y="150224"/>
                  <a:pt x="338726" y="155384"/>
                </a:cubicBezTo>
                <a:cubicBezTo>
                  <a:pt x="339682" y="158823"/>
                  <a:pt x="340320" y="161881"/>
                  <a:pt x="340638" y="164556"/>
                </a:cubicBezTo>
                <a:cubicBezTo>
                  <a:pt x="340956" y="167232"/>
                  <a:pt x="341340" y="170289"/>
                  <a:pt x="341786" y="173729"/>
                </a:cubicBezTo>
                <a:cubicBezTo>
                  <a:pt x="342316" y="178273"/>
                  <a:pt x="342784" y="182689"/>
                  <a:pt x="343188" y="186978"/>
                </a:cubicBezTo>
                <a:cubicBezTo>
                  <a:pt x="343590" y="191267"/>
                  <a:pt x="343804" y="195684"/>
                  <a:pt x="343824" y="200227"/>
                </a:cubicBezTo>
                <a:cubicBezTo>
                  <a:pt x="343760" y="203901"/>
                  <a:pt x="343378" y="207765"/>
                  <a:pt x="342678" y="211821"/>
                </a:cubicBezTo>
                <a:cubicBezTo>
                  <a:pt x="341976" y="215876"/>
                  <a:pt x="341340" y="219486"/>
                  <a:pt x="340766" y="222649"/>
                </a:cubicBezTo>
                <a:cubicBezTo>
                  <a:pt x="340276" y="225686"/>
                  <a:pt x="339724" y="228531"/>
                  <a:pt x="339108" y="231185"/>
                </a:cubicBezTo>
                <a:cubicBezTo>
                  <a:pt x="338492" y="233839"/>
                  <a:pt x="337686" y="236429"/>
                  <a:pt x="336686" y="238956"/>
                </a:cubicBezTo>
                <a:cubicBezTo>
                  <a:pt x="336644" y="240464"/>
                  <a:pt x="336474" y="241780"/>
                  <a:pt x="336176" y="242905"/>
                </a:cubicBezTo>
                <a:cubicBezTo>
                  <a:pt x="335880" y="244031"/>
                  <a:pt x="335710" y="245092"/>
                  <a:pt x="335666" y="246090"/>
                </a:cubicBezTo>
                <a:cubicBezTo>
                  <a:pt x="334626" y="248999"/>
                  <a:pt x="334414" y="251080"/>
                  <a:pt x="335030" y="252333"/>
                </a:cubicBezTo>
                <a:cubicBezTo>
                  <a:pt x="335646" y="253585"/>
                  <a:pt x="337218" y="254902"/>
                  <a:pt x="339746" y="256282"/>
                </a:cubicBezTo>
                <a:cubicBezTo>
                  <a:pt x="347414" y="259764"/>
                  <a:pt x="355020" y="263246"/>
                  <a:pt x="362562" y="266729"/>
                </a:cubicBezTo>
                <a:cubicBezTo>
                  <a:pt x="370104" y="270211"/>
                  <a:pt x="377454" y="274203"/>
                  <a:pt x="384614" y="278704"/>
                </a:cubicBezTo>
                <a:cubicBezTo>
                  <a:pt x="392750" y="282781"/>
                  <a:pt x="400696" y="287112"/>
                  <a:pt x="408450" y="291698"/>
                </a:cubicBezTo>
                <a:cubicBezTo>
                  <a:pt x="416204" y="296285"/>
                  <a:pt x="423894" y="301126"/>
                  <a:pt x="431520" y="306222"/>
                </a:cubicBezTo>
                <a:cubicBezTo>
                  <a:pt x="439650" y="310320"/>
                  <a:pt x="447840" y="314863"/>
                  <a:pt x="456090" y="319853"/>
                </a:cubicBezTo>
                <a:cubicBezTo>
                  <a:pt x="464338" y="324843"/>
                  <a:pt x="472776" y="330151"/>
                  <a:pt x="481404" y="335778"/>
                </a:cubicBezTo>
                <a:cubicBezTo>
                  <a:pt x="486894" y="338963"/>
                  <a:pt x="492194" y="342530"/>
                  <a:pt x="497304" y="346479"/>
                </a:cubicBezTo>
                <a:cubicBezTo>
                  <a:pt x="502412" y="350428"/>
                  <a:pt x="507966" y="353995"/>
                  <a:pt x="513966" y="357180"/>
                </a:cubicBezTo>
                <a:cubicBezTo>
                  <a:pt x="518080" y="360641"/>
                  <a:pt x="522326" y="363656"/>
                  <a:pt x="526706" y="366226"/>
                </a:cubicBezTo>
                <a:cubicBezTo>
                  <a:pt x="531086" y="368795"/>
                  <a:pt x="535338" y="371555"/>
                  <a:pt x="539466" y="374506"/>
                </a:cubicBezTo>
                <a:cubicBezTo>
                  <a:pt x="540466" y="375483"/>
                  <a:pt x="541274" y="375823"/>
                  <a:pt x="541892" y="375526"/>
                </a:cubicBezTo>
                <a:cubicBezTo>
                  <a:pt x="542508" y="375228"/>
                  <a:pt x="543062" y="374549"/>
                  <a:pt x="543552" y="373487"/>
                </a:cubicBezTo>
                <a:cubicBezTo>
                  <a:pt x="543594" y="373530"/>
                  <a:pt x="543764" y="373445"/>
                  <a:pt x="544062" y="373232"/>
                </a:cubicBezTo>
                <a:cubicBezTo>
                  <a:pt x="544360" y="373020"/>
                  <a:pt x="544530" y="372426"/>
                  <a:pt x="544572" y="371449"/>
                </a:cubicBezTo>
                <a:cubicBezTo>
                  <a:pt x="545254" y="364803"/>
                  <a:pt x="545934" y="357966"/>
                  <a:pt x="546614" y="350938"/>
                </a:cubicBezTo>
                <a:cubicBezTo>
                  <a:pt x="547296" y="343910"/>
                  <a:pt x="546956" y="336818"/>
                  <a:pt x="545594" y="329663"/>
                </a:cubicBezTo>
                <a:cubicBezTo>
                  <a:pt x="545146" y="326032"/>
                  <a:pt x="544254" y="322337"/>
                  <a:pt x="542914" y="318579"/>
                </a:cubicBezTo>
                <a:cubicBezTo>
                  <a:pt x="541572" y="314821"/>
                  <a:pt x="539402" y="311381"/>
                  <a:pt x="536404" y="308260"/>
                </a:cubicBezTo>
                <a:cubicBezTo>
                  <a:pt x="533828" y="305245"/>
                  <a:pt x="530808" y="303122"/>
                  <a:pt x="527342" y="301890"/>
                </a:cubicBezTo>
                <a:cubicBezTo>
                  <a:pt x="523878" y="300659"/>
                  <a:pt x="520096" y="300064"/>
                  <a:pt x="516002" y="300107"/>
                </a:cubicBezTo>
                <a:lnTo>
                  <a:pt x="505826" y="300107"/>
                </a:lnTo>
                <a:lnTo>
                  <a:pt x="505826" y="298068"/>
                </a:lnTo>
                <a:cubicBezTo>
                  <a:pt x="509408" y="298026"/>
                  <a:pt x="512928" y="297856"/>
                  <a:pt x="516384" y="297559"/>
                </a:cubicBezTo>
                <a:cubicBezTo>
                  <a:pt x="519842" y="297261"/>
                  <a:pt x="523110" y="297092"/>
                  <a:pt x="526192" y="297049"/>
                </a:cubicBezTo>
                <a:cubicBezTo>
                  <a:pt x="529744" y="297559"/>
                  <a:pt x="533106" y="298323"/>
                  <a:pt x="536276" y="299342"/>
                </a:cubicBezTo>
                <a:cubicBezTo>
                  <a:pt x="539446" y="300361"/>
                  <a:pt x="542552" y="301635"/>
                  <a:pt x="545594" y="303164"/>
                </a:cubicBezTo>
                <a:cubicBezTo>
                  <a:pt x="548636" y="305202"/>
                  <a:pt x="551486" y="307241"/>
                  <a:pt x="554146" y="309279"/>
                </a:cubicBezTo>
                <a:cubicBezTo>
                  <a:pt x="556806" y="311317"/>
                  <a:pt x="559400" y="313356"/>
                  <a:pt x="561932" y="315394"/>
                </a:cubicBezTo>
                <a:lnTo>
                  <a:pt x="564996" y="310298"/>
                </a:lnTo>
                <a:lnTo>
                  <a:pt x="570102" y="284819"/>
                </a:lnTo>
                <a:lnTo>
                  <a:pt x="578270" y="252205"/>
                </a:lnTo>
                <a:cubicBezTo>
                  <a:pt x="579250" y="248129"/>
                  <a:pt x="580100" y="244307"/>
                  <a:pt x="580824" y="240740"/>
                </a:cubicBezTo>
                <a:cubicBezTo>
                  <a:pt x="581548" y="237173"/>
                  <a:pt x="582398" y="233860"/>
                  <a:pt x="583376" y="230803"/>
                </a:cubicBezTo>
                <a:lnTo>
                  <a:pt x="589496" y="206342"/>
                </a:lnTo>
                <a:cubicBezTo>
                  <a:pt x="590046" y="203327"/>
                  <a:pt x="590726" y="200440"/>
                  <a:pt x="591530" y="197680"/>
                </a:cubicBezTo>
                <a:cubicBezTo>
                  <a:pt x="592336" y="194919"/>
                  <a:pt x="593014" y="192032"/>
                  <a:pt x="593564" y="189017"/>
                </a:cubicBezTo>
                <a:lnTo>
                  <a:pt x="598650" y="157422"/>
                </a:lnTo>
                <a:cubicBezTo>
                  <a:pt x="599118" y="155872"/>
                  <a:pt x="599456" y="154386"/>
                  <a:pt x="599668" y="152963"/>
                </a:cubicBezTo>
                <a:cubicBezTo>
                  <a:pt x="599880" y="151541"/>
                  <a:pt x="600218" y="150309"/>
                  <a:pt x="600686" y="149269"/>
                </a:cubicBezTo>
                <a:cubicBezTo>
                  <a:pt x="600834" y="151286"/>
                  <a:pt x="601046" y="153367"/>
                  <a:pt x="601322" y="155511"/>
                </a:cubicBezTo>
                <a:cubicBezTo>
                  <a:pt x="601596" y="157656"/>
                  <a:pt x="601046" y="159991"/>
                  <a:pt x="599668" y="162518"/>
                </a:cubicBezTo>
                <a:cubicBezTo>
                  <a:pt x="599838" y="162688"/>
                  <a:pt x="599498" y="163367"/>
                  <a:pt x="598650" y="164556"/>
                </a:cubicBezTo>
                <a:cubicBezTo>
                  <a:pt x="598608" y="166637"/>
                  <a:pt x="598438" y="168845"/>
                  <a:pt x="598142" y="171181"/>
                </a:cubicBezTo>
                <a:cubicBezTo>
                  <a:pt x="597846" y="173517"/>
                  <a:pt x="597676" y="175725"/>
                  <a:pt x="597634" y="177806"/>
                </a:cubicBezTo>
                <a:cubicBezTo>
                  <a:pt x="597612" y="181925"/>
                  <a:pt x="597400" y="185917"/>
                  <a:pt x="596998" y="189781"/>
                </a:cubicBezTo>
                <a:cubicBezTo>
                  <a:pt x="596596" y="193645"/>
                  <a:pt x="596128" y="197127"/>
                  <a:pt x="595600" y="200227"/>
                </a:cubicBezTo>
                <a:lnTo>
                  <a:pt x="594582" y="207362"/>
                </a:lnTo>
                <a:cubicBezTo>
                  <a:pt x="594094" y="207404"/>
                  <a:pt x="593798" y="207574"/>
                  <a:pt x="593692" y="207871"/>
                </a:cubicBezTo>
                <a:cubicBezTo>
                  <a:pt x="593586" y="208169"/>
                  <a:pt x="593544" y="208338"/>
                  <a:pt x="593564" y="208381"/>
                </a:cubicBezTo>
                <a:cubicBezTo>
                  <a:pt x="593988" y="214432"/>
                  <a:pt x="593904" y="220165"/>
                  <a:pt x="593310" y="225579"/>
                </a:cubicBezTo>
                <a:cubicBezTo>
                  <a:pt x="592718" y="230994"/>
                  <a:pt x="592124" y="236472"/>
                  <a:pt x="591530" y="242014"/>
                </a:cubicBezTo>
                <a:cubicBezTo>
                  <a:pt x="590576" y="251675"/>
                  <a:pt x="589940" y="261399"/>
                  <a:pt x="589622" y="271187"/>
                </a:cubicBezTo>
                <a:cubicBezTo>
                  <a:pt x="589306" y="280976"/>
                  <a:pt x="588924" y="290955"/>
                  <a:pt x="588478" y="301126"/>
                </a:cubicBezTo>
                <a:cubicBezTo>
                  <a:pt x="587992" y="307687"/>
                  <a:pt x="587694" y="314184"/>
                  <a:pt x="587588" y="320617"/>
                </a:cubicBezTo>
                <a:cubicBezTo>
                  <a:pt x="587482" y="327051"/>
                  <a:pt x="587440" y="333803"/>
                  <a:pt x="587462" y="340874"/>
                </a:cubicBezTo>
                <a:cubicBezTo>
                  <a:pt x="587504" y="342445"/>
                  <a:pt x="587928" y="344143"/>
                  <a:pt x="588732" y="345969"/>
                </a:cubicBezTo>
                <a:cubicBezTo>
                  <a:pt x="589538" y="347795"/>
                  <a:pt x="590470" y="349494"/>
                  <a:pt x="591530" y="351065"/>
                </a:cubicBezTo>
                <a:cubicBezTo>
                  <a:pt x="595642" y="358688"/>
                  <a:pt x="599626" y="366374"/>
                  <a:pt x="603482" y="374124"/>
                </a:cubicBezTo>
                <a:cubicBezTo>
                  <a:pt x="607340" y="381874"/>
                  <a:pt x="610814" y="389815"/>
                  <a:pt x="613910" y="397947"/>
                </a:cubicBezTo>
                <a:lnTo>
                  <a:pt x="622046" y="422408"/>
                </a:lnTo>
                <a:cubicBezTo>
                  <a:pt x="622492" y="423958"/>
                  <a:pt x="622874" y="425699"/>
                  <a:pt x="623192" y="427631"/>
                </a:cubicBezTo>
                <a:cubicBezTo>
                  <a:pt x="623510" y="429563"/>
                  <a:pt x="624144" y="431559"/>
                  <a:pt x="625098" y="433619"/>
                </a:cubicBezTo>
                <a:cubicBezTo>
                  <a:pt x="625586" y="434680"/>
                  <a:pt x="626136" y="435869"/>
                  <a:pt x="626752" y="437186"/>
                </a:cubicBezTo>
                <a:cubicBezTo>
                  <a:pt x="627366" y="438502"/>
                  <a:pt x="628172" y="439691"/>
                  <a:pt x="629168" y="440753"/>
                </a:cubicBezTo>
                <a:lnTo>
                  <a:pt x="646460" y="454002"/>
                </a:lnTo>
                <a:cubicBezTo>
                  <a:pt x="647010" y="454533"/>
                  <a:pt x="647690" y="455000"/>
                  <a:pt x="648494" y="455403"/>
                </a:cubicBezTo>
                <a:cubicBezTo>
                  <a:pt x="649300" y="455807"/>
                  <a:pt x="649978" y="456019"/>
                  <a:pt x="650528" y="456040"/>
                </a:cubicBezTo>
                <a:cubicBezTo>
                  <a:pt x="651102" y="455531"/>
                  <a:pt x="651738" y="455021"/>
                  <a:pt x="652438" y="454512"/>
                </a:cubicBezTo>
                <a:cubicBezTo>
                  <a:pt x="653136" y="454002"/>
                  <a:pt x="653518" y="453492"/>
                  <a:pt x="653580" y="452983"/>
                </a:cubicBezTo>
                <a:lnTo>
                  <a:pt x="653580" y="359219"/>
                </a:lnTo>
                <a:cubicBezTo>
                  <a:pt x="654048" y="345885"/>
                  <a:pt x="654388" y="332296"/>
                  <a:pt x="654600" y="318452"/>
                </a:cubicBezTo>
                <a:cubicBezTo>
                  <a:pt x="654812" y="304608"/>
                  <a:pt x="655152" y="291019"/>
                  <a:pt x="655618" y="277685"/>
                </a:cubicBezTo>
                <a:cubicBezTo>
                  <a:pt x="655554" y="266516"/>
                  <a:pt x="655428" y="255475"/>
                  <a:pt x="655236" y="244562"/>
                </a:cubicBezTo>
                <a:cubicBezTo>
                  <a:pt x="655046" y="233648"/>
                  <a:pt x="655172" y="222607"/>
                  <a:pt x="655618" y="211438"/>
                </a:cubicBezTo>
                <a:cubicBezTo>
                  <a:pt x="655448" y="190036"/>
                  <a:pt x="655788" y="168633"/>
                  <a:pt x="656638" y="147230"/>
                </a:cubicBezTo>
                <a:cubicBezTo>
                  <a:pt x="657106" y="144598"/>
                  <a:pt x="657444" y="141710"/>
                  <a:pt x="657658" y="138567"/>
                </a:cubicBezTo>
                <a:cubicBezTo>
                  <a:pt x="657870" y="135425"/>
                  <a:pt x="658210" y="132537"/>
                  <a:pt x="658676" y="129904"/>
                </a:cubicBezTo>
                <a:lnTo>
                  <a:pt x="661734" y="113598"/>
                </a:lnTo>
                <a:cubicBezTo>
                  <a:pt x="662200" y="113024"/>
                  <a:pt x="662540" y="112133"/>
                  <a:pt x="662754" y="110922"/>
                </a:cubicBezTo>
                <a:cubicBezTo>
                  <a:pt x="662966" y="109712"/>
                  <a:pt x="663306" y="108565"/>
                  <a:pt x="663772" y="107482"/>
                </a:cubicBezTo>
                <a:cubicBezTo>
                  <a:pt x="664264" y="103533"/>
                  <a:pt x="664818" y="99966"/>
                  <a:pt x="665432" y="96781"/>
                </a:cubicBezTo>
                <a:cubicBezTo>
                  <a:pt x="666048" y="93596"/>
                  <a:pt x="666854" y="90029"/>
                  <a:pt x="667848" y="86080"/>
                </a:cubicBezTo>
                <a:cubicBezTo>
                  <a:pt x="668338" y="84509"/>
                  <a:pt x="668380" y="82810"/>
                  <a:pt x="667976" y="80984"/>
                </a:cubicBezTo>
                <a:cubicBezTo>
                  <a:pt x="667574" y="79158"/>
                  <a:pt x="666854" y="77459"/>
                  <a:pt x="665816" y="75888"/>
                </a:cubicBezTo>
                <a:lnTo>
                  <a:pt x="636374" y="34102"/>
                </a:lnTo>
                <a:cubicBezTo>
                  <a:pt x="634826" y="31087"/>
                  <a:pt x="633086" y="28199"/>
                  <a:pt x="631154" y="25439"/>
                </a:cubicBezTo>
                <a:cubicBezTo>
                  <a:pt x="629220" y="22679"/>
                  <a:pt x="627222" y="19791"/>
                  <a:pt x="625160" y="16776"/>
                </a:cubicBezTo>
                <a:lnTo>
                  <a:pt x="618018" y="10661"/>
                </a:lnTo>
                <a:cubicBezTo>
                  <a:pt x="616976" y="10109"/>
                  <a:pt x="615998" y="9939"/>
                  <a:pt x="615084" y="10151"/>
                </a:cubicBezTo>
                <a:cubicBezTo>
                  <a:pt x="614170" y="10364"/>
                  <a:pt x="613448" y="11213"/>
                  <a:pt x="612916" y="12699"/>
                </a:cubicBezTo>
                <a:cubicBezTo>
                  <a:pt x="612086" y="17795"/>
                  <a:pt x="611754" y="22891"/>
                  <a:pt x="611920" y="27987"/>
                </a:cubicBezTo>
                <a:cubicBezTo>
                  <a:pt x="611072" y="45483"/>
                  <a:pt x="610734" y="62469"/>
                  <a:pt x="610902" y="78946"/>
                </a:cubicBezTo>
                <a:cubicBezTo>
                  <a:pt x="610924" y="78946"/>
                  <a:pt x="610882" y="79200"/>
                  <a:pt x="610774" y="79710"/>
                </a:cubicBezTo>
                <a:cubicBezTo>
                  <a:pt x="610668" y="80220"/>
                  <a:pt x="610370" y="80984"/>
                  <a:pt x="609882" y="82003"/>
                </a:cubicBezTo>
                <a:lnTo>
                  <a:pt x="609882" y="76907"/>
                </a:lnTo>
                <a:lnTo>
                  <a:pt x="606820" y="48370"/>
                </a:lnTo>
                <a:cubicBezTo>
                  <a:pt x="605714" y="43805"/>
                  <a:pt x="604354" y="39431"/>
                  <a:pt x="602738" y="35248"/>
                </a:cubicBezTo>
                <a:cubicBezTo>
                  <a:pt x="601122" y="31066"/>
                  <a:pt x="599760" y="26947"/>
                  <a:pt x="598654" y="22891"/>
                </a:cubicBezTo>
                <a:lnTo>
                  <a:pt x="595592" y="5565"/>
                </a:lnTo>
                <a:cubicBezTo>
                  <a:pt x="595146" y="4907"/>
                  <a:pt x="595274" y="3930"/>
                  <a:pt x="595976" y="2635"/>
                </a:cubicBezTo>
                <a:cubicBezTo>
                  <a:pt x="596678" y="1340"/>
                  <a:pt x="597570" y="618"/>
                  <a:pt x="598654" y="469"/>
                </a:cubicBezTo>
                <a:cubicBezTo>
                  <a:pt x="603714" y="405"/>
                  <a:pt x="608642" y="278"/>
                  <a:pt x="613436" y="87"/>
                </a:cubicBezTo>
                <a:close/>
              </a:path>
            </a:pathLst>
          </a:custGeom>
          <a:gradFill flip="none" rotWithShape="1">
            <a:gsLst>
              <a:gs pos="62000">
                <a:prstClr val="white"/>
              </a:gs>
              <a:gs pos="100000">
                <a:srgbClr val="0891E3"/>
              </a:gs>
            </a:gsLst>
            <a:lin ang="5400000" scaled="1"/>
            <a:tileRect/>
          </a:gradFill>
          <a:ln>
            <a:noFill/>
          </a:ln>
          <a:effectLst>
            <a:outerShdw blurRad="50800" sx="102000" sy="102000" algn="ctr" rotWithShape="0">
              <a:srgbClr val="0673B6">
                <a:alpha val="4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8000" b="0" i="0" u="none" strike="noStrike" kern="100" cap="none" spc="0" normalizeH="0" baseline="0" noProof="0" dirty="0">
              <a:ln>
                <a:noFill/>
              </a:ln>
              <a:gradFill flip="none" rotWithShape="1">
                <a:gsLst>
                  <a:gs pos="62000">
                    <a:prstClr val="white"/>
                  </a:gs>
                  <a:gs pos="100000">
                    <a:srgbClr val="0891E3"/>
                  </a:gs>
                </a:gsLst>
                <a:lin ang="5400000" scaled="1"/>
                <a:tileRect/>
              </a:gradFill>
              <a:effectLst>
                <a:outerShdw blurRad="50800" sx="102000" sy="102000" algn="ctr" rotWithShape="0">
                  <a:srgbClr val="0673B6">
                    <a:alpha val="48000"/>
                  </a:srgbClr>
                </a:outerShdw>
              </a:effectLst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  <a:cs typeface="阿里巴巴普惠体 B" panose="00020600040101010101" pitchFamily="18" charset="-122"/>
            </a:endParaRPr>
          </a:p>
        </p:txBody>
      </p:sp>
      <p:sp>
        <p:nvSpPr>
          <p:cNvPr id="49" name="PA-任意多边形 48">
            <a:extLst>
              <a:ext uri="{FF2B5EF4-FFF2-40B4-BE49-F238E27FC236}">
                <a16:creationId xmlns:a16="http://schemas.microsoft.com/office/drawing/2014/main" id="{F29D9247-BD3D-49B8-9F28-2780FA0DCAD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889079" y="2936725"/>
            <a:ext cx="988472" cy="992931"/>
          </a:xfrm>
          <a:custGeom>
            <a:avLst/>
            <a:gdLst/>
            <a:ahLst/>
            <a:cxnLst/>
            <a:rect l="l" t="t" r="r" b="b"/>
            <a:pathLst>
              <a:path w="988472" h="992931">
                <a:moveTo>
                  <a:pt x="119172" y="872669"/>
                </a:moveTo>
                <a:cubicBezTo>
                  <a:pt x="117664" y="873115"/>
                  <a:pt x="116346" y="873497"/>
                  <a:pt x="115220" y="873815"/>
                </a:cubicBezTo>
                <a:cubicBezTo>
                  <a:pt x="114094" y="874134"/>
                  <a:pt x="113030" y="874771"/>
                  <a:pt x="112032" y="875727"/>
                </a:cubicBezTo>
                <a:lnTo>
                  <a:pt x="119172" y="873688"/>
                </a:lnTo>
                <a:close/>
                <a:moveTo>
                  <a:pt x="302568" y="857381"/>
                </a:moveTo>
                <a:lnTo>
                  <a:pt x="302568" y="860439"/>
                </a:lnTo>
                <a:cubicBezTo>
                  <a:pt x="303524" y="860524"/>
                  <a:pt x="304160" y="860863"/>
                  <a:pt x="304480" y="861458"/>
                </a:cubicBezTo>
                <a:cubicBezTo>
                  <a:pt x="304798" y="862053"/>
                  <a:pt x="305180" y="862392"/>
                  <a:pt x="305624" y="862477"/>
                </a:cubicBezTo>
                <a:cubicBezTo>
                  <a:pt x="307134" y="861522"/>
                  <a:pt x="308452" y="860885"/>
                  <a:pt x="309578" y="860566"/>
                </a:cubicBezTo>
                <a:cubicBezTo>
                  <a:pt x="310704" y="860248"/>
                  <a:pt x="311766" y="859866"/>
                  <a:pt x="312766" y="859420"/>
                </a:cubicBezTo>
                <a:cubicBezTo>
                  <a:pt x="311766" y="858443"/>
                  <a:pt x="310704" y="857848"/>
                  <a:pt x="309578" y="857636"/>
                </a:cubicBezTo>
                <a:cubicBezTo>
                  <a:pt x="308452" y="857424"/>
                  <a:pt x="307134" y="857339"/>
                  <a:pt x="305624" y="857381"/>
                </a:cubicBezTo>
                <a:close/>
                <a:moveTo>
                  <a:pt x="589082" y="787093"/>
                </a:moveTo>
                <a:lnTo>
                  <a:pt x="539094" y="792200"/>
                </a:lnTo>
                <a:cubicBezTo>
                  <a:pt x="539116" y="792243"/>
                  <a:pt x="539072" y="792413"/>
                  <a:pt x="538966" y="792711"/>
                </a:cubicBezTo>
                <a:cubicBezTo>
                  <a:pt x="538860" y="793009"/>
                  <a:pt x="538562" y="793179"/>
                  <a:pt x="538074" y="793222"/>
                </a:cubicBezTo>
                <a:cubicBezTo>
                  <a:pt x="547234" y="799905"/>
                  <a:pt x="556202" y="806713"/>
                  <a:pt x="564980" y="813644"/>
                </a:cubicBezTo>
                <a:cubicBezTo>
                  <a:pt x="573758" y="820576"/>
                  <a:pt x="582472" y="827369"/>
                  <a:pt x="591122" y="834023"/>
                </a:cubicBezTo>
                <a:lnTo>
                  <a:pt x="591122" y="833011"/>
                </a:lnTo>
                <a:cubicBezTo>
                  <a:pt x="592584" y="824990"/>
                  <a:pt x="593474" y="817599"/>
                  <a:pt x="593792" y="810837"/>
                </a:cubicBezTo>
                <a:cubicBezTo>
                  <a:pt x="594110" y="804074"/>
                  <a:pt x="594238" y="797181"/>
                  <a:pt x="594174" y="790157"/>
                </a:cubicBezTo>
                <a:cubicBezTo>
                  <a:pt x="594980" y="788689"/>
                  <a:pt x="594640" y="787795"/>
                  <a:pt x="593156" y="787476"/>
                </a:cubicBezTo>
                <a:cubicBezTo>
                  <a:pt x="591672" y="787157"/>
                  <a:pt x="590314" y="787029"/>
                  <a:pt x="589082" y="787093"/>
                </a:cubicBezTo>
                <a:close/>
                <a:moveTo>
                  <a:pt x="596210" y="776878"/>
                </a:moveTo>
                <a:cubicBezTo>
                  <a:pt x="584102" y="778793"/>
                  <a:pt x="572374" y="780581"/>
                  <a:pt x="561026" y="782241"/>
                </a:cubicBezTo>
                <a:cubicBezTo>
                  <a:pt x="549678" y="783901"/>
                  <a:pt x="537946" y="786199"/>
                  <a:pt x="525832" y="789136"/>
                </a:cubicBezTo>
                <a:cubicBezTo>
                  <a:pt x="527788" y="789625"/>
                  <a:pt x="529488" y="789923"/>
                  <a:pt x="530932" y="790030"/>
                </a:cubicBezTo>
                <a:cubicBezTo>
                  <a:pt x="532378" y="790136"/>
                  <a:pt x="534078" y="790179"/>
                  <a:pt x="536034" y="790157"/>
                </a:cubicBezTo>
                <a:lnTo>
                  <a:pt x="580920" y="784029"/>
                </a:lnTo>
                <a:cubicBezTo>
                  <a:pt x="583004" y="783986"/>
                  <a:pt x="584958" y="783816"/>
                  <a:pt x="586786" y="783518"/>
                </a:cubicBezTo>
                <a:cubicBezTo>
                  <a:pt x="588614" y="783220"/>
                  <a:pt x="590058" y="783050"/>
                  <a:pt x="591122" y="783007"/>
                </a:cubicBezTo>
                <a:cubicBezTo>
                  <a:pt x="592670" y="782964"/>
                  <a:pt x="593898" y="782539"/>
                  <a:pt x="594808" y="781730"/>
                </a:cubicBezTo>
                <a:cubicBezTo>
                  <a:pt x="595716" y="780921"/>
                  <a:pt x="596178" y="779985"/>
                  <a:pt x="596188" y="778921"/>
                </a:cubicBezTo>
                <a:close/>
                <a:moveTo>
                  <a:pt x="818398" y="763611"/>
                </a:moveTo>
                <a:cubicBezTo>
                  <a:pt x="814426" y="764187"/>
                  <a:pt x="810648" y="764572"/>
                  <a:pt x="807058" y="764764"/>
                </a:cubicBezTo>
                <a:cubicBezTo>
                  <a:pt x="795232" y="764722"/>
                  <a:pt x="782970" y="764805"/>
                  <a:pt x="770272" y="765014"/>
                </a:cubicBezTo>
                <a:cubicBezTo>
                  <a:pt x="757572" y="765223"/>
                  <a:pt x="745070" y="765806"/>
                  <a:pt x="732762" y="766766"/>
                </a:cubicBezTo>
                <a:cubicBezTo>
                  <a:pt x="724206" y="766807"/>
                  <a:pt x="715830" y="766974"/>
                  <a:pt x="707636" y="767266"/>
                </a:cubicBezTo>
                <a:cubicBezTo>
                  <a:pt x="699442" y="767558"/>
                  <a:pt x="690798" y="767725"/>
                  <a:pt x="681706" y="767767"/>
                </a:cubicBezTo>
                <a:cubicBezTo>
                  <a:pt x="680774" y="767829"/>
                  <a:pt x="680096" y="768205"/>
                  <a:pt x="679672" y="768893"/>
                </a:cubicBezTo>
                <a:cubicBezTo>
                  <a:pt x="679250" y="769581"/>
                  <a:pt x="678572" y="770207"/>
                  <a:pt x="677640" y="770770"/>
                </a:cubicBezTo>
                <a:cubicBezTo>
                  <a:pt x="678572" y="771739"/>
                  <a:pt x="679250" y="772329"/>
                  <a:pt x="679672" y="772539"/>
                </a:cubicBezTo>
                <a:cubicBezTo>
                  <a:pt x="680096" y="772749"/>
                  <a:pt x="680774" y="772833"/>
                  <a:pt x="681706" y="772790"/>
                </a:cubicBezTo>
                <a:cubicBezTo>
                  <a:pt x="691886" y="772705"/>
                  <a:pt x="701934" y="772367"/>
                  <a:pt x="711848" y="771777"/>
                </a:cubicBezTo>
                <a:cubicBezTo>
                  <a:pt x="721762" y="771186"/>
                  <a:pt x="731784" y="770851"/>
                  <a:pt x="741914" y="770770"/>
                </a:cubicBezTo>
                <a:cubicBezTo>
                  <a:pt x="751468" y="770728"/>
                  <a:pt x="760834" y="770561"/>
                  <a:pt x="770010" y="770267"/>
                </a:cubicBezTo>
                <a:cubicBezTo>
                  <a:pt x="779190" y="769973"/>
                  <a:pt x="788820" y="769800"/>
                  <a:pt x="798906" y="769748"/>
                </a:cubicBezTo>
                <a:lnTo>
                  <a:pt x="842730" y="769748"/>
                </a:lnTo>
                <a:lnTo>
                  <a:pt x="842730" y="767767"/>
                </a:lnTo>
                <a:cubicBezTo>
                  <a:pt x="840692" y="767204"/>
                  <a:pt x="838654" y="766578"/>
                  <a:pt x="836614" y="765890"/>
                </a:cubicBezTo>
                <a:cubicBezTo>
                  <a:pt x="834576" y="765202"/>
                  <a:pt x="832538" y="764826"/>
                  <a:pt x="830500" y="764764"/>
                </a:cubicBezTo>
                <a:cubicBezTo>
                  <a:pt x="826402" y="763419"/>
                  <a:pt x="822368" y="763035"/>
                  <a:pt x="818398" y="763611"/>
                </a:cubicBezTo>
                <a:close/>
                <a:moveTo>
                  <a:pt x="559472" y="643398"/>
                </a:moveTo>
                <a:cubicBezTo>
                  <a:pt x="552842" y="646058"/>
                  <a:pt x="545958" y="649164"/>
                  <a:pt x="538820" y="652718"/>
                </a:cubicBezTo>
                <a:cubicBezTo>
                  <a:pt x="531680" y="656271"/>
                  <a:pt x="524286" y="659633"/>
                  <a:pt x="516636" y="662803"/>
                </a:cubicBezTo>
                <a:cubicBezTo>
                  <a:pt x="510454" y="665357"/>
                  <a:pt x="503952" y="667399"/>
                  <a:pt x="497130" y="668931"/>
                </a:cubicBezTo>
                <a:cubicBezTo>
                  <a:pt x="490310" y="670463"/>
                  <a:pt x="483554" y="671485"/>
                  <a:pt x="476860" y="671995"/>
                </a:cubicBezTo>
                <a:lnTo>
                  <a:pt x="448380" y="671995"/>
                </a:lnTo>
                <a:cubicBezTo>
                  <a:pt x="446358" y="671931"/>
                  <a:pt x="444842" y="672059"/>
                  <a:pt x="443830" y="672378"/>
                </a:cubicBezTo>
                <a:cubicBezTo>
                  <a:pt x="442820" y="672697"/>
                  <a:pt x="442314" y="673591"/>
                  <a:pt x="442314" y="675059"/>
                </a:cubicBezTo>
                <a:cubicBezTo>
                  <a:pt x="442356" y="676038"/>
                  <a:pt x="442778" y="676889"/>
                  <a:pt x="443578" y="677613"/>
                </a:cubicBezTo>
                <a:cubicBezTo>
                  <a:pt x="444378" y="678336"/>
                  <a:pt x="445304" y="679187"/>
                  <a:pt x="446358" y="680166"/>
                </a:cubicBezTo>
                <a:lnTo>
                  <a:pt x="448380" y="680166"/>
                </a:lnTo>
                <a:cubicBezTo>
                  <a:pt x="454442" y="680230"/>
                  <a:pt x="460070" y="680102"/>
                  <a:pt x="465268" y="679783"/>
                </a:cubicBezTo>
                <a:cubicBezTo>
                  <a:pt x="470466" y="679464"/>
                  <a:pt x="475350" y="678570"/>
                  <a:pt x="479920" y="677102"/>
                </a:cubicBezTo>
                <a:cubicBezTo>
                  <a:pt x="488186" y="674527"/>
                  <a:pt x="496642" y="671761"/>
                  <a:pt x="505290" y="668804"/>
                </a:cubicBezTo>
                <a:cubicBezTo>
                  <a:pt x="513938" y="665846"/>
                  <a:pt x="522140" y="662825"/>
                  <a:pt x="529894" y="659739"/>
                </a:cubicBezTo>
                <a:lnTo>
                  <a:pt x="563552" y="643398"/>
                </a:lnTo>
                <a:close/>
                <a:moveTo>
                  <a:pt x="668452" y="456931"/>
                </a:moveTo>
                <a:cubicBezTo>
                  <a:pt x="668368" y="457496"/>
                  <a:pt x="668030" y="458124"/>
                  <a:pt x="667438" y="458815"/>
                </a:cubicBezTo>
                <a:cubicBezTo>
                  <a:pt x="666846" y="459506"/>
                  <a:pt x="666512" y="459883"/>
                  <a:pt x="666434" y="459946"/>
                </a:cubicBezTo>
                <a:lnTo>
                  <a:pt x="672540" y="501740"/>
                </a:lnTo>
                <a:lnTo>
                  <a:pt x="672558" y="501740"/>
                </a:lnTo>
                <a:cubicBezTo>
                  <a:pt x="672960" y="504234"/>
                  <a:pt x="673426" y="505840"/>
                  <a:pt x="673956" y="506559"/>
                </a:cubicBezTo>
                <a:cubicBezTo>
                  <a:pt x="674484" y="507278"/>
                  <a:pt x="675712" y="507362"/>
                  <a:pt x="677640" y="506813"/>
                </a:cubicBezTo>
                <a:cubicBezTo>
                  <a:pt x="685206" y="505354"/>
                  <a:pt x="692014" y="503959"/>
                  <a:pt x="698060" y="502627"/>
                </a:cubicBezTo>
                <a:cubicBezTo>
                  <a:pt x="704106" y="501296"/>
                  <a:pt x="709900" y="499647"/>
                  <a:pt x="715440" y="497681"/>
                </a:cubicBezTo>
                <a:cubicBezTo>
                  <a:pt x="717528" y="495314"/>
                  <a:pt x="718976" y="493454"/>
                  <a:pt x="719786" y="492101"/>
                </a:cubicBezTo>
                <a:cubicBezTo>
                  <a:pt x="720596" y="490748"/>
                  <a:pt x="720510" y="488888"/>
                  <a:pt x="719530" y="486520"/>
                </a:cubicBezTo>
                <a:cubicBezTo>
                  <a:pt x="718592" y="483473"/>
                  <a:pt x="718422" y="480614"/>
                  <a:pt x="719018" y="477943"/>
                </a:cubicBezTo>
                <a:cubicBezTo>
                  <a:pt x="719616" y="475272"/>
                  <a:pt x="720468" y="472663"/>
                  <a:pt x="721576" y="470118"/>
                </a:cubicBezTo>
                <a:cubicBezTo>
                  <a:pt x="721660" y="468600"/>
                  <a:pt x="721490" y="467533"/>
                  <a:pt x="721064" y="466918"/>
                </a:cubicBezTo>
                <a:cubicBezTo>
                  <a:pt x="720638" y="466303"/>
                  <a:pt x="719444" y="466007"/>
                  <a:pt x="717484" y="466029"/>
                </a:cubicBezTo>
                <a:cubicBezTo>
                  <a:pt x="712818" y="464054"/>
                  <a:pt x="707578" y="462457"/>
                  <a:pt x="701762" y="461235"/>
                </a:cubicBezTo>
                <a:cubicBezTo>
                  <a:pt x="695946" y="460014"/>
                  <a:pt x="689938" y="458914"/>
                  <a:pt x="683738" y="457936"/>
                </a:cubicBezTo>
                <a:cubicBezTo>
                  <a:pt x="681642" y="457957"/>
                  <a:pt x="679228" y="457915"/>
                  <a:pt x="676492" y="457810"/>
                </a:cubicBezTo>
                <a:cubicBezTo>
                  <a:pt x="673756" y="457705"/>
                  <a:pt x="671076" y="457412"/>
                  <a:pt x="668452" y="456931"/>
                </a:cubicBezTo>
                <a:close/>
                <a:moveTo>
                  <a:pt x="220054" y="448811"/>
                </a:moveTo>
                <a:cubicBezTo>
                  <a:pt x="216946" y="451780"/>
                  <a:pt x="213966" y="454232"/>
                  <a:pt x="211114" y="456167"/>
                </a:cubicBezTo>
                <a:cubicBezTo>
                  <a:pt x="208262" y="458102"/>
                  <a:pt x="205794" y="460031"/>
                  <a:pt x="203708" y="461956"/>
                </a:cubicBezTo>
                <a:cubicBezTo>
                  <a:pt x="203580" y="462126"/>
                  <a:pt x="203328" y="462806"/>
                  <a:pt x="202950" y="463995"/>
                </a:cubicBezTo>
                <a:cubicBezTo>
                  <a:pt x="202570" y="465185"/>
                  <a:pt x="202822" y="465863"/>
                  <a:pt x="203708" y="466029"/>
                </a:cubicBezTo>
                <a:cubicBezTo>
                  <a:pt x="204708" y="467667"/>
                  <a:pt x="206028" y="469758"/>
                  <a:pt x="207666" y="472301"/>
                </a:cubicBezTo>
                <a:cubicBezTo>
                  <a:pt x="209306" y="474845"/>
                  <a:pt x="211392" y="477197"/>
                  <a:pt x="213924" y="479358"/>
                </a:cubicBezTo>
                <a:lnTo>
                  <a:pt x="215968" y="479358"/>
                </a:lnTo>
                <a:cubicBezTo>
                  <a:pt x="217032" y="474227"/>
                  <a:pt x="217968" y="469376"/>
                  <a:pt x="218778" y="464804"/>
                </a:cubicBezTo>
                <a:cubicBezTo>
                  <a:pt x="219586" y="460233"/>
                  <a:pt x="220012" y="455922"/>
                  <a:pt x="220054" y="451872"/>
                </a:cubicBezTo>
                <a:close/>
                <a:moveTo>
                  <a:pt x="417840" y="411035"/>
                </a:moveTo>
                <a:cubicBezTo>
                  <a:pt x="404662" y="432877"/>
                  <a:pt x="390466" y="453740"/>
                  <a:pt x="375250" y="473625"/>
                </a:cubicBezTo>
                <a:cubicBezTo>
                  <a:pt x="360034" y="493510"/>
                  <a:pt x="343286" y="513065"/>
                  <a:pt x="325010" y="532291"/>
                </a:cubicBezTo>
                <a:cubicBezTo>
                  <a:pt x="325584" y="532780"/>
                  <a:pt x="326220" y="533078"/>
                  <a:pt x="326922" y="533184"/>
                </a:cubicBezTo>
                <a:cubicBezTo>
                  <a:pt x="327624" y="533291"/>
                  <a:pt x="328006" y="533333"/>
                  <a:pt x="328070" y="533312"/>
                </a:cubicBezTo>
                <a:cubicBezTo>
                  <a:pt x="333320" y="536544"/>
                  <a:pt x="337358" y="540541"/>
                  <a:pt x="340184" y="545304"/>
                </a:cubicBezTo>
                <a:cubicBezTo>
                  <a:pt x="343010" y="550066"/>
                  <a:pt x="343732" y="554574"/>
                  <a:pt x="342352" y="558826"/>
                </a:cubicBezTo>
                <a:cubicBezTo>
                  <a:pt x="341288" y="562930"/>
                  <a:pt x="339844" y="566714"/>
                  <a:pt x="338016" y="570180"/>
                </a:cubicBezTo>
                <a:cubicBezTo>
                  <a:pt x="336188" y="573646"/>
                  <a:pt x="334232" y="576665"/>
                  <a:pt x="332150" y="579238"/>
                </a:cubicBezTo>
                <a:lnTo>
                  <a:pt x="302568" y="612855"/>
                </a:lnTo>
                <a:cubicBezTo>
                  <a:pt x="301594" y="613339"/>
                  <a:pt x="301000" y="614140"/>
                  <a:pt x="300788" y="615257"/>
                </a:cubicBezTo>
                <a:cubicBezTo>
                  <a:pt x="300576" y="616374"/>
                  <a:pt x="300492" y="617934"/>
                  <a:pt x="300534" y="619936"/>
                </a:cubicBezTo>
                <a:cubicBezTo>
                  <a:pt x="305758" y="630647"/>
                  <a:pt x="310602" y="641616"/>
                  <a:pt x="315064" y="652842"/>
                </a:cubicBezTo>
                <a:cubicBezTo>
                  <a:pt x="319526" y="664069"/>
                  <a:pt x="322842" y="675543"/>
                  <a:pt x="325010" y="687264"/>
                </a:cubicBezTo>
                <a:cubicBezTo>
                  <a:pt x="326646" y="696422"/>
                  <a:pt x="328218" y="705632"/>
                  <a:pt x="329728" y="714896"/>
                </a:cubicBezTo>
                <a:cubicBezTo>
                  <a:pt x="331236" y="724160"/>
                  <a:pt x="332044" y="733618"/>
                  <a:pt x="332150" y="743270"/>
                </a:cubicBezTo>
                <a:lnTo>
                  <a:pt x="332150" y="748457"/>
                </a:lnTo>
                <a:cubicBezTo>
                  <a:pt x="333086" y="748370"/>
                  <a:pt x="333766" y="748025"/>
                  <a:pt x="334190" y="747424"/>
                </a:cubicBezTo>
                <a:cubicBezTo>
                  <a:pt x="334616" y="746823"/>
                  <a:pt x="335296" y="746488"/>
                  <a:pt x="336230" y="746419"/>
                </a:cubicBezTo>
                <a:cubicBezTo>
                  <a:pt x="342882" y="740655"/>
                  <a:pt x="349726" y="734728"/>
                  <a:pt x="356760" y="728637"/>
                </a:cubicBezTo>
                <a:cubicBezTo>
                  <a:pt x="363794" y="722545"/>
                  <a:pt x="370894" y="716908"/>
                  <a:pt x="378056" y="711723"/>
                </a:cubicBezTo>
                <a:cubicBezTo>
                  <a:pt x="382624" y="706150"/>
                  <a:pt x="387512" y="700759"/>
                  <a:pt x="392720" y="695549"/>
                </a:cubicBezTo>
                <a:cubicBezTo>
                  <a:pt x="397926" y="690339"/>
                  <a:pt x="403580" y="685211"/>
                  <a:pt x="409678" y="680166"/>
                </a:cubicBezTo>
                <a:cubicBezTo>
                  <a:pt x="409720" y="679208"/>
                  <a:pt x="410146" y="678570"/>
                  <a:pt x="410954" y="678251"/>
                </a:cubicBezTo>
                <a:cubicBezTo>
                  <a:pt x="411762" y="677932"/>
                  <a:pt x="412696" y="677549"/>
                  <a:pt x="413758" y="677102"/>
                </a:cubicBezTo>
                <a:lnTo>
                  <a:pt x="413758" y="681187"/>
                </a:lnTo>
                <a:lnTo>
                  <a:pt x="407638" y="694324"/>
                </a:lnTo>
                <a:cubicBezTo>
                  <a:pt x="405556" y="698469"/>
                  <a:pt x="403600" y="702782"/>
                  <a:pt x="401772" y="707262"/>
                </a:cubicBezTo>
                <a:cubicBezTo>
                  <a:pt x="399944" y="711742"/>
                  <a:pt x="398500" y="716278"/>
                  <a:pt x="397438" y="720870"/>
                </a:cubicBezTo>
                <a:cubicBezTo>
                  <a:pt x="394420" y="727018"/>
                  <a:pt x="391784" y="733305"/>
                  <a:pt x="389532" y="739731"/>
                </a:cubicBezTo>
                <a:cubicBezTo>
                  <a:pt x="387278" y="746158"/>
                  <a:pt x="385154" y="752423"/>
                  <a:pt x="383156" y="758527"/>
                </a:cubicBezTo>
                <a:cubicBezTo>
                  <a:pt x="382624" y="761526"/>
                  <a:pt x="381902" y="764461"/>
                  <a:pt x="380988" y="767333"/>
                </a:cubicBezTo>
                <a:cubicBezTo>
                  <a:pt x="380074" y="770204"/>
                  <a:pt x="379096" y="773395"/>
                  <a:pt x="378056" y="776904"/>
                </a:cubicBezTo>
                <a:cubicBezTo>
                  <a:pt x="380096" y="776415"/>
                  <a:pt x="381880" y="776117"/>
                  <a:pt x="383410" y="776011"/>
                </a:cubicBezTo>
                <a:cubicBezTo>
                  <a:pt x="384940" y="775905"/>
                  <a:pt x="386216" y="775862"/>
                  <a:pt x="387236" y="775883"/>
                </a:cubicBezTo>
                <a:cubicBezTo>
                  <a:pt x="391402" y="773459"/>
                  <a:pt x="395822" y="771672"/>
                  <a:pt x="400498" y="770523"/>
                </a:cubicBezTo>
                <a:cubicBezTo>
                  <a:pt x="405172" y="769375"/>
                  <a:pt x="409594" y="768099"/>
                  <a:pt x="413758" y="766695"/>
                </a:cubicBezTo>
                <a:cubicBezTo>
                  <a:pt x="417882" y="765801"/>
                  <a:pt x="422132" y="765036"/>
                  <a:pt x="426510" y="764398"/>
                </a:cubicBezTo>
                <a:cubicBezTo>
                  <a:pt x="430888" y="763760"/>
                  <a:pt x="435138" y="762483"/>
                  <a:pt x="439262" y="760569"/>
                </a:cubicBezTo>
                <a:cubicBezTo>
                  <a:pt x="449330" y="758828"/>
                  <a:pt x="459362" y="756463"/>
                  <a:pt x="469358" y="753476"/>
                </a:cubicBezTo>
                <a:cubicBezTo>
                  <a:pt x="479352" y="750488"/>
                  <a:pt x="489674" y="748136"/>
                  <a:pt x="500324" y="746419"/>
                </a:cubicBezTo>
                <a:lnTo>
                  <a:pt x="596212" y="730016"/>
                </a:lnTo>
                <a:cubicBezTo>
                  <a:pt x="596786" y="729953"/>
                  <a:pt x="597424" y="729318"/>
                  <a:pt x="598124" y="728111"/>
                </a:cubicBezTo>
                <a:cubicBezTo>
                  <a:pt x="598826" y="726904"/>
                  <a:pt x="599208" y="725507"/>
                  <a:pt x="599272" y="723919"/>
                </a:cubicBezTo>
                <a:cubicBezTo>
                  <a:pt x="599358" y="719324"/>
                  <a:pt x="599698" y="714793"/>
                  <a:pt x="600292" y="710326"/>
                </a:cubicBezTo>
                <a:cubicBezTo>
                  <a:pt x="600888" y="705859"/>
                  <a:pt x="601228" y="701582"/>
                  <a:pt x="601312" y="697495"/>
                </a:cubicBezTo>
                <a:cubicBezTo>
                  <a:pt x="601398" y="688958"/>
                  <a:pt x="601736" y="680797"/>
                  <a:pt x="602330" y="673012"/>
                </a:cubicBezTo>
                <a:cubicBezTo>
                  <a:pt x="602922" y="665228"/>
                  <a:pt x="603260" y="657059"/>
                  <a:pt x="603344" y="648505"/>
                </a:cubicBezTo>
                <a:cubicBezTo>
                  <a:pt x="604322" y="646909"/>
                  <a:pt x="604916" y="644994"/>
                  <a:pt x="605128" y="642760"/>
                </a:cubicBezTo>
                <a:cubicBezTo>
                  <a:pt x="605342" y="640525"/>
                  <a:pt x="605426" y="638355"/>
                  <a:pt x="605384" y="636249"/>
                </a:cubicBezTo>
                <a:lnTo>
                  <a:pt x="605382" y="627056"/>
                </a:lnTo>
                <a:lnTo>
                  <a:pt x="584992" y="637270"/>
                </a:lnTo>
                <a:cubicBezTo>
                  <a:pt x="572282" y="643057"/>
                  <a:pt x="559446" y="649100"/>
                  <a:pt x="546484" y="655399"/>
                </a:cubicBezTo>
                <a:cubicBezTo>
                  <a:pt x="533520" y="661697"/>
                  <a:pt x="520174" y="667229"/>
                  <a:pt x="506446" y="671995"/>
                </a:cubicBezTo>
                <a:cubicBezTo>
                  <a:pt x="497262" y="676038"/>
                  <a:pt x="487830" y="678932"/>
                  <a:pt x="478148" y="680677"/>
                </a:cubicBezTo>
                <a:cubicBezTo>
                  <a:pt x="468466" y="682421"/>
                  <a:pt x="458544" y="683273"/>
                  <a:pt x="448380" y="683230"/>
                </a:cubicBezTo>
                <a:cubicBezTo>
                  <a:pt x="446358" y="683336"/>
                  <a:pt x="444588" y="683124"/>
                  <a:pt x="443070" y="682592"/>
                </a:cubicBezTo>
                <a:cubicBezTo>
                  <a:pt x="441550" y="682060"/>
                  <a:pt x="440282" y="680570"/>
                  <a:pt x="439262" y="678123"/>
                </a:cubicBezTo>
                <a:cubicBezTo>
                  <a:pt x="439304" y="675187"/>
                  <a:pt x="438710" y="673400"/>
                  <a:pt x="437476" y="672761"/>
                </a:cubicBezTo>
                <a:cubicBezTo>
                  <a:pt x="436244" y="672123"/>
                  <a:pt x="434118" y="671868"/>
                  <a:pt x="431100" y="671995"/>
                </a:cubicBezTo>
                <a:lnTo>
                  <a:pt x="424980" y="671995"/>
                </a:lnTo>
                <a:cubicBezTo>
                  <a:pt x="421430" y="672102"/>
                  <a:pt x="418074" y="671634"/>
                  <a:pt x="414906" y="670591"/>
                </a:cubicBezTo>
                <a:cubicBezTo>
                  <a:pt x="411740" y="669548"/>
                  <a:pt x="408638" y="667293"/>
                  <a:pt x="405598" y="663825"/>
                </a:cubicBezTo>
                <a:cubicBezTo>
                  <a:pt x="402580" y="661165"/>
                  <a:pt x="399434" y="658824"/>
                  <a:pt x="396162" y="656803"/>
                </a:cubicBezTo>
                <a:cubicBezTo>
                  <a:pt x="392890" y="654782"/>
                  <a:pt x="389234" y="653718"/>
                  <a:pt x="385196" y="653611"/>
                </a:cubicBezTo>
                <a:cubicBezTo>
                  <a:pt x="384218" y="653526"/>
                  <a:pt x="383368" y="653186"/>
                  <a:pt x="382646" y="652590"/>
                </a:cubicBezTo>
                <a:cubicBezTo>
                  <a:pt x="381922" y="651994"/>
                  <a:pt x="381072" y="651654"/>
                  <a:pt x="380096" y="651569"/>
                </a:cubicBezTo>
                <a:cubicBezTo>
                  <a:pt x="376822" y="648228"/>
                  <a:pt x="374188" y="643930"/>
                  <a:pt x="372190" y="638674"/>
                </a:cubicBezTo>
                <a:cubicBezTo>
                  <a:pt x="370192" y="633419"/>
                  <a:pt x="370106" y="628865"/>
                  <a:pt x="371934" y="625014"/>
                </a:cubicBezTo>
                <a:cubicBezTo>
                  <a:pt x="372998" y="620348"/>
                  <a:pt x="374442" y="615490"/>
                  <a:pt x="376270" y="610441"/>
                </a:cubicBezTo>
                <a:cubicBezTo>
                  <a:pt x="378098" y="605391"/>
                  <a:pt x="380052" y="600774"/>
                  <a:pt x="382136" y="596588"/>
                </a:cubicBezTo>
                <a:cubicBezTo>
                  <a:pt x="389744" y="582810"/>
                  <a:pt x="397224" y="569287"/>
                  <a:pt x="404578" y="556020"/>
                </a:cubicBezTo>
                <a:cubicBezTo>
                  <a:pt x="411932" y="542752"/>
                  <a:pt x="419412" y="529740"/>
                  <a:pt x="427020" y="516983"/>
                </a:cubicBezTo>
                <a:cubicBezTo>
                  <a:pt x="433244" y="507416"/>
                  <a:pt x="439642" y="497841"/>
                  <a:pt x="446218" y="488257"/>
                </a:cubicBezTo>
                <a:cubicBezTo>
                  <a:pt x="452792" y="478674"/>
                  <a:pt x="458926" y="468575"/>
                  <a:pt x="464622" y="457961"/>
                </a:cubicBezTo>
                <a:cubicBezTo>
                  <a:pt x="468830" y="452895"/>
                  <a:pt x="472910" y="447503"/>
                  <a:pt x="476864" y="441786"/>
                </a:cubicBezTo>
                <a:cubicBezTo>
                  <a:pt x="480816" y="436068"/>
                  <a:pt x="483876" y="429902"/>
                  <a:pt x="486044" y="423286"/>
                </a:cubicBezTo>
                <a:cubicBezTo>
                  <a:pt x="482410" y="424244"/>
                  <a:pt x="478712" y="425137"/>
                  <a:pt x="474950" y="425966"/>
                </a:cubicBezTo>
                <a:cubicBezTo>
                  <a:pt x="471188" y="426796"/>
                  <a:pt x="467746" y="427944"/>
                  <a:pt x="464622" y="429412"/>
                </a:cubicBezTo>
                <a:lnTo>
                  <a:pt x="446358" y="429412"/>
                </a:lnTo>
                <a:cubicBezTo>
                  <a:pt x="443850" y="429540"/>
                  <a:pt x="441526" y="429284"/>
                  <a:pt x="439384" y="428646"/>
                </a:cubicBezTo>
                <a:cubicBezTo>
                  <a:pt x="437242" y="428008"/>
                  <a:pt x="435160" y="426222"/>
                  <a:pt x="433140" y="423286"/>
                </a:cubicBezTo>
                <a:cubicBezTo>
                  <a:pt x="432036" y="422308"/>
                  <a:pt x="430676" y="421457"/>
                  <a:pt x="429060" y="420734"/>
                </a:cubicBezTo>
                <a:cubicBezTo>
                  <a:pt x="427446" y="420011"/>
                  <a:pt x="426086" y="419160"/>
                  <a:pt x="424980" y="418182"/>
                </a:cubicBezTo>
                <a:cubicBezTo>
                  <a:pt x="423344" y="417629"/>
                  <a:pt x="421770" y="416693"/>
                  <a:pt x="420262" y="415374"/>
                </a:cubicBezTo>
                <a:cubicBezTo>
                  <a:pt x="418754" y="414056"/>
                  <a:pt x="417946" y="412609"/>
                  <a:pt x="417840" y="411035"/>
                </a:cubicBezTo>
                <a:close/>
                <a:moveTo>
                  <a:pt x="351530" y="370301"/>
                </a:moveTo>
                <a:cubicBezTo>
                  <a:pt x="345836" y="373924"/>
                  <a:pt x="339630" y="377556"/>
                  <a:pt x="332914" y="381198"/>
                </a:cubicBezTo>
                <a:cubicBezTo>
                  <a:pt x="326198" y="384840"/>
                  <a:pt x="319482" y="387980"/>
                  <a:pt x="312766" y="390617"/>
                </a:cubicBezTo>
                <a:cubicBezTo>
                  <a:pt x="309344" y="391659"/>
                  <a:pt x="307262" y="393148"/>
                  <a:pt x="306518" y="395084"/>
                </a:cubicBezTo>
                <a:cubicBezTo>
                  <a:pt x="305774" y="397019"/>
                  <a:pt x="305476" y="399274"/>
                  <a:pt x="305624" y="401847"/>
                </a:cubicBezTo>
                <a:lnTo>
                  <a:pt x="305624" y="426349"/>
                </a:lnTo>
                <a:lnTo>
                  <a:pt x="308686" y="426349"/>
                </a:lnTo>
                <a:lnTo>
                  <a:pt x="312766" y="423286"/>
                </a:lnTo>
                <a:cubicBezTo>
                  <a:pt x="314784" y="420649"/>
                  <a:pt x="316868" y="417756"/>
                  <a:pt x="319014" y="414609"/>
                </a:cubicBezTo>
                <a:cubicBezTo>
                  <a:pt x="321160" y="411461"/>
                  <a:pt x="323498" y="408568"/>
                  <a:pt x="326028" y="405931"/>
                </a:cubicBezTo>
                <a:cubicBezTo>
                  <a:pt x="330214" y="400357"/>
                  <a:pt x="334592" y="395169"/>
                  <a:pt x="339162" y="390367"/>
                </a:cubicBezTo>
                <a:cubicBezTo>
                  <a:pt x="343732" y="385564"/>
                  <a:pt x="347854" y="380897"/>
                  <a:pt x="351530" y="376365"/>
                </a:cubicBezTo>
                <a:cubicBezTo>
                  <a:pt x="352444" y="375354"/>
                  <a:pt x="353168" y="374344"/>
                  <a:pt x="353698" y="373333"/>
                </a:cubicBezTo>
                <a:cubicBezTo>
                  <a:pt x="354230" y="372322"/>
                  <a:pt x="355208" y="371311"/>
                  <a:pt x="356632" y="370301"/>
                </a:cubicBezTo>
                <a:close/>
                <a:moveTo>
                  <a:pt x="543146" y="340739"/>
                </a:moveTo>
                <a:cubicBezTo>
                  <a:pt x="540532" y="343824"/>
                  <a:pt x="537856" y="346845"/>
                  <a:pt x="535114" y="349802"/>
                </a:cubicBezTo>
                <a:cubicBezTo>
                  <a:pt x="532374" y="352759"/>
                  <a:pt x="529952" y="355525"/>
                  <a:pt x="527848" y="358099"/>
                </a:cubicBezTo>
                <a:cubicBezTo>
                  <a:pt x="531800" y="356865"/>
                  <a:pt x="534860" y="354483"/>
                  <a:pt x="537026" y="350951"/>
                </a:cubicBezTo>
                <a:cubicBezTo>
                  <a:pt x="539194" y="347420"/>
                  <a:pt x="541234" y="344016"/>
                  <a:pt x="543146" y="340739"/>
                </a:cubicBezTo>
                <a:close/>
                <a:moveTo>
                  <a:pt x="649200" y="282737"/>
                </a:moveTo>
                <a:lnTo>
                  <a:pt x="648186" y="293441"/>
                </a:lnTo>
                <a:cubicBezTo>
                  <a:pt x="647592" y="297096"/>
                  <a:pt x="647252" y="300948"/>
                  <a:pt x="647166" y="304999"/>
                </a:cubicBezTo>
                <a:cubicBezTo>
                  <a:pt x="650098" y="303956"/>
                  <a:pt x="652648" y="302723"/>
                  <a:pt x="654816" y="301300"/>
                </a:cubicBezTo>
                <a:cubicBezTo>
                  <a:pt x="656982" y="299877"/>
                  <a:pt x="659532" y="298395"/>
                  <a:pt x="662464" y="296854"/>
                </a:cubicBezTo>
                <a:lnTo>
                  <a:pt x="662464" y="293816"/>
                </a:lnTo>
                <a:close/>
                <a:moveTo>
                  <a:pt x="521752" y="232688"/>
                </a:moveTo>
                <a:cubicBezTo>
                  <a:pt x="514058" y="233599"/>
                  <a:pt x="506236" y="234319"/>
                  <a:pt x="498288" y="234849"/>
                </a:cubicBezTo>
                <a:cubicBezTo>
                  <a:pt x="490340" y="235378"/>
                  <a:pt x="482518" y="236353"/>
                  <a:pt x="474824" y="237772"/>
                </a:cubicBezTo>
                <a:cubicBezTo>
                  <a:pt x="476864" y="240652"/>
                  <a:pt x="479926" y="242008"/>
                  <a:pt x="484006" y="241838"/>
                </a:cubicBezTo>
                <a:cubicBezTo>
                  <a:pt x="490000" y="241859"/>
                  <a:pt x="495354" y="241563"/>
                  <a:pt x="500074" y="240949"/>
                </a:cubicBezTo>
                <a:cubicBezTo>
                  <a:pt x="504792" y="240334"/>
                  <a:pt x="509638" y="239275"/>
                  <a:pt x="514610" y="237772"/>
                </a:cubicBezTo>
                <a:cubicBezTo>
                  <a:pt x="515672" y="237687"/>
                  <a:pt x="516864" y="237094"/>
                  <a:pt x="518180" y="235993"/>
                </a:cubicBezTo>
                <a:cubicBezTo>
                  <a:pt x="519498" y="234891"/>
                  <a:pt x="520688" y="233790"/>
                  <a:pt x="521752" y="232688"/>
                </a:cubicBezTo>
                <a:close/>
                <a:moveTo>
                  <a:pt x="446358" y="383"/>
                </a:moveTo>
                <a:cubicBezTo>
                  <a:pt x="448970" y="-127"/>
                  <a:pt x="451204" y="-127"/>
                  <a:pt x="453058" y="383"/>
                </a:cubicBezTo>
                <a:cubicBezTo>
                  <a:pt x="454912" y="892"/>
                  <a:pt x="456386" y="1912"/>
                  <a:pt x="457482" y="3440"/>
                </a:cubicBezTo>
                <a:cubicBezTo>
                  <a:pt x="459032" y="7475"/>
                  <a:pt x="460776" y="11381"/>
                  <a:pt x="462714" y="15161"/>
                </a:cubicBezTo>
                <a:cubicBezTo>
                  <a:pt x="464652" y="18940"/>
                  <a:pt x="466660" y="22847"/>
                  <a:pt x="468740" y="26881"/>
                </a:cubicBezTo>
                <a:cubicBezTo>
                  <a:pt x="470924" y="31425"/>
                  <a:pt x="473172" y="35842"/>
                  <a:pt x="475482" y="40131"/>
                </a:cubicBezTo>
                <a:cubicBezTo>
                  <a:pt x="477794" y="44420"/>
                  <a:pt x="479278" y="48836"/>
                  <a:pt x="479936" y="53380"/>
                </a:cubicBezTo>
                <a:cubicBezTo>
                  <a:pt x="481928" y="59028"/>
                  <a:pt x="483540" y="64548"/>
                  <a:pt x="484770" y="69941"/>
                </a:cubicBezTo>
                <a:cubicBezTo>
                  <a:pt x="486000" y="75335"/>
                  <a:pt x="487102" y="80346"/>
                  <a:pt x="488078" y="84974"/>
                </a:cubicBezTo>
                <a:lnTo>
                  <a:pt x="494184" y="108415"/>
                </a:lnTo>
                <a:cubicBezTo>
                  <a:pt x="495286" y="112343"/>
                  <a:pt x="496388" y="115698"/>
                  <a:pt x="497492" y="118480"/>
                </a:cubicBezTo>
                <a:cubicBezTo>
                  <a:pt x="498594" y="121261"/>
                  <a:pt x="499188" y="124361"/>
                  <a:pt x="499272" y="127780"/>
                </a:cubicBezTo>
                <a:cubicBezTo>
                  <a:pt x="499718" y="133343"/>
                  <a:pt x="500100" y="138778"/>
                  <a:pt x="500418" y="144086"/>
                </a:cubicBezTo>
                <a:cubicBezTo>
                  <a:pt x="500736" y="149395"/>
                  <a:pt x="501372" y="154830"/>
                  <a:pt x="502326" y="160393"/>
                </a:cubicBezTo>
                <a:cubicBezTo>
                  <a:pt x="502282" y="162965"/>
                  <a:pt x="502368" y="165662"/>
                  <a:pt x="502584" y="168487"/>
                </a:cubicBezTo>
                <a:cubicBezTo>
                  <a:pt x="502802" y="171311"/>
                  <a:pt x="503408" y="174009"/>
                  <a:pt x="504402" y="176580"/>
                </a:cubicBezTo>
                <a:cubicBezTo>
                  <a:pt x="504444" y="177619"/>
                  <a:pt x="504870" y="178341"/>
                  <a:pt x="505678" y="178745"/>
                </a:cubicBezTo>
                <a:cubicBezTo>
                  <a:pt x="506484" y="179149"/>
                  <a:pt x="507420" y="179106"/>
                  <a:pt x="508482" y="178615"/>
                </a:cubicBezTo>
                <a:cubicBezTo>
                  <a:pt x="511522" y="176692"/>
                  <a:pt x="514114" y="175213"/>
                  <a:pt x="516260" y="174179"/>
                </a:cubicBezTo>
                <a:cubicBezTo>
                  <a:pt x="518406" y="173145"/>
                  <a:pt x="520234" y="171922"/>
                  <a:pt x="521742" y="170510"/>
                </a:cubicBezTo>
                <a:cubicBezTo>
                  <a:pt x="524908" y="168065"/>
                  <a:pt x="528266" y="166126"/>
                  <a:pt x="531816" y="164693"/>
                </a:cubicBezTo>
                <a:cubicBezTo>
                  <a:pt x="535364" y="163260"/>
                  <a:pt x="538466" y="161826"/>
                  <a:pt x="541122" y="160393"/>
                </a:cubicBezTo>
                <a:cubicBezTo>
                  <a:pt x="549304" y="155786"/>
                  <a:pt x="557422" y="151497"/>
                  <a:pt x="565476" y="147526"/>
                </a:cubicBezTo>
                <a:cubicBezTo>
                  <a:pt x="573530" y="143556"/>
                  <a:pt x="581392" y="140031"/>
                  <a:pt x="589064" y="136952"/>
                </a:cubicBezTo>
                <a:cubicBezTo>
                  <a:pt x="595268" y="133406"/>
                  <a:pt x="601980" y="131071"/>
                  <a:pt x="609196" y="129945"/>
                </a:cubicBezTo>
                <a:cubicBezTo>
                  <a:pt x="616412" y="128820"/>
                  <a:pt x="623622" y="128778"/>
                  <a:pt x="630826" y="129818"/>
                </a:cubicBezTo>
                <a:cubicBezTo>
                  <a:pt x="632944" y="129733"/>
                  <a:pt x="635318" y="129393"/>
                  <a:pt x="637944" y="128799"/>
                </a:cubicBezTo>
                <a:cubicBezTo>
                  <a:pt x="640572" y="128204"/>
                  <a:pt x="642944" y="127865"/>
                  <a:pt x="645064" y="127780"/>
                </a:cubicBezTo>
                <a:cubicBezTo>
                  <a:pt x="649618" y="125869"/>
                  <a:pt x="653982" y="125104"/>
                  <a:pt x="658158" y="125487"/>
                </a:cubicBezTo>
                <a:cubicBezTo>
                  <a:pt x="662332" y="125869"/>
                  <a:pt x="666442" y="126633"/>
                  <a:pt x="670492" y="127780"/>
                </a:cubicBezTo>
                <a:cubicBezTo>
                  <a:pt x="675388" y="129075"/>
                  <a:pt x="679388" y="132345"/>
                  <a:pt x="682492" y="137589"/>
                </a:cubicBezTo>
                <a:cubicBezTo>
                  <a:pt x="685596" y="142834"/>
                  <a:pt x="686012" y="148397"/>
                  <a:pt x="683738" y="154278"/>
                </a:cubicBezTo>
                <a:cubicBezTo>
                  <a:pt x="682574" y="162351"/>
                  <a:pt x="680330" y="169545"/>
                  <a:pt x="677004" y="175861"/>
                </a:cubicBezTo>
                <a:cubicBezTo>
                  <a:pt x="673680" y="182176"/>
                  <a:pt x="670164" y="187872"/>
                  <a:pt x="666458" y="192948"/>
                </a:cubicBezTo>
                <a:lnTo>
                  <a:pt x="630866" y="240822"/>
                </a:lnTo>
                <a:cubicBezTo>
                  <a:pt x="628740" y="243342"/>
                  <a:pt x="626362" y="245926"/>
                  <a:pt x="623726" y="248573"/>
                </a:cubicBezTo>
                <a:cubicBezTo>
                  <a:pt x="621092" y="251221"/>
                  <a:pt x="618712" y="254059"/>
                  <a:pt x="616586" y="257087"/>
                </a:cubicBezTo>
                <a:cubicBezTo>
                  <a:pt x="616140" y="258561"/>
                  <a:pt x="615758" y="259714"/>
                  <a:pt x="615440" y="260547"/>
                </a:cubicBezTo>
                <a:cubicBezTo>
                  <a:pt x="615120" y="261380"/>
                  <a:pt x="614484" y="262276"/>
                  <a:pt x="613528" y="263237"/>
                </a:cubicBezTo>
                <a:lnTo>
                  <a:pt x="635964" y="263237"/>
                </a:lnTo>
                <a:cubicBezTo>
                  <a:pt x="638442" y="263793"/>
                  <a:pt x="640348" y="263963"/>
                  <a:pt x="641684" y="263750"/>
                </a:cubicBezTo>
                <a:cubicBezTo>
                  <a:pt x="643020" y="263536"/>
                  <a:pt x="644168" y="262682"/>
                  <a:pt x="645128" y="261187"/>
                </a:cubicBezTo>
                <a:cubicBezTo>
                  <a:pt x="646146" y="260696"/>
                  <a:pt x="647166" y="260397"/>
                  <a:pt x="648186" y="260291"/>
                </a:cubicBezTo>
                <a:cubicBezTo>
                  <a:pt x="649206" y="260184"/>
                  <a:pt x="650226" y="260141"/>
                  <a:pt x="651246" y="260162"/>
                </a:cubicBezTo>
                <a:lnTo>
                  <a:pt x="662464" y="260162"/>
                </a:lnTo>
                <a:cubicBezTo>
                  <a:pt x="669154" y="261572"/>
                  <a:pt x="676104" y="263366"/>
                  <a:pt x="683312" y="265544"/>
                </a:cubicBezTo>
                <a:cubicBezTo>
                  <a:pt x="690518" y="267722"/>
                  <a:pt x="697484" y="271053"/>
                  <a:pt x="704208" y="275537"/>
                </a:cubicBezTo>
                <a:lnTo>
                  <a:pt x="710338" y="282675"/>
                </a:lnTo>
                <a:cubicBezTo>
                  <a:pt x="712658" y="286831"/>
                  <a:pt x="713126" y="290926"/>
                  <a:pt x="711742" y="294961"/>
                </a:cubicBezTo>
                <a:cubicBezTo>
                  <a:pt x="710358" y="298995"/>
                  <a:pt x="708528" y="302341"/>
                  <a:pt x="706250" y="304999"/>
                </a:cubicBezTo>
                <a:cubicBezTo>
                  <a:pt x="699438" y="313572"/>
                  <a:pt x="691608" y="320933"/>
                  <a:pt x="682760" y="327081"/>
                </a:cubicBezTo>
                <a:cubicBezTo>
                  <a:pt x="673912" y="333230"/>
                  <a:pt x="665074" y="338803"/>
                  <a:pt x="656250" y="343803"/>
                </a:cubicBezTo>
                <a:lnTo>
                  <a:pt x="626758" y="359120"/>
                </a:lnTo>
                <a:cubicBezTo>
                  <a:pt x="624768" y="360546"/>
                  <a:pt x="623156" y="361779"/>
                  <a:pt x="621928" y="362819"/>
                </a:cubicBezTo>
                <a:cubicBezTo>
                  <a:pt x="620700" y="363860"/>
                  <a:pt x="619598" y="365343"/>
                  <a:pt x="618622" y="367269"/>
                </a:cubicBezTo>
                <a:cubicBezTo>
                  <a:pt x="610898" y="381009"/>
                  <a:pt x="603168" y="394965"/>
                  <a:pt x="595436" y="409138"/>
                </a:cubicBezTo>
                <a:cubicBezTo>
                  <a:pt x="587704" y="423310"/>
                  <a:pt x="580478" y="437555"/>
                  <a:pt x="573764" y="451872"/>
                </a:cubicBezTo>
                <a:cubicBezTo>
                  <a:pt x="568790" y="459442"/>
                  <a:pt x="564200" y="467109"/>
                  <a:pt x="559994" y="474874"/>
                </a:cubicBezTo>
                <a:cubicBezTo>
                  <a:pt x="555786" y="482639"/>
                  <a:pt x="551196" y="490580"/>
                  <a:pt x="546222" y="498696"/>
                </a:cubicBezTo>
                <a:lnTo>
                  <a:pt x="519702" y="544538"/>
                </a:lnTo>
                <a:cubicBezTo>
                  <a:pt x="515134" y="552235"/>
                  <a:pt x="510756" y="560059"/>
                  <a:pt x="506570" y="568011"/>
                </a:cubicBezTo>
                <a:cubicBezTo>
                  <a:pt x="502384" y="575963"/>
                  <a:pt x="498260" y="583788"/>
                  <a:pt x="494202" y="591485"/>
                </a:cubicBezTo>
                <a:lnTo>
                  <a:pt x="494202" y="596588"/>
                </a:lnTo>
                <a:cubicBezTo>
                  <a:pt x="496774" y="595099"/>
                  <a:pt x="499282" y="593738"/>
                  <a:pt x="501724" y="592505"/>
                </a:cubicBezTo>
                <a:cubicBezTo>
                  <a:pt x="504168" y="591272"/>
                  <a:pt x="506422" y="589911"/>
                  <a:pt x="508482" y="588423"/>
                </a:cubicBezTo>
                <a:cubicBezTo>
                  <a:pt x="523932" y="580705"/>
                  <a:pt x="539954" y="572668"/>
                  <a:pt x="556550" y="564312"/>
                </a:cubicBezTo>
                <a:cubicBezTo>
                  <a:pt x="573148" y="555956"/>
                  <a:pt x="589424" y="547664"/>
                  <a:pt x="605384" y="539435"/>
                </a:cubicBezTo>
                <a:cubicBezTo>
                  <a:pt x="606446" y="538415"/>
                  <a:pt x="607382" y="537394"/>
                  <a:pt x="608188" y="536374"/>
                </a:cubicBezTo>
                <a:cubicBezTo>
                  <a:pt x="608996" y="535353"/>
                  <a:pt x="609422" y="534332"/>
                  <a:pt x="609464" y="533312"/>
                </a:cubicBezTo>
                <a:cubicBezTo>
                  <a:pt x="610442" y="524172"/>
                  <a:pt x="611036" y="515174"/>
                  <a:pt x="611250" y="506317"/>
                </a:cubicBezTo>
                <a:cubicBezTo>
                  <a:pt x="611462" y="497461"/>
                  <a:pt x="611546" y="488474"/>
                  <a:pt x="611504" y="479358"/>
                </a:cubicBezTo>
                <a:cubicBezTo>
                  <a:pt x="611420" y="477261"/>
                  <a:pt x="611080" y="475037"/>
                  <a:pt x="610482" y="472686"/>
                </a:cubicBezTo>
                <a:cubicBezTo>
                  <a:pt x="609886" y="470336"/>
                  <a:pt x="609544" y="468116"/>
                  <a:pt x="609452" y="466029"/>
                </a:cubicBezTo>
                <a:cubicBezTo>
                  <a:pt x="609410" y="464033"/>
                  <a:pt x="609496" y="461973"/>
                  <a:pt x="609708" y="459849"/>
                </a:cubicBezTo>
                <a:cubicBezTo>
                  <a:pt x="609920" y="457724"/>
                  <a:pt x="610512" y="455406"/>
                  <a:pt x="611488" y="452895"/>
                </a:cubicBezTo>
                <a:cubicBezTo>
                  <a:pt x="611658" y="450810"/>
                  <a:pt x="612590" y="449619"/>
                  <a:pt x="614286" y="449321"/>
                </a:cubicBezTo>
                <a:cubicBezTo>
                  <a:pt x="615982" y="449024"/>
                  <a:pt x="617424" y="449874"/>
                  <a:pt x="618610" y="451874"/>
                </a:cubicBezTo>
                <a:cubicBezTo>
                  <a:pt x="619544" y="452363"/>
                  <a:pt x="620222" y="452661"/>
                  <a:pt x="620646" y="452767"/>
                </a:cubicBezTo>
                <a:cubicBezTo>
                  <a:pt x="621070" y="452873"/>
                  <a:pt x="621748" y="452916"/>
                  <a:pt x="622680" y="452895"/>
                </a:cubicBezTo>
                <a:lnTo>
                  <a:pt x="624716" y="451874"/>
                </a:lnTo>
                <a:cubicBezTo>
                  <a:pt x="624928" y="449768"/>
                  <a:pt x="625012" y="447854"/>
                  <a:pt x="624970" y="446131"/>
                </a:cubicBezTo>
                <a:cubicBezTo>
                  <a:pt x="624928" y="444408"/>
                  <a:pt x="623486" y="443259"/>
                  <a:pt x="620646" y="442685"/>
                </a:cubicBezTo>
                <a:cubicBezTo>
                  <a:pt x="618166" y="441771"/>
                  <a:pt x="615748" y="440792"/>
                  <a:pt x="613396" y="439750"/>
                </a:cubicBezTo>
                <a:cubicBezTo>
                  <a:pt x="611042" y="438708"/>
                  <a:pt x="608372" y="436964"/>
                  <a:pt x="605382" y="434518"/>
                </a:cubicBezTo>
                <a:cubicBezTo>
                  <a:pt x="604366" y="433986"/>
                  <a:pt x="603348" y="433263"/>
                  <a:pt x="602330" y="432348"/>
                </a:cubicBezTo>
                <a:cubicBezTo>
                  <a:pt x="601312" y="431434"/>
                  <a:pt x="600292" y="430455"/>
                  <a:pt x="599272" y="429413"/>
                </a:cubicBezTo>
                <a:lnTo>
                  <a:pt x="601312" y="425329"/>
                </a:lnTo>
                <a:cubicBezTo>
                  <a:pt x="605382" y="424351"/>
                  <a:pt x="609200" y="423755"/>
                  <a:pt x="612764" y="423542"/>
                </a:cubicBezTo>
                <a:cubicBezTo>
                  <a:pt x="616328" y="423330"/>
                  <a:pt x="619642" y="423245"/>
                  <a:pt x="622706" y="423287"/>
                </a:cubicBezTo>
                <a:cubicBezTo>
                  <a:pt x="624746" y="423351"/>
                  <a:pt x="626786" y="423989"/>
                  <a:pt x="628826" y="425202"/>
                </a:cubicBezTo>
                <a:cubicBezTo>
                  <a:pt x="630866" y="426414"/>
                  <a:pt x="632906" y="427818"/>
                  <a:pt x="634946" y="429413"/>
                </a:cubicBezTo>
                <a:cubicBezTo>
                  <a:pt x="636452" y="430476"/>
                  <a:pt x="638018" y="431667"/>
                  <a:pt x="639642" y="432986"/>
                </a:cubicBezTo>
                <a:cubicBezTo>
                  <a:pt x="641268" y="434305"/>
                  <a:pt x="643076" y="435496"/>
                  <a:pt x="645064" y="436560"/>
                </a:cubicBezTo>
                <a:cubicBezTo>
                  <a:pt x="645148" y="438027"/>
                  <a:pt x="645488" y="438920"/>
                  <a:pt x="646080" y="439240"/>
                </a:cubicBezTo>
                <a:cubicBezTo>
                  <a:pt x="646674" y="439559"/>
                  <a:pt x="647012" y="439686"/>
                  <a:pt x="647098" y="439622"/>
                </a:cubicBezTo>
                <a:cubicBezTo>
                  <a:pt x="648008" y="442643"/>
                  <a:pt x="649238" y="444770"/>
                  <a:pt x="650784" y="446003"/>
                </a:cubicBezTo>
                <a:cubicBezTo>
                  <a:pt x="652330" y="447237"/>
                  <a:pt x="654830" y="447833"/>
                  <a:pt x="658284" y="447790"/>
                </a:cubicBezTo>
                <a:cubicBezTo>
                  <a:pt x="659386" y="446748"/>
                  <a:pt x="660742" y="446280"/>
                  <a:pt x="662352" y="446386"/>
                </a:cubicBezTo>
                <a:cubicBezTo>
                  <a:pt x="663962" y="446493"/>
                  <a:pt x="665318" y="447301"/>
                  <a:pt x="666418" y="448811"/>
                </a:cubicBezTo>
                <a:lnTo>
                  <a:pt x="668452" y="451874"/>
                </a:lnTo>
                <a:cubicBezTo>
                  <a:pt x="670962" y="451916"/>
                  <a:pt x="673856" y="452086"/>
                  <a:pt x="677130" y="452384"/>
                </a:cubicBezTo>
                <a:cubicBezTo>
                  <a:pt x="680406" y="452682"/>
                  <a:pt x="684316" y="452852"/>
                  <a:pt x="688862" y="452895"/>
                </a:cubicBezTo>
                <a:cubicBezTo>
                  <a:pt x="697574" y="452937"/>
                  <a:pt x="706216" y="453359"/>
                  <a:pt x="714786" y="454159"/>
                </a:cubicBezTo>
                <a:cubicBezTo>
                  <a:pt x="723358" y="454959"/>
                  <a:pt x="731722" y="455883"/>
                  <a:pt x="739880" y="456931"/>
                </a:cubicBezTo>
                <a:cubicBezTo>
                  <a:pt x="745472" y="457014"/>
                  <a:pt x="750812" y="457601"/>
                  <a:pt x="755896" y="458690"/>
                </a:cubicBezTo>
                <a:cubicBezTo>
                  <a:pt x="760980" y="459778"/>
                  <a:pt x="765810" y="460867"/>
                  <a:pt x="770386" y="461956"/>
                </a:cubicBezTo>
                <a:cubicBezTo>
                  <a:pt x="771488" y="462929"/>
                  <a:pt x="772844" y="463521"/>
                  <a:pt x="774454" y="463732"/>
                </a:cubicBezTo>
                <a:cubicBezTo>
                  <a:pt x="776064" y="463944"/>
                  <a:pt x="777420" y="464028"/>
                  <a:pt x="778522" y="463986"/>
                </a:cubicBezTo>
                <a:cubicBezTo>
                  <a:pt x="784510" y="465375"/>
                  <a:pt x="788332" y="468492"/>
                  <a:pt x="789988" y="473339"/>
                </a:cubicBezTo>
                <a:cubicBezTo>
                  <a:pt x="791644" y="478185"/>
                  <a:pt x="791898" y="482579"/>
                  <a:pt x="790752" y="486520"/>
                </a:cubicBezTo>
                <a:cubicBezTo>
                  <a:pt x="789224" y="489522"/>
                  <a:pt x="787440" y="492650"/>
                  <a:pt x="785402" y="495906"/>
                </a:cubicBezTo>
                <a:cubicBezTo>
                  <a:pt x="783362" y="499161"/>
                  <a:pt x="781070" y="502796"/>
                  <a:pt x="778522" y="506813"/>
                </a:cubicBezTo>
                <a:cubicBezTo>
                  <a:pt x="774412" y="511750"/>
                  <a:pt x="770174" y="516119"/>
                  <a:pt x="765810" y="519921"/>
                </a:cubicBezTo>
                <a:cubicBezTo>
                  <a:pt x="761446" y="523724"/>
                  <a:pt x="757210" y="527847"/>
                  <a:pt x="753100" y="532291"/>
                </a:cubicBezTo>
                <a:lnTo>
                  <a:pt x="732762" y="547600"/>
                </a:lnTo>
                <a:cubicBezTo>
                  <a:pt x="726188" y="553894"/>
                  <a:pt x="719474" y="559932"/>
                  <a:pt x="712624" y="565715"/>
                </a:cubicBezTo>
                <a:cubicBezTo>
                  <a:pt x="705772" y="571498"/>
                  <a:pt x="698532" y="576006"/>
                  <a:pt x="690906" y="579238"/>
                </a:cubicBezTo>
                <a:cubicBezTo>
                  <a:pt x="687392" y="580726"/>
                  <a:pt x="684964" y="582342"/>
                  <a:pt x="683624" y="584085"/>
                </a:cubicBezTo>
                <a:cubicBezTo>
                  <a:pt x="682282" y="585829"/>
                  <a:pt x="681642" y="587955"/>
                  <a:pt x="681706" y="590464"/>
                </a:cubicBezTo>
                <a:lnTo>
                  <a:pt x="681706" y="656675"/>
                </a:lnTo>
                <a:cubicBezTo>
                  <a:pt x="681622" y="665798"/>
                  <a:pt x="681280" y="674844"/>
                  <a:pt x="680684" y="683812"/>
                </a:cubicBezTo>
                <a:cubicBezTo>
                  <a:pt x="680088" y="692780"/>
                  <a:pt x="679748" y="702084"/>
                  <a:pt x="679662" y="711723"/>
                </a:cubicBezTo>
                <a:cubicBezTo>
                  <a:pt x="679470" y="715132"/>
                  <a:pt x="679854" y="717207"/>
                  <a:pt x="680816" y="717948"/>
                </a:cubicBezTo>
                <a:cubicBezTo>
                  <a:pt x="681778" y="718689"/>
                  <a:pt x="684470" y="718986"/>
                  <a:pt x="688894" y="718837"/>
                </a:cubicBezTo>
                <a:cubicBezTo>
                  <a:pt x="692474" y="717990"/>
                  <a:pt x="696244" y="717652"/>
                  <a:pt x="700204" y="717821"/>
                </a:cubicBezTo>
                <a:cubicBezTo>
                  <a:pt x="704164" y="717990"/>
                  <a:pt x="708188" y="717652"/>
                  <a:pt x="712276" y="716805"/>
                </a:cubicBezTo>
                <a:cubicBezTo>
                  <a:pt x="715976" y="715873"/>
                  <a:pt x="719658" y="715196"/>
                  <a:pt x="723324" y="714772"/>
                </a:cubicBezTo>
                <a:cubicBezTo>
                  <a:pt x="726990" y="714349"/>
                  <a:pt x="730136" y="713671"/>
                  <a:pt x="732762" y="712740"/>
                </a:cubicBezTo>
                <a:cubicBezTo>
                  <a:pt x="741406" y="712168"/>
                  <a:pt x="749540" y="711533"/>
                  <a:pt x="757166" y="710834"/>
                </a:cubicBezTo>
                <a:cubicBezTo>
                  <a:pt x="764794" y="710135"/>
                  <a:pt x="771912" y="709754"/>
                  <a:pt x="778522" y="709691"/>
                </a:cubicBezTo>
                <a:cubicBezTo>
                  <a:pt x="780922" y="709754"/>
                  <a:pt x="782492" y="709373"/>
                  <a:pt x="783236" y="708548"/>
                </a:cubicBezTo>
                <a:cubicBezTo>
                  <a:pt x="783978" y="707722"/>
                  <a:pt x="784786" y="706070"/>
                  <a:pt x="785656" y="703593"/>
                </a:cubicBezTo>
                <a:cubicBezTo>
                  <a:pt x="786654" y="700498"/>
                  <a:pt x="787716" y="697013"/>
                  <a:pt x="788840" y="693139"/>
                </a:cubicBezTo>
                <a:cubicBezTo>
                  <a:pt x="789966" y="689265"/>
                  <a:pt x="791282" y="685281"/>
                  <a:pt x="792790" y="681187"/>
                </a:cubicBezTo>
                <a:cubicBezTo>
                  <a:pt x="792918" y="679677"/>
                  <a:pt x="793682" y="678102"/>
                  <a:pt x="795084" y="676464"/>
                </a:cubicBezTo>
                <a:cubicBezTo>
                  <a:pt x="796484" y="674825"/>
                  <a:pt x="797758" y="672995"/>
                  <a:pt x="798906" y="670974"/>
                </a:cubicBezTo>
                <a:cubicBezTo>
                  <a:pt x="809098" y="656675"/>
                  <a:pt x="822346" y="646462"/>
                  <a:pt x="838654" y="640334"/>
                </a:cubicBezTo>
                <a:cubicBezTo>
                  <a:pt x="843154" y="637142"/>
                  <a:pt x="847656" y="634078"/>
                  <a:pt x="852158" y="631142"/>
                </a:cubicBezTo>
                <a:cubicBezTo>
                  <a:pt x="856658" y="628205"/>
                  <a:pt x="861670" y="626163"/>
                  <a:pt x="867190" y="625014"/>
                </a:cubicBezTo>
                <a:cubicBezTo>
                  <a:pt x="871416" y="623487"/>
                  <a:pt x="875960" y="622217"/>
                  <a:pt x="880822" y="621203"/>
                </a:cubicBezTo>
                <a:cubicBezTo>
                  <a:pt x="885684" y="620190"/>
                  <a:pt x="889972" y="619430"/>
                  <a:pt x="893688" y="618925"/>
                </a:cubicBezTo>
                <a:lnTo>
                  <a:pt x="901842" y="618925"/>
                </a:lnTo>
                <a:cubicBezTo>
                  <a:pt x="903880" y="615890"/>
                  <a:pt x="906938" y="615890"/>
                  <a:pt x="911014" y="618925"/>
                </a:cubicBezTo>
                <a:cubicBezTo>
                  <a:pt x="908402" y="618925"/>
                  <a:pt x="905728" y="619177"/>
                  <a:pt x="902988" y="619683"/>
                </a:cubicBezTo>
                <a:cubicBezTo>
                  <a:pt x="900250" y="620189"/>
                  <a:pt x="897828" y="620948"/>
                  <a:pt x="895726" y="621960"/>
                </a:cubicBezTo>
                <a:cubicBezTo>
                  <a:pt x="889910" y="623295"/>
                  <a:pt x="884218" y="624952"/>
                  <a:pt x="878656" y="626930"/>
                </a:cubicBezTo>
                <a:cubicBezTo>
                  <a:pt x="873092" y="628908"/>
                  <a:pt x="868932" y="632354"/>
                  <a:pt x="866170" y="637270"/>
                </a:cubicBezTo>
                <a:cubicBezTo>
                  <a:pt x="864174" y="638823"/>
                  <a:pt x="863070" y="640313"/>
                  <a:pt x="862858" y="641738"/>
                </a:cubicBezTo>
                <a:cubicBezTo>
                  <a:pt x="862646" y="643164"/>
                  <a:pt x="863070" y="644398"/>
                  <a:pt x="864132" y="645441"/>
                </a:cubicBezTo>
                <a:lnTo>
                  <a:pt x="878402" y="659739"/>
                </a:lnTo>
                <a:cubicBezTo>
                  <a:pt x="882478" y="663782"/>
                  <a:pt x="886300" y="667697"/>
                  <a:pt x="889866" y="671485"/>
                </a:cubicBezTo>
                <a:cubicBezTo>
                  <a:pt x="893434" y="675272"/>
                  <a:pt x="896746" y="679187"/>
                  <a:pt x="899804" y="683230"/>
                </a:cubicBezTo>
                <a:cubicBezTo>
                  <a:pt x="901758" y="686210"/>
                  <a:pt x="903710" y="689075"/>
                  <a:pt x="905664" y="691824"/>
                </a:cubicBezTo>
                <a:cubicBezTo>
                  <a:pt x="907618" y="694573"/>
                  <a:pt x="910080" y="697480"/>
                  <a:pt x="913052" y="700544"/>
                </a:cubicBezTo>
                <a:cubicBezTo>
                  <a:pt x="914114" y="702090"/>
                  <a:pt x="915558" y="703318"/>
                  <a:pt x="917384" y="704228"/>
                </a:cubicBezTo>
                <a:cubicBezTo>
                  <a:pt x="919210" y="705139"/>
                  <a:pt x="921164" y="705605"/>
                  <a:pt x="923244" y="705626"/>
                </a:cubicBezTo>
                <a:cubicBezTo>
                  <a:pt x="931420" y="705541"/>
                  <a:pt x="939276" y="705202"/>
                  <a:pt x="946814" y="704609"/>
                </a:cubicBezTo>
                <a:cubicBezTo>
                  <a:pt x="954350" y="704017"/>
                  <a:pt x="961442" y="703678"/>
                  <a:pt x="968088" y="703593"/>
                </a:cubicBezTo>
                <a:cubicBezTo>
                  <a:pt x="971740" y="703741"/>
                  <a:pt x="975392" y="704715"/>
                  <a:pt x="979044" y="706515"/>
                </a:cubicBezTo>
                <a:cubicBezTo>
                  <a:pt x="982696" y="708315"/>
                  <a:pt x="985838" y="710051"/>
                  <a:pt x="988472" y="711723"/>
                </a:cubicBezTo>
                <a:lnTo>
                  <a:pt x="988472" y="716805"/>
                </a:lnTo>
                <a:cubicBezTo>
                  <a:pt x="984396" y="721717"/>
                  <a:pt x="981338" y="727137"/>
                  <a:pt x="979300" y="733065"/>
                </a:cubicBezTo>
                <a:cubicBezTo>
                  <a:pt x="977006" y="736920"/>
                  <a:pt x="974204" y="740152"/>
                  <a:pt x="970890" y="742761"/>
                </a:cubicBezTo>
                <a:cubicBezTo>
                  <a:pt x="967578" y="745370"/>
                  <a:pt x="965286" y="748621"/>
                  <a:pt x="964012" y="752512"/>
                </a:cubicBezTo>
                <a:cubicBezTo>
                  <a:pt x="962420" y="755491"/>
                  <a:pt x="960254" y="757645"/>
                  <a:pt x="957514" y="758976"/>
                </a:cubicBezTo>
                <a:cubicBezTo>
                  <a:pt x="954776" y="760307"/>
                  <a:pt x="951846" y="761194"/>
                  <a:pt x="948724" y="761637"/>
                </a:cubicBezTo>
                <a:cubicBezTo>
                  <a:pt x="947662" y="763052"/>
                  <a:pt x="946728" y="764024"/>
                  <a:pt x="945922" y="764552"/>
                </a:cubicBezTo>
                <a:cubicBezTo>
                  <a:pt x="945114" y="765080"/>
                  <a:pt x="944690" y="765798"/>
                  <a:pt x="944648" y="766707"/>
                </a:cubicBezTo>
                <a:cubicBezTo>
                  <a:pt x="941102" y="764468"/>
                  <a:pt x="937746" y="763876"/>
                  <a:pt x="934582" y="764932"/>
                </a:cubicBezTo>
                <a:cubicBezTo>
                  <a:pt x="931420" y="765988"/>
                  <a:pt x="928320" y="766918"/>
                  <a:pt x="925282" y="767720"/>
                </a:cubicBezTo>
                <a:cubicBezTo>
                  <a:pt x="918212" y="769262"/>
                  <a:pt x="911206" y="770487"/>
                  <a:pt x="904262" y="771396"/>
                </a:cubicBezTo>
                <a:cubicBezTo>
                  <a:pt x="897320" y="772304"/>
                  <a:pt x="890058" y="772769"/>
                  <a:pt x="882478" y="772790"/>
                </a:cubicBezTo>
                <a:lnTo>
                  <a:pt x="869228" y="772790"/>
                </a:lnTo>
                <a:cubicBezTo>
                  <a:pt x="870374" y="774918"/>
                  <a:pt x="872414" y="776791"/>
                  <a:pt x="875344" y="778408"/>
                </a:cubicBezTo>
                <a:cubicBezTo>
                  <a:pt x="878274" y="780025"/>
                  <a:pt x="881332" y="780877"/>
                  <a:pt x="884516" y="780962"/>
                </a:cubicBezTo>
                <a:cubicBezTo>
                  <a:pt x="891162" y="779983"/>
                  <a:pt x="897744" y="778876"/>
                  <a:pt x="904262" y="777642"/>
                </a:cubicBezTo>
                <a:cubicBezTo>
                  <a:pt x="910782" y="776408"/>
                  <a:pt x="917108" y="774790"/>
                  <a:pt x="923244" y="772790"/>
                </a:cubicBezTo>
                <a:cubicBezTo>
                  <a:pt x="926366" y="771375"/>
                  <a:pt x="929806" y="770403"/>
                  <a:pt x="933564" y="769875"/>
                </a:cubicBezTo>
                <a:cubicBezTo>
                  <a:pt x="937322" y="769347"/>
                  <a:pt x="941016" y="768629"/>
                  <a:pt x="944648" y="767720"/>
                </a:cubicBezTo>
                <a:cubicBezTo>
                  <a:pt x="945560" y="769262"/>
                  <a:pt x="945772" y="770487"/>
                  <a:pt x="945284" y="771396"/>
                </a:cubicBezTo>
                <a:cubicBezTo>
                  <a:pt x="944796" y="772304"/>
                  <a:pt x="944244" y="772769"/>
                  <a:pt x="943628" y="772790"/>
                </a:cubicBezTo>
                <a:cubicBezTo>
                  <a:pt x="937514" y="773003"/>
                  <a:pt x="931398" y="774109"/>
                  <a:pt x="925282" y="776110"/>
                </a:cubicBezTo>
                <a:cubicBezTo>
                  <a:pt x="919168" y="778110"/>
                  <a:pt x="913052" y="779728"/>
                  <a:pt x="906938" y="780962"/>
                </a:cubicBezTo>
                <a:cubicBezTo>
                  <a:pt x="903200" y="782388"/>
                  <a:pt x="898700" y="783111"/>
                  <a:pt x="893434" y="783133"/>
                </a:cubicBezTo>
                <a:cubicBezTo>
                  <a:pt x="888168" y="783154"/>
                  <a:pt x="883158" y="783111"/>
                  <a:pt x="878402" y="783005"/>
                </a:cubicBezTo>
                <a:cubicBezTo>
                  <a:pt x="876724" y="783005"/>
                  <a:pt x="874728" y="782494"/>
                  <a:pt x="872414" y="781473"/>
                </a:cubicBezTo>
                <a:cubicBezTo>
                  <a:pt x="870098" y="780451"/>
                  <a:pt x="868358" y="778919"/>
                  <a:pt x="867190" y="776876"/>
                </a:cubicBezTo>
                <a:cubicBezTo>
                  <a:pt x="865640" y="776259"/>
                  <a:pt x="863898" y="775450"/>
                  <a:pt x="861966" y="774450"/>
                </a:cubicBezTo>
                <a:cubicBezTo>
                  <a:pt x="860034" y="773449"/>
                  <a:pt x="858038" y="772896"/>
                  <a:pt x="855980" y="772790"/>
                </a:cubicBezTo>
                <a:lnTo>
                  <a:pt x="787694" y="772790"/>
                </a:lnTo>
                <a:cubicBezTo>
                  <a:pt x="771460" y="774236"/>
                  <a:pt x="755346" y="775174"/>
                  <a:pt x="739354" y="775602"/>
                </a:cubicBezTo>
                <a:cubicBezTo>
                  <a:pt x="723362" y="776031"/>
                  <a:pt x="707216" y="776465"/>
                  <a:pt x="690916" y="776904"/>
                </a:cubicBezTo>
                <a:cubicBezTo>
                  <a:pt x="684592" y="776628"/>
                  <a:pt x="680632" y="777181"/>
                  <a:pt x="679034" y="778563"/>
                </a:cubicBezTo>
                <a:cubicBezTo>
                  <a:pt x="677438" y="779946"/>
                  <a:pt x="676288" y="783817"/>
                  <a:pt x="675586" y="790177"/>
                </a:cubicBezTo>
                <a:lnTo>
                  <a:pt x="675586" y="923628"/>
                </a:lnTo>
                <a:cubicBezTo>
                  <a:pt x="677480" y="931654"/>
                  <a:pt x="677270" y="939043"/>
                  <a:pt x="674956" y="945795"/>
                </a:cubicBezTo>
                <a:cubicBezTo>
                  <a:pt x="672642" y="952547"/>
                  <a:pt x="669120" y="959426"/>
                  <a:pt x="664390" y="966433"/>
                </a:cubicBezTo>
                <a:cubicBezTo>
                  <a:pt x="663352" y="969045"/>
                  <a:pt x="661868" y="971720"/>
                  <a:pt x="659938" y="974459"/>
                </a:cubicBezTo>
                <a:cubicBezTo>
                  <a:pt x="658010" y="977198"/>
                  <a:pt x="655762" y="979619"/>
                  <a:pt x="653196" y="981721"/>
                </a:cubicBezTo>
                <a:cubicBezTo>
                  <a:pt x="652136" y="982782"/>
                  <a:pt x="650696" y="983717"/>
                  <a:pt x="648872" y="984523"/>
                </a:cubicBezTo>
                <a:cubicBezTo>
                  <a:pt x="647048" y="985330"/>
                  <a:pt x="645098" y="985755"/>
                  <a:pt x="643020" y="985797"/>
                </a:cubicBezTo>
                <a:lnTo>
                  <a:pt x="643020" y="987836"/>
                </a:lnTo>
                <a:cubicBezTo>
                  <a:pt x="642936" y="988813"/>
                  <a:pt x="642596" y="989662"/>
                  <a:pt x="642002" y="990384"/>
                </a:cubicBezTo>
                <a:cubicBezTo>
                  <a:pt x="641410" y="991106"/>
                  <a:pt x="641070" y="991955"/>
                  <a:pt x="640986" y="992931"/>
                </a:cubicBezTo>
                <a:cubicBezTo>
                  <a:pt x="640858" y="991955"/>
                  <a:pt x="640350" y="991106"/>
                  <a:pt x="639458" y="990384"/>
                </a:cubicBezTo>
                <a:cubicBezTo>
                  <a:pt x="638568" y="989662"/>
                  <a:pt x="638060" y="988813"/>
                  <a:pt x="637932" y="987836"/>
                </a:cubicBezTo>
                <a:cubicBezTo>
                  <a:pt x="637890" y="984842"/>
                  <a:pt x="637212" y="982931"/>
                  <a:pt x="635896" y="982103"/>
                </a:cubicBezTo>
                <a:cubicBezTo>
                  <a:pt x="634582" y="981275"/>
                  <a:pt x="632886" y="981147"/>
                  <a:pt x="630808" y="981721"/>
                </a:cubicBezTo>
                <a:cubicBezTo>
                  <a:pt x="627692" y="983780"/>
                  <a:pt x="624766" y="984757"/>
                  <a:pt x="622032" y="984651"/>
                </a:cubicBezTo>
                <a:cubicBezTo>
                  <a:pt x="619296" y="984545"/>
                  <a:pt x="617134" y="983228"/>
                  <a:pt x="615544" y="980701"/>
                </a:cubicBezTo>
                <a:cubicBezTo>
                  <a:pt x="613466" y="979088"/>
                  <a:pt x="611516" y="977219"/>
                  <a:pt x="609692" y="975096"/>
                </a:cubicBezTo>
                <a:cubicBezTo>
                  <a:pt x="607870" y="972973"/>
                  <a:pt x="606428" y="971104"/>
                  <a:pt x="605368" y="969491"/>
                </a:cubicBezTo>
                <a:cubicBezTo>
                  <a:pt x="601212" y="970977"/>
                  <a:pt x="597820" y="970807"/>
                  <a:pt x="595192" y="968981"/>
                </a:cubicBezTo>
                <a:cubicBezTo>
                  <a:pt x="592562" y="967155"/>
                  <a:pt x="591206" y="963928"/>
                  <a:pt x="591122" y="959299"/>
                </a:cubicBezTo>
                <a:cubicBezTo>
                  <a:pt x="590102" y="954649"/>
                  <a:pt x="589592" y="950190"/>
                  <a:pt x="589592" y="945922"/>
                </a:cubicBezTo>
                <a:cubicBezTo>
                  <a:pt x="589592" y="941654"/>
                  <a:pt x="590102" y="937960"/>
                  <a:pt x="591122" y="934839"/>
                </a:cubicBezTo>
                <a:cubicBezTo>
                  <a:pt x="590952" y="928660"/>
                  <a:pt x="589760" y="922417"/>
                  <a:pt x="587548" y="916111"/>
                </a:cubicBezTo>
                <a:cubicBezTo>
                  <a:pt x="585338" y="909805"/>
                  <a:pt x="583122" y="903817"/>
                  <a:pt x="580904" y="898148"/>
                </a:cubicBezTo>
                <a:lnTo>
                  <a:pt x="575804" y="876746"/>
                </a:lnTo>
                <a:cubicBezTo>
                  <a:pt x="571894" y="862525"/>
                  <a:pt x="566198" y="849975"/>
                  <a:pt x="558718" y="839095"/>
                </a:cubicBezTo>
                <a:cubicBezTo>
                  <a:pt x="551238" y="828215"/>
                  <a:pt x="540952" y="818716"/>
                  <a:pt x="527862" y="810596"/>
                </a:cubicBezTo>
                <a:cubicBezTo>
                  <a:pt x="523826" y="808469"/>
                  <a:pt x="519916" y="806342"/>
                  <a:pt x="516132" y="804215"/>
                </a:cubicBezTo>
                <a:cubicBezTo>
                  <a:pt x="512350" y="802088"/>
                  <a:pt x="508440" y="800472"/>
                  <a:pt x="504402" y="799366"/>
                </a:cubicBezTo>
                <a:cubicBezTo>
                  <a:pt x="502278" y="798876"/>
                  <a:pt x="499898" y="798579"/>
                  <a:pt x="497262" y="798472"/>
                </a:cubicBezTo>
                <a:cubicBezTo>
                  <a:pt x="494628" y="798366"/>
                  <a:pt x="492248" y="798323"/>
                  <a:pt x="490122" y="798345"/>
                </a:cubicBezTo>
                <a:cubicBezTo>
                  <a:pt x="487062" y="798791"/>
                  <a:pt x="483748" y="799174"/>
                  <a:pt x="480178" y="799493"/>
                </a:cubicBezTo>
                <a:cubicBezTo>
                  <a:pt x="476606" y="799812"/>
                  <a:pt x="472782" y="800451"/>
                  <a:pt x="468702" y="801408"/>
                </a:cubicBezTo>
                <a:cubicBezTo>
                  <a:pt x="468616" y="801450"/>
                  <a:pt x="468276" y="801365"/>
                  <a:pt x="467682" y="801152"/>
                </a:cubicBezTo>
                <a:cubicBezTo>
                  <a:pt x="467086" y="800940"/>
                  <a:pt x="466746" y="800344"/>
                  <a:pt x="466662" y="799366"/>
                </a:cubicBezTo>
                <a:cubicBezTo>
                  <a:pt x="469850" y="797834"/>
                  <a:pt x="473420" y="797324"/>
                  <a:pt x="477372" y="797834"/>
                </a:cubicBezTo>
                <a:cubicBezTo>
                  <a:pt x="481324" y="798345"/>
                  <a:pt x="484894" y="796813"/>
                  <a:pt x="488082" y="793240"/>
                </a:cubicBezTo>
                <a:lnTo>
                  <a:pt x="476862" y="793240"/>
                </a:lnTo>
                <a:cubicBezTo>
                  <a:pt x="468768" y="794325"/>
                  <a:pt x="461010" y="795473"/>
                  <a:pt x="453582" y="796686"/>
                </a:cubicBezTo>
                <a:cubicBezTo>
                  <a:pt x="446156" y="797898"/>
                  <a:pt x="438662" y="798791"/>
                  <a:pt x="431100" y="799366"/>
                </a:cubicBezTo>
                <a:cubicBezTo>
                  <a:pt x="425512" y="800387"/>
                  <a:pt x="419604" y="801152"/>
                  <a:pt x="413376" y="801663"/>
                </a:cubicBezTo>
                <a:cubicBezTo>
                  <a:pt x="407150" y="802173"/>
                  <a:pt x="400476" y="802429"/>
                  <a:pt x="393356" y="802429"/>
                </a:cubicBezTo>
                <a:cubicBezTo>
                  <a:pt x="391252" y="803450"/>
                  <a:pt x="388830" y="803960"/>
                  <a:pt x="386088" y="803960"/>
                </a:cubicBezTo>
                <a:cubicBezTo>
                  <a:pt x="383346" y="803960"/>
                  <a:pt x="380670" y="803449"/>
                  <a:pt x="378056" y="802429"/>
                </a:cubicBezTo>
                <a:cubicBezTo>
                  <a:pt x="376100" y="802322"/>
                  <a:pt x="374400" y="801769"/>
                  <a:pt x="372954" y="800769"/>
                </a:cubicBezTo>
                <a:cubicBezTo>
                  <a:pt x="371510" y="799770"/>
                  <a:pt x="369810" y="798962"/>
                  <a:pt x="367854" y="798345"/>
                </a:cubicBezTo>
                <a:cubicBezTo>
                  <a:pt x="366792" y="799897"/>
                  <a:pt x="365602" y="801386"/>
                  <a:pt x="364284" y="802811"/>
                </a:cubicBezTo>
                <a:cubicBezTo>
                  <a:pt x="362966" y="804237"/>
                  <a:pt x="361776" y="805470"/>
                  <a:pt x="360714" y="806512"/>
                </a:cubicBezTo>
                <a:cubicBezTo>
                  <a:pt x="356144" y="813234"/>
                  <a:pt x="351510" y="819941"/>
                  <a:pt x="346814" y="826636"/>
                </a:cubicBezTo>
                <a:cubicBezTo>
                  <a:pt x="342118" y="833330"/>
                  <a:pt x="337230" y="839502"/>
                  <a:pt x="332150" y="845151"/>
                </a:cubicBezTo>
                <a:cubicBezTo>
                  <a:pt x="329004" y="848230"/>
                  <a:pt x="325350" y="851245"/>
                  <a:pt x="321184" y="854196"/>
                </a:cubicBezTo>
                <a:cubicBezTo>
                  <a:pt x="317018" y="857148"/>
                  <a:pt x="312854" y="859908"/>
                  <a:pt x="308688" y="862477"/>
                </a:cubicBezTo>
                <a:cubicBezTo>
                  <a:pt x="306562" y="864515"/>
                  <a:pt x="304694" y="865280"/>
                  <a:pt x="303080" y="864770"/>
                </a:cubicBezTo>
                <a:cubicBezTo>
                  <a:pt x="301468" y="864261"/>
                  <a:pt x="300620" y="862477"/>
                  <a:pt x="300534" y="859420"/>
                </a:cubicBezTo>
                <a:cubicBezTo>
                  <a:pt x="299518" y="857955"/>
                  <a:pt x="298502" y="857063"/>
                  <a:pt x="297484" y="856744"/>
                </a:cubicBezTo>
                <a:cubicBezTo>
                  <a:pt x="296468" y="856426"/>
                  <a:pt x="295452" y="856299"/>
                  <a:pt x="294436" y="856362"/>
                </a:cubicBezTo>
                <a:cubicBezTo>
                  <a:pt x="290454" y="857827"/>
                  <a:pt x="286982" y="857955"/>
                  <a:pt x="284016" y="856744"/>
                </a:cubicBezTo>
                <a:cubicBezTo>
                  <a:pt x="281052" y="855534"/>
                  <a:pt x="278088" y="853368"/>
                  <a:pt x="275122" y="850247"/>
                </a:cubicBezTo>
                <a:cubicBezTo>
                  <a:pt x="274084" y="848571"/>
                  <a:pt x="272602" y="847086"/>
                  <a:pt x="270676" y="845794"/>
                </a:cubicBezTo>
                <a:cubicBezTo>
                  <a:pt x="268748" y="844501"/>
                  <a:pt x="266504" y="844287"/>
                  <a:pt x="263942" y="845151"/>
                </a:cubicBezTo>
                <a:cubicBezTo>
                  <a:pt x="262670" y="844940"/>
                  <a:pt x="260892" y="843591"/>
                  <a:pt x="258606" y="841105"/>
                </a:cubicBezTo>
                <a:cubicBezTo>
                  <a:pt x="256318" y="838617"/>
                  <a:pt x="255048" y="836257"/>
                  <a:pt x="254794" y="834023"/>
                </a:cubicBezTo>
                <a:lnTo>
                  <a:pt x="254794" y="793240"/>
                </a:lnTo>
                <a:cubicBezTo>
                  <a:pt x="255768" y="790028"/>
                  <a:pt x="256360" y="786242"/>
                  <a:pt x="256566" y="781882"/>
                </a:cubicBezTo>
                <a:cubicBezTo>
                  <a:pt x="256774" y="777521"/>
                  <a:pt x="256846" y="773480"/>
                  <a:pt x="256784" y="769758"/>
                </a:cubicBezTo>
                <a:cubicBezTo>
                  <a:pt x="257844" y="761122"/>
                  <a:pt x="259032" y="752419"/>
                  <a:pt x="260346" y="743650"/>
                </a:cubicBezTo>
                <a:cubicBezTo>
                  <a:pt x="261660" y="734881"/>
                  <a:pt x="262848" y="725933"/>
                  <a:pt x="263908" y="716805"/>
                </a:cubicBezTo>
                <a:cubicBezTo>
                  <a:pt x="264924" y="712656"/>
                  <a:pt x="265688" y="707996"/>
                  <a:pt x="266196" y="702822"/>
                </a:cubicBezTo>
                <a:cubicBezTo>
                  <a:pt x="266706" y="697649"/>
                  <a:pt x="266960" y="692463"/>
                  <a:pt x="266960" y="687264"/>
                </a:cubicBezTo>
                <a:cubicBezTo>
                  <a:pt x="267934" y="686591"/>
                  <a:pt x="268528" y="685410"/>
                  <a:pt x="268740" y="683720"/>
                </a:cubicBezTo>
                <a:cubicBezTo>
                  <a:pt x="268952" y="682030"/>
                  <a:pt x="269036" y="680846"/>
                  <a:pt x="268994" y="680166"/>
                </a:cubicBezTo>
                <a:lnTo>
                  <a:pt x="268994" y="678123"/>
                </a:lnTo>
                <a:cubicBezTo>
                  <a:pt x="264076" y="689313"/>
                  <a:pt x="258650" y="699497"/>
                  <a:pt x="252714" y="708675"/>
                </a:cubicBezTo>
                <a:cubicBezTo>
                  <a:pt x="244170" y="723963"/>
                  <a:pt x="235296" y="739146"/>
                  <a:pt x="226092" y="754223"/>
                </a:cubicBezTo>
                <a:cubicBezTo>
                  <a:pt x="216888" y="769300"/>
                  <a:pt x="206732" y="784007"/>
                  <a:pt x="195622" y="798345"/>
                </a:cubicBezTo>
                <a:cubicBezTo>
                  <a:pt x="187960" y="809635"/>
                  <a:pt x="179648" y="820459"/>
                  <a:pt x="170686" y="830816"/>
                </a:cubicBezTo>
                <a:cubicBezTo>
                  <a:pt x="161724" y="841174"/>
                  <a:pt x="152374" y="850709"/>
                  <a:pt x="142638" y="859420"/>
                </a:cubicBezTo>
                <a:cubicBezTo>
                  <a:pt x="136006" y="866087"/>
                  <a:pt x="128864" y="871607"/>
                  <a:pt x="121214" y="875981"/>
                </a:cubicBezTo>
                <a:cubicBezTo>
                  <a:pt x="113562" y="880355"/>
                  <a:pt x="105400" y="883328"/>
                  <a:pt x="96728" y="884899"/>
                </a:cubicBezTo>
                <a:cubicBezTo>
                  <a:pt x="95730" y="884835"/>
                  <a:pt x="94666" y="884963"/>
                  <a:pt x="93540" y="885281"/>
                </a:cubicBezTo>
                <a:cubicBezTo>
                  <a:pt x="92414" y="885600"/>
                  <a:pt x="91096" y="886491"/>
                  <a:pt x="89586" y="887957"/>
                </a:cubicBezTo>
                <a:cubicBezTo>
                  <a:pt x="92116" y="885515"/>
                  <a:pt x="94454" y="883774"/>
                  <a:pt x="96600" y="882733"/>
                </a:cubicBezTo>
                <a:cubicBezTo>
                  <a:pt x="98748" y="881693"/>
                  <a:pt x="100830" y="880716"/>
                  <a:pt x="102850" y="879803"/>
                </a:cubicBezTo>
                <a:cubicBezTo>
                  <a:pt x="97132" y="879888"/>
                  <a:pt x="90968" y="880228"/>
                  <a:pt x="84358" y="880822"/>
                </a:cubicBezTo>
                <a:cubicBezTo>
                  <a:pt x="77748" y="881417"/>
                  <a:pt x="71328" y="881757"/>
                  <a:pt x="65102" y="881841"/>
                </a:cubicBezTo>
                <a:cubicBezTo>
                  <a:pt x="49904" y="882691"/>
                  <a:pt x="34658" y="879973"/>
                  <a:pt x="19364" y="873688"/>
                </a:cubicBezTo>
                <a:cubicBezTo>
                  <a:pt x="16838" y="873072"/>
                  <a:pt x="14502" y="871246"/>
                  <a:pt x="12356" y="868210"/>
                </a:cubicBezTo>
                <a:cubicBezTo>
                  <a:pt x="10212" y="865174"/>
                  <a:pt x="8132" y="861564"/>
                  <a:pt x="6114" y="857381"/>
                </a:cubicBezTo>
                <a:cubicBezTo>
                  <a:pt x="5096" y="854450"/>
                  <a:pt x="4076" y="851649"/>
                  <a:pt x="3058" y="848979"/>
                </a:cubicBezTo>
                <a:cubicBezTo>
                  <a:pt x="2038" y="846308"/>
                  <a:pt x="1018" y="843009"/>
                  <a:pt x="0" y="839081"/>
                </a:cubicBezTo>
                <a:lnTo>
                  <a:pt x="0" y="838069"/>
                </a:lnTo>
                <a:cubicBezTo>
                  <a:pt x="3078" y="841527"/>
                  <a:pt x="6094" y="844739"/>
                  <a:pt x="9044" y="847706"/>
                </a:cubicBezTo>
                <a:cubicBezTo>
                  <a:pt x="11996" y="850673"/>
                  <a:pt x="14756" y="853898"/>
                  <a:pt x="17326" y="857381"/>
                </a:cubicBezTo>
                <a:cubicBezTo>
                  <a:pt x="17368" y="858337"/>
                  <a:pt x="17792" y="858974"/>
                  <a:pt x="18600" y="859292"/>
                </a:cubicBezTo>
                <a:cubicBezTo>
                  <a:pt x="19406" y="859611"/>
                  <a:pt x="20340" y="859993"/>
                  <a:pt x="21402" y="860439"/>
                </a:cubicBezTo>
                <a:cubicBezTo>
                  <a:pt x="25882" y="863305"/>
                  <a:pt x="29662" y="864197"/>
                  <a:pt x="32740" y="863114"/>
                </a:cubicBezTo>
                <a:cubicBezTo>
                  <a:pt x="35820" y="862031"/>
                  <a:pt x="38834" y="860120"/>
                  <a:pt x="41786" y="857381"/>
                </a:cubicBezTo>
                <a:cubicBezTo>
                  <a:pt x="43928" y="855853"/>
                  <a:pt x="46256" y="854324"/>
                  <a:pt x="48768" y="852795"/>
                </a:cubicBezTo>
                <a:cubicBezTo>
                  <a:pt x="51278" y="851266"/>
                  <a:pt x="53346" y="849737"/>
                  <a:pt x="54968" y="848209"/>
                </a:cubicBezTo>
                <a:lnTo>
                  <a:pt x="63060" y="842116"/>
                </a:lnTo>
                <a:cubicBezTo>
                  <a:pt x="71286" y="832479"/>
                  <a:pt x="79576" y="823073"/>
                  <a:pt x="87928" y="813898"/>
                </a:cubicBezTo>
                <a:cubicBezTo>
                  <a:pt x="96282" y="804723"/>
                  <a:pt x="104316" y="795795"/>
                  <a:pt x="112032" y="787114"/>
                </a:cubicBezTo>
                <a:cubicBezTo>
                  <a:pt x="120660" y="775840"/>
                  <a:pt x="128908" y="764447"/>
                  <a:pt x="136772" y="752937"/>
                </a:cubicBezTo>
                <a:cubicBezTo>
                  <a:pt x="144636" y="741427"/>
                  <a:pt x="152372" y="730060"/>
                  <a:pt x="159982" y="718837"/>
                </a:cubicBezTo>
                <a:cubicBezTo>
                  <a:pt x="164466" y="714287"/>
                  <a:pt x="168250" y="709668"/>
                  <a:pt x="171332" y="704979"/>
                </a:cubicBezTo>
                <a:cubicBezTo>
                  <a:pt x="174414" y="700290"/>
                  <a:pt x="177432" y="695394"/>
                  <a:pt x="180386" y="690290"/>
                </a:cubicBezTo>
                <a:lnTo>
                  <a:pt x="180386" y="687264"/>
                </a:lnTo>
                <a:cubicBezTo>
                  <a:pt x="179366" y="688210"/>
                  <a:pt x="178346" y="688840"/>
                  <a:pt x="177326" y="689155"/>
                </a:cubicBezTo>
                <a:cubicBezTo>
                  <a:pt x="176306" y="689470"/>
                  <a:pt x="175284" y="689849"/>
                  <a:pt x="174264" y="690290"/>
                </a:cubicBezTo>
                <a:cubicBezTo>
                  <a:pt x="164104" y="695458"/>
                  <a:pt x="154072" y="700735"/>
                  <a:pt x="144168" y="706122"/>
                </a:cubicBezTo>
                <a:cubicBezTo>
                  <a:pt x="134264" y="711510"/>
                  <a:pt x="124232" y="716764"/>
                  <a:pt x="114072" y="721886"/>
                </a:cubicBezTo>
                <a:cubicBezTo>
                  <a:pt x="107482" y="726012"/>
                  <a:pt x="100766" y="730210"/>
                  <a:pt x="93922" y="734480"/>
                </a:cubicBezTo>
                <a:cubicBezTo>
                  <a:pt x="87078" y="738751"/>
                  <a:pt x="79852" y="742730"/>
                  <a:pt x="72242" y="746419"/>
                </a:cubicBezTo>
                <a:lnTo>
                  <a:pt x="67142" y="746419"/>
                </a:lnTo>
                <a:cubicBezTo>
                  <a:pt x="67226" y="745375"/>
                  <a:pt x="67566" y="744590"/>
                  <a:pt x="68162" y="744067"/>
                </a:cubicBezTo>
                <a:cubicBezTo>
                  <a:pt x="68758" y="743543"/>
                  <a:pt x="69098" y="743277"/>
                  <a:pt x="69182" y="743270"/>
                </a:cubicBezTo>
                <a:cubicBezTo>
                  <a:pt x="70692" y="742319"/>
                  <a:pt x="71754" y="741629"/>
                  <a:pt x="72370" y="741201"/>
                </a:cubicBezTo>
                <a:cubicBezTo>
                  <a:pt x="72986" y="740773"/>
                  <a:pt x="73284" y="740094"/>
                  <a:pt x="73264" y="739163"/>
                </a:cubicBezTo>
                <a:lnTo>
                  <a:pt x="73264" y="737130"/>
                </a:lnTo>
                <a:cubicBezTo>
                  <a:pt x="70202" y="736792"/>
                  <a:pt x="67146" y="735945"/>
                  <a:pt x="64096" y="734590"/>
                </a:cubicBezTo>
                <a:cubicBezTo>
                  <a:pt x="61046" y="733235"/>
                  <a:pt x="58002" y="733404"/>
                  <a:pt x="54968" y="735098"/>
                </a:cubicBezTo>
                <a:cubicBezTo>
                  <a:pt x="53472" y="736241"/>
                  <a:pt x="51658" y="737003"/>
                  <a:pt x="49526" y="737385"/>
                </a:cubicBezTo>
                <a:cubicBezTo>
                  <a:pt x="47394" y="737766"/>
                  <a:pt x="44814" y="737003"/>
                  <a:pt x="41786" y="735098"/>
                </a:cubicBezTo>
                <a:lnTo>
                  <a:pt x="35670" y="730016"/>
                </a:lnTo>
                <a:cubicBezTo>
                  <a:pt x="32444" y="725782"/>
                  <a:pt x="28706" y="722056"/>
                  <a:pt x="24460" y="718837"/>
                </a:cubicBezTo>
                <a:lnTo>
                  <a:pt x="19364" y="718837"/>
                </a:lnTo>
                <a:cubicBezTo>
                  <a:pt x="15648" y="719621"/>
                  <a:pt x="12634" y="718562"/>
                  <a:pt x="10318" y="715661"/>
                </a:cubicBezTo>
                <a:cubicBezTo>
                  <a:pt x="8004" y="712761"/>
                  <a:pt x="7282" y="709416"/>
                  <a:pt x="8152" y="705626"/>
                </a:cubicBezTo>
                <a:cubicBezTo>
                  <a:pt x="9214" y="701514"/>
                  <a:pt x="10914" y="697773"/>
                  <a:pt x="13248" y="694405"/>
                </a:cubicBezTo>
                <a:cubicBezTo>
                  <a:pt x="15584" y="691036"/>
                  <a:pt x="18302" y="688320"/>
                  <a:pt x="21402" y="686256"/>
                </a:cubicBezTo>
                <a:cubicBezTo>
                  <a:pt x="34640" y="675082"/>
                  <a:pt x="47358" y="664284"/>
                  <a:pt x="59560" y="653862"/>
                </a:cubicBezTo>
                <a:cubicBezTo>
                  <a:pt x="71760" y="643440"/>
                  <a:pt x="83470" y="633143"/>
                  <a:pt x="94688" y="622971"/>
                </a:cubicBezTo>
                <a:cubicBezTo>
                  <a:pt x="109948" y="611413"/>
                  <a:pt x="124826" y="600019"/>
                  <a:pt x="139322" y="588787"/>
                </a:cubicBezTo>
                <a:cubicBezTo>
                  <a:pt x="153818" y="577555"/>
                  <a:pt x="168186" y="565867"/>
                  <a:pt x="182426" y="553723"/>
                </a:cubicBezTo>
                <a:cubicBezTo>
                  <a:pt x="183490" y="552788"/>
                  <a:pt x="184424" y="551852"/>
                  <a:pt x="185232" y="550917"/>
                </a:cubicBezTo>
                <a:cubicBezTo>
                  <a:pt x="186040" y="549981"/>
                  <a:pt x="186464" y="548535"/>
                  <a:pt x="186508" y="546579"/>
                </a:cubicBezTo>
                <a:cubicBezTo>
                  <a:pt x="186464" y="543050"/>
                  <a:pt x="186550" y="539648"/>
                  <a:pt x="186762" y="536374"/>
                </a:cubicBezTo>
                <a:cubicBezTo>
                  <a:pt x="186974" y="533099"/>
                  <a:pt x="187570" y="529697"/>
                  <a:pt x="188546" y="526168"/>
                </a:cubicBezTo>
                <a:lnTo>
                  <a:pt x="188546" y="484491"/>
                </a:lnTo>
                <a:cubicBezTo>
                  <a:pt x="188462" y="483464"/>
                  <a:pt x="188122" y="482181"/>
                  <a:pt x="187528" y="480641"/>
                </a:cubicBezTo>
                <a:cubicBezTo>
                  <a:pt x="186932" y="479101"/>
                  <a:pt x="186592" y="477304"/>
                  <a:pt x="186508" y="475251"/>
                </a:cubicBezTo>
                <a:cubicBezTo>
                  <a:pt x="185444" y="476192"/>
                  <a:pt x="184510" y="476876"/>
                  <a:pt x="183702" y="477304"/>
                </a:cubicBezTo>
                <a:cubicBezTo>
                  <a:pt x="182894" y="477732"/>
                  <a:pt x="182468" y="478416"/>
                  <a:pt x="182426" y="479358"/>
                </a:cubicBezTo>
                <a:cubicBezTo>
                  <a:pt x="176326" y="483889"/>
                  <a:pt x="170672" y="488092"/>
                  <a:pt x="165466" y="491966"/>
                </a:cubicBezTo>
                <a:cubicBezTo>
                  <a:pt x="160258" y="495841"/>
                  <a:pt x="155370" y="499775"/>
                  <a:pt x="150800" y="503769"/>
                </a:cubicBezTo>
                <a:cubicBezTo>
                  <a:pt x="144806" y="508506"/>
                  <a:pt x="138684" y="512232"/>
                  <a:pt x="132436" y="514948"/>
                </a:cubicBezTo>
                <a:cubicBezTo>
                  <a:pt x="126186" y="517664"/>
                  <a:pt x="119046" y="518342"/>
                  <a:pt x="111012" y="516983"/>
                </a:cubicBezTo>
                <a:lnTo>
                  <a:pt x="98768" y="516983"/>
                </a:lnTo>
                <a:cubicBezTo>
                  <a:pt x="95792" y="516982"/>
                  <a:pt x="93328" y="516473"/>
                  <a:pt x="91372" y="515453"/>
                </a:cubicBezTo>
                <a:cubicBezTo>
                  <a:pt x="89416" y="514434"/>
                  <a:pt x="87462" y="512907"/>
                  <a:pt x="85506" y="510871"/>
                </a:cubicBezTo>
                <a:lnTo>
                  <a:pt x="81424" y="507827"/>
                </a:lnTo>
                <a:cubicBezTo>
                  <a:pt x="75388" y="505777"/>
                  <a:pt x="70628" y="502775"/>
                  <a:pt x="67146" y="498823"/>
                </a:cubicBezTo>
                <a:cubicBezTo>
                  <a:pt x="63664" y="494870"/>
                  <a:pt x="60954" y="490093"/>
                  <a:pt x="59014" y="484491"/>
                </a:cubicBezTo>
                <a:cubicBezTo>
                  <a:pt x="58024" y="479784"/>
                  <a:pt x="56970" y="474838"/>
                  <a:pt x="55852" y="469652"/>
                </a:cubicBezTo>
                <a:cubicBezTo>
                  <a:pt x="54736" y="464466"/>
                  <a:pt x="53428" y="459560"/>
                  <a:pt x="51932" y="454935"/>
                </a:cubicBezTo>
                <a:cubicBezTo>
                  <a:pt x="51006" y="449405"/>
                  <a:pt x="50330" y="444130"/>
                  <a:pt x="49910" y="439111"/>
                </a:cubicBezTo>
                <a:cubicBezTo>
                  <a:pt x="49488" y="434091"/>
                  <a:pt x="48814" y="428817"/>
                  <a:pt x="47886" y="423287"/>
                </a:cubicBezTo>
                <a:cubicBezTo>
                  <a:pt x="45982" y="415565"/>
                  <a:pt x="45222" y="407528"/>
                  <a:pt x="45604" y="399175"/>
                </a:cubicBezTo>
                <a:cubicBezTo>
                  <a:pt x="45986" y="390823"/>
                  <a:pt x="46746" y="382545"/>
                  <a:pt x="47886" y="374344"/>
                </a:cubicBezTo>
                <a:cubicBezTo>
                  <a:pt x="48814" y="370720"/>
                  <a:pt x="49488" y="366831"/>
                  <a:pt x="49910" y="362675"/>
                </a:cubicBezTo>
                <a:cubicBezTo>
                  <a:pt x="50330" y="358519"/>
                  <a:pt x="51006" y="354611"/>
                  <a:pt x="51932" y="350951"/>
                </a:cubicBezTo>
                <a:cubicBezTo>
                  <a:pt x="53406" y="345930"/>
                  <a:pt x="55770" y="342441"/>
                  <a:pt x="59024" y="340484"/>
                </a:cubicBezTo>
                <a:cubicBezTo>
                  <a:pt x="62278" y="338527"/>
                  <a:pt x="66684" y="337591"/>
                  <a:pt x="72242" y="337676"/>
                </a:cubicBezTo>
                <a:cubicBezTo>
                  <a:pt x="66832" y="340505"/>
                  <a:pt x="63648" y="343271"/>
                  <a:pt x="62692" y="345973"/>
                </a:cubicBezTo>
                <a:cubicBezTo>
                  <a:pt x="61734" y="348675"/>
                  <a:pt x="61858" y="352717"/>
                  <a:pt x="63060" y="358099"/>
                </a:cubicBezTo>
                <a:cubicBezTo>
                  <a:pt x="64188" y="365294"/>
                  <a:pt x="66270" y="372491"/>
                  <a:pt x="69310" y="379692"/>
                </a:cubicBezTo>
                <a:cubicBezTo>
                  <a:pt x="72350" y="386892"/>
                  <a:pt x="75708" y="393597"/>
                  <a:pt x="79384" y="399805"/>
                </a:cubicBezTo>
                <a:lnTo>
                  <a:pt x="108970" y="451874"/>
                </a:lnTo>
                <a:lnTo>
                  <a:pt x="119172" y="473213"/>
                </a:lnTo>
                <a:cubicBezTo>
                  <a:pt x="120150" y="473256"/>
                  <a:pt x="120746" y="473683"/>
                  <a:pt x="120958" y="474495"/>
                </a:cubicBezTo>
                <a:cubicBezTo>
                  <a:pt x="121170" y="475306"/>
                  <a:pt x="121256" y="476246"/>
                  <a:pt x="121214" y="477314"/>
                </a:cubicBezTo>
                <a:cubicBezTo>
                  <a:pt x="123062" y="481937"/>
                  <a:pt x="124976" y="484706"/>
                  <a:pt x="126952" y="485620"/>
                </a:cubicBezTo>
                <a:cubicBezTo>
                  <a:pt x="128928" y="486535"/>
                  <a:pt x="132116" y="485475"/>
                  <a:pt x="136516" y="482440"/>
                </a:cubicBezTo>
                <a:cubicBezTo>
                  <a:pt x="143616" y="478766"/>
                  <a:pt x="150588" y="475093"/>
                  <a:pt x="157430" y="471422"/>
                </a:cubicBezTo>
                <a:cubicBezTo>
                  <a:pt x="164274" y="467750"/>
                  <a:pt x="171246" y="464595"/>
                  <a:pt x="178346" y="461956"/>
                </a:cubicBezTo>
                <a:cubicBezTo>
                  <a:pt x="180344" y="460971"/>
                  <a:pt x="181448" y="459925"/>
                  <a:pt x="181662" y="458817"/>
                </a:cubicBezTo>
                <a:cubicBezTo>
                  <a:pt x="181874" y="457709"/>
                  <a:pt x="181448" y="456415"/>
                  <a:pt x="180386" y="454935"/>
                </a:cubicBezTo>
                <a:cubicBezTo>
                  <a:pt x="178346" y="448639"/>
                  <a:pt x="175794" y="441833"/>
                  <a:pt x="172734" y="434516"/>
                </a:cubicBezTo>
                <a:cubicBezTo>
                  <a:pt x="169674" y="427200"/>
                  <a:pt x="166102" y="420394"/>
                  <a:pt x="162022" y="414098"/>
                </a:cubicBezTo>
                <a:lnTo>
                  <a:pt x="162022" y="412056"/>
                </a:lnTo>
                <a:cubicBezTo>
                  <a:pt x="163084" y="414502"/>
                  <a:pt x="164274" y="416246"/>
                  <a:pt x="165592" y="417289"/>
                </a:cubicBezTo>
                <a:cubicBezTo>
                  <a:pt x="166910" y="418331"/>
                  <a:pt x="168100" y="419309"/>
                  <a:pt x="169164" y="420224"/>
                </a:cubicBezTo>
                <a:cubicBezTo>
                  <a:pt x="169694" y="421691"/>
                  <a:pt x="170418" y="423095"/>
                  <a:pt x="171332" y="424435"/>
                </a:cubicBezTo>
                <a:cubicBezTo>
                  <a:pt x="172246" y="425775"/>
                  <a:pt x="173224" y="427434"/>
                  <a:pt x="174264" y="429412"/>
                </a:cubicBezTo>
                <a:lnTo>
                  <a:pt x="189558" y="448809"/>
                </a:lnTo>
                <a:cubicBezTo>
                  <a:pt x="190652" y="450787"/>
                  <a:pt x="192000" y="451936"/>
                  <a:pt x="193600" y="452255"/>
                </a:cubicBezTo>
                <a:cubicBezTo>
                  <a:pt x="195200" y="452574"/>
                  <a:pt x="196548" y="452446"/>
                  <a:pt x="197644" y="451872"/>
                </a:cubicBezTo>
                <a:cubicBezTo>
                  <a:pt x="201744" y="448937"/>
                  <a:pt x="205732" y="446385"/>
                  <a:pt x="209608" y="444215"/>
                </a:cubicBezTo>
                <a:cubicBezTo>
                  <a:pt x="213484" y="442046"/>
                  <a:pt x="216980" y="439493"/>
                  <a:pt x="220098" y="436558"/>
                </a:cubicBezTo>
                <a:lnTo>
                  <a:pt x="224196" y="433496"/>
                </a:lnTo>
                <a:cubicBezTo>
                  <a:pt x="225136" y="427391"/>
                  <a:pt x="225818" y="421734"/>
                  <a:pt x="226246" y="416523"/>
                </a:cubicBezTo>
                <a:cubicBezTo>
                  <a:pt x="226672" y="411312"/>
                  <a:pt x="227356" y="406420"/>
                  <a:pt x="228294" y="401847"/>
                </a:cubicBezTo>
                <a:cubicBezTo>
                  <a:pt x="228294" y="397210"/>
                  <a:pt x="228548" y="392702"/>
                  <a:pt x="229058" y="388325"/>
                </a:cubicBezTo>
                <a:cubicBezTo>
                  <a:pt x="229566" y="383948"/>
                  <a:pt x="230328" y="379961"/>
                  <a:pt x="231344" y="376365"/>
                </a:cubicBezTo>
                <a:lnTo>
                  <a:pt x="231344" y="368279"/>
                </a:lnTo>
                <a:cubicBezTo>
                  <a:pt x="232282" y="360466"/>
                  <a:pt x="232964" y="352135"/>
                  <a:pt x="233388" y="343288"/>
                </a:cubicBezTo>
                <a:cubicBezTo>
                  <a:pt x="233814" y="334442"/>
                  <a:pt x="234492" y="326103"/>
                  <a:pt x="235422" y="318274"/>
                </a:cubicBezTo>
                <a:cubicBezTo>
                  <a:pt x="236608" y="309726"/>
                  <a:pt x="237286" y="301575"/>
                  <a:pt x="237456" y="293823"/>
                </a:cubicBezTo>
                <a:cubicBezTo>
                  <a:pt x="237624" y="286070"/>
                  <a:pt x="236270" y="277925"/>
                  <a:pt x="233390" y="269387"/>
                </a:cubicBezTo>
                <a:cubicBezTo>
                  <a:pt x="233220" y="267786"/>
                  <a:pt x="232538" y="265864"/>
                  <a:pt x="231346" y="263622"/>
                </a:cubicBezTo>
                <a:cubicBezTo>
                  <a:pt x="230152" y="261380"/>
                  <a:pt x="229476" y="259202"/>
                  <a:pt x="229312" y="257087"/>
                </a:cubicBezTo>
                <a:lnTo>
                  <a:pt x="229312" y="246921"/>
                </a:lnTo>
                <a:cubicBezTo>
                  <a:pt x="230288" y="246392"/>
                  <a:pt x="230880" y="245672"/>
                  <a:pt x="231092" y="244761"/>
                </a:cubicBezTo>
                <a:cubicBezTo>
                  <a:pt x="231304" y="243850"/>
                  <a:pt x="231388" y="242876"/>
                  <a:pt x="231344" y="241838"/>
                </a:cubicBezTo>
                <a:cubicBezTo>
                  <a:pt x="229744" y="236776"/>
                  <a:pt x="228080" y="231397"/>
                  <a:pt x="226354" y="225699"/>
                </a:cubicBezTo>
                <a:cubicBezTo>
                  <a:pt x="224626" y="220002"/>
                  <a:pt x="223218" y="213860"/>
                  <a:pt x="222132" y="207273"/>
                </a:cubicBezTo>
                <a:cubicBezTo>
                  <a:pt x="224136" y="209412"/>
                  <a:pt x="226012" y="211742"/>
                  <a:pt x="227760" y="214262"/>
                </a:cubicBezTo>
                <a:cubicBezTo>
                  <a:pt x="229510" y="216783"/>
                  <a:pt x="231386" y="218858"/>
                  <a:pt x="233390" y="220489"/>
                </a:cubicBezTo>
                <a:cubicBezTo>
                  <a:pt x="235466" y="222141"/>
                  <a:pt x="237414" y="224174"/>
                  <a:pt x="239234" y="226589"/>
                </a:cubicBezTo>
                <a:cubicBezTo>
                  <a:pt x="241054" y="229003"/>
                  <a:pt x="242494" y="231037"/>
                  <a:pt x="243552" y="232688"/>
                </a:cubicBezTo>
                <a:cubicBezTo>
                  <a:pt x="246050" y="235781"/>
                  <a:pt x="248930" y="238492"/>
                  <a:pt x="252190" y="240822"/>
                </a:cubicBezTo>
                <a:cubicBezTo>
                  <a:pt x="255450" y="243151"/>
                  <a:pt x="259346" y="244846"/>
                  <a:pt x="263876" y="245905"/>
                </a:cubicBezTo>
                <a:lnTo>
                  <a:pt x="266926" y="245905"/>
                </a:lnTo>
                <a:cubicBezTo>
                  <a:pt x="269890" y="243914"/>
                  <a:pt x="272092" y="243321"/>
                  <a:pt x="273530" y="244126"/>
                </a:cubicBezTo>
                <a:cubicBezTo>
                  <a:pt x="274970" y="244930"/>
                  <a:pt x="276156" y="246879"/>
                  <a:pt x="277088" y="249971"/>
                </a:cubicBezTo>
                <a:cubicBezTo>
                  <a:pt x="279190" y="253616"/>
                  <a:pt x="281104" y="257528"/>
                  <a:pt x="282828" y="261707"/>
                </a:cubicBezTo>
                <a:cubicBezTo>
                  <a:pt x="284552" y="265886"/>
                  <a:pt x="285706" y="269813"/>
                  <a:pt x="286292" y="273487"/>
                </a:cubicBezTo>
                <a:cubicBezTo>
                  <a:pt x="288412" y="285215"/>
                  <a:pt x="290786" y="297089"/>
                  <a:pt x="293414" y="309111"/>
                </a:cubicBezTo>
                <a:cubicBezTo>
                  <a:pt x="296042" y="321132"/>
                  <a:pt x="298418" y="333037"/>
                  <a:pt x="300536" y="344824"/>
                </a:cubicBezTo>
                <a:cubicBezTo>
                  <a:pt x="301470" y="350463"/>
                  <a:pt x="302148" y="356282"/>
                  <a:pt x="302572" y="362280"/>
                </a:cubicBezTo>
                <a:cubicBezTo>
                  <a:pt x="302996" y="368278"/>
                  <a:pt x="303674" y="374321"/>
                  <a:pt x="304606" y="380408"/>
                </a:cubicBezTo>
                <a:lnTo>
                  <a:pt x="304606" y="387554"/>
                </a:lnTo>
                <a:cubicBezTo>
                  <a:pt x="305180" y="386618"/>
                  <a:pt x="306072" y="385938"/>
                  <a:pt x="307282" y="385513"/>
                </a:cubicBezTo>
                <a:cubicBezTo>
                  <a:pt x="308494" y="385087"/>
                  <a:pt x="309642" y="384406"/>
                  <a:pt x="310728" y="383471"/>
                </a:cubicBezTo>
                <a:cubicBezTo>
                  <a:pt x="319378" y="379878"/>
                  <a:pt x="328092" y="375907"/>
                  <a:pt x="336868" y="371559"/>
                </a:cubicBezTo>
                <a:cubicBezTo>
                  <a:pt x="345646" y="367210"/>
                  <a:pt x="354614" y="362724"/>
                  <a:pt x="363774" y="358099"/>
                </a:cubicBezTo>
                <a:cubicBezTo>
                  <a:pt x="366940" y="356142"/>
                  <a:pt x="370298" y="354951"/>
                  <a:pt x="373848" y="354525"/>
                </a:cubicBezTo>
                <a:cubicBezTo>
                  <a:pt x="377396" y="354100"/>
                  <a:pt x="380500" y="353929"/>
                  <a:pt x="383156" y="354015"/>
                </a:cubicBezTo>
                <a:cubicBezTo>
                  <a:pt x="386216" y="354908"/>
                  <a:pt x="389276" y="355163"/>
                  <a:pt x="392336" y="354780"/>
                </a:cubicBezTo>
                <a:cubicBezTo>
                  <a:pt x="395396" y="354398"/>
                  <a:pt x="398458" y="354142"/>
                  <a:pt x="401518" y="354015"/>
                </a:cubicBezTo>
                <a:cubicBezTo>
                  <a:pt x="406682" y="354930"/>
                  <a:pt x="411144" y="356418"/>
                  <a:pt x="414906" y="358478"/>
                </a:cubicBezTo>
                <a:cubicBezTo>
                  <a:pt x="418668" y="360539"/>
                  <a:pt x="421346" y="363806"/>
                  <a:pt x="422940" y="368279"/>
                </a:cubicBezTo>
                <a:cubicBezTo>
                  <a:pt x="423832" y="371289"/>
                  <a:pt x="424088" y="374366"/>
                  <a:pt x="423704" y="377511"/>
                </a:cubicBezTo>
                <a:cubicBezTo>
                  <a:pt x="423322" y="380656"/>
                  <a:pt x="423068" y="384004"/>
                  <a:pt x="422940" y="387554"/>
                </a:cubicBezTo>
                <a:cubicBezTo>
                  <a:pt x="422940" y="390170"/>
                  <a:pt x="422684" y="392850"/>
                  <a:pt x="422174" y="395594"/>
                </a:cubicBezTo>
                <a:cubicBezTo>
                  <a:pt x="421664" y="398338"/>
                  <a:pt x="420900" y="400762"/>
                  <a:pt x="419880" y="402868"/>
                </a:cubicBezTo>
                <a:cubicBezTo>
                  <a:pt x="423578" y="399848"/>
                  <a:pt x="427658" y="396445"/>
                  <a:pt x="432118" y="392660"/>
                </a:cubicBezTo>
                <a:cubicBezTo>
                  <a:pt x="436578" y="388875"/>
                  <a:pt x="440650" y="384454"/>
                  <a:pt x="444336" y="379397"/>
                </a:cubicBezTo>
                <a:cubicBezTo>
                  <a:pt x="471756" y="354964"/>
                  <a:pt x="497858" y="329508"/>
                  <a:pt x="522642" y="303029"/>
                </a:cubicBezTo>
                <a:cubicBezTo>
                  <a:pt x="547426" y="276549"/>
                  <a:pt x="571262" y="249036"/>
                  <a:pt x="594150" y="220489"/>
                </a:cubicBezTo>
                <a:cubicBezTo>
                  <a:pt x="600672" y="212302"/>
                  <a:pt x="607004" y="203719"/>
                  <a:pt x="613144" y="194742"/>
                </a:cubicBezTo>
                <a:cubicBezTo>
                  <a:pt x="619286" y="185764"/>
                  <a:pt x="625872" y="176675"/>
                  <a:pt x="632906" y="167475"/>
                </a:cubicBezTo>
                <a:cubicBezTo>
                  <a:pt x="634372" y="164397"/>
                  <a:pt x="635264" y="161184"/>
                  <a:pt x="635582" y="157836"/>
                </a:cubicBezTo>
                <a:cubicBezTo>
                  <a:pt x="635902" y="154488"/>
                  <a:pt x="636028" y="151264"/>
                  <a:pt x="635964" y="148163"/>
                </a:cubicBezTo>
                <a:cubicBezTo>
                  <a:pt x="634372" y="148609"/>
                  <a:pt x="632714" y="148991"/>
                  <a:pt x="630990" y="149310"/>
                </a:cubicBezTo>
                <a:cubicBezTo>
                  <a:pt x="629266" y="149628"/>
                  <a:pt x="627856" y="150265"/>
                  <a:pt x="626758" y="151221"/>
                </a:cubicBezTo>
                <a:cubicBezTo>
                  <a:pt x="619194" y="154510"/>
                  <a:pt x="612196" y="158869"/>
                  <a:pt x="605760" y="164300"/>
                </a:cubicBezTo>
                <a:cubicBezTo>
                  <a:pt x="599326" y="169730"/>
                  <a:pt x="593080" y="174843"/>
                  <a:pt x="587024" y="179639"/>
                </a:cubicBezTo>
                <a:cubicBezTo>
                  <a:pt x="579352" y="188256"/>
                  <a:pt x="571234" y="196350"/>
                  <a:pt x="562670" y="203922"/>
                </a:cubicBezTo>
                <a:cubicBezTo>
                  <a:pt x="554106" y="211493"/>
                  <a:pt x="545224" y="219049"/>
                  <a:pt x="536022" y="226589"/>
                </a:cubicBezTo>
                <a:cubicBezTo>
                  <a:pt x="530966" y="230782"/>
                  <a:pt x="525526" y="234341"/>
                  <a:pt x="519702" y="237263"/>
                </a:cubicBezTo>
                <a:cubicBezTo>
                  <a:pt x="513880" y="240186"/>
                  <a:pt x="507420" y="241711"/>
                  <a:pt x="500322" y="241838"/>
                </a:cubicBezTo>
                <a:cubicBezTo>
                  <a:pt x="498282" y="242812"/>
                  <a:pt x="496242" y="243405"/>
                  <a:pt x="494202" y="243617"/>
                </a:cubicBezTo>
                <a:cubicBezTo>
                  <a:pt x="492162" y="243829"/>
                  <a:pt x="490122" y="243914"/>
                  <a:pt x="488082" y="243871"/>
                </a:cubicBezTo>
                <a:cubicBezTo>
                  <a:pt x="485022" y="243977"/>
                  <a:pt x="482218" y="243765"/>
                  <a:pt x="479666" y="243236"/>
                </a:cubicBezTo>
                <a:cubicBezTo>
                  <a:pt x="477116" y="242706"/>
                  <a:pt x="474822" y="241224"/>
                  <a:pt x="472782" y="238788"/>
                </a:cubicBezTo>
                <a:cubicBezTo>
                  <a:pt x="471804" y="238301"/>
                  <a:pt x="470700" y="238005"/>
                  <a:pt x="469466" y="237899"/>
                </a:cubicBezTo>
                <a:cubicBezTo>
                  <a:pt x="468234" y="237793"/>
                  <a:pt x="466620" y="237751"/>
                  <a:pt x="464622" y="237772"/>
                </a:cubicBezTo>
                <a:cubicBezTo>
                  <a:pt x="460948" y="236289"/>
                  <a:pt x="457096" y="234679"/>
                  <a:pt x="453066" y="232943"/>
                </a:cubicBezTo>
                <a:cubicBezTo>
                  <a:pt x="449036" y="231206"/>
                  <a:pt x="445452" y="229088"/>
                  <a:pt x="442314" y="226589"/>
                </a:cubicBezTo>
                <a:cubicBezTo>
                  <a:pt x="441660" y="224577"/>
                  <a:pt x="440174" y="223009"/>
                  <a:pt x="437856" y="221887"/>
                </a:cubicBezTo>
                <a:cubicBezTo>
                  <a:pt x="435538" y="220764"/>
                  <a:pt x="433280" y="219960"/>
                  <a:pt x="431084" y="219472"/>
                </a:cubicBezTo>
                <a:cubicBezTo>
                  <a:pt x="426568" y="218351"/>
                  <a:pt x="423132" y="216019"/>
                  <a:pt x="420778" y="212478"/>
                </a:cubicBezTo>
                <a:cubicBezTo>
                  <a:pt x="418426" y="208936"/>
                  <a:pt x="416772" y="204815"/>
                  <a:pt x="415818" y="200114"/>
                </a:cubicBezTo>
                <a:cubicBezTo>
                  <a:pt x="414758" y="198408"/>
                  <a:pt x="413824" y="195934"/>
                  <a:pt x="413018" y="192692"/>
                </a:cubicBezTo>
                <a:cubicBezTo>
                  <a:pt x="412212" y="189450"/>
                  <a:pt x="411788" y="186464"/>
                  <a:pt x="411746" y="183734"/>
                </a:cubicBezTo>
                <a:cubicBezTo>
                  <a:pt x="411790" y="173623"/>
                  <a:pt x="412212" y="163373"/>
                  <a:pt x="413016" y="152983"/>
                </a:cubicBezTo>
                <a:cubicBezTo>
                  <a:pt x="413820" y="142594"/>
                  <a:pt x="414748" y="131815"/>
                  <a:pt x="415800" y="120645"/>
                </a:cubicBezTo>
                <a:cubicBezTo>
                  <a:pt x="415800" y="110284"/>
                  <a:pt x="417840" y="98393"/>
                  <a:pt x="421920" y="84974"/>
                </a:cubicBezTo>
                <a:lnTo>
                  <a:pt x="433140" y="40131"/>
                </a:lnTo>
                <a:cubicBezTo>
                  <a:pt x="434246" y="35035"/>
                  <a:pt x="435606" y="30448"/>
                  <a:pt x="437222" y="26372"/>
                </a:cubicBezTo>
                <a:cubicBezTo>
                  <a:pt x="438836" y="22295"/>
                  <a:pt x="440196" y="18728"/>
                  <a:pt x="441302" y="15670"/>
                </a:cubicBezTo>
                <a:cubicBezTo>
                  <a:pt x="441282" y="13675"/>
                  <a:pt x="441324" y="11806"/>
                  <a:pt x="441428" y="10065"/>
                </a:cubicBezTo>
                <a:cubicBezTo>
                  <a:pt x="441534" y="8324"/>
                  <a:pt x="441828" y="6455"/>
                  <a:pt x="442314" y="4459"/>
                </a:cubicBezTo>
                <a:cubicBezTo>
                  <a:pt x="442356" y="3844"/>
                  <a:pt x="442778" y="3037"/>
                  <a:pt x="443578" y="2039"/>
                </a:cubicBezTo>
                <a:cubicBezTo>
                  <a:pt x="444378" y="1041"/>
                  <a:pt x="445304" y="489"/>
                  <a:pt x="446358" y="383"/>
                </a:cubicBezTo>
                <a:close/>
              </a:path>
            </a:pathLst>
          </a:custGeom>
          <a:gradFill flip="none" rotWithShape="1">
            <a:gsLst>
              <a:gs pos="62000">
                <a:prstClr val="white"/>
              </a:gs>
              <a:gs pos="100000">
                <a:srgbClr val="0891E3"/>
              </a:gs>
            </a:gsLst>
            <a:lin ang="5400000" scaled="1"/>
            <a:tileRect/>
          </a:gradFill>
          <a:ln>
            <a:noFill/>
          </a:ln>
          <a:effectLst>
            <a:outerShdw blurRad="50800" sx="102000" sy="102000" algn="ctr" rotWithShape="0">
              <a:srgbClr val="0673B6">
                <a:alpha val="4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8000" b="0" i="0" u="none" strike="noStrike" kern="100" cap="none" spc="0" normalizeH="0" baseline="0" noProof="0" dirty="0">
              <a:ln>
                <a:noFill/>
              </a:ln>
              <a:gradFill flip="none" rotWithShape="1">
                <a:gsLst>
                  <a:gs pos="62000">
                    <a:prstClr val="white"/>
                  </a:gs>
                  <a:gs pos="100000">
                    <a:srgbClr val="0891E3"/>
                  </a:gs>
                </a:gsLst>
                <a:lin ang="5400000" scaled="1"/>
                <a:tileRect/>
              </a:gradFill>
              <a:effectLst>
                <a:outerShdw blurRad="50800" sx="102000" sy="102000" algn="ctr" rotWithShape="0">
                  <a:srgbClr val="0673B6">
                    <a:alpha val="48000"/>
                  </a:srgbClr>
                </a:outerShdw>
              </a:effectLst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  <a:cs typeface="阿里巴巴普惠体 B" panose="00020600040101010101" pitchFamily="18" charset="-122"/>
            </a:endParaRPr>
          </a:p>
        </p:txBody>
      </p:sp>
      <p:sp>
        <p:nvSpPr>
          <p:cNvPr id="51" name="PA-任意多边形 50">
            <a:extLst>
              <a:ext uri="{FF2B5EF4-FFF2-40B4-BE49-F238E27FC236}">
                <a16:creationId xmlns:a16="http://schemas.microsoft.com/office/drawing/2014/main" id="{F17315E4-3425-4ADC-A533-81EF002C6AB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847728" y="2762880"/>
            <a:ext cx="870630" cy="901483"/>
          </a:xfrm>
          <a:custGeom>
            <a:avLst/>
            <a:gdLst/>
            <a:ahLst/>
            <a:cxnLst/>
            <a:rect l="l" t="t" r="r" b="b"/>
            <a:pathLst>
              <a:path w="870630" h="901483">
                <a:moveTo>
                  <a:pt x="689980" y="807769"/>
                </a:moveTo>
                <a:cubicBezTo>
                  <a:pt x="683306" y="807748"/>
                  <a:pt x="676700" y="807790"/>
                  <a:pt x="670164" y="807894"/>
                </a:cubicBezTo>
                <a:cubicBezTo>
                  <a:pt x="663628" y="807998"/>
                  <a:pt x="657302" y="808290"/>
                  <a:pt x="651186" y="808770"/>
                </a:cubicBezTo>
                <a:cubicBezTo>
                  <a:pt x="641048" y="809291"/>
                  <a:pt x="631038" y="810004"/>
                  <a:pt x="621154" y="810910"/>
                </a:cubicBezTo>
                <a:cubicBezTo>
                  <a:pt x="611270" y="811816"/>
                  <a:pt x="601260" y="812789"/>
                  <a:pt x="591122" y="813829"/>
                </a:cubicBezTo>
                <a:lnTo>
                  <a:pt x="540106" y="823002"/>
                </a:lnTo>
                <a:lnTo>
                  <a:pt x="457610" y="840328"/>
                </a:lnTo>
                <a:cubicBezTo>
                  <a:pt x="455550" y="840795"/>
                  <a:pt x="453554" y="841134"/>
                  <a:pt x="451622" y="841347"/>
                </a:cubicBezTo>
                <a:cubicBezTo>
                  <a:pt x="449690" y="841559"/>
                  <a:pt x="447948" y="841899"/>
                  <a:pt x="446398" y="842366"/>
                </a:cubicBezTo>
                <a:cubicBezTo>
                  <a:pt x="445420" y="842939"/>
                  <a:pt x="444570" y="843576"/>
                  <a:pt x="443848" y="844277"/>
                </a:cubicBezTo>
                <a:cubicBezTo>
                  <a:pt x="443126" y="844978"/>
                  <a:pt x="442276" y="845360"/>
                  <a:pt x="441300" y="845424"/>
                </a:cubicBezTo>
                <a:lnTo>
                  <a:pt x="442320" y="846443"/>
                </a:lnTo>
                <a:cubicBezTo>
                  <a:pt x="450316" y="845593"/>
                  <a:pt x="458780" y="844234"/>
                  <a:pt x="467712" y="842366"/>
                </a:cubicBezTo>
                <a:cubicBezTo>
                  <a:pt x="472772" y="841241"/>
                  <a:pt x="477904" y="839924"/>
                  <a:pt x="483106" y="838417"/>
                </a:cubicBezTo>
                <a:cubicBezTo>
                  <a:pt x="488310" y="836909"/>
                  <a:pt x="493706" y="835848"/>
                  <a:pt x="499298" y="835232"/>
                </a:cubicBezTo>
                <a:cubicBezTo>
                  <a:pt x="503910" y="833767"/>
                  <a:pt x="508714" y="832620"/>
                  <a:pt x="513708" y="831792"/>
                </a:cubicBezTo>
                <a:cubicBezTo>
                  <a:pt x="518704" y="830964"/>
                  <a:pt x="523762" y="830072"/>
                  <a:pt x="528884" y="829117"/>
                </a:cubicBezTo>
                <a:cubicBezTo>
                  <a:pt x="537598" y="828034"/>
                  <a:pt x="546440" y="826632"/>
                  <a:pt x="555410" y="824913"/>
                </a:cubicBezTo>
                <a:cubicBezTo>
                  <a:pt x="564380" y="823193"/>
                  <a:pt x="573222" y="821537"/>
                  <a:pt x="581936" y="819944"/>
                </a:cubicBezTo>
                <a:cubicBezTo>
                  <a:pt x="588544" y="819392"/>
                  <a:pt x="595210" y="818713"/>
                  <a:pt x="601932" y="817906"/>
                </a:cubicBezTo>
                <a:cubicBezTo>
                  <a:pt x="608654" y="817099"/>
                  <a:pt x="615564" y="816420"/>
                  <a:pt x="622662" y="815868"/>
                </a:cubicBezTo>
                <a:cubicBezTo>
                  <a:pt x="631286" y="814848"/>
                  <a:pt x="639722" y="814084"/>
                  <a:pt x="647974" y="813574"/>
                </a:cubicBezTo>
                <a:cubicBezTo>
                  <a:pt x="656226" y="813065"/>
                  <a:pt x="664430" y="812810"/>
                  <a:pt x="672584" y="812810"/>
                </a:cubicBezTo>
                <a:cubicBezTo>
                  <a:pt x="680814" y="812852"/>
                  <a:pt x="689154" y="813022"/>
                  <a:pt x="697602" y="813320"/>
                </a:cubicBezTo>
                <a:cubicBezTo>
                  <a:pt x="706052" y="813617"/>
                  <a:pt x="714368" y="813787"/>
                  <a:pt x="722550" y="813829"/>
                </a:cubicBezTo>
                <a:lnTo>
                  <a:pt x="730694" y="813829"/>
                </a:lnTo>
                <a:cubicBezTo>
                  <a:pt x="724034" y="811864"/>
                  <a:pt x="717250" y="810471"/>
                  <a:pt x="710336" y="809652"/>
                </a:cubicBezTo>
                <a:cubicBezTo>
                  <a:pt x="703424" y="808833"/>
                  <a:pt x="696640" y="808206"/>
                  <a:pt x="689980" y="807769"/>
                </a:cubicBezTo>
                <a:close/>
                <a:moveTo>
                  <a:pt x="574794" y="599886"/>
                </a:moveTo>
                <a:cubicBezTo>
                  <a:pt x="550310" y="601068"/>
                  <a:pt x="525824" y="603771"/>
                  <a:pt x="501338" y="607995"/>
                </a:cubicBezTo>
                <a:cubicBezTo>
                  <a:pt x="499766" y="608459"/>
                  <a:pt x="498064" y="608797"/>
                  <a:pt x="496236" y="609008"/>
                </a:cubicBezTo>
                <a:cubicBezTo>
                  <a:pt x="494408" y="609220"/>
                  <a:pt x="492708" y="609557"/>
                  <a:pt x="491136" y="610022"/>
                </a:cubicBezTo>
                <a:lnTo>
                  <a:pt x="491136" y="612049"/>
                </a:lnTo>
                <a:cubicBezTo>
                  <a:pt x="504420" y="615165"/>
                  <a:pt x="517386" y="619112"/>
                  <a:pt x="530032" y="623893"/>
                </a:cubicBezTo>
                <a:cubicBezTo>
                  <a:pt x="542678" y="628674"/>
                  <a:pt x="554880" y="633902"/>
                  <a:pt x="566632" y="639577"/>
                </a:cubicBezTo>
                <a:cubicBezTo>
                  <a:pt x="567610" y="637027"/>
                  <a:pt x="568460" y="634731"/>
                  <a:pt x="569184" y="632690"/>
                </a:cubicBezTo>
                <a:cubicBezTo>
                  <a:pt x="569906" y="630650"/>
                  <a:pt x="570756" y="628864"/>
                  <a:pt x="571734" y="627334"/>
                </a:cubicBezTo>
                <a:lnTo>
                  <a:pt x="579896" y="604954"/>
                </a:lnTo>
                <a:cubicBezTo>
                  <a:pt x="580448" y="602969"/>
                  <a:pt x="580364" y="601617"/>
                  <a:pt x="579640" y="600899"/>
                </a:cubicBezTo>
                <a:cubicBezTo>
                  <a:pt x="578918" y="600181"/>
                  <a:pt x="577302" y="599843"/>
                  <a:pt x="574794" y="599886"/>
                </a:cubicBezTo>
                <a:close/>
                <a:moveTo>
                  <a:pt x="569910" y="595751"/>
                </a:moveTo>
                <a:cubicBezTo>
                  <a:pt x="564816" y="595983"/>
                  <a:pt x="558634" y="596472"/>
                  <a:pt x="551368" y="597220"/>
                </a:cubicBezTo>
                <a:cubicBezTo>
                  <a:pt x="536832" y="598716"/>
                  <a:pt x="522410" y="600605"/>
                  <a:pt x="508102" y="602889"/>
                </a:cubicBezTo>
                <a:cubicBezTo>
                  <a:pt x="493794" y="605173"/>
                  <a:pt x="484058" y="607213"/>
                  <a:pt x="478892" y="609008"/>
                </a:cubicBezTo>
                <a:cubicBezTo>
                  <a:pt x="480870" y="609072"/>
                  <a:pt x="482528" y="609198"/>
                  <a:pt x="483866" y="609389"/>
                </a:cubicBezTo>
                <a:cubicBezTo>
                  <a:pt x="485206" y="609579"/>
                  <a:pt x="486608" y="609452"/>
                  <a:pt x="488076" y="609008"/>
                </a:cubicBezTo>
                <a:cubicBezTo>
                  <a:pt x="492198" y="608523"/>
                  <a:pt x="496450" y="607974"/>
                  <a:pt x="500828" y="607361"/>
                </a:cubicBezTo>
                <a:cubicBezTo>
                  <a:pt x="505206" y="606749"/>
                  <a:pt x="509458" y="605946"/>
                  <a:pt x="513580" y="604954"/>
                </a:cubicBezTo>
                <a:cubicBezTo>
                  <a:pt x="519150" y="604363"/>
                  <a:pt x="524590" y="603518"/>
                  <a:pt x="529904" y="602420"/>
                </a:cubicBezTo>
                <a:cubicBezTo>
                  <a:pt x="535218" y="601322"/>
                  <a:pt x="540660" y="600477"/>
                  <a:pt x="546228" y="599886"/>
                </a:cubicBezTo>
                <a:cubicBezTo>
                  <a:pt x="551754" y="599400"/>
                  <a:pt x="557026" y="599104"/>
                  <a:pt x="562042" y="598999"/>
                </a:cubicBezTo>
                <a:cubicBezTo>
                  <a:pt x="567058" y="598893"/>
                  <a:pt x="572330" y="598851"/>
                  <a:pt x="577856" y="598872"/>
                </a:cubicBezTo>
                <a:cubicBezTo>
                  <a:pt x="578408" y="598851"/>
                  <a:pt x="579088" y="598640"/>
                  <a:pt x="579896" y="598238"/>
                </a:cubicBezTo>
                <a:cubicBezTo>
                  <a:pt x="580704" y="597837"/>
                  <a:pt x="581384" y="597373"/>
                  <a:pt x="581936" y="596845"/>
                </a:cubicBezTo>
                <a:lnTo>
                  <a:pt x="581936" y="595831"/>
                </a:lnTo>
                <a:cubicBezTo>
                  <a:pt x="579014" y="595546"/>
                  <a:pt x="575006" y="595520"/>
                  <a:pt x="569910" y="595751"/>
                </a:cubicBezTo>
                <a:close/>
                <a:moveTo>
                  <a:pt x="72234" y="571302"/>
                </a:moveTo>
                <a:cubicBezTo>
                  <a:pt x="71732" y="571852"/>
                  <a:pt x="71480" y="572528"/>
                  <a:pt x="71480" y="573331"/>
                </a:cubicBezTo>
                <a:cubicBezTo>
                  <a:pt x="71480" y="574135"/>
                  <a:pt x="71732" y="574811"/>
                  <a:pt x="72234" y="575361"/>
                </a:cubicBezTo>
                <a:cubicBezTo>
                  <a:pt x="72298" y="575847"/>
                  <a:pt x="72680" y="576143"/>
                  <a:pt x="73382" y="576248"/>
                </a:cubicBezTo>
                <a:cubicBezTo>
                  <a:pt x="74082" y="576354"/>
                  <a:pt x="74720" y="576396"/>
                  <a:pt x="75294" y="576375"/>
                </a:cubicBezTo>
                <a:lnTo>
                  <a:pt x="81410" y="573331"/>
                </a:lnTo>
                <a:lnTo>
                  <a:pt x="81410" y="572317"/>
                </a:lnTo>
                <a:cubicBezTo>
                  <a:pt x="80880" y="572275"/>
                  <a:pt x="80158" y="572105"/>
                  <a:pt x="79244" y="571809"/>
                </a:cubicBezTo>
                <a:cubicBezTo>
                  <a:pt x="78330" y="571514"/>
                  <a:pt x="77354" y="571344"/>
                  <a:pt x="76312" y="571302"/>
                </a:cubicBezTo>
                <a:close/>
                <a:moveTo>
                  <a:pt x="117086" y="542844"/>
                </a:moveTo>
                <a:cubicBezTo>
                  <a:pt x="116556" y="542822"/>
                  <a:pt x="116088" y="542865"/>
                  <a:pt x="115684" y="542971"/>
                </a:cubicBezTo>
                <a:cubicBezTo>
                  <a:pt x="115280" y="543078"/>
                  <a:pt x="115068" y="543375"/>
                  <a:pt x="115048" y="543864"/>
                </a:cubicBezTo>
                <a:lnTo>
                  <a:pt x="104852" y="554054"/>
                </a:lnTo>
                <a:cubicBezTo>
                  <a:pt x="102898" y="556590"/>
                  <a:pt x="101198" y="558873"/>
                  <a:pt x="99754" y="560902"/>
                </a:cubicBezTo>
                <a:cubicBezTo>
                  <a:pt x="98310" y="562932"/>
                  <a:pt x="96610" y="564707"/>
                  <a:pt x="94656" y="566229"/>
                </a:cubicBezTo>
                <a:cubicBezTo>
                  <a:pt x="93046" y="567751"/>
                  <a:pt x="91180" y="569273"/>
                  <a:pt x="89058" y="570795"/>
                </a:cubicBezTo>
                <a:cubicBezTo>
                  <a:pt x="86938" y="572317"/>
                  <a:pt x="85068" y="573839"/>
                  <a:pt x="83450" y="575361"/>
                </a:cubicBezTo>
                <a:cubicBezTo>
                  <a:pt x="81920" y="576503"/>
                  <a:pt x="80136" y="577520"/>
                  <a:pt x="78098" y="578410"/>
                </a:cubicBezTo>
                <a:cubicBezTo>
                  <a:pt x="76060" y="579301"/>
                  <a:pt x="73770" y="579299"/>
                  <a:pt x="71228" y="578405"/>
                </a:cubicBezTo>
                <a:cubicBezTo>
                  <a:pt x="69216" y="577385"/>
                  <a:pt x="68210" y="578410"/>
                  <a:pt x="68210" y="581479"/>
                </a:cubicBezTo>
                <a:cubicBezTo>
                  <a:pt x="67664" y="585061"/>
                  <a:pt x="66992" y="588692"/>
                  <a:pt x="66196" y="592372"/>
                </a:cubicBezTo>
                <a:cubicBezTo>
                  <a:pt x="65400" y="596051"/>
                  <a:pt x="64728" y="599907"/>
                  <a:pt x="64184" y="603940"/>
                </a:cubicBezTo>
                <a:lnTo>
                  <a:pt x="62170" y="623253"/>
                </a:lnTo>
                <a:cubicBezTo>
                  <a:pt x="61682" y="626930"/>
                  <a:pt x="61384" y="630799"/>
                  <a:pt x="61278" y="634859"/>
                </a:cubicBezTo>
                <a:cubicBezTo>
                  <a:pt x="61172" y="638918"/>
                  <a:pt x="61130" y="642532"/>
                  <a:pt x="61152" y="645699"/>
                </a:cubicBezTo>
                <a:cubicBezTo>
                  <a:pt x="60662" y="654329"/>
                  <a:pt x="60366" y="662831"/>
                  <a:pt x="60260" y="671206"/>
                </a:cubicBezTo>
                <a:cubicBezTo>
                  <a:pt x="60154" y="679581"/>
                  <a:pt x="60110" y="688083"/>
                  <a:pt x="60132" y="696713"/>
                </a:cubicBezTo>
                <a:lnTo>
                  <a:pt x="62170" y="710997"/>
                </a:lnTo>
                <a:cubicBezTo>
                  <a:pt x="75744" y="683961"/>
                  <a:pt x="86920" y="656433"/>
                  <a:pt x="95700" y="628413"/>
                </a:cubicBezTo>
                <a:cubicBezTo>
                  <a:pt x="104478" y="600393"/>
                  <a:pt x="111608" y="571870"/>
                  <a:pt x="117086" y="542844"/>
                </a:cubicBezTo>
                <a:close/>
                <a:moveTo>
                  <a:pt x="282256" y="494869"/>
                </a:moveTo>
                <a:cubicBezTo>
                  <a:pt x="277136" y="496464"/>
                  <a:pt x="271826" y="497612"/>
                  <a:pt x="266326" y="498314"/>
                </a:cubicBezTo>
                <a:cubicBezTo>
                  <a:pt x="260824" y="499015"/>
                  <a:pt x="255260" y="498888"/>
                  <a:pt x="249630" y="497931"/>
                </a:cubicBezTo>
                <a:cubicBezTo>
                  <a:pt x="247592" y="497399"/>
                  <a:pt x="245552" y="497186"/>
                  <a:pt x="243514" y="497293"/>
                </a:cubicBezTo>
                <a:cubicBezTo>
                  <a:pt x="241474" y="497399"/>
                  <a:pt x="239436" y="497952"/>
                  <a:pt x="237396" y="498952"/>
                </a:cubicBezTo>
                <a:cubicBezTo>
                  <a:pt x="240902" y="502992"/>
                  <a:pt x="247910" y="504608"/>
                  <a:pt x="258424" y="503800"/>
                </a:cubicBezTo>
                <a:cubicBezTo>
                  <a:pt x="268938" y="502992"/>
                  <a:pt x="277222" y="500015"/>
                  <a:pt x="283274" y="494869"/>
                </a:cubicBezTo>
                <a:close/>
                <a:moveTo>
                  <a:pt x="707180" y="472412"/>
                </a:moveTo>
                <a:lnTo>
                  <a:pt x="707180" y="472412"/>
                </a:lnTo>
                <a:lnTo>
                  <a:pt x="707180" y="472412"/>
                </a:lnTo>
                <a:close/>
                <a:moveTo>
                  <a:pt x="613518" y="387851"/>
                </a:moveTo>
                <a:cubicBezTo>
                  <a:pt x="605778" y="394684"/>
                  <a:pt x="597330" y="399920"/>
                  <a:pt x="588176" y="403560"/>
                </a:cubicBezTo>
                <a:cubicBezTo>
                  <a:pt x="579024" y="407200"/>
                  <a:pt x="569802" y="411160"/>
                  <a:pt x="560514" y="415439"/>
                </a:cubicBezTo>
                <a:lnTo>
                  <a:pt x="561534" y="415439"/>
                </a:lnTo>
                <a:lnTo>
                  <a:pt x="638970" y="437762"/>
                </a:lnTo>
                <a:cubicBezTo>
                  <a:pt x="633710" y="429301"/>
                  <a:pt x="628704" y="421129"/>
                  <a:pt x="623954" y="413248"/>
                </a:cubicBezTo>
                <a:cubicBezTo>
                  <a:pt x="619202" y="405367"/>
                  <a:pt x="615724" y="396901"/>
                  <a:pt x="613518" y="387851"/>
                </a:cubicBezTo>
                <a:close/>
                <a:moveTo>
                  <a:pt x="294490" y="368541"/>
                </a:moveTo>
                <a:cubicBezTo>
                  <a:pt x="291920" y="369020"/>
                  <a:pt x="289158" y="369563"/>
                  <a:pt x="286206" y="370167"/>
                </a:cubicBezTo>
                <a:cubicBezTo>
                  <a:pt x="283254" y="370772"/>
                  <a:pt x="280238" y="371565"/>
                  <a:pt x="277158" y="372545"/>
                </a:cubicBezTo>
                <a:cubicBezTo>
                  <a:pt x="268088" y="376239"/>
                  <a:pt x="259720" y="380831"/>
                  <a:pt x="252052" y="386321"/>
                </a:cubicBezTo>
                <a:cubicBezTo>
                  <a:pt x="244384" y="391811"/>
                  <a:pt x="236780" y="397429"/>
                  <a:pt x="229240" y="403177"/>
                </a:cubicBezTo>
                <a:cubicBezTo>
                  <a:pt x="228242" y="404156"/>
                  <a:pt x="227690" y="405008"/>
                  <a:pt x="227584" y="405732"/>
                </a:cubicBezTo>
                <a:cubicBezTo>
                  <a:pt x="227478" y="406455"/>
                  <a:pt x="227690" y="407307"/>
                  <a:pt x="228220" y="408286"/>
                </a:cubicBezTo>
                <a:lnTo>
                  <a:pt x="238416" y="420547"/>
                </a:lnTo>
                <a:lnTo>
                  <a:pt x="254728" y="439798"/>
                </a:lnTo>
                <a:cubicBezTo>
                  <a:pt x="255216" y="440823"/>
                  <a:pt x="255770" y="441336"/>
                  <a:pt x="256386" y="441336"/>
                </a:cubicBezTo>
                <a:cubicBezTo>
                  <a:pt x="257000" y="441336"/>
                  <a:pt x="257808" y="440823"/>
                  <a:pt x="258806" y="439798"/>
                </a:cubicBezTo>
                <a:lnTo>
                  <a:pt x="272060" y="426645"/>
                </a:lnTo>
                <a:cubicBezTo>
                  <a:pt x="273546" y="423148"/>
                  <a:pt x="275162" y="419965"/>
                  <a:pt x="276902" y="417095"/>
                </a:cubicBezTo>
                <a:cubicBezTo>
                  <a:pt x="278644" y="414224"/>
                  <a:pt x="280768" y="411288"/>
                  <a:pt x="283274" y="408286"/>
                </a:cubicBezTo>
                <a:cubicBezTo>
                  <a:pt x="287672" y="403177"/>
                  <a:pt x="291368" y="397813"/>
                  <a:pt x="294362" y="392193"/>
                </a:cubicBezTo>
                <a:cubicBezTo>
                  <a:pt x="297356" y="386573"/>
                  <a:pt x="300798" y="380698"/>
                  <a:pt x="304684" y="374568"/>
                </a:cubicBezTo>
                <a:cubicBezTo>
                  <a:pt x="306236" y="373098"/>
                  <a:pt x="306702" y="372007"/>
                  <a:pt x="306086" y="371296"/>
                </a:cubicBezTo>
                <a:cubicBezTo>
                  <a:pt x="305470" y="370585"/>
                  <a:pt x="303644" y="370000"/>
                  <a:pt x="300606" y="369542"/>
                </a:cubicBezTo>
                <a:cubicBezTo>
                  <a:pt x="298568" y="369709"/>
                  <a:pt x="296528" y="369375"/>
                  <a:pt x="294490" y="368541"/>
                </a:cubicBezTo>
                <a:close/>
                <a:moveTo>
                  <a:pt x="509466" y="334929"/>
                </a:moveTo>
                <a:cubicBezTo>
                  <a:pt x="507510" y="334845"/>
                  <a:pt x="506320" y="335012"/>
                  <a:pt x="505894" y="335430"/>
                </a:cubicBezTo>
                <a:cubicBezTo>
                  <a:pt x="505470" y="335848"/>
                  <a:pt x="505300" y="337019"/>
                  <a:pt x="505384" y="338942"/>
                </a:cubicBezTo>
                <a:cubicBezTo>
                  <a:pt x="505426" y="342475"/>
                  <a:pt x="505342" y="346085"/>
                  <a:pt x="505134" y="349771"/>
                </a:cubicBezTo>
                <a:cubicBezTo>
                  <a:pt x="504924" y="353457"/>
                  <a:pt x="504340" y="357339"/>
                  <a:pt x="503378" y="361417"/>
                </a:cubicBezTo>
                <a:cubicBezTo>
                  <a:pt x="501848" y="366502"/>
                  <a:pt x="499808" y="371535"/>
                  <a:pt x="497258" y="376516"/>
                </a:cubicBezTo>
                <a:cubicBezTo>
                  <a:pt x="494706" y="381496"/>
                  <a:pt x="491646" y="386297"/>
                  <a:pt x="488076" y="390916"/>
                </a:cubicBezTo>
                <a:cubicBezTo>
                  <a:pt x="488096" y="391406"/>
                  <a:pt x="488054" y="391959"/>
                  <a:pt x="487948" y="392576"/>
                </a:cubicBezTo>
                <a:cubicBezTo>
                  <a:pt x="487842" y="393194"/>
                  <a:pt x="487544" y="394003"/>
                  <a:pt x="487054" y="395003"/>
                </a:cubicBezTo>
                <a:lnTo>
                  <a:pt x="488076" y="396025"/>
                </a:lnTo>
                <a:cubicBezTo>
                  <a:pt x="503848" y="386239"/>
                  <a:pt x="520256" y="377745"/>
                  <a:pt x="537304" y="370544"/>
                </a:cubicBezTo>
                <a:cubicBezTo>
                  <a:pt x="554350" y="363343"/>
                  <a:pt x="572290" y="357910"/>
                  <a:pt x="591122" y="354245"/>
                </a:cubicBezTo>
                <a:lnTo>
                  <a:pt x="591122" y="353221"/>
                </a:lnTo>
                <a:cubicBezTo>
                  <a:pt x="590570" y="352730"/>
                  <a:pt x="589890" y="352431"/>
                  <a:pt x="589080" y="352324"/>
                </a:cubicBezTo>
                <a:cubicBezTo>
                  <a:pt x="588272" y="352218"/>
                  <a:pt x="587590" y="352175"/>
                  <a:pt x="587036" y="352196"/>
                </a:cubicBezTo>
                <a:cubicBezTo>
                  <a:pt x="580444" y="350105"/>
                  <a:pt x="573980" y="348141"/>
                  <a:pt x="567644" y="346305"/>
                </a:cubicBezTo>
                <a:cubicBezTo>
                  <a:pt x="561306" y="344470"/>
                  <a:pt x="554842" y="343019"/>
                  <a:pt x="548250" y="341951"/>
                </a:cubicBezTo>
                <a:cubicBezTo>
                  <a:pt x="541660" y="340467"/>
                  <a:pt x="535196" y="339172"/>
                  <a:pt x="528858" y="338064"/>
                </a:cubicBezTo>
                <a:cubicBezTo>
                  <a:pt x="522522" y="336956"/>
                  <a:pt x="516058" y="335911"/>
                  <a:pt x="509466" y="334929"/>
                </a:cubicBezTo>
                <a:close/>
                <a:moveTo>
                  <a:pt x="125250" y="180956"/>
                </a:moveTo>
                <a:cubicBezTo>
                  <a:pt x="127734" y="180471"/>
                  <a:pt x="129646" y="180682"/>
                  <a:pt x="130984" y="181590"/>
                </a:cubicBezTo>
                <a:cubicBezTo>
                  <a:pt x="132322" y="182498"/>
                  <a:pt x="133470" y="183975"/>
                  <a:pt x="134426" y="186023"/>
                </a:cubicBezTo>
                <a:cubicBezTo>
                  <a:pt x="139586" y="195777"/>
                  <a:pt x="144556" y="205850"/>
                  <a:pt x="149336" y="216244"/>
                </a:cubicBezTo>
                <a:cubicBezTo>
                  <a:pt x="154114" y="226638"/>
                  <a:pt x="158320" y="236968"/>
                  <a:pt x="161952" y="247235"/>
                </a:cubicBezTo>
                <a:cubicBezTo>
                  <a:pt x="165520" y="255972"/>
                  <a:pt x="168834" y="264772"/>
                  <a:pt x="171892" y="273636"/>
                </a:cubicBezTo>
                <a:cubicBezTo>
                  <a:pt x="174952" y="282500"/>
                  <a:pt x="177754" y="291045"/>
                  <a:pt x="180304" y="299271"/>
                </a:cubicBezTo>
                <a:cubicBezTo>
                  <a:pt x="182788" y="307981"/>
                  <a:pt x="185210" y="316713"/>
                  <a:pt x="187568" y="325466"/>
                </a:cubicBezTo>
                <a:cubicBezTo>
                  <a:pt x="189926" y="334220"/>
                  <a:pt x="192602" y="342447"/>
                  <a:pt x="195596" y="350147"/>
                </a:cubicBezTo>
                <a:cubicBezTo>
                  <a:pt x="196616" y="353692"/>
                  <a:pt x="197890" y="357103"/>
                  <a:pt x="199420" y="360380"/>
                </a:cubicBezTo>
                <a:cubicBezTo>
                  <a:pt x="200948" y="363657"/>
                  <a:pt x="202732" y="367045"/>
                  <a:pt x="204772" y="370543"/>
                </a:cubicBezTo>
                <a:lnTo>
                  <a:pt x="218026" y="392960"/>
                </a:lnTo>
                <a:cubicBezTo>
                  <a:pt x="219406" y="394982"/>
                  <a:pt x="220468" y="396046"/>
                  <a:pt x="221212" y="396153"/>
                </a:cubicBezTo>
                <a:cubicBezTo>
                  <a:pt x="221956" y="396259"/>
                  <a:pt x="223272" y="395535"/>
                  <a:pt x="225162" y="393981"/>
                </a:cubicBezTo>
                <a:cubicBezTo>
                  <a:pt x="232342" y="388380"/>
                  <a:pt x="239902" y="383234"/>
                  <a:pt x="247846" y="378545"/>
                </a:cubicBezTo>
                <a:cubicBezTo>
                  <a:pt x="255790" y="373855"/>
                  <a:pt x="263862" y="369512"/>
                  <a:pt x="272060" y="365514"/>
                </a:cubicBezTo>
                <a:cubicBezTo>
                  <a:pt x="274672" y="364511"/>
                  <a:pt x="277604" y="363700"/>
                  <a:pt x="280854" y="363081"/>
                </a:cubicBezTo>
                <a:cubicBezTo>
                  <a:pt x="284104" y="362462"/>
                  <a:pt x="287290" y="361907"/>
                  <a:pt x="290412" y="361417"/>
                </a:cubicBezTo>
                <a:lnTo>
                  <a:pt x="307744" y="361417"/>
                </a:lnTo>
                <a:lnTo>
                  <a:pt x="326094" y="361417"/>
                </a:lnTo>
                <a:cubicBezTo>
                  <a:pt x="329046" y="361931"/>
                  <a:pt x="331554" y="362951"/>
                  <a:pt x="333614" y="364478"/>
                </a:cubicBezTo>
                <a:cubicBezTo>
                  <a:pt x="335674" y="366005"/>
                  <a:pt x="337926" y="368027"/>
                  <a:pt x="340368" y="370543"/>
                </a:cubicBezTo>
                <a:cubicBezTo>
                  <a:pt x="344424" y="373089"/>
                  <a:pt x="347780" y="376349"/>
                  <a:pt x="350436" y="380323"/>
                </a:cubicBezTo>
                <a:cubicBezTo>
                  <a:pt x="353090" y="384297"/>
                  <a:pt x="355172" y="388850"/>
                  <a:pt x="356680" y="393981"/>
                </a:cubicBezTo>
                <a:cubicBezTo>
                  <a:pt x="358188" y="398005"/>
                  <a:pt x="358740" y="401708"/>
                  <a:pt x="358336" y="405093"/>
                </a:cubicBezTo>
                <a:cubicBezTo>
                  <a:pt x="357934" y="408478"/>
                  <a:pt x="356702" y="411926"/>
                  <a:pt x="354640" y="415439"/>
                </a:cubicBezTo>
                <a:cubicBezTo>
                  <a:pt x="351476" y="424010"/>
                  <a:pt x="347356" y="432022"/>
                  <a:pt x="342280" y="439475"/>
                </a:cubicBezTo>
                <a:cubicBezTo>
                  <a:pt x="337204" y="446927"/>
                  <a:pt x="331808" y="454205"/>
                  <a:pt x="326094" y="461306"/>
                </a:cubicBezTo>
                <a:cubicBezTo>
                  <a:pt x="321422" y="467287"/>
                  <a:pt x="316240" y="472780"/>
                  <a:pt x="310546" y="477786"/>
                </a:cubicBezTo>
                <a:cubicBezTo>
                  <a:pt x="304854" y="482792"/>
                  <a:pt x="299162" y="487806"/>
                  <a:pt x="293470" y="492827"/>
                </a:cubicBezTo>
                <a:cubicBezTo>
                  <a:pt x="286864" y="497463"/>
                  <a:pt x="279940" y="500951"/>
                  <a:pt x="272698" y="503290"/>
                </a:cubicBezTo>
                <a:cubicBezTo>
                  <a:pt x="265454" y="505629"/>
                  <a:pt x="257766" y="506565"/>
                  <a:pt x="249630" y="506097"/>
                </a:cubicBezTo>
                <a:cubicBezTo>
                  <a:pt x="243514" y="506097"/>
                  <a:pt x="238416" y="504055"/>
                  <a:pt x="234338" y="499972"/>
                </a:cubicBezTo>
                <a:lnTo>
                  <a:pt x="227202" y="496910"/>
                </a:lnTo>
                <a:cubicBezTo>
                  <a:pt x="225142" y="496464"/>
                  <a:pt x="223144" y="496081"/>
                  <a:pt x="221212" y="495762"/>
                </a:cubicBezTo>
                <a:cubicBezTo>
                  <a:pt x="219278" y="495443"/>
                  <a:pt x="217538" y="494805"/>
                  <a:pt x="215986" y="493848"/>
                </a:cubicBezTo>
                <a:cubicBezTo>
                  <a:pt x="214054" y="493295"/>
                  <a:pt x="212822" y="493125"/>
                  <a:pt x="212290" y="493337"/>
                </a:cubicBezTo>
                <a:cubicBezTo>
                  <a:pt x="211760" y="493550"/>
                  <a:pt x="211292" y="494401"/>
                  <a:pt x="210890" y="495889"/>
                </a:cubicBezTo>
                <a:cubicBezTo>
                  <a:pt x="210422" y="499462"/>
                  <a:pt x="210082" y="502779"/>
                  <a:pt x="209870" y="505842"/>
                </a:cubicBezTo>
                <a:cubicBezTo>
                  <a:pt x="209658" y="508904"/>
                  <a:pt x="209318" y="511711"/>
                  <a:pt x="208850" y="514263"/>
                </a:cubicBezTo>
                <a:cubicBezTo>
                  <a:pt x="208362" y="519324"/>
                  <a:pt x="207810" y="524258"/>
                  <a:pt x="207194" y="529064"/>
                </a:cubicBezTo>
                <a:cubicBezTo>
                  <a:pt x="206578" y="533870"/>
                  <a:pt x="205770" y="538803"/>
                  <a:pt x="204772" y="543864"/>
                </a:cubicBezTo>
                <a:cubicBezTo>
                  <a:pt x="204750" y="545842"/>
                  <a:pt x="205048" y="547246"/>
                  <a:pt x="205664" y="548075"/>
                </a:cubicBezTo>
                <a:cubicBezTo>
                  <a:pt x="206280" y="548904"/>
                  <a:pt x="207342" y="549542"/>
                  <a:pt x="208850" y="549989"/>
                </a:cubicBezTo>
                <a:lnTo>
                  <a:pt x="250650" y="562171"/>
                </a:lnTo>
                <a:cubicBezTo>
                  <a:pt x="256746" y="564263"/>
                  <a:pt x="262906" y="566673"/>
                  <a:pt x="269128" y="569400"/>
                </a:cubicBezTo>
                <a:cubicBezTo>
                  <a:pt x="275352" y="572127"/>
                  <a:pt x="281766" y="574790"/>
                  <a:pt x="288372" y="577390"/>
                </a:cubicBezTo>
                <a:lnTo>
                  <a:pt x="308762" y="589717"/>
                </a:lnTo>
                <a:lnTo>
                  <a:pt x="328134" y="600899"/>
                </a:lnTo>
                <a:cubicBezTo>
                  <a:pt x="335248" y="605989"/>
                  <a:pt x="342428" y="611024"/>
                  <a:pt x="349670" y="616005"/>
                </a:cubicBezTo>
                <a:cubicBezTo>
                  <a:pt x="356914" y="620985"/>
                  <a:pt x="364348" y="625782"/>
                  <a:pt x="371972" y="630395"/>
                </a:cubicBezTo>
                <a:cubicBezTo>
                  <a:pt x="373034" y="631373"/>
                  <a:pt x="373714" y="632478"/>
                  <a:pt x="374012" y="633711"/>
                </a:cubicBezTo>
                <a:cubicBezTo>
                  <a:pt x="374310" y="634944"/>
                  <a:pt x="373970" y="636559"/>
                  <a:pt x="372992" y="638557"/>
                </a:cubicBezTo>
                <a:lnTo>
                  <a:pt x="367894" y="647740"/>
                </a:lnTo>
                <a:cubicBezTo>
                  <a:pt x="365600" y="649397"/>
                  <a:pt x="363816" y="651438"/>
                  <a:pt x="362542" y="653861"/>
                </a:cubicBezTo>
                <a:cubicBezTo>
                  <a:pt x="361268" y="656284"/>
                  <a:pt x="358974" y="658325"/>
                  <a:pt x="355660" y="659983"/>
                </a:cubicBezTo>
                <a:cubicBezTo>
                  <a:pt x="354238" y="661088"/>
                  <a:pt x="353260" y="662449"/>
                  <a:pt x="352730" y="664064"/>
                </a:cubicBezTo>
                <a:cubicBezTo>
                  <a:pt x="352198" y="665679"/>
                  <a:pt x="351476" y="667040"/>
                  <a:pt x="350562" y="668145"/>
                </a:cubicBezTo>
                <a:cubicBezTo>
                  <a:pt x="349544" y="670186"/>
                  <a:pt x="348524" y="671206"/>
                  <a:pt x="347504" y="671206"/>
                </a:cubicBezTo>
                <a:cubicBezTo>
                  <a:pt x="346952" y="671737"/>
                  <a:pt x="346272" y="672205"/>
                  <a:pt x="345466" y="672609"/>
                </a:cubicBezTo>
                <a:cubicBezTo>
                  <a:pt x="344658" y="673013"/>
                  <a:pt x="343978" y="673225"/>
                  <a:pt x="343426" y="673247"/>
                </a:cubicBezTo>
                <a:cubicBezTo>
                  <a:pt x="342406" y="673735"/>
                  <a:pt x="341388" y="674033"/>
                  <a:pt x="340368" y="674139"/>
                </a:cubicBezTo>
                <a:cubicBezTo>
                  <a:pt x="339348" y="674246"/>
                  <a:pt x="338328" y="674288"/>
                  <a:pt x="337310" y="674267"/>
                </a:cubicBezTo>
                <a:cubicBezTo>
                  <a:pt x="335312" y="673693"/>
                  <a:pt x="333444" y="673055"/>
                  <a:pt x="331702" y="672354"/>
                </a:cubicBezTo>
                <a:cubicBezTo>
                  <a:pt x="329960" y="671652"/>
                  <a:pt x="328092" y="671270"/>
                  <a:pt x="326094" y="671206"/>
                </a:cubicBezTo>
                <a:lnTo>
                  <a:pt x="324056" y="671206"/>
                </a:lnTo>
                <a:lnTo>
                  <a:pt x="324056" y="673247"/>
                </a:lnTo>
                <a:cubicBezTo>
                  <a:pt x="325584" y="674203"/>
                  <a:pt x="327114" y="675096"/>
                  <a:pt x="328644" y="675925"/>
                </a:cubicBezTo>
                <a:cubicBezTo>
                  <a:pt x="330172" y="676754"/>
                  <a:pt x="331702" y="677902"/>
                  <a:pt x="333232" y="679368"/>
                </a:cubicBezTo>
                <a:lnTo>
                  <a:pt x="333232" y="675287"/>
                </a:lnTo>
                <a:lnTo>
                  <a:pt x="334250" y="675287"/>
                </a:lnTo>
                <a:lnTo>
                  <a:pt x="334250" y="682429"/>
                </a:lnTo>
                <a:cubicBezTo>
                  <a:pt x="333720" y="682429"/>
                  <a:pt x="332998" y="682174"/>
                  <a:pt x="332084" y="681664"/>
                </a:cubicBezTo>
                <a:cubicBezTo>
                  <a:pt x="331170" y="681154"/>
                  <a:pt x="330194" y="680389"/>
                  <a:pt x="329154" y="679368"/>
                </a:cubicBezTo>
                <a:cubicBezTo>
                  <a:pt x="328112" y="678816"/>
                  <a:pt x="326880" y="678135"/>
                  <a:pt x="325458" y="677328"/>
                </a:cubicBezTo>
                <a:cubicBezTo>
                  <a:pt x="324034" y="676520"/>
                  <a:pt x="322548" y="675840"/>
                  <a:pt x="320996" y="675287"/>
                </a:cubicBezTo>
                <a:cubicBezTo>
                  <a:pt x="320488" y="674756"/>
                  <a:pt x="319978" y="674288"/>
                  <a:pt x="319468" y="673884"/>
                </a:cubicBezTo>
                <a:cubicBezTo>
                  <a:pt x="318958" y="673480"/>
                  <a:pt x="318448" y="673268"/>
                  <a:pt x="317938" y="673247"/>
                </a:cubicBezTo>
                <a:cubicBezTo>
                  <a:pt x="315432" y="674118"/>
                  <a:pt x="313054" y="674161"/>
                  <a:pt x="310802" y="673374"/>
                </a:cubicBezTo>
                <a:cubicBezTo>
                  <a:pt x="308550" y="672588"/>
                  <a:pt x="306172" y="671865"/>
                  <a:pt x="303666" y="671206"/>
                </a:cubicBezTo>
                <a:lnTo>
                  <a:pt x="296528" y="665084"/>
                </a:lnTo>
                <a:cubicBezTo>
                  <a:pt x="294956" y="663533"/>
                  <a:pt x="293002" y="662045"/>
                  <a:pt x="290666" y="660621"/>
                </a:cubicBezTo>
                <a:cubicBezTo>
                  <a:pt x="288330" y="659196"/>
                  <a:pt x="285866" y="657964"/>
                  <a:pt x="283274" y="656922"/>
                </a:cubicBezTo>
                <a:cubicBezTo>
                  <a:pt x="280790" y="656391"/>
                  <a:pt x="278624" y="655413"/>
                  <a:pt x="276776" y="653989"/>
                </a:cubicBezTo>
                <a:cubicBezTo>
                  <a:pt x="274928" y="652565"/>
                  <a:pt x="273016" y="650822"/>
                  <a:pt x="271040" y="648760"/>
                </a:cubicBezTo>
                <a:lnTo>
                  <a:pt x="245552" y="625293"/>
                </a:lnTo>
                <a:cubicBezTo>
                  <a:pt x="240412" y="619708"/>
                  <a:pt x="235146" y="614324"/>
                  <a:pt x="229750" y="609143"/>
                </a:cubicBezTo>
                <a:cubicBezTo>
                  <a:pt x="224356" y="603963"/>
                  <a:pt x="219088" y="598849"/>
                  <a:pt x="213948" y="593804"/>
                </a:cubicBezTo>
                <a:lnTo>
                  <a:pt x="200694" y="581479"/>
                </a:lnTo>
                <a:lnTo>
                  <a:pt x="197636" y="578405"/>
                </a:lnTo>
                <a:lnTo>
                  <a:pt x="194576" y="594817"/>
                </a:lnTo>
                <a:cubicBezTo>
                  <a:pt x="193090" y="599336"/>
                  <a:pt x="191730" y="603730"/>
                  <a:pt x="190498" y="608000"/>
                </a:cubicBezTo>
                <a:cubicBezTo>
                  <a:pt x="189266" y="612270"/>
                  <a:pt x="187908" y="616674"/>
                  <a:pt x="186420" y="621212"/>
                </a:cubicBezTo>
                <a:cubicBezTo>
                  <a:pt x="184402" y="626803"/>
                  <a:pt x="182576" y="632457"/>
                  <a:pt x="180940" y="638174"/>
                </a:cubicBezTo>
                <a:cubicBezTo>
                  <a:pt x="179306" y="643892"/>
                  <a:pt x="177734" y="649801"/>
                  <a:pt x="176226" y="655902"/>
                </a:cubicBezTo>
                <a:lnTo>
                  <a:pt x="154816" y="705895"/>
                </a:lnTo>
                <a:cubicBezTo>
                  <a:pt x="151226" y="713017"/>
                  <a:pt x="147446" y="720197"/>
                  <a:pt x="143474" y="727436"/>
                </a:cubicBezTo>
                <a:cubicBezTo>
                  <a:pt x="139502" y="734675"/>
                  <a:pt x="135466" y="742094"/>
                  <a:pt x="131366" y="749693"/>
                </a:cubicBezTo>
                <a:cubicBezTo>
                  <a:pt x="125780" y="758923"/>
                  <a:pt x="119622" y="767918"/>
                  <a:pt x="112888" y="776679"/>
                </a:cubicBezTo>
                <a:cubicBezTo>
                  <a:pt x="106154" y="785440"/>
                  <a:pt x="98720" y="793445"/>
                  <a:pt x="90586" y="800695"/>
                </a:cubicBezTo>
                <a:cubicBezTo>
                  <a:pt x="88058" y="803708"/>
                  <a:pt x="85468" y="806274"/>
                  <a:pt x="82812" y="808393"/>
                </a:cubicBezTo>
                <a:cubicBezTo>
                  <a:pt x="80158" y="810512"/>
                  <a:pt x="77312" y="812324"/>
                  <a:pt x="74274" y="813829"/>
                </a:cubicBezTo>
                <a:cubicBezTo>
                  <a:pt x="72206" y="816313"/>
                  <a:pt x="70018" y="817715"/>
                  <a:pt x="67708" y="818033"/>
                </a:cubicBezTo>
                <a:cubicBezTo>
                  <a:pt x="65396" y="818352"/>
                  <a:pt x="63212" y="817970"/>
                  <a:pt x="61152" y="816887"/>
                </a:cubicBezTo>
                <a:cubicBezTo>
                  <a:pt x="60686" y="816887"/>
                  <a:pt x="60344" y="816632"/>
                  <a:pt x="60124" y="816122"/>
                </a:cubicBezTo>
                <a:cubicBezTo>
                  <a:pt x="59904" y="815613"/>
                  <a:pt x="59546" y="814848"/>
                  <a:pt x="59048" y="813829"/>
                </a:cubicBezTo>
                <a:cubicBezTo>
                  <a:pt x="61590" y="814976"/>
                  <a:pt x="64134" y="815485"/>
                  <a:pt x="66678" y="815358"/>
                </a:cubicBezTo>
                <a:cubicBezTo>
                  <a:pt x="69222" y="815230"/>
                  <a:pt x="71764" y="813702"/>
                  <a:pt x="74308" y="810772"/>
                </a:cubicBezTo>
                <a:lnTo>
                  <a:pt x="58030" y="808770"/>
                </a:lnTo>
                <a:cubicBezTo>
                  <a:pt x="57542" y="808811"/>
                  <a:pt x="56992" y="808978"/>
                  <a:pt x="56376" y="809270"/>
                </a:cubicBezTo>
                <a:cubicBezTo>
                  <a:pt x="55762" y="809562"/>
                  <a:pt x="54956" y="809729"/>
                  <a:pt x="53960" y="809771"/>
                </a:cubicBezTo>
                <a:lnTo>
                  <a:pt x="43786" y="809771"/>
                </a:lnTo>
                <a:cubicBezTo>
                  <a:pt x="41730" y="809291"/>
                  <a:pt x="39738" y="808498"/>
                  <a:pt x="37810" y="807390"/>
                </a:cubicBezTo>
                <a:cubicBezTo>
                  <a:pt x="35880" y="806283"/>
                  <a:pt x="34142" y="804733"/>
                  <a:pt x="32594" y="802742"/>
                </a:cubicBezTo>
                <a:lnTo>
                  <a:pt x="25472" y="796602"/>
                </a:lnTo>
                <a:lnTo>
                  <a:pt x="22420" y="796602"/>
                </a:lnTo>
                <a:cubicBezTo>
                  <a:pt x="18748" y="795984"/>
                  <a:pt x="15648" y="794406"/>
                  <a:pt x="13122" y="791869"/>
                </a:cubicBezTo>
                <a:cubicBezTo>
                  <a:pt x="10596" y="789332"/>
                  <a:pt x="9280" y="786476"/>
                  <a:pt x="9174" y="783299"/>
                </a:cubicBezTo>
                <a:cubicBezTo>
                  <a:pt x="9726" y="780292"/>
                  <a:pt x="10404" y="777352"/>
                  <a:pt x="11212" y="774480"/>
                </a:cubicBezTo>
                <a:cubicBezTo>
                  <a:pt x="12018" y="771607"/>
                  <a:pt x="12698" y="768424"/>
                  <a:pt x="13250" y="764932"/>
                </a:cubicBezTo>
                <a:lnTo>
                  <a:pt x="16308" y="753757"/>
                </a:lnTo>
                <a:lnTo>
                  <a:pt x="22420" y="733438"/>
                </a:lnTo>
                <a:cubicBezTo>
                  <a:pt x="23416" y="729849"/>
                  <a:pt x="24478" y="726066"/>
                  <a:pt x="25602" y="722088"/>
                </a:cubicBezTo>
                <a:cubicBezTo>
                  <a:pt x="26726" y="718111"/>
                  <a:pt x="28046" y="714066"/>
                  <a:pt x="29556" y="709951"/>
                </a:cubicBezTo>
                <a:cubicBezTo>
                  <a:pt x="31044" y="705871"/>
                  <a:pt x="32402" y="701791"/>
                  <a:pt x="33634" y="697711"/>
                </a:cubicBezTo>
                <a:cubicBezTo>
                  <a:pt x="34866" y="693631"/>
                  <a:pt x="36224" y="689551"/>
                  <a:pt x="37710" y="685471"/>
                </a:cubicBezTo>
                <a:cubicBezTo>
                  <a:pt x="38772" y="680392"/>
                  <a:pt x="39960" y="675505"/>
                  <a:pt x="41278" y="670808"/>
                </a:cubicBezTo>
                <a:cubicBezTo>
                  <a:pt x="42594" y="666112"/>
                  <a:pt x="43782" y="661479"/>
                  <a:pt x="44844" y="656911"/>
                </a:cubicBezTo>
                <a:lnTo>
                  <a:pt x="54018" y="621210"/>
                </a:lnTo>
                <a:cubicBezTo>
                  <a:pt x="55504" y="616082"/>
                  <a:pt x="56862" y="610833"/>
                  <a:pt x="58094" y="605461"/>
                </a:cubicBezTo>
                <a:cubicBezTo>
                  <a:pt x="59326" y="600090"/>
                  <a:pt x="60684" y="594842"/>
                  <a:pt x="62170" y="589717"/>
                </a:cubicBezTo>
                <a:cubicBezTo>
                  <a:pt x="62234" y="587678"/>
                  <a:pt x="62610" y="585577"/>
                  <a:pt x="63302" y="583415"/>
                </a:cubicBezTo>
                <a:cubicBezTo>
                  <a:pt x="63994" y="581253"/>
                  <a:pt x="64624" y="578906"/>
                  <a:pt x="65190" y="576375"/>
                </a:cubicBezTo>
                <a:cubicBezTo>
                  <a:pt x="66028" y="574515"/>
                  <a:pt x="66364" y="572148"/>
                  <a:pt x="66196" y="569273"/>
                </a:cubicBezTo>
                <a:cubicBezTo>
                  <a:pt x="64184" y="569104"/>
                  <a:pt x="63176" y="569442"/>
                  <a:pt x="63176" y="570288"/>
                </a:cubicBezTo>
                <a:cubicBezTo>
                  <a:pt x="54870" y="572317"/>
                  <a:pt x="48068" y="570287"/>
                  <a:pt x="42768" y="564200"/>
                </a:cubicBezTo>
                <a:lnTo>
                  <a:pt x="33612" y="556083"/>
                </a:lnTo>
                <a:lnTo>
                  <a:pt x="30560" y="556083"/>
                </a:lnTo>
                <a:cubicBezTo>
                  <a:pt x="26872" y="555534"/>
                  <a:pt x="23818" y="554094"/>
                  <a:pt x="21400" y="551762"/>
                </a:cubicBezTo>
                <a:cubicBezTo>
                  <a:pt x="18982" y="549431"/>
                  <a:pt x="17964" y="546458"/>
                  <a:pt x="18346" y="542844"/>
                </a:cubicBezTo>
                <a:lnTo>
                  <a:pt x="21404" y="525491"/>
                </a:lnTo>
                <a:cubicBezTo>
                  <a:pt x="22336" y="517835"/>
                  <a:pt x="22506" y="510435"/>
                  <a:pt x="21912" y="503290"/>
                </a:cubicBezTo>
                <a:cubicBezTo>
                  <a:pt x="21318" y="496144"/>
                  <a:pt x="20468" y="489254"/>
                  <a:pt x="19366" y="482620"/>
                </a:cubicBezTo>
                <a:cubicBezTo>
                  <a:pt x="18324" y="475927"/>
                  <a:pt x="17094" y="468926"/>
                  <a:pt x="15670" y="461615"/>
                </a:cubicBezTo>
                <a:cubicBezTo>
                  <a:pt x="14248" y="454305"/>
                  <a:pt x="12762" y="447033"/>
                  <a:pt x="11212" y="439798"/>
                </a:cubicBezTo>
                <a:cubicBezTo>
                  <a:pt x="10744" y="437686"/>
                  <a:pt x="10404" y="435323"/>
                  <a:pt x="10192" y="432711"/>
                </a:cubicBezTo>
                <a:cubicBezTo>
                  <a:pt x="9980" y="430098"/>
                  <a:pt x="9640" y="427739"/>
                  <a:pt x="9174" y="425634"/>
                </a:cubicBezTo>
                <a:cubicBezTo>
                  <a:pt x="9174" y="417649"/>
                  <a:pt x="8154" y="410163"/>
                  <a:pt x="6116" y="403177"/>
                </a:cubicBezTo>
                <a:lnTo>
                  <a:pt x="3058" y="385807"/>
                </a:lnTo>
                <a:cubicBezTo>
                  <a:pt x="2994" y="384785"/>
                  <a:pt x="2612" y="383764"/>
                  <a:pt x="1912" y="382742"/>
                </a:cubicBezTo>
                <a:cubicBezTo>
                  <a:pt x="1212" y="381720"/>
                  <a:pt x="574" y="380698"/>
                  <a:pt x="0" y="379677"/>
                </a:cubicBezTo>
                <a:lnTo>
                  <a:pt x="3058" y="379677"/>
                </a:lnTo>
                <a:lnTo>
                  <a:pt x="17326" y="387851"/>
                </a:lnTo>
                <a:lnTo>
                  <a:pt x="25472" y="395003"/>
                </a:lnTo>
                <a:cubicBezTo>
                  <a:pt x="31556" y="400070"/>
                  <a:pt x="37448" y="405008"/>
                  <a:pt x="43150" y="409817"/>
                </a:cubicBezTo>
                <a:cubicBezTo>
                  <a:pt x="48852" y="414627"/>
                  <a:pt x="54490" y="419562"/>
                  <a:pt x="60064" y="424623"/>
                </a:cubicBezTo>
                <a:cubicBezTo>
                  <a:pt x="63604" y="428644"/>
                  <a:pt x="66954" y="432995"/>
                  <a:pt x="70112" y="437678"/>
                </a:cubicBezTo>
                <a:cubicBezTo>
                  <a:pt x="73270" y="442361"/>
                  <a:pt x="76364" y="447510"/>
                  <a:pt x="79396" y="453126"/>
                </a:cubicBezTo>
                <a:cubicBezTo>
                  <a:pt x="81938" y="458762"/>
                  <a:pt x="84482" y="464778"/>
                  <a:pt x="87026" y="471176"/>
                </a:cubicBezTo>
                <a:cubicBezTo>
                  <a:pt x="89570" y="477574"/>
                  <a:pt x="92112" y="484110"/>
                  <a:pt x="94656" y="490786"/>
                </a:cubicBezTo>
                <a:cubicBezTo>
                  <a:pt x="95634" y="492168"/>
                  <a:pt x="96484" y="492721"/>
                  <a:pt x="97206" y="492444"/>
                </a:cubicBezTo>
                <a:cubicBezTo>
                  <a:pt x="97930" y="492168"/>
                  <a:pt x="98782" y="491955"/>
                  <a:pt x="99762" y="491806"/>
                </a:cubicBezTo>
                <a:cubicBezTo>
                  <a:pt x="103308" y="488765"/>
                  <a:pt x="106920" y="485916"/>
                  <a:pt x="110594" y="483258"/>
                </a:cubicBezTo>
                <a:cubicBezTo>
                  <a:pt x="114268" y="480599"/>
                  <a:pt x="118134" y="478005"/>
                  <a:pt x="122192" y="475474"/>
                </a:cubicBezTo>
                <a:cubicBezTo>
                  <a:pt x="126206" y="472967"/>
                  <a:pt x="129136" y="470089"/>
                  <a:pt x="130984" y="466839"/>
                </a:cubicBezTo>
                <a:cubicBezTo>
                  <a:pt x="132832" y="463589"/>
                  <a:pt x="133980" y="459702"/>
                  <a:pt x="134426" y="455177"/>
                </a:cubicBezTo>
                <a:lnTo>
                  <a:pt x="139522" y="414417"/>
                </a:lnTo>
                <a:lnTo>
                  <a:pt x="142582" y="377633"/>
                </a:lnTo>
                <a:cubicBezTo>
                  <a:pt x="143112" y="371613"/>
                  <a:pt x="143580" y="365688"/>
                  <a:pt x="143984" y="359858"/>
                </a:cubicBezTo>
                <a:cubicBezTo>
                  <a:pt x="144386" y="354028"/>
                  <a:pt x="144600" y="348059"/>
                  <a:pt x="144620" y="341951"/>
                </a:cubicBezTo>
                <a:cubicBezTo>
                  <a:pt x="144642" y="334922"/>
                  <a:pt x="144600" y="327935"/>
                  <a:pt x="144492" y="320992"/>
                </a:cubicBezTo>
                <a:cubicBezTo>
                  <a:pt x="144386" y="314049"/>
                  <a:pt x="144090" y="306809"/>
                  <a:pt x="143600" y="299271"/>
                </a:cubicBezTo>
                <a:cubicBezTo>
                  <a:pt x="143580" y="295190"/>
                  <a:pt x="143368" y="291109"/>
                  <a:pt x="142964" y="287027"/>
                </a:cubicBezTo>
                <a:cubicBezTo>
                  <a:pt x="142560" y="282946"/>
                  <a:pt x="142092" y="278865"/>
                  <a:pt x="141562" y="274784"/>
                </a:cubicBezTo>
                <a:cubicBezTo>
                  <a:pt x="140628" y="270639"/>
                  <a:pt x="139948" y="266175"/>
                  <a:pt x="139522" y="261392"/>
                </a:cubicBezTo>
                <a:cubicBezTo>
                  <a:pt x="139098" y="256609"/>
                  <a:pt x="138418" y="251890"/>
                  <a:pt x="137484" y="247235"/>
                </a:cubicBezTo>
                <a:cubicBezTo>
                  <a:pt x="136996" y="243707"/>
                  <a:pt x="136444" y="240306"/>
                  <a:pt x="135828" y="237032"/>
                </a:cubicBezTo>
                <a:cubicBezTo>
                  <a:pt x="135212" y="233759"/>
                  <a:pt x="134404" y="230358"/>
                  <a:pt x="133406" y="226829"/>
                </a:cubicBezTo>
                <a:cubicBezTo>
                  <a:pt x="132366" y="222216"/>
                  <a:pt x="131134" y="217412"/>
                  <a:pt x="129710" y="212417"/>
                </a:cubicBezTo>
                <a:cubicBezTo>
                  <a:pt x="128286" y="207422"/>
                  <a:pt x="126800" y="202363"/>
                  <a:pt x="125250" y="197240"/>
                </a:cubicBezTo>
                <a:cubicBezTo>
                  <a:pt x="124698" y="195263"/>
                  <a:pt x="124018" y="193350"/>
                  <a:pt x="123210" y="191503"/>
                </a:cubicBezTo>
                <a:cubicBezTo>
                  <a:pt x="122404" y="189655"/>
                  <a:pt x="121724" y="187490"/>
                  <a:pt x="121172" y="185010"/>
                </a:cubicBezTo>
                <a:cubicBezTo>
                  <a:pt x="121150" y="183574"/>
                  <a:pt x="121448" y="182645"/>
                  <a:pt x="122064" y="182223"/>
                </a:cubicBezTo>
                <a:cubicBezTo>
                  <a:pt x="122680" y="181801"/>
                  <a:pt x="123742" y="181379"/>
                  <a:pt x="125250" y="180956"/>
                </a:cubicBezTo>
                <a:close/>
                <a:moveTo>
                  <a:pt x="629808" y="160920"/>
                </a:moveTo>
                <a:cubicBezTo>
                  <a:pt x="624124" y="161218"/>
                  <a:pt x="618694" y="162152"/>
                  <a:pt x="613518" y="163723"/>
                </a:cubicBezTo>
                <a:cubicBezTo>
                  <a:pt x="608960" y="164317"/>
                  <a:pt x="604590" y="165417"/>
                  <a:pt x="600410" y="167022"/>
                </a:cubicBezTo>
                <a:cubicBezTo>
                  <a:pt x="596232" y="168627"/>
                  <a:pt x="592116" y="170231"/>
                  <a:pt x="588062" y="171836"/>
                </a:cubicBezTo>
                <a:cubicBezTo>
                  <a:pt x="582408" y="173820"/>
                  <a:pt x="576626" y="175932"/>
                  <a:pt x="570716" y="178170"/>
                </a:cubicBezTo>
                <a:cubicBezTo>
                  <a:pt x="564808" y="180407"/>
                  <a:pt x="559026" y="183025"/>
                  <a:pt x="553372" y="186023"/>
                </a:cubicBezTo>
                <a:cubicBezTo>
                  <a:pt x="546274" y="190633"/>
                  <a:pt x="539302" y="195180"/>
                  <a:pt x="532456" y="199664"/>
                </a:cubicBezTo>
                <a:cubicBezTo>
                  <a:pt x="525612" y="204149"/>
                  <a:pt x="518640" y="208442"/>
                  <a:pt x="511542" y="212545"/>
                </a:cubicBezTo>
                <a:cubicBezTo>
                  <a:pt x="505908" y="215627"/>
                  <a:pt x="500340" y="219155"/>
                  <a:pt x="494834" y="223130"/>
                </a:cubicBezTo>
                <a:cubicBezTo>
                  <a:pt x="489330" y="227105"/>
                  <a:pt x="484016" y="231399"/>
                  <a:pt x="478894" y="236012"/>
                </a:cubicBezTo>
                <a:cubicBezTo>
                  <a:pt x="475918" y="238605"/>
                  <a:pt x="473962" y="241581"/>
                  <a:pt x="473026" y="244940"/>
                </a:cubicBezTo>
                <a:cubicBezTo>
                  <a:pt x="472092" y="248298"/>
                  <a:pt x="471666" y="251784"/>
                  <a:pt x="471752" y="255398"/>
                </a:cubicBezTo>
                <a:cubicBezTo>
                  <a:pt x="471942" y="263476"/>
                  <a:pt x="473600" y="271297"/>
                  <a:pt x="476724" y="278863"/>
                </a:cubicBezTo>
                <a:cubicBezTo>
                  <a:pt x="479850" y="286428"/>
                  <a:pt x="483292" y="294246"/>
                  <a:pt x="487054" y="302315"/>
                </a:cubicBezTo>
                <a:cubicBezTo>
                  <a:pt x="488076" y="304489"/>
                  <a:pt x="490116" y="305157"/>
                  <a:pt x="493176" y="304321"/>
                </a:cubicBezTo>
                <a:cubicBezTo>
                  <a:pt x="496280" y="303800"/>
                  <a:pt x="499256" y="303088"/>
                  <a:pt x="502104" y="302185"/>
                </a:cubicBezTo>
                <a:cubicBezTo>
                  <a:pt x="504952" y="301283"/>
                  <a:pt x="507416" y="300312"/>
                  <a:pt x="509500" y="299271"/>
                </a:cubicBezTo>
                <a:lnTo>
                  <a:pt x="532966" y="296210"/>
                </a:lnTo>
                <a:cubicBezTo>
                  <a:pt x="540128" y="295211"/>
                  <a:pt x="547228" y="294403"/>
                  <a:pt x="554262" y="293787"/>
                </a:cubicBezTo>
                <a:cubicBezTo>
                  <a:pt x="561298" y="293170"/>
                  <a:pt x="568142" y="292618"/>
                  <a:pt x="574794" y="292129"/>
                </a:cubicBezTo>
                <a:cubicBezTo>
                  <a:pt x="581426" y="291661"/>
                  <a:pt x="588052" y="291321"/>
                  <a:pt x="594674" y="291109"/>
                </a:cubicBezTo>
                <a:cubicBezTo>
                  <a:pt x="601296" y="290896"/>
                  <a:pt x="607912" y="290556"/>
                  <a:pt x="614524" y="290088"/>
                </a:cubicBezTo>
                <a:cubicBezTo>
                  <a:pt x="618572" y="290131"/>
                  <a:pt x="622428" y="290556"/>
                  <a:pt x="626094" y="291364"/>
                </a:cubicBezTo>
                <a:cubicBezTo>
                  <a:pt x="629762" y="292171"/>
                  <a:pt x="633364" y="293107"/>
                  <a:pt x="636902" y="294170"/>
                </a:cubicBezTo>
                <a:cubicBezTo>
                  <a:pt x="632346" y="294212"/>
                  <a:pt x="627726" y="294637"/>
                  <a:pt x="623044" y="295445"/>
                </a:cubicBezTo>
                <a:cubicBezTo>
                  <a:pt x="618360" y="296253"/>
                  <a:pt x="613486" y="297188"/>
                  <a:pt x="608420" y="298251"/>
                </a:cubicBezTo>
                <a:cubicBezTo>
                  <a:pt x="603844" y="298357"/>
                  <a:pt x="599518" y="299160"/>
                  <a:pt x="595444" y="300659"/>
                </a:cubicBezTo>
                <a:cubicBezTo>
                  <a:pt x="591370" y="302158"/>
                  <a:pt x="587548" y="303713"/>
                  <a:pt x="583976" y="305325"/>
                </a:cubicBezTo>
                <a:cubicBezTo>
                  <a:pt x="583424" y="305805"/>
                  <a:pt x="582744" y="306098"/>
                  <a:pt x="581936" y="306203"/>
                </a:cubicBezTo>
                <a:cubicBezTo>
                  <a:pt x="581128" y="306307"/>
                  <a:pt x="580448" y="306349"/>
                  <a:pt x="579896" y="306328"/>
                </a:cubicBezTo>
                <a:cubicBezTo>
                  <a:pt x="577324" y="306871"/>
                  <a:pt x="574816" y="307541"/>
                  <a:pt x="572372" y="308337"/>
                </a:cubicBezTo>
                <a:cubicBezTo>
                  <a:pt x="569928" y="309134"/>
                  <a:pt x="567674" y="309809"/>
                  <a:pt x="565612" y="310362"/>
                </a:cubicBezTo>
                <a:lnTo>
                  <a:pt x="548268" y="316509"/>
                </a:lnTo>
                <a:cubicBezTo>
                  <a:pt x="543168" y="317491"/>
                  <a:pt x="538066" y="318601"/>
                  <a:pt x="532966" y="319839"/>
                </a:cubicBezTo>
                <a:cubicBezTo>
                  <a:pt x="527864" y="321077"/>
                  <a:pt x="522762" y="322699"/>
                  <a:pt x="517662" y="324705"/>
                </a:cubicBezTo>
                <a:lnTo>
                  <a:pt x="517662" y="325730"/>
                </a:lnTo>
                <a:cubicBezTo>
                  <a:pt x="519724" y="325751"/>
                  <a:pt x="521722" y="325964"/>
                  <a:pt x="523656" y="326370"/>
                </a:cubicBezTo>
                <a:cubicBezTo>
                  <a:pt x="525590" y="326775"/>
                  <a:pt x="527332" y="327245"/>
                  <a:pt x="528884" y="327778"/>
                </a:cubicBezTo>
                <a:lnTo>
                  <a:pt x="601300" y="340948"/>
                </a:lnTo>
                <a:cubicBezTo>
                  <a:pt x="603864" y="341407"/>
                  <a:pt x="606620" y="341999"/>
                  <a:pt x="609566" y="342722"/>
                </a:cubicBezTo>
                <a:cubicBezTo>
                  <a:pt x="612510" y="343446"/>
                  <a:pt x="615520" y="344555"/>
                  <a:pt x="618592" y="346049"/>
                </a:cubicBezTo>
                <a:lnTo>
                  <a:pt x="631816" y="349123"/>
                </a:lnTo>
                <a:cubicBezTo>
                  <a:pt x="635334" y="349678"/>
                  <a:pt x="637454" y="350873"/>
                  <a:pt x="638174" y="352708"/>
                </a:cubicBezTo>
                <a:cubicBezTo>
                  <a:pt x="638894" y="354544"/>
                  <a:pt x="638472" y="356764"/>
                  <a:pt x="636902" y="359368"/>
                </a:cubicBezTo>
                <a:lnTo>
                  <a:pt x="627748" y="371544"/>
                </a:lnTo>
                <a:cubicBezTo>
                  <a:pt x="627154" y="372546"/>
                  <a:pt x="626816" y="373300"/>
                  <a:pt x="626730" y="373806"/>
                </a:cubicBezTo>
                <a:cubicBezTo>
                  <a:pt x="626646" y="374313"/>
                  <a:pt x="627324" y="374567"/>
                  <a:pt x="628766" y="374568"/>
                </a:cubicBezTo>
                <a:lnTo>
                  <a:pt x="660298" y="383764"/>
                </a:lnTo>
                <a:cubicBezTo>
                  <a:pt x="661344" y="383827"/>
                  <a:pt x="662324" y="383700"/>
                  <a:pt x="663242" y="383380"/>
                </a:cubicBezTo>
                <a:cubicBezTo>
                  <a:pt x="664160" y="383061"/>
                  <a:pt x="664884" y="382167"/>
                  <a:pt x="665418" y="380698"/>
                </a:cubicBezTo>
                <a:lnTo>
                  <a:pt x="674632" y="325730"/>
                </a:lnTo>
                <a:cubicBezTo>
                  <a:pt x="676102" y="316450"/>
                  <a:pt x="677254" y="306935"/>
                  <a:pt x="678086" y="297183"/>
                </a:cubicBezTo>
                <a:cubicBezTo>
                  <a:pt x="678918" y="287432"/>
                  <a:pt x="679814" y="277925"/>
                  <a:pt x="680774" y="268662"/>
                </a:cubicBezTo>
                <a:cubicBezTo>
                  <a:pt x="681626" y="252867"/>
                  <a:pt x="682480" y="237268"/>
                  <a:pt x="683332" y="221865"/>
                </a:cubicBezTo>
                <a:cubicBezTo>
                  <a:pt x="684186" y="206462"/>
                  <a:pt x="686062" y="191136"/>
                  <a:pt x="688964" y="175889"/>
                </a:cubicBezTo>
                <a:cubicBezTo>
                  <a:pt x="689814" y="172680"/>
                  <a:pt x="688108" y="170991"/>
                  <a:pt x="683844" y="170822"/>
                </a:cubicBezTo>
                <a:lnTo>
                  <a:pt x="664394" y="168796"/>
                </a:lnTo>
                <a:lnTo>
                  <a:pt x="661322" y="166769"/>
                </a:lnTo>
                <a:lnTo>
                  <a:pt x="681726" y="168796"/>
                </a:lnTo>
                <a:lnTo>
                  <a:pt x="686816" y="168796"/>
                </a:lnTo>
                <a:lnTo>
                  <a:pt x="685798" y="167782"/>
                </a:lnTo>
                <a:lnTo>
                  <a:pt x="662384" y="163723"/>
                </a:lnTo>
                <a:cubicBezTo>
                  <a:pt x="659796" y="163744"/>
                  <a:pt x="657082" y="163702"/>
                  <a:pt x="654240" y="163596"/>
                </a:cubicBezTo>
                <a:cubicBezTo>
                  <a:pt x="651398" y="163490"/>
                  <a:pt x="648684" y="163192"/>
                  <a:pt x="646096" y="162704"/>
                </a:cubicBezTo>
                <a:cubicBezTo>
                  <a:pt x="640920" y="161218"/>
                  <a:pt x="635492" y="160623"/>
                  <a:pt x="629808" y="160920"/>
                </a:cubicBezTo>
                <a:close/>
                <a:moveTo>
                  <a:pt x="473828" y="655"/>
                </a:moveTo>
                <a:cubicBezTo>
                  <a:pt x="476860" y="-258"/>
                  <a:pt x="479448" y="-216"/>
                  <a:pt x="481590" y="782"/>
                </a:cubicBezTo>
                <a:cubicBezTo>
                  <a:pt x="483732" y="1780"/>
                  <a:pt x="485554" y="3097"/>
                  <a:pt x="487060" y="4732"/>
                </a:cubicBezTo>
                <a:cubicBezTo>
                  <a:pt x="488120" y="6282"/>
                  <a:pt x="489308" y="8023"/>
                  <a:pt x="490624" y="9955"/>
                </a:cubicBezTo>
                <a:cubicBezTo>
                  <a:pt x="491938" y="11887"/>
                  <a:pt x="493126" y="13883"/>
                  <a:pt x="494186" y="15943"/>
                </a:cubicBezTo>
                <a:cubicBezTo>
                  <a:pt x="496286" y="20529"/>
                  <a:pt x="498448" y="25115"/>
                  <a:pt x="500676" y="29702"/>
                </a:cubicBezTo>
                <a:cubicBezTo>
                  <a:pt x="502902" y="34288"/>
                  <a:pt x="504812" y="38874"/>
                  <a:pt x="506404" y="43460"/>
                </a:cubicBezTo>
                <a:cubicBezTo>
                  <a:pt x="506936" y="46093"/>
                  <a:pt x="507404" y="48981"/>
                  <a:pt x="507812" y="52123"/>
                </a:cubicBezTo>
                <a:cubicBezTo>
                  <a:pt x="508220" y="55266"/>
                  <a:pt x="508442" y="58154"/>
                  <a:pt x="508480" y="60786"/>
                </a:cubicBezTo>
                <a:cubicBezTo>
                  <a:pt x="508968" y="67369"/>
                  <a:pt x="508756" y="73823"/>
                  <a:pt x="507842" y="80151"/>
                </a:cubicBezTo>
                <a:cubicBezTo>
                  <a:pt x="506928" y="86478"/>
                  <a:pt x="505440" y="92933"/>
                  <a:pt x="503378" y="99515"/>
                </a:cubicBezTo>
                <a:cubicBezTo>
                  <a:pt x="500360" y="107711"/>
                  <a:pt x="497470" y="116034"/>
                  <a:pt x="494706" y="124485"/>
                </a:cubicBezTo>
                <a:cubicBezTo>
                  <a:pt x="491944" y="132936"/>
                  <a:pt x="489052" y="141259"/>
                  <a:pt x="486034" y="149455"/>
                </a:cubicBezTo>
                <a:cubicBezTo>
                  <a:pt x="481486" y="159649"/>
                  <a:pt x="476820" y="169775"/>
                  <a:pt x="472040" y="179832"/>
                </a:cubicBezTo>
                <a:cubicBezTo>
                  <a:pt x="467258" y="189890"/>
                  <a:pt x="462110" y="199773"/>
                  <a:pt x="456592" y="209484"/>
                </a:cubicBezTo>
                <a:cubicBezTo>
                  <a:pt x="455042" y="213523"/>
                  <a:pt x="453300" y="217179"/>
                  <a:pt x="451368" y="220452"/>
                </a:cubicBezTo>
                <a:cubicBezTo>
                  <a:pt x="449434" y="223726"/>
                  <a:pt x="447438" y="226872"/>
                  <a:pt x="445378" y="229890"/>
                </a:cubicBezTo>
                <a:cubicBezTo>
                  <a:pt x="444848" y="230910"/>
                  <a:pt x="444634" y="231931"/>
                  <a:pt x="444740" y="232951"/>
                </a:cubicBezTo>
                <a:cubicBezTo>
                  <a:pt x="444848" y="233971"/>
                  <a:pt x="445400" y="234992"/>
                  <a:pt x="446398" y="236012"/>
                </a:cubicBezTo>
                <a:lnTo>
                  <a:pt x="456592" y="246215"/>
                </a:lnTo>
                <a:cubicBezTo>
                  <a:pt x="456636" y="245726"/>
                  <a:pt x="456804" y="245429"/>
                  <a:pt x="457102" y="245322"/>
                </a:cubicBezTo>
                <a:cubicBezTo>
                  <a:pt x="457398" y="245216"/>
                  <a:pt x="457568" y="245173"/>
                  <a:pt x="457610" y="245195"/>
                </a:cubicBezTo>
                <a:cubicBezTo>
                  <a:pt x="459712" y="238690"/>
                  <a:pt x="462830" y="233334"/>
                  <a:pt x="466964" y="229125"/>
                </a:cubicBezTo>
                <a:cubicBezTo>
                  <a:pt x="471098" y="224916"/>
                  <a:pt x="475756" y="221090"/>
                  <a:pt x="480934" y="217646"/>
                </a:cubicBezTo>
                <a:cubicBezTo>
                  <a:pt x="492156" y="209419"/>
                  <a:pt x="503378" y="201136"/>
                  <a:pt x="514602" y="192799"/>
                </a:cubicBezTo>
                <a:cubicBezTo>
                  <a:pt x="525824" y="184463"/>
                  <a:pt x="537046" y="176461"/>
                  <a:pt x="548268" y="168796"/>
                </a:cubicBezTo>
                <a:cubicBezTo>
                  <a:pt x="555856" y="164136"/>
                  <a:pt x="563382" y="159471"/>
                  <a:pt x="570842" y="154802"/>
                </a:cubicBezTo>
                <a:cubicBezTo>
                  <a:pt x="578302" y="150134"/>
                  <a:pt x="586082" y="145973"/>
                  <a:pt x="594180" y="142320"/>
                </a:cubicBezTo>
                <a:cubicBezTo>
                  <a:pt x="597698" y="141768"/>
                  <a:pt x="601088" y="141089"/>
                  <a:pt x="604352" y="140282"/>
                </a:cubicBezTo>
                <a:cubicBezTo>
                  <a:pt x="607616" y="139475"/>
                  <a:pt x="611006" y="138796"/>
                  <a:pt x="614524" y="138244"/>
                </a:cubicBezTo>
                <a:cubicBezTo>
                  <a:pt x="616580" y="137840"/>
                  <a:pt x="618572" y="137883"/>
                  <a:pt x="620500" y="138371"/>
                </a:cubicBezTo>
                <a:cubicBezTo>
                  <a:pt x="622428" y="138860"/>
                  <a:pt x="624166" y="139157"/>
                  <a:pt x="625714" y="139263"/>
                </a:cubicBezTo>
                <a:lnTo>
                  <a:pt x="651144" y="137225"/>
                </a:lnTo>
                <a:cubicBezTo>
                  <a:pt x="656192" y="136694"/>
                  <a:pt x="661122" y="136227"/>
                  <a:pt x="665936" y="135823"/>
                </a:cubicBezTo>
                <a:cubicBezTo>
                  <a:pt x="670750" y="135420"/>
                  <a:pt x="675696" y="135207"/>
                  <a:pt x="680774" y="135186"/>
                </a:cubicBezTo>
                <a:cubicBezTo>
                  <a:pt x="686882" y="134677"/>
                  <a:pt x="693044" y="134422"/>
                  <a:pt x="699262" y="134422"/>
                </a:cubicBezTo>
                <a:cubicBezTo>
                  <a:pt x="705480" y="134422"/>
                  <a:pt x="711886" y="134677"/>
                  <a:pt x="718480" y="135186"/>
                </a:cubicBezTo>
                <a:cubicBezTo>
                  <a:pt x="723144" y="135229"/>
                  <a:pt x="728064" y="135653"/>
                  <a:pt x="733238" y="136460"/>
                </a:cubicBezTo>
                <a:cubicBezTo>
                  <a:pt x="738412" y="137267"/>
                  <a:pt x="743330" y="138201"/>
                  <a:pt x="747996" y="139263"/>
                </a:cubicBezTo>
                <a:cubicBezTo>
                  <a:pt x="754950" y="140452"/>
                  <a:pt x="760380" y="144189"/>
                  <a:pt x="764280" y="150474"/>
                </a:cubicBezTo>
                <a:cubicBezTo>
                  <a:pt x="766358" y="155039"/>
                  <a:pt x="768564" y="159408"/>
                  <a:pt x="770896" y="163581"/>
                </a:cubicBezTo>
                <a:cubicBezTo>
                  <a:pt x="773228" y="167754"/>
                  <a:pt x="775434" y="171857"/>
                  <a:pt x="777512" y="175889"/>
                </a:cubicBezTo>
                <a:cubicBezTo>
                  <a:pt x="778530" y="179078"/>
                  <a:pt x="779294" y="182589"/>
                  <a:pt x="779802" y="186422"/>
                </a:cubicBezTo>
                <a:cubicBezTo>
                  <a:pt x="780312" y="190255"/>
                  <a:pt x="780566" y="193521"/>
                  <a:pt x="780566" y="196220"/>
                </a:cubicBezTo>
                <a:cubicBezTo>
                  <a:pt x="781584" y="202363"/>
                  <a:pt x="782346" y="208442"/>
                  <a:pt x="782856" y="214458"/>
                </a:cubicBezTo>
                <a:cubicBezTo>
                  <a:pt x="783364" y="220473"/>
                  <a:pt x="783618" y="226298"/>
                  <a:pt x="783618" y="231931"/>
                </a:cubicBezTo>
                <a:cubicBezTo>
                  <a:pt x="784128" y="239562"/>
                  <a:pt x="784384" y="247001"/>
                  <a:pt x="784384" y="254250"/>
                </a:cubicBezTo>
                <a:cubicBezTo>
                  <a:pt x="784384" y="261498"/>
                  <a:pt x="784128" y="268683"/>
                  <a:pt x="783618" y="275804"/>
                </a:cubicBezTo>
                <a:cubicBezTo>
                  <a:pt x="783450" y="286879"/>
                  <a:pt x="782770" y="298399"/>
                  <a:pt x="781580" y="310362"/>
                </a:cubicBezTo>
                <a:lnTo>
                  <a:pt x="776484" y="346049"/>
                </a:lnTo>
                <a:lnTo>
                  <a:pt x="770370" y="379677"/>
                </a:lnTo>
                <a:cubicBezTo>
                  <a:pt x="769330" y="383785"/>
                  <a:pt x="768098" y="388085"/>
                  <a:pt x="766676" y="392576"/>
                </a:cubicBezTo>
                <a:cubicBezTo>
                  <a:pt x="765252" y="397068"/>
                  <a:pt x="763766" y="401623"/>
                  <a:pt x="762216" y="406243"/>
                </a:cubicBezTo>
                <a:cubicBezTo>
                  <a:pt x="760582" y="412903"/>
                  <a:pt x="757990" y="419229"/>
                  <a:pt x="754444" y="425220"/>
                </a:cubicBezTo>
                <a:cubicBezTo>
                  <a:pt x="750900" y="431212"/>
                  <a:pt x="747034" y="436755"/>
                  <a:pt x="742852" y="441849"/>
                </a:cubicBezTo>
                <a:lnTo>
                  <a:pt x="742852" y="442874"/>
                </a:lnTo>
                <a:cubicBezTo>
                  <a:pt x="739880" y="445458"/>
                  <a:pt x="737416" y="448235"/>
                  <a:pt x="735462" y="451204"/>
                </a:cubicBezTo>
                <a:cubicBezTo>
                  <a:pt x="733510" y="454173"/>
                  <a:pt x="731556" y="457206"/>
                  <a:pt x="729602" y="460303"/>
                </a:cubicBezTo>
                <a:cubicBezTo>
                  <a:pt x="729072" y="460387"/>
                  <a:pt x="728350" y="460721"/>
                  <a:pt x="727436" y="461306"/>
                </a:cubicBezTo>
                <a:cubicBezTo>
                  <a:pt x="726524" y="461891"/>
                  <a:pt x="725548" y="462226"/>
                  <a:pt x="724506" y="462310"/>
                </a:cubicBezTo>
                <a:cubicBezTo>
                  <a:pt x="722468" y="463208"/>
                  <a:pt x="720684" y="464170"/>
                  <a:pt x="719156" y="465198"/>
                </a:cubicBezTo>
                <a:cubicBezTo>
                  <a:pt x="717628" y="466226"/>
                  <a:pt x="716354" y="467950"/>
                  <a:pt x="715334" y="470371"/>
                </a:cubicBezTo>
                <a:lnTo>
                  <a:pt x="707180" y="472412"/>
                </a:lnTo>
                <a:lnTo>
                  <a:pt x="710110" y="471264"/>
                </a:lnTo>
                <a:cubicBezTo>
                  <a:pt x="711024" y="470562"/>
                  <a:pt x="711746" y="469924"/>
                  <a:pt x="712276" y="469350"/>
                </a:cubicBezTo>
                <a:cubicBezTo>
                  <a:pt x="712722" y="469182"/>
                  <a:pt x="712850" y="468510"/>
                  <a:pt x="712658" y="467335"/>
                </a:cubicBezTo>
                <a:cubicBezTo>
                  <a:pt x="712468" y="466159"/>
                  <a:pt x="712340" y="465487"/>
                  <a:pt x="712276" y="465319"/>
                </a:cubicBezTo>
                <a:lnTo>
                  <a:pt x="698014" y="463313"/>
                </a:lnTo>
                <a:cubicBezTo>
                  <a:pt x="697972" y="463292"/>
                  <a:pt x="697802" y="463334"/>
                  <a:pt x="697506" y="463438"/>
                </a:cubicBezTo>
                <a:cubicBezTo>
                  <a:pt x="697208" y="463543"/>
                  <a:pt x="697040" y="463835"/>
                  <a:pt x="696996" y="464316"/>
                </a:cubicBezTo>
                <a:cubicBezTo>
                  <a:pt x="698438" y="466281"/>
                  <a:pt x="699882" y="467877"/>
                  <a:pt x="701324" y="469103"/>
                </a:cubicBezTo>
                <a:lnTo>
                  <a:pt x="707180" y="472412"/>
                </a:lnTo>
                <a:lnTo>
                  <a:pt x="703104" y="473433"/>
                </a:lnTo>
                <a:lnTo>
                  <a:pt x="698124" y="469350"/>
                </a:lnTo>
                <a:cubicBezTo>
                  <a:pt x="696702" y="467816"/>
                  <a:pt x="695218" y="466598"/>
                  <a:pt x="693668" y="465698"/>
                </a:cubicBezTo>
                <a:cubicBezTo>
                  <a:pt x="692120" y="464797"/>
                  <a:pt x="689868" y="464337"/>
                  <a:pt x="686916" y="464316"/>
                </a:cubicBezTo>
                <a:cubicBezTo>
                  <a:pt x="684272" y="464756"/>
                  <a:pt x="681370" y="464378"/>
                  <a:pt x="678214" y="463182"/>
                </a:cubicBezTo>
                <a:cubicBezTo>
                  <a:pt x="675058" y="461986"/>
                  <a:pt x="672156" y="460343"/>
                  <a:pt x="669512" y="458253"/>
                </a:cubicBezTo>
                <a:cubicBezTo>
                  <a:pt x="667528" y="456693"/>
                  <a:pt x="665866" y="455198"/>
                  <a:pt x="664522" y="453767"/>
                </a:cubicBezTo>
                <a:cubicBezTo>
                  <a:pt x="663178" y="452336"/>
                  <a:pt x="661770" y="451097"/>
                  <a:pt x="660298" y="450051"/>
                </a:cubicBezTo>
                <a:cubicBezTo>
                  <a:pt x="659218" y="449068"/>
                  <a:pt x="657820" y="448470"/>
                  <a:pt x="656102" y="448256"/>
                </a:cubicBezTo>
                <a:cubicBezTo>
                  <a:pt x="654386" y="448043"/>
                  <a:pt x="652734" y="447957"/>
                  <a:pt x="651144" y="448000"/>
                </a:cubicBezTo>
                <a:cubicBezTo>
                  <a:pt x="651080" y="448064"/>
                  <a:pt x="650954" y="448449"/>
                  <a:pt x="650762" y="449154"/>
                </a:cubicBezTo>
                <a:cubicBezTo>
                  <a:pt x="650572" y="449858"/>
                  <a:pt x="650698" y="450499"/>
                  <a:pt x="651144" y="451076"/>
                </a:cubicBezTo>
                <a:lnTo>
                  <a:pt x="657248" y="471391"/>
                </a:lnTo>
                <a:cubicBezTo>
                  <a:pt x="658264" y="474007"/>
                  <a:pt x="659028" y="476687"/>
                  <a:pt x="659536" y="479430"/>
                </a:cubicBezTo>
                <a:cubicBezTo>
                  <a:pt x="660044" y="482173"/>
                  <a:pt x="660298" y="484597"/>
                  <a:pt x="660298" y="486703"/>
                </a:cubicBezTo>
                <a:cubicBezTo>
                  <a:pt x="661238" y="493401"/>
                  <a:pt x="661920" y="500164"/>
                  <a:pt x="662346" y="506990"/>
                </a:cubicBezTo>
                <a:cubicBezTo>
                  <a:pt x="662772" y="513816"/>
                  <a:pt x="663456" y="520323"/>
                  <a:pt x="664394" y="526512"/>
                </a:cubicBezTo>
                <a:cubicBezTo>
                  <a:pt x="665482" y="532148"/>
                  <a:pt x="666378" y="537972"/>
                  <a:pt x="667080" y="543984"/>
                </a:cubicBezTo>
                <a:cubicBezTo>
                  <a:pt x="667784" y="549995"/>
                  <a:pt x="667912" y="556057"/>
                  <a:pt x="667464" y="562171"/>
                </a:cubicBezTo>
                <a:cubicBezTo>
                  <a:pt x="667444" y="563206"/>
                  <a:pt x="667742" y="564179"/>
                  <a:pt x="668360" y="565088"/>
                </a:cubicBezTo>
                <a:cubicBezTo>
                  <a:pt x="668980" y="565997"/>
                  <a:pt x="670046" y="566715"/>
                  <a:pt x="671560" y="567244"/>
                </a:cubicBezTo>
                <a:cubicBezTo>
                  <a:pt x="682822" y="573493"/>
                  <a:pt x="692016" y="582347"/>
                  <a:pt x="699142" y="593804"/>
                </a:cubicBezTo>
                <a:cubicBezTo>
                  <a:pt x="702088" y="599970"/>
                  <a:pt x="703318" y="606398"/>
                  <a:pt x="702830" y="613088"/>
                </a:cubicBezTo>
                <a:cubicBezTo>
                  <a:pt x="702344" y="619779"/>
                  <a:pt x="700774" y="626226"/>
                  <a:pt x="698124" y="632430"/>
                </a:cubicBezTo>
                <a:cubicBezTo>
                  <a:pt x="692944" y="642652"/>
                  <a:pt x="686988" y="652554"/>
                  <a:pt x="680256" y="662138"/>
                </a:cubicBezTo>
                <a:cubicBezTo>
                  <a:pt x="673522" y="671722"/>
                  <a:pt x="666532" y="680860"/>
                  <a:pt x="659282" y="689551"/>
                </a:cubicBezTo>
                <a:cubicBezTo>
                  <a:pt x="646526" y="704724"/>
                  <a:pt x="632876" y="718749"/>
                  <a:pt x="618330" y="731626"/>
                </a:cubicBezTo>
                <a:cubicBezTo>
                  <a:pt x="603786" y="744504"/>
                  <a:pt x="588594" y="756999"/>
                  <a:pt x="572754" y="769112"/>
                </a:cubicBezTo>
                <a:cubicBezTo>
                  <a:pt x="571776" y="769220"/>
                  <a:pt x="570926" y="769765"/>
                  <a:pt x="570204" y="770748"/>
                </a:cubicBezTo>
                <a:cubicBezTo>
                  <a:pt x="569482" y="771731"/>
                  <a:pt x="568630" y="772503"/>
                  <a:pt x="567654" y="773066"/>
                </a:cubicBezTo>
                <a:lnTo>
                  <a:pt x="568674" y="774090"/>
                </a:lnTo>
                <a:lnTo>
                  <a:pt x="572754" y="774090"/>
                </a:lnTo>
                <a:lnTo>
                  <a:pt x="634868" y="766963"/>
                </a:lnTo>
                <a:lnTo>
                  <a:pt x="674632" y="763916"/>
                </a:lnTo>
                <a:cubicBezTo>
                  <a:pt x="691154" y="762730"/>
                  <a:pt x="707128" y="762053"/>
                  <a:pt x="722550" y="761884"/>
                </a:cubicBezTo>
                <a:cubicBezTo>
                  <a:pt x="730142" y="761905"/>
                  <a:pt x="737352" y="762117"/>
                  <a:pt x="744180" y="762519"/>
                </a:cubicBezTo>
                <a:cubicBezTo>
                  <a:pt x="751006" y="762921"/>
                  <a:pt x="757708" y="763386"/>
                  <a:pt x="764280" y="763916"/>
                </a:cubicBezTo>
                <a:cubicBezTo>
                  <a:pt x="772508" y="763852"/>
                  <a:pt x="780740" y="764487"/>
                  <a:pt x="788974" y="765821"/>
                </a:cubicBezTo>
                <a:cubicBezTo>
                  <a:pt x="797210" y="767156"/>
                  <a:pt x="804936" y="769571"/>
                  <a:pt x="812156" y="773066"/>
                </a:cubicBezTo>
                <a:cubicBezTo>
                  <a:pt x="821434" y="776051"/>
                  <a:pt x="830394" y="779803"/>
                  <a:pt x="839036" y="784322"/>
                </a:cubicBezTo>
                <a:cubicBezTo>
                  <a:pt x="847678" y="788842"/>
                  <a:pt x="855364" y="794640"/>
                  <a:pt x="862096" y="801718"/>
                </a:cubicBezTo>
                <a:cubicBezTo>
                  <a:pt x="862626" y="802272"/>
                  <a:pt x="863348" y="802950"/>
                  <a:pt x="864262" y="803751"/>
                </a:cubicBezTo>
                <a:cubicBezTo>
                  <a:pt x="865174" y="804552"/>
                  <a:pt x="866150" y="805224"/>
                  <a:pt x="867192" y="805767"/>
                </a:cubicBezTo>
                <a:cubicBezTo>
                  <a:pt x="870248" y="806601"/>
                  <a:pt x="871268" y="807936"/>
                  <a:pt x="870248" y="809771"/>
                </a:cubicBezTo>
                <a:lnTo>
                  <a:pt x="868210" y="812810"/>
                </a:lnTo>
                <a:cubicBezTo>
                  <a:pt x="867170" y="815422"/>
                  <a:pt x="865938" y="817842"/>
                  <a:pt x="864516" y="820072"/>
                </a:cubicBezTo>
                <a:cubicBezTo>
                  <a:pt x="863094" y="822301"/>
                  <a:pt x="861608" y="823957"/>
                  <a:pt x="860058" y="825040"/>
                </a:cubicBezTo>
                <a:cubicBezTo>
                  <a:pt x="858124" y="826611"/>
                  <a:pt x="856894" y="828310"/>
                  <a:pt x="856362" y="830136"/>
                </a:cubicBezTo>
                <a:cubicBezTo>
                  <a:pt x="855832" y="831962"/>
                  <a:pt x="855364" y="833661"/>
                  <a:pt x="854962" y="835232"/>
                </a:cubicBezTo>
                <a:cubicBezTo>
                  <a:pt x="854410" y="835805"/>
                  <a:pt x="853730" y="836442"/>
                  <a:pt x="852922" y="837143"/>
                </a:cubicBezTo>
                <a:cubicBezTo>
                  <a:pt x="852116" y="837844"/>
                  <a:pt x="851436" y="838226"/>
                  <a:pt x="850884" y="838289"/>
                </a:cubicBezTo>
                <a:cubicBezTo>
                  <a:pt x="849398" y="838820"/>
                  <a:pt x="848294" y="839542"/>
                  <a:pt x="847572" y="840455"/>
                </a:cubicBezTo>
                <a:cubicBezTo>
                  <a:pt x="846850" y="841368"/>
                  <a:pt x="846256" y="842345"/>
                  <a:pt x="845788" y="843385"/>
                </a:cubicBezTo>
                <a:cubicBezTo>
                  <a:pt x="844770" y="844511"/>
                  <a:pt x="843750" y="846082"/>
                  <a:pt x="842732" y="848099"/>
                </a:cubicBezTo>
                <a:cubicBezTo>
                  <a:pt x="841712" y="850116"/>
                  <a:pt x="840692" y="851942"/>
                  <a:pt x="839674" y="853577"/>
                </a:cubicBezTo>
                <a:lnTo>
                  <a:pt x="838654" y="853577"/>
                </a:lnTo>
                <a:cubicBezTo>
                  <a:pt x="837146" y="854129"/>
                  <a:pt x="835576" y="854808"/>
                  <a:pt x="833940" y="855615"/>
                </a:cubicBezTo>
                <a:cubicBezTo>
                  <a:pt x="832306" y="856422"/>
                  <a:pt x="830480" y="857102"/>
                  <a:pt x="828462" y="857654"/>
                </a:cubicBezTo>
                <a:cubicBezTo>
                  <a:pt x="827868" y="858100"/>
                  <a:pt x="827018" y="858227"/>
                  <a:pt x="825914" y="858036"/>
                </a:cubicBezTo>
                <a:cubicBezTo>
                  <a:pt x="824810" y="857845"/>
                  <a:pt x="823962" y="857717"/>
                  <a:pt x="823366" y="857654"/>
                </a:cubicBezTo>
                <a:cubicBezTo>
                  <a:pt x="822412" y="858163"/>
                  <a:pt x="821774" y="858928"/>
                  <a:pt x="821456" y="859947"/>
                </a:cubicBezTo>
                <a:cubicBezTo>
                  <a:pt x="821138" y="860966"/>
                  <a:pt x="820756" y="862240"/>
                  <a:pt x="820310" y="863769"/>
                </a:cubicBezTo>
                <a:cubicBezTo>
                  <a:pt x="818652" y="859989"/>
                  <a:pt x="816360" y="858121"/>
                  <a:pt x="813430" y="858163"/>
                </a:cubicBezTo>
                <a:cubicBezTo>
                  <a:pt x="810500" y="858206"/>
                  <a:pt x="807696" y="858376"/>
                  <a:pt x="805022" y="858673"/>
                </a:cubicBezTo>
                <a:cubicBezTo>
                  <a:pt x="788884" y="863599"/>
                  <a:pt x="773258" y="868015"/>
                  <a:pt x="758140" y="871922"/>
                </a:cubicBezTo>
                <a:lnTo>
                  <a:pt x="724506" y="877018"/>
                </a:lnTo>
                <a:cubicBezTo>
                  <a:pt x="715886" y="879099"/>
                  <a:pt x="707396" y="881052"/>
                  <a:pt x="699038" y="882878"/>
                </a:cubicBezTo>
                <a:cubicBezTo>
                  <a:pt x="690678" y="884704"/>
                  <a:pt x="682192" y="886148"/>
                  <a:pt x="673582" y="887210"/>
                </a:cubicBezTo>
                <a:cubicBezTo>
                  <a:pt x="665948" y="888632"/>
                  <a:pt x="658312" y="889609"/>
                  <a:pt x="650676" y="890140"/>
                </a:cubicBezTo>
                <a:cubicBezTo>
                  <a:pt x="643042" y="890671"/>
                  <a:pt x="635406" y="891393"/>
                  <a:pt x="627772" y="892306"/>
                </a:cubicBezTo>
                <a:cubicBezTo>
                  <a:pt x="623168" y="893282"/>
                  <a:pt x="618630" y="894132"/>
                  <a:pt x="614156" y="894854"/>
                </a:cubicBezTo>
                <a:cubicBezTo>
                  <a:pt x="609680" y="895576"/>
                  <a:pt x="605396" y="896425"/>
                  <a:pt x="601302" y="897402"/>
                </a:cubicBezTo>
                <a:cubicBezTo>
                  <a:pt x="599734" y="897869"/>
                  <a:pt x="598036" y="898208"/>
                  <a:pt x="596212" y="898421"/>
                </a:cubicBezTo>
                <a:cubicBezTo>
                  <a:pt x="594388" y="898633"/>
                  <a:pt x="592692" y="898973"/>
                  <a:pt x="591122" y="899440"/>
                </a:cubicBezTo>
                <a:lnTo>
                  <a:pt x="574798" y="901478"/>
                </a:lnTo>
                <a:cubicBezTo>
                  <a:pt x="573204" y="901499"/>
                  <a:pt x="571546" y="901457"/>
                  <a:pt x="569824" y="901351"/>
                </a:cubicBezTo>
                <a:cubicBezTo>
                  <a:pt x="568102" y="901245"/>
                  <a:pt x="566700" y="900947"/>
                  <a:pt x="565616" y="900459"/>
                </a:cubicBezTo>
                <a:cubicBezTo>
                  <a:pt x="562554" y="899270"/>
                  <a:pt x="562554" y="897571"/>
                  <a:pt x="565616" y="895363"/>
                </a:cubicBezTo>
                <a:cubicBezTo>
                  <a:pt x="567698" y="892858"/>
                  <a:pt x="570164" y="890480"/>
                  <a:pt x="573012" y="888229"/>
                </a:cubicBezTo>
                <a:cubicBezTo>
                  <a:pt x="575860" y="885978"/>
                  <a:pt x="578836" y="883600"/>
                  <a:pt x="581940" y="881095"/>
                </a:cubicBezTo>
                <a:lnTo>
                  <a:pt x="591122" y="873960"/>
                </a:lnTo>
                <a:cubicBezTo>
                  <a:pt x="595088" y="870967"/>
                  <a:pt x="598864" y="868291"/>
                  <a:pt x="602446" y="865934"/>
                </a:cubicBezTo>
                <a:cubicBezTo>
                  <a:pt x="606030" y="863578"/>
                  <a:pt x="610056" y="861157"/>
                  <a:pt x="614524" y="858673"/>
                </a:cubicBezTo>
                <a:cubicBezTo>
                  <a:pt x="620182" y="855106"/>
                  <a:pt x="626158" y="851793"/>
                  <a:pt x="632452" y="848736"/>
                </a:cubicBezTo>
                <a:cubicBezTo>
                  <a:pt x="638746" y="845678"/>
                  <a:pt x="644976" y="842876"/>
                  <a:pt x="651144" y="840328"/>
                </a:cubicBezTo>
                <a:cubicBezTo>
                  <a:pt x="657322" y="836846"/>
                  <a:pt x="663832" y="833873"/>
                  <a:pt x="670670" y="831410"/>
                </a:cubicBezTo>
                <a:cubicBezTo>
                  <a:pt x="677508" y="828947"/>
                  <a:pt x="684284" y="826484"/>
                  <a:pt x="690998" y="824021"/>
                </a:cubicBezTo>
                <a:lnTo>
                  <a:pt x="713390" y="817906"/>
                </a:lnTo>
                <a:lnTo>
                  <a:pt x="713390" y="816887"/>
                </a:lnTo>
                <a:cubicBezTo>
                  <a:pt x="710846" y="816844"/>
                  <a:pt x="708556" y="816674"/>
                  <a:pt x="706520" y="816377"/>
                </a:cubicBezTo>
                <a:cubicBezTo>
                  <a:pt x="704484" y="816080"/>
                  <a:pt x="702704" y="815910"/>
                  <a:pt x="701176" y="815868"/>
                </a:cubicBezTo>
                <a:cubicBezTo>
                  <a:pt x="688924" y="816271"/>
                  <a:pt x="676676" y="816483"/>
                  <a:pt x="664430" y="816504"/>
                </a:cubicBezTo>
                <a:cubicBezTo>
                  <a:pt x="652184" y="816526"/>
                  <a:pt x="639956" y="816993"/>
                  <a:pt x="627748" y="817906"/>
                </a:cubicBezTo>
                <a:cubicBezTo>
                  <a:pt x="616558" y="818479"/>
                  <a:pt x="605360" y="819626"/>
                  <a:pt x="594152" y="821346"/>
                </a:cubicBezTo>
                <a:cubicBezTo>
                  <a:pt x="582944" y="823065"/>
                  <a:pt x="571726" y="824976"/>
                  <a:pt x="560498" y="827078"/>
                </a:cubicBezTo>
                <a:cubicBezTo>
                  <a:pt x="552290" y="828119"/>
                  <a:pt x="543956" y="829350"/>
                  <a:pt x="535492" y="830773"/>
                </a:cubicBezTo>
                <a:cubicBezTo>
                  <a:pt x="527030" y="832196"/>
                  <a:pt x="518694" y="833682"/>
                  <a:pt x="510488" y="835232"/>
                </a:cubicBezTo>
                <a:lnTo>
                  <a:pt x="460594" y="845424"/>
                </a:lnTo>
                <a:cubicBezTo>
                  <a:pt x="453638" y="847632"/>
                  <a:pt x="446174" y="849330"/>
                  <a:pt x="438200" y="850519"/>
                </a:cubicBezTo>
                <a:lnTo>
                  <a:pt x="434128" y="850519"/>
                </a:lnTo>
                <a:cubicBezTo>
                  <a:pt x="434616" y="849967"/>
                  <a:pt x="434912" y="849288"/>
                  <a:pt x="435018" y="848481"/>
                </a:cubicBezTo>
                <a:cubicBezTo>
                  <a:pt x="435124" y="847674"/>
                  <a:pt x="435168" y="846995"/>
                  <a:pt x="435146" y="846443"/>
                </a:cubicBezTo>
                <a:lnTo>
                  <a:pt x="438200" y="844404"/>
                </a:lnTo>
                <a:lnTo>
                  <a:pt x="439218" y="842366"/>
                </a:lnTo>
                <a:cubicBezTo>
                  <a:pt x="438200" y="841517"/>
                  <a:pt x="437182" y="841177"/>
                  <a:pt x="436164" y="841347"/>
                </a:cubicBezTo>
                <a:lnTo>
                  <a:pt x="417842" y="841347"/>
                </a:lnTo>
                <a:cubicBezTo>
                  <a:pt x="416124" y="841835"/>
                  <a:pt x="413960" y="841623"/>
                  <a:pt x="411352" y="840710"/>
                </a:cubicBezTo>
                <a:cubicBezTo>
                  <a:pt x="408744" y="839797"/>
                  <a:pt x="406836" y="838311"/>
                  <a:pt x="405626" y="836251"/>
                </a:cubicBezTo>
                <a:cubicBezTo>
                  <a:pt x="405054" y="835274"/>
                  <a:pt x="404162" y="834425"/>
                  <a:pt x="402954" y="833703"/>
                </a:cubicBezTo>
                <a:cubicBezTo>
                  <a:pt x="401744" y="832981"/>
                  <a:pt x="400598" y="832132"/>
                  <a:pt x="399514" y="831155"/>
                </a:cubicBezTo>
                <a:lnTo>
                  <a:pt x="395422" y="827078"/>
                </a:lnTo>
                <a:cubicBezTo>
                  <a:pt x="394870" y="826102"/>
                  <a:pt x="394190" y="825507"/>
                  <a:pt x="393382" y="825295"/>
                </a:cubicBezTo>
                <a:cubicBezTo>
                  <a:pt x="392576" y="825082"/>
                  <a:pt x="391896" y="824998"/>
                  <a:pt x="391344" y="825040"/>
                </a:cubicBezTo>
                <a:cubicBezTo>
                  <a:pt x="387860" y="825104"/>
                  <a:pt x="385142" y="824722"/>
                  <a:pt x="383188" y="823894"/>
                </a:cubicBezTo>
                <a:cubicBezTo>
                  <a:pt x="381234" y="823065"/>
                  <a:pt x="379534" y="821409"/>
                  <a:pt x="378090" y="818925"/>
                </a:cubicBezTo>
                <a:lnTo>
                  <a:pt x="378090" y="816887"/>
                </a:lnTo>
                <a:cubicBezTo>
                  <a:pt x="378600" y="815315"/>
                  <a:pt x="379110" y="813872"/>
                  <a:pt x="379620" y="812557"/>
                </a:cubicBezTo>
                <a:cubicBezTo>
                  <a:pt x="380128" y="811243"/>
                  <a:pt x="380638" y="810314"/>
                  <a:pt x="381148" y="809771"/>
                </a:cubicBezTo>
                <a:cubicBezTo>
                  <a:pt x="382168" y="808728"/>
                  <a:pt x="383188" y="807810"/>
                  <a:pt x="384208" y="807018"/>
                </a:cubicBezTo>
                <a:cubicBezTo>
                  <a:pt x="385226" y="806226"/>
                  <a:pt x="386246" y="805808"/>
                  <a:pt x="387266" y="805767"/>
                </a:cubicBezTo>
                <a:cubicBezTo>
                  <a:pt x="392364" y="804165"/>
                  <a:pt x="397206" y="802297"/>
                  <a:pt x="401794" y="800161"/>
                </a:cubicBezTo>
                <a:cubicBezTo>
                  <a:pt x="406382" y="798026"/>
                  <a:pt x="410714" y="796144"/>
                  <a:pt x="414792" y="794516"/>
                </a:cubicBezTo>
                <a:cubicBezTo>
                  <a:pt x="428064" y="788843"/>
                  <a:pt x="441004" y="782611"/>
                  <a:pt x="453614" y="775819"/>
                </a:cubicBezTo>
                <a:cubicBezTo>
                  <a:pt x="466222" y="769027"/>
                  <a:pt x="478390" y="762031"/>
                  <a:pt x="490116" y="754832"/>
                </a:cubicBezTo>
                <a:cubicBezTo>
                  <a:pt x="498278" y="749710"/>
                  <a:pt x="506186" y="744398"/>
                  <a:pt x="513838" y="738894"/>
                </a:cubicBezTo>
                <a:cubicBezTo>
                  <a:pt x="521490" y="733390"/>
                  <a:pt x="528886" y="727823"/>
                  <a:pt x="536028" y="722191"/>
                </a:cubicBezTo>
                <a:cubicBezTo>
                  <a:pt x="537112" y="721681"/>
                  <a:pt x="538004" y="721171"/>
                  <a:pt x="538706" y="720661"/>
                </a:cubicBezTo>
                <a:cubicBezTo>
                  <a:pt x="539408" y="720151"/>
                  <a:pt x="539536" y="719641"/>
                  <a:pt x="539088" y="719131"/>
                </a:cubicBezTo>
                <a:cubicBezTo>
                  <a:pt x="538558" y="718069"/>
                  <a:pt x="537834" y="717134"/>
                  <a:pt x="536920" y="716326"/>
                </a:cubicBezTo>
                <a:cubicBezTo>
                  <a:pt x="536006" y="715519"/>
                  <a:pt x="535028" y="715094"/>
                  <a:pt x="533988" y="715051"/>
                </a:cubicBezTo>
                <a:cubicBezTo>
                  <a:pt x="526462" y="713776"/>
                  <a:pt x="520342" y="710971"/>
                  <a:pt x="515622" y="706636"/>
                </a:cubicBezTo>
                <a:cubicBezTo>
                  <a:pt x="510904" y="702301"/>
                  <a:pt x="506822" y="697966"/>
                  <a:pt x="503380" y="693631"/>
                </a:cubicBezTo>
                <a:cubicBezTo>
                  <a:pt x="500382" y="689020"/>
                  <a:pt x="497704" y="684472"/>
                  <a:pt x="495344" y="679988"/>
                </a:cubicBezTo>
                <a:cubicBezTo>
                  <a:pt x="492986" y="675505"/>
                  <a:pt x="490562" y="671212"/>
                  <a:pt x="488076" y="667111"/>
                </a:cubicBezTo>
                <a:cubicBezTo>
                  <a:pt x="485546" y="663498"/>
                  <a:pt x="482698" y="659758"/>
                  <a:pt x="479534" y="655891"/>
                </a:cubicBezTo>
                <a:cubicBezTo>
                  <a:pt x="476370" y="652023"/>
                  <a:pt x="472766" y="648283"/>
                  <a:pt x="468722" y="644670"/>
                </a:cubicBezTo>
                <a:cubicBezTo>
                  <a:pt x="466660" y="643693"/>
                  <a:pt x="464216" y="642843"/>
                  <a:pt x="461392" y="642120"/>
                </a:cubicBezTo>
                <a:cubicBezTo>
                  <a:pt x="458568" y="641398"/>
                  <a:pt x="455608" y="640548"/>
                  <a:pt x="452514" y="639570"/>
                </a:cubicBezTo>
                <a:lnTo>
                  <a:pt x="445378" y="639570"/>
                </a:lnTo>
                <a:cubicBezTo>
                  <a:pt x="446376" y="639082"/>
                  <a:pt x="447184" y="638784"/>
                  <a:pt x="447800" y="638678"/>
                </a:cubicBezTo>
                <a:cubicBezTo>
                  <a:pt x="448416" y="638572"/>
                  <a:pt x="448968" y="638529"/>
                  <a:pt x="449456" y="638550"/>
                </a:cubicBezTo>
                <a:cubicBezTo>
                  <a:pt x="444422" y="635937"/>
                  <a:pt x="437158" y="634534"/>
                  <a:pt x="427664" y="634343"/>
                </a:cubicBezTo>
                <a:cubicBezTo>
                  <a:pt x="418170" y="634151"/>
                  <a:pt x="412180" y="635554"/>
                  <a:pt x="409694" y="638550"/>
                </a:cubicBezTo>
                <a:cubicBezTo>
                  <a:pt x="414792" y="638508"/>
                  <a:pt x="419890" y="638338"/>
                  <a:pt x="424988" y="638040"/>
                </a:cubicBezTo>
                <a:cubicBezTo>
                  <a:pt x="430086" y="637743"/>
                  <a:pt x="435182" y="637573"/>
                  <a:pt x="440280" y="637530"/>
                </a:cubicBezTo>
                <a:lnTo>
                  <a:pt x="440280" y="638550"/>
                </a:lnTo>
                <a:lnTo>
                  <a:pt x="434164" y="638550"/>
                </a:lnTo>
                <a:cubicBezTo>
                  <a:pt x="430596" y="639039"/>
                  <a:pt x="427026" y="639337"/>
                  <a:pt x="423458" y="639443"/>
                </a:cubicBezTo>
                <a:cubicBezTo>
                  <a:pt x="419890" y="639549"/>
                  <a:pt x="416322" y="639592"/>
                  <a:pt x="412754" y="639570"/>
                </a:cubicBezTo>
                <a:cubicBezTo>
                  <a:pt x="411628" y="639698"/>
                  <a:pt x="410566" y="639698"/>
                  <a:pt x="409568" y="639570"/>
                </a:cubicBezTo>
                <a:cubicBezTo>
                  <a:pt x="408570" y="639443"/>
                  <a:pt x="408272" y="638423"/>
                  <a:pt x="408676" y="636510"/>
                </a:cubicBezTo>
                <a:cubicBezTo>
                  <a:pt x="408654" y="635087"/>
                  <a:pt x="408186" y="634364"/>
                  <a:pt x="407274" y="634343"/>
                </a:cubicBezTo>
                <a:cubicBezTo>
                  <a:pt x="406360" y="634322"/>
                  <a:pt x="405128" y="634364"/>
                  <a:pt x="403578" y="634470"/>
                </a:cubicBezTo>
                <a:cubicBezTo>
                  <a:pt x="402006" y="634491"/>
                  <a:pt x="400306" y="634449"/>
                  <a:pt x="398480" y="634343"/>
                </a:cubicBezTo>
                <a:cubicBezTo>
                  <a:pt x="396654" y="634236"/>
                  <a:pt x="394954" y="633939"/>
                  <a:pt x="393382" y="633450"/>
                </a:cubicBezTo>
                <a:cubicBezTo>
                  <a:pt x="392426" y="633429"/>
                  <a:pt x="391790" y="633216"/>
                  <a:pt x="391472" y="632813"/>
                </a:cubicBezTo>
                <a:cubicBezTo>
                  <a:pt x="391152" y="632409"/>
                  <a:pt x="390770" y="631941"/>
                  <a:pt x="390324" y="631410"/>
                </a:cubicBezTo>
                <a:cubicBezTo>
                  <a:pt x="388370" y="629859"/>
                  <a:pt x="386416" y="628371"/>
                  <a:pt x="384462" y="626948"/>
                </a:cubicBezTo>
                <a:cubicBezTo>
                  <a:pt x="382508" y="625524"/>
                  <a:pt x="380044" y="624291"/>
                  <a:pt x="377070" y="623250"/>
                </a:cubicBezTo>
                <a:cubicBezTo>
                  <a:pt x="375520" y="623144"/>
                  <a:pt x="374288" y="622336"/>
                  <a:pt x="373374" y="620828"/>
                </a:cubicBezTo>
                <a:cubicBezTo>
                  <a:pt x="372462" y="619319"/>
                  <a:pt x="371994" y="617746"/>
                  <a:pt x="371972" y="616110"/>
                </a:cubicBezTo>
                <a:cubicBezTo>
                  <a:pt x="372524" y="613151"/>
                  <a:pt x="373714" y="610953"/>
                  <a:pt x="375542" y="609516"/>
                </a:cubicBezTo>
                <a:cubicBezTo>
                  <a:pt x="377368" y="608079"/>
                  <a:pt x="379576" y="606897"/>
                  <a:pt x="382168" y="605968"/>
                </a:cubicBezTo>
                <a:cubicBezTo>
                  <a:pt x="391918" y="601406"/>
                  <a:pt x="401984" y="597343"/>
                  <a:pt x="412372" y="593778"/>
                </a:cubicBezTo>
                <a:cubicBezTo>
                  <a:pt x="422758" y="590212"/>
                  <a:pt x="433080" y="587142"/>
                  <a:pt x="443340" y="584568"/>
                </a:cubicBezTo>
                <a:cubicBezTo>
                  <a:pt x="450954" y="582917"/>
                  <a:pt x="458620" y="581081"/>
                  <a:pt x="466336" y="579059"/>
                </a:cubicBezTo>
                <a:cubicBezTo>
                  <a:pt x="474054" y="577038"/>
                  <a:pt x="481980" y="575467"/>
                  <a:pt x="490116" y="574346"/>
                </a:cubicBezTo>
                <a:cubicBezTo>
                  <a:pt x="497768" y="573374"/>
                  <a:pt x="505420" y="572528"/>
                  <a:pt x="513072" y="571809"/>
                </a:cubicBezTo>
                <a:cubicBezTo>
                  <a:pt x="520724" y="571091"/>
                  <a:pt x="528376" y="570245"/>
                  <a:pt x="536028" y="569273"/>
                </a:cubicBezTo>
                <a:cubicBezTo>
                  <a:pt x="541724" y="568301"/>
                  <a:pt x="547676" y="567455"/>
                  <a:pt x="553882" y="566736"/>
                </a:cubicBezTo>
                <a:cubicBezTo>
                  <a:pt x="560090" y="566018"/>
                  <a:pt x="566040" y="565172"/>
                  <a:pt x="571738" y="564200"/>
                </a:cubicBezTo>
                <a:cubicBezTo>
                  <a:pt x="574266" y="564221"/>
                  <a:pt x="576604" y="564179"/>
                  <a:pt x="578752" y="564073"/>
                </a:cubicBezTo>
                <a:cubicBezTo>
                  <a:pt x="580898" y="563967"/>
                  <a:pt x="582982" y="563671"/>
                  <a:pt x="585000" y="563185"/>
                </a:cubicBezTo>
                <a:cubicBezTo>
                  <a:pt x="587042" y="563270"/>
                  <a:pt x="588572" y="563101"/>
                  <a:pt x="589592" y="562678"/>
                </a:cubicBezTo>
                <a:cubicBezTo>
                  <a:pt x="590612" y="562255"/>
                  <a:pt x="591122" y="561071"/>
                  <a:pt x="591122" y="559127"/>
                </a:cubicBezTo>
                <a:cubicBezTo>
                  <a:pt x="592162" y="551537"/>
                  <a:pt x="593138" y="544066"/>
                  <a:pt x="594050" y="536713"/>
                </a:cubicBezTo>
                <a:cubicBezTo>
                  <a:pt x="594960" y="529360"/>
                  <a:pt x="595682" y="521877"/>
                  <a:pt x="596212" y="514263"/>
                </a:cubicBezTo>
                <a:cubicBezTo>
                  <a:pt x="597188" y="507139"/>
                  <a:pt x="597272" y="500206"/>
                  <a:pt x="596466" y="493465"/>
                </a:cubicBezTo>
                <a:cubicBezTo>
                  <a:pt x="595660" y="486724"/>
                  <a:pt x="594218" y="480046"/>
                  <a:pt x="592140" y="473433"/>
                </a:cubicBezTo>
                <a:cubicBezTo>
                  <a:pt x="591122" y="470535"/>
                  <a:pt x="589080" y="468165"/>
                  <a:pt x="586014" y="466323"/>
                </a:cubicBezTo>
                <a:cubicBezTo>
                  <a:pt x="578892" y="464862"/>
                  <a:pt x="571960" y="463269"/>
                  <a:pt x="565220" y="461543"/>
                </a:cubicBezTo>
                <a:cubicBezTo>
                  <a:pt x="558478" y="459818"/>
                  <a:pt x="551802" y="457696"/>
                  <a:pt x="545188" y="455177"/>
                </a:cubicBezTo>
                <a:lnTo>
                  <a:pt x="501312" y="438773"/>
                </a:lnTo>
                <a:cubicBezTo>
                  <a:pt x="499318" y="438309"/>
                  <a:pt x="497452" y="438226"/>
                  <a:pt x="495712" y="438522"/>
                </a:cubicBezTo>
                <a:cubicBezTo>
                  <a:pt x="493974" y="438818"/>
                  <a:pt x="492108" y="439244"/>
                  <a:pt x="490114" y="439798"/>
                </a:cubicBezTo>
                <a:cubicBezTo>
                  <a:pt x="489138" y="440332"/>
                  <a:pt x="488290" y="440802"/>
                  <a:pt x="487570" y="441208"/>
                </a:cubicBezTo>
                <a:cubicBezTo>
                  <a:pt x="486848" y="441614"/>
                  <a:pt x="486000" y="441827"/>
                  <a:pt x="485024" y="441849"/>
                </a:cubicBezTo>
                <a:cubicBezTo>
                  <a:pt x="484536" y="441806"/>
                  <a:pt x="484240" y="441635"/>
                  <a:pt x="484134" y="441336"/>
                </a:cubicBezTo>
                <a:cubicBezTo>
                  <a:pt x="484028" y="441037"/>
                  <a:pt x="483986" y="440866"/>
                  <a:pt x="484006" y="440823"/>
                </a:cubicBezTo>
                <a:lnTo>
                  <a:pt x="492150" y="437762"/>
                </a:lnTo>
                <a:lnTo>
                  <a:pt x="484006" y="437762"/>
                </a:lnTo>
                <a:cubicBezTo>
                  <a:pt x="480910" y="438781"/>
                  <a:pt x="477688" y="439545"/>
                  <a:pt x="474336" y="440056"/>
                </a:cubicBezTo>
                <a:cubicBezTo>
                  <a:pt x="470986" y="440567"/>
                  <a:pt x="467762" y="440823"/>
                  <a:pt x="464666" y="440823"/>
                </a:cubicBezTo>
                <a:cubicBezTo>
                  <a:pt x="462652" y="440845"/>
                  <a:pt x="460574" y="440802"/>
                  <a:pt x="458432" y="440695"/>
                </a:cubicBezTo>
                <a:cubicBezTo>
                  <a:pt x="456290" y="440589"/>
                  <a:pt x="453956" y="440289"/>
                  <a:pt x="451434" y="439798"/>
                </a:cubicBezTo>
                <a:cubicBezTo>
                  <a:pt x="450946" y="439777"/>
                  <a:pt x="450394" y="439564"/>
                  <a:pt x="449778" y="439159"/>
                </a:cubicBezTo>
                <a:cubicBezTo>
                  <a:pt x="449164" y="438755"/>
                  <a:pt x="448358" y="438289"/>
                  <a:pt x="447362" y="437762"/>
                </a:cubicBezTo>
                <a:lnTo>
                  <a:pt x="441254" y="433720"/>
                </a:lnTo>
                <a:cubicBezTo>
                  <a:pt x="438370" y="432709"/>
                  <a:pt x="438030" y="429677"/>
                  <a:pt x="440236" y="424623"/>
                </a:cubicBezTo>
                <a:cubicBezTo>
                  <a:pt x="440830" y="423649"/>
                  <a:pt x="441678" y="422801"/>
                  <a:pt x="442780" y="422079"/>
                </a:cubicBezTo>
                <a:cubicBezTo>
                  <a:pt x="443884" y="421356"/>
                  <a:pt x="444732" y="420505"/>
                  <a:pt x="445326" y="419526"/>
                </a:cubicBezTo>
                <a:lnTo>
                  <a:pt x="448380" y="417482"/>
                </a:lnTo>
                <a:cubicBezTo>
                  <a:pt x="448400" y="416992"/>
                  <a:pt x="448358" y="416695"/>
                  <a:pt x="448252" y="416588"/>
                </a:cubicBezTo>
                <a:cubicBezTo>
                  <a:pt x="448146" y="416482"/>
                  <a:pt x="447850" y="416439"/>
                  <a:pt x="447362" y="416460"/>
                </a:cubicBezTo>
                <a:lnTo>
                  <a:pt x="439218" y="419526"/>
                </a:lnTo>
                <a:cubicBezTo>
                  <a:pt x="437054" y="419547"/>
                  <a:pt x="434764" y="419249"/>
                  <a:pt x="432346" y="418632"/>
                </a:cubicBezTo>
                <a:cubicBezTo>
                  <a:pt x="429930" y="418014"/>
                  <a:pt x="428148" y="416950"/>
                  <a:pt x="427002" y="415439"/>
                </a:cubicBezTo>
                <a:cubicBezTo>
                  <a:pt x="425454" y="414864"/>
                  <a:pt x="423970" y="413970"/>
                  <a:pt x="422550" y="412756"/>
                </a:cubicBezTo>
                <a:cubicBezTo>
                  <a:pt x="421128" y="411543"/>
                  <a:pt x="419898" y="410394"/>
                  <a:pt x="418860" y="409308"/>
                </a:cubicBezTo>
                <a:cubicBezTo>
                  <a:pt x="417842" y="407200"/>
                  <a:pt x="416568" y="405796"/>
                  <a:pt x="415042" y="405093"/>
                </a:cubicBezTo>
                <a:cubicBezTo>
                  <a:pt x="413516" y="404391"/>
                  <a:pt x="411734" y="404774"/>
                  <a:pt x="409698" y="406243"/>
                </a:cubicBezTo>
                <a:cubicBezTo>
                  <a:pt x="409188" y="406200"/>
                  <a:pt x="408680" y="406030"/>
                  <a:pt x="408172" y="405732"/>
                </a:cubicBezTo>
                <a:cubicBezTo>
                  <a:pt x="407662" y="405434"/>
                  <a:pt x="407154" y="405263"/>
                  <a:pt x="406644" y="405221"/>
                </a:cubicBezTo>
                <a:cubicBezTo>
                  <a:pt x="405498" y="402730"/>
                  <a:pt x="404226" y="400559"/>
                  <a:pt x="402826" y="398707"/>
                </a:cubicBezTo>
                <a:cubicBezTo>
                  <a:pt x="401428" y="396855"/>
                  <a:pt x="400664" y="394939"/>
                  <a:pt x="400536" y="392960"/>
                </a:cubicBezTo>
                <a:cubicBezTo>
                  <a:pt x="399558" y="382230"/>
                  <a:pt x="399218" y="371571"/>
                  <a:pt x="399516" y="360983"/>
                </a:cubicBezTo>
                <a:cubicBezTo>
                  <a:pt x="399812" y="350394"/>
                  <a:pt x="400492" y="340009"/>
                  <a:pt x="401554" y="329827"/>
                </a:cubicBezTo>
                <a:cubicBezTo>
                  <a:pt x="401978" y="323723"/>
                  <a:pt x="402148" y="317763"/>
                  <a:pt x="402064" y="311948"/>
                </a:cubicBezTo>
                <a:cubicBezTo>
                  <a:pt x="401978" y="306132"/>
                  <a:pt x="402148" y="300206"/>
                  <a:pt x="402572" y="294170"/>
                </a:cubicBezTo>
                <a:lnTo>
                  <a:pt x="402572" y="280906"/>
                </a:lnTo>
                <a:cubicBezTo>
                  <a:pt x="403082" y="280310"/>
                  <a:pt x="403082" y="279715"/>
                  <a:pt x="402572" y="279120"/>
                </a:cubicBezTo>
                <a:cubicBezTo>
                  <a:pt x="402062" y="278525"/>
                  <a:pt x="401044" y="278440"/>
                  <a:pt x="399514" y="278865"/>
                </a:cubicBezTo>
                <a:cubicBezTo>
                  <a:pt x="397496" y="279375"/>
                  <a:pt x="395924" y="279375"/>
                  <a:pt x="394800" y="278865"/>
                </a:cubicBezTo>
                <a:cubicBezTo>
                  <a:pt x="393674" y="278355"/>
                  <a:pt x="392866" y="277334"/>
                  <a:pt x="392378" y="275804"/>
                </a:cubicBezTo>
                <a:cubicBezTo>
                  <a:pt x="393440" y="275825"/>
                  <a:pt x="394630" y="275783"/>
                  <a:pt x="395946" y="275676"/>
                </a:cubicBezTo>
                <a:cubicBezTo>
                  <a:pt x="397264" y="275570"/>
                  <a:pt x="398452" y="275273"/>
                  <a:pt x="399514" y="274784"/>
                </a:cubicBezTo>
                <a:cubicBezTo>
                  <a:pt x="401044" y="274231"/>
                  <a:pt x="401808" y="273551"/>
                  <a:pt x="401808" y="272743"/>
                </a:cubicBezTo>
                <a:cubicBezTo>
                  <a:pt x="401808" y="271935"/>
                  <a:pt x="401044" y="271255"/>
                  <a:pt x="399514" y="270702"/>
                </a:cubicBezTo>
                <a:cubicBezTo>
                  <a:pt x="396540" y="270086"/>
                  <a:pt x="393822" y="269533"/>
                  <a:pt x="391358" y="269044"/>
                </a:cubicBezTo>
                <a:cubicBezTo>
                  <a:pt x="388894" y="268555"/>
                  <a:pt x="386176" y="268768"/>
                  <a:pt x="383202" y="269682"/>
                </a:cubicBezTo>
                <a:cubicBezTo>
                  <a:pt x="380144" y="270639"/>
                  <a:pt x="377340" y="270766"/>
                  <a:pt x="374790" y="270065"/>
                </a:cubicBezTo>
                <a:cubicBezTo>
                  <a:pt x="372242" y="269363"/>
                  <a:pt x="369948" y="268215"/>
                  <a:pt x="367908" y="266621"/>
                </a:cubicBezTo>
                <a:lnTo>
                  <a:pt x="367908" y="264581"/>
                </a:lnTo>
                <a:cubicBezTo>
                  <a:pt x="365870" y="263093"/>
                  <a:pt x="363830" y="261477"/>
                  <a:pt x="361790" y="259734"/>
                </a:cubicBezTo>
                <a:cubicBezTo>
                  <a:pt x="359752" y="257991"/>
                  <a:pt x="357712" y="255865"/>
                  <a:pt x="355674" y="253357"/>
                </a:cubicBezTo>
                <a:cubicBezTo>
                  <a:pt x="353336" y="255462"/>
                  <a:pt x="351638" y="256354"/>
                  <a:pt x="350576" y="256035"/>
                </a:cubicBezTo>
                <a:cubicBezTo>
                  <a:pt x="349514" y="255717"/>
                  <a:pt x="347814" y="253804"/>
                  <a:pt x="345478" y="250296"/>
                </a:cubicBezTo>
                <a:cubicBezTo>
                  <a:pt x="344990" y="249807"/>
                  <a:pt x="344692" y="249255"/>
                  <a:pt x="344586" y="248638"/>
                </a:cubicBezTo>
                <a:cubicBezTo>
                  <a:pt x="344480" y="248022"/>
                  <a:pt x="344438" y="247214"/>
                  <a:pt x="344458" y="246215"/>
                </a:cubicBezTo>
                <a:cubicBezTo>
                  <a:pt x="345648" y="241836"/>
                  <a:pt x="347602" y="238350"/>
                  <a:pt x="350320" y="235757"/>
                </a:cubicBezTo>
                <a:cubicBezTo>
                  <a:pt x="353040" y="233163"/>
                  <a:pt x="355504" y="230188"/>
                  <a:pt x="357712" y="226829"/>
                </a:cubicBezTo>
                <a:lnTo>
                  <a:pt x="363830" y="217646"/>
                </a:lnTo>
                <a:cubicBezTo>
                  <a:pt x="364318" y="217094"/>
                  <a:pt x="364616" y="216413"/>
                  <a:pt x="364722" y="215606"/>
                </a:cubicBezTo>
                <a:cubicBezTo>
                  <a:pt x="364828" y="214798"/>
                  <a:pt x="364870" y="214118"/>
                  <a:pt x="364850" y="213565"/>
                </a:cubicBezTo>
                <a:lnTo>
                  <a:pt x="365870" y="211524"/>
                </a:lnTo>
                <a:cubicBezTo>
                  <a:pt x="368800" y="209973"/>
                  <a:pt x="370840" y="208230"/>
                  <a:pt x="371986" y="206295"/>
                </a:cubicBezTo>
                <a:cubicBezTo>
                  <a:pt x="373134" y="204361"/>
                  <a:pt x="374154" y="202363"/>
                  <a:pt x="375046" y="200301"/>
                </a:cubicBezTo>
                <a:cubicBezTo>
                  <a:pt x="381142" y="191709"/>
                  <a:pt x="387046" y="183192"/>
                  <a:pt x="392758" y="174749"/>
                </a:cubicBezTo>
                <a:cubicBezTo>
                  <a:pt x="398472" y="166306"/>
                  <a:pt x="404118" y="157535"/>
                  <a:pt x="409698" y="148435"/>
                </a:cubicBezTo>
                <a:cubicBezTo>
                  <a:pt x="419028" y="133318"/>
                  <a:pt x="427852" y="117690"/>
                  <a:pt x="436164" y="101553"/>
                </a:cubicBezTo>
                <a:cubicBezTo>
                  <a:pt x="442272" y="93230"/>
                  <a:pt x="447362" y="84397"/>
                  <a:pt x="451434" y="75055"/>
                </a:cubicBezTo>
                <a:cubicBezTo>
                  <a:pt x="454062" y="71488"/>
                  <a:pt x="456692" y="67666"/>
                  <a:pt x="459322" y="63589"/>
                </a:cubicBezTo>
                <a:cubicBezTo>
                  <a:pt x="461952" y="59512"/>
                  <a:pt x="464072" y="55181"/>
                  <a:pt x="465684" y="50595"/>
                </a:cubicBezTo>
                <a:cubicBezTo>
                  <a:pt x="470604" y="39554"/>
                  <a:pt x="475016" y="28003"/>
                  <a:pt x="478918" y="15943"/>
                </a:cubicBezTo>
                <a:cubicBezTo>
                  <a:pt x="479850" y="14924"/>
                  <a:pt x="480274" y="13650"/>
                  <a:pt x="480190" y="12121"/>
                </a:cubicBezTo>
                <a:cubicBezTo>
                  <a:pt x="480104" y="10592"/>
                  <a:pt x="480020" y="8809"/>
                  <a:pt x="479936" y="6770"/>
                </a:cubicBezTo>
                <a:cubicBezTo>
                  <a:pt x="479998" y="4732"/>
                  <a:pt x="479616" y="3203"/>
                  <a:pt x="478790" y="2184"/>
                </a:cubicBezTo>
                <a:cubicBezTo>
                  <a:pt x="477962" y="1165"/>
                  <a:pt x="476308" y="655"/>
                  <a:pt x="473828" y="655"/>
                </a:cubicBezTo>
                <a:close/>
              </a:path>
            </a:pathLst>
          </a:custGeom>
          <a:gradFill flip="none" rotWithShape="1">
            <a:gsLst>
              <a:gs pos="62000">
                <a:prstClr val="white"/>
              </a:gs>
              <a:gs pos="100000">
                <a:srgbClr val="0891E3"/>
              </a:gs>
            </a:gsLst>
            <a:lin ang="5400000" scaled="1"/>
            <a:tileRect/>
          </a:gradFill>
          <a:ln>
            <a:noFill/>
          </a:ln>
          <a:effectLst>
            <a:outerShdw blurRad="50800" sx="102000" sy="102000" algn="ctr" rotWithShape="0">
              <a:srgbClr val="0673B6">
                <a:alpha val="4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8000" b="0" i="0" u="none" strike="noStrike" kern="100" cap="none" spc="0" normalizeH="0" baseline="0" noProof="0" dirty="0">
              <a:ln>
                <a:noFill/>
              </a:ln>
              <a:gradFill flip="none" rotWithShape="1">
                <a:gsLst>
                  <a:gs pos="62000">
                    <a:prstClr val="white"/>
                  </a:gs>
                  <a:gs pos="100000">
                    <a:srgbClr val="0891E3"/>
                  </a:gs>
                </a:gsLst>
                <a:lin ang="5400000" scaled="1"/>
                <a:tileRect/>
              </a:gradFill>
              <a:effectLst>
                <a:outerShdw blurRad="50800" sx="102000" sy="102000" algn="ctr" rotWithShape="0">
                  <a:srgbClr val="0673B6">
                    <a:alpha val="48000"/>
                  </a:srgbClr>
                </a:outerShdw>
              </a:effectLst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  <a:cs typeface="阿里巴巴普惠体 B" panose="00020600040101010101" pitchFamily="18" charset="-122"/>
            </a:endParaRPr>
          </a:p>
        </p:txBody>
      </p:sp>
      <p:sp>
        <p:nvSpPr>
          <p:cNvPr id="56" name="PA-任意多边形 55">
            <a:extLst>
              <a:ext uri="{FF2B5EF4-FFF2-40B4-BE49-F238E27FC236}">
                <a16:creationId xmlns:a16="http://schemas.microsoft.com/office/drawing/2014/main" id="{4AD896C7-3F04-4A2A-BA7A-127865FD8C4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013176" y="2940360"/>
            <a:ext cx="232663" cy="641974"/>
          </a:xfrm>
          <a:custGeom>
            <a:avLst/>
            <a:gdLst/>
            <a:ahLst/>
            <a:cxnLst/>
            <a:rect l="l" t="t" r="r" b="b"/>
            <a:pathLst>
              <a:path w="232663" h="641974">
                <a:moveTo>
                  <a:pt x="0" y="579168"/>
                </a:moveTo>
                <a:cubicBezTo>
                  <a:pt x="15618" y="577321"/>
                  <a:pt x="32510" y="580760"/>
                  <a:pt x="50676" y="589485"/>
                </a:cubicBezTo>
                <a:cubicBezTo>
                  <a:pt x="68840" y="598210"/>
                  <a:pt x="80130" y="608019"/>
                  <a:pt x="84544" y="618910"/>
                </a:cubicBezTo>
                <a:cubicBezTo>
                  <a:pt x="84948" y="621734"/>
                  <a:pt x="84396" y="625004"/>
                  <a:pt x="82890" y="628720"/>
                </a:cubicBezTo>
                <a:cubicBezTo>
                  <a:pt x="81382" y="632435"/>
                  <a:pt x="79558" y="634941"/>
                  <a:pt x="77414" y="636236"/>
                </a:cubicBezTo>
                <a:cubicBezTo>
                  <a:pt x="72704" y="638359"/>
                  <a:pt x="67864" y="639973"/>
                  <a:pt x="62900" y="641077"/>
                </a:cubicBezTo>
                <a:cubicBezTo>
                  <a:pt x="57934" y="642181"/>
                  <a:pt x="53604" y="642266"/>
                  <a:pt x="49912" y="641332"/>
                </a:cubicBezTo>
                <a:cubicBezTo>
                  <a:pt x="37200" y="635174"/>
                  <a:pt x="26718" y="626851"/>
                  <a:pt x="18462" y="616363"/>
                </a:cubicBezTo>
                <a:cubicBezTo>
                  <a:pt x="10206" y="605875"/>
                  <a:pt x="4052" y="593476"/>
                  <a:pt x="0" y="579168"/>
                </a:cubicBezTo>
                <a:close/>
                <a:moveTo>
                  <a:pt x="123252" y="399"/>
                </a:moveTo>
                <a:cubicBezTo>
                  <a:pt x="135136" y="-705"/>
                  <a:pt x="146256" y="483"/>
                  <a:pt x="156612" y="3965"/>
                </a:cubicBezTo>
                <a:cubicBezTo>
                  <a:pt x="166968" y="7447"/>
                  <a:pt x="175540" y="13731"/>
                  <a:pt x="182332" y="22818"/>
                </a:cubicBezTo>
                <a:cubicBezTo>
                  <a:pt x="190630" y="32646"/>
                  <a:pt x="198226" y="43558"/>
                  <a:pt x="205124" y="55552"/>
                </a:cubicBezTo>
                <a:cubicBezTo>
                  <a:pt x="212020" y="67546"/>
                  <a:pt x="217326" y="79731"/>
                  <a:pt x="221040" y="92107"/>
                </a:cubicBezTo>
                <a:cubicBezTo>
                  <a:pt x="233606" y="131294"/>
                  <a:pt x="235984" y="169335"/>
                  <a:pt x="228172" y="206230"/>
                </a:cubicBezTo>
                <a:cubicBezTo>
                  <a:pt x="220362" y="243125"/>
                  <a:pt x="206440" y="279128"/>
                  <a:pt x="186406" y="314239"/>
                </a:cubicBezTo>
                <a:cubicBezTo>
                  <a:pt x="173016" y="338567"/>
                  <a:pt x="157270" y="361239"/>
                  <a:pt x="139168" y="382255"/>
                </a:cubicBezTo>
                <a:cubicBezTo>
                  <a:pt x="121066" y="403271"/>
                  <a:pt x="101500" y="423395"/>
                  <a:pt x="80470" y="442628"/>
                </a:cubicBezTo>
                <a:cubicBezTo>
                  <a:pt x="76416" y="446024"/>
                  <a:pt x="71790" y="449166"/>
                  <a:pt x="66592" y="452053"/>
                </a:cubicBezTo>
                <a:cubicBezTo>
                  <a:pt x="61392" y="454940"/>
                  <a:pt x="55492" y="458592"/>
                  <a:pt x="48894" y="463007"/>
                </a:cubicBezTo>
                <a:cubicBezTo>
                  <a:pt x="47598" y="441673"/>
                  <a:pt x="47132" y="421676"/>
                  <a:pt x="47492" y="403016"/>
                </a:cubicBezTo>
                <a:cubicBezTo>
                  <a:pt x="47854" y="384356"/>
                  <a:pt x="50696" y="366652"/>
                  <a:pt x="56024" y="349903"/>
                </a:cubicBezTo>
                <a:cubicBezTo>
                  <a:pt x="64936" y="321393"/>
                  <a:pt x="74614" y="293329"/>
                  <a:pt x="85054" y="265711"/>
                </a:cubicBezTo>
                <a:cubicBezTo>
                  <a:pt x="95494" y="238093"/>
                  <a:pt x="105172" y="210794"/>
                  <a:pt x="114084" y="183813"/>
                </a:cubicBezTo>
                <a:cubicBezTo>
                  <a:pt x="121108" y="160334"/>
                  <a:pt x="127688" y="136983"/>
                  <a:pt x="133820" y="113759"/>
                </a:cubicBezTo>
                <a:cubicBezTo>
                  <a:pt x="139954" y="90536"/>
                  <a:pt x="146276" y="67694"/>
                  <a:pt x="152792" y="45235"/>
                </a:cubicBezTo>
                <a:cubicBezTo>
                  <a:pt x="154532" y="37529"/>
                  <a:pt x="154362" y="30524"/>
                  <a:pt x="152282" y="24219"/>
                </a:cubicBezTo>
                <a:cubicBezTo>
                  <a:pt x="150202" y="17915"/>
                  <a:pt x="144940" y="12692"/>
                  <a:pt x="136494" y="8552"/>
                </a:cubicBezTo>
                <a:cubicBezTo>
                  <a:pt x="133968" y="8467"/>
                  <a:pt x="131634" y="7618"/>
                  <a:pt x="129490" y="6004"/>
                </a:cubicBezTo>
                <a:cubicBezTo>
                  <a:pt x="127348" y="4390"/>
                  <a:pt x="125268" y="2522"/>
                  <a:pt x="123252" y="399"/>
                </a:cubicBezTo>
                <a:close/>
              </a:path>
            </a:pathLst>
          </a:custGeom>
          <a:gradFill flip="none" rotWithShape="1">
            <a:gsLst>
              <a:gs pos="62000">
                <a:prstClr val="white"/>
              </a:gs>
              <a:gs pos="100000">
                <a:srgbClr val="0891E3"/>
              </a:gs>
            </a:gsLst>
            <a:lin ang="5400000" scaled="1"/>
            <a:tileRect/>
          </a:gradFill>
          <a:ln>
            <a:noFill/>
          </a:ln>
          <a:effectLst>
            <a:outerShdw blurRad="50800" sx="102000" sy="102000" algn="ctr" rotWithShape="0">
              <a:srgbClr val="0673B6">
                <a:alpha val="4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8000" b="0" i="0" u="none" strike="noStrike" kern="100" cap="none" spc="0" normalizeH="0" baseline="0" noProof="0" dirty="0">
              <a:ln>
                <a:noFill/>
              </a:ln>
              <a:gradFill flip="none" rotWithShape="1">
                <a:gsLst>
                  <a:gs pos="62000">
                    <a:prstClr val="white"/>
                  </a:gs>
                  <a:gs pos="100000">
                    <a:srgbClr val="0891E3"/>
                  </a:gs>
                </a:gsLst>
                <a:lin ang="5400000" scaled="1"/>
                <a:tileRect/>
              </a:gradFill>
              <a:effectLst>
                <a:outerShdw blurRad="50800" sx="102000" sy="102000" algn="ctr" rotWithShape="0">
                  <a:srgbClr val="0673B6">
                    <a:alpha val="48000"/>
                  </a:srgbClr>
                </a:outerShdw>
              </a:effectLst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  <a:cs typeface="阿里巴巴普惠体 B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610EF6C-DEDF-41B1-BB17-638B7B820CEF}"/>
              </a:ext>
            </a:extLst>
          </p:cNvPr>
          <p:cNvGrpSpPr/>
          <p:nvPr/>
        </p:nvGrpSpPr>
        <p:grpSpPr>
          <a:xfrm>
            <a:off x="1848237" y="2758036"/>
            <a:ext cx="3722814" cy="1038408"/>
            <a:chOff x="2582209" y="2625955"/>
            <a:chExt cx="3161087" cy="881725"/>
          </a:xfrm>
        </p:grpSpPr>
        <p:sp>
          <p:nvSpPr>
            <p:cNvPr id="41" name="PA-任意多边形 40">
              <a:extLst>
                <a:ext uri="{FF2B5EF4-FFF2-40B4-BE49-F238E27FC236}">
                  <a16:creationId xmlns:a16="http://schemas.microsoft.com/office/drawing/2014/main" id="{42926B5B-3425-4C8E-BE6B-F2E5ACA9031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582209" y="2716878"/>
              <a:ext cx="762922" cy="465678"/>
            </a:xfrm>
            <a:custGeom>
              <a:avLst/>
              <a:gdLst/>
              <a:ahLst/>
              <a:cxnLst/>
              <a:rect l="l" t="t" r="r" b="b"/>
              <a:pathLst>
                <a:path w="762922" h="465678">
                  <a:moveTo>
                    <a:pt x="631911" y="450874"/>
                  </a:moveTo>
                  <a:cubicBezTo>
                    <a:pt x="633057" y="451086"/>
                    <a:pt x="634586" y="451936"/>
                    <a:pt x="636497" y="453422"/>
                  </a:cubicBezTo>
                  <a:cubicBezTo>
                    <a:pt x="638599" y="453995"/>
                    <a:pt x="641019" y="454887"/>
                    <a:pt x="643758" y="456097"/>
                  </a:cubicBezTo>
                  <a:cubicBezTo>
                    <a:pt x="646498" y="457308"/>
                    <a:pt x="649173" y="458454"/>
                    <a:pt x="651784" y="459537"/>
                  </a:cubicBezTo>
                  <a:cubicBezTo>
                    <a:pt x="657900" y="460726"/>
                    <a:pt x="664015" y="459367"/>
                    <a:pt x="670130" y="455460"/>
                  </a:cubicBezTo>
                  <a:cubicBezTo>
                    <a:pt x="670554" y="459006"/>
                    <a:pt x="669960" y="461597"/>
                    <a:pt x="668346" y="463232"/>
                  </a:cubicBezTo>
                  <a:cubicBezTo>
                    <a:pt x="666732" y="464866"/>
                    <a:pt x="664609" y="465673"/>
                    <a:pt x="661976" y="465652"/>
                  </a:cubicBezTo>
                  <a:cubicBezTo>
                    <a:pt x="658940" y="465758"/>
                    <a:pt x="656095" y="465546"/>
                    <a:pt x="653441" y="465015"/>
                  </a:cubicBezTo>
                  <a:cubicBezTo>
                    <a:pt x="650786" y="464484"/>
                    <a:pt x="648196" y="462998"/>
                    <a:pt x="645669" y="460556"/>
                  </a:cubicBezTo>
                  <a:cubicBezTo>
                    <a:pt x="643058" y="459940"/>
                    <a:pt x="640382" y="458879"/>
                    <a:pt x="637643" y="457371"/>
                  </a:cubicBezTo>
                  <a:cubicBezTo>
                    <a:pt x="634904" y="455864"/>
                    <a:pt x="632484" y="454547"/>
                    <a:pt x="630382" y="453422"/>
                  </a:cubicBezTo>
                  <a:cubicBezTo>
                    <a:pt x="629936" y="453337"/>
                    <a:pt x="629554" y="452997"/>
                    <a:pt x="629235" y="452403"/>
                  </a:cubicBezTo>
                  <a:cubicBezTo>
                    <a:pt x="628917" y="451808"/>
                    <a:pt x="628280" y="451469"/>
                    <a:pt x="627324" y="451384"/>
                  </a:cubicBezTo>
                  <a:cubicBezTo>
                    <a:pt x="629235" y="450832"/>
                    <a:pt x="630764" y="450662"/>
                    <a:pt x="631911" y="450874"/>
                  </a:cubicBezTo>
                  <a:close/>
                  <a:moveTo>
                    <a:pt x="733191" y="348559"/>
                  </a:moveTo>
                  <a:cubicBezTo>
                    <a:pt x="733106" y="349515"/>
                    <a:pt x="732766" y="350152"/>
                    <a:pt x="732172" y="350471"/>
                  </a:cubicBezTo>
                  <a:cubicBezTo>
                    <a:pt x="731577" y="350790"/>
                    <a:pt x="731238" y="351172"/>
                    <a:pt x="731153" y="351618"/>
                  </a:cubicBezTo>
                  <a:lnTo>
                    <a:pt x="733191" y="352638"/>
                  </a:lnTo>
                  <a:cubicBezTo>
                    <a:pt x="734253" y="352660"/>
                    <a:pt x="735187" y="352617"/>
                    <a:pt x="735994" y="352511"/>
                  </a:cubicBezTo>
                  <a:cubicBezTo>
                    <a:pt x="736801" y="352405"/>
                    <a:pt x="737225" y="352107"/>
                    <a:pt x="737268" y="351618"/>
                  </a:cubicBezTo>
                  <a:cubicBezTo>
                    <a:pt x="736334" y="351618"/>
                    <a:pt x="735654" y="351363"/>
                    <a:pt x="735229" y="350853"/>
                  </a:cubicBezTo>
                  <a:cubicBezTo>
                    <a:pt x="734805" y="350344"/>
                    <a:pt x="734125" y="349579"/>
                    <a:pt x="733191" y="348559"/>
                  </a:cubicBezTo>
                  <a:close/>
                  <a:moveTo>
                    <a:pt x="622228" y="323061"/>
                  </a:moveTo>
                  <a:cubicBezTo>
                    <a:pt x="626709" y="322041"/>
                    <a:pt x="630743" y="322041"/>
                    <a:pt x="634331" y="323061"/>
                  </a:cubicBezTo>
                  <a:cubicBezTo>
                    <a:pt x="637919" y="324081"/>
                    <a:pt x="641699" y="326120"/>
                    <a:pt x="645669" y="329180"/>
                  </a:cubicBezTo>
                  <a:cubicBezTo>
                    <a:pt x="647219" y="329648"/>
                    <a:pt x="648706" y="329988"/>
                    <a:pt x="650128" y="330200"/>
                  </a:cubicBezTo>
                  <a:cubicBezTo>
                    <a:pt x="651551" y="330413"/>
                    <a:pt x="652782" y="330753"/>
                    <a:pt x="653823" y="331220"/>
                  </a:cubicBezTo>
                  <a:lnTo>
                    <a:pt x="658919" y="331220"/>
                  </a:lnTo>
                  <a:cubicBezTo>
                    <a:pt x="662019" y="333196"/>
                    <a:pt x="665246" y="334599"/>
                    <a:pt x="668601" y="335427"/>
                  </a:cubicBezTo>
                  <a:cubicBezTo>
                    <a:pt x="671956" y="336256"/>
                    <a:pt x="675183" y="336893"/>
                    <a:pt x="678283" y="337340"/>
                  </a:cubicBezTo>
                  <a:cubicBezTo>
                    <a:pt x="680343" y="338274"/>
                    <a:pt x="682338" y="338954"/>
                    <a:pt x="684271" y="339379"/>
                  </a:cubicBezTo>
                  <a:cubicBezTo>
                    <a:pt x="686203" y="339804"/>
                    <a:pt x="687944" y="340484"/>
                    <a:pt x="689494" y="341419"/>
                  </a:cubicBezTo>
                  <a:cubicBezTo>
                    <a:pt x="697477" y="343459"/>
                    <a:pt x="703932" y="345499"/>
                    <a:pt x="708858" y="347539"/>
                  </a:cubicBezTo>
                  <a:lnTo>
                    <a:pt x="711906" y="347539"/>
                  </a:lnTo>
                  <a:cubicBezTo>
                    <a:pt x="711422" y="348112"/>
                    <a:pt x="711128" y="348750"/>
                    <a:pt x="711023" y="349451"/>
                  </a:cubicBezTo>
                  <a:cubicBezTo>
                    <a:pt x="710918" y="350152"/>
                    <a:pt x="710876" y="350535"/>
                    <a:pt x="710897" y="350599"/>
                  </a:cubicBezTo>
                  <a:cubicBezTo>
                    <a:pt x="711422" y="351130"/>
                    <a:pt x="712137" y="351597"/>
                    <a:pt x="713042" y="352001"/>
                  </a:cubicBezTo>
                  <a:cubicBezTo>
                    <a:pt x="713946" y="352405"/>
                    <a:pt x="714913" y="352617"/>
                    <a:pt x="715943" y="352638"/>
                  </a:cubicBezTo>
                  <a:lnTo>
                    <a:pt x="724019" y="351618"/>
                  </a:lnTo>
                  <a:lnTo>
                    <a:pt x="724019" y="347539"/>
                  </a:lnTo>
                  <a:lnTo>
                    <a:pt x="726057" y="347539"/>
                  </a:lnTo>
                  <a:cubicBezTo>
                    <a:pt x="728584" y="346561"/>
                    <a:pt x="730919" y="345966"/>
                    <a:pt x="733064" y="345754"/>
                  </a:cubicBezTo>
                  <a:cubicBezTo>
                    <a:pt x="735208" y="345541"/>
                    <a:pt x="737289" y="345456"/>
                    <a:pt x="739306" y="345499"/>
                  </a:cubicBezTo>
                  <a:cubicBezTo>
                    <a:pt x="741854" y="345435"/>
                    <a:pt x="743892" y="345563"/>
                    <a:pt x="745421" y="345881"/>
                  </a:cubicBezTo>
                  <a:cubicBezTo>
                    <a:pt x="746950" y="346200"/>
                    <a:pt x="747969" y="347093"/>
                    <a:pt x="748479" y="348559"/>
                  </a:cubicBezTo>
                  <a:cubicBezTo>
                    <a:pt x="749455" y="348644"/>
                    <a:pt x="750305" y="348984"/>
                    <a:pt x="751027" y="349579"/>
                  </a:cubicBezTo>
                  <a:cubicBezTo>
                    <a:pt x="751748" y="350174"/>
                    <a:pt x="752598" y="350514"/>
                    <a:pt x="753575" y="350599"/>
                  </a:cubicBezTo>
                  <a:cubicBezTo>
                    <a:pt x="755125" y="350577"/>
                    <a:pt x="756611" y="350620"/>
                    <a:pt x="758033" y="350726"/>
                  </a:cubicBezTo>
                  <a:cubicBezTo>
                    <a:pt x="759456" y="350832"/>
                    <a:pt x="760688" y="351130"/>
                    <a:pt x="761728" y="351618"/>
                  </a:cubicBezTo>
                  <a:cubicBezTo>
                    <a:pt x="762683" y="352745"/>
                    <a:pt x="763066" y="354062"/>
                    <a:pt x="762875" y="355571"/>
                  </a:cubicBezTo>
                  <a:cubicBezTo>
                    <a:pt x="762683" y="357079"/>
                    <a:pt x="762301" y="358142"/>
                    <a:pt x="761728" y="358758"/>
                  </a:cubicBezTo>
                  <a:cubicBezTo>
                    <a:pt x="759796" y="360734"/>
                    <a:pt x="758309" y="362646"/>
                    <a:pt x="757269" y="364494"/>
                  </a:cubicBezTo>
                  <a:cubicBezTo>
                    <a:pt x="756229" y="366342"/>
                    <a:pt x="754997" y="368508"/>
                    <a:pt x="753575" y="370991"/>
                  </a:cubicBezTo>
                  <a:cubicBezTo>
                    <a:pt x="752598" y="371076"/>
                    <a:pt x="752003" y="371414"/>
                    <a:pt x="751791" y="372006"/>
                  </a:cubicBezTo>
                  <a:cubicBezTo>
                    <a:pt x="751579" y="372598"/>
                    <a:pt x="751494" y="372936"/>
                    <a:pt x="751536" y="373020"/>
                  </a:cubicBezTo>
                  <a:lnTo>
                    <a:pt x="744402" y="387223"/>
                  </a:lnTo>
                  <a:cubicBezTo>
                    <a:pt x="743213" y="388068"/>
                    <a:pt x="741514" y="388406"/>
                    <a:pt x="739306" y="388237"/>
                  </a:cubicBezTo>
                  <a:lnTo>
                    <a:pt x="737268" y="395338"/>
                  </a:lnTo>
                  <a:cubicBezTo>
                    <a:pt x="735293" y="398915"/>
                    <a:pt x="733128" y="401982"/>
                    <a:pt x="730773" y="404541"/>
                  </a:cubicBezTo>
                  <a:cubicBezTo>
                    <a:pt x="728418" y="407100"/>
                    <a:pt x="725494" y="409149"/>
                    <a:pt x="722000" y="410686"/>
                  </a:cubicBezTo>
                  <a:cubicBezTo>
                    <a:pt x="721075" y="410750"/>
                    <a:pt x="720402" y="411134"/>
                    <a:pt x="719981" y="411838"/>
                  </a:cubicBezTo>
                  <a:cubicBezTo>
                    <a:pt x="719560" y="412543"/>
                    <a:pt x="718888" y="413183"/>
                    <a:pt x="717962" y="413759"/>
                  </a:cubicBezTo>
                  <a:cubicBezTo>
                    <a:pt x="715859" y="416342"/>
                    <a:pt x="713752" y="419103"/>
                    <a:pt x="711641" y="422042"/>
                  </a:cubicBezTo>
                  <a:cubicBezTo>
                    <a:pt x="709531" y="424982"/>
                    <a:pt x="707924" y="427972"/>
                    <a:pt x="706820" y="431013"/>
                  </a:cubicBezTo>
                  <a:cubicBezTo>
                    <a:pt x="705419" y="434022"/>
                    <a:pt x="703635" y="436396"/>
                    <a:pt x="701469" y="438136"/>
                  </a:cubicBezTo>
                  <a:cubicBezTo>
                    <a:pt x="699304" y="439876"/>
                    <a:pt x="695991" y="441234"/>
                    <a:pt x="691532" y="442211"/>
                  </a:cubicBezTo>
                  <a:cubicBezTo>
                    <a:pt x="688071" y="442381"/>
                    <a:pt x="685056" y="443315"/>
                    <a:pt x="682487" y="445014"/>
                  </a:cubicBezTo>
                  <a:cubicBezTo>
                    <a:pt x="679918" y="446712"/>
                    <a:pt x="677158" y="448156"/>
                    <a:pt x="674206" y="449345"/>
                  </a:cubicBezTo>
                  <a:cubicBezTo>
                    <a:pt x="672762" y="449897"/>
                    <a:pt x="671573" y="450067"/>
                    <a:pt x="670639" y="449855"/>
                  </a:cubicBezTo>
                  <a:cubicBezTo>
                    <a:pt x="669705" y="449643"/>
                    <a:pt x="668516" y="448793"/>
                    <a:pt x="667072" y="447307"/>
                  </a:cubicBezTo>
                  <a:lnTo>
                    <a:pt x="661976" y="447307"/>
                  </a:lnTo>
                  <a:cubicBezTo>
                    <a:pt x="659895" y="445757"/>
                    <a:pt x="657432" y="444525"/>
                    <a:pt x="654587" y="443612"/>
                  </a:cubicBezTo>
                  <a:cubicBezTo>
                    <a:pt x="651742" y="442699"/>
                    <a:pt x="648769" y="442232"/>
                    <a:pt x="645669" y="442211"/>
                  </a:cubicBezTo>
                  <a:lnTo>
                    <a:pt x="630382" y="442211"/>
                  </a:lnTo>
                  <a:cubicBezTo>
                    <a:pt x="628789" y="442105"/>
                    <a:pt x="627643" y="442317"/>
                    <a:pt x="626942" y="442848"/>
                  </a:cubicBezTo>
                  <a:cubicBezTo>
                    <a:pt x="626241" y="443379"/>
                    <a:pt x="626369" y="444865"/>
                    <a:pt x="627324" y="447307"/>
                  </a:cubicBezTo>
                  <a:cubicBezTo>
                    <a:pt x="627154" y="449515"/>
                    <a:pt x="625456" y="450195"/>
                    <a:pt x="622228" y="449345"/>
                  </a:cubicBezTo>
                  <a:cubicBezTo>
                    <a:pt x="620148" y="448369"/>
                    <a:pt x="617939" y="447774"/>
                    <a:pt x="615604" y="447562"/>
                  </a:cubicBezTo>
                  <a:cubicBezTo>
                    <a:pt x="613268" y="447349"/>
                    <a:pt x="611060" y="447264"/>
                    <a:pt x="608979" y="447307"/>
                  </a:cubicBezTo>
                  <a:cubicBezTo>
                    <a:pt x="607365" y="447413"/>
                    <a:pt x="605497" y="447201"/>
                    <a:pt x="603374" y="446670"/>
                  </a:cubicBezTo>
                  <a:cubicBezTo>
                    <a:pt x="601250" y="446139"/>
                    <a:pt x="599382" y="444653"/>
                    <a:pt x="597768" y="442211"/>
                  </a:cubicBezTo>
                  <a:lnTo>
                    <a:pt x="596749" y="442211"/>
                  </a:lnTo>
                  <a:cubicBezTo>
                    <a:pt x="590634" y="441170"/>
                    <a:pt x="585029" y="439431"/>
                    <a:pt x="579933" y="436994"/>
                  </a:cubicBezTo>
                  <a:cubicBezTo>
                    <a:pt x="574837" y="434558"/>
                    <a:pt x="570250" y="431557"/>
                    <a:pt x="566174" y="427994"/>
                  </a:cubicBezTo>
                  <a:cubicBezTo>
                    <a:pt x="565558" y="426547"/>
                    <a:pt x="564496" y="425666"/>
                    <a:pt x="562989" y="425352"/>
                  </a:cubicBezTo>
                  <a:cubicBezTo>
                    <a:pt x="561481" y="425037"/>
                    <a:pt x="560165" y="424911"/>
                    <a:pt x="559040" y="424974"/>
                  </a:cubicBezTo>
                  <a:cubicBezTo>
                    <a:pt x="557107" y="423357"/>
                    <a:pt x="555111" y="421793"/>
                    <a:pt x="553052" y="420283"/>
                  </a:cubicBezTo>
                  <a:cubicBezTo>
                    <a:pt x="550992" y="418774"/>
                    <a:pt x="548232" y="417965"/>
                    <a:pt x="544771" y="417857"/>
                  </a:cubicBezTo>
                  <a:cubicBezTo>
                    <a:pt x="544198" y="417878"/>
                    <a:pt x="543561" y="417836"/>
                    <a:pt x="542860" y="417729"/>
                  </a:cubicBezTo>
                  <a:cubicBezTo>
                    <a:pt x="542159" y="417622"/>
                    <a:pt x="541777" y="417323"/>
                    <a:pt x="541714" y="416833"/>
                  </a:cubicBezTo>
                  <a:cubicBezTo>
                    <a:pt x="539272" y="415488"/>
                    <a:pt x="537021" y="414848"/>
                    <a:pt x="534962" y="414912"/>
                  </a:cubicBezTo>
                  <a:cubicBezTo>
                    <a:pt x="532902" y="414976"/>
                    <a:pt x="530396" y="414592"/>
                    <a:pt x="527445" y="413759"/>
                  </a:cubicBezTo>
                  <a:cubicBezTo>
                    <a:pt x="523453" y="413716"/>
                    <a:pt x="519462" y="413802"/>
                    <a:pt x="515470" y="414015"/>
                  </a:cubicBezTo>
                  <a:cubicBezTo>
                    <a:pt x="511478" y="414229"/>
                    <a:pt x="506977" y="414826"/>
                    <a:pt x="501966" y="415808"/>
                  </a:cubicBezTo>
                  <a:cubicBezTo>
                    <a:pt x="500989" y="415787"/>
                    <a:pt x="500140" y="415829"/>
                    <a:pt x="499418" y="415936"/>
                  </a:cubicBezTo>
                  <a:cubicBezTo>
                    <a:pt x="498696" y="416043"/>
                    <a:pt x="497847" y="416342"/>
                    <a:pt x="496870" y="416833"/>
                  </a:cubicBezTo>
                  <a:lnTo>
                    <a:pt x="494831" y="416833"/>
                  </a:lnTo>
                  <a:lnTo>
                    <a:pt x="494831" y="415808"/>
                  </a:lnTo>
                  <a:cubicBezTo>
                    <a:pt x="496955" y="411795"/>
                    <a:pt x="499078" y="408295"/>
                    <a:pt x="501201" y="405308"/>
                  </a:cubicBezTo>
                  <a:cubicBezTo>
                    <a:pt x="503325" y="402321"/>
                    <a:pt x="504938" y="399336"/>
                    <a:pt x="506042" y="396353"/>
                  </a:cubicBezTo>
                  <a:lnTo>
                    <a:pt x="512158" y="388237"/>
                  </a:lnTo>
                  <a:cubicBezTo>
                    <a:pt x="512603" y="386779"/>
                    <a:pt x="512221" y="385891"/>
                    <a:pt x="511011" y="385574"/>
                  </a:cubicBezTo>
                  <a:cubicBezTo>
                    <a:pt x="509801" y="385257"/>
                    <a:pt x="508144" y="385130"/>
                    <a:pt x="506042" y="385194"/>
                  </a:cubicBezTo>
                  <a:lnTo>
                    <a:pt x="485659" y="385194"/>
                  </a:lnTo>
                  <a:cubicBezTo>
                    <a:pt x="480053" y="386018"/>
                    <a:pt x="474703" y="386398"/>
                    <a:pt x="469607" y="386335"/>
                  </a:cubicBezTo>
                  <a:cubicBezTo>
                    <a:pt x="464511" y="386272"/>
                    <a:pt x="459670" y="386906"/>
                    <a:pt x="455084" y="388237"/>
                  </a:cubicBezTo>
                  <a:lnTo>
                    <a:pt x="446930" y="388237"/>
                  </a:lnTo>
                  <a:cubicBezTo>
                    <a:pt x="444510" y="389653"/>
                    <a:pt x="442471" y="390625"/>
                    <a:pt x="440815" y="391154"/>
                  </a:cubicBezTo>
                  <a:cubicBezTo>
                    <a:pt x="439159" y="391682"/>
                    <a:pt x="437121" y="392401"/>
                    <a:pt x="434700" y="393310"/>
                  </a:cubicBezTo>
                  <a:cubicBezTo>
                    <a:pt x="430178" y="394303"/>
                    <a:pt x="425973" y="395106"/>
                    <a:pt x="422088" y="395719"/>
                  </a:cubicBezTo>
                  <a:cubicBezTo>
                    <a:pt x="418202" y="396332"/>
                    <a:pt x="414253" y="396881"/>
                    <a:pt x="410240" y="397367"/>
                  </a:cubicBezTo>
                  <a:cubicBezTo>
                    <a:pt x="408711" y="397410"/>
                    <a:pt x="407182" y="397837"/>
                    <a:pt x="405654" y="398648"/>
                  </a:cubicBezTo>
                  <a:cubicBezTo>
                    <a:pt x="404125" y="399459"/>
                    <a:pt x="402596" y="400398"/>
                    <a:pt x="401067" y="401465"/>
                  </a:cubicBezTo>
                  <a:cubicBezTo>
                    <a:pt x="399963" y="401444"/>
                    <a:pt x="398604" y="401487"/>
                    <a:pt x="396991" y="401593"/>
                  </a:cubicBezTo>
                  <a:cubicBezTo>
                    <a:pt x="395377" y="401700"/>
                    <a:pt x="394018" y="401999"/>
                    <a:pt x="392914" y="402490"/>
                  </a:cubicBezTo>
                  <a:cubicBezTo>
                    <a:pt x="390918" y="402490"/>
                    <a:pt x="389304" y="402746"/>
                    <a:pt x="388073" y="403258"/>
                  </a:cubicBezTo>
                  <a:cubicBezTo>
                    <a:pt x="386841" y="403770"/>
                    <a:pt x="385737" y="404539"/>
                    <a:pt x="384761" y="405563"/>
                  </a:cubicBezTo>
                  <a:cubicBezTo>
                    <a:pt x="383720" y="405542"/>
                    <a:pt x="382744" y="405585"/>
                    <a:pt x="381830" y="405691"/>
                  </a:cubicBezTo>
                  <a:cubicBezTo>
                    <a:pt x="380917" y="405798"/>
                    <a:pt x="380196" y="406097"/>
                    <a:pt x="379665" y="406588"/>
                  </a:cubicBezTo>
                  <a:cubicBezTo>
                    <a:pt x="378539" y="406524"/>
                    <a:pt x="376968" y="406652"/>
                    <a:pt x="374951" y="406972"/>
                  </a:cubicBezTo>
                  <a:cubicBezTo>
                    <a:pt x="372934" y="407292"/>
                    <a:pt x="371108" y="408189"/>
                    <a:pt x="369473" y="409661"/>
                  </a:cubicBezTo>
                  <a:lnTo>
                    <a:pt x="364377" y="409661"/>
                  </a:lnTo>
                  <a:cubicBezTo>
                    <a:pt x="362785" y="410024"/>
                    <a:pt x="361128" y="410323"/>
                    <a:pt x="359409" y="410558"/>
                  </a:cubicBezTo>
                  <a:cubicBezTo>
                    <a:pt x="357689" y="410792"/>
                    <a:pt x="356287" y="411860"/>
                    <a:pt x="355205" y="413759"/>
                  </a:cubicBezTo>
                  <a:lnTo>
                    <a:pt x="351128" y="413759"/>
                  </a:lnTo>
                  <a:cubicBezTo>
                    <a:pt x="349047" y="413802"/>
                    <a:pt x="347094" y="414229"/>
                    <a:pt x="345268" y="415040"/>
                  </a:cubicBezTo>
                  <a:cubicBezTo>
                    <a:pt x="343442" y="415851"/>
                    <a:pt x="341998" y="416790"/>
                    <a:pt x="340936" y="417857"/>
                  </a:cubicBezTo>
                  <a:cubicBezTo>
                    <a:pt x="340299" y="418305"/>
                    <a:pt x="339280" y="418433"/>
                    <a:pt x="337879" y="418241"/>
                  </a:cubicBezTo>
                  <a:cubicBezTo>
                    <a:pt x="336477" y="418049"/>
                    <a:pt x="335458" y="417921"/>
                    <a:pt x="334821" y="417857"/>
                  </a:cubicBezTo>
                  <a:cubicBezTo>
                    <a:pt x="333781" y="418391"/>
                    <a:pt x="332549" y="418860"/>
                    <a:pt x="331127" y="419266"/>
                  </a:cubicBezTo>
                  <a:cubicBezTo>
                    <a:pt x="329704" y="419671"/>
                    <a:pt x="328218" y="419885"/>
                    <a:pt x="326668" y="419906"/>
                  </a:cubicBezTo>
                  <a:cubicBezTo>
                    <a:pt x="326604" y="420888"/>
                    <a:pt x="326222" y="421485"/>
                    <a:pt x="325521" y="421699"/>
                  </a:cubicBezTo>
                  <a:cubicBezTo>
                    <a:pt x="324820" y="421912"/>
                    <a:pt x="324183" y="421998"/>
                    <a:pt x="323610" y="421955"/>
                  </a:cubicBezTo>
                  <a:cubicBezTo>
                    <a:pt x="321635" y="422081"/>
                    <a:pt x="319725" y="422584"/>
                    <a:pt x="317877" y="423465"/>
                  </a:cubicBezTo>
                  <a:cubicBezTo>
                    <a:pt x="316030" y="424345"/>
                    <a:pt x="313864" y="424848"/>
                    <a:pt x="311380" y="424974"/>
                  </a:cubicBezTo>
                  <a:cubicBezTo>
                    <a:pt x="308407" y="425477"/>
                    <a:pt x="305690" y="426232"/>
                    <a:pt x="303227" y="427239"/>
                  </a:cubicBezTo>
                  <a:cubicBezTo>
                    <a:pt x="300764" y="428245"/>
                    <a:pt x="298046" y="429503"/>
                    <a:pt x="295073" y="431013"/>
                  </a:cubicBezTo>
                  <a:cubicBezTo>
                    <a:pt x="292462" y="431411"/>
                    <a:pt x="290041" y="431621"/>
                    <a:pt x="287812" y="431643"/>
                  </a:cubicBezTo>
                  <a:cubicBezTo>
                    <a:pt x="285582" y="431666"/>
                    <a:pt x="283926" y="432131"/>
                    <a:pt x="282843" y="433039"/>
                  </a:cubicBezTo>
                  <a:cubicBezTo>
                    <a:pt x="282843" y="434015"/>
                    <a:pt x="282588" y="434610"/>
                    <a:pt x="282079" y="434822"/>
                  </a:cubicBezTo>
                  <a:cubicBezTo>
                    <a:pt x="281569" y="435034"/>
                    <a:pt x="280805" y="435119"/>
                    <a:pt x="279786" y="435077"/>
                  </a:cubicBezTo>
                  <a:cubicBezTo>
                    <a:pt x="277726" y="435013"/>
                    <a:pt x="275730" y="435141"/>
                    <a:pt x="273798" y="435459"/>
                  </a:cubicBezTo>
                  <a:cubicBezTo>
                    <a:pt x="271866" y="435778"/>
                    <a:pt x="270125" y="436669"/>
                    <a:pt x="268575" y="438134"/>
                  </a:cubicBezTo>
                  <a:lnTo>
                    <a:pt x="263479" y="438134"/>
                  </a:lnTo>
                  <a:cubicBezTo>
                    <a:pt x="261908" y="438538"/>
                    <a:pt x="260209" y="438750"/>
                    <a:pt x="258383" y="438771"/>
                  </a:cubicBezTo>
                  <a:cubicBezTo>
                    <a:pt x="256557" y="438793"/>
                    <a:pt x="254858" y="439260"/>
                    <a:pt x="253287" y="440173"/>
                  </a:cubicBezTo>
                  <a:cubicBezTo>
                    <a:pt x="252735" y="441149"/>
                    <a:pt x="252056" y="441744"/>
                    <a:pt x="251249" y="441956"/>
                  </a:cubicBezTo>
                  <a:cubicBezTo>
                    <a:pt x="250442" y="442169"/>
                    <a:pt x="249762" y="442254"/>
                    <a:pt x="249210" y="442211"/>
                  </a:cubicBezTo>
                  <a:cubicBezTo>
                    <a:pt x="246684" y="442169"/>
                    <a:pt x="244348" y="442254"/>
                    <a:pt x="242203" y="442466"/>
                  </a:cubicBezTo>
                  <a:cubicBezTo>
                    <a:pt x="240059" y="442678"/>
                    <a:pt x="237978" y="443273"/>
                    <a:pt x="235961" y="444249"/>
                  </a:cubicBezTo>
                  <a:cubicBezTo>
                    <a:pt x="227638" y="447307"/>
                    <a:pt x="218805" y="449345"/>
                    <a:pt x="209463" y="450364"/>
                  </a:cubicBezTo>
                  <a:cubicBezTo>
                    <a:pt x="208019" y="450364"/>
                    <a:pt x="206830" y="450619"/>
                    <a:pt x="205895" y="451129"/>
                  </a:cubicBezTo>
                  <a:cubicBezTo>
                    <a:pt x="204961" y="451638"/>
                    <a:pt x="203772" y="452403"/>
                    <a:pt x="202328" y="453422"/>
                  </a:cubicBezTo>
                  <a:cubicBezTo>
                    <a:pt x="200417" y="453401"/>
                    <a:pt x="198634" y="453443"/>
                    <a:pt x="196978" y="453549"/>
                  </a:cubicBezTo>
                  <a:cubicBezTo>
                    <a:pt x="195321" y="453656"/>
                    <a:pt x="193028" y="453953"/>
                    <a:pt x="190098" y="454441"/>
                  </a:cubicBezTo>
                  <a:cubicBezTo>
                    <a:pt x="189037" y="454441"/>
                    <a:pt x="187848" y="454696"/>
                    <a:pt x="186531" y="455206"/>
                  </a:cubicBezTo>
                  <a:cubicBezTo>
                    <a:pt x="185215" y="455715"/>
                    <a:pt x="184026" y="456480"/>
                    <a:pt x="182964" y="457499"/>
                  </a:cubicBezTo>
                  <a:cubicBezTo>
                    <a:pt x="180968" y="457456"/>
                    <a:pt x="179354" y="457541"/>
                    <a:pt x="178123" y="457753"/>
                  </a:cubicBezTo>
                  <a:cubicBezTo>
                    <a:pt x="176891" y="457966"/>
                    <a:pt x="175787" y="458560"/>
                    <a:pt x="174811" y="459537"/>
                  </a:cubicBezTo>
                  <a:cubicBezTo>
                    <a:pt x="172241" y="459579"/>
                    <a:pt x="169481" y="459749"/>
                    <a:pt x="166530" y="460047"/>
                  </a:cubicBezTo>
                  <a:cubicBezTo>
                    <a:pt x="163578" y="460344"/>
                    <a:pt x="160563" y="460514"/>
                    <a:pt x="157485" y="460556"/>
                  </a:cubicBezTo>
                  <a:lnTo>
                    <a:pt x="151370" y="460556"/>
                  </a:lnTo>
                  <a:cubicBezTo>
                    <a:pt x="144363" y="460641"/>
                    <a:pt x="137738" y="460981"/>
                    <a:pt x="131496" y="461575"/>
                  </a:cubicBezTo>
                  <a:cubicBezTo>
                    <a:pt x="125253" y="462170"/>
                    <a:pt x="118629" y="462510"/>
                    <a:pt x="111622" y="462595"/>
                  </a:cubicBezTo>
                  <a:lnTo>
                    <a:pt x="80027" y="462595"/>
                  </a:lnTo>
                  <a:cubicBezTo>
                    <a:pt x="74910" y="462531"/>
                    <a:pt x="69857" y="462149"/>
                    <a:pt x="64867" y="461448"/>
                  </a:cubicBezTo>
                  <a:cubicBezTo>
                    <a:pt x="59877" y="460747"/>
                    <a:pt x="55079" y="460110"/>
                    <a:pt x="50471" y="459537"/>
                  </a:cubicBezTo>
                  <a:cubicBezTo>
                    <a:pt x="46225" y="457499"/>
                    <a:pt x="40449" y="455460"/>
                    <a:pt x="33145" y="453422"/>
                  </a:cubicBezTo>
                  <a:cubicBezTo>
                    <a:pt x="32211" y="453316"/>
                    <a:pt x="31277" y="452764"/>
                    <a:pt x="30342" y="451766"/>
                  </a:cubicBezTo>
                  <a:cubicBezTo>
                    <a:pt x="29408" y="450768"/>
                    <a:pt x="27964" y="449961"/>
                    <a:pt x="26011" y="449345"/>
                  </a:cubicBezTo>
                  <a:lnTo>
                    <a:pt x="11743" y="440173"/>
                  </a:lnTo>
                  <a:cubicBezTo>
                    <a:pt x="9173" y="439025"/>
                    <a:pt x="6923" y="437244"/>
                    <a:pt x="4990" y="434828"/>
                  </a:cubicBezTo>
                  <a:cubicBezTo>
                    <a:pt x="3058" y="432413"/>
                    <a:pt x="1572" y="430135"/>
                    <a:pt x="532" y="427994"/>
                  </a:cubicBezTo>
                  <a:cubicBezTo>
                    <a:pt x="-318" y="425917"/>
                    <a:pt x="-148" y="423767"/>
                    <a:pt x="1041" y="421544"/>
                  </a:cubicBezTo>
                  <a:cubicBezTo>
                    <a:pt x="2230" y="419321"/>
                    <a:pt x="3419" y="417409"/>
                    <a:pt x="4608" y="415808"/>
                  </a:cubicBezTo>
                  <a:cubicBezTo>
                    <a:pt x="8515" y="410686"/>
                    <a:pt x="10893" y="406588"/>
                    <a:pt x="11743" y="403514"/>
                  </a:cubicBezTo>
                  <a:cubicBezTo>
                    <a:pt x="14864" y="400019"/>
                    <a:pt x="18049" y="396789"/>
                    <a:pt x="21297" y="393824"/>
                  </a:cubicBezTo>
                  <a:cubicBezTo>
                    <a:pt x="24546" y="390859"/>
                    <a:pt x="27476" y="387644"/>
                    <a:pt x="30088" y="384179"/>
                  </a:cubicBezTo>
                  <a:lnTo>
                    <a:pt x="33145" y="380121"/>
                  </a:lnTo>
                  <a:cubicBezTo>
                    <a:pt x="35056" y="381178"/>
                    <a:pt x="35821" y="382362"/>
                    <a:pt x="35438" y="383672"/>
                  </a:cubicBezTo>
                  <a:cubicBezTo>
                    <a:pt x="35056" y="384982"/>
                    <a:pt x="34292" y="386166"/>
                    <a:pt x="33145" y="387223"/>
                  </a:cubicBezTo>
                  <a:cubicBezTo>
                    <a:pt x="32147" y="387878"/>
                    <a:pt x="31595" y="389104"/>
                    <a:pt x="31489" y="390900"/>
                  </a:cubicBezTo>
                  <a:cubicBezTo>
                    <a:pt x="31383" y="392697"/>
                    <a:pt x="31595" y="394176"/>
                    <a:pt x="32126" y="395338"/>
                  </a:cubicBezTo>
                  <a:cubicBezTo>
                    <a:pt x="32572" y="395910"/>
                    <a:pt x="32954" y="396801"/>
                    <a:pt x="33273" y="398014"/>
                  </a:cubicBezTo>
                  <a:cubicBezTo>
                    <a:pt x="33591" y="399227"/>
                    <a:pt x="34228" y="400377"/>
                    <a:pt x="35184" y="401465"/>
                  </a:cubicBezTo>
                  <a:cubicBezTo>
                    <a:pt x="36309" y="407079"/>
                    <a:pt x="38899" y="411219"/>
                    <a:pt x="42955" y="413887"/>
                  </a:cubicBezTo>
                  <a:cubicBezTo>
                    <a:pt x="47010" y="416555"/>
                    <a:pt x="51894" y="417878"/>
                    <a:pt x="57605" y="417857"/>
                  </a:cubicBezTo>
                  <a:cubicBezTo>
                    <a:pt x="62680" y="417921"/>
                    <a:pt x="67564" y="418049"/>
                    <a:pt x="72256" y="418241"/>
                  </a:cubicBezTo>
                  <a:cubicBezTo>
                    <a:pt x="76949" y="418433"/>
                    <a:pt x="81577" y="418305"/>
                    <a:pt x="86142" y="417857"/>
                  </a:cubicBezTo>
                  <a:cubicBezTo>
                    <a:pt x="90729" y="417302"/>
                    <a:pt x="95060" y="416363"/>
                    <a:pt x="99137" y="415040"/>
                  </a:cubicBezTo>
                  <a:cubicBezTo>
                    <a:pt x="103214" y="413716"/>
                    <a:pt x="107035" y="412265"/>
                    <a:pt x="110603" y="410686"/>
                  </a:cubicBezTo>
                  <a:lnTo>
                    <a:pt x="111622" y="410686"/>
                  </a:lnTo>
                  <a:cubicBezTo>
                    <a:pt x="115720" y="410088"/>
                    <a:pt x="119754" y="409234"/>
                    <a:pt x="123724" y="408124"/>
                  </a:cubicBezTo>
                  <a:cubicBezTo>
                    <a:pt x="127695" y="407015"/>
                    <a:pt x="131474" y="406161"/>
                    <a:pt x="135063" y="405563"/>
                  </a:cubicBezTo>
                  <a:lnTo>
                    <a:pt x="152389" y="399416"/>
                  </a:lnTo>
                  <a:cubicBezTo>
                    <a:pt x="154937" y="398413"/>
                    <a:pt x="157485" y="397604"/>
                    <a:pt x="160033" y="396989"/>
                  </a:cubicBezTo>
                  <a:cubicBezTo>
                    <a:pt x="162580" y="396374"/>
                    <a:pt x="165128" y="395824"/>
                    <a:pt x="167676" y="395338"/>
                  </a:cubicBezTo>
                  <a:cubicBezTo>
                    <a:pt x="178717" y="391450"/>
                    <a:pt x="190268" y="388068"/>
                    <a:pt x="202328" y="385194"/>
                  </a:cubicBezTo>
                  <a:cubicBezTo>
                    <a:pt x="207403" y="383271"/>
                    <a:pt x="212541" y="381538"/>
                    <a:pt x="217743" y="379995"/>
                  </a:cubicBezTo>
                  <a:cubicBezTo>
                    <a:pt x="222945" y="378452"/>
                    <a:pt x="228338" y="376465"/>
                    <a:pt x="233923" y="374035"/>
                  </a:cubicBezTo>
                  <a:cubicBezTo>
                    <a:pt x="236917" y="373485"/>
                    <a:pt x="239847" y="372809"/>
                    <a:pt x="242713" y="372006"/>
                  </a:cubicBezTo>
                  <a:cubicBezTo>
                    <a:pt x="245580" y="371203"/>
                    <a:pt x="248764" y="370526"/>
                    <a:pt x="252268" y="369977"/>
                  </a:cubicBezTo>
                  <a:cubicBezTo>
                    <a:pt x="256217" y="368086"/>
                    <a:pt x="259784" y="366769"/>
                    <a:pt x="262969" y="366025"/>
                  </a:cubicBezTo>
                  <a:cubicBezTo>
                    <a:pt x="266154" y="365281"/>
                    <a:pt x="269721" y="364219"/>
                    <a:pt x="273671" y="362838"/>
                  </a:cubicBezTo>
                  <a:cubicBezTo>
                    <a:pt x="276643" y="362285"/>
                    <a:pt x="279361" y="361605"/>
                    <a:pt x="281824" y="360798"/>
                  </a:cubicBezTo>
                  <a:cubicBezTo>
                    <a:pt x="284287" y="359990"/>
                    <a:pt x="287005" y="359310"/>
                    <a:pt x="289977" y="358758"/>
                  </a:cubicBezTo>
                  <a:cubicBezTo>
                    <a:pt x="293077" y="358312"/>
                    <a:pt x="296305" y="357674"/>
                    <a:pt x="299659" y="356846"/>
                  </a:cubicBezTo>
                  <a:cubicBezTo>
                    <a:pt x="303014" y="356017"/>
                    <a:pt x="306242" y="354614"/>
                    <a:pt x="309342" y="352638"/>
                  </a:cubicBezTo>
                  <a:cubicBezTo>
                    <a:pt x="312888" y="352171"/>
                    <a:pt x="316497" y="351576"/>
                    <a:pt x="320170" y="350853"/>
                  </a:cubicBezTo>
                  <a:cubicBezTo>
                    <a:pt x="323844" y="350131"/>
                    <a:pt x="327708" y="349026"/>
                    <a:pt x="331764" y="347539"/>
                  </a:cubicBezTo>
                  <a:lnTo>
                    <a:pt x="357243" y="341419"/>
                  </a:lnTo>
                  <a:cubicBezTo>
                    <a:pt x="362445" y="340378"/>
                    <a:pt x="367838" y="339401"/>
                    <a:pt x="373422" y="338487"/>
                  </a:cubicBezTo>
                  <a:cubicBezTo>
                    <a:pt x="379006" y="337573"/>
                    <a:pt x="384145" y="336851"/>
                    <a:pt x="388837" y="336320"/>
                  </a:cubicBezTo>
                  <a:cubicBezTo>
                    <a:pt x="394379" y="335895"/>
                    <a:pt x="399857" y="335470"/>
                    <a:pt x="405271" y="335045"/>
                  </a:cubicBezTo>
                  <a:cubicBezTo>
                    <a:pt x="410686" y="334620"/>
                    <a:pt x="416419" y="333685"/>
                    <a:pt x="422470" y="332240"/>
                  </a:cubicBezTo>
                  <a:cubicBezTo>
                    <a:pt x="430093" y="331709"/>
                    <a:pt x="437524" y="331241"/>
                    <a:pt x="444765" y="330838"/>
                  </a:cubicBezTo>
                  <a:cubicBezTo>
                    <a:pt x="452005" y="330434"/>
                    <a:pt x="459182" y="330221"/>
                    <a:pt x="466295" y="330200"/>
                  </a:cubicBezTo>
                  <a:cubicBezTo>
                    <a:pt x="475977" y="329754"/>
                    <a:pt x="485404" y="329371"/>
                    <a:pt x="494577" y="329053"/>
                  </a:cubicBezTo>
                  <a:cubicBezTo>
                    <a:pt x="503749" y="328734"/>
                    <a:pt x="512667" y="328097"/>
                    <a:pt x="521330" y="327140"/>
                  </a:cubicBezTo>
                  <a:cubicBezTo>
                    <a:pt x="524472" y="327268"/>
                    <a:pt x="527870" y="327523"/>
                    <a:pt x="531522" y="327905"/>
                  </a:cubicBezTo>
                  <a:cubicBezTo>
                    <a:pt x="535174" y="328288"/>
                    <a:pt x="538571" y="328033"/>
                    <a:pt x="541714" y="327140"/>
                  </a:cubicBezTo>
                  <a:cubicBezTo>
                    <a:pt x="546725" y="327119"/>
                    <a:pt x="551226" y="326907"/>
                    <a:pt x="555218" y="326503"/>
                  </a:cubicBezTo>
                  <a:cubicBezTo>
                    <a:pt x="559209" y="326099"/>
                    <a:pt x="563201" y="325632"/>
                    <a:pt x="567193" y="325100"/>
                  </a:cubicBezTo>
                  <a:lnTo>
                    <a:pt x="600826" y="325100"/>
                  </a:lnTo>
                  <a:cubicBezTo>
                    <a:pt x="603883" y="324208"/>
                    <a:pt x="606941" y="323953"/>
                    <a:pt x="609998" y="324336"/>
                  </a:cubicBezTo>
                  <a:cubicBezTo>
                    <a:pt x="613056" y="324718"/>
                    <a:pt x="616113" y="324973"/>
                    <a:pt x="619171" y="325100"/>
                  </a:cubicBezTo>
                  <a:cubicBezTo>
                    <a:pt x="619235" y="325143"/>
                    <a:pt x="619617" y="325058"/>
                    <a:pt x="620317" y="324845"/>
                  </a:cubicBezTo>
                  <a:cubicBezTo>
                    <a:pt x="621018" y="324633"/>
                    <a:pt x="621655" y="324038"/>
                    <a:pt x="622228" y="323061"/>
                  </a:cubicBezTo>
                  <a:close/>
                  <a:moveTo>
                    <a:pt x="440815" y="195588"/>
                  </a:moveTo>
                  <a:cubicBezTo>
                    <a:pt x="441452" y="196535"/>
                    <a:pt x="442471" y="197167"/>
                    <a:pt x="443873" y="197484"/>
                  </a:cubicBezTo>
                  <a:cubicBezTo>
                    <a:pt x="445274" y="197801"/>
                    <a:pt x="446293" y="198183"/>
                    <a:pt x="446930" y="198630"/>
                  </a:cubicBezTo>
                  <a:cubicBezTo>
                    <a:pt x="446357" y="198694"/>
                    <a:pt x="445720" y="199076"/>
                    <a:pt x="445019" y="199778"/>
                  </a:cubicBezTo>
                  <a:cubicBezTo>
                    <a:pt x="444319" y="200479"/>
                    <a:pt x="443936" y="201116"/>
                    <a:pt x="443873" y="201690"/>
                  </a:cubicBezTo>
                  <a:cubicBezTo>
                    <a:pt x="442365" y="201138"/>
                    <a:pt x="441304" y="200458"/>
                    <a:pt x="440688" y="199650"/>
                  </a:cubicBezTo>
                  <a:cubicBezTo>
                    <a:pt x="440072" y="198842"/>
                    <a:pt x="439775" y="198162"/>
                    <a:pt x="439796" y="197609"/>
                  </a:cubicBezTo>
                  <a:close/>
                  <a:moveTo>
                    <a:pt x="407182" y="180410"/>
                  </a:moveTo>
                  <a:lnTo>
                    <a:pt x="410240" y="180410"/>
                  </a:lnTo>
                  <a:lnTo>
                    <a:pt x="419413" y="184470"/>
                  </a:lnTo>
                  <a:lnTo>
                    <a:pt x="422470" y="184470"/>
                  </a:lnTo>
                  <a:cubicBezTo>
                    <a:pt x="426547" y="186660"/>
                    <a:pt x="430623" y="189355"/>
                    <a:pt x="434700" y="192556"/>
                  </a:cubicBezTo>
                  <a:cubicBezTo>
                    <a:pt x="435656" y="192514"/>
                    <a:pt x="436293" y="192598"/>
                    <a:pt x="436611" y="192808"/>
                  </a:cubicBezTo>
                  <a:cubicBezTo>
                    <a:pt x="436930" y="193019"/>
                    <a:pt x="437312" y="193608"/>
                    <a:pt x="437758" y="194577"/>
                  </a:cubicBezTo>
                  <a:lnTo>
                    <a:pt x="436739" y="194577"/>
                  </a:lnTo>
                  <a:cubicBezTo>
                    <a:pt x="435125" y="193630"/>
                    <a:pt x="433256" y="192998"/>
                    <a:pt x="431133" y="192682"/>
                  </a:cubicBezTo>
                  <a:cubicBezTo>
                    <a:pt x="429010" y="192366"/>
                    <a:pt x="427141" y="191987"/>
                    <a:pt x="425528" y="191545"/>
                  </a:cubicBezTo>
                  <a:cubicBezTo>
                    <a:pt x="422555" y="189060"/>
                    <a:pt x="419837" y="187207"/>
                    <a:pt x="417374" y="185986"/>
                  </a:cubicBezTo>
                  <a:cubicBezTo>
                    <a:pt x="414911" y="184765"/>
                    <a:pt x="412193" y="183923"/>
                    <a:pt x="409221" y="183459"/>
                  </a:cubicBezTo>
                  <a:cubicBezTo>
                    <a:pt x="409136" y="183460"/>
                    <a:pt x="408796" y="183206"/>
                    <a:pt x="408202" y="182699"/>
                  </a:cubicBezTo>
                  <a:cubicBezTo>
                    <a:pt x="407607" y="182192"/>
                    <a:pt x="407267" y="181429"/>
                    <a:pt x="407182" y="180410"/>
                  </a:cubicBezTo>
                  <a:close/>
                  <a:moveTo>
                    <a:pt x="231884" y="16"/>
                  </a:moveTo>
                  <a:cubicBezTo>
                    <a:pt x="234899" y="-47"/>
                    <a:pt x="237787" y="80"/>
                    <a:pt x="240547" y="399"/>
                  </a:cubicBezTo>
                  <a:cubicBezTo>
                    <a:pt x="243308" y="717"/>
                    <a:pt x="246195" y="1609"/>
                    <a:pt x="249210" y="3074"/>
                  </a:cubicBezTo>
                  <a:cubicBezTo>
                    <a:pt x="249805" y="5006"/>
                    <a:pt x="251164" y="6238"/>
                    <a:pt x="253287" y="6769"/>
                  </a:cubicBezTo>
                  <a:cubicBezTo>
                    <a:pt x="255410" y="7299"/>
                    <a:pt x="257788" y="7766"/>
                    <a:pt x="260421" y="8170"/>
                  </a:cubicBezTo>
                  <a:cubicBezTo>
                    <a:pt x="260952" y="8127"/>
                    <a:pt x="261419" y="8212"/>
                    <a:pt x="261823" y="8425"/>
                  </a:cubicBezTo>
                  <a:cubicBezTo>
                    <a:pt x="262226" y="8637"/>
                    <a:pt x="262438" y="9232"/>
                    <a:pt x="262460" y="10208"/>
                  </a:cubicBezTo>
                  <a:cubicBezTo>
                    <a:pt x="265029" y="12140"/>
                    <a:pt x="267789" y="13372"/>
                    <a:pt x="270740" y="13903"/>
                  </a:cubicBezTo>
                  <a:cubicBezTo>
                    <a:pt x="273692" y="14434"/>
                    <a:pt x="276707" y="14901"/>
                    <a:pt x="279786" y="15304"/>
                  </a:cubicBezTo>
                  <a:cubicBezTo>
                    <a:pt x="281399" y="15729"/>
                    <a:pt x="283013" y="16153"/>
                    <a:pt x="284627" y="16578"/>
                  </a:cubicBezTo>
                  <a:cubicBezTo>
                    <a:pt x="286240" y="17003"/>
                    <a:pt x="287344" y="17937"/>
                    <a:pt x="287939" y="19381"/>
                  </a:cubicBezTo>
                  <a:cubicBezTo>
                    <a:pt x="289001" y="20400"/>
                    <a:pt x="290190" y="21164"/>
                    <a:pt x="291506" y="21674"/>
                  </a:cubicBezTo>
                  <a:cubicBezTo>
                    <a:pt x="292822" y="22184"/>
                    <a:pt x="294012" y="22438"/>
                    <a:pt x="295073" y="22438"/>
                  </a:cubicBezTo>
                  <a:lnTo>
                    <a:pt x="340936" y="38745"/>
                  </a:lnTo>
                  <a:cubicBezTo>
                    <a:pt x="346011" y="39425"/>
                    <a:pt x="351149" y="40868"/>
                    <a:pt x="356351" y="43077"/>
                  </a:cubicBezTo>
                  <a:cubicBezTo>
                    <a:pt x="361553" y="45285"/>
                    <a:pt x="366946" y="47238"/>
                    <a:pt x="372531" y="48937"/>
                  </a:cubicBezTo>
                  <a:cubicBezTo>
                    <a:pt x="376565" y="50529"/>
                    <a:pt x="380726" y="52440"/>
                    <a:pt x="385015" y="54670"/>
                  </a:cubicBezTo>
                  <a:cubicBezTo>
                    <a:pt x="389304" y="56899"/>
                    <a:pt x="393976" y="59065"/>
                    <a:pt x="399029" y="61167"/>
                  </a:cubicBezTo>
                  <a:cubicBezTo>
                    <a:pt x="401577" y="61209"/>
                    <a:pt x="404380" y="61634"/>
                    <a:pt x="407437" y="62441"/>
                  </a:cubicBezTo>
                  <a:cubicBezTo>
                    <a:pt x="410495" y="63248"/>
                    <a:pt x="413807" y="64182"/>
                    <a:pt x="417374" y="65244"/>
                  </a:cubicBezTo>
                  <a:cubicBezTo>
                    <a:pt x="420028" y="66730"/>
                    <a:pt x="423128" y="67834"/>
                    <a:pt x="426674" y="68556"/>
                  </a:cubicBezTo>
                  <a:cubicBezTo>
                    <a:pt x="430220" y="69278"/>
                    <a:pt x="433575" y="69872"/>
                    <a:pt x="436739" y="70340"/>
                  </a:cubicBezTo>
                  <a:cubicBezTo>
                    <a:pt x="437928" y="71189"/>
                    <a:pt x="439626" y="71529"/>
                    <a:pt x="441834" y="71359"/>
                  </a:cubicBezTo>
                  <a:cubicBezTo>
                    <a:pt x="447928" y="73864"/>
                    <a:pt x="453831" y="75987"/>
                    <a:pt x="459543" y="77729"/>
                  </a:cubicBezTo>
                  <a:cubicBezTo>
                    <a:pt x="465254" y="79470"/>
                    <a:pt x="470902" y="81083"/>
                    <a:pt x="476486" y="82570"/>
                  </a:cubicBezTo>
                  <a:cubicBezTo>
                    <a:pt x="480011" y="83207"/>
                    <a:pt x="483408" y="84481"/>
                    <a:pt x="486678" y="86392"/>
                  </a:cubicBezTo>
                  <a:cubicBezTo>
                    <a:pt x="489948" y="88303"/>
                    <a:pt x="493345" y="90086"/>
                    <a:pt x="496870" y="91742"/>
                  </a:cubicBezTo>
                  <a:cubicBezTo>
                    <a:pt x="498441" y="92379"/>
                    <a:pt x="500395" y="92889"/>
                    <a:pt x="502730" y="93271"/>
                  </a:cubicBezTo>
                  <a:cubicBezTo>
                    <a:pt x="505066" y="93653"/>
                    <a:pt x="507529" y="93144"/>
                    <a:pt x="510119" y="91742"/>
                  </a:cubicBezTo>
                  <a:lnTo>
                    <a:pt x="515215" y="91742"/>
                  </a:lnTo>
                  <a:cubicBezTo>
                    <a:pt x="517253" y="91360"/>
                    <a:pt x="518782" y="90850"/>
                    <a:pt x="519801" y="90213"/>
                  </a:cubicBezTo>
                  <a:cubicBezTo>
                    <a:pt x="520820" y="89577"/>
                    <a:pt x="521330" y="88048"/>
                    <a:pt x="521330" y="85627"/>
                  </a:cubicBezTo>
                  <a:cubicBezTo>
                    <a:pt x="521288" y="85542"/>
                    <a:pt x="521373" y="85203"/>
                    <a:pt x="521585" y="84608"/>
                  </a:cubicBezTo>
                  <a:cubicBezTo>
                    <a:pt x="521797" y="84013"/>
                    <a:pt x="522392" y="83674"/>
                    <a:pt x="523368" y="83589"/>
                  </a:cubicBezTo>
                  <a:cubicBezTo>
                    <a:pt x="523432" y="86116"/>
                    <a:pt x="524069" y="87942"/>
                    <a:pt x="525279" y="89067"/>
                  </a:cubicBezTo>
                  <a:cubicBezTo>
                    <a:pt x="526490" y="90192"/>
                    <a:pt x="527891" y="90744"/>
                    <a:pt x="529483" y="90723"/>
                  </a:cubicBezTo>
                  <a:lnTo>
                    <a:pt x="534579" y="90723"/>
                  </a:lnTo>
                  <a:cubicBezTo>
                    <a:pt x="535110" y="89746"/>
                    <a:pt x="535577" y="89152"/>
                    <a:pt x="535981" y="88940"/>
                  </a:cubicBezTo>
                  <a:cubicBezTo>
                    <a:pt x="536384" y="88727"/>
                    <a:pt x="536597" y="88642"/>
                    <a:pt x="536618" y="88685"/>
                  </a:cubicBezTo>
                  <a:cubicBezTo>
                    <a:pt x="537594" y="89704"/>
                    <a:pt x="538189" y="90468"/>
                    <a:pt x="538401" y="90978"/>
                  </a:cubicBezTo>
                  <a:cubicBezTo>
                    <a:pt x="538614" y="91487"/>
                    <a:pt x="538698" y="91742"/>
                    <a:pt x="538656" y="91742"/>
                  </a:cubicBezTo>
                  <a:cubicBezTo>
                    <a:pt x="538571" y="94269"/>
                    <a:pt x="537977" y="96605"/>
                    <a:pt x="536873" y="98749"/>
                  </a:cubicBezTo>
                  <a:cubicBezTo>
                    <a:pt x="535768" y="100894"/>
                    <a:pt x="534664" y="102974"/>
                    <a:pt x="533560" y="104992"/>
                  </a:cubicBezTo>
                  <a:cubicBezTo>
                    <a:pt x="532541" y="105671"/>
                    <a:pt x="531522" y="106860"/>
                    <a:pt x="530503" y="108559"/>
                  </a:cubicBezTo>
                  <a:cubicBezTo>
                    <a:pt x="529483" y="110257"/>
                    <a:pt x="528464" y="111446"/>
                    <a:pt x="527445" y="112126"/>
                  </a:cubicBezTo>
                  <a:cubicBezTo>
                    <a:pt x="525555" y="115672"/>
                    <a:pt x="523729" y="118772"/>
                    <a:pt x="521967" y="121426"/>
                  </a:cubicBezTo>
                  <a:cubicBezTo>
                    <a:pt x="520205" y="124080"/>
                    <a:pt x="517614" y="126415"/>
                    <a:pt x="514196" y="128433"/>
                  </a:cubicBezTo>
                  <a:cubicBezTo>
                    <a:pt x="513707" y="128517"/>
                    <a:pt x="513410" y="129112"/>
                    <a:pt x="513304" y="130216"/>
                  </a:cubicBezTo>
                  <a:cubicBezTo>
                    <a:pt x="513198" y="131320"/>
                    <a:pt x="513155" y="132424"/>
                    <a:pt x="513177" y="133528"/>
                  </a:cubicBezTo>
                  <a:cubicBezTo>
                    <a:pt x="512561" y="136459"/>
                    <a:pt x="510735" y="139007"/>
                    <a:pt x="507699" y="141172"/>
                  </a:cubicBezTo>
                  <a:cubicBezTo>
                    <a:pt x="504662" y="143338"/>
                    <a:pt x="501053" y="145886"/>
                    <a:pt x="496870" y="148816"/>
                  </a:cubicBezTo>
                  <a:cubicBezTo>
                    <a:pt x="496360" y="148880"/>
                    <a:pt x="495851" y="149262"/>
                    <a:pt x="495341" y="149963"/>
                  </a:cubicBezTo>
                  <a:cubicBezTo>
                    <a:pt x="494831" y="150663"/>
                    <a:pt x="494322" y="151300"/>
                    <a:pt x="493812" y="151874"/>
                  </a:cubicBezTo>
                  <a:cubicBezTo>
                    <a:pt x="492899" y="153870"/>
                    <a:pt x="492177" y="155483"/>
                    <a:pt x="491647" y="156715"/>
                  </a:cubicBezTo>
                  <a:cubicBezTo>
                    <a:pt x="491116" y="157946"/>
                    <a:pt x="490139" y="159050"/>
                    <a:pt x="488716" y="160027"/>
                  </a:cubicBezTo>
                  <a:cubicBezTo>
                    <a:pt x="487039" y="161556"/>
                    <a:pt x="485298" y="163339"/>
                    <a:pt x="483493" y="165378"/>
                  </a:cubicBezTo>
                  <a:cubicBezTo>
                    <a:pt x="481688" y="167416"/>
                    <a:pt x="480712" y="169709"/>
                    <a:pt x="480563" y="172257"/>
                  </a:cubicBezTo>
                  <a:cubicBezTo>
                    <a:pt x="480053" y="173319"/>
                    <a:pt x="479289" y="174253"/>
                    <a:pt x="478270" y="175060"/>
                  </a:cubicBezTo>
                  <a:cubicBezTo>
                    <a:pt x="477251" y="175867"/>
                    <a:pt x="475977" y="176291"/>
                    <a:pt x="474448" y="176334"/>
                  </a:cubicBezTo>
                  <a:cubicBezTo>
                    <a:pt x="472473" y="176397"/>
                    <a:pt x="470817" y="176780"/>
                    <a:pt x="469480" y="177480"/>
                  </a:cubicBezTo>
                  <a:cubicBezTo>
                    <a:pt x="468142" y="178181"/>
                    <a:pt x="466740" y="178818"/>
                    <a:pt x="465275" y="179391"/>
                  </a:cubicBezTo>
                  <a:cubicBezTo>
                    <a:pt x="463662" y="181362"/>
                    <a:pt x="461793" y="182506"/>
                    <a:pt x="459670" y="182825"/>
                  </a:cubicBezTo>
                  <a:cubicBezTo>
                    <a:pt x="457547" y="183143"/>
                    <a:pt x="455678" y="183018"/>
                    <a:pt x="454064" y="182449"/>
                  </a:cubicBezTo>
                  <a:cubicBezTo>
                    <a:pt x="451495" y="181493"/>
                    <a:pt x="448990" y="180856"/>
                    <a:pt x="446548" y="180538"/>
                  </a:cubicBezTo>
                  <a:cubicBezTo>
                    <a:pt x="444106" y="180219"/>
                    <a:pt x="441856" y="179837"/>
                    <a:pt x="439796" y="179391"/>
                  </a:cubicBezTo>
                  <a:cubicBezTo>
                    <a:pt x="437291" y="178860"/>
                    <a:pt x="434912" y="178139"/>
                    <a:pt x="432662" y="177226"/>
                  </a:cubicBezTo>
                  <a:cubicBezTo>
                    <a:pt x="430411" y="176313"/>
                    <a:pt x="428033" y="175336"/>
                    <a:pt x="425528" y="174295"/>
                  </a:cubicBezTo>
                  <a:cubicBezTo>
                    <a:pt x="422300" y="173276"/>
                    <a:pt x="419582" y="173276"/>
                    <a:pt x="417374" y="174295"/>
                  </a:cubicBezTo>
                  <a:cubicBezTo>
                    <a:pt x="415824" y="175357"/>
                    <a:pt x="414083" y="176291"/>
                    <a:pt x="412151" y="177098"/>
                  </a:cubicBezTo>
                  <a:cubicBezTo>
                    <a:pt x="410219" y="177905"/>
                    <a:pt x="408223" y="178330"/>
                    <a:pt x="406163" y="178372"/>
                  </a:cubicBezTo>
                  <a:cubicBezTo>
                    <a:pt x="406078" y="178351"/>
                    <a:pt x="405739" y="178393"/>
                    <a:pt x="405144" y="178500"/>
                  </a:cubicBezTo>
                  <a:cubicBezTo>
                    <a:pt x="404550" y="178606"/>
                    <a:pt x="404210" y="178903"/>
                    <a:pt x="404125" y="179391"/>
                  </a:cubicBezTo>
                  <a:cubicBezTo>
                    <a:pt x="402044" y="181235"/>
                    <a:pt x="399836" y="181871"/>
                    <a:pt x="397500" y="181299"/>
                  </a:cubicBezTo>
                  <a:cubicBezTo>
                    <a:pt x="395165" y="180727"/>
                    <a:pt x="392956" y="180091"/>
                    <a:pt x="390876" y="179391"/>
                  </a:cubicBezTo>
                  <a:cubicBezTo>
                    <a:pt x="387882" y="178776"/>
                    <a:pt x="384952" y="177714"/>
                    <a:pt x="382085" y="176206"/>
                  </a:cubicBezTo>
                  <a:cubicBezTo>
                    <a:pt x="379219" y="174699"/>
                    <a:pt x="376034" y="173382"/>
                    <a:pt x="372531" y="172257"/>
                  </a:cubicBezTo>
                  <a:cubicBezTo>
                    <a:pt x="369876" y="171344"/>
                    <a:pt x="367286" y="170622"/>
                    <a:pt x="364759" y="170091"/>
                  </a:cubicBezTo>
                  <a:cubicBezTo>
                    <a:pt x="362233" y="169560"/>
                    <a:pt x="360407" y="168584"/>
                    <a:pt x="359281" y="167161"/>
                  </a:cubicBezTo>
                  <a:cubicBezTo>
                    <a:pt x="359111" y="165824"/>
                    <a:pt x="358432" y="165441"/>
                    <a:pt x="357243" y="166015"/>
                  </a:cubicBezTo>
                  <a:cubicBezTo>
                    <a:pt x="356054" y="166588"/>
                    <a:pt x="355374" y="166970"/>
                    <a:pt x="355205" y="167161"/>
                  </a:cubicBezTo>
                  <a:cubicBezTo>
                    <a:pt x="353166" y="167246"/>
                    <a:pt x="351128" y="167586"/>
                    <a:pt x="349090" y="168180"/>
                  </a:cubicBezTo>
                  <a:cubicBezTo>
                    <a:pt x="347051" y="168775"/>
                    <a:pt x="345013" y="169115"/>
                    <a:pt x="342974" y="169200"/>
                  </a:cubicBezTo>
                  <a:lnTo>
                    <a:pt x="332783" y="170219"/>
                  </a:lnTo>
                  <a:cubicBezTo>
                    <a:pt x="332337" y="170304"/>
                    <a:pt x="331955" y="170643"/>
                    <a:pt x="331636" y="171238"/>
                  </a:cubicBezTo>
                  <a:cubicBezTo>
                    <a:pt x="331318" y="171832"/>
                    <a:pt x="330681" y="172172"/>
                    <a:pt x="329725" y="172257"/>
                  </a:cubicBezTo>
                  <a:cubicBezTo>
                    <a:pt x="324672" y="172469"/>
                    <a:pt x="320001" y="173574"/>
                    <a:pt x="315712" y="175569"/>
                  </a:cubicBezTo>
                  <a:cubicBezTo>
                    <a:pt x="311422" y="177565"/>
                    <a:pt x="307261" y="179179"/>
                    <a:pt x="303227" y="180410"/>
                  </a:cubicBezTo>
                  <a:cubicBezTo>
                    <a:pt x="301677" y="181914"/>
                    <a:pt x="299936" y="182971"/>
                    <a:pt x="298003" y="183584"/>
                  </a:cubicBezTo>
                  <a:cubicBezTo>
                    <a:pt x="296071" y="184196"/>
                    <a:pt x="294075" y="184492"/>
                    <a:pt x="292016" y="184470"/>
                  </a:cubicBezTo>
                  <a:cubicBezTo>
                    <a:pt x="289956" y="185376"/>
                    <a:pt x="288215" y="186091"/>
                    <a:pt x="286792" y="186618"/>
                  </a:cubicBezTo>
                  <a:cubicBezTo>
                    <a:pt x="285370" y="187144"/>
                    <a:pt x="284393" y="188113"/>
                    <a:pt x="283862" y="189524"/>
                  </a:cubicBezTo>
                  <a:cubicBezTo>
                    <a:pt x="280805" y="190997"/>
                    <a:pt x="277747" y="192598"/>
                    <a:pt x="274690" y="194328"/>
                  </a:cubicBezTo>
                  <a:cubicBezTo>
                    <a:pt x="271632" y="196058"/>
                    <a:pt x="268575" y="198172"/>
                    <a:pt x="265517" y="200670"/>
                  </a:cubicBezTo>
                  <a:cubicBezTo>
                    <a:pt x="264031" y="201265"/>
                    <a:pt x="262927" y="202115"/>
                    <a:pt x="262205" y="203220"/>
                  </a:cubicBezTo>
                  <a:cubicBezTo>
                    <a:pt x="261483" y="204325"/>
                    <a:pt x="260888" y="205175"/>
                    <a:pt x="260421" y="205770"/>
                  </a:cubicBezTo>
                  <a:cubicBezTo>
                    <a:pt x="259360" y="206216"/>
                    <a:pt x="258171" y="206598"/>
                    <a:pt x="256854" y="206917"/>
                  </a:cubicBezTo>
                  <a:cubicBezTo>
                    <a:pt x="255538" y="207236"/>
                    <a:pt x="254349" y="207873"/>
                    <a:pt x="253287" y="208829"/>
                  </a:cubicBezTo>
                  <a:lnTo>
                    <a:pt x="252268" y="206790"/>
                  </a:lnTo>
                  <a:cubicBezTo>
                    <a:pt x="252692" y="206747"/>
                    <a:pt x="252862" y="206577"/>
                    <a:pt x="252777" y="206280"/>
                  </a:cubicBezTo>
                  <a:cubicBezTo>
                    <a:pt x="252692" y="205982"/>
                    <a:pt x="252862" y="205812"/>
                    <a:pt x="253287" y="205770"/>
                  </a:cubicBezTo>
                  <a:cubicBezTo>
                    <a:pt x="257852" y="202285"/>
                    <a:pt x="262481" y="198811"/>
                    <a:pt x="267173" y="195348"/>
                  </a:cubicBezTo>
                  <a:cubicBezTo>
                    <a:pt x="271866" y="191885"/>
                    <a:pt x="276749" y="187922"/>
                    <a:pt x="281824" y="183459"/>
                  </a:cubicBezTo>
                  <a:cubicBezTo>
                    <a:pt x="284393" y="181340"/>
                    <a:pt x="286899" y="178965"/>
                    <a:pt x="289340" y="176333"/>
                  </a:cubicBezTo>
                  <a:cubicBezTo>
                    <a:pt x="291782" y="173701"/>
                    <a:pt x="294033" y="171323"/>
                    <a:pt x="296092" y="169200"/>
                  </a:cubicBezTo>
                  <a:cubicBezTo>
                    <a:pt x="298640" y="166269"/>
                    <a:pt x="300933" y="163722"/>
                    <a:pt x="302972" y="161556"/>
                  </a:cubicBezTo>
                  <a:cubicBezTo>
                    <a:pt x="305010" y="159390"/>
                    <a:pt x="306794" y="156842"/>
                    <a:pt x="308322" y="153912"/>
                  </a:cubicBezTo>
                  <a:cubicBezTo>
                    <a:pt x="310021" y="151322"/>
                    <a:pt x="311720" y="148604"/>
                    <a:pt x="313418" y="145759"/>
                  </a:cubicBezTo>
                  <a:cubicBezTo>
                    <a:pt x="315117" y="142913"/>
                    <a:pt x="315796" y="140196"/>
                    <a:pt x="315457" y="137605"/>
                  </a:cubicBezTo>
                  <a:lnTo>
                    <a:pt x="315457" y="133528"/>
                  </a:lnTo>
                  <a:cubicBezTo>
                    <a:pt x="312527" y="132488"/>
                    <a:pt x="310743" y="131257"/>
                    <a:pt x="310106" y="129834"/>
                  </a:cubicBezTo>
                  <a:cubicBezTo>
                    <a:pt x="309469" y="128411"/>
                    <a:pt x="309214" y="126925"/>
                    <a:pt x="309342" y="125375"/>
                  </a:cubicBezTo>
                  <a:cubicBezTo>
                    <a:pt x="310276" y="124292"/>
                    <a:pt x="310446" y="123146"/>
                    <a:pt x="309851" y="121935"/>
                  </a:cubicBezTo>
                  <a:cubicBezTo>
                    <a:pt x="309257" y="120725"/>
                    <a:pt x="308407" y="119833"/>
                    <a:pt x="307303" y="119260"/>
                  </a:cubicBezTo>
                  <a:cubicBezTo>
                    <a:pt x="301358" y="117052"/>
                    <a:pt x="294903" y="114334"/>
                    <a:pt x="287939" y="111107"/>
                  </a:cubicBezTo>
                  <a:cubicBezTo>
                    <a:pt x="283777" y="107985"/>
                    <a:pt x="279106" y="104800"/>
                    <a:pt x="273925" y="101552"/>
                  </a:cubicBezTo>
                  <a:cubicBezTo>
                    <a:pt x="268744" y="98303"/>
                    <a:pt x="263564" y="95373"/>
                    <a:pt x="258383" y="92761"/>
                  </a:cubicBezTo>
                  <a:cubicBezTo>
                    <a:pt x="253648" y="89343"/>
                    <a:pt x="248849" y="85988"/>
                    <a:pt x="243987" y="82697"/>
                  </a:cubicBezTo>
                  <a:cubicBezTo>
                    <a:pt x="239125" y="79406"/>
                    <a:pt x="235091" y="75287"/>
                    <a:pt x="231884" y="70340"/>
                  </a:cubicBezTo>
                  <a:cubicBezTo>
                    <a:pt x="230016" y="66263"/>
                    <a:pt x="227638" y="63205"/>
                    <a:pt x="224750" y="61167"/>
                  </a:cubicBezTo>
                  <a:cubicBezTo>
                    <a:pt x="224793" y="60169"/>
                    <a:pt x="224708" y="59362"/>
                    <a:pt x="224495" y="58746"/>
                  </a:cubicBezTo>
                  <a:cubicBezTo>
                    <a:pt x="224283" y="58131"/>
                    <a:pt x="223688" y="57579"/>
                    <a:pt x="222712" y="57090"/>
                  </a:cubicBezTo>
                  <a:lnTo>
                    <a:pt x="222712" y="48937"/>
                  </a:lnTo>
                  <a:cubicBezTo>
                    <a:pt x="221778" y="48406"/>
                    <a:pt x="221098" y="47684"/>
                    <a:pt x="220673" y="46771"/>
                  </a:cubicBezTo>
                  <a:cubicBezTo>
                    <a:pt x="220249" y="45858"/>
                    <a:pt x="219569" y="44881"/>
                    <a:pt x="218635" y="43841"/>
                  </a:cubicBezTo>
                  <a:lnTo>
                    <a:pt x="218635" y="14285"/>
                  </a:lnTo>
                  <a:cubicBezTo>
                    <a:pt x="218678" y="12289"/>
                    <a:pt x="219102" y="10421"/>
                    <a:pt x="219909" y="8679"/>
                  </a:cubicBezTo>
                  <a:cubicBezTo>
                    <a:pt x="220716" y="6938"/>
                    <a:pt x="221650" y="5070"/>
                    <a:pt x="222712" y="3074"/>
                  </a:cubicBezTo>
                  <a:cubicBezTo>
                    <a:pt x="222839" y="1609"/>
                    <a:pt x="223858" y="717"/>
                    <a:pt x="225769" y="399"/>
                  </a:cubicBezTo>
                  <a:cubicBezTo>
                    <a:pt x="227680" y="80"/>
                    <a:pt x="229719" y="-47"/>
                    <a:pt x="231884" y="16"/>
                  </a:cubicBezTo>
                  <a:close/>
                </a:path>
              </a:pathLst>
            </a:custGeom>
            <a:gradFill flip="none" rotWithShape="1">
              <a:gsLst>
                <a:gs pos="62000">
                  <a:prstClr val="white"/>
                </a:gs>
                <a:gs pos="100000">
                  <a:srgbClr val="0891E3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sx="102000" sy="102000" algn="ctr" rotWithShape="0">
                <a:srgbClr val="0673B6">
                  <a:alpha val="4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80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62000">
                      <a:prstClr val="white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8" name="PA-任意多边形 37">
              <a:extLst>
                <a:ext uri="{FF2B5EF4-FFF2-40B4-BE49-F238E27FC236}">
                  <a16:creationId xmlns:a16="http://schemas.microsoft.com/office/drawing/2014/main" id="{5EDBB08C-0289-4A66-8087-B8A38CCC016E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3347150" y="2625955"/>
              <a:ext cx="773895" cy="881725"/>
            </a:xfrm>
            <a:custGeom>
              <a:avLst/>
              <a:gdLst/>
              <a:ahLst/>
              <a:cxnLst/>
              <a:rect l="l" t="t" r="r" b="b"/>
              <a:pathLst>
                <a:path w="773895" h="881725">
                  <a:moveTo>
                    <a:pt x="340763" y="699361"/>
                  </a:moveTo>
                  <a:cubicBezTo>
                    <a:pt x="337185" y="700509"/>
                    <a:pt x="333416" y="702039"/>
                    <a:pt x="329457" y="703953"/>
                  </a:cubicBezTo>
                  <a:cubicBezTo>
                    <a:pt x="325498" y="705866"/>
                    <a:pt x="321475" y="707397"/>
                    <a:pt x="317389" y="708544"/>
                  </a:cubicBezTo>
                  <a:cubicBezTo>
                    <a:pt x="312435" y="710139"/>
                    <a:pt x="307604" y="711287"/>
                    <a:pt x="302898" y="711988"/>
                  </a:cubicBezTo>
                  <a:cubicBezTo>
                    <a:pt x="298192" y="712690"/>
                    <a:pt x="292844" y="712562"/>
                    <a:pt x="286857" y="711606"/>
                  </a:cubicBezTo>
                  <a:cubicBezTo>
                    <a:pt x="286284" y="711691"/>
                    <a:pt x="285647" y="712031"/>
                    <a:pt x="284946" y="712626"/>
                  </a:cubicBezTo>
                  <a:cubicBezTo>
                    <a:pt x="284245" y="713221"/>
                    <a:pt x="283863" y="713562"/>
                    <a:pt x="283799" y="713647"/>
                  </a:cubicBezTo>
                  <a:cubicBezTo>
                    <a:pt x="283821" y="715602"/>
                    <a:pt x="284288" y="716793"/>
                    <a:pt x="285201" y="717218"/>
                  </a:cubicBezTo>
                  <a:cubicBezTo>
                    <a:pt x="286114" y="717643"/>
                    <a:pt x="287345" y="717813"/>
                    <a:pt x="288895" y="717728"/>
                  </a:cubicBezTo>
                  <a:cubicBezTo>
                    <a:pt x="298970" y="717537"/>
                    <a:pt x="308339" y="715624"/>
                    <a:pt x="317003" y="711988"/>
                  </a:cubicBezTo>
                  <a:cubicBezTo>
                    <a:pt x="325666" y="708353"/>
                    <a:pt x="334264" y="704144"/>
                    <a:pt x="342796" y="699361"/>
                  </a:cubicBezTo>
                  <a:close/>
                  <a:moveTo>
                    <a:pt x="698476" y="602567"/>
                  </a:moveTo>
                  <a:cubicBezTo>
                    <a:pt x="697011" y="603133"/>
                    <a:pt x="695610" y="603817"/>
                    <a:pt x="694272" y="604617"/>
                  </a:cubicBezTo>
                  <a:cubicBezTo>
                    <a:pt x="692934" y="605418"/>
                    <a:pt x="691278" y="606090"/>
                    <a:pt x="689304" y="606633"/>
                  </a:cubicBezTo>
                  <a:cubicBezTo>
                    <a:pt x="692849" y="608098"/>
                    <a:pt x="696204" y="609440"/>
                    <a:pt x="699368" y="610658"/>
                  </a:cubicBezTo>
                  <a:cubicBezTo>
                    <a:pt x="702532" y="611877"/>
                    <a:pt x="705632" y="613228"/>
                    <a:pt x="708668" y="614713"/>
                  </a:cubicBezTo>
                  <a:cubicBezTo>
                    <a:pt x="708710" y="614735"/>
                    <a:pt x="708880" y="614692"/>
                    <a:pt x="709177" y="614585"/>
                  </a:cubicBezTo>
                  <a:cubicBezTo>
                    <a:pt x="709475" y="614478"/>
                    <a:pt x="709645" y="614179"/>
                    <a:pt x="709687" y="613688"/>
                  </a:cubicBezTo>
                  <a:cubicBezTo>
                    <a:pt x="708647" y="612129"/>
                    <a:pt x="707415" y="610448"/>
                    <a:pt x="705993" y="608646"/>
                  </a:cubicBezTo>
                  <a:cubicBezTo>
                    <a:pt x="704570" y="606843"/>
                    <a:pt x="703084" y="605167"/>
                    <a:pt x="701534" y="603618"/>
                  </a:cubicBezTo>
                  <a:cubicBezTo>
                    <a:pt x="701024" y="603114"/>
                    <a:pt x="700514" y="602808"/>
                    <a:pt x="700005" y="602698"/>
                  </a:cubicBezTo>
                  <a:cubicBezTo>
                    <a:pt x="699495" y="602589"/>
                    <a:pt x="698986" y="602545"/>
                    <a:pt x="698476" y="602567"/>
                  </a:cubicBezTo>
                  <a:close/>
                  <a:moveTo>
                    <a:pt x="319421" y="486331"/>
                  </a:moveTo>
                  <a:cubicBezTo>
                    <a:pt x="320395" y="486310"/>
                    <a:pt x="321242" y="486352"/>
                    <a:pt x="321962" y="486459"/>
                  </a:cubicBezTo>
                  <a:cubicBezTo>
                    <a:pt x="322682" y="486565"/>
                    <a:pt x="323529" y="486863"/>
                    <a:pt x="324503" y="487351"/>
                  </a:cubicBezTo>
                  <a:cubicBezTo>
                    <a:pt x="332612" y="489519"/>
                    <a:pt x="340544" y="492069"/>
                    <a:pt x="348297" y="495001"/>
                  </a:cubicBezTo>
                  <a:cubicBezTo>
                    <a:pt x="356050" y="497934"/>
                    <a:pt x="363751" y="500484"/>
                    <a:pt x="371397" y="502651"/>
                  </a:cubicBezTo>
                  <a:cubicBezTo>
                    <a:pt x="379144" y="505116"/>
                    <a:pt x="387125" y="507581"/>
                    <a:pt x="395341" y="510046"/>
                  </a:cubicBezTo>
                  <a:cubicBezTo>
                    <a:pt x="403557" y="512511"/>
                    <a:pt x="411534" y="515486"/>
                    <a:pt x="419272" y="518971"/>
                  </a:cubicBezTo>
                  <a:cubicBezTo>
                    <a:pt x="422847" y="519545"/>
                    <a:pt x="426166" y="520437"/>
                    <a:pt x="429229" y="521649"/>
                  </a:cubicBezTo>
                  <a:cubicBezTo>
                    <a:pt x="432293" y="522860"/>
                    <a:pt x="435102" y="524007"/>
                    <a:pt x="437655" y="525091"/>
                  </a:cubicBezTo>
                  <a:cubicBezTo>
                    <a:pt x="443208" y="527705"/>
                    <a:pt x="446655" y="530892"/>
                    <a:pt x="447995" y="534654"/>
                  </a:cubicBezTo>
                  <a:cubicBezTo>
                    <a:pt x="449335" y="538415"/>
                    <a:pt x="448953" y="542367"/>
                    <a:pt x="446846" y="546511"/>
                  </a:cubicBezTo>
                  <a:cubicBezTo>
                    <a:pt x="445314" y="550017"/>
                    <a:pt x="443782" y="553205"/>
                    <a:pt x="442251" y="556074"/>
                  </a:cubicBezTo>
                  <a:cubicBezTo>
                    <a:pt x="440719" y="558942"/>
                    <a:pt x="439187" y="561875"/>
                    <a:pt x="437655" y="564871"/>
                  </a:cubicBezTo>
                  <a:cubicBezTo>
                    <a:pt x="431526" y="573153"/>
                    <a:pt x="424635" y="581041"/>
                    <a:pt x="416982" y="588534"/>
                  </a:cubicBezTo>
                  <a:cubicBezTo>
                    <a:pt x="409329" y="596028"/>
                    <a:pt x="400921" y="602396"/>
                    <a:pt x="391759" y="607638"/>
                  </a:cubicBezTo>
                  <a:cubicBezTo>
                    <a:pt x="386262" y="610729"/>
                    <a:pt x="381005" y="614159"/>
                    <a:pt x="375987" y="617929"/>
                  </a:cubicBezTo>
                  <a:cubicBezTo>
                    <a:pt x="370970" y="621698"/>
                    <a:pt x="365691" y="625409"/>
                    <a:pt x="360151" y="629063"/>
                  </a:cubicBezTo>
                  <a:lnTo>
                    <a:pt x="356062" y="633162"/>
                  </a:lnTo>
                  <a:cubicBezTo>
                    <a:pt x="356105" y="633141"/>
                    <a:pt x="356275" y="633184"/>
                    <a:pt x="356573" y="633291"/>
                  </a:cubicBezTo>
                  <a:cubicBezTo>
                    <a:pt x="356871" y="633397"/>
                    <a:pt x="357042" y="633696"/>
                    <a:pt x="357084" y="634187"/>
                  </a:cubicBezTo>
                  <a:cubicBezTo>
                    <a:pt x="359704" y="633141"/>
                    <a:pt x="362643" y="631903"/>
                    <a:pt x="365902" y="630472"/>
                  </a:cubicBezTo>
                  <a:cubicBezTo>
                    <a:pt x="369161" y="629041"/>
                    <a:pt x="372356" y="627547"/>
                    <a:pt x="375487" y="625988"/>
                  </a:cubicBezTo>
                  <a:cubicBezTo>
                    <a:pt x="382555" y="623447"/>
                    <a:pt x="389551" y="621098"/>
                    <a:pt x="396476" y="618941"/>
                  </a:cubicBezTo>
                  <a:cubicBezTo>
                    <a:pt x="403401" y="616784"/>
                    <a:pt x="410659" y="614692"/>
                    <a:pt x="418251" y="612663"/>
                  </a:cubicBezTo>
                  <a:cubicBezTo>
                    <a:pt x="422868" y="611700"/>
                    <a:pt x="427421" y="611114"/>
                    <a:pt x="431910" y="610904"/>
                  </a:cubicBezTo>
                  <a:cubicBezTo>
                    <a:pt x="436400" y="610695"/>
                    <a:pt x="440697" y="610611"/>
                    <a:pt x="444804" y="610653"/>
                  </a:cubicBezTo>
                  <a:cubicBezTo>
                    <a:pt x="447272" y="610694"/>
                    <a:pt x="449229" y="611115"/>
                    <a:pt x="450676" y="611914"/>
                  </a:cubicBezTo>
                  <a:cubicBezTo>
                    <a:pt x="452123" y="612714"/>
                    <a:pt x="453569" y="613647"/>
                    <a:pt x="455016" y="614713"/>
                  </a:cubicBezTo>
                  <a:cubicBezTo>
                    <a:pt x="456016" y="615738"/>
                    <a:pt x="456822" y="616507"/>
                    <a:pt x="457435" y="617019"/>
                  </a:cubicBezTo>
                  <a:cubicBezTo>
                    <a:pt x="458048" y="617532"/>
                    <a:pt x="458596" y="617788"/>
                    <a:pt x="459079" y="617788"/>
                  </a:cubicBezTo>
                  <a:lnTo>
                    <a:pt x="492603" y="605628"/>
                  </a:lnTo>
                  <a:cubicBezTo>
                    <a:pt x="489715" y="606465"/>
                    <a:pt x="486318" y="606800"/>
                    <a:pt x="482411" y="606633"/>
                  </a:cubicBezTo>
                  <a:cubicBezTo>
                    <a:pt x="488484" y="604619"/>
                    <a:pt x="494429" y="603302"/>
                    <a:pt x="500247" y="602681"/>
                  </a:cubicBezTo>
                  <a:cubicBezTo>
                    <a:pt x="506064" y="602060"/>
                    <a:pt x="512010" y="602022"/>
                    <a:pt x="518082" y="602567"/>
                  </a:cubicBezTo>
                  <a:cubicBezTo>
                    <a:pt x="523199" y="602712"/>
                    <a:pt x="526724" y="604443"/>
                    <a:pt x="528656" y="607758"/>
                  </a:cubicBezTo>
                  <a:cubicBezTo>
                    <a:pt x="530588" y="611073"/>
                    <a:pt x="530801" y="615100"/>
                    <a:pt x="529293" y="619838"/>
                  </a:cubicBezTo>
                  <a:cubicBezTo>
                    <a:pt x="525747" y="626985"/>
                    <a:pt x="521883" y="633656"/>
                    <a:pt x="517700" y="639853"/>
                  </a:cubicBezTo>
                  <a:cubicBezTo>
                    <a:pt x="513517" y="646049"/>
                    <a:pt x="508888" y="651939"/>
                    <a:pt x="503814" y="657524"/>
                  </a:cubicBezTo>
                  <a:cubicBezTo>
                    <a:pt x="497675" y="667175"/>
                    <a:pt x="490588" y="676189"/>
                    <a:pt x="482554" y="684565"/>
                  </a:cubicBezTo>
                  <a:cubicBezTo>
                    <a:pt x="474520" y="692941"/>
                    <a:pt x="465681" y="700934"/>
                    <a:pt x="456037" y="708544"/>
                  </a:cubicBezTo>
                  <a:cubicBezTo>
                    <a:pt x="451421" y="711095"/>
                    <a:pt x="446612" y="713647"/>
                    <a:pt x="441612" y="716198"/>
                  </a:cubicBezTo>
                  <a:cubicBezTo>
                    <a:pt x="436612" y="718749"/>
                    <a:pt x="431549" y="721300"/>
                    <a:pt x="426421" y="723851"/>
                  </a:cubicBezTo>
                  <a:cubicBezTo>
                    <a:pt x="420760" y="727380"/>
                    <a:pt x="414976" y="730526"/>
                    <a:pt x="409067" y="733290"/>
                  </a:cubicBezTo>
                  <a:cubicBezTo>
                    <a:pt x="403159" y="736053"/>
                    <a:pt x="397389" y="738689"/>
                    <a:pt x="391759" y="741198"/>
                  </a:cubicBezTo>
                  <a:cubicBezTo>
                    <a:pt x="390759" y="741751"/>
                    <a:pt x="389756" y="742176"/>
                    <a:pt x="388751" y="742473"/>
                  </a:cubicBezTo>
                  <a:cubicBezTo>
                    <a:pt x="387745" y="742771"/>
                    <a:pt x="386732" y="742686"/>
                    <a:pt x="385711" y="742218"/>
                  </a:cubicBezTo>
                  <a:lnTo>
                    <a:pt x="391759" y="740177"/>
                  </a:lnTo>
                  <a:cubicBezTo>
                    <a:pt x="391279" y="740092"/>
                    <a:pt x="390987" y="739752"/>
                    <a:pt x="390883" y="739157"/>
                  </a:cubicBezTo>
                  <a:cubicBezTo>
                    <a:pt x="390779" y="738562"/>
                    <a:pt x="390737" y="738222"/>
                    <a:pt x="390758" y="738137"/>
                  </a:cubicBezTo>
                  <a:cubicBezTo>
                    <a:pt x="383590" y="741729"/>
                    <a:pt x="376282" y="745001"/>
                    <a:pt x="368834" y="747952"/>
                  </a:cubicBezTo>
                  <a:cubicBezTo>
                    <a:pt x="361385" y="750904"/>
                    <a:pt x="354061" y="753407"/>
                    <a:pt x="346861" y="755463"/>
                  </a:cubicBezTo>
                  <a:lnTo>
                    <a:pt x="346861" y="757498"/>
                  </a:lnTo>
                  <a:cubicBezTo>
                    <a:pt x="350439" y="758558"/>
                    <a:pt x="353762" y="759745"/>
                    <a:pt x="356829" y="761059"/>
                  </a:cubicBezTo>
                  <a:cubicBezTo>
                    <a:pt x="359896" y="762373"/>
                    <a:pt x="362707" y="763560"/>
                    <a:pt x="365263" y="764620"/>
                  </a:cubicBezTo>
                  <a:cubicBezTo>
                    <a:pt x="378538" y="769538"/>
                    <a:pt x="391775" y="774964"/>
                    <a:pt x="404975" y="780900"/>
                  </a:cubicBezTo>
                  <a:cubicBezTo>
                    <a:pt x="409804" y="783719"/>
                    <a:pt x="413677" y="784439"/>
                    <a:pt x="416591" y="783062"/>
                  </a:cubicBezTo>
                  <a:cubicBezTo>
                    <a:pt x="419506" y="781684"/>
                    <a:pt x="423123" y="779607"/>
                    <a:pt x="427442" y="776830"/>
                  </a:cubicBezTo>
                  <a:cubicBezTo>
                    <a:pt x="427464" y="777868"/>
                    <a:pt x="427421" y="778843"/>
                    <a:pt x="427315" y="779755"/>
                  </a:cubicBezTo>
                  <a:cubicBezTo>
                    <a:pt x="427208" y="780666"/>
                    <a:pt x="426910" y="781387"/>
                    <a:pt x="426421" y="781917"/>
                  </a:cubicBezTo>
                  <a:lnTo>
                    <a:pt x="423357" y="789039"/>
                  </a:lnTo>
                  <a:cubicBezTo>
                    <a:pt x="425400" y="789209"/>
                    <a:pt x="427442" y="788870"/>
                    <a:pt x="429485" y="788022"/>
                  </a:cubicBezTo>
                  <a:cubicBezTo>
                    <a:pt x="429102" y="784545"/>
                    <a:pt x="429868" y="782087"/>
                    <a:pt x="431783" y="780645"/>
                  </a:cubicBezTo>
                  <a:cubicBezTo>
                    <a:pt x="433697" y="779204"/>
                    <a:pt x="435995" y="778271"/>
                    <a:pt x="438676" y="777847"/>
                  </a:cubicBezTo>
                  <a:cubicBezTo>
                    <a:pt x="438655" y="777360"/>
                    <a:pt x="438697" y="777063"/>
                    <a:pt x="438804" y="776957"/>
                  </a:cubicBezTo>
                  <a:cubicBezTo>
                    <a:pt x="438910" y="776851"/>
                    <a:pt x="439208" y="776809"/>
                    <a:pt x="439697" y="776830"/>
                  </a:cubicBezTo>
                  <a:lnTo>
                    <a:pt x="431527" y="771742"/>
                  </a:lnTo>
                  <a:cubicBezTo>
                    <a:pt x="431570" y="771276"/>
                    <a:pt x="431740" y="770937"/>
                    <a:pt x="432038" y="770725"/>
                  </a:cubicBezTo>
                  <a:cubicBezTo>
                    <a:pt x="432336" y="770513"/>
                    <a:pt x="432506" y="770174"/>
                    <a:pt x="432549" y="769708"/>
                  </a:cubicBezTo>
                  <a:lnTo>
                    <a:pt x="436634" y="769708"/>
                  </a:lnTo>
                  <a:cubicBezTo>
                    <a:pt x="440251" y="771594"/>
                    <a:pt x="443740" y="773671"/>
                    <a:pt x="447101" y="775939"/>
                  </a:cubicBezTo>
                  <a:cubicBezTo>
                    <a:pt x="450463" y="778208"/>
                    <a:pt x="453442" y="781557"/>
                    <a:pt x="456037" y="785987"/>
                  </a:cubicBezTo>
                  <a:cubicBezTo>
                    <a:pt x="457600" y="787958"/>
                    <a:pt x="459287" y="789866"/>
                    <a:pt x="461098" y="791710"/>
                  </a:cubicBezTo>
                  <a:cubicBezTo>
                    <a:pt x="462909" y="793554"/>
                    <a:pt x="464593" y="795716"/>
                    <a:pt x="466150" y="798196"/>
                  </a:cubicBezTo>
                  <a:cubicBezTo>
                    <a:pt x="469673" y="801164"/>
                    <a:pt x="471487" y="803877"/>
                    <a:pt x="471592" y="806336"/>
                  </a:cubicBezTo>
                  <a:cubicBezTo>
                    <a:pt x="471698" y="808795"/>
                    <a:pt x="470220" y="811508"/>
                    <a:pt x="467160" y="814475"/>
                  </a:cubicBezTo>
                  <a:lnTo>
                    <a:pt x="459079" y="827709"/>
                  </a:lnTo>
                  <a:cubicBezTo>
                    <a:pt x="458553" y="829174"/>
                    <a:pt x="458090" y="830066"/>
                    <a:pt x="457690" y="830384"/>
                  </a:cubicBezTo>
                  <a:cubicBezTo>
                    <a:pt x="457290" y="830703"/>
                    <a:pt x="457080" y="830830"/>
                    <a:pt x="457059" y="830767"/>
                  </a:cubicBezTo>
                  <a:cubicBezTo>
                    <a:pt x="456038" y="832635"/>
                    <a:pt x="455016" y="833994"/>
                    <a:pt x="453995" y="834843"/>
                  </a:cubicBezTo>
                  <a:cubicBezTo>
                    <a:pt x="453484" y="836988"/>
                    <a:pt x="452463" y="839069"/>
                    <a:pt x="450931" y="841086"/>
                  </a:cubicBezTo>
                  <a:cubicBezTo>
                    <a:pt x="449399" y="843103"/>
                    <a:pt x="447357" y="844419"/>
                    <a:pt x="444804" y="845035"/>
                  </a:cubicBezTo>
                  <a:cubicBezTo>
                    <a:pt x="444272" y="845014"/>
                    <a:pt x="443804" y="845056"/>
                    <a:pt x="443399" y="845162"/>
                  </a:cubicBezTo>
                  <a:cubicBezTo>
                    <a:pt x="442995" y="845269"/>
                    <a:pt x="442782" y="845566"/>
                    <a:pt x="442761" y="846054"/>
                  </a:cubicBezTo>
                  <a:cubicBezTo>
                    <a:pt x="441697" y="848114"/>
                    <a:pt x="440506" y="850364"/>
                    <a:pt x="439187" y="852806"/>
                  </a:cubicBezTo>
                  <a:cubicBezTo>
                    <a:pt x="437868" y="855248"/>
                    <a:pt x="436676" y="857753"/>
                    <a:pt x="435612" y="860323"/>
                  </a:cubicBezTo>
                  <a:cubicBezTo>
                    <a:pt x="434634" y="862552"/>
                    <a:pt x="431995" y="864718"/>
                    <a:pt x="427697" y="866820"/>
                  </a:cubicBezTo>
                  <a:cubicBezTo>
                    <a:pt x="423400" y="868922"/>
                    <a:pt x="420251" y="869814"/>
                    <a:pt x="418251" y="869495"/>
                  </a:cubicBezTo>
                  <a:lnTo>
                    <a:pt x="417230" y="869495"/>
                  </a:lnTo>
                  <a:cubicBezTo>
                    <a:pt x="415740" y="867988"/>
                    <a:pt x="414123" y="867181"/>
                    <a:pt x="412379" y="867075"/>
                  </a:cubicBezTo>
                  <a:cubicBezTo>
                    <a:pt x="410634" y="866969"/>
                    <a:pt x="408506" y="867436"/>
                    <a:pt x="405996" y="868476"/>
                  </a:cubicBezTo>
                  <a:cubicBezTo>
                    <a:pt x="407060" y="869601"/>
                    <a:pt x="408251" y="871173"/>
                    <a:pt x="409570" y="873190"/>
                  </a:cubicBezTo>
                  <a:cubicBezTo>
                    <a:pt x="410889" y="875207"/>
                    <a:pt x="412081" y="877033"/>
                    <a:pt x="413145" y="878668"/>
                  </a:cubicBezTo>
                  <a:lnTo>
                    <a:pt x="413145" y="881725"/>
                  </a:lnTo>
                  <a:cubicBezTo>
                    <a:pt x="412081" y="881258"/>
                    <a:pt x="411145" y="880919"/>
                    <a:pt x="410336" y="880706"/>
                  </a:cubicBezTo>
                  <a:cubicBezTo>
                    <a:pt x="409528" y="880494"/>
                    <a:pt x="409102" y="880154"/>
                    <a:pt x="409060" y="879687"/>
                  </a:cubicBezTo>
                  <a:cubicBezTo>
                    <a:pt x="407038" y="878095"/>
                    <a:pt x="405209" y="876184"/>
                    <a:pt x="403570" y="873954"/>
                  </a:cubicBezTo>
                  <a:cubicBezTo>
                    <a:pt x="401932" y="871725"/>
                    <a:pt x="400358" y="869559"/>
                    <a:pt x="398847" y="867457"/>
                  </a:cubicBezTo>
                  <a:cubicBezTo>
                    <a:pt x="398336" y="866841"/>
                    <a:pt x="397571" y="866289"/>
                    <a:pt x="396554" y="865801"/>
                  </a:cubicBezTo>
                  <a:cubicBezTo>
                    <a:pt x="395537" y="865312"/>
                    <a:pt x="394272" y="865525"/>
                    <a:pt x="392760" y="866438"/>
                  </a:cubicBezTo>
                  <a:lnTo>
                    <a:pt x="385711" y="866438"/>
                  </a:lnTo>
                  <a:cubicBezTo>
                    <a:pt x="385647" y="868412"/>
                    <a:pt x="385008" y="869559"/>
                    <a:pt x="383794" y="869877"/>
                  </a:cubicBezTo>
                  <a:cubicBezTo>
                    <a:pt x="382580" y="870196"/>
                    <a:pt x="381174" y="870069"/>
                    <a:pt x="379576" y="869495"/>
                  </a:cubicBezTo>
                  <a:cubicBezTo>
                    <a:pt x="379470" y="868964"/>
                    <a:pt x="378916" y="868497"/>
                    <a:pt x="377915" y="868094"/>
                  </a:cubicBezTo>
                  <a:cubicBezTo>
                    <a:pt x="376914" y="867690"/>
                    <a:pt x="376105" y="867478"/>
                    <a:pt x="375487" y="867457"/>
                  </a:cubicBezTo>
                  <a:cubicBezTo>
                    <a:pt x="373975" y="867011"/>
                    <a:pt x="372654" y="866374"/>
                    <a:pt x="371525" y="865546"/>
                  </a:cubicBezTo>
                  <a:cubicBezTo>
                    <a:pt x="370396" y="864718"/>
                    <a:pt x="369331" y="863317"/>
                    <a:pt x="368330" y="861342"/>
                  </a:cubicBezTo>
                  <a:cubicBezTo>
                    <a:pt x="366243" y="859856"/>
                    <a:pt x="364284" y="858497"/>
                    <a:pt x="362452" y="857265"/>
                  </a:cubicBezTo>
                  <a:cubicBezTo>
                    <a:pt x="360620" y="856034"/>
                    <a:pt x="359172" y="854675"/>
                    <a:pt x="358107" y="853188"/>
                  </a:cubicBezTo>
                  <a:cubicBezTo>
                    <a:pt x="356594" y="851256"/>
                    <a:pt x="355274" y="849770"/>
                    <a:pt x="354145" y="848730"/>
                  </a:cubicBezTo>
                  <a:cubicBezTo>
                    <a:pt x="353016" y="847689"/>
                    <a:pt x="351951" y="846458"/>
                    <a:pt x="350950" y="845035"/>
                  </a:cubicBezTo>
                  <a:lnTo>
                    <a:pt x="346861" y="838920"/>
                  </a:lnTo>
                  <a:cubicBezTo>
                    <a:pt x="346331" y="840364"/>
                    <a:pt x="345866" y="841298"/>
                    <a:pt x="345463" y="841723"/>
                  </a:cubicBezTo>
                  <a:cubicBezTo>
                    <a:pt x="345061" y="842147"/>
                    <a:pt x="344849" y="842572"/>
                    <a:pt x="344828" y="842997"/>
                  </a:cubicBezTo>
                  <a:cubicBezTo>
                    <a:pt x="341610" y="847073"/>
                    <a:pt x="337884" y="847073"/>
                    <a:pt x="333649" y="842997"/>
                  </a:cubicBezTo>
                  <a:cubicBezTo>
                    <a:pt x="331108" y="839982"/>
                    <a:pt x="328568" y="836839"/>
                    <a:pt x="326027" y="833570"/>
                  </a:cubicBezTo>
                  <a:cubicBezTo>
                    <a:pt x="323486" y="830300"/>
                    <a:pt x="320946" y="826648"/>
                    <a:pt x="318405" y="822615"/>
                  </a:cubicBezTo>
                  <a:cubicBezTo>
                    <a:pt x="316309" y="819605"/>
                    <a:pt x="313895" y="816722"/>
                    <a:pt x="311164" y="813967"/>
                  </a:cubicBezTo>
                  <a:cubicBezTo>
                    <a:pt x="308433" y="811211"/>
                    <a:pt x="305765" y="808328"/>
                    <a:pt x="303161" y="805318"/>
                  </a:cubicBezTo>
                  <a:cubicBezTo>
                    <a:pt x="301697" y="803792"/>
                    <a:pt x="301315" y="802520"/>
                    <a:pt x="302015" y="801503"/>
                  </a:cubicBezTo>
                  <a:cubicBezTo>
                    <a:pt x="302715" y="800485"/>
                    <a:pt x="304113" y="799722"/>
                    <a:pt x="306210" y="799214"/>
                  </a:cubicBezTo>
                  <a:cubicBezTo>
                    <a:pt x="305765" y="796712"/>
                    <a:pt x="305384" y="794338"/>
                    <a:pt x="305066" y="792091"/>
                  </a:cubicBezTo>
                  <a:cubicBezTo>
                    <a:pt x="304749" y="789845"/>
                    <a:pt x="304113" y="787471"/>
                    <a:pt x="303161" y="784969"/>
                  </a:cubicBezTo>
                  <a:cubicBezTo>
                    <a:pt x="303118" y="781366"/>
                    <a:pt x="302949" y="777890"/>
                    <a:pt x="302653" y="774540"/>
                  </a:cubicBezTo>
                  <a:cubicBezTo>
                    <a:pt x="302356" y="771191"/>
                    <a:pt x="302187" y="768224"/>
                    <a:pt x="302144" y="765638"/>
                  </a:cubicBezTo>
                  <a:cubicBezTo>
                    <a:pt x="302102" y="763137"/>
                    <a:pt x="302187" y="761017"/>
                    <a:pt x="302398" y="759279"/>
                  </a:cubicBezTo>
                  <a:cubicBezTo>
                    <a:pt x="302610" y="757541"/>
                    <a:pt x="303203" y="755930"/>
                    <a:pt x="304177" y="754446"/>
                  </a:cubicBezTo>
                  <a:cubicBezTo>
                    <a:pt x="305236" y="753937"/>
                    <a:pt x="306675" y="753428"/>
                    <a:pt x="308496" y="752920"/>
                  </a:cubicBezTo>
                  <a:cubicBezTo>
                    <a:pt x="310317" y="752411"/>
                    <a:pt x="312265" y="751902"/>
                    <a:pt x="314340" y="751393"/>
                  </a:cubicBezTo>
                  <a:cubicBezTo>
                    <a:pt x="318299" y="750334"/>
                    <a:pt x="321814" y="748635"/>
                    <a:pt x="324884" y="746298"/>
                  </a:cubicBezTo>
                  <a:cubicBezTo>
                    <a:pt x="327954" y="743961"/>
                    <a:pt x="331214" y="741240"/>
                    <a:pt x="334665" y="738137"/>
                  </a:cubicBezTo>
                  <a:cubicBezTo>
                    <a:pt x="336656" y="736606"/>
                    <a:pt x="338519" y="734820"/>
                    <a:pt x="340255" y="732779"/>
                  </a:cubicBezTo>
                  <a:cubicBezTo>
                    <a:pt x="341991" y="730739"/>
                    <a:pt x="343854" y="728443"/>
                    <a:pt x="345845" y="725892"/>
                  </a:cubicBezTo>
                  <a:cubicBezTo>
                    <a:pt x="349846" y="722320"/>
                    <a:pt x="353593" y="718494"/>
                    <a:pt x="357085" y="714412"/>
                  </a:cubicBezTo>
                  <a:cubicBezTo>
                    <a:pt x="360578" y="710330"/>
                    <a:pt x="364326" y="705993"/>
                    <a:pt x="368330" y="701402"/>
                  </a:cubicBezTo>
                  <a:cubicBezTo>
                    <a:pt x="370908" y="698872"/>
                    <a:pt x="373421" y="696278"/>
                    <a:pt x="375870" y="693621"/>
                  </a:cubicBezTo>
                  <a:cubicBezTo>
                    <a:pt x="378320" y="690963"/>
                    <a:pt x="380577" y="688115"/>
                    <a:pt x="382643" y="685075"/>
                  </a:cubicBezTo>
                  <a:lnTo>
                    <a:pt x="377532" y="688136"/>
                  </a:lnTo>
                  <a:cubicBezTo>
                    <a:pt x="368883" y="691644"/>
                    <a:pt x="360624" y="695088"/>
                    <a:pt x="352757" y="698468"/>
                  </a:cubicBezTo>
                  <a:cubicBezTo>
                    <a:pt x="344889" y="701848"/>
                    <a:pt x="337165" y="705547"/>
                    <a:pt x="329584" y="709565"/>
                  </a:cubicBezTo>
                  <a:cubicBezTo>
                    <a:pt x="324016" y="712180"/>
                    <a:pt x="318129" y="714348"/>
                    <a:pt x="311923" y="716070"/>
                  </a:cubicBezTo>
                  <a:cubicBezTo>
                    <a:pt x="305716" y="717792"/>
                    <a:pt x="299059" y="718685"/>
                    <a:pt x="291953" y="718749"/>
                  </a:cubicBezTo>
                  <a:cubicBezTo>
                    <a:pt x="287600" y="719408"/>
                    <a:pt x="284840" y="719365"/>
                    <a:pt x="283672" y="718621"/>
                  </a:cubicBezTo>
                  <a:cubicBezTo>
                    <a:pt x="282504" y="717877"/>
                    <a:pt x="281527" y="715539"/>
                    <a:pt x="280742" y="711606"/>
                  </a:cubicBezTo>
                  <a:cubicBezTo>
                    <a:pt x="279213" y="712095"/>
                    <a:pt x="277684" y="712392"/>
                    <a:pt x="276155" y="712499"/>
                  </a:cubicBezTo>
                  <a:cubicBezTo>
                    <a:pt x="274627" y="712605"/>
                    <a:pt x="273098" y="712647"/>
                    <a:pt x="271569" y="712626"/>
                  </a:cubicBezTo>
                  <a:cubicBezTo>
                    <a:pt x="268066" y="712732"/>
                    <a:pt x="265136" y="712265"/>
                    <a:pt x="262779" y="711223"/>
                  </a:cubicBezTo>
                  <a:cubicBezTo>
                    <a:pt x="260422" y="710181"/>
                    <a:pt x="258256" y="707928"/>
                    <a:pt x="256282" y="704463"/>
                  </a:cubicBezTo>
                  <a:cubicBezTo>
                    <a:pt x="254732" y="703017"/>
                    <a:pt x="253245" y="701827"/>
                    <a:pt x="251823" y="700891"/>
                  </a:cubicBezTo>
                  <a:cubicBezTo>
                    <a:pt x="250400" y="699956"/>
                    <a:pt x="249169" y="698765"/>
                    <a:pt x="248128" y="697320"/>
                  </a:cubicBezTo>
                  <a:lnTo>
                    <a:pt x="243032" y="697320"/>
                  </a:lnTo>
                  <a:cubicBezTo>
                    <a:pt x="239401" y="697192"/>
                    <a:pt x="236726" y="695917"/>
                    <a:pt x="235006" y="693493"/>
                  </a:cubicBezTo>
                  <a:cubicBezTo>
                    <a:pt x="233286" y="691070"/>
                    <a:pt x="232904" y="688264"/>
                    <a:pt x="233860" y="685075"/>
                  </a:cubicBezTo>
                  <a:cubicBezTo>
                    <a:pt x="234921" y="681588"/>
                    <a:pt x="236620" y="678612"/>
                    <a:pt x="238956" y="676146"/>
                  </a:cubicBezTo>
                  <a:cubicBezTo>
                    <a:pt x="241291" y="673680"/>
                    <a:pt x="244009" y="671214"/>
                    <a:pt x="247109" y="668748"/>
                  </a:cubicBezTo>
                  <a:lnTo>
                    <a:pt x="277684" y="646299"/>
                  </a:lnTo>
                  <a:cubicBezTo>
                    <a:pt x="281209" y="642596"/>
                    <a:pt x="284861" y="638626"/>
                    <a:pt x="288640" y="634390"/>
                  </a:cubicBezTo>
                  <a:cubicBezTo>
                    <a:pt x="292420" y="630154"/>
                    <a:pt x="296581" y="626670"/>
                    <a:pt x="301125" y="623938"/>
                  </a:cubicBezTo>
                  <a:cubicBezTo>
                    <a:pt x="309193" y="618236"/>
                    <a:pt x="316689" y="611982"/>
                    <a:pt x="323613" y="605174"/>
                  </a:cubicBezTo>
                  <a:cubicBezTo>
                    <a:pt x="330537" y="598367"/>
                    <a:pt x="337270" y="591393"/>
                    <a:pt x="343812" y="584251"/>
                  </a:cubicBezTo>
                  <a:cubicBezTo>
                    <a:pt x="348766" y="579682"/>
                    <a:pt x="353148" y="575050"/>
                    <a:pt x="356959" y="570354"/>
                  </a:cubicBezTo>
                  <a:cubicBezTo>
                    <a:pt x="360770" y="565657"/>
                    <a:pt x="364901" y="560770"/>
                    <a:pt x="369353" y="555691"/>
                  </a:cubicBezTo>
                  <a:cubicBezTo>
                    <a:pt x="370844" y="553587"/>
                    <a:pt x="371440" y="551675"/>
                    <a:pt x="371142" y="549954"/>
                  </a:cubicBezTo>
                  <a:cubicBezTo>
                    <a:pt x="370844" y="548232"/>
                    <a:pt x="369906" y="547085"/>
                    <a:pt x="368330" y="546511"/>
                  </a:cubicBezTo>
                  <a:cubicBezTo>
                    <a:pt x="360748" y="540412"/>
                    <a:pt x="353940" y="533995"/>
                    <a:pt x="347907" y="527259"/>
                  </a:cubicBezTo>
                  <a:cubicBezTo>
                    <a:pt x="341874" y="520522"/>
                    <a:pt x="336105" y="513340"/>
                    <a:pt x="330600" y="505711"/>
                  </a:cubicBezTo>
                  <a:cubicBezTo>
                    <a:pt x="328504" y="503225"/>
                    <a:pt x="326345" y="500803"/>
                    <a:pt x="324122" y="498444"/>
                  </a:cubicBezTo>
                  <a:cubicBezTo>
                    <a:pt x="321898" y="496085"/>
                    <a:pt x="319993" y="493407"/>
                    <a:pt x="318405" y="490411"/>
                  </a:cubicBezTo>
                  <a:cubicBezTo>
                    <a:pt x="317452" y="489965"/>
                    <a:pt x="316817" y="489582"/>
                    <a:pt x="316499" y="489264"/>
                  </a:cubicBezTo>
                  <a:cubicBezTo>
                    <a:pt x="316182" y="488945"/>
                    <a:pt x="315801" y="488307"/>
                    <a:pt x="315356" y="487351"/>
                  </a:cubicBezTo>
                  <a:cubicBezTo>
                    <a:pt x="316351" y="487309"/>
                    <a:pt x="317156" y="487139"/>
                    <a:pt x="317770" y="486841"/>
                  </a:cubicBezTo>
                  <a:cubicBezTo>
                    <a:pt x="318384" y="486544"/>
                    <a:pt x="318934" y="486374"/>
                    <a:pt x="319421" y="486331"/>
                  </a:cubicBezTo>
                  <a:close/>
                  <a:moveTo>
                    <a:pt x="227745" y="422118"/>
                  </a:moveTo>
                  <a:cubicBezTo>
                    <a:pt x="224602" y="423597"/>
                    <a:pt x="221205" y="424949"/>
                    <a:pt x="217553" y="426175"/>
                  </a:cubicBezTo>
                  <a:cubicBezTo>
                    <a:pt x="213901" y="427400"/>
                    <a:pt x="210504" y="428752"/>
                    <a:pt x="207361" y="430231"/>
                  </a:cubicBezTo>
                  <a:cubicBezTo>
                    <a:pt x="203773" y="432314"/>
                    <a:pt x="200248" y="434779"/>
                    <a:pt x="196787" y="437626"/>
                  </a:cubicBezTo>
                  <a:cubicBezTo>
                    <a:pt x="193326" y="440474"/>
                    <a:pt x="190056" y="443449"/>
                    <a:pt x="186978" y="446551"/>
                  </a:cubicBezTo>
                  <a:lnTo>
                    <a:pt x="166594" y="467971"/>
                  </a:lnTo>
                  <a:cubicBezTo>
                    <a:pt x="163112" y="472561"/>
                    <a:pt x="159885" y="477151"/>
                    <a:pt x="156912" y="481741"/>
                  </a:cubicBezTo>
                  <a:cubicBezTo>
                    <a:pt x="153939" y="486331"/>
                    <a:pt x="150712" y="490921"/>
                    <a:pt x="147230" y="495511"/>
                  </a:cubicBezTo>
                  <a:cubicBezTo>
                    <a:pt x="147718" y="495554"/>
                    <a:pt x="148015" y="495724"/>
                    <a:pt x="148122" y="496021"/>
                  </a:cubicBezTo>
                  <a:cubicBezTo>
                    <a:pt x="148228" y="496319"/>
                    <a:pt x="148270" y="496489"/>
                    <a:pt x="148249" y="496531"/>
                  </a:cubicBezTo>
                  <a:cubicBezTo>
                    <a:pt x="161626" y="484354"/>
                    <a:pt x="175130" y="472243"/>
                    <a:pt x="188761" y="460199"/>
                  </a:cubicBezTo>
                  <a:cubicBezTo>
                    <a:pt x="202393" y="448154"/>
                    <a:pt x="215387" y="435799"/>
                    <a:pt x="227745" y="423132"/>
                  </a:cubicBezTo>
                  <a:close/>
                  <a:moveTo>
                    <a:pt x="149268" y="382332"/>
                  </a:moveTo>
                  <a:cubicBezTo>
                    <a:pt x="149735" y="383823"/>
                    <a:pt x="150075" y="384931"/>
                    <a:pt x="150287" y="385657"/>
                  </a:cubicBezTo>
                  <a:cubicBezTo>
                    <a:pt x="150500" y="386382"/>
                    <a:pt x="150839" y="386980"/>
                    <a:pt x="151307" y="387450"/>
                  </a:cubicBezTo>
                  <a:lnTo>
                    <a:pt x="153345" y="387450"/>
                  </a:lnTo>
                  <a:cubicBezTo>
                    <a:pt x="153387" y="386959"/>
                    <a:pt x="153557" y="386403"/>
                    <a:pt x="153854" y="385784"/>
                  </a:cubicBezTo>
                  <a:cubicBezTo>
                    <a:pt x="154152" y="385164"/>
                    <a:pt x="154322" y="384353"/>
                    <a:pt x="154364" y="383349"/>
                  </a:cubicBezTo>
                  <a:cubicBezTo>
                    <a:pt x="153833" y="383306"/>
                    <a:pt x="153111" y="383137"/>
                    <a:pt x="152198" y="382841"/>
                  </a:cubicBezTo>
                  <a:cubicBezTo>
                    <a:pt x="151285" y="382544"/>
                    <a:pt x="150309" y="382375"/>
                    <a:pt x="149268" y="382332"/>
                  </a:cubicBezTo>
                  <a:close/>
                  <a:moveTo>
                    <a:pt x="558849" y="286648"/>
                  </a:moveTo>
                  <a:cubicBezTo>
                    <a:pt x="558340" y="286626"/>
                    <a:pt x="557830" y="286669"/>
                    <a:pt x="557320" y="286775"/>
                  </a:cubicBezTo>
                  <a:cubicBezTo>
                    <a:pt x="556811" y="286882"/>
                    <a:pt x="556301" y="287180"/>
                    <a:pt x="555792" y="287669"/>
                  </a:cubicBezTo>
                  <a:cubicBezTo>
                    <a:pt x="551142" y="288815"/>
                    <a:pt x="546428" y="290331"/>
                    <a:pt x="541651" y="292216"/>
                  </a:cubicBezTo>
                  <a:cubicBezTo>
                    <a:pt x="536873" y="294101"/>
                    <a:pt x="532414" y="295607"/>
                    <a:pt x="528274" y="296735"/>
                  </a:cubicBezTo>
                  <a:cubicBezTo>
                    <a:pt x="519101" y="299964"/>
                    <a:pt x="509929" y="301407"/>
                    <a:pt x="500756" y="301067"/>
                  </a:cubicBezTo>
                  <a:cubicBezTo>
                    <a:pt x="491584" y="300726"/>
                    <a:pt x="482411" y="300645"/>
                    <a:pt x="473238" y="300825"/>
                  </a:cubicBezTo>
                  <a:lnTo>
                    <a:pt x="463202" y="300825"/>
                  </a:lnTo>
                  <a:lnTo>
                    <a:pt x="485499" y="305906"/>
                  </a:lnTo>
                  <a:cubicBezTo>
                    <a:pt x="493727" y="306569"/>
                    <a:pt x="502722" y="306197"/>
                    <a:pt x="512486" y="304789"/>
                  </a:cubicBezTo>
                  <a:cubicBezTo>
                    <a:pt x="532012" y="301972"/>
                    <a:pt x="547467" y="295925"/>
                    <a:pt x="558849" y="286648"/>
                  </a:cubicBezTo>
                  <a:close/>
                  <a:moveTo>
                    <a:pt x="214495" y="285563"/>
                  </a:moveTo>
                  <a:cubicBezTo>
                    <a:pt x="212818" y="286538"/>
                    <a:pt x="211077" y="287640"/>
                    <a:pt x="209272" y="288870"/>
                  </a:cubicBezTo>
                  <a:cubicBezTo>
                    <a:pt x="207467" y="290099"/>
                    <a:pt x="206491" y="291710"/>
                    <a:pt x="206342" y="293703"/>
                  </a:cubicBezTo>
                  <a:lnTo>
                    <a:pt x="208380" y="295738"/>
                  </a:lnTo>
                  <a:cubicBezTo>
                    <a:pt x="209378" y="294169"/>
                    <a:pt x="210440" y="292473"/>
                    <a:pt x="211565" y="290650"/>
                  </a:cubicBezTo>
                  <a:cubicBezTo>
                    <a:pt x="212691" y="288827"/>
                    <a:pt x="214007" y="287132"/>
                    <a:pt x="215515" y="285563"/>
                  </a:cubicBezTo>
                  <a:close/>
                  <a:moveTo>
                    <a:pt x="356062" y="216212"/>
                  </a:moveTo>
                  <a:cubicBezTo>
                    <a:pt x="348922" y="218277"/>
                    <a:pt x="342046" y="220533"/>
                    <a:pt x="335435" y="222980"/>
                  </a:cubicBezTo>
                  <a:cubicBezTo>
                    <a:pt x="328823" y="225427"/>
                    <a:pt x="322469" y="227929"/>
                    <a:pt x="316372" y="230487"/>
                  </a:cubicBezTo>
                  <a:cubicBezTo>
                    <a:pt x="302612" y="235564"/>
                    <a:pt x="289417" y="240964"/>
                    <a:pt x="276787" y="246686"/>
                  </a:cubicBezTo>
                  <a:cubicBezTo>
                    <a:pt x="264158" y="252408"/>
                    <a:pt x="252227" y="258579"/>
                    <a:pt x="240994" y="265197"/>
                  </a:cubicBezTo>
                  <a:cubicBezTo>
                    <a:pt x="237936" y="266772"/>
                    <a:pt x="235388" y="268730"/>
                    <a:pt x="233350" y="271071"/>
                  </a:cubicBezTo>
                  <a:cubicBezTo>
                    <a:pt x="231312" y="273411"/>
                    <a:pt x="229783" y="275880"/>
                    <a:pt x="228764" y="278476"/>
                  </a:cubicBezTo>
                  <a:lnTo>
                    <a:pt x="225706" y="288691"/>
                  </a:lnTo>
                  <a:cubicBezTo>
                    <a:pt x="225324" y="292969"/>
                    <a:pt x="226088" y="297275"/>
                    <a:pt x="227999" y="301610"/>
                  </a:cubicBezTo>
                  <a:cubicBezTo>
                    <a:pt x="229910" y="305944"/>
                    <a:pt x="232204" y="308771"/>
                    <a:pt x="234879" y="310089"/>
                  </a:cubicBezTo>
                  <a:cubicBezTo>
                    <a:pt x="238892" y="312637"/>
                    <a:pt x="242841" y="314419"/>
                    <a:pt x="246727" y="315435"/>
                  </a:cubicBezTo>
                  <a:cubicBezTo>
                    <a:pt x="250612" y="316451"/>
                    <a:pt x="254817" y="316706"/>
                    <a:pt x="259339" y="316198"/>
                  </a:cubicBezTo>
                  <a:cubicBezTo>
                    <a:pt x="264010" y="315586"/>
                    <a:pt x="268681" y="314271"/>
                    <a:pt x="273353" y="312254"/>
                  </a:cubicBezTo>
                  <a:cubicBezTo>
                    <a:pt x="278024" y="310236"/>
                    <a:pt x="282186" y="308154"/>
                    <a:pt x="285838" y="306006"/>
                  </a:cubicBezTo>
                  <a:cubicBezTo>
                    <a:pt x="291401" y="302497"/>
                    <a:pt x="297087" y="299307"/>
                    <a:pt x="302895" y="296437"/>
                  </a:cubicBezTo>
                  <a:cubicBezTo>
                    <a:pt x="308704" y="293566"/>
                    <a:pt x="314890" y="290631"/>
                    <a:pt x="321454" y="287632"/>
                  </a:cubicBezTo>
                  <a:cubicBezTo>
                    <a:pt x="323402" y="285463"/>
                    <a:pt x="325604" y="283422"/>
                    <a:pt x="328060" y="281508"/>
                  </a:cubicBezTo>
                  <a:cubicBezTo>
                    <a:pt x="330516" y="279594"/>
                    <a:pt x="333734" y="278573"/>
                    <a:pt x="337714" y="278446"/>
                  </a:cubicBezTo>
                  <a:lnTo>
                    <a:pt x="339747" y="279466"/>
                  </a:lnTo>
                  <a:lnTo>
                    <a:pt x="340763" y="279466"/>
                  </a:lnTo>
                  <a:lnTo>
                    <a:pt x="340763" y="283549"/>
                  </a:lnTo>
                  <a:cubicBezTo>
                    <a:pt x="340784" y="283571"/>
                    <a:pt x="340742" y="283783"/>
                    <a:pt x="340636" y="284187"/>
                  </a:cubicBezTo>
                  <a:cubicBezTo>
                    <a:pt x="340530" y="284591"/>
                    <a:pt x="340234" y="285059"/>
                    <a:pt x="339747" y="285591"/>
                  </a:cubicBezTo>
                  <a:cubicBezTo>
                    <a:pt x="339662" y="286059"/>
                    <a:pt x="339323" y="286399"/>
                    <a:pt x="338731" y="286612"/>
                  </a:cubicBezTo>
                  <a:cubicBezTo>
                    <a:pt x="338138" y="286824"/>
                    <a:pt x="337799" y="287165"/>
                    <a:pt x="337714" y="287632"/>
                  </a:cubicBezTo>
                  <a:cubicBezTo>
                    <a:pt x="332696" y="292162"/>
                    <a:pt x="327996" y="296628"/>
                    <a:pt x="323613" y="301029"/>
                  </a:cubicBezTo>
                  <a:cubicBezTo>
                    <a:pt x="319231" y="305430"/>
                    <a:pt x="314784" y="310149"/>
                    <a:pt x="310275" y="315185"/>
                  </a:cubicBezTo>
                  <a:cubicBezTo>
                    <a:pt x="303704" y="322235"/>
                    <a:pt x="298275" y="329937"/>
                    <a:pt x="293988" y="338293"/>
                  </a:cubicBezTo>
                  <a:cubicBezTo>
                    <a:pt x="289702" y="346648"/>
                    <a:pt x="286305" y="355908"/>
                    <a:pt x="283799" y="366073"/>
                  </a:cubicBezTo>
                  <a:cubicBezTo>
                    <a:pt x="283311" y="367201"/>
                    <a:pt x="283014" y="368775"/>
                    <a:pt x="282907" y="370796"/>
                  </a:cubicBezTo>
                  <a:cubicBezTo>
                    <a:pt x="282801" y="372818"/>
                    <a:pt x="282759" y="374647"/>
                    <a:pt x="282780" y="376285"/>
                  </a:cubicBezTo>
                  <a:lnTo>
                    <a:pt x="284818" y="376285"/>
                  </a:lnTo>
                  <a:cubicBezTo>
                    <a:pt x="293459" y="370648"/>
                    <a:pt x="301646" y="364818"/>
                    <a:pt x="309379" y="358797"/>
                  </a:cubicBezTo>
                  <a:cubicBezTo>
                    <a:pt x="317112" y="352777"/>
                    <a:pt x="324525" y="346692"/>
                    <a:pt x="331617" y="340543"/>
                  </a:cubicBezTo>
                  <a:cubicBezTo>
                    <a:pt x="332569" y="340041"/>
                    <a:pt x="333205" y="339290"/>
                    <a:pt x="333522" y="338289"/>
                  </a:cubicBezTo>
                  <a:cubicBezTo>
                    <a:pt x="333840" y="337288"/>
                    <a:pt x="334221" y="336041"/>
                    <a:pt x="334665" y="334548"/>
                  </a:cubicBezTo>
                  <a:cubicBezTo>
                    <a:pt x="337545" y="323256"/>
                    <a:pt x="339916" y="312015"/>
                    <a:pt x="341779" y="300825"/>
                  </a:cubicBezTo>
                  <a:cubicBezTo>
                    <a:pt x="342393" y="297773"/>
                    <a:pt x="342944" y="294466"/>
                    <a:pt x="343431" y="290905"/>
                  </a:cubicBezTo>
                  <a:cubicBezTo>
                    <a:pt x="343918" y="287344"/>
                    <a:pt x="343706" y="283528"/>
                    <a:pt x="342796" y="279458"/>
                  </a:cubicBezTo>
                  <a:cubicBezTo>
                    <a:pt x="341822" y="278377"/>
                    <a:pt x="341229" y="277233"/>
                    <a:pt x="341017" y="276025"/>
                  </a:cubicBezTo>
                  <a:cubicBezTo>
                    <a:pt x="340806" y="274816"/>
                    <a:pt x="340721" y="273926"/>
                    <a:pt x="340763" y="273354"/>
                  </a:cubicBezTo>
                  <a:lnTo>
                    <a:pt x="340763" y="272336"/>
                  </a:lnTo>
                  <a:cubicBezTo>
                    <a:pt x="341716" y="273354"/>
                    <a:pt x="342605" y="274371"/>
                    <a:pt x="343431" y="275389"/>
                  </a:cubicBezTo>
                  <a:cubicBezTo>
                    <a:pt x="344257" y="276406"/>
                    <a:pt x="345400" y="277424"/>
                    <a:pt x="346861" y="278441"/>
                  </a:cubicBezTo>
                  <a:lnTo>
                    <a:pt x="347883" y="278441"/>
                  </a:lnTo>
                  <a:cubicBezTo>
                    <a:pt x="350865" y="268734"/>
                    <a:pt x="353336" y="258633"/>
                    <a:pt x="355295" y="248138"/>
                  </a:cubicBezTo>
                  <a:cubicBezTo>
                    <a:pt x="357255" y="237644"/>
                    <a:pt x="359214" y="227001"/>
                    <a:pt x="361174" y="216212"/>
                  </a:cubicBezTo>
                  <a:close/>
                  <a:moveTo>
                    <a:pt x="530312" y="182642"/>
                  </a:moveTo>
                  <a:cubicBezTo>
                    <a:pt x="522711" y="183110"/>
                    <a:pt x="515492" y="183451"/>
                    <a:pt x="508655" y="183663"/>
                  </a:cubicBezTo>
                  <a:cubicBezTo>
                    <a:pt x="501818" y="183876"/>
                    <a:pt x="495108" y="184216"/>
                    <a:pt x="488526" y="184684"/>
                  </a:cubicBezTo>
                  <a:cubicBezTo>
                    <a:pt x="483450" y="184791"/>
                    <a:pt x="478573" y="185344"/>
                    <a:pt x="473895" y="186343"/>
                  </a:cubicBezTo>
                  <a:cubicBezTo>
                    <a:pt x="469216" y="187343"/>
                    <a:pt x="464614" y="188151"/>
                    <a:pt x="460089" y="188768"/>
                  </a:cubicBezTo>
                  <a:cubicBezTo>
                    <a:pt x="456488" y="189300"/>
                    <a:pt x="452753" y="190023"/>
                    <a:pt x="448885" y="190938"/>
                  </a:cubicBezTo>
                  <a:cubicBezTo>
                    <a:pt x="445016" y="191852"/>
                    <a:pt x="441272" y="192831"/>
                    <a:pt x="437655" y="193873"/>
                  </a:cubicBezTo>
                  <a:cubicBezTo>
                    <a:pt x="433038" y="194469"/>
                    <a:pt x="428485" y="195320"/>
                    <a:pt x="423995" y="196426"/>
                  </a:cubicBezTo>
                  <a:cubicBezTo>
                    <a:pt x="419506" y="197532"/>
                    <a:pt x="415208" y="198383"/>
                    <a:pt x="411102" y="198978"/>
                  </a:cubicBezTo>
                  <a:cubicBezTo>
                    <a:pt x="408634" y="199510"/>
                    <a:pt x="407187" y="200488"/>
                    <a:pt x="406762" y="201914"/>
                  </a:cubicBezTo>
                  <a:cubicBezTo>
                    <a:pt x="406336" y="203339"/>
                    <a:pt x="406421" y="205083"/>
                    <a:pt x="407017" y="207146"/>
                  </a:cubicBezTo>
                  <a:lnTo>
                    <a:pt x="422336" y="259110"/>
                  </a:lnTo>
                  <a:cubicBezTo>
                    <a:pt x="422442" y="260085"/>
                    <a:pt x="422995" y="260678"/>
                    <a:pt x="423995" y="260890"/>
                  </a:cubicBezTo>
                  <a:cubicBezTo>
                    <a:pt x="424995" y="261102"/>
                    <a:pt x="425804" y="261187"/>
                    <a:pt x="426421" y="261144"/>
                  </a:cubicBezTo>
                  <a:cubicBezTo>
                    <a:pt x="433570" y="258940"/>
                    <a:pt x="440719" y="256227"/>
                    <a:pt x="447867" y="253005"/>
                  </a:cubicBezTo>
                  <a:cubicBezTo>
                    <a:pt x="453511" y="249930"/>
                    <a:pt x="459269" y="246399"/>
                    <a:pt x="465140" y="242411"/>
                  </a:cubicBezTo>
                  <a:cubicBezTo>
                    <a:pt x="471010" y="238423"/>
                    <a:pt x="476768" y="234111"/>
                    <a:pt x="482411" y="229475"/>
                  </a:cubicBezTo>
                  <a:cubicBezTo>
                    <a:pt x="483940" y="228336"/>
                    <a:pt x="485469" y="227577"/>
                    <a:pt x="486997" y="227197"/>
                  </a:cubicBezTo>
                  <a:cubicBezTo>
                    <a:pt x="488526" y="226818"/>
                    <a:pt x="490055" y="227577"/>
                    <a:pt x="491584" y="229475"/>
                  </a:cubicBezTo>
                  <a:lnTo>
                    <a:pt x="494641" y="229475"/>
                  </a:lnTo>
                  <a:cubicBezTo>
                    <a:pt x="496807" y="228990"/>
                    <a:pt x="499355" y="228441"/>
                    <a:pt x="502285" y="227830"/>
                  </a:cubicBezTo>
                  <a:cubicBezTo>
                    <a:pt x="505215" y="227218"/>
                    <a:pt x="507763" y="226417"/>
                    <a:pt x="509929" y="225426"/>
                  </a:cubicBezTo>
                  <a:cubicBezTo>
                    <a:pt x="517063" y="220428"/>
                    <a:pt x="523942" y="215478"/>
                    <a:pt x="530567" y="210576"/>
                  </a:cubicBezTo>
                  <a:cubicBezTo>
                    <a:pt x="537192" y="205675"/>
                    <a:pt x="543562" y="200447"/>
                    <a:pt x="549677" y="194894"/>
                  </a:cubicBezTo>
                  <a:cubicBezTo>
                    <a:pt x="551142" y="194405"/>
                    <a:pt x="552288" y="193597"/>
                    <a:pt x="553116" y="192469"/>
                  </a:cubicBezTo>
                  <a:cubicBezTo>
                    <a:pt x="553944" y="191342"/>
                    <a:pt x="554836" y="189768"/>
                    <a:pt x="555792" y="187747"/>
                  </a:cubicBezTo>
                  <a:cubicBezTo>
                    <a:pt x="553690" y="187726"/>
                    <a:pt x="551269" y="187513"/>
                    <a:pt x="548530" y="187109"/>
                  </a:cubicBezTo>
                  <a:cubicBezTo>
                    <a:pt x="545791" y="186705"/>
                    <a:pt x="543116" y="186237"/>
                    <a:pt x="540504" y="185705"/>
                  </a:cubicBezTo>
                  <a:lnTo>
                    <a:pt x="540504" y="184684"/>
                  </a:lnTo>
                  <a:lnTo>
                    <a:pt x="552734" y="184684"/>
                  </a:lnTo>
                  <a:cubicBezTo>
                    <a:pt x="548679" y="184152"/>
                    <a:pt x="544814" y="183685"/>
                    <a:pt x="541141" y="183280"/>
                  </a:cubicBezTo>
                  <a:cubicBezTo>
                    <a:pt x="537468" y="182876"/>
                    <a:pt x="533858" y="182664"/>
                    <a:pt x="530312" y="182642"/>
                  </a:cubicBezTo>
                  <a:close/>
                  <a:moveTo>
                    <a:pt x="185958" y="157123"/>
                  </a:moveTo>
                  <a:cubicBezTo>
                    <a:pt x="185980" y="157612"/>
                    <a:pt x="185937" y="157910"/>
                    <a:pt x="185831" y="158017"/>
                  </a:cubicBezTo>
                  <a:lnTo>
                    <a:pt x="185427" y="158075"/>
                  </a:lnTo>
                  <a:close/>
                  <a:moveTo>
                    <a:pt x="428846" y="106273"/>
                  </a:moveTo>
                  <a:cubicBezTo>
                    <a:pt x="424272" y="105657"/>
                    <a:pt x="419379" y="106634"/>
                    <a:pt x="414166" y="109204"/>
                  </a:cubicBezTo>
                  <a:cubicBezTo>
                    <a:pt x="418230" y="109503"/>
                    <a:pt x="422357" y="110441"/>
                    <a:pt x="426549" y="112019"/>
                  </a:cubicBezTo>
                  <a:cubicBezTo>
                    <a:pt x="430740" y="113598"/>
                    <a:pt x="435123" y="114024"/>
                    <a:pt x="439697" y="113299"/>
                  </a:cubicBezTo>
                  <a:cubicBezTo>
                    <a:pt x="437038" y="109232"/>
                    <a:pt x="433421" y="106890"/>
                    <a:pt x="428846" y="106273"/>
                  </a:cubicBezTo>
                  <a:close/>
                  <a:moveTo>
                    <a:pt x="372420" y="106133"/>
                  </a:moveTo>
                  <a:cubicBezTo>
                    <a:pt x="374486" y="105226"/>
                    <a:pt x="376232" y="105271"/>
                    <a:pt x="377659" y="106269"/>
                  </a:cubicBezTo>
                  <a:cubicBezTo>
                    <a:pt x="379086" y="107267"/>
                    <a:pt x="380066" y="108587"/>
                    <a:pt x="380599" y="110228"/>
                  </a:cubicBezTo>
                  <a:cubicBezTo>
                    <a:pt x="382644" y="114366"/>
                    <a:pt x="384432" y="118631"/>
                    <a:pt x="385961" y="123022"/>
                  </a:cubicBezTo>
                  <a:cubicBezTo>
                    <a:pt x="387490" y="127413"/>
                    <a:pt x="388755" y="131673"/>
                    <a:pt x="389757" y="135801"/>
                  </a:cubicBezTo>
                  <a:lnTo>
                    <a:pt x="400890" y="180631"/>
                  </a:lnTo>
                  <a:cubicBezTo>
                    <a:pt x="400996" y="181561"/>
                    <a:pt x="401549" y="181984"/>
                    <a:pt x="402549" y="181899"/>
                  </a:cubicBezTo>
                  <a:cubicBezTo>
                    <a:pt x="403549" y="181815"/>
                    <a:pt x="404357" y="181730"/>
                    <a:pt x="404975" y="181646"/>
                  </a:cubicBezTo>
                  <a:lnTo>
                    <a:pt x="439697" y="172503"/>
                  </a:lnTo>
                  <a:cubicBezTo>
                    <a:pt x="448436" y="170818"/>
                    <a:pt x="457470" y="168814"/>
                    <a:pt x="466800" y="166490"/>
                  </a:cubicBezTo>
                  <a:cubicBezTo>
                    <a:pt x="476131" y="164166"/>
                    <a:pt x="485411" y="162418"/>
                    <a:pt x="494641" y="161245"/>
                  </a:cubicBezTo>
                  <a:cubicBezTo>
                    <a:pt x="503347" y="159838"/>
                    <a:pt x="512179" y="158814"/>
                    <a:pt x="521140" y="158175"/>
                  </a:cubicBezTo>
                  <a:cubicBezTo>
                    <a:pt x="530100" y="157535"/>
                    <a:pt x="538933" y="156512"/>
                    <a:pt x="547638" y="155105"/>
                  </a:cubicBezTo>
                  <a:cubicBezTo>
                    <a:pt x="553265" y="154614"/>
                    <a:pt x="558828" y="154060"/>
                    <a:pt x="564327" y="153441"/>
                  </a:cubicBezTo>
                  <a:cubicBezTo>
                    <a:pt x="569826" y="152823"/>
                    <a:pt x="575135" y="152013"/>
                    <a:pt x="580252" y="151011"/>
                  </a:cubicBezTo>
                  <a:lnTo>
                    <a:pt x="592482" y="151011"/>
                  </a:lnTo>
                  <a:cubicBezTo>
                    <a:pt x="594520" y="151181"/>
                    <a:pt x="596559" y="151352"/>
                    <a:pt x="598597" y="151523"/>
                  </a:cubicBezTo>
                  <a:cubicBezTo>
                    <a:pt x="600635" y="151693"/>
                    <a:pt x="602674" y="150840"/>
                    <a:pt x="604712" y="148964"/>
                  </a:cubicBezTo>
                  <a:lnTo>
                    <a:pt x="606750" y="148964"/>
                  </a:lnTo>
                  <a:cubicBezTo>
                    <a:pt x="613842" y="148879"/>
                    <a:pt x="620806" y="149305"/>
                    <a:pt x="627643" y="150243"/>
                  </a:cubicBezTo>
                  <a:cubicBezTo>
                    <a:pt x="634480" y="151181"/>
                    <a:pt x="641445" y="153143"/>
                    <a:pt x="648537" y="156128"/>
                  </a:cubicBezTo>
                  <a:cubicBezTo>
                    <a:pt x="653059" y="159028"/>
                    <a:pt x="655989" y="161927"/>
                    <a:pt x="657327" y="164824"/>
                  </a:cubicBezTo>
                  <a:cubicBezTo>
                    <a:pt x="658665" y="167721"/>
                    <a:pt x="658792" y="171637"/>
                    <a:pt x="657709" y="176571"/>
                  </a:cubicBezTo>
                  <a:cubicBezTo>
                    <a:pt x="656626" y="181582"/>
                    <a:pt x="654970" y="186276"/>
                    <a:pt x="652741" y="190653"/>
                  </a:cubicBezTo>
                  <a:cubicBezTo>
                    <a:pt x="650511" y="195030"/>
                    <a:pt x="648091" y="199470"/>
                    <a:pt x="645479" y="203974"/>
                  </a:cubicBezTo>
                  <a:cubicBezTo>
                    <a:pt x="640935" y="210643"/>
                    <a:pt x="636264" y="217288"/>
                    <a:pt x="631465" y="223909"/>
                  </a:cubicBezTo>
                  <a:cubicBezTo>
                    <a:pt x="626667" y="230529"/>
                    <a:pt x="621486" y="237176"/>
                    <a:pt x="615923" y="243848"/>
                  </a:cubicBezTo>
                  <a:cubicBezTo>
                    <a:pt x="613800" y="247366"/>
                    <a:pt x="611167" y="250504"/>
                    <a:pt x="608024" y="253259"/>
                  </a:cubicBezTo>
                  <a:cubicBezTo>
                    <a:pt x="604882" y="256015"/>
                    <a:pt x="601739" y="258643"/>
                    <a:pt x="598597" y="261144"/>
                  </a:cubicBezTo>
                  <a:cubicBezTo>
                    <a:pt x="591505" y="267376"/>
                    <a:pt x="584286" y="273481"/>
                    <a:pt x="576939" y="279458"/>
                  </a:cubicBezTo>
                  <a:cubicBezTo>
                    <a:pt x="569593" y="285436"/>
                    <a:pt x="561864" y="290523"/>
                    <a:pt x="553753" y="294720"/>
                  </a:cubicBezTo>
                  <a:cubicBezTo>
                    <a:pt x="545685" y="298472"/>
                    <a:pt x="537616" y="301906"/>
                    <a:pt x="529548" y="305022"/>
                  </a:cubicBezTo>
                  <a:cubicBezTo>
                    <a:pt x="521479" y="308138"/>
                    <a:pt x="512901" y="309791"/>
                    <a:pt x="503814" y="309982"/>
                  </a:cubicBezTo>
                  <a:cubicBezTo>
                    <a:pt x="498186" y="309940"/>
                    <a:pt x="492370" y="309516"/>
                    <a:pt x="486364" y="308710"/>
                  </a:cubicBezTo>
                  <a:cubicBezTo>
                    <a:pt x="480358" y="307905"/>
                    <a:pt x="474293" y="306972"/>
                    <a:pt x="468170" y="305912"/>
                  </a:cubicBezTo>
                  <a:cubicBezTo>
                    <a:pt x="464382" y="305764"/>
                    <a:pt x="461857" y="305806"/>
                    <a:pt x="460593" y="306039"/>
                  </a:cubicBezTo>
                  <a:cubicBezTo>
                    <a:pt x="459329" y="306273"/>
                    <a:pt x="457811" y="307587"/>
                    <a:pt x="456037" y="309982"/>
                  </a:cubicBezTo>
                  <a:lnTo>
                    <a:pt x="444804" y="323345"/>
                  </a:lnTo>
                  <a:cubicBezTo>
                    <a:pt x="449803" y="324862"/>
                    <a:pt x="454343" y="326127"/>
                    <a:pt x="458423" y="327139"/>
                  </a:cubicBezTo>
                  <a:cubicBezTo>
                    <a:pt x="462502" y="328150"/>
                    <a:pt x="466761" y="328909"/>
                    <a:pt x="471200" y="329415"/>
                  </a:cubicBezTo>
                  <a:cubicBezTo>
                    <a:pt x="471221" y="329479"/>
                    <a:pt x="471434" y="329607"/>
                    <a:pt x="471837" y="329800"/>
                  </a:cubicBezTo>
                  <a:cubicBezTo>
                    <a:pt x="472240" y="329992"/>
                    <a:pt x="472708" y="329864"/>
                    <a:pt x="473238" y="329415"/>
                  </a:cubicBezTo>
                  <a:cubicBezTo>
                    <a:pt x="476848" y="328046"/>
                    <a:pt x="480585" y="327704"/>
                    <a:pt x="484449" y="328388"/>
                  </a:cubicBezTo>
                  <a:cubicBezTo>
                    <a:pt x="488314" y="329073"/>
                    <a:pt x="492051" y="329757"/>
                    <a:pt x="495660" y="330442"/>
                  </a:cubicBezTo>
                  <a:cubicBezTo>
                    <a:pt x="496701" y="330463"/>
                    <a:pt x="497932" y="330420"/>
                    <a:pt x="499355" y="330313"/>
                  </a:cubicBezTo>
                  <a:cubicBezTo>
                    <a:pt x="500777" y="330206"/>
                    <a:pt x="502264" y="329907"/>
                    <a:pt x="503814" y="329415"/>
                  </a:cubicBezTo>
                  <a:cubicBezTo>
                    <a:pt x="502773" y="329436"/>
                    <a:pt x="501797" y="329393"/>
                    <a:pt x="500884" y="329287"/>
                  </a:cubicBezTo>
                  <a:cubicBezTo>
                    <a:pt x="499971" y="329180"/>
                    <a:pt x="499249" y="328880"/>
                    <a:pt x="498718" y="328388"/>
                  </a:cubicBezTo>
                  <a:lnTo>
                    <a:pt x="498718" y="327362"/>
                  </a:lnTo>
                  <a:cubicBezTo>
                    <a:pt x="501372" y="327319"/>
                    <a:pt x="504217" y="327148"/>
                    <a:pt x="507253" y="326848"/>
                  </a:cubicBezTo>
                  <a:cubicBezTo>
                    <a:pt x="510290" y="326549"/>
                    <a:pt x="512880" y="326378"/>
                    <a:pt x="515025" y="326335"/>
                  </a:cubicBezTo>
                  <a:cubicBezTo>
                    <a:pt x="518125" y="326207"/>
                    <a:pt x="521352" y="325950"/>
                    <a:pt x="524707" y="325565"/>
                  </a:cubicBezTo>
                  <a:cubicBezTo>
                    <a:pt x="528062" y="325180"/>
                    <a:pt x="531289" y="325437"/>
                    <a:pt x="534389" y="326335"/>
                  </a:cubicBezTo>
                  <a:cubicBezTo>
                    <a:pt x="536448" y="327447"/>
                    <a:pt x="538699" y="328816"/>
                    <a:pt x="541141" y="330442"/>
                  </a:cubicBezTo>
                  <a:cubicBezTo>
                    <a:pt x="543583" y="332067"/>
                    <a:pt x="546088" y="333436"/>
                    <a:pt x="548657" y="334548"/>
                  </a:cubicBezTo>
                  <a:cubicBezTo>
                    <a:pt x="546683" y="336059"/>
                    <a:pt x="545536" y="337370"/>
                    <a:pt x="545218" y="338482"/>
                  </a:cubicBezTo>
                  <a:cubicBezTo>
                    <a:pt x="544899" y="339594"/>
                    <a:pt x="545027" y="340622"/>
                    <a:pt x="545600" y="341565"/>
                  </a:cubicBezTo>
                  <a:cubicBezTo>
                    <a:pt x="547468" y="343648"/>
                    <a:pt x="547808" y="345608"/>
                    <a:pt x="546619" y="347444"/>
                  </a:cubicBezTo>
                  <a:cubicBezTo>
                    <a:pt x="545430" y="349280"/>
                    <a:pt x="543731" y="350743"/>
                    <a:pt x="541523" y="351835"/>
                  </a:cubicBezTo>
                  <a:cubicBezTo>
                    <a:pt x="538975" y="353261"/>
                    <a:pt x="536427" y="354496"/>
                    <a:pt x="533879" y="355538"/>
                  </a:cubicBezTo>
                  <a:cubicBezTo>
                    <a:pt x="531331" y="356581"/>
                    <a:pt x="528783" y="358071"/>
                    <a:pt x="526236" y="360008"/>
                  </a:cubicBezTo>
                  <a:cubicBezTo>
                    <a:pt x="524749" y="360625"/>
                    <a:pt x="523390" y="361434"/>
                    <a:pt x="522159" y="362434"/>
                  </a:cubicBezTo>
                  <a:cubicBezTo>
                    <a:pt x="520927" y="363435"/>
                    <a:pt x="519568" y="363988"/>
                    <a:pt x="518082" y="364095"/>
                  </a:cubicBezTo>
                  <a:cubicBezTo>
                    <a:pt x="518571" y="364563"/>
                    <a:pt x="518868" y="364903"/>
                    <a:pt x="518974" y="365116"/>
                  </a:cubicBezTo>
                  <a:cubicBezTo>
                    <a:pt x="519080" y="365329"/>
                    <a:pt x="519123" y="365670"/>
                    <a:pt x="519101" y="366138"/>
                  </a:cubicBezTo>
                  <a:lnTo>
                    <a:pt x="532351" y="364095"/>
                  </a:lnTo>
                  <a:cubicBezTo>
                    <a:pt x="532393" y="364073"/>
                    <a:pt x="532563" y="364116"/>
                    <a:pt x="532860" y="364222"/>
                  </a:cubicBezTo>
                  <a:cubicBezTo>
                    <a:pt x="533157" y="364329"/>
                    <a:pt x="533327" y="364627"/>
                    <a:pt x="533370" y="365116"/>
                  </a:cubicBezTo>
                  <a:cubicBezTo>
                    <a:pt x="530418" y="367306"/>
                    <a:pt x="527658" y="369802"/>
                    <a:pt x="525089" y="372603"/>
                  </a:cubicBezTo>
                  <a:cubicBezTo>
                    <a:pt x="522520" y="375404"/>
                    <a:pt x="519505" y="377632"/>
                    <a:pt x="516044" y="379286"/>
                  </a:cubicBezTo>
                  <a:cubicBezTo>
                    <a:pt x="515364" y="380835"/>
                    <a:pt x="513921" y="381556"/>
                    <a:pt x="511712" y="381449"/>
                  </a:cubicBezTo>
                  <a:cubicBezTo>
                    <a:pt x="509504" y="381343"/>
                    <a:pt x="507551" y="380282"/>
                    <a:pt x="505852" y="378266"/>
                  </a:cubicBezTo>
                  <a:cubicBezTo>
                    <a:pt x="505258" y="377779"/>
                    <a:pt x="504408" y="377483"/>
                    <a:pt x="503304" y="377377"/>
                  </a:cubicBezTo>
                  <a:cubicBezTo>
                    <a:pt x="502200" y="377271"/>
                    <a:pt x="501351" y="377229"/>
                    <a:pt x="500756" y="377250"/>
                  </a:cubicBezTo>
                  <a:cubicBezTo>
                    <a:pt x="498208" y="380579"/>
                    <a:pt x="495406" y="382316"/>
                    <a:pt x="492348" y="382463"/>
                  </a:cubicBezTo>
                  <a:cubicBezTo>
                    <a:pt x="489290" y="382609"/>
                    <a:pt x="485978" y="382566"/>
                    <a:pt x="482411" y="382332"/>
                  </a:cubicBezTo>
                  <a:cubicBezTo>
                    <a:pt x="480436" y="382248"/>
                    <a:pt x="478780" y="381909"/>
                    <a:pt x="477443" y="381315"/>
                  </a:cubicBezTo>
                  <a:cubicBezTo>
                    <a:pt x="476105" y="380721"/>
                    <a:pt x="474703" y="380380"/>
                    <a:pt x="473238" y="380291"/>
                  </a:cubicBezTo>
                  <a:lnTo>
                    <a:pt x="457059" y="377276"/>
                  </a:lnTo>
                  <a:cubicBezTo>
                    <a:pt x="455506" y="376816"/>
                    <a:pt x="453761" y="376732"/>
                    <a:pt x="451825" y="377025"/>
                  </a:cubicBezTo>
                  <a:cubicBezTo>
                    <a:pt x="449889" y="377318"/>
                    <a:pt x="447889" y="377737"/>
                    <a:pt x="445825" y="378281"/>
                  </a:cubicBezTo>
                  <a:cubicBezTo>
                    <a:pt x="444761" y="378763"/>
                    <a:pt x="443570" y="379056"/>
                    <a:pt x="442251" y="379161"/>
                  </a:cubicBezTo>
                  <a:cubicBezTo>
                    <a:pt x="440931" y="379265"/>
                    <a:pt x="439740" y="379307"/>
                    <a:pt x="438676" y="379286"/>
                  </a:cubicBezTo>
                  <a:cubicBezTo>
                    <a:pt x="438187" y="379243"/>
                    <a:pt x="437889" y="379078"/>
                    <a:pt x="437782" y="378790"/>
                  </a:cubicBezTo>
                  <a:cubicBezTo>
                    <a:pt x="437676" y="378501"/>
                    <a:pt x="437634" y="378347"/>
                    <a:pt x="437655" y="378328"/>
                  </a:cubicBezTo>
                  <a:cubicBezTo>
                    <a:pt x="439740" y="377838"/>
                    <a:pt x="441953" y="377285"/>
                    <a:pt x="444293" y="376668"/>
                  </a:cubicBezTo>
                  <a:cubicBezTo>
                    <a:pt x="446633" y="376051"/>
                    <a:pt x="448846" y="375243"/>
                    <a:pt x="450931" y="374243"/>
                  </a:cubicBezTo>
                  <a:lnTo>
                    <a:pt x="450931" y="373222"/>
                  </a:lnTo>
                  <a:cubicBezTo>
                    <a:pt x="446463" y="373434"/>
                    <a:pt x="442378" y="374286"/>
                    <a:pt x="438676" y="375775"/>
                  </a:cubicBezTo>
                  <a:cubicBezTo>
                    <a:pt x="434974" y="377264"/>
                    <a:pt x="430889" y="378115"/>
                    <a:pt x="426421" y="378328"/>
                  </a:cubicBezTo>
                  <a:lnTo>
                    <a:pt x="426421" y="377307"/>
                  </a:lnTo>
                  <a:cubicBezTo>
                    <a:pt x="431017" y="375839"/>
                    <a:pt x="435868" y="374434"/>
                    <a:pt x="440974" y="373094"/>
                  </a:cubicBezTo>
                  <a:cubicBezTo>
                    <a:pt x="446080" y="371754"/>
                    <a:pt x="451442" y="370094"/>
                    <a:pt x="457059" y="368116"/>
                  </a:cubicBezTo>
                  <a:cubicBezTo>
                    <a:pt x="456059" y="367648"/>
                    <a:pt x="455250" y="367307"/>
                    <a:pt x="454633" y="367095"/>
                  </a:cubicBezTo>
                  <a:cubicBezTo>
                    <a:pt x="454016" y="366882"/>
                    <a:pt x="453463" y="366541"/>
                    <a:pt x="452974" y="366073"/>
                  </a:cubicBezTo>
                  <a:cubicBezTo>
                    <a:pt x="454038" y="365584"/>
                    <a:pt x="454974" y="365286"/>
                    <a:pt x="455782" y="365180"/>
                  </a:cubicBezTo>
                  <a:cubicBezTo>
                    <a:pt x="456591" y="365074"/>
                    <a:pt x="457016" y="365031"/>
                    <a:pt x="457059" y="365052"/>
                  </a:cubicBezTo>
                  <a:cubicBezTo>
                    <a:pt x="460468" y="364648"/>
                    <a:pt x="462488" y="364180"/>
                    <a:pt x="463119" y="363648"/>
                  </a:cubicBezTo>
                  <a:cubicBezTo>
                    <a:pt x="463751" y="363116"/>
                    <a:pt x="463751" y="361882"/>
                    <a:pt x="463119" y="359946"/>
                  </a:cubicBezTo>
                  <a:cubicBezTo>
                    <a:pt x="461057" y="352209"/>
                    <a:pt x="458095" y="345508"/>
                    <a:pt x="454234" y="339845"/>
                  </a:cubicBezTo>
                  <a:cubicBezTo>
                    <a:pt x="450372" y="334181"/>
                    <a:pt x="445867" y="330025"/>
                    <a:pt x="440719" y="327376"/>
                  </a:cubicBezTo>
                  <a:lnTo>
                    <a:pt x="436634" y="333521"/>
                  </a:lnTo>
                  <a:cubicBezTo>
                    <a:pt x="436506" y="337438"/>
                    <a:pt x="435485" y="340935"/>
                    <a:pt x="433570" y="344012"/>
                  </a:cubicBezTo>
                  <a:cubicBezTo>
                    <a:pt x="431655" y="347089"/>
                    <a:pt x="429612" y="350376"/>
                    <a:pt x="427442" y="353871"/>
                  </a:cubicBezTo>
                  <a:lnTo>
                    <a:pt x="423357" y="360986"/>
                  </a:lnTo>
                  <a:cubicBezTo>
                    <a:pt x="422910" y="362003"/>
                    <a:pt x="422527" y="362765"/>
                    <a:pt x="422208" y="363273"/>
                  </a:cubicBezTo>
                  <a:cubicBezTo>
                    <a:pt x="421889" y="363782"/>
                    <a:pt x="421251" y="364036"/>
                    <a:pt x="420293" y="364036"/>
                  </a:cubicBezTo>
                  <a:cubicBezTo>
                    <a:pt x="418336" y="365666"/>
                    <a:pt x="416634" y="367742"/>
                    <a:pt x="415187" y="370262"/>
                  </a:cubicBezTo>
                  <a:cubicBezTo>
                    <a:pt x="413740" y="372782"/>
                    <a:pt x="412038" y="375111"/>
                    <a:pt x="410081" y="377250"/>
                  </a:cubicBezTo>
                  <a:cubicBezTo>
                    <a:pt x="408528" y="378838"/>
                    <a:pt x="406528" y="380236"/>
                    <a:pt x="404081" y="381443"/>
                  </a:cubicBezTo>
                  <a:cubicBezTo>
                    <a:pt x="401634" y="382650"/>
                    <a:pt x="398868" y="383285"/>
                    <a:pt x="395783" y="383349"/>
                  </a:cubicBezTo>
                  <a:cubicBezTo>
                    <a:pt x="395804" y="383925"/>
                    <a:pt x="395762" y="384566"/>
                    <a:pt x="395656" y="385271"/>
                  </a:cubicBezTo>
                  <a:cubicBezTo>
                    <a:pt x="395549" y="385976"/>
                    <a:pt x="395251" y="386360"/>
                    <a:pt x="394762" y="386425"/>
                  </a:cubicBezTo>
                  <a:lnTo>
                    <a:pt x="394762" y="390526"/>
                  </a:lnTo>
                  <a:cubicBezTo>
                    <a:pt x="392593" y="390526"/>
                    <a:pt x="390925" y="389500"/>
                    <a:pt x="389757" y="387450"/>
                  </a:cubicBezTo>
                  <a:lnTo>
                    <a:pt x="387755" y="386425"/>
                  </a:lnTo>
                  <a:cubicBezTo>
                    <a:pt x="385710" y="388518"/>
                    <a:pt x="383666" y="390995"/>
                    <a:pt x="381621" y="393858"/>
                  </a:cubicBezTo>
                  <a:cubicBezTo>
                    <a:pt x="379576" y="396720"/>
                    <a:pt x="377532" y="399710"/>
                    <a:pt x="375487" y="402828"/>
                  </a:cubicBezTo>
                  <a:cubicBezTo>
                    <a:pt x="374550" y="404297"/>
                    <a:pt x="374379" y="405191"/>
                    <a:pt x="374976" y="405510"/>
                  </a:cubicBezTo>
                  <a:cubicBezTo>
                    <a:pt x="375572" y="405829"/>
                    <a:pt x="376424" y="405957"/>
                    <a:pt x="377532" y="405893"/>
                  </a:cubicBezTo>
                  <a:cubicBezTo>
                    <a:pt x="380619" y="405851"/>
                    <a:pt x="383885" y="405935"/>
                    <a:pt x="387329" y="406147"/>
                  </a:cubicBezTo>
                  <a:cubicBezTo>
                    <a:pt x="390772" y="406358"/>
                    <a:pt x="394271" y="406949"/>
                    <a:pt x="397826" y="407921"/>
                  </a:cubicBezTo>
                  <a:cubicBezTo>
                    <a:pt x="407485" y="408386"/>
                    <a:pt x="417017" y="408978"/>
                    <a:pt x="426421" y="409696"/>
                  </a:cubicBezTo>
                  <a:cubicBezTo>
                    <a:pt x="435825" y="410414"/>
                    <a:pt x="445357" y="411513"/>
                    <a:pt x="455016" y="412992"/>
                  </a:cubicBezTo>
                  <a:cubicBezTo>
                    <a:pt x="467718" y="415484"/>
                    <a:pt x="480634" y="418104"/>
                    <a:pt x="493765" y="420851"/>
                  </a:cubicBezTo>
                  <a:cubicBezTo>
                    <a:pt x="506895" y="423597"/>
                    <a:pt x="520097" y="426724"/>
                    <a:pt x="533370" y="430231"/>
                  </a:cubicBezTo>
                  <a:cubicBezTo>
                    <a:pt x="550144" y="435267"/>
                    <a:pt x="566535" y="440495"/>
                    <a:pt x="582545" y="445914"/>
                  </a:cubicBezTo>
                  <a:cubicBezTo>
                    <a:pt x="598555" y="451332"/>
                    <a:pt x="614437" y="457325"/>
                    <a:pt x="630191" y="463891"/>
                  </a:cubicBezTo>
                  <a:cubicBezTo>
                    <a:pt x="643016" y="470033"/>
                    <a:pt x="656095" y="476365"/>
                    <a:pt x="669430" y="482889"/>
                  </a:cubicBezTo>
                  <a:cubicBezTo>
                    <a:pt x="682764" y="489413"/>
                    <a:pt x="695843" y="496000"/>
                    <a:pt x="708668" y="502651"/>
                  </a:cubicBezTo>
                  <a:cubicBezTo>
                    <a:pt x="716821" y="506264"/>
                    <a:pt x="724465" y="510514"/>
                    <a:pt x="731599" y="515401"/>
                  </a:cubicBezTo>
                  <a:cubicBezTo>
                    <a:pt x="738734" y="520289"/>
                    <a:pt x="745358" y="525559"/>
                    <a:pt x="751473" y="531211"/>
                  </a:cubicBezTo>
                  <a:lnTo>
                    <a:pt x="769818" y="541411"/>
                  </a:lnTo>
                  <a:lnTo>
                    <a:pt x="769818" y="541413"/>
                  </a:lnTo>
                  <a:cubicBezTo>
                    <a:pt x="771857" y="541860"/>
                    <a:pt x="773131" y="542497"/>
                    <a:pt x="773640" y="543326"/>
                  </a:cubicBezTo>
                  <a:cubicBezTo>
                    <a:pt x="774150" y="544154"/>
                    <a:pt x="773895" y="545557"/>
                    <a:pt x="772876" y="547533"/>
                  </a:cubicBezTo>
                  <a:lnTo>
                    <a:pt x="769818" y="554673"/>
                  </a:lnTo>
                  <a:cubicBezTo>
                    <a:pt x="766931" y="558752"/>
                    <a:pt x="764553" y="562832"/>
                    <a:pt x="762684" y="566912"/>
                  </a:cubicBezTo>
                  <a:lnTo>
                    <a:pt x="761665" y="567932"/>
                  </a:lnTo>
                  <a:cubicBezTo>
                    <a:pt x="758862" y="569037"/>
                    <a:pt x="757333" y="570652"/>
                    <a:pt x="757079" y="572777"/>
                  </a:cubicBezTo>
                  <a:cubicBezTo>
                    <a:pt x="756824" y="574902"/>
                    <a:pt x="756314" y="577027"/>
                    <a:pt x="755550" y="579152"/>
                  </a:cubicBezTo>
                  <a:lnTo>
                    <a:pt x="753512" y="579152"/>
                  </a:lnTo>
                  <a:cubicBezTo>
                    <a:pt x="750603" y="581255"/>
                    <a:pt x="748267" y="583672"/>
                    <a:pt x="746505" y="586400"/>
                  </a:cubicBezTo>
                  <a:cubicBezTo>
                    <a:pt x="744742" y="589129"/>
                    <a:pt x="742662" y="591786"/>
                    <a:pt x="740262" y="594371"/>
                  </a:cubicBezTo>
                  <a:lnTo>
                    <a:pt x="739243" y="595380"/>
                  </a:lnTo>
                  <a:cubicBezTo>
                    <a:pt x="739031" y="598279"/>
                    <a:pt x="737672" y="600413"/>
                    <a:pt x="735166" y="601783"/>
                  </a:cubicBezTo>
                  <a:cubicBezTo>
                    <a:pt x="732661" y="603152"/>
                    <a:pt x="730283" y="604769"/>
                    <a:pt x="728032" y="606633"/>
                  </a:cubicBezTo>
                  <a:cubicBezTo>
                    <a:pt x="726461" y="607575"/>
                    <a:pt x="724762" y="607952"/>
                    <a:pt x="722936" y="607764"/>
                  </a:cubicBezTo>
                  <a:cubicBezTo>
                    <a:pt x="721110" y="607575"/>
                    <a:pt x="719412" y="607198"/>
                    <a:pt x="717840" y="606633"/>
                  </a:cubicBezTo>
                  <a:lnTo>
                    <a:pt x="709687" y="606633"/>
                  </a:lnTo>
                  <a:lnTo>
                    <a:pt x="708668" y="606633"/>
                  </a:lnTo>
                  <a:lnTo>
                    <a:pt x="714783" y="616763"/>
                  </a:lnTo>
                  <a:lnTo>
                    <a:pt x="716821" y="619838"/>
                  </a:lnTo>
                  <a:lnTo>
                    <a:pt x="711725" y="619838"/>
                  </a:lnTo>
                  <a:cubicBezTo>
                    <a:pt x="709156" y="619219"/>
                    <a:pt x="706396" y="618151"/>
                    <a:pt x="703445" y="616635"/>
                  </a:cubicBezTo>
                  <a:cubicBezTo>
                    <a:pt x="700493" y="615119"/>
                    <a:pt x="697478" y="613795"/>
                    <a:pt x="694399" y="612663"/>
                  </a:cubicBezTo>
                  <a:lnTo>
                    <a:pt x="649556" y="595380"/>
                  </a:lnTo>
                  <a:cubicBezTo>
                    <a:pt x="644417" y="592396"/>
                    <a:pt x="639406" y="589530"/>
                    <a:pt x="634523" y="586781"/>
                  </a:cubicBezTo>
                  <a:cubicBezTo>
                    <a:pt x="629639" y="584033"/>
                    <a:pt x="625138" y="581149"/>
                    <a:pt x="621019" y="578132"/>
                  </a:cubicBezTo>
                  <a:cubicBezTo>
                    <a:pt x="617452" y="575645"/>
                    <a:pt x="613885" y="573478"/>
                    <a:pt x="610317" y="571629"/>
                  </a:cubicBezTo>
                  <a:cubicBezTo>
                    <a:pt x="606750" y="569781"/>
                    <a:pt x="603183" y="567868"/>
                    <a:pt x="599616" y="565892"/>
                  </a:cubicBezTo>
                  <a:cubicBezTo>
                    <a:pt x="595136" y="564298"/>
                    <a:pt x="591357" y="561876"/>
                    <a:pt x="588278" y="558625"/>
                  </a:cubicBezTo>
                  <a:cubicBezTo>
                    <a:pt x="585199" y="555374"/>
                    <a:pt x="582184" y="551677"/>
                    <a:pt x="579233" y="547533"/>
                  </a:cubicBezTo>
                  <a:cubicBezTo>
                    <a:pt x="576409" y="544367"/>
                    <a:pt x="574413" y="540755"/>
                    <a:pt x="573245" y="536696"/>
                  </a:cubicBezTo>
                  <a:cubicBezTo>
                    <a:pt x="572077" y="532637"/>
                    <a:pt x="570336" y="528770"/>
                    <a:pt x="568022" y="525094"/>
                  </a:cubicBezTo>
                  <a:cubicBezTo>
                    <a:pt x="567555" y="523564"/>
                    <a:pt x="566960" y="522289"/>
                    <a:pt x="566238" y="521269"/>
                  </a:cubicBezTo>
                  <a:cubicBezTo>
                    <a:pt x="565516" y="520249"/>
                    <a:pt x="564412" y="519484"/>
                    <a:pt x="562926" y="518974"/>
                  </a:cubicBezTo>
                  <a:cubicBezTo>
                    <a:pt x="554751" y="513896"/>
                    <a:pt x="546385" y="509009"/>
                    <a:pt x="537829" y="504313"/>
                  </a:cubicBezTo>
                  <a:cubicBezTo>
                    <a:pt x="529272" y="499616"/>
                    <a:pt x="520651" y="494984"/>
                    <a:pt x="511967" y="490416"/>
                  </a:cubicBezTo>
                  <a:cubicBezTo>
                    <a:pt x="497726" y="483807"/>
                    <a:pt x="483433" y="477645"/>
                    <a:pt x="469088" y="471929"/>
                  </a:cubicBezTo>
                  <a:cubicBezTo>
                    <a:pt x="454743" y="466213"/>
                    <a:pt x="440180" y="460816"/>
                    <a:pt x="425400" y="455737"/>
                  </a:cubicBezTo>
                  <a:cubicBezTo>
                    <a:pt x="418291" y="452741"/>
                    <a:pt x="411062" y="450064"/>
                    <a:pt x="403715" y="447705"/>
                  </a:cubicBezTo>
                  <a:cubicBezTo>
                    <a:pt x="396367" y="445347"/>
                    <a:pt x="388662" y="442924"/>
                    <a:pt x="380599" y="440438"/>
                  </a:cubicBezTo>
                  <a:cubicBezTo>
                    <a:pt x="376935" y="440268"/>
                    <a:pt x="373016" y="439333"/>
                    <a:pt x="368842" y="437633"/>
                  </a:cubicBezTo>
                  <a:cubicBezTo>
                    <a:pt x="364667" y="435933"/>
                    <a:pt x="360748" y="434488"/>
                    <a:pt x="357084" y="433298"/>
                  </a:cubicBezTo>
                  <a:cubicBezTo>
                    <a:pt x="354038" y="432236"/>
                    <a:pt x="351186" y="431811"/>
                    <a:pt x="348529" y="432023"/>
                  </a:cubicBezTo>
                  <a:cubicBezTo>
                    <a:pt x="345872" y="432236"/>
                    <a:pt x="343283" y="433341"/>
                    <a:pt x="340763" y="435338"/>
                  </a:cubicBezTo>
                  <a:cubicBezTo>
                    <a:pt x="323506" y="453719"/>
                    <a:pt x="306168" y="471780"/>
                    <a:pt x="288750" y="489523"/>
                  </a:cubicBezTo>
                  <a:cubicBezTo>
                    <a:pt x="271331" y="507266"/>
                    <a:pt x="253714" y="524563"/>
                    <a:pt x="235898" y="541413"/>
                  </a:cubicBezTo>
                  <a:cubicBezTo>
                    <a:pt x="223668" y="553549"/>
                    <a:pt x="211438" y="565231"/>
                    <a:pt x="199208" y="576460"/>
                  </a:cubicBezTo>
                  <a:cubicBezTo>
                    <a:pt x="186978" y="587688"/>
                    <a:pt x="174748" y="599086"/>
                    <a:pt x="162517" y="610653"/>
                  </a:cubicBezTo>
                  <a:cubicBezTo>
                    <a:pt x="153833" y="617955"/>
                    <a:pt x="144703" y="625308"/>
                    <a:pt x="135127" y="632711"/>
                  </a:cubicBezTo>
                  <a:cubicBezTo>
                    <a:pt x="125551" y="640115"/>
                    <a:pt x="115657" y="646685"/>
                    <a:pt x="105444" y="652421"/>
                  </a:cubicBezTo>
                  <a:lnTo>
                    <a:pt x="77926" y="668748"/>
                  </a:lnTo>
                  <a:lnTo>
                    <a:pt x="72830" y="668748"/>
                  </a:lnTo>
                  <a:cubicBezTo>
                    <a:pt x="73276" y="668684"/>
                    <a:pt x="73658" y="668302"/>
                    <a:pt x="73977" y="667600"/>
                  </a:cubicBezTo>
                  <a:cubicBezTo>
                    <a:pt x="74295" y="666899"/>
                    <a:pt x="74932" y="666261"/>
                    <a:pt x="75888" y="665687"/>
                  </a:cubicBezTo>
                  <a:cubicBezTo>
                    <a:pt x="77459" y="665134"/>
                    <a:pt x="79157" y="664199"/>
                    <a:pt x="80983" y="662881"/>
                  </a:cubicBezTo>
                  <a:cubicBezTo>
                    <a:pt x="82809" y="661563"/>
                    <a:pt x="84508" y="660117"/>
                    <a:pt x="86079" y="658544"/>
                  </a:cubicBezTo>
                  <a:cubicBezTo>
                    <a:pt x="83107" y="659437"/>
                    <a:pt x="80389" y="658927"/>
                    <a:pt x="77926" y="657013"/>
                  </a:cubicBezTo>
                  <a:cubicBezTo>
                    <a:pt x="75463" y="655100"/>
                    <a:pt x="72745" y="655610"/>
                    <a:pt x="69773" y="658544"/>
                  </a:cubicBezTo>
                  <a:cubicBezTo>
                    <a:pt x="69284" y="657077"/>
                    <a:pt x="68732" y="655929"/>
                    <a:pt x="68116" y="655100"/>
                  </a:cubicBezTo>
                  <a:cubicBezTo>
                    <a:pt x="67501" y="654271"/>
                    <a:pt x="66694" y="653378"/>
                    <a:pt x="65696" y="652421"/>
                  </a:cubicBezTo>
                  <a:lnTo>
                    <a:pt x="51427" y="657524"/>
                  </a:lnTo>
                  <a:cubicBezTo>
                    <a:pt x="50897" y="657970"/>
                    <a:pt x="50175" y="658097"/>
                    <a:pt x="49262" y="657906"/>
                  </a:cubicBezTo>
                  <a:cubicBezTo>
                    <a:pt x="48349" y="657715"/>
                    <a:pt x="47372" y="657587"/>
                    <a:pt x="46331" y="657524"/>
                  </a:cubicBezTo>
                  <a:cubicBezTo>
                    <a:pt x="45312" y="657056"/>
                    <a:pt x="44293" y="656716"/>
                    <a:pt x="43274" y="656503"/>
                  </a:cubicBezTo>
                  <a:cubicBezTo>
                    <a:pt x="42255" y="656290"/>
                    <a:pt x="41236" y="655950"/>
                    <a:pt x="40216" y="655483"/>
                  </a:cubicBezTo>
                  <a:cubicBezTo>
                    <a:pt x="38624" y="654016"/>
                    <a:pt x="36968" y="652613"/>
                    <a:pt x="35248" y="651273"/>
                  </a:cubicBezTo>
                  <a:cubicBezTo>
                    <a:pt x="33528" y="649934"/>
                    <a:pt x="32127" y="648276"/>
                    <a:pt x="31044" y="646299"/>
                  </a:cubicBezTo>
                  <a:cubicBezTo>
                    <a:pt x="30492" y="646278"/>
                    <a:pt x="29812" y="646065"/>
                    <a:pt x="29006" y="645661"/>
                  </a:cubicBezTo>
                  <a:cubicBezTo>
                    <a:pt x="28199" y="645257"/>
                    <a:pt x="27519" y="644789"/>
                    <a:pt x="26967" y="644258"/>
                  </a:cubicBezTo>
                  <a:cubicBezTo>
                    <a:pt x="24971" y="643357"/>
                    <a:pt x="23612" y="642394"/>
                    <a:pt x="22890" y="641368"/>
                  </a:cubicBezTo>
                  <a:cubicBezTo>
                    <a:pt x="22169" y="640342"/>
                    <a:pt x="21829" y="638625"/>
                    <a:pt x="21871" y="636217"/>
                  </a:cubicBezTo>
                  <a:cubicBezTo>
                    <a:pt x="22296" y="634732"/>
                    <a:pt x="21956" y="633884"/>
                    <a:pt x="20852" y="633672"/>
                  </a:cubicBezTo>
                  <a:cubicBezTo>
                    <a:pt x="19748" y="633461"/>
                    <a:pt x="18389" y="633633"/>
                    <a:pt x="16775" y="634187"/>
                  </a:cubicBezTo>
                  <a:cubicBezTo>
                    <a:pt x="16287" y="634230"/>
                    <a:pt x="15735" y="634401"/>
                    <a:pt x="15119" y="634700"/>
                  </a:cubicBezTo>
                  <a:cubicBezTo>
                    <a:pt x="14504" y="634999"/>
                    <a:pt x="13697" y="635170"/>
                    <a:pt x="12699" y="635212"/>
                  </a:cubicBezTo>
                  <a:cubicBezTo>
                    <a:pt x="10724" y="637161"/>
                    <a:pt x="9068" y="637787"/>
                    <a:pt x="7730" y="637089"/>
                  </a:cubicBezTo>
                  <a:cubicBezTo>
                    <a:pt x="6393" y="636392"/>
                    <a:pt x="4991" y="634741"/>
                    <a:pt x="3526" y="632138"/>
                  </a:cubicBezTo>
                  <a:lnTo>
                    <a:pt x="469" y="629063"/>
                  </a:lnTo>
                  <a:cubicBezTo>
                    <a:pt x="405" y="628401"/>
                    <a:pt x="278" y="627418"/>
                    <a:pt x="86" y="626116"/>
                  </a:cubicBezTo>
                  <a:cubicBezTo>
                    <a:pt x="-105" y="624813"/>
                    <a:pt x="23" y="624087"/>
                    <a:pt x="469" y="623938"/>
                  </a:cubicBezTo>
                  <a:cubicBezTo>
                    <a:pt x="1318" y="623383"/>
                    <a:pt x="1658" y="622443"/>
                    <a:pt x="1488" y="621119"/>
                  </a:cubicBezTo>
                  <a:cubicBezTo>
                    <a:pt x="1318" y="619795"/>
                    <a:pt x="1658" y="618343"/>
                    <a:pt x="2507" y="616763"/>
                  </a:cubicBezTo>
                  <a:cubicBezTo>
                    <a:pt x="3462" y="615184"/>
                    <a:pt x="4354" y="613740"/>
                    <a:pt x="5182" y="612429"/>
                  </a:cubicBezTo>
                  <a:cubicBezTo>
                    <a:pt x="6010" y="611119"/>
                    <a:pt x="7157" y="610192"/>
                    <a:pt x="8622" y="609648"/>
                  </a:cubicBezTo>
                  <a:lnTo>
                    <a:pt x="49389" y="583231"/>
                  </a:lnTo>
                  <a:cubicBezTo>
                    <a:pt x="63381" y="572649"/>
                    <a:pt x="77183" y="561430"/>
                    <a:pt x="90793" y="549573"/>
                  </a:cubicBezTo>
                  <a:cubicBezTo>
                    <a:pt x="104403" y="537716"/>
                    <a:pt x="116421" y="524457"/>
                    <a:pt x="126846" y="509795"/>
                  </a:cubicBezTo>
                  <a:cubicBezTo>
                    <a:pt x="135552" y="497067"/>
                    <a:pt x="144894" y="484530"/>
                    <a:pt x="154874" y="472184"/>
                  </a:cubicBezTo>
                  <a:cubicBezTo>
                    <a:pt x="164853" y="459838"/>
                    <a:pt x="175215" y="447556"/>
                    <a:pt x="185958" y="435338"/>
                  </a:cubicBezTo>
                  <a:cubicBezTo>
                    <a:pt x="192562" y="429813"/>
                    <a:pt x="199484" y="425316"/>
                    <a:pt x="206724" y="421846"/>
                  </a:cubicBezTo>
                  <a:cubicBezTo>
                    <a:pt x="213965" y="418376"/>
                    <a:pt x="221651" y="415425"/>
                    <a:pt x="229783" y="412994"/>
                  </a:cubicBezTo>
                  <a:cubicBezTo>
                    <a:pt x="229847" y="412533"/>
                    <a:pt x="230229" y="412197"/>
                    <a:pt x="230930" y="411988"/>
                  </a:cubicBezTo>
                  <a:cubicBezTo>
                    <a:pt x="231630" y="411778"/>
                    <a:pt x="232267" y="411442"/>
                    <a:pt x="232841" y="410981"/>
                  </a:cubicBezTo>
                  <a:cubicBezTo>
                    <a:pt x="229401" y="411422"/>
                    <a:pt x="227108" y="411039"/>
                    <a:pt x="225961" y="409834"/>
                  </a:cubicBezTo>
                  <a:cubicBezTo>
                    <a:pt x="224815" y="408629"/>
                    <a:pt x="224050" y="406977"/>
                    <a:pt x="223668" y="404879"/>
                  </a:cubicBezTo>
                  <a:cubicBezTo>
                    <a:pt x="223222" y="402368"/>
                    <a:pt x="223095" y="399986"/>
                    <a:pt x="223286" y="397730"/>
                  </a:cubicBezTo>
                  <a:cubicBezTo>
                    <a:pt x="223477" y="395475"/>
                    <a:pt x="223604" y="393093"/>
                    <a:pt x="223668" y="390582"/>
                  </a:cubicBezTo>
                  <a:cubicBezTo>
                    <a:pt x="225154" y="383923"/>
                    <a:pt x="227532" y="377583"/>
                    <a:pt x="230802" y="371562"/>
                  </a:cubicBezTo>
                  <a:cubicBezTo>
                    <a:pt x="234072" y="365542"/>
                    <a:pt x="238488" y="359967"/>
                    <a:pt x="244051" y="354840"/>
                  </a:cubicBezTo>
                  <a:lnTo>
                    <a:pt x="259339" y="340543"/>
                  </a:lnTo>
                  <a:lnTo>
                    <a:pt x="263416" y="334548"/>
                  </a:lnTo>
                  <a:cubicBezTo>
                    <a:pt x="252651" y="335039"/>
                    <a:pt x="242077" y="334822"/>
                    <a:pt x="231694" y="333898"/>
                  </a:cubicBezTo>
                  <a:cubicBezTo>
                    <a:pt x="221311" y="332973"/>
                    <a:pt x="211502" y="328395"/>
                    <a:pt x="202265" y="320164"/>
                  </a:cubicBezTo>
                  <a:lnTo>
                    <a:pt x="200227" y="328338"/>
                  </a:lnTo>
                  <a:cubicBezTo>
                    <a:pt x="198252" y="333510"/>
                    <a:pt x="196087" y="338490"/>
                    <a:pt x="193730" y="343279"/>
                  </a:cubicBezTo>
                  <a:cubicBezTo>
                    <a:pt x="191373" y="348068"/>
                    <a:pt x="188443" y="352282"/>
                    <a:pt x="184939" y="355922"/>
                  </a:cubicBezTo>
                  <a:cubicBezTo>
                    <a:pt x="182391" y="360073"/>
                    <a:pt x="179843" y="364026"/>
                    <a:pt x="177295" y="367779"/>
                  </a:cubicBezTo>
                  <a:cubicBezTo>
                    <a:pt x="174748" y="371533"/>
                    <a:pt x="172200" y="374699"/>
                    <a:pt x="169652" y="377276"/>
                  </a:cubicBezTo>
                  <a:cubicBezTo>
                    <a:pt x="169142" y="377841"/>
                    <a:pt x="168633" y="378470"/>
                    <a:pt x="168123" y="379161"/>
                  </a:cubicBezTo>
                  <a:cubicBezTo>
                    <a:pt x="167613" y="379852"/>
                    <a:pt x="167104" y="380228"/>
                    <a:pt x="166594" y="380291"/>
                  </a:cubicBezTo>
                  <a:cubicBezTo>
                    <a:pt x="164471" y="381764"/>
                    <a:pt x="162348" y="383172"/>
                    <a:pt x="160224" y="384516"/>
                  </a:cubicBezTo>
                  <a:cubicBezTo>
                    <a:pt x="158101" y="385859"/>
                    <a:pt x="156487" y="387521"/>
                    <a:pt x="155383" y="389500"/>
                  </a:cubicBezTo>
                  <a:cubicBezTo>
                    <a:pt x="154364" y="394626"/>
                    <a:pt x="152326" y="394626"/>
                    <a:pt x="149268" y="389500"/>
                  </a:cubicBezTo>
                  <a:cubicBezTo>
                    <a:pt x="148313" y="387984"/>
                    <a:pt x="147676" y="386660"/>
                    <a:pt x="147357" y="385529"/>
                  </a:cubicBezTo>
                  <a:cubicBezTo>
                    <a:pt x="147039" y="384397"/>
                    <a:pt x="146657" y="383332"/>
                    <a:pt x="146211" y="382332"/>
                  </a:cubicBezTo>
                  <a:cubicBezTo>
                    <a:pt x="146168" y="380363"/>
                    <a:pt x="145744" y="379219"/>
                    <a:pt x="144937" y="378902"/>
                  </a:cubicBezTo>
                  <a:cubicBezTo>
                    <a:pt x="144130" y="378585"/>
                    <a:pt x="143196" y="378713"/>
                    <a:pt x="142134" y="379286"/>
                  </a:cubicBezTo>
                  <a:cubicBezTo>
                    <a:pt x="137272" y="382350"/>
                    <a:pt x="133237" y="383626"/>
                    <a:pt x="130031" y="383116"/>
                  </a:cubicBezTo>
                  <a:cubicBezTo>
                    <a:pt x="126825" y="382606"/>
                    <a:pt x="123046" y="380312"/>
                    <a:pt x="118693" y="376234"/>
                  </a:cubicBezTo>
                  <a:cubicBezTo>
                    <a:pt x="117610" y="374751"/>
                    <a:pt x="116209" y="373396"/>
                    <a:pt x="114489" y="372168"/>
                  </a:cubicBezTo>
                  <a:cubicBezTo>
                    <a:pt x="112769" y="370939"/>
                    <a:pt x="111113" y="369584"/>
                    <a:pt x="109520" y="368102"/>
                  </a:cubicBezTo>
                  <a:cubicBezTo>
                    <a:pt x="108501" y="367255"/>
                    <a:pt x="107482" y="366916"/>
                    <a:pt x="106463" y="367085"/>
                  </a:cubicBezTo>
                  <a:cubicBezTo>
                    <a:pt x="102556" y="368271"/>
                    <a:pt x="99159" y="366916"/>
                    <a:pt x="96271" y="363019"/>
                  </a:cubicBezTo>
                  <a:cubicBezTo>
                    <a:pt x="92279" y="356922"/>
                    <a:pt x="89816" y="350820"/>
                    <a:pt x="88882" y="344712"/>
                  </a:cubicBezTo>
                  <a:cubicBezTo>
                    <a:pt x="87948" y="338603"/>
                    <a:pt x="88033" y="332478"/>
                    <a:pt x="89137" y="326335"/>
                  </a:cubicBezTo>
                  <a:cubicBezTo>
                    <a:pt x="90177" y="318732"/>
                    <a:pt x="91409" y="311461"/>
                    <a:pt x="92831" y="304522"/>
                  </a:cubicBezTo>
                  <a:cubicBezTo>
                    <a:pt x="94254" y="297583"/>
                    <a:pt x="95740" y="290585"/>
                    <a:pt x="97290" y="283528"/>
                  </a:cubicBezTo>
                  <a:cubicBezTo>
                    <a:pt x="98861" y="279480"/>
                    <a:pt x="100560" y="275622"/>
                    <a:pt x="102386" y="271955"/>
                  </a:cubicBezTo>
                  <a:cubicBezTo>
                    <a:pt x="104212" y="268288"/>
                    <a:pt x="105911" y="264684"/>
                    <a:pt x="107482" y="261144"/>
                  </a:cubicBezTo>
                  <a:cubicBezTo>
                    <a:pt x="111750" y="247419"/>
                    <a:pt x="117992" y="234587"/>
                    <a:pt x="126209" y="222650"/>
                  </a:cubicBezTo>
                  <a:cubicBezTo>
                    <a:pt x="134426" y="210713"/>
                    <a:pt x="143472" y="199425"/>
                    <a:pt x="153345" y="188787"/>
                  </a:cubicBezTo>
                  <a:cubicBezTo>
                    <a:pt x="158483" y="183169"/>
                    <a:pt x="163749" y="177807"/>
                    <a:pt x="169142" y="172700"/>
                  </a:cubicBezTo>
                  <a:cubicBezTo>
                    <a:pt x="174535" y="167592"/>
                    <a:pt x="179801" y="162741"/>
                    <a:pt x="184939" y="158144"/>
                  </a:cubicBezTo>
                  <a:lnTo>
                    <a:pt x="185427" y="158075"/>
                  </a:lnTo>
                  <a:lnTo>
                    <a:pt x="180608" y="166699"/>
                  </a:lnTo>
                  <a:cubicBezTo>
                    <a:pt x="178569" y="169955"/>
                    <a:pt x="176276" y="172891"/>
                    <a:pt x="173728" y="175508"/>
                  </a:cubicBezTo>
                  <a:cubicBezTo>
                    <a:pt x="169928" y="182066"/>
                    <a:pt x="166318" y="188613"/>
                    <a:pt x="162900" y="195152"/>
                  </a:cubicBezTo>
                  <a:cubicBezTo>
                    <a:pt x="159481" y="201690"/>
                    <a:pt x="157655" y="208710"/>
                    <a:pt x="157422" y="216212"/>
                  </a:cubicBezTo>
                  <a:cubicBezTo>
                    <a:pt x="156487" y="219855"/>
                    <a:pt x="156317" y="223820"/>
                    <a:pt x="156912" y="228106"/>
                  </a:cubicBezTo>
                  <a:cubicBezTo>
                    <a:pt x="157507" y="232392"/>
                    <a:pt x="158356" y="236612"/>
                    <a:pt x="159460" y="240766"/>
                  </a:cubicBezTo>
                  <a:cubicBezTo>
                    <a:pt x="163706" y="251982"/>
                    <a:pt x="168463" y="263184"/>
                    <a:pt x="173728" y="274371"/>
                  </a:cubicBezTo>
                  <a:cubicBezTo>
                    <a:pt x="173750" y="274414"/>
                    <a:pt x="173962" y="274583"/>
                    <a:pt x="174365" y="274880"/>
                  </a:cubicBezTo>
                  <a:cubicBezTo>
                    <a:pt x="174769" y="275177"/>
                    <a:pt x="175236" y="275346"/>
                    <a:pt x="175767" y="275389"/>
                  </a:cubicBezTo>
                  <a:cubicBezTo>
                    <a:pt x="178994" y="274541"/>
                    <a:pt x="181712" y="273184"/>
                    <a:pt x="183920" y="271319"/>
                  </a:cubicBezTo>
                  <a:cubicBezTo>
                    <a:pt x="213306" y="252986"/>
                    <a:pt x="245240" y="237689"/>
                    <a:pt x="279723" y="225426"/>
                  </a:cubicBezTo>
                  <a:cubicBezTo>
                    <a:pt x="291461" y="220425"/>
                    <a:pt x="303380" y="215717"/>
                    <a:pt x="315479" y="211304"/>
                  </a:cubicBezTo>
                  <a:cubicBezTo>
                    <a:pt x="327578" y="206891"/>
                    <a:pt x="339743" y="202418"/>
                    <a:pt x="351973" y="197884"/>
                  </a:cubicBezTo>
                  <a:cubicBezTo>
                    <a:pt x="353463" y="197356"/>
                    <a:pt x="354827" y="196891"/>
                    <a:pt x="356062" y="196489"/>
                  </a:cubicBezTo>
                  <a:cubicBezTo>
                    <a:pt x="357297" y="196087"/>
                    <a:pt x="358661" y="195876"/>
                    <a:pt x="360151" y="195854"/>
                  </a:cubicBezTo>
                  <a:cubicBezTo>
                    <a:pt x="362175" y="195389"/>
                    <a:pt x="363751" y="194544"/>
                    <a:pt x="364880" y="193317"/>
                  </a:cubicBezTo>
                  <a:cubicBezTo>
                    <a:pt x="366009" y="192091"/>
                    <a:pt x="366818" y="190230"/>
                    <a:pt x="367308" y="187735"/>
                  </a:cubicBezTo>
                  <a:cubicBezTo>
                    <a:pt x="368309" y="180159"/>
                    <a:pt x="369374" y="172689"/>
                    <a:pt x="370503" y="165324"/>
                  </a:cubicBezTo>
                  <a:cubicBezTo>
                    <a:pt x="371632" y="157959"/>
                    <a:pt x="372952" y="150459"/>
                    <a:pt x="374465" y="142823"/>
                  </a:cubicBezTo>
                  <a:cubicBezTo>
                    <a:pt x="374997" y="138316"/>
                    <a:pt x="375466" y="133715"/>
                    <a:pt x="375870" y="129018"/>
                  </a:cubicBezTo>
                  <a:cubicBezTo>
                    <a:pt x="376275" y="124322"/>
                    <a:pt x="376488" y="119424"/>
                    <a:pt x="376509" y="114323"/>
                  </a:cubicBezTo>
                  <a:cubicBezTo>
                    <a:pt x="376403" y="112766"/>
                    <a:pt x="375849" y="111273"/>
                    <a:pt x="374848" y="109844"/>
                  </a:cubicBezTo>
                  <a:cubicBezTo>
                    <a:pt x="373847" y="108415"/>
                    <a:pt x="373038" y="107178"/>
                    <a:pt x="372420" y="106133"/>
                  </a:cubicBezTo>
                  <a:close/>
                  <a:moveTo>
                    <a:pt x="311412" y="521"/>
                  </a:moveTo>
                  <a:cubicBezTo>
                    <a:pt x="320246" y="-371"/>
                    <a:pt x="329013" y="-116"/>
                    <a:pt x="337714" y="1285"/>
                  </a:cubicBezTo>
                  <a:cubicBezTo>
                    <a:pt x="346336" y="3281"/>
                    <a:pt x="354839" y="5405"/>
                    <a:pt x="363223" y="7655"/>
                  </a:cubicBezTo>
                  <a:cubicBezTo>
                    <a:pt x="371607" y="9906"/>
                    <a:pt x="380118" y="12539"/>
                    <a:pt x="388756" y="15554"/>
                  </a:cubicBezTo>
                  <a:cubicBezTo>
                    <a:pt x="399442" y="19440"/>
                    <a:pt x="409832" y="23134"/>
                    <a:pt x="419926" y="26637"/>
                  </a:cubicBezTo>
                  <a:cubicBezTo>
                    <a:pt x="430019" y="30141"/>
                    <a:pt x="439674" y="34600"/>
                    <a:pt x="448889" y="40014"/>
                  </a:cubicBezTo>
                  <a:cubicBezTo>
                    <a:pt x="452420" y="41564"/>
                    <a:pt x="455811" y="43305"/>
                    <a:pt x="459064" y="45237"/>
                  </a:cubicBezTo>
                  <a:cubicBezTo>
                    <a:pt x="462316" y="47170"/>
                    <a:pt x="465688" y="49165"/>
                    <a:pt x="469180" y="51225"/>
                  </a:cubicBezTo>
                  <a:cubicBezTo>
                    <a:pt x="470233" y="51692"/>
                    <a:pt x="471417" y="52032"/>
                    <a:pt x="472731" y="52244"/>
                  </a:cubicBezTo>
                  <a:cubicBezTo>
                    <a:pt x="474046" y="52457"/>
                    <a:pt x="475234" y="52796"/>
                    <a:pt x="476296" y="53263"/>
                  </a:cubicBezTo>
                  <a:lnTo>
                    <a:pt x="485469" y="55302"/>
                  </a:lnTo>
                  <a:cubicBezTo>
                    <a:pt x="485957" y="56363"/>
                    <a:pt x="486254" y="57298"/>
                    <a:pt x="486360" y="58105"/>
                  </a:cubicBezTo>
                  <a:cubicBezTo>
                    <a:pt x="486467" y="58911"/>
                    <a:pt x="486509" y="59336"/>
                    <a:pt x="486488" y="59378"/>
                  </a:cubicBezTo>
                  <a:lnTo>
                    <a:pt x="476296" y="76704"/>
                  </a:lnTo>
                  <a:cubicBezTo>
                    <a:pt x="476275" y="76811"/>
                    <a:pt x="476062" y="77363"/>
                    <a:pt x="475659" y="78361"/>
                  </a:cubicBezTo>
                  <a:cubicBezTo>
                    <a:pt x="475256" y="79359"/>
                    <a:pt x="474788" y="80165"/>
                    <a:pt x="474258" y="80781"/>
                  </a:cubicBezTo>
                  <a:cubicBezTo>
                    <a:pt x="473812" y="81312"/>
                    <a:pt x="473430" y="82034"/>
                    <a:pt x="473111" y="82947"/>
                  </a:cubicBezTo>
                  <a:cubicBezTo>
                    <a:pt x="472793" y="83860"/>
                    <a:pt x="472156" y="84837"/>
                    <a:pt x="471200" y="85877"/>
                  </a:cubicBezTo>
                  <a:cubicBezTo>
                    <a:pt x="468254" y="88388"/>
                    <a:pt x="465813" y="90962"/>
                    <a:pt x="463877" y="93600"/>
                  </a:cubicBezTo>
                  <a:cubicBezTo>
                    <a:pt x="461941" y="96237"/>
                    <a:pt x="460005" y="99065"/>
                    <a:pt x="458069" y="102082"/>
                  </a:cubicBezTo>
                  <a:cubicBezTo>
                    <a:pt x="456925" y="103052"/>
                    <a:pt x="455141" y="103897"/>
                    <a:pt x="452717" y="104615"/>
                  </a:cubicBezTo>
                  <a:cubicBezTo>
                    <a:pt x="450293" y="105334"/>
                    <a:pt x="447995" y="106181"/>
                    <a:pt x="445825" y="107157"/>
                  </a:cubicBezTo>
                  <a:cubicBezTo>
                    <a:pt x="444868" y="107647"/>
                    <a:pt x="443974" y="107946"/>
                    <a:pt x="443144" y="108052"/>
                  </a:cubicBezTo>
                  <a:cubicBezTo>
                    <a:pt x="442314" y="108159"/>
                    <a:pt x="441165" y="108202"/>
                    <a:pt x="439697" y="108180"/>
                  </a:cubicBezTo>
                  <a:lnTo>
                    <a:pt x="441740" y="110228"/>
                  </a:lnTo>
                  <a:cubicBezTo>
                    <a:pt x="442719" y="112766"/>
                    <a:pt x="442804" y="114600"/>
                    <a:pt x="441995" y="115730"/>
                  </a:cubicBezTo>
                  <a:cubicBezTo>
                    <a:pt x="441187" y="116861"/>
                    <a:pt x="439740" y="117415"/>
                    <a:pt x="437655" y="117394"/>
                  </a:cubicBezTo>
                  <a:lnTo>
                    <a:pt x="414166" y="111252"/>
                  </a:lnTo>
                  <a:cubicBezTo>
                    <a:pt x="413123" y="110740"/>
                    <a:pt x="412145" y="110228"/>
                    <a:pt x="411230" y="109716"/>
                  </a:cubicBezTo>
                  <a:cubicBezTo>
                    <a:pt x="410315" y="109204"/>
                    <a:pt x="409591" y="108692"/>
                    <a:pt x="409060" y="108180"/>
                  </a:cubicBezTo>
                  <a:cubicBezTo>
                    <a:pt x="402917" y="106545"/>
                    <a:pt x="396854" y="104724"/>
                    <a:pt x="390872" y="102718"/>
                  </a:cubicBezTo>
                  <a:cubicBezTo>
                    <a:pt x="384891" y="100711"/>
                    <a:pt x="379080" y="99149"/>
                    <a:pt x="373442" y="98031"/>
                  </a:cubicBezTo>
                  <a:cubicBezTo>
                    <a:pt x="370801" y="97524"/>
                    <a:pt x="368160" y="97271"/>
                    <a:pt x="365519" y="97271"/>
                  </a:cubicBezTo>
                  <a:cubicBezTo>
                    <a:pt x="362878" y="97271"/>
                    <a:pt x="360748" y="97524"/>
                    <a:pt x="359129" y="98031"/>
                  </a:cubicBezTo>
                  <a:cubicBezTo>
                    <a:pt x="353571" y="98495"/>
                    <a:pt x="348342" y="99086"/>
                    <a:pt x="343442" y="99803"/>
                  </a:cubicBezTo>
                  <a:cubicBezTo>
                    <a:pt x="338543" y="100520"/>
                    <a:pt x="333585" y="101618"/>
                    <a:pt x="328568" y="103095"/>
                  </a:cubicBezTo>
                  <a:cubicBezTo>
                    <a:pt x="325561" y="103643"/>
                    <a:pt x="322682" y="104319"/>
                    <a:pt x="319929" y="105122"/>
                  </a:cubicBezTo>
                  <a:cubicBezTo>
                    <a:pt x="317177" y="105925"/>
                    <a:pt x="314297" y="106603"/>
                    <a:pt x="311291" y="107157"/>
                  </a:cubicBezTo>
                  <a:cubicBezTo>
                    <a:pt x="316436" y="105063"/>
                    <a:pt x="321644" y="102654"/>
                    <a:pt x="326916" y="99931"/>
                  </a:cubicBezTo>
                  <a:cubicBezTo>
                    <a:pt x="332188" y="97208"/>
                    <a:pt x="337143" y="94549"/>
                    <a:pt x="341779" y="91954"/>
                  </a:cubicBezTo>
                  <a:cubicBezTo>
                    <a:pt x="345407" y="90499"/>
                    <a:pt x="348849" y="88851"/>
                    <a:pt x="352104" y="87012"/>
                  </a:cubicBezTo>
                  <a:cubicBezTo>
                    <a:pt x="355360" y="85172"/>
                    <a:pt x="358042" y="82755"/>
                    <a:pt x="360151" y="79762"/>
                  </a:cubicBezTo>
                  <a:cubicBezTo>
                    <a:pt x="361728" y="77766"/>
                    <a:pt x="363687" y="75898"/>
                    <a:pt x="366030" y="74157"/>
                  </a:cubicBezTo>
                  <a:cubicBezTo>
                    <a:pt x="368373" y="72415"/>
                    <a:pt x="370844" y="70547"/>
                    <a:pt x="373442" y="68551"/>
                  </a:cubicBezTo>
                  <a:cubicBezTo>
                    <a:pt x="374017" y="68466"/>
                    <a:pt x="374401" y="67872"/>
                    <a:pt x="374592" y="66768"/>
                  </a:cubicBezTo>
                  <a:cubicBezTo>
                    <a:pt x="374784" y="65663"/>
                    <a:pt x="374401" y="64559"/>
                    <a:pt x="373442" y="63455"/>
                  </a:cubicBezTo>
                  <a:cubicBezTo>
                    <a:pt x="370929" y="58253"/>
                    <a:pt x="368543" y="52860"/>
                    <a:pt x="366286" y="47276"/>
                  </a:cubicBezTo>
                  <a:cubicBezTo>
                    <a:pt x="364028" y="41692"/>
                    <a:pt x="361642" y="36553"/>
                    <a:pt x="359129" y="31861"/>
                  </a:cubicBezTo>
                  <a:cubicBezTo>
                    <a:pt x="356509" y="27784"/>
                    <a:pt x="353317" y="23962"/>
                    <a:pt x="349554" y="20395"/>
                  </a:cubicBezTo>
                  <a:cubicBezTo>
                    <a:pt x="345791" y="16828"/>
                    <a:pt x="341844" y="13516"/>
                    <a:pt x="337714" y="10458"/>
                  </a:cubicBezTo>
                  <a:cubicBezTo>
                    <a:pt x="331172" y="7464"/>
                    <a:pt x="324693" y="5553"/>
                    <a:pt x="318276" y="4725"/>
                  </a:cubicBezTo>
                  <a:cubicBezTo>
                    <a:pt x="311860" y="3897"/>
                    <a:pt x="305124" y="3770"/>
                    <a:pt x="298068" y="4343"/>
                  </a:cubicBezTo>
                  <a:lnTo>
                    <a:pt x="285838" y="4343"/>
                  </a:lnTo>
                  <a:cubicBezTo>
                    <a:pt x="294054" y="2687"/>
                    <a:pt x="302578" y="1413"/>
                    <a:pt x="311412" y="521"/>
                  </a:cubicBezTo>
                  <a:close/>
                </a:path>
              </a:pathLst>
            </a:custGeom>
            <a:gradFill flip="none" rotWithShape="1">
              <a:gsLst>
                <a:gs pos="62000">
                  <a:prstClr val="white"/>
                </a:gs>
                <a:gs pos="100000">
                  <a:srgbClr val="0891E3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sx="102000" sy="102000" algn="ctr" rotWithShape="0">
                <a:srgbClr val="0673B6">
                  <a:alpha val="4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80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62000">
                      <a:prstClr val="white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3" name="PA-任意多边形 42">
              <a:extLst>
                <a:ext uri="{FF2B5EF4-FFF2-40B4-BE49-F238E27FC236}">
                  <a16:creationId xmlns:a16="http://schemas.microsoft.com/office/drawing/2014/main" id="{C681AA63-8D46-433B-B900-FE7B77452F6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132249" y="2927530"/>
              <a:ext cx="762922" cy="465678"/>
            </a:xfrm>
            <a:custGeom>
              <a:avLst/>
              <a:gdLst/>
              <a:ahLst/>
              <a:cxnLst/>
              <a:rect l="l" t="t" r="r" b="b"/>
              <a:pathLst>
                <a:path w="762922" h="465678">
                  <a:moveTo>
                    <a:pt x="631911" y="450874"/>
                  </a:moveTo>
                  <a:cubicBezTo>
                    <a:pt x="633057" y="451086"/>
                    <a:pt x="634586" y="451936"/>
                    <a:pt x="636497" y="453422"/>
                  </a:cubicBezTo>
                  <a:cubicBezTo>
                    <a:pt x="638599" y="453995"/>
                    <a:pt x="641019" y="454887"/>
                    <a:pt x="643758" y="456097"/>
                  </a:cubicBezTo>
                  <a:cubicBezTo>
                    <a:pt x="646498" y="457308"/>
                    <a:pt x="649173" y="458454"/>
                    <a:pt x="651785" y="459537"/>
                  </a:cubicBezTo>
                  <a:cubicBezTo>
                    <a:pt x="657900" y="460726"/>
                    <a:pt x="664015" y="459367"/>
                    <a:pt x="670130" y="455460"/>
                  </a:cubicBezTo>
                  <a:cubicBezTo>
                    <a:pt x="670554" y="459006"/>
                    <a:pt x="669960" y="461597"/>
                    <a:pt x="668346" y="463232"/>
                  </a:cubicBezTo>
                  <a:cubicBezTo>
                    <a:pt x="666732" y="464866"/>
                    <a:pt x="664609" y="465673"/>
                    <a:pt x="661976" y="465652"/>
                  </a:cubicBezTo>
                  <a:cubicBezTo>
                    <a:pt x="658940" y="465758"/>
                    <a:pt x="656095" y="465546"/>
                    <a:pt x="653441" y="465015"/>
                  </a:cubicBezTo>
                  <a:cubicBezTo>
                    <a:pt x="650787" y="464484"/>
                    <a:pt x="648196" y="462998"/>
                    <a:pt x="645669" y="460556"/>
                  </a:cubicBezTo>
                  <a:cubicBezTo>
                    <a:pt x="643058" y="459940"/>
                    <a:pt x="640383" y="458879"/>
                    <a:pt x="637643" y="457371"/>
                  </a:cubicBezTo>
                  <a:cubicBezTo>
                    <a:pt x="634904" y="455864"/>
                    <a:pt x="632484" y="454547"/>
                    <a:pt x="630382" y="453422"/>
                  </a:cubicBezTo>
                  <a:cubicBezTo>
                    <a:pt x="629936" y="453337"/>
                    <a:pt x="629554" y="452997"/>
                    <a:pt x="629235" y="452403"/>
                  </a:cubicBezTo>
                  <a:cubicBezTo>
                    <a:pt x="628917" y="451808"/>
                    <a:pt x="628280" y="451469"/>
                    <a:pt x="627324" y="451384"/>
                  </a:cubicBezTo>
                  <a:cubicBezTo>
                    <a:pt x="629235" y="450832"/>
                    <a:pt x="630764" y="450662"/>
                    <a:pt x="631911" y="450874"/>
                  </a:cubicBezTo>
                  <a:close/>
                  <a:moveTo>
                    <a:pt x="733191" y="348559"/>
                  </a:moveTo>
                  <a:cubicBezTo>
                    <a:pt x="733106" y="349515"/>
                    <a:pt x="732766" y="350152"/>
                    <a:pt x="732172" y="350471"/>
                  </a:cubicBezTo>
                  <a:cubicBezTo>
                    <a:pt x="731577" y="350790"/>
                    <a:pt x="731238" y="351172"/>
                    <a:pt x="731153" y="351618"/>
                  </a:cubicBezTo>
                  <a:lnTo>
                    <a:pt x="733191" y="352638"/>
                  </a:lnTo>
                  <a:cubicBezTo>
                    <a:pt x="734253" y="352660"/>
                    <a:pt x="735187" y="352617"/>
                    <a:pt x="735994" y="352511"/>
                  </a:cubicBezTo>
                  <a:cubicBezTo>
                    <a:pt x="736801" y="352405"/>
                    <a:pt x="737225" y="352107"/>
                    <a:pt x="737268" y="351618"/>
                  </a:cubicBezTo>
                  <a:cubicBezTo>
                    <a:pt x="736334" y="351618"/>
                    <a:pt x="735654" y="351363"/>
                    <a:pt x="735230" y="350853"/>
                  </a:cubicBezTo>
                  <a:cubicBezTo>
                    <a:pt x="734805" y="350344"/>
                    <a:pt x="734125" y="349579"/>
                    <a:pt x="733191" y="348559"/>
                  </a:cubicBezTo>
                  <a:close/>
                  <a:moveTo>
                    <a:pt x="622228" y="323061"/>
                  </a:moveTo>
                  <a:cubicBezTo>
                    <a:pt x="626709" y="322041"/>
                    <a:pt x="630743" y="322041"/>
                    <a:pt x="634331" y="323061"/>
                  </a:cubicBezTo>
                  <a:cubicBezTo>
                    <a:pt x="637919" y="324081"/>
                    <a:pt x="641699" y="326120"/>
                    <a:pt x="645669" y="329180"/>
                  </a:cubicBezTo>
                  <a:cubicBezTo>
                    <a:pt x="647219" y="329648"/>
                    <a:pt x="648706" y="329988"/>
                    <a:pt x="650128" y="330200"/>
                  </a:cubicBezTo>
                  <a:cubicBezTo>
                    <a:pt x="651551" y="330413"/>
                    <a:pt x="652783" y="330753"/>
                    <a:pt x="653823" y="331220"/>
                  </a:cubicBezTo>
                  <a:lnTo>
                    <a:pt x="658919" y="331220"/>
                  </a:lnTo>
                  <a:cubicBezTo>
                    <a:pt x="662019" y="333196"/>
                    <a:pt x="665246" y="334599"/>
                    <a:pt x="668601" y="335427"/>
                  </a:cubicBezTo>
                  <a:cubicBezTo>
                    <a:pt x="671956" y="336256"/>
                    <a:pt x="675183" y="336893"/>
                    <a:pt x="678283" y="337340"/>
                  </a:cubicBezTo>
                  <a:cubicBezTo>
                    <a:pt x="680343" y="338274"/>
                    <a:pt x="682339" y="338954"/>
                    <a:pt x="684271" y="339379"/>
                  </a:cubicBezTo>
                  <a:cubicBezTo>
                    <a:pt x="686203" y="339804"/>
                    <a:pt x="687944" y="340484"/>
                    <a:pt x="689494" y="341419"/>
                  </a:cubicBezTo>
                  <a:cubicBezTo>
                    <a:pt x="697478" y="343459"/>
                    <a:pt x="703932" y="345499"/>
                    <a:pt x="708858" y="347539"/>
                  </a:cubicBezTo>
                  <a:lnTo>
                    <a:pt x="711906" y="347539"/>
                  </a:lnTo>
                  <a:cubicBezTo>
                    <a:pt x="711422" y="348112"/>
                    <a:pt x="711128" y="348750"/>
                    <a:pt x="711023" y="349451"/>
                  </a:cubicBezTo>
                  <a:cubicBezTo>
                    <a:pt x="710918" y="350152"/>
                    <a:pt x="710876" y="350535"/>
                    <a:pt x="710897" y="350599"/>
                  </a:cubicBezTo>
                  <a:cubicBezTo>
                    <a:pt x="711422" y="351130"/>
                    <a:pt x="712137" y="351597"/>
                    <a:pt x="713042" y="352001"/>
                  </a:cubicBezTo>
                  <a:cubicBezTo>
                    <a:pt x="713946" y="352405"/>
                    <a:pt x="714913" y="352617"/>
                    <a:pt x="715944" y="352638"/>
                  </a:cubicBezTo>
                  <a:lnTo>
                    <a:pt x="724019" y="351618"/>
                  </a:lnTo>
                  <a:lnTo>
                    <a:pt x="724019" y="347539"/>
                  </a:lnTo>
                  <a:lnTo>
                    <a:pt x="726057" y="347539"/>
                  </a:lnTo>
                  <a:cubicBezTo>
                    <a:pt x="728584" y="346561"/>
                    <a:pt x="730919" y="345966"/>
                    <a:pt x="733064" y="345754"/>
                  </a:cubicBezTo>
                  <a:cubicBezTo>
                    <a:pt x="735208" y="345541"/>
                    <a:pt x="737289" y="345456"/>
                    <a:pt x="739306" y="345499"/>
                  </a:cubicBezTo>
                  <a:cubicBezTo>
                    <a:pt x="741854" y="345435"/>
                    <a:pt x="743893" y="345563"/>
                    <a:pt x="745421" y="345881"/>
                  </a:cubicBezTo>
                  <a:cubicBezTo>
                    <a:pt x="746950" y="346200"/>
                    <a:pt x="747969" y="347093"/>
                    <a:pt x="748479" y="348559"/>
                  </a:cubicBezTo>
                  <a:cubicBezTo>
                    <a:pt x="749455" y="348644"/>
                    <a:pt x="750305" y="348984"/>
                    <a:pt x="751027" y="349579"/>
                  </a:cubicBezTo>
                  <a:cubicBezTo>
                    <a:pt x="751749" y="350174"/>
                    <a:pt x="752598" y="350514"/>
                    <a:pt x="753575" y="350599"/>
                  </a:cubicBezTo>
                  <a:cubicBezTo>
                    <a:pt x="755125" y="350577"/>
                    <a:pt x="756611" y="350620"/>
                    <a:pt x="758033" y="350726"/>
                  </a:cubicBezTo>
                  <a:cubicBezTo>
                    <a:pt x="759456" y="350832"/>
                    <a:pt x="760688" y="351130"/>
                    <a:pt x="761728" y="351618"/>
                  </a:cubicBezTo>
                  <a:cubicBezTo>
                    <a:pt x="762684" y="352745"/>
                    <a:pt x="763066" y="354062"/>
                    <a:pt x="762875" y="355571"/>
                  </a:cubicBezTo>
                  <a:cubicBezTo>
                    <a:pt x="762684" y="357079"/>
                    <a:pt x="762301" y="358142"/>
                    <a:pt x="761728" y="358758"/>
                  </a:cubicBezTo>
                  <a:cubicBezTo>
                    <a:pt x="759796" y="360734"/>
                    <a:pt x="758309" y="362646"/>
                    <a:pt x="757269" y="364494"/>
                  </a:cubicBezTo>
                  <a:cubicBezTo>
                    <a:pt x="756229" y="366342"/>
                    <a:pt x="754997" y="368508"/>
                    <a:pt x="753575" y="370991"/>
                  </a:cubicBezTo>
                  <a:cubicBezTo>
                    <a:pt x="752598" y="371076"/>
                    <a:pt x="752003" y="371414"/>
                    <a:pt x="751791" y="372006"/>
                  </a:cubicBezTo>
                  <a:cubicBezTo>
                    <a:pt x="751579" y="372598"/>
                    <a:pt x="751494" y="372936"/>
                    <a:pt x="751536" y="373020"/>
                  </a:cubicBezTo>
                  <a:lnTo>
                    <a:pt x="744402" y="387223"/>
                  </a:lnTo>
                  <a:cubicBezTo>
                    <a:pt x="743213" y="388068"/>
                    <a:pt x="741514" y="388406"/>
                    <a:pt x="739306" y="388237"/>
                  </a:cubicBezTo>
                  <a:lnTo>
                    <a:pt x="737268" y="395338"/>
                  </a:lnTo>
                  <a:cubicBezTo>
                    <a:pt x="735293" y="398915"/>
                    <a:pt x="733128" y="401982"/>
                    <a:pt x="730773" y="404541"/>
                  </a:cubicBezTo>
                  <a:cubicBezTo>
                    <a:pt x="728418" y="407100"/>
                    <a:pt x="725494" y="409149"/>
                    <a:pt x="722000" y="410686"/>
                  </a:cubicBezTo>
                  <a:cubicBezTo>
                    <a:pt x="721075" y="410750"/>
                    <a:pt x="720402" y="411134"/>
                    <a:pt x="719981" y="411838"/>
                  </a:cubicBezTo>
                  <a:cubicBezTo>
                    <a:pt x="719560" y="412543"/>
                    <a:pt x="718888" y="413183"/>
                    <a:pt x="717962" y="413759"/>
                  </a:cubicBezTo>
                  <a:cubicBezTo>
                    <a:pt x="715859" y="416342"/>
                    <a:pt x="713752" y="419103"/>
                    <a:pt x="711641" y="422042"/>
                  </a:cubicBezTo>
                  <a:cubicBezTo>
                    <a:pt x="709531" y="424982"/>
                    <a:pt x="707924" y="427972"/>
                    <a:pt x="706820" y="431013"/>
                  </a:cubicBezTo>
                  <a:cubicBezTo>
                    <a:pt x="705419" y="434022"/>
                    <a:pt x="703635" y="436396"/>
                    <a:pt x="701469" y="438136"/>
                  </a:cubicBezTo>
                  <a:cubicBezTo>
                    <a:pt x="699304" y="439876"/>
                    <a:pt x="695991" y="441234"/>
                    <a:pt x="691532" y="442211"/>
                  </a:cubicBezTo>
                  <a:cubicBezTo>
                    <a:pt x="688071" y="442381"/>
                    <a:pt x="685056" y="443315"/>
                    <a:pt x="682487" y="445014"/>
                  </a:cubicBezTo>
                  <a:cubicBezTo>
                    <a:pt x="679918" y="446712"/>
                    <a:pt x="677158" y="448156"/>
                    <a:pt x="674206" y="449345"/>
                  </a:cubicBezTo>
                  <a:cubicBezTo>
                    <a:pt x="672763" y="449897"/>
                    <a:pt x="671574" y="450067"/>
                    <a:pt x="670639" y="449855"/>
                  </a:cubicBezTo>
                  <a:cubicBezTo>
                    <a:pt x="669705" y="449643"/>
                    <a:pt x="668516" y="448793"/>
                    <a:pt x="667072" y="447307"/>
                  </a:cubicBezTo>
                  <a:lnTo>
                    <a:pt x="661976" y="447307"/>
                  </a:lnTo>
                  <a:cubicBezTo>
                    <a:pt x="659895" y="445757"/>
                    <a:pt x="657432" y="444525"/>
                    <a:pt x="654587" y="443612"/>
                  </a:cubicBezTo>
                  <a:cubicBezTo>
                    <a:pt x="651742" y="442699"/>
                    <a:pt x="648769" y="442232"/>
                    <a:pt x="645669" y="442211"/>
                  </a:cubicBezTo>
                  <a:lnTo>
                    <a:pt x="630382" y="442211"/>
                  </a:lnTo>
                  <a:cubicBezTo>
                    <a:pt x="628789" y="442105"/>
                    <a:pt x="627643" y="442317"/>
                    <a:pt x="626942" y="442848"/>
                  </a:cubicBezTo>
                  <a:cubicBezTo>
                    <a:pt x="626241" y="443379"/>
                    <a:pt x="626369" y="444865"/>
                    <a:pt x="627324" y="447307"/>
                  </a:cubicBezTo>
                  <a:cubicBezTo>
                    <a:pt x="627154" y="449515"/>
                    <a:pt x="625456" y="450195"/>
                    <a:pt x="622228" y="449345"/>
                  </a:cubicBezTo>
                  <a:cubicBezTo>
                    <a:pt x="620148" y="448369"/>
                    <a:pt x="617939" y="447774"/>
                    <a:pt x="615604" y="447562"/>
                  </a:cubicBezTo>
                  <a:cubicBezTo>
                    <a:pt x="613268" y="447349"/>
                    <a:pt x="611060" y="447264"/>
                    <a:pt x="608979" y="447307"/>
                  </a:cubicBezTo>
                  <a:cubicBezTo>
                    <a:pt x="607366" y="447413"/>
                    <a:pt x="605497" y="447201"/>
                    <a:pt x="603374" y="446670"/>
                  </a:cubicBezTo>
                  <a:cubicBezTo>
                    <a:pt x="601250" y="446139"/>
                    <a:pt x="599382" y="444653"/>
                    <a:pt x="597768" y="442211"/>
                  </a:cubicBezTo>
                  <a:lnTo>
                    <a:pt x="596749" y="442211"/>
                  </a:lnTo>
                  <a:cubicBezTo>
                    <a:pt x="590634" y="441170"/>
                    <a:pt x="585029" y="439431"/>
                    <a:pt x="579933" y="436994"/>
                  </a:cubicBezTo>
                  <a:cubicBezTo>
                    <a:pt x="574837" y="434558"/>
                    <a:pt x="570251" y="431557"/>
                    <a:pt x="566174" y="427994"/>
                  </a:cubicBezTo>
                  <a:cubicBezTo>
                    <a:pt x="565558" y="426547"/>
                    <a:pt x="564496" y="425666"/>
                    <a:pt x="562989" y="425352"/>
                  </a:cubicBezTo>
                  <a:cubicBezTo>
                    <a:pt x="561481" y="425037"/>
                    <a:pt x="560165" y="424911"/>
                    <a:pt x="559040" y="424974"/>
                  </a:cubicBezTo>
                  <a:cubicBezTo>
                    <a:pt x="557107" y="423357"/>
                    <a:pt x="555112" y="421793"/>
                    <a:pt x="553052" y="420283"/>
                  </a:cubicBezTo>
                  <a:cubicBezTo>
                    <a:pt x="550992" y="418774"/>
                    <a:pt x="548232" y="417965"/>
                    <a:pt x="544771" y="417857"/>
                  </a:cubicBezTo>
                  <a:cubicBezTo>
                    <a:pt x="544198" y="417878"/>
                    <a:pt x="543561" y="417836"/>
                    <a:pt x="542860" y="417729"/>
                  </a:cubicBezTo>
                  <a:cubicBezTo>
                    <a:pt x="542160" y="417622"/>
                    <a:pt x="541777" y="417323"/>
                    <a:pt x="541714" y="416833"/>
                  </a:cubicBezTo>
                  <a:cubicBezTo>
                    <a:pt x="539272" y="415488"/>
                    <a:pt x="537021" y="414848"/>
                    <a:pt x="534962" y="414912"/>
                  </a:cubicBezTo>
                  <a:cubicBezTo>
                    <a:pt x="532902" y="414976"/>
                    <a:pt x="530397" y="414592"/>
                    <a:pt x="527445" y="413759"/>
                  </a:cubicBezTo>
                  <a:cubicBezTo>
                    <a:pt x="523453" y="413716"/>
                    <a:pt x="519462" y="413802"/>
                    <a:pt x="515470" y="414015"/>
                  </a:cubicBezTo>
                  <a:cubicBezTo>
                    <a:pt x="511478" y="414229"/>
                    <a:pt x="506977" y="414826"/>
                    <a:pt x="501966" y="415808"/>
                  </a:cubicBezTo>
                  <a:cubicBezTo>
                    <a:pt x="500989" y="415787"/>
                    <a:pt x="500140" y="415829"/>
                    <a:pt x="499418" y="415936"/>
                  </a:cubicBezTo>
                  <a:cubicBezTo>
                    <a:pt x="498696" y="416043"/>
                    <a:pt x="497847" y="416342"/>
                    <a:pt x="496870" y="416833"/>
                  </a:cubicBezTo>
                  <a:lnTo>
                    <a:pt x="494832" y="416833"/>
                  </a:lnTo>
                  <a:lnTo>
                    <a:pt x="494832" y="415808"/>
                  </a:lnTo>
                  <a:cubicBezTo>
                    <a:pt x="496955" y="411795"/>
                    <a:pt x="499078" y="408295"/>
                    <a:pt x="501201" y="405308"/>
                  </a:cubicBezTo>
                  <a:cubicBezTo>
                    <a:pt x="503325" y="402321"/>
                    <a:pt x="504938" y="399336"/>
                    <a:pt x="506042" y="396353"/>
                  </a:cubicBezTo>
                  <a:lnTo>
                    <a:pt x="512158" y="388237"/>
                  </a:lnTo>
                  <a:cubicBezTo>
                    <a:pt x="512603" y="386779"/>
                    <a:pt x="512221" y="385891"/>
                    <a:pt x="511011" y="385574"/>
                  </a:cubicBezTo>
                  <a:cubicBezTo>
                    <a:pt x="509801" y="385257"/>
                    <a:pt x="508145" y="385130"/>
                    <a:pt x="506042" y="385194"/>
                  </a:cubicBezTo>
                  <a:lnTo>
                    <a:pt x="485659" y="385194"/>
                  </a:lnTo>
                  <a:cubicBezTo>
                    <a:pt x="480054" y="386018"/>
                    <a:pt x="474703" y="386398"/>
                    <a:pt x="469607" y="386335"/>
                  </a:cubicBezTo>
                  <a:cubicBezTo>
                    <a:pt x="464511" y="386272"/>
                    <a:pt x="459670" y="386906"/>
                    <a:pt x="455084" y="388237"/>
                  </a:cubicBezTo>
                  <a:lnTo>
                    <a:pt x="446930" y="388237"/>
                  </a:lnTo>
                  <a:cubicBezTo>
                    <a:pt x="444510" y="389653"/>
                    <a:pt x="442471" y="390625"/>
                    <a:pt x="440815" y="391154"/>
                  </a:cubicBezTo>
                  <a:cubicBezTo>
                    <a:pt x="439159" y="391682"/>
                    <a:pt x="437121" y="392401"/>
                    <a:pt x="434700" y="393310"/>
                  </a:cubicBezTo>
                  <a:cubicBezTo>
                    <a:pt x="430178" y="394303"/>
                    <a:pt x="425974" y="395106"/>
                    <a:pt x="422088" y="395719"/>
                  </a:cubicBezTo>
                  <a:cubicBezTo>
                    <a:pt x="418202" y="396332"/>
                    <a:pt x="414253" y="396881"/>
                    <a:pt x="410240" y="397367"/>
                  </a:cubicBezTo>
                  <a:cubicBezTo>
                    <a:pt x="408711" y="397410"/>
                    <a:pt x="407183" y="397837"/>
                    <a:pt x="405654" y="398648"/>
                  </a:cubicBezTo>
                  <a:cubicBezTo>
                    <a:pt x="404125" y="399459"/>
                    <a:pt x="402596" y="400398"/>
                    <a:pt x="401067" y="401465"/>
                  </a:cubicBezTo>
                  <a:cubicBezTo>
                    <a:pt x="399963" y="401444"/>
                    <a:pt x="398604" y="401487"/>
                    <a:pt x="396991" y="401593"/>
                  </a:cubicBezTo>
                  <a:cubicBezTo>
                    <a:pt x="395377" y="401700"/>
                    <a:pt x="394018" y="401999"/>
                    <a:pt x="392914" y="402490"/>
                  </a:cubicBezTo>
                  <a:cubicBezTo>
                    <a:pt x="390918" y="402490"/>
                    <a:pt x="389305" y="402746"/>
                    <a:pt x="388073" y="403258"/>
                  </a:cubicBezTo>
                  <a:cubicBezTo>
                    <a:pt x="386841" y="403770"/>
                    <a:pt x="385737" y="404539"/>
                    <a:pt x="384761" y="405563"/>
                  </a:cubicBezTo>
                  <a:cubicBezTo>
                    <a:pt x="383720" y="405542"/>
                    <a:pt x="382744" y="405585"/>
                    <a:pt x="381831" y="405691"/>
                  </a:cubicBezTo>
                  <a:cubicBezTo>
                    <a:pt x="380918" y="405798"/>
                    <a:pt x="380196" y="406097"/>
                    <a:pt x="379665" y="406588"/>
                  </a:cubicBezTo>
                  <a:cubicBezTo>
                    <a:pt x="378539" y="406524"/>
                    <a:pt x="376968" y="406652"/>
                    <a:pt x="374951" y="406972"/>
                  </a:cubicBezTo>
                  <a:cubicBezTo>
                    <a:pt x="372934" y="407292"/>
                    <a:pt x="371108" y="408189"/>
                    <a:pt x="369473" y="409661"/>
                  </a:cubicBezTo>
                  <a:lnTo>
                    <a:pt x="364377" y="409661"/>
                  </a:lnTo>
                  <a:cubicBezTo>
                    <a:pt x="362785" y="410024"/>
                    <a:pt x="361129" y="410323"/>
                    <a:pt x="359409" y="410558"/>
                  </a:cubicBezTo>
                  <a:cubicBezTo>
                    <a:pt x="357689" y="410792"/>
                    <a:pt x="356287" y="411860"/>
                    <a:pt x="355205" y="413759"/>
                  </a:cubicBezTo>
                  <a:lnTo>
                    <a:pt x="351128" y="413759"/>
                  </a:lnTo>
                  <a:cubicBezTo>
                    <a:pt x="349047" y="413802"/>
                    <a:pt x="347094" y="414229"/>
                    <a:pt x="345268" y="415040"/>
                  </a:cubicBezTo>
                  <a:cubicBezTo>
                    <a:pt x="343442" y="415851"/>
                    <a:pt x="341998" y="416790"/>
                    <a:pt x="340936" y="417857"/>
                  </a:cubicBezTo>
                  <a:cubicBezTo>
                    <a:pt x="340299" y="418305"/>
                    <a:pt x="339280" y="418433"/>
                    <a:pt x="337879" y="418241"/>
                  </a:cubicBezTo>
                  <a:cubicBezTo>
                    <a:pt x="336477" y="418049"/>
                    <a:pt x="335458" y="417921"/>
                    <a:pt x="334821" y="417857"/>
                  </a:cubicBezTo>
                  <a:cubicBezTo>
                    <a:pt x="333781" y="418391"/>
                    <a:pt x="332549" y="418860"/>
                    <a:pt x="331127" y="419266"/>
                  </a:cubicBezTo>
                  <a:cubicBezTo>
                    <a:pt x="329704" y="419671"/>
                    <a:pt x="328218" y="419885"/>
                    <a:pt x="326668" y="419906"/>
                  </a:cubicBezTo>
                  <a:cubicBezTo>
                    <a:pt x="326604" y="420888"/>
                    <a:pt x="326222" y="421485"/>
                    <a:pt x="325521" y="421699"/>
                  </a:cubicBezTo>
                  <a:cubicBezTo>
                    <a:pt x="324820" y="421912"/>
                    <a:pt x="324183" y="421998"/>
                    <a:pt x="323610" y="421955"/>
                  </a:cubicBezTo>
                  <a:cubicBezTo>
                    <a:pt x="321636" y="422081"/>
                    <a:pt x="319725" y="422584"/>
                    <a:pt x="317877" y="423465"/>
                  </a:cubicBezTo>
                  <a:cubicBezTo>
                    <a:pt x="316030" y="424345"/>
                    <a:pt x="313864" y="424848"/>
                    <a:pt x="311380" y="424974"/>
                  </a:cubicBezTo>
                  <a:cubicBezTo>
                    <a:pt x="308408" y="425477"/>
                    <a:pt x="305690" y="426232"/>
                    <a:pt x="303227" y="427239"/>
                  </a:cubicBezTo>
                  <a:cubicBezTo>
                    <a:pt x="300764" y="428245"/>
                    <a:pt x="298046" y="429503"/>
                    <a:pt x="295073" y="431013"/>
                  </a:cubicBezTo>
                  <a:cubicBezTo>
                    <a:pt x="292462" y="431411"/>
                    <a:pt x="290041" y="431621"/>
                    <a:pt x="287812" y="431643"/>
                  </a:cubicBezTo>
                  <a:cubicBezTo>
                    <a:pt x="285582" y="431666"/>
                    <a:pt x="283926" y="432131"/>
                    <a:pt x="282843" y="433039"/>
                  </a:cubicBezTo>
                  <a:cubicBezTo>
                    <a:pt x="282843" y="434015"/>
                    <a:pt x="282588" y="434610"/>
                    <a:pt x="282079" y="434822"/>
                  </a:cubicBezTo>
                  <a:cubicBezTo>
                    <a:pt x="281569" y="435034"/>
                    <a:pt x="280805" y="435119"/>
                    <a:pt x="279786" y="435077"/>
                  </a:cubicBezTo>
                  <a:cubicBezTo>
                    <a:pt x="277726" y="435013"/>
                    <a:pt x="275730" y="435141"/>
                    <a:pt x="273798" y="435459"/>
                  </a:cubicBezTo>
                  <a:cubicBezTo>
                    <a:pt x="271866" y="435778"/>
                    <a:pt x="270125" y="436669"/>
                    <a:pt x="268575" y="438134"/>
                  </a:cubicBezTo>
                  <a:lnTo>
                    <a:pt x="263479" y="438134"/>
                  </a:lnTo>
                  <a:cubicBezTo>
                    <a:pt x="261908" y="438538"/>
                    <a:pt x="260209" y="438750"/>
                    <a:pt x="258383" y="438771"/>
                  </a:cubicBezTo>
                  <a:cubicBezTo>
                    <a:pt x="256557" y="438793"/>
                    <a:pt x="254858" y="439260"/>
                    <a:pt x="253287" y="440173"/>
                  </a:cubicBezTo>
                  <a:cubicBezTo>
                    <a:pt x="252735" y="441149"/>
                    <a:pt x="252056" y="441744"/>
                    <a:pt x="251249" y="441956"/>
                  </a:cubicBezTo>
                  <a:cubicBezTo>
                    <a:pt x="250442" y="442169"/>
                    <a:pt x="249762" y="442254"/>
                    <a:pt x="249210" y="442211"/>
                  </a:cubicBezTo>
                  <a:cubicBezTo>
                    <a:pt x="246684" y="442169"/>
                    <a:pt x="244348" y="442254"/>
                    <a:pt x="242204" y="442466"/>
                  </a:cubicBezTo>
                  <a:cubicBezTo>
                    <a:pt x="240059" y="442678"/>
                    <a:pt x="237978" y="443273"/>
                    <a:pt x="235961" y="444249"/>
                  </a:cubicBezTo>
                  <a:cubicBezTo>
                    <a:pt x="227638" y="447307"/>
                    <a:pt x="218805" y="449345"/>
                    <a:pt x="209463" y="450364"/>
                  </a:cubicBezTo>
                  <a:cubicBezTo>
                    <a:pt x="208019" y="450364"/>
                    <a:pt x="206830" y="450619"/>
                    <a:pt x="205895" y="451129"/>
                  </a:cubicBezTo>
                  <a:cubicBezTo>
                    <a:pt x="204961" y="451638"/>
                    <a:pt x="203772" y="452403"/>
                    <a:pt x="202328" y="453422"/>
                  </a:cubicBezTo>
                  <a:cubicBezTo>
                    <a:pt x="200417" y="453401"/>
                    <a:pt x="198634" y="453443"/>
                    <a:pt x="196978" y="453549"/>
                  </a:cubicBezTo>
                  <a:cubicBezTo>
                    <a:pt x="195322" y="453656"/>
                    <a:pt x="193028" y="453953"/>
                    <a:pt x="190098" y="454441"/>
                  </a:cubicBezTo>
                  <a:cubicBezTo>
                    <a:pt x="189037" y="454441"/>
                    <a:pt x="187848" y="454696"/>
                    <a:pt x="186531" y="455206"/>
                  </a:cubicBezTo>
                  <a:cubicBezTo>
                    <a:pt x="185215" y="455715"/>
                    <a:pt x="184026" y="456480"/>
                    <a:pt x="182964" y="457499"/>
                  </a:cubicBezTo>
                  <a:cubicBezTo>
                    <a:pt x="180968" y="457456"/>
                    <a:pt x="179354" y="457541"/>
                    <a:pt x="178123" y="457753"/>
                  </a:cubicBezTo>
                  <a:cubicBezTo>
                    <a:pt x="176891" y="457966"/>
                    <a:pt x="175787" y="458560"/>
                    <a:pt x="174811" y="459537"/>
                  </a:cubicBezTo>
                  <a:cubicBezTo>
                    <a:pt x="172241" y="459579"/>
                    <a:pt x="169481" y="459749"/>
                    <a:pt x="166530" y="460047"/>
                  </a:cubicBezTo>
                  <a:cubicBezTo>
                    <a:pt x="163578" y="460344"/>
                    <a:pt x="160563" y="460514"/>
                    <a:pt x="157485" y="460556"/>
                  </a:cubicBezTo>
                  <a:lnTo>
                    <a:pt x="151370" y="460556"/>
                  </a:lnTo>
                  <a:cubicBezTo>
                    <a:pt x="144363" y="460641"/>
                    <a:pt x="137738" y="460981"/>
                    <a:pt x="131496" y="461575"/>
                  </a:cubicBezTo>
                  <a:cubicBezTo>
                    <a:pt x="125253" y="462170"/>
                    <a:pt x="118629" y="462510"/>
                    <a:pt x="111622" y="462595"/>
                  </a:cubicBezTo>
                  <a:lnTo>
                    <a:pt x="80027" y="462595"/>
                  </a:lnTo>
                  <a:cubicBezTo>
                    <a:pt x="74910" y="462531"/>
                    <a:pt x="69857" y="462149"/>
                    <a:pt x="64867" y="461448"/>
                  </a:cubicBezTo>
                  <a:cubicBezTo>
                    <a:pt x="59877" y="460747"/>
                    <a:pt x="55079" y="460110"/>
                    <a:pt x="50471" y="459537"/>
                  </a:cubicBezTo>
                  <a:cubicBezTo>
                    <a:pt x="46225" y="457499"/>
                    <a:pt x="40449" y="455460"/>
                    <a:pt x="33145" y="453422"/>
                  </a:cubicBezTo>
                  <a:cubicBezTo>
                    <a:pt x="32211" y="453316"/>
                    <a:pt x="31277" y="452764"/>
                    <a:pt x="30343" y="451766"/>
                  </a:cubicBezTo>
                  <a:cubicBezTo>
                    <a:pt x="29408" y="450768"/>
                    <a:pt x="27965" y="449961"/>
                    <a:pt x="26011" y="449345"/>
                  </a:cubicBezTo>
                  <a:lnTo>
                    <a:pt x="11743" y="440173"/>
                  </a:lnTo>
                  <a:cubicBezTo>
                    <a:pt x="9173" y="439025"/>
                    <a:pt x="6923" y="437244"/>
                    <a:pt x="4991" y="434828"/>
                  </a:cubicBezTo>
                  <a:cubicBezTo>
                    <a:pt x="3058" y="432413"/>
                    <a:pt x="1572" y="430135"/>
                    <a:pt x="532" y="427994"/>
                  </a:cubicBezTo>
                  <a:cubicBezTo>
                    <a:pt x="-318" y="425917"/>
                    <a:pt x="-148" y="423767"/>
                    <a:pt x="1041" y="421544"/>
                  </a:cubicBezTo>
                  <a:cubicBezTo>
                    <a:pt x="2230" y="419321"/>
                    <a:pt x="3419" y="417409"/>
                    <a:pt x="4608" y="415808"/>
                  </a:cubicBezTo>
                  <a:cubicBezTo>
                    <a:pt x="8515" y="410686"/>
                    <a:pt x="10893" y="406588"/>
                    <a:pt x="11743" y="403514"/>
                  </a:cubicBezTo>
                  <a:cubicBezTo>
                    <a:pt x="14864" y="400019"/>
                    <a:pt x="18049" y="396789"/>
                    <a:pt x="21297" y="393824"/>
                  </a:cubicBezTo>
                  <a:cubicBezTo>
                    <a:pt x="24546" y="390859"/>
                    <a:pt x="27476" y="387644"/>
                    <a:pt x="30088" y="384179"/>
                  </a:cubicBezTo>
                  <a:lnTo>
                    <a:pt x="33145" y="380121"/>
                  </a:lnTo>
                  <a:cubicBezTo>
                    <a:pt x="35056" y="381178"/>
                    <a:pt x="35821" y="382362"/>
                    <a:pt x="35438" y="383672"/>
                  </a:cubicBezTo>
                  <a:cubicBezTo>
                    <a:pt x="35056" y="384982"/>
                    <a:pt x="34292" y="386166"/>
                    <a:pt x="33145" y="387223"/>
                  </a:cubicBezTo>
                  <a:cubicBezTo>
                    <a:pt x="32147" y="387878"/>
                    <a:pt x="31595" y="389104"/>
                    <a:pt x="31489" y="390900"/>
                  </a:cubicBezTo>
                  <a:cubicBezTo>
                    <a:pt x="31383" y="392697"/>
                    <a:pt x="31595" y="394176"/>
                    <a:pt x="32126" y="395338"/>
                  </a:cubicBezTo>
                  <a:cubicBezTo>
                    <a:pt x="32572" y="395910"/>
                    <a:pt x="32954" y="396801"/>
                    <a:pt x="33273" y="398014"/>
                  </a:cubicBezTo>
                  <a:cubicBezTo>
                    <a:pt x="33591" y="399227"/>
                    <a:pt x="34228" y="400377"/>
                    <a:pt x="35184" y="401465"/>
                  </a:cubicBezTo>
                  <a:cubicBezTo>
                    <a:pt x="36309" y="407079"/>
                    <a:pt x="38899" y="411219"/>
                    <a:pt x="42955" y="413887"/>
                  </a:cubicBezTo>
                  <a:cubicBezTo>
                    <a:pt x="47010" y="416555"/>
                    <a:pt x="51894" y="417878"/>
                    <a:pt x="57606" y="417857"/>
                  </a:cubicBezTo>
                  <a:cubicBezTo>
                    <a:pt x="62680" y="417921"/>
                    <a:pt x="67564" y="418049"/>
                    <a:pt x="72256" y="418241"/>
                  </a:cubicBezTo>
                  <a:cubicBezTo>
                    <a:pt x="76949" y="418433"/>
                    <a:pt x="81577" y="418305"/>
                    <a:pt x="86142" y="417857"/>
                  </a:cubicBezTo>
                  <a:cubicBezTo>
                    <a:pt x="90729" y="417302"/>
                    <a:pt x="95060" y="416363"/>
                    <a:pt x="99137" y="415040"/>
                  </a:cubicBezTo>
                  <a:cubicBezTo>
                    <a:pt x="103214" y="413716"/>
                    <a:pt x="107035" y="412265"/>
                    <a:pt x="110603" y="410686"/>
                  </a:cubicBezTo>
                  <a:lnTo>
                    <a:pt x="111622" y="410686"/>
                  </a:lnTo>
                  <a:cubicBezTo>
                    <a:pt x="115720" y="410088"/>
                    <a:pt x="119754" y="409234"/>
                    <a:pt x="123725" y="408124"/>
                  </a:cubicBezTo>
                  <a:cubicBezTo>
                    <a:pt x="127695" y="407015"/>
                    <a:pt x="131474" y="406161"/>
                    <a:pt x="135063" y="405563"/>
                  </a:cubicBezTo>
                  <a:lnTo>
                    <a:pt x="152389" y="399416"/>
                  </a:lnTo>
                  <a:cubicBezTo>
                    <a:pt x="154937" y="398413"/>
                    <a:pt x="157485" y="397604"/>
                    <a:pt x="160033" y="396989"/>
                  </a:cubicBezTo>
                  <a:cubicBezTo>
                    <a:pt x="162581" y="396374"/>
                    <a:pt x="165128" y="395824"/>
                    <a:pt x="167676" y="395338"/>
                  </a:cubicBezTo>
                  <a:cubicBezTo>
                    <a:pt x="178717" y="391450"/>
                    <a:pt x="190268" y="388068"/>
                    <a:pt x="202328" y="385194"/>
                  </a:cubicBezTo>
                  <a:cubicBezTo>
                    <a:pt x="207403" y="383271"/>
                    <a:pt x="212541" y="381538"/>
                    <a:pt x="217743" y="379995"/>
                  </a:cubicBezTo>
                  <a:cubicBezTo>
                    <a:pt x="222945" y="378452"/>
                    <a:pt x="228339" y="376465"/>
                    <a:pt x="233923" y="374035"/>
                  </a:cubicBezTo>
                  <a:cubicBezTo>
                    <a:pt x="236917" y="373485"/>
                    <a:pt x="239847" y="372809"/>
                    <a:pt x="242713" y="372006"/>
                  </a:cubicBezTo>
                  <a:cubicBezTo>
                    <a:pt x="245580" y="371203"/>
                    <a:pt x="248765" y="370526"/>
                    <a:pt x="252268" y="369977"/>
                  </a:cubicBezTo>
                  <a:cubicBezTo>
                    <a:pt x="256217" y="368086"/>
                    <a:pt x="259784" y="366769"/>
                    <a:pt x="262969" y="366025"/>
                  </a:cubicBezTo>
                  <a:cubicBezTo>
                    <a:pt x="266154" y="365281"/>
                    <a:pt x="269721" y="364219"/>
                    <a:pt x="273671" y="362838"/>
                  </a:cubicBezTo>
                  <a:cubicBezTo>
                    <a:pt x="276643" y="362285"/>
                    <a:pt x="279361" y="361605"/>
                    <a:pt x="281824" y="360798"/>
                  </a:cubicBezTo>
                  <a:cubicBezTo>
                    <a:pt x="284287" y="359990"/>
                    <a:pt x="287005" y="359310"/>
                    <a:pt x="289977" y="358758"/>
                  </a:cubicBezTo>
                  <a:cubicBezTo>
                    <a:pt x="293077" y="358312"/>
                    <a:pt x="296305" y="357674"/>
                    <a:pt x="299660" y="356846"/>
                  </a:cubicBezTo>
                  <a:cubicBezTo>
                    <a:pt x="303014" y="356017"/>
                    <a:pt x="306242" y="354614"/>
                    <a:pt x="309342" y="352638"/>
                  </a:cubicBezTo>
                  <a:cubicBezTo>
                    <a:pt x="312888" y="352171"/>
                    <a:pt x="316497" y="351576"/>
                    <a:pt x="320170" y="350853"/>
                  </a:cubicBezTo>
                  <a:cubicBezTo>
                    <a:pt x="323844" y="350131"/>
                    <a:pt x="327708" y="349026"/>
                    <a:pt x="331764" y="347539"/>
                  </a:cubicBezTo>
                  <a:lnTo>
                    <a:pt x="357243" y="341419"/>
                  </a:lnTo>
                  <a:cubicBezTo>
                    <a:pt x="362445" y="340378"/>
                    <a:pt x="367838" y="339401"/>
                    <a:pt x="373422" y="338487"/>
                  </a:cubicBezTo>
                  <a:cubicBezTo>
                    <a:pt x="379007" y="337573"/>
                    <a:pt x="384145" y="336851"/>
                    <a:pt x="388837" y="336320"/>
                  </a:cubicBezTo>
                  <a:cubicBezTo>
                    <a:pt x="394379" y="335895"/>
                    <a:pt x="399857" y="335470"/>
                    <a:pt x="405272" y="335045"/>
                  </a:cubicBezTo>
                  <a:cubicBezTo>
                    <a:pt x="410686" y="334620"/>
                    <a:pt x="416419" y="333685"/>
                    <a:pt x="422470" y="332240"/>
                  </a:cubicBezTo>
                  <a:cubicBezTo>
                    <a:pt x="430093" y="331709"/>
                    <a:pt x="437524" y="331241"/>
                    <a:pt x="444765" y="330838"/>
                  </a:cubicBezTo>
                  <a:cubicBezTo>
                    <a:pt x="452005" y="330434"/>
                    <a:pt x="459182" y="330221"/>
                    <a:pt x="466295" y="330200"/>
                  </a:cubicBezTo>
                  <a:cubicBezTo>
                    <a:pt x="475977" y="329754"/>
                    <a:pt x="485404" y="329371"/>
                    <a:pt x="494577" y="329053"/>
                  </a:cubicBezTo>
                  <a:cubicBezTo>
                    <a:pt x="503749" y="328734"/>
                    <a:pt x="512667" y="328097"/>
                    <a:pt x="521330" y="327140"/>
                  </a:cubicBezTo>
                  <a:cubicBezTo>
                    <a:pt x="524473" y="327268"/>
                    <a:pt x="527870" y="327523"/>
                    <a:pt x="531522" y="327905"/>
                  </a:cubicBezTo>
                  <a:cubicBezTo>
                    <a:pt x="535174" y="328288"/>
                    <a:pt x="538571" y="328033"/>
                    <a:pt x="541714" y="327140"/>
                  </a:cubicBezTo>
                  <a:cubicBezTo>
                    <a:pt x="546725" y="327119"/>
                    <a:pt x="551226" y="326907"/>
                    <a:pt x="555218" y="326503"/>
                  </a:cubicBezTo>
                  <a:cubicBezTo>
                    <a:pt x="559210" y="326099"/>
                    <a:pt x="563201" y="325632"/>
                    <a:pt x="567193" y="325100"/>
                  </a:cubicBezTo>
                  <a:lnTo>
                    <a:pt x="600826" y="325100"/>
                  </a:lnTo>
                  <a:cubicBezTo>
                    <a:pt x="603883" y="324208"/>
                    <a:pt x="606941" y="323953"/>
                    <a:pt x="609998" y="324336"/>
                  </a:cubicBezTo>
                  <a:cubicBezTo>
                    <a:pt x="613056" y="324718"/>
                    <a:pt x="616113" y="324973"/>
                    <a:pt x="619171" y="325100"/>
                  </a:cubicBezTo>
                  <a:cubicBezTo>
                    <a:pt x="619235" y="325143"/>
                    <a:pt x="619617" y="325058"/>
                    <a:pt x="620317" y="324845"/>
                  </a:cubicBezTo>
                  <a:cubicBezTo>
                    <a:pt x="621018" y="324633"/>
                    <a:pt x="621655" y="324038"/>
                    <a:pt x="622228" y="323061"/>
                  </a:cubicBezTo>
                  <a:close/>
                  <a:moveTo>
                    <a:pt x="440815" y="195588"/>
                  </a:moveTo>
                  <a:cubicBezTo>
                    <a:pt x="441452" y="196535"/>
                    <a:pt x="442471" y="197167"/>
                    <a:pt x="443873" y="197484"/>
                  </a:cubicBezTo>
                  <a:cubicBezTo>
                    <a:pt x="445274" y="197801"/>
                    <a:pt x="446293" y="198183"/>
                    <a:pt x="446930" y="198630"/>
                  </a:cubicBezTo>
                  <a:cubicBezTo>
                    <a:pt x="446357" y="198694"/>
                    <a:pt x="445720" y="199076"/>
                    <a:pt x="445019" y="199778"/>
                  </a:cubicBezTo>
                  <a:cubicBezTo>
                    <a:pt x="444319" y="200479"/>
                    <a:pt x="443937" y="201116"/>
                    <a:pt x="443873" y="201690"/>
                  </a:cubicBezTo>
                  <a:cubicBezTo>
                    <a:pt x="442365" y="201138"/>
                    <a:pt x="441304" y="200458"/>
                    <a:pt x="440688" y="199650"/>
                  </a:cubicBezTo>
                  <a:cubicBezTo>
                    <a:pt x="440072" y="198842"/>
                    <a:pt x="439775" y="198162"/>
                    <a:pt x="439796" y="197609"/>
                  </a:cubicBezTo>
                  <a:close/>
                  <a:moveTo>
                    <a:pt x="407183" y="180410"/>
                  </a:moveTo>
                  <a:lnTo>
                    <a:pt x="410240" y="180410"/>
                  </a:lnTo>
                  <a:lnTo>
                    <a:pt x="419413" y="184470"/>
                  </a:lnTo>
                  <a:lnTo>
                    <a:pt x="422470" y="184470"/>
                  </a:lnTo>
                  <a:cubicBezTo>
                    <a:pt x="426547" y="186660"/>
                    <a:pt x="430624" y="189355"/>
                    <a:pt x="434700" y="192556"/>
                  </a:cubicBezTo>
                  <a:cubicBezTo>
                    <a:pt x="435656" y="192514"/>
                    <a:pt x="436293" y="192598"/>
                    <a:pt x="436611" y="192808"/>
                  </a:cubicBezTo>
                  <a:cubicBezTo>
                    <a:pt x="436930" y="193019"/>
                    <a:pt x="437312" y="193608"/>
                    <a:pt x="437758" y="194577"/>
                  </a:cubicBezTo>
                  <a:lnTo>
                    <a:pt x="436739" y="194577"/>
                  </a:lnTo>
                  <a:cubicBezTo>
                    <a:pt x="435125" y="193630"/>
                    <a:pt x="433256" y="192998"/>
                    <a:pt x="431133" y="192682"/>
                  </a:cubicBezTo>
                  <a:cubicBezTo>
                    <a:pt x="429010" y="192366"/>
                    <a:pt x="427141" y="191987"/>
                    <a:pt x="425528" y="191545"/>
                  </a:cubicBezTo>
                  <a:cubicBezTo>
                    <a:pt x="422555" y="189060"/>
                    <a:pt x="419837" y="187207"/>
                    <a:pt x="417374" y="185986"/>
                  </a:cubicBezTo>
                  <a:cubicBezTo>
                    <a:pt x="414911" y="184765"/>
                    <a:pt x="412193" y="183923"/>
                    <a:pt x="409221" y="183459"/>
                  </a:cubicBezTo>
                  <a:cubicBezTo>
                    <a:pt x="409136" y="183460"/>
                    <a:pt x="408796" y="183206"/>
                    <a:pt x="408202" y="182699"/>
                  </a:cubicBezTo>
                  <a:cubicBezTo>
                    <a:pt x="407607" y="182192"/>
                    <a:pt x="407267" y="181429"/>
                    <a:pt x="407183" y="180410"/>
                  </a:cubicBezTo>
                  <a:close/>
                  <a:moveTo>
                    <a:pt x="231884" y="16"/>
                  </a:moveTo>
                  <a:cubicBezTo>
                    <a:pt x="234900" y="-47"/>
                    <a:pt x="237787" y="80"/>
                    <a:pt x="240547" y="399"/>
                  </a:cubicBezTo>
                  <a:cubicBezTo>
                    <a:pt x="243308" y="717"/>
                    <a:pt x="246195" y="1609"/>
                    <a:pt x="249210" y="3074"/>
                  </a:cubicBezTo>
                  <a:cubicBezTo>
                    <a:pt x="249805" y="5006"/>
                    <a:pt x="251164" y="6238"/>
                    <a:pt x="253287" y="6769"/>
                  </a:cubicBezTo>
                  <a:cubicBezTo>
                    <a:pt x="255410" y="7299"/>
                    <a:pt x="257788" y="7766"/>
                    <a:pt x="260421" y="8170"/>
                  </a:cubicBezTo>
                  <a:cubicBezTo>
                    <a:pt x="260952" y="8127"/>
                    <a:pt x="261419" y="8212"/>
                    <a:pt x="261823" y="8425"/>
                  </a:cubicBezTo>
                  <a:cubicBezTo>
                    <a:pt x="262226" y="8637"/>
                    <a:pt x="262438" y="9232"/>
                    <a:pt x="262460" y="10208"/>
                  </a:cubicBezTo>
                  <a:cubicBezTo>
                    <a:pt x="265029" y="12140"/>
                    <a:pt x="267789" y="13372"/>
                    <a:pt x="270740" y="13903"/>
                  </a:cubicBezTo>
                  <a:cubicBezTo>
                    <a:pt x="273692" y="14434"/>
                    <a:pt x="276707" y="14901"/>
                    <a:pt x="279786" y="15304"/>
                  </a:cubicBezTo>
                  <a:cubicBezTo>
                    <a:pt x="281399" y="15729"/>
                    <a:pt x="283013" y="16153"/>
                    <a:pt x="284627" y="16578"/>
                  </a:cubicBezTo>
                  <a:cubicBezTo>
                    <a:pt x="286240" y="17003"/>
                    <a:pt x="287345" y="17937"/>
                    <a:pt x="287939" y="19381"/>
                  </a:cubicBezTo>
                  <a:cubicBezTo>
                    <a:pt x="289001" y="20400"/>
                    <a:pt x="290190" y="21164"/>
                    <a:pt x="291506" y="21674"/>
                  </a:cubicBezTo>
                  <a:cubicBezTo>
                    <a:pt x="292823" y="22184"/>
                    <a:pt x="294012" y="22438"/>
                    <a:pt x="295073" y="22438"/>
                  </a:cubicBezTo>
                  <a:lnTo>
                    <a:pt x="340936" y="38745"/>
                  </a:lnTo>
                  <a:cubicBezTo>
                    <a:pt x="346011" y="39425"/>
                    <a:pt x="351149" y="40868"/>
                    <a:pt x="356351" y="43077"/>
                  </a:cubicBezTo>
                  <a:cubicBezTo>
                    <a:pt x="361553" y="45285"/>
                    <a:pt x="366946" y="47238"/>
                    <a:pt x="372531" y="48937"/>
                  </a:cubicBezTo>
                  <a:cubicBezTo>
                    <a:pt x="376565" y="50529"/>
                    <a:pt x="380726" y="52440"/>
                    <a:pt x="385015" y="54670"/>
                  </a:cubicBezTo>
                  <a:cubicBezTo>
                    <a:pt x="389305" y="56899"/>
                    <a:pt x="393976" y="59065"/>
                    <a:pt x="399029" y="61167"/>
                  </a:cubicBezTo>
                  <a:cubicBezTo>
                    <a:pt x="401577" y="61209"/>
                    <a:pt x="404380" y="61634"/>
                    <a:pt x="407437" y="62441"/>
                  </a:cubicBezTo>
                  <a:cubicBezTo>
                    <a:pt x="410495" y="63248"/>
                    <a:pt x="413807" y="64182"/>
                    <a:pt x="417374" y="65244"/>
                  </a:cubicBezTo>
                  <a:cubicBezTo>
                    <a:pt x="420028" y="66730"/>
                    <a:pt x="423128" y="67834"/>
                    <a:pt x="426674" y="68556"/>
                  </a:cubicBezTo>
                  <a:cubicBezTo>
                    <a:pt x="430220" y="69278"/>
                    <a:pt x="433575" y="69872"/>
                    <a:pt x="436739" y="70340"/>
                  </a:cubicBezTo>
                  <a:cubicBezTo>
                    <a:pt x="437928" y="71189"/>
                    <a:pt x="439626" y="71529"/>
                    <a:pt x="441834" y="71359"/>
                  </a:cubicBezTo>
                  <a:cubicBezTo>
                    <a:pt x="447928" y="73864"/>
                    <a:pt x="453831" y="75987"/>
                    <a:pt x="459543" y="77729"/>
                  </a:cubicBezTo>
                  <a:cubicBezTo>
                    <a:pt x="465254" y="79470"/>
                    <a:pt x="470902" y="81083"/>
                    <a:pt x="476486" y="82570"/>
                  </a:cubicBezTo>
                  <a:cubicBezTo>
                    <a:pt x="480011" y="83207"/>
                    <a:pt x="483408" y="84481"/>
                    <a:pt x="486678" y="86392"/>
                  </a:cubicBezTo>
                  <a:cubicBezTo>
                    <a:pt x="489948" y="88303"/>
                    <a:pt x="493345" y="90086"/>
                    <a:pt x="496870" y="91742"/>
                  </a:cubicBezTo>
                  <a:cubicBezTo>
                    <a:pt x="498441" y="92379"/>
                    <a:pt x="500395" y="92889"/>
                    <a:pt x="502730" y="93271"/>
                  </a:cubicBezTo>
                  <a:cubicBezTo>
                    <a:pt x="505066" y="93653"/>
                    <a:pt x="507529" y="93144"/>
                    <a:pt x="510119" y="91742"/>
                  </a:cubicBezTo>
                  <a:lnTo>
                    <a:pt x="515215" y="91742"/>
                  </a:lnTo>
                  <a:cubicBezTo>
                    <a:pt x="517253" y="91360"/>
                    <a:pt x="518782" y="90850"/>
                    <a:pt x="519801" y="90213"/>
                  </a:cubicBezTo>
                  <a:cubicBezTo>
                    <a:pt x="520821" y="89577"/>
                    <a:pt x="521330" y="88048"/>
                    <a:pt x="521330" y="85627"/>
                  </a:cubicBezTo>
                  <a:cubicBezTo>
                    <a:pt x="521288" y="85542"/>
                    <a:pt x="521373" y="85203"/>
                    <a:pt x="521585" y="84608"/>
                  </a:cubicBezTo>
                  <a:cubicBezTo>
                    <a:pt x="521797" y="84013"/>
                    <a:pt x="522392" y="83674"/>
                    <a:pt x="523368" y="83589"/>
                  </a:cubicBezTo>
                  <a:cubicBezTo>
                    <a:pt x="523432" y="86116"/>
                    <a:pt x="524069" y="87942"/>
                    <a:pt x="525279" y="89067"/>
                  </a:cubicBezTo>
                  <a:cubicBezTo>
                    <a:pt x="526490" y="90192"/>
                    <a:pt x="527891" y="90744"/>
                    <a:pt x="529483" y="90723"/>
                  </a:cubicBezTo>
                  <a:lnTo>
                    <a:pt x="534579" y="90723"/>
                  </a:lnTo>
                  <a:cubicBezTo>
                    <a:pt x="535110" y="89746"/>
                    <a:pt x="535577" y="89152"/>
                    <a:pt x="535981" y="88940"/>
                  </a:cubicBezTo>
                  <a:cubicBezTo>
                    <a:pt x="536384" y="88727"/>
                    <a:pt x="536597" y="88642"/>
                    <a:pt x="536618" y="88685"/>
                  </a:cubicBezTo>
                  <a:cubicBezTo>
                    <a:pt x="537594" y="89704"/>
                    <a:pt x="538189" y="90468"/>
                    <a:pt x="538401" y="90978"/>
                  </a:cubicBezTo>
                  <a:cubicBezTo>
                    <a:pt x="538614" y="91487"/>
                    <a:pt x="538699" y="91742"/>
                    <a:pt x="538656" y="91742"/>
                  </a:cubicBezTo>
                  <a:cubicBezTo>
                    <a:pt x="538571" y="94269"/>
                    <a:pt x="537977" y="96605"/>
                    <a:pt x="536873" y="98749"/>
                  </a:cubicBezTo>
                  <a:cubicBezTo>
                    <a:pt x="535768" y="100894"/>
                    <a:pt x="534664" y="102974"/>
                    <a:pt x="533560" y="104992"/>
                  </a:cubicBezTo>
                  <a:cubicBezTo>
                    <a:pt x="532541" y="105671"/>
                    <a:pt x="531522" y="106860"/>
                    <a:pt x="530503" y="108559"/>
                  </a:cubicBezTo>
                  <a:cubicBezTo>
                    <a:pt x="529483" y="110257"/>
                    <a:pt x="528464" y="111446"/>
                    <a:pt x="527445" y="112126"/>
                  </a:cubicBezTo>
                  <a:cubicBezTo>
                    <a:pt x="525555" y="115672"/>
                    <a:pt x="523729" y="118772"/>
                    <a:pt x="521967" y="121426"/>
                  </a:cubicBezTo>
                  <a:cubicBezTo>
                    <a:pt x="520205" y="124080"/>
                    <a:pt x="517614" y="126415"/>
                    <a:pt x="514196" y="128433"/>
                  </a:cubicBezTo>
                  <a:cubicBezTo>
                    <a:pt x="513707" y="128517"/>
                    <a:pt x="513410" y="129112"/>
                    <a:pt x="513304" y="130216"/>
                  </a:cubicBezTo>
                  <a:cubicBezTo>
                    <a:pt x="513198" y="131320"/>
                    <a:pt x="513155" y="132424"/>
                    <a:pt x="513177" y="133528"/>
                  </a:cubicBezTo>
                  <a:cubicBezTo>
                    <a:pt x="512561" y="136459"/>
                    <a:pt x="510735" y="139007"/>
                    <a:pt x="507699" y="141172"/>
                  </a:cubicBezTo>
                  <a:cubicBezTo>
                    <a:pt x="504662" y="143338"/>
                    <a:pt x="501053" y="145886"/>
                    <a:pt x="496870" y="148816"/>
                  </a:cubicBezTo>
                  <a:cubicBezTo>
                    <a:pt x="496360" y="148880"/>
                    <a:pt x="495851" y="149262"/>
                    <a:pt x="495341" y="149963"/>
                  </a:cubicBezTo>
                  <a:cubicBezTo>
                    <a:pt x="494832" y="150663"/>
                    <a:pt x="494322" y="151300"/>
                    <a:pt x="493812" y="151874"/>
                  </a:cubicBezTo>
                  <a:cubicBezTo>
                    <a:pt x="492899" y="153870"/>
                    <a:pt x="492177" y="155483"/>
                    <a:pt x="491647" y="156715"/>
                  </a:cubicBezTo>
                  <a:cubicBezTo>
                    <a:pt x="491116" y="157946"/>
                    <a:pt x="490139" y="159050"/>
                    <a:pt x="488717" y="160027"/>
                  </a:cubicBezTo>
                  <a:cubicBezTo>
                    <a:pt x="487039" y="161556"/>
                    <a:pt x="485298" y="163339"/>
                    <a:pt x="483493" y="165378"/>
                  </a:cubicBezTo>
                  <a:cubicBezTo>
                    <a:pt x="481688" y="167416"/>
                    <a:pt x="480712" y="169709"/>
                    <a:pt x="480563" y="172257"/>
                  </a:cubicBezTo>
                  <a:cubicBezTo>
                    <a:pt x="480054" y="173319"/>
                    <a:pt x="479289" y="174253"/>
                    <a:pt x="478270" y="175060"/>
                  </a:cubicBezTo>
                  <a:cubicBezTo>
                    <a:pt x="477251" y="175867"/>
                    <a:pt x="475977" y="176291"/>
                    <a:pt x="474448" y="176334"/>
                  </a:cubicBezTo>
                  <a:cubicBezTo>
                    <a:pt x="472473" y="176397"/>
                    <a:pt x="470817" y="176780"/>
                    <a:pt x="469480" y="177480"/>
                  </a:cubicBezTo>
                  <a:cubicBezTo>
                    <a:pt x="468142" y="178181"/>
                    <a:pt x="466741" y="178818"/>
                    <a:pt x="465275" y="179391"/>
                  </a:cubicBezTo>
                  <a:cubicBezTo>
                    <a:pt x="463662" y="181362"/>
                    <a:pt x="461793" y="182506"/>
                    <a:pt x="459670" y="182825"/>
                  </a:cubicBezTo>
                  <a:cubicBezTo>
                    <a:pt x="457547" y="183143"/>
                    <a:pt x="455678" y="183018"/>
                    <a:pt x="454065" y="182449"/>
                  </a:cubicBezTo>
                  <a:cubicBezTo>
                    <a:pt x="451495" y="181493"/>
                    <a:pt x="448990" y="180856"/>
                    <a:pt x="446548" y="180538"/>
                  </a:cubicBezTo>
                  <a:cubicBezTo>
                    <a:pt x="444106" y="180219"/>
                    <a:pt x="441856" y="179837"/>
                    <a:pt x="439796" y="179391"/>
                  </a:cubicBezTo>
                  <a:cubicBezTo>
                    <a:pt x="437291" y="178860"/>
                    <a:pt x="434913" y="178139"/>
                    <a:pt x="432662" y="177226"/>
                  </a:cubicBezTo>
                  <a:cubicBezTo>
                    <a:pt x="430411" y="176313"/>
                    <a:pt x="428033" y="175336"/>
                    <a:pt x="425528" y="174295"/>
                  </a:cubicBezTo>
                  <a:cubicBezTo>
                    <a:pt x="422300" y="173276"/>
                    <a:pt x="419583" y="173276"/>
                    <a:pt x="417374" y="174295"/>
                  </a:cubicBezTo>
                  <a:cubicBezTo>
                    <a:pt x="415824" y="175357"/>
                    <a:pt x="414083" y="176291"/>
                    <a:pt x="412151" y="177098"/>
                  </a:cubicBezTo>
                  <a:cubicBezTo>
                    <a:pt x="410219" y="177905"/>
                    <a:pt x="408223" y="178330"/>
                    <a:pt x="406163" y="178372"/>
                  </a:cubicBezTo>
                  <a:cubicBezTo>
                    <a:pt x="406078" y="178351"/>
                    <a:pt x="405739" y="178393"/>
                    <a:pt x="405144" y="178500"/>
                  </a:cubicBezTo>
                  <a:cubicBezTo>
                    <a:pt x="404550" y="178606"/>
                    <a:pt x="404210" y="178903"/>
                    <a:pt x="404125" y="179391"/>
                  </a:cubicBezTo>
                  <a:cubicBezTo>
                    <a:pt x="402044" y="181235"/>
                    <a:pt x="399836" y="181871"/>
                    <a:pt x="397500" y="181299"/>
                  </a:cubicBezTo>
                  <a:cubicBezTo>
                    <a:pt x="395165" y="180727"/>
                    <a:pt x="392957" y="180091"/>
                    <a:pt x="390876" y="179391"/>
                  </a:cubicBezTo>
                  <a:cubicBezTo>
                    <a:pt x="387882" y="178776"/>
                    <a:pt x="384952" y="177714"/>
                    <a:pt x="382085" y="176206"/>
                  </a:cubicBezTo>
                  <a:cubicBezTo>
                    <a:pt x="379219" y="174699"/>
                    <a:pt x="376034" y="173382"/>
                    <a:pt x="372531" y="172257"/>
                  </a:cubicBezTo>
                  <a:cubicBezTo>
                    <a:pt x="369876" y="171344"/>
                    <a:pt x="367286" y="170622"/>
                    <a:pt x="364759" y="170091"/>
                  </a:cubicBezTo>
                  <a:cubicBezTo>
                    <a:pt x="362233" y="169560"/>
                    <a:pt x="360407" y="168584"/>
                    <a:pt x="359281" y="167161"/>
                  </a:cubicBezTo>
                  <a:cubicBezTo>
                    <a:pt x="359111" y="165824"/>
                    <a:pt x="358432" y="165441"/>
                    <a:pt x="357243" y="166015"/>
                  </a:cubicBezTo>
                  <a:cubicBezTo>
                    <a:pt x="356054" y="166588"/>
                    <a:pt x="355374" y="166970"/>
                    <a:pt x="355205" y="167161"/>
                  </a:cubicBezTo>
                  <a:cubicBezTo>
                    <a:pt x="353166" y="167246"/>
                    <a:pt x="351128" y="167586"/>
                    <a:pt x="349090" y="168180"/>
                  </a:cubicBezTo>
                  <a:cubicBezTo>
                    <a:pt x="347051" y="168775"/>
                    <a:pt x="345013" y="169115"/>
                    <a:pt x="342974" y="169200"/>
                  </a:cubicBezTo>
                  <a:lnTo>
                    <a:pt x="332783" y="170219"/>
                  </a:lnTo>
                  <a:cubicBezTo>
                    <a:pt x="332337" y="170304"/>
                    <a:pt x="331955" y="170643"/>
                    <a:pt x="331636" y="171238"/>
                  </a:cubicBezTo>
                  <a:cubicBezTo>
                    <a:pt x="331318" y="171832"/>
                    <a:pt x="330681" y="172172"/>
                    <a:pt x="329725" y="172257"/>
                  </a:cubicBezTo>
                  <a:cubicBezTo>
                    <a:pt x="324672" y="172469"/>
                    <a:pt x="320001" y="173574"/>
                    <a:pt x="315712" y="175569"/>
                  </a:cubicBezTo>
                  <a:cubicBezTo>
                    <a:pt x="311423" y="177565"/>
                    <a:pt x="307261" y="179179"/>
                    <a:pt x="303227" y="180410"/>
                  </a:cubicBezTo>
                  <a:cubicBezTo>
                    <a:pt x="301677" y="181914"/>
                    <a:pt x="299936" y="182971"/>
                    <a:pt x="298003" y="183584"/>
                  </a:cubicBezTo>
                  <a:cubicBezTo>
                    <a:pt x="296071" y="184196"/>
                    <a:pt x="294075" y="184492"/>
                    <a:pt x="292016" y="184470"/>
                  </a:cubicBezTo>
                  <a:cubicBezTo>
                    <a:pt x="289956" y="185376"/>
                    <a:pt x="288215" y="186091"/>
                    <a:pt x="286793" y="186618"/>
                  </a:cubicBezTo>
                  <a:cubicBezTo>
                    <a:pt x="285370" y="187144"/>
                    <a:pt x="284393" y="188113"/>
                    <a:pt x="283862" y="189524"/>
                  </a:cubicBezTo>
                  <a:cubicBezTo>
                    <a:pt x="280805" y="190997"/>
                    <a:pt x="277747" y="192598"/>
                    <a:pt x="274690" y="194328"/>
                  </a:cubicBezTo>
                  <a:cubicBezTo>
                    <a:pt x="271632" y="196058"/>
                    <a:pt x="268575" y="198172"/>
                    <a:pt x="265517" y="200670"/>
                  </a:cubicBezTo>
                  <a:cubicBezTo>
                    <a:pt x="264031" y="201265"/>
                    <a:pt x="262927" y="202115"/>
                    <a:pt x="262205" y="203220"/>
                  </a:cubicBezTo>
                  <a:cubicBezTo>
                    <a:pt x="261483" y="204325"/>
                    <a:pt x="260888" y="205175"/>
                    <a:pt x="260421" y="205770"/>
                  </a:cubicBezTo>
                  <a:cubicBezTo>
                    <a:pt x="259360" y="206216"/>
                    <a:pt x="258171" y="206598"/>
                    <a:pt x="256854" y="206917"/>
                  </a:cubicBezTo>
                  <a:cubicBezTo>
                    <a:pt x="255538" y="207236"/>
                    <a:pt x="254349" y="207873"/>
                    <a:pt x="253287" y="208829"/>
                  </a:cubicBezTo>
                  <a:lnTo>
                    <a:pt x="252268" y="206790"/>
                  </a:lnTo>
                  <a:cubicBezTo>
                    <a:pt x="252693" y="206747"/>
                    <a:pt x="252862" y="206577"/>
                    <a:pt x="252778" y="206280"/>
                  </a:cubicBezTo>
                  <a:cubicBezTo>
                    <a:pt x="252693" y="205982"/>
                    <a:pt x="252862" y="205812"/>
                    <a:pt x="253287" y="205770"/>
                  </a:cubicBezTo>
                  <a:cubicBezTo>
                    <a:pt x="257852" y="202285"/>
                    <a:pt x="262481" y="198811"/>
                    <a:pt x="267173" y="195348"/>
                  </a:cubicBezTo>
                  <a:cubicBezTo>
                    <a:pt x="271866" y="191885"/>
                    <a:pt x="276749" y="187922"/>
                    <a:pt x="281824" y="183459"/>
                  </a:cubicBezTo>
                  <a:cubicBezTo>
                    <a:pt x="284393" y="181340"/>
                    <a:pt x="286899" y="178965"/>
                    <a:pt x="289340" y="176333"/>
                  </a:cubicBezTo>
                  <a:cubicBezTo>
                    <a:pt x="291782" y="173701"/>
                    <a:pt x="294033" y="171323"/>
                    <a:pt x="296092" y="169200"/>
                  </a:cubicBezTo>
                  <a:cubicBezTo>
                    <a:pt x="298640" y="166269"/>
                    <a:pt x="300934" y="163722"/>
                    <a:pt x="302972" y="161556"/>
                  </a:cubicBezTo>
                  <a:cubicBezTo>
                    <a:pt x="305010" y="159390"/>
                    <a:pt x="306794" y="156842"/>
                    <a:pt x="308323" y="153912"/>
                  </a:cubicBezTo>
                  <a:cubicBezTo>
                    <a:pt x="310021" y="151322"/>
                    <a:pt x="311720" y="148604"/>
                    <a:pt x="313418" y="145759"/>
                  </a:cubicBezTo>
                  <a:cubicBezTo>
                    <a:pt x="315117" y="142913"/>
                    <a:pt x="315797" y="140196"/>
                    <a:pt x="315457" y="137605"/>
                  </a:cubicBezTo>
                  <a:lnTo>
                    <a:pt x="315457" y="133528"/>
                  </a:lnTo>
                  <a:cubicBezTo>
                    <a:pt x="312527" y="132488"/>
                    <a:pt x="310743" y="131257"/>
                    <a:pt x="310106" y="129834"/>
                  </a:cubicBezTo>
                  <a:cubicBezTo>
                    <a:pt x="309469" y="128411"/>
                    <a:pt x="309214" y="126925"/>
                    <a:pt x="309342" y="125375"/>
                  </a:cubicBezTo>
                  <a:cubicBezTo>
                    <a:pt x="310276" y="124292"/>
                    <a:pt x="310446" y="123146"/>
                    <a:pt x="309851" y="121935"/>
                  </a:cubicBezTo>
                  <a:cubicBezTo>
                    <a:pt x="309257" y="120725"/>
                    <a:pt x="308408" y="119833"/>
                    <a:pt x="307303" y="119260"/>
                  </a:cubicBezTo>
                  <a:cubicBezTo>
                    <a:pt x="301358" y="117052"/>
                    <a:pt x="294903" y="114334"/>
                    <a:pt x="287939" y="111107"/>
                  </a:cubicBezTo>
                  <a:cubicBezTo>
                    <a:pt x="283777" y="107985"/>
                    <a:pt x="279106" y="104800"/>
                    <a:pt x="273925" y="101552"/>
                  </a:cubicBezTo>
                  <a:cubicBezTo>
                    <a:pt x="268745" y="98303"/>
                    <a:pt x="263564" y="95373"/>
                    <a:pt x="258383" y="92761"/>
                  </a:cubicBezTo>
                  <a:cubicBezTo>
                    <a:pt x="253648" y="89343"/>
                    <a:pt x="248849" y="85988"/>
                    <a:pt x="243987" y="82697"/>
                  </a:cubicBezTo>
                  <a:cubicBezTo>
                    <a:pt x="239125" y="79406"/>
                    <a:pt x="235091" y="75287"/>
                    <a:pt x="231884" y="70340"/>
                  </a:cubicBezTo>
                  <a:cubicBezTo>
                    <a:pt x="230016" y="66263"/>
                    <a:pt x="227638" y="63205"/>
                    <a:pt x="224750" y="61167"/>
                  </a:cubicBezTo>
                  <a:cubicBezTo>
                    <a:pt x="224793" y="60169"/>
                    <a:pt x="224708" y="59362"/>
                    <a:pt x="224495" y="58746"/>
                  </a:cubicBezTo>
                  <a:cubicBezTo>
                    <a:pt x="224283" y="58131"/>
                    <a:pt x="223689" y="57579"/>
                    <a:pt x="222712" y="57090"/>
                  </a:cubicBezTo>
                  <a:lnTo>
                    <a:pt x="222712" y="48937"/>
                  </a:lnTo>
                  <a:cubicBezTo>
                    <a:pt x="221778" y="48406"/>
                    <a:pt x="221098" y="47684"/>
                    <a:pt x="220674" y="46771"/>
                  </a:cubicBezTo>
                  <a:cubicBezTo>
                    <a:pt x="220249" y="45858"/>
                    <a:pt x="219569" y="44881"/>
                    <a:pt x="218635" y="43841"/>
                  </a:cubicBezTo>
                  <a:lnTo>
                    <a:pt x="218635" y="14285"/>
                  </a:lnTo>
                  <a:cubicBezTo>
                    <a:pt x="218678" y="12289"/>
                    <a:pt x="219102" y="10421"/>
                    <a:pt x="219909" y="8679"/>
                  </a:cubicBezTo>
                  <a:cubicBezTo>
                    <a:pt x="220716" y="6938"/>
                    <a:pt x="221650" y="5070"/>
                    <a:pt x="222712" y="3074"/>
                  </a:cubicBezTo>
                  <a:cubicBezTo>
                    <a:pt x="222839" y="1609"/>
                    <a:pt x="223858" y="717"/>
                    <a:pt x="225769" y="399"/>
                  </a:cubicBezTo>
                  <a:cubicBezTo>
                    <a:pt x="227680" y="80"/>
                    <a:pt x="229719" y="-47"/>
                    <a:pt x="231884" y="16"/>
                  </a:cubicBezTo>
                  <a:close/>
                </a:path>
              </a:pathLst>
            </a:custGeom>
            <a:gradFill flip="none" rotWithShape="1">
              <a:gsLst>
                <a:gs pos="62000">
                  <a:prstClr val="white"/>
                </a:gs>
                <a:gs pos="100000">
                  <a:srgbClr val="0891E3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sx="102000" sy="102000" algn="ctr" rotWithShape="0">
                <a:srgbClr val="0673B6">
                  <a:alpha val="4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80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62000">
                      <a:prstClr val="white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4" name="PA-任意多边形 42">
              <a:extLst>
                <a:ext uri="{FF2B5EF4-FFF2-40B4-BE49-F238E27FC236}">
                  <a16:creationId xmlns:a16="http://schemas.microsoft.com/office/drawing/2014/main" id="{194072F1-A9CD-4493-B8D1-FAB601E17B30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980374" y="2854807"/>
              <a:ext cx="762922" cy="465678"/>
            </a:xfrm>
            <a:custGeom>
              <a:avLst/>
              <a:gdLst/>
              <a:ahLst/>
              <a:cxnLst/>
              <a:rect l="l" t="t" r="r" b="b"/>
              <a:pathLst>
                <a:path w="762922" h="465678">
                  <a:moveTo>
                    <a:pt x="631911" y="450874"/>
                  </a:moveTo>
                  <a:cubicBezTo>
                    <a:pt x="633057" y="451086"/>
                    <a:pt x="634586" y="451936"/>
                    <a:pt x="636497" y="453422"/>
                  </a:cubicBezTo>
                  <a:cubicBezTo>
                    <a:pt x="638599" y="453995"/>
                    <a:pt x="641019" y="454887"/>
                    <a:pt x="643758" y="456097"/>
                  </a:cubicBezTo>
                  <a:cubicBezTo>
                    <a:pt x="646498" y="457308"/>
                    <a:pt x="649173" y="458454"/>
                    <a:pt x="651785" y="459537"/>
                  </a:cubicBezTo>
                  <a:cubicBezTo>
                    <a:pt x="657900" y="460726"/>
                    <a:pt x="664015" y="459367"/>
                    <a:pt x="670130" y="455460"/>
                  </a:cubicBezTo>
                  <a:cubicBezTo>
                    <a:pt x="670554" y="459006"/>
                    <a:pt x="669960" y="461597"/>
                    <a:pt x="668346" y="463232"/>
                  </a:cubicBezTo>
                  <a:cubicBezTo>
                    <a:pt x="666732" y="464866"/>
                    <a:pt x="664609" y="465673"/>
                    <a:pt x="661976" y="465652"/>
                  </a:cubicBezTo>
                  <a:cubicBezTo>
                    <a:pt x="658940" y="465758"/>
                    <a:pt x="656095" y="465546"/>
                    <a:pt x="653441" y="465015"/>
                  </a:cubicBezTo>
                  <a:cubicBezTo>
                    <a:pt x="650787" y="464484"/>
                    <a:pt x="648196" y="462998"/>
                    <a:pt x="645669" y="460556"/>
                  </a:cubicBezTo>
                  <a:cubicBezTo>
                    <a:pt x="643058" y="459940"/>
                    <a:pt x="640383" y="458879"/>
                    <a:pt x="637643" y="457371"/>
                  </a:cubicBezTo>
                  <a:cubicBezTo>
                    <a:pt x="634904" y="455864"/>
                    <a:pt x="632484" y="454547"/>
                    <a:pt x="630382" y="453422"/>
                  </a:cubicBezTo>
                  <a:cubicBezTo>
                    <a:pt x="629936" y="453337"/>
                    <a:pt x="629554" y="452997"/>
                    <a:pt x="629235" y="452403"/>
                  </a:cubicBezTo>
                  <a:cubicBezTo>
                    <a:pt x="628917" y="451808"/>
                    <a:pt x="628280" y="451469"/>
                    <a:pt x="627324" y="451384"/>
                  </a:cubicBezTo>
                  <a:cubicBezTo>
                    <a:pt x="629235" y="450832"/>
                    <a:pt x="630764" y="450662"/>
                    <a:pt x="631911" y="450874"/>
                  </a:cubicBezTo>
                  <a:close/>
                  <a:moveTo>
                    <a:pt x="733191" y="348559"/>
                  </a:moveTo>
                  <a:cubicBezTo>
                    <a:pt x="733106" y="349515"/>
                    <a:pt x="732766" y="350152"/>
                    <a:pt x="732172" y="350471"/>
                  </a:cubicBezTo>
                  <a:cubicBezTo>
                    <a:pt x="731577" y="350790"/>
                    <a:pt x="731238" y="351172"/>
                    <a:pt x="731153" y="351618"/>
                  </a:cubicBezTo>
                  <a:lnTo>
                    <a:pt x="733191" y="352638"/>
                  </a:lnTo>
                  <a:cubicBezTo>
                    <a:pt x="734253" y="352660"/>
                    <a:pt x="735187" y="352617"/>
                    <a:pt x="735994" y="352511"/>
                  </a:cubicBezTo>
                  <a:cubicBezTo>
                    <a:pt x="736801" y="352405"/>
                    <a:pt x="737225" y="352107"/>
                    <a:pt x="737268" y="351618"/>
                  </a:cubicBezTo>
                  <a:cubicBezTo>
                    <a:pt x="736334" y="351618"/>
                    <a:pt x="735654" y="351363"/>
                    <a:pt x="735230" y="350853"/>
                  </a:cubicBezTo>
                  <a:cubicBezTo>
                    <a:pt x="734805" y="350344"/>
                    <a:pt x="734125" y="349579"/>
                    <a:pt x="733191" y="348559"/>
                  </a:cubicBezTo>
                  <a:close/>
                  <a:moveTo>
                    <a:pt x="622228" y="323061"/>
                  </a:moveTo>
                  <a:cubicBezTo>
                    <a:pt x="626709" y="322041"/>
                    <a:pt x="630743" y="322041"/>
                    <a:pt x="634331" y="323061"/>
                  </a:cubicBezTo>
                  <a:cubicBezTo>
                    <a:pt x="637919" y="324081"/>
                    <a:pt x="641699" y="326120"/>
                    <a:pt x="645669" y="329180"/>
                  </a:cubicBezTo>
                  <a:cubicBezTo>
                    <a:pt x="647219" y="329648"/>
                    <a:pt x="648706" y="329988"/>
                    <a:pt x="650128" y="330200"/>
                  </a:cubicBezTo>
                  <a:cubicBezTo>
                    <a:pt x="651551" y="330413"/>
                    <a:pt x="652783" y="330753"/>
                    <a:pt x="653823" y="331220"/>
                  </a:cubicBezTo>
                  <a:lnTo>
                    <a:pt x="658919" y="331220"/>
                  </a:lnTo>
                  <a:cubicBezTo>
                    <a:pt x="662019" y="333196"/>
                    <a:pt x="665246" y="334599"/>
                    <a:pt x="668601" y="335427"/>
                  </a:cubicBezTo>
                  <a:cubicBezTo>
                    <a:pt x="671956" y="336256"/>
                    <a:pt x="675183" y="336893"/>
                    <a:pt x="678283" y="337340"/>
                  </a:cubicBezTo>
                  <a:cubicBezTo>
                    <a:pt x="680343" y="338274"/>
                    <a:pt x="682339" y="338954"/>
                    <a:pt x="684271" y="339379"/>
                  </a:cubicBezTo>
                  <a:cubicBezTo>
                    <a:pt x="686203" y="339804"/>
                    <a:pt x="687944" y="340484"/>
                    <a:pt x="689494" y="341419"/>
                  </a:cubicBezTo>
                  <a:cubicBezTo>
                    <a:pt x="697478" y="343459"/>
                    <a:pt x="703932" y="345499"/>
                    <a:pt x="708858" y="347539"/>
                  </a:cubicBezTo>
                  <a:lnTo>
                    <a:pt x="711906" y="347539"/>
                  </a:lnTo>
                  <a:cubicBezTo>
                    <a:pt x="711422" y="348112"/>
                    <a:pt x="711128" y="348750"/>
                    <a:pt x="711023" y="349451"/>
                  </a:cubicBezTo>
                  <a:cubicBezTo>
                    <a:pt x="710918" y="350152"/>
                    <a:pt x="710876" y="350535"/>
                    <a:pt x="710897" y="350599"/>
                  </a:cubicBezTo>
                  <a:cubicBezTo>
                    <a:pt x="711422" y="351130"/>
                    <a:pt x="712137" y="351597"/>
                    <a:pt x="713042" y="352001"/>
                  </a:cubicBezTo>
                  <a:cubicBezTo>
                    <a:pt x="713946" y="352405"/>
                    <a:pt x="714913" y="352617"/>
                    <a:pt x="715944" y="352638"/>
                  </a:cubicBezTo>
                  <a:lnTo>
                    <a:pt x="724019" y="351618"/>
                  </a:lnTo>
                  <a:lnTo>
                    <a:pt x="724019" y="347539"/>
                  </a:lnTo>
                  <a:lnTo>
                    <a:pt x="726057" y="347539"/>
                  </a:lnTo>
                  <a:cubicBezTo>
                    <a:pt x="728584" y="346561"/>
                    <a:pt x="730919" y="345966"/>
                    <a:pt x="733064" y="345754"/>
                  </a:cubicBezTo>
                  <a:cubicBezTo>
                    <a:pt x="735208" y="345541"/>
                    <a:pt x="737289" y="345456"/>
                    <a:pt x="739306" y="345499"/>
                  </a:cubicBezTo>
                  <a:cubicBezTo>
                    <a:pt x="741854" y="345435"/>
                    <a:pt x="743893" y="345563"/>
                    <a:pt x="745421" y="345881"/>
                  </a:cubicBezTo>
                  <a:cubicBezTo>
                    <a:pt x="746950" y="346200"/>
                    <a:pt x="747969" y="347093"/>
                    <a:pt x="748479" y="348559"/>
                  </a:cubicBezTo>
                  <a:cubicBezTo>
                    <a:pt x="749455" y="348644"/>
                    <a:pt x="750305" y="348984"/>
                    <a:pt x="751027" y="349579"/>
                  </a:cubicBezTo>
                  <a:cubicBezTo>
                    <a:pt x="751749" y="350174"/>
                    <a:pt x="752598" y="350514"/>
                    <a:pt x="753575" y="350599"/>
                  </a:cubicBezTo>
                  <a:cubicBezTo>
                    <a:pt x="755125" y="350577"/>
                    <a:pt x="756611" y="350620"/>
                    <a:pt x="758033" y="350726"/>
                  </a:cubicBezTo>
                  <a:cubicBezTo>
                    <a:pt x="759456" y="350832"/>
                    <a:pt x="760688" y="351130"/>
                    <a:pt x="761728" y="351618"/>
                  </a:cubicBezTo>
                  <a:cubicBezTo>
                    <a:pt x="762684" y="352745"/>
                    <a:pt x="763066" y="354062"/>
                    <a:pt x="762875" y="355571"/>
                  </a:cubicBezTo>
                  <a:cubicBezTo>
                    <a:pt x="762684" y="357079"/>
                    <a:pt x="762301" y="358142"/>
                    <a:pt x="761728" y="358758"/>
                  </a:cubicBezTo>
                  <a:cubicBezTo>
                    <a:pt x="759796" y="360734"/>
                    <a:pt x="758309" y="362646"/>
                    <a:pt x="757269" y="364494"/>
                  </a:cubicBezTo>
                  <a:cubicBezTo>
                    <a:pt x="756229" y="366342"/>
                    <a:pt x="754997" y="368508"/>
                    <a:pt x="753575" y="370991"/>
                  </a:cubicBezTo>
                  <a:cubicBezTo>
                    <a:pt x="752598" y="371076"/>
                    <a:pt x="752003" y="371414"/>
                    <a:pt x="751791" y="372006"/>
                  </a:cubicBezTo>
                  <a:cubicBezTo>
                    <a:pt x="751579" y="372598"/>
                    <a:pt x="751494" y="372936"/>
                    <a:pt x="751536" y="373020"/>
                  </a:cubicBezTo>
                  <a:lnTo>
                    <a:pt x="744402" y="387223"/>
                  </a:lnTo>
                  <a:cubicBezTo>
                    <a:pt x="743213" y="388068"/>
                    <a:pt x="741514" y="388406"/>
                    <a:pt x="739306" y="388237"/>
                  </a:cubicBezTo>
                  <a:lnTo>
                    <a:pt x="737268" y="395338"/>
                  </a:lnTo>
                  <a:cubicBezTo>
                    <a:pt x="735293" y="398915"/>
                    <a:pt x="733128" y="401982"/>
                    <a:pt x="730773" y="404541"/>
                  </a:cubicBezTo>
                  <a:cubicBezTo>
                    <a:pt x="728418" y="407100"/>
                    <a:pt x="725494" y="409149"/>
                    <a:pt x="722000" y="410686"/>
                  </a:cubicBezTo>
                  <a:cubicBezTo>
                    <a:pt x="721075" y="410750"/>
                    <a:pt x="720402" y="411134"/>
                    <a:pt x="719981" y="411838"/>
                  </a:cubicBezTo>
                  <a:cubicBezTo>
                    <a:pt x="719560" y="412543"/>
                    <a:pt x="718888" y="413183"/>
                    <a:pt x="717962" y="413759"/>
                  </a:cubicBezTo>
                  <a:cubicBezTo>
                    <a:pt x="715859" y="416342"/>
                    <a:pt x="713752" y="419103"/>
                    <a:pt x="711641" y="422042"/>
                  </a:cubicBezTo>
                  <a:cubicBezTo>
                    <a:pt x="709531" y="424982"/>
                    <a:pt x="707924" y="427972"/>
                    <a:pt x="706820" y="431013"/>
                  </a:cubicBezTo>
                  <a:cubicBezTo>
                    <a:pt x="705419" y="434022"/>
                    <a:pt x="703635" y="436396"/>
                    <a:pt x="701469" y="438136"/>
                  </a:cubicBezTo>
                  <a:cubicBezTo>
                    <a:pt x="699304" y="439876"/>
                    <a:pt x="695991" y="441234"/>
                    <a:pt x="691532" y="442211"/>
                  </a:cubicBezTo>
                  <a:cubicBezTo>
                    <a:pt x="688071" y="442381"/>
                    <a:pt x="685056" y="443315"/>
                    <a:pt x="682487" y="445014"/>
                  </a:cubicBezTo>
                  <a:cubicBezTo>
                    <a:pt x="679918" y="446712"/>
                    <a:pt x="677158" y="448156"/>
                    <a:pt x="674206" y="449345"/>
                  </a:cubicBezTo>
                  <a:cubicBezTo>
                    <a:pt x="672763" y="449897"/>
                    <a:pt x="671574" y="450067"/>
                    <a:pt x="670639" y="449855"/>
                  </a:cubicBezTo>
                  <a:cubicBezTo>
                    <a:pt x="669705" y="449643"/>
                    <a:pt x="668516" y="448793"/>
                    <a:pt x="667072" y="447307"/>
                  </a:cubicBezTo>
                  <a:lnTo>
                    <a:pt x="661976" y="447307"/>
                  </a:lnTo>
                  <a:cubicBezTo>
                    <a:pt x="659895" y="445757"/>
                    <a:pt x="657432" y="444525"/>
                    <a:pt x="654587" y="443612"/>
                  </a:cubicBezTo>
                  <a:cubicBezTo>
                    <a:pt x="651742" y="442699"/>
                    <a:pt x="648769" y="442232"/>
                    <a:pt x="645669" y="442211"/>
                  </a:cubicBezTo>
                  <a:lnTo>
                    <a:pt x="630382" y="442211"/>
                  </a:lnTo>
                  <a:cubicBezTo>
                    <a:pt x="628789" y="442105"/>
                    <a:pt x="627643" y="442317"/>
                    <a:pt x="626942" y="442848"/>
                  </a:cubicBezTo>
                  <a:cubicBezTo>
                    <a:pt x="626241" y="443379"/>
                    <a:pt x="626369" y="444865"/>
                    <a:pt x="627324" y="447307"/>
                  </a:cubicBezTo>
                  <a:cubicBezTo>
                    <a:pt x="627154" y="449515"/>
                    <a:pt x="625456" y="450195"/>
                    <a:pt x="622228" y="449345"/>
                  </a:cubicBezTo>
                  <a:cubicBezTo>
                    <a:pt x="620148" y="448369"/>
                    <a:pt x="617939" y="447774"/>
                    <a:pt x="615604" y="447562"/>
                  </a:cubicBezTo>
                  <a:cubicBezTo>
                    <a:pt x="613268" y="447349"/>
                    <a:pt x="611060" y="447264"/>
                    <a:pt x="608979" y="447307"/>
                  </a:cubicBezTo>
                  <a:cubicBezTo>
                    <a:pt x="607366" y="447413"/>
                    <a:pt x="605497" y="447201"/>
                    <a:pt x="603374" y="446670"/>
                  </a:cubicBezTo>
                  <a:cubicBezTo>
                    <a:pt x="601250" y="446139"/>
                    <a:pt x="599382" y="444653"/>
                    <a:pt x="597768" y="442211"/>
                  </a:cubicBezTo>
                  <a:lnTo>
                    <a:pt x="596749" y="442211"/>
                  </a:lnTo>
                  <a:cubicBezTo>
                    <a:pt x="590634" y="441170"/>
                    <a:pt x="585029" y="439431"/>
                    <a:pt x="579933" y="436994"/>
                  </a:cubicBezTo>
                  <a:cubicBezTo>
                    <a:pt x="574837" y="434558"/>
                    <a:pt x="570251" y="431557"/>
                    <a:pt x="566174" y="427994"/>
                  </a:cubicBezTo>
                  <a:cubicBezTo>
                    <a:pt x="565558" y="426547"/>
                    <a:pt x="564496" y="425666"/>
                    <a:pt x="562989" y="425352"/>
                  </a:cubicBezTo>
                  <a:cubicBezTo>
                    <a:pt x="561481" y="425037"/>
                    <a:pt x="560165" y="424911"/>
                    <a:pt x="559040" y="424974"/>
                  </a:cubicBezTo>
                  <a:cubicBezTo>
                    <a:pt x="557107" y="423357"/>
                    <a:pt x="555112" y="421793"/>
                    <a:pt x="553052" y="420283"/>
                  </a:cubicBezTo>
                  <a:cubicBezTo>
                    <a:pt x="550992" y="418774"/>
                    <a:pt x="548232" y="417965"/>
                    <a:pt x="544771" y="417857"/>
                  </a:cubicBezTo>
                  <a:cubicBezTo>
                    <a:pt x="544198" y="417878"/>
                    <a:pt x="543561" y="417836"/>
                    <a:pt x="542860" y="417729"/>
                  </a:cubicBezTo>
                  <a:cubicBezTo>
                    <a:pt x="542160" y="417622"/>
                    <a:pt x="541777" y="417323"/>
                    <a:pt x="541714" y="416833"/>
                  </a:cubicBezTo>
                  <a:cubicBezTo>
                    <a:pt x="539272" y="415488"/>
                    <a:pt x="537021" y="414848"/>
                    <a:pt x="534962" y="414912"/>
                  </a:cubicBezTo>
                  <a:cubicBezTo>
                    <a:pt x="532902" y="414976"/>
                    <a:pt x="530397" y="414592"/>
                    <a:pt x="527445" y="413759"/>
                  </a:cubicBezTo>
                  <a:cubicBezTo>
                    <a:pt x="523453" y="413716"/>
                    <a:pt x="519462" y="413802"/>
                    <a:pt x="515470" y="414015"/>
                  </a:cubicBezTo>
                  <a:cubicBezTo>
                    <a:pt x="511478" y="414229"/>
                    <a:pt x="506977" y="414826"/>
                    <a:pt x="501966" y="415808"/>
                  </a:cubicBezTo>
                  <a:cubicBezTo>
                    <a:pt x="500989" y="415787"/>
                    <a:pt x="500140" y="415829"/>
                    <a:pt x="499418" y="415936"/>
                  </a:cubicBezTo>
                  <a:cubicBezTo>
                    <a:pt x="498696" y="416043"/>
                    <a:pt x="497847" y="416342"/>
                    <a:pt x="496870" y="416833"/>
                  </a:cubicBezTo>
                  <a:lnTo>
                    <a:pt x="494832" y="416833"/>
                  </a:lnTo>
                  <a:lnTo>
                    <a:pt x="494832" y="415808"/>
                  </a:lnTo>
                  <a:cubicBezTo>
                    <a:pt x="496955" y="411795"/>
                    <a:pt x="499078" y="408295"/>
                    <a:pt x="501201" y="405308"/>
                  </a:cubicBezTo>
                  <a:cubicBezTo>
                    <a:pt x="503325" y="402321"/>
                    <a:pt x="504938" y="399336"/>
                    <a:pt x="506042" y="396353"/>
                  </a:cubicBezTo>
                  <a:lnTo>
                    <a:pt x="512158" y="388237"/>
                  </a:lnTo>
                  <a:cubicBezTo>
                    <a:pt x="512603" y="386779"/>
                    <a:pt x="512221" y="385891"/>
                    <a:pt x="511011" y="385574"/>
                  </a:cubicBezTo>
                  <a:cubicBezTo>
                    <a:pt x="509801" y="385257"/>
                    <a:pt x="508145" y="385130"/>
                    <a:pt x="506042" y="385194"/>
                  </a:cubicBezTo>
                  <a:lnTo>
                    <a:pt x="485659" y="385194"/>
                  </a:lnTo>
                  <a:cubicBezTo>
                    <a:pt x="480054" y="386018"/>
                    <a:pt x="474703" y="386398"/>
                    <a:pt x="469607" y="386335"/>
                  </a:cubicBezTo>
                  <a:cubicBezTo>
                    <a:pt x="464511" y="386272"/>
                    <a:pt x="459670" y="386906"/>
                    <a:pt x="455084" y="388237"/>
                  </a:cubicBezTo>
                  <a:lnTo>
                    <a:pt x="446930" y="388237"/>
                  </a:lnTo>
                  <a:cubicBezTo>
                    <a:pt x="444510" y="389653"/>
                    <a:pt x="442471" y="390625"/>
                    <a:pt x="440815" y="391154"/>
                  </a:cubicBezTo>
                  <a:cubicBezTo>
                    <a:pt x="439159" y="391682"/>
                    <a:pt x="437121" y="392401"/>
                    <a:pt x="434700" y="393310"/>
                  </a:cubicBezTo>
                  <a:cubicBezTo>
                    <a:pt x="430178" y="394303"/>
                    <a:pt x="425974" y="395106"/>
                    <a:pt x="422088" y="395719"/>
                  </a:cubicBezTo>
                  <a:cubicBezTo>
                    <a:pt x="418202" y="396332"/>
                    <a:pt x="414253" y="396881"/>
                    <a:pt x="410240" y="397367"/>
                  </a:cubicBezTo>
                  <a:cubicBezTo>
                    <a:pt x="408711" y="397410"/>
                    <a:pt x="407183" y="397837"/>
                    <a:pt x="405654" y="398648"/>
                  </a:cubicBezTo>
                  <a:cubicBezTo>
                    <a:pt x="404125" y="399459"/>
                    <a:pt x="402596" y="400398"/>
                    <a:pt x="401067" y="401465"/>
                  </a:cubicBezTo>
                  <a:cubicBezTo>
                    <a:pt x="399963" y="401444"/>
                    <a:pt x="398604" y="401487"/>
                    <a:pt x="396991" y="401593"/>
                  </a:cubicBezTo>
                  <a:cubicBezTo>
                    <a:pt x="395377" y="401700"/>
                    <a:pt x="394018" y="401999"/>
                    <a:pt x="392914" y="402490"/>
                  </a:cubicBezTo>
                  <a:cubicBezTo>
                    <a:pt x="390918" y="402490"/>
                    <a:pt x="389305" y="402746"/>
                    <a:pt x="388073" y="403258"/>
                  </a:cubicBezTo>
                  <a:cubicBezTo>
                    <a:pt x="386841" y="403770"/>
                    <a:pt x="385737" y="404539"/>
                    <a:pt x="384761" y="405563"/>
                  </a:cubicBezTo>
                  <a:cubicBezTo>
                    <a:pt x="383720" y="405542"/>
                    <a:pt x="382744" y="405585"/>
                    <a:pt x="381831" y="405691"/>
                  </a:cubicBezTo>
                  <a:cubicBezTo>
                    <a:pt x="380918" y="405798"/>
                    <a:pt x="380196" y="406097"/>
                    <a:pt x="379665" y="406588"/>
                  </a:cubicBezTo>
                  <a:cubicBezTo>
                    <a:pt x="378539" y="406524"/>
                    <a:pt x="376968" y="406652"/>
                    <a:pt x="374951" y="406972"/>
                  </a:cubicBezTo>
                  <a:cubicBezTo>
                    <a:pt x="372934" y="407292"/>
                    <a:pt x="371108" y="408189"/>
                    <a:pt x="369473" y="409661"/>
                  </a:cubicBezTo>
                  <a:lnTo>
                    <a:pt x="364377" y="409661"/>
                  </a:lnTo>
                  <a:cubicBezTo>
                    <a:pt x="362785" y="410024"/>
                    <a:pt x="361129" y="410323"/>
                    <a:pt x="359409" y="410558"/>
                  </a:cubicBezTo>
                  <a:cubicBezTo>
                    <a:pt x="357689" y="410792"/>
                    <a:pt x="356287" y="411860"/>
                    <a:pt x="355205" y="413759"/>
                  </a:cubicBezTo>
                  <a:lnTo>
                    <a:pt x="351128" y="413759"/>
                  </a:lnTo>
                  <a:cubicBezTo>
                    <a:pt x="349047" y="413802"/>
                    <a:pt x="347094" y="414229"/>
                    <a:pt x="345268" y="415040"/>
                  </a:cubicBezTo>
                  <a:cubicBezTo>
                    <a:pt x="343442" y="415851"/>
                    <a:pt x="341998" y="416790"/>
                    <a:pt x="340936" y="417857"/>
                  </a:cubicBezTo>
                  <a:cubicBezTo>
                    <a:pt x="340299" y="418305"/>
                    <a:pt x="339280" y="418433"/>
                    <a:pt x="337879" y="418241"/>
                  </a:cubicBezTo>
                  <a:cubicBezTo>
                    <a:pt x="336477" y="418049"/>
                    <a:pt x="335458" y="417921"/>
                    <a:pt x="334821" y="417857"/>
                  </a:cubicBezTo>
                  <a:cubicBezTo>
                    <a:pt x="333781" y="418391"/>
                    <a:pt x="332549" y="418860"/>
                    <a:pt x="331127" y="419266"/>
                  </a:cubicBezTo>
                  <a:cubicBezTo>
                    <a:pt x="329704" y="419671"/>
                    <a:pt x="328218" y="419885"/>
                    <a:pt x="326668" y="419906"/>
                  </a:cubicBezTo>
                  <a:cubicBezTo>
                    <a:pt x="326604" y="420888"/>
                    <a:pt x="326222" y="421485"/>
                    <a:pt x="325521" y="421699"/>
                  </a:cubicBezTo>
                  <a:cubicBezTo>
                    <a:pt x="324820" y="421912"/>
                    <a:pt x="324183" y="421998"/>
                    <a:pt x="323610" y="421955"/>
                  </a:cubicBezTo>
                  <a:cubicBezTo>
                    <a:pt x="321636" y="422081"/>
                    <a:pt x="319725" y="422584"/>
                    <a:pt x="317877" y="423465"/>
                  </a:cubicBezTo>
                  <a:cubicBezTo>
                    <a:pt x="316030" y="424345"/>
                    <a:pt x="313864" y="424848"/>
                    <a:pt x="311380" y="424974"/>
                  </a:cubicBezTo>
                  <a:cubicBezTo>
                    <a:pt x="308408" y="425477"/>
                    <a:pt x="305690" y="426232"/>
                    <a:pt x="303227" y="427239"/>
                  </a:cubicBezTo>
                  <a:cubicBezTo>
                    <a:pt x="300764" y="428245"/>
                    <a:pt x="298046" y="429503"/>
                    <a:pt x="295073" y="431013"/>
                  </a:cubicBezTo>
                  <a:cubicBezTo>
                    <a:pt x="292462" y="431411"/>
                    <a:pt x="290041" y="431621"/>
                    <a:pt x="287812" y="431643"/>
                  </a:cubicBezTo>
                  <a:cubicBezTo>
                    <a:pt x="285582" y="431666"/>
                    <a:pt x="283926" y="432131"/>
                    <a:pt x="282843" y="433039"/>
                  </a:cubicBezTo>
                  <a:cubicBezTo>
                    <a:pt x="282843" y="434015"/>
                    <a:pt x="282588" y="434610"/>
                    <a:pt x="282079" y="434822"/>
                  </a:cubicBezTo>
                  <a:cubicBezTo>
                    <a:pt x="281569" y="435034"/>
                    <a:pt x="280805" y="435119"/>
                    <a:pt x="279786" y="435077"/>
                  </a:cubicBezTo>
                  <a:cubicBezTo>
                    <a:pt x="277726" y="435013"/>
                    <a:pt x="275730" y="435141"/>
                    <a:pt x="273798" y="435459"/>
                  </a:cubicBezTo>
                  <a:cubicBezTo>
                    <a:pt x="271866" y="435778"/>
                    <a:pt x="270125" y="436669"/>
                    <a:pt x="268575" y="438134"/>
                  </a:cubicBezTo>
                  <a:lnTo>
                    <a:pt x="263479" y="438134"/>
                  </a:lnTo>
                  <a:cubicBezTo>
                    <a:pt x="261908" y="438538"/>
                    <a:pt x="260209" y="438750"/>
                    <a:pt x="258383" y="438771"/>
                  </a:cubicBezTo>
                  <a:cubicBezTo>
                    <a:pt x="256557" y="438793"/>
                    <a:pt x="254858" y="439260"/>
                    <a:pt x="253287" y="440173"/>
                  </a:cubicBezTo>
                  <a:cubicBezTo>
                    <a:pt x="252735" y="441149"/>
                    <a:pt x="252056" y="441744"/>
                    <a:pt x="251249" y="441956"/>
                  </a:cubicBezTo>
                  <a:cubicBezTo>
                    <a:pt x="250442" y="442169"/>
                    <a:pt x="249762" y="442254"/>
                    <a:pt x="249210" y="442211"/>
                  </a:cubicBezTo>
                  <a:cubicBezTo>
                    <a:pt x="246684" y="442169"/>
                    <a:pt x="244348" y="442254"/>
                    <a:pt x="242204" y="442466"/>
                  </a:cubicBezTo>
                  <a:cubicBezTo>
                    <a:pt x="240059" y="442678"/>
                    <a:pt x="237978" y="443273"/>
                    <a:pt x="235961" y="444249"/>
                  </a:cubicBezTo>
                  <a:cubicBezTo>
                    <a:pt x="227638" y="447307"/>
                    <a:pt x="218805" y="449345"/>
                    <a:pt x="209463" y="450364"/>
                  </a:cubicBezTo>
                  <a:cubicBezTo>
                    <a:pt x="208019" y="450364"/>
                    <a:pt x="206830" y="450619"/>
                    <a:pt x="205895" y="451129"/>
                  </a:cubicBezTo>
                  <a:cubicBezTo>
                    <a:pt x="204961" y="451638"/>
                    <a:pt x="203772" y="452403"/>
                    <a:pt x="202328" y="453422"/>
                  </a:cubicBezTo>
                  <a:cubicBezTo>
                    <a:pt x="200417" y="453401"/>
                    <a:pt x="198634" y="453443"/>
                    <a:pt x="196978" y="453549"/>
                  </a:cubicBezTo>
                  <a:cubicBezTo>
                    <a:pt x="195322" y="453656"/>
                    <a:pt x="193028" y="453953"/>
                    <a:pt x="190098" y="454441"/>
                  </a:cubicBezTo>
                  <a:cubicBezTo>
                    <a:pt x="189037" y="454441"/>
                    <a:pt x="187848" y="454696"/>
                    <a:pt x="186531" y="455206"/>
                  </a:cubicBezTo>
                  <a:cubicBezTo>
                    <a:pt x="185215" y="455715"/>
                    <a:pt x="184026" y="456480"/>
                    <a:pt x="182964" y="457499"/>
                  </a:cubicBezTo>
                  <a:cubicBezTo>
                    <a:pt x="180968" y="457456"/>
                    <a:pt x="179354" y="457541"/>
                    <a:pt x="178123" y="457753"/>
                  </a:cubicBezTo>
                  <a:cubicBezTo>
                    <a:pt x="176891" y="457966"/>
                    <a:pt x="175787" y="458560"/>
                    <a:pt x="174811" y="459537"/>
                  </a:cubicBezTo>
                  <a:cubicBezTo>
                    <a:pt x="172241" y="459579"/>
                    <a:pt x="169481" y="459749"/>
                    <a:pt x="166530" y="460047"/>
                  </a:cubicBezTo>
                  <a:cubicBezTo>
                    <a:pt x="163578" y="460344"/>
                    <a:pt x="160563" y="460514"/>
                    <a:pt x="157485" y="460556"/>
                  </a:cubicBezTo>
                  <a:lnTo>
                    <a:pt x="151370" y="460556"/>
                  </a:lnTo>
                  <a:cubicBezTo>
                    <a:pt x="144363" y="460641"/>
                    <a:pt x="137738" y="460981"/>
                    <a:pt x="131496" y="461575"/>
                  </a:cubicBezTo>
                  <a:cubicBezTo>
                    <a:pt x="125253" y="462170"/>
                    <a:pt x="118629" y="462510"/>
                    <a:pt x="111622" y="462595"/>
                  </a:cubicBezTo>
                  <a:lnTo>
                    <a:pt x="80027" y="462595"/>
                  </a:lnTo>
                  <a:cubicBezTo>
                    <a:pt x="74910" y="462531"/>
                    <a:pt x="69857" y="462149"/>
                    <a:pt x="64867" y="461448"/>
                  </a:cubicBezTo>
                  <a:cubicBezTo>
                    <a:pt x="59877" y="460747"/>
                    <a:pt x="55079" y="460110"/>
                    <a:pt x="50471" y="459537"/>
                  </a:cubicBezTo>
                  <a:cubicBezTo>
                    <a:pt x="46225" y="457499"/>
                    <a:pt x="40449" y="455460"/>
                    <a:pt x="33145" y="453422"/>
                  </a:cubicBezTo>
                  <a:cubicBezTo>
                    <a:pt x="32211" y="453316"/>
                    <a:pt x="31277" y="452764"/>
                    <a:pt x="30343" y="451766"/>
                  </a:cubicBezTo>
                  <a:cubicBezTo>
                    <a:pt x="29408" y="450768"/>
                    <a:pt x="27965" y="449961"/>
                    <a:pt x="26011" y="449345"/>
                  </a:cubicBezTo>
                  <a:lnTo>
                    <a:pt x="11743" y="440173"/>
                  </a:lnTo>
                  <a:cubicBezTo>
                    <a:pt x="9173" y="439025"/>
                    <a:pt x="6923" y="437244"/>
                    <a:pt x="4991" y="434828"/>
                  </a:cubicBezTo>
                  <a:cubicBezTo>
                    <a:pt x="3058" y="432413"/>
                    <a:pt x="1572" y="430135"/>
                    <a:pt x="532" y="427994"/>
                  </a:cubicBezTo>
                  <a:cubicBezTo>
                    <a:pt x="-318" y="425917"/>
                    <a:pt x="-148" y="423767"/>
                    <a:pt x="1041" y="421544"/>
                  </a:cubicBezTo>
                  <a:cubicBezTo>
                    <a:pt x="2230" y="419321"/>
                    <a:pt x="3419" y="417409"/>
                    <a:pt x="4608" y="415808"/>
                  </a:cubicBezTo>
                  <a:cubicBezTo>
                    <a:pt x="8515" y="410686"/>
                    <a:pt x="10893" y="406588"/>
                    <a:pt x="11743" y="403514"/>
                  </a:cubicBezTo>
                  <a:cubicBezTo>
                    <a:pt x="14864" y="400019"/>
                    <a:pt x="18049" y="396789"/>
                    <a:pt x="21297" y="393824"/>
                  </a:cubicBezTo>
                  <a:cubicBezTo>
                    <a:pt x="24546" y="390859"/>
                    <a:pt x="27476" y="387644"/>
                    <a:pt x="30088" y="384179"/>
                  </a:cubicBezTo>
                  <a:lnTo>
                    <a:pt x="33145" y="380121"/>
                  </a:lnTo>
                  <a:cubicBezTo>
                    <a:pt x="35056" y="381178"/>
                    <a:pt x="35821" y="382362"/>
                    <a:pt x="35438" y="383672"/>
                  </a:cubicBezTo>
                  <a:cubicBezTo>
                    <a:pt x="35056" y="384982"/>
                    <a:pt x="34292" y="386166"/>
                    <a:pt x="33145" y="387223"/>
                  </a:cubicBezTo>
                  <a:cubicBezTo>
                    <a:pt x="32147" y="387878"/>
                    <a:pt x="31595" y="389104"/>
                    <a:pt x="31489" y="390900"/>
                  </a:cubicBezTo>
                  <a:cubicBezTo>
                    <a:pt x="31383" y="392697"/>
                    <a:pt x="31595" y="394176"/>
                    <a:pt x="32126" y="395338"/>
                  </a:cubicBezTo>
                  <a:cubicBezTo>
                    <a:pt x="32572" y="395910"/>
                    <a:pt x="32954" y="396801"/>
                    <a:pt x="33273" y="398014"/>
                  </a:cubicBezTo>
                  <a:cubicBezTo>
                    <a:pt x="33591" y="399227"/>
                    <a:pt x="34228" y="400377"/>
                    <a:pt x="35184" y="401465"/>
                  </a:cubicBezTo>
                  <a:cubicBezTo>
                    <a:pt x="36309" y="407079"/>
                    <a:pt x="38899" y="411219"/>
                    <a:pt x="42955" y="413887"/>
                  </a:cubicBezTo>
                  <a:cubicBezTo>
                    <a:pt x="47010" y="416555"/>
                    <a:pt x="51894" y="417878"/>
                    <a:pt x="57606" y="417857"/>
                  </a:cubicBezTo>
                  <a:cubicBezTo>
                    <a:pt x="62680" y="417921"/>
                    <a:pt x="67564" y="418049"/>
                    <a:pt x="72256" y="418241"/>
                  </a:cubicBezTo>
                  <a:cubicBezTo>
                    <a:pt x="76949" y="418433"/>
                    <a:pt x="81577" y="418305"/>
                    <a:pt x="86142" y="417857"/>
                  </a:cubicBezTo>
                  <a:cubicBezTo>
                    <a:pt x="90729" y="417302"/>
                    <a:pt x="95060" y="416363"/>
                    <a:pt x="99137" y="415040"/>
                  </a:cubicBezTo>
                  <a:cubicBezTo>
                    <a:pt x="103214" y="413716"/>
                    <a:pt x="107035" y="412265"/>
                    <a:pt x="110603" y="410686"/>
                  </a:cubicBezTo>
                  <a:lnTo>
                    <a:pt x="111622" y="410686"/>
                  </a:lnTo>
                  <a:cubicBezTo>
                    <a:pt x="115720" y="410088"/>
                    <a:pt x="119754" y="409234"/>
                    <a:pt x="123725" y="408124"/>
                  </a:cubicBezTo>
                  <a:cubicBezTo>
                    <a:pt x="127695" y="407015"/>
                    <a:pt x="131474" y="406161"/>
                    <a:pt x="135063" y="405563"/>
                  </a:cubicBezTo>
                  <a:lnTo>
                    <a:pt x="152389" y="399416"/>
                  </a:lnTo>
                  <a:cubicBezTo>
                    <a:pt x="154937" y="398413"/>
                    <a:pt x="157485" y="397604"/>
                    <a:pt x="160033" y="396989"/>
                  </a:cubicBezTo>
                  <a:cubicBezTo>
                    <a:pt x="162581" y="396374"/>
                    <a:pt x="165128" y="395824"/>
                    <a:pt x="167676" y="395338"/>
                  </a:cubicBezTo>
                  <a:cubicBezTo>
                    <a:pt x="178717" y="391450"/>
                    <a:pt x="190268" y="388068"/>
                    <a:pt x="202328" y="385194"/>
                  </a:cubicBezTo>
                  <a:cubicBezTo>
                    <a:pt x="207403" y="383271"/>
                    <a:pt x="212541" y="381538"/>
                    <a:pt x="217743" y="379995"/>
                  </a:cubicBezTo>
                  <a:cubicBezTo>
                    <a:pt x="222945" y="378452"/>
                    <a:pt x="228339" y="376465"/>
                    <a:pt x="233923" y="374035"/>
                  </a:cubicBezTo>
                  <a:cubicBezTo>
                    <a:pt x="236917" y="373485"/>
                    <a:pt x="239847" y="372809"/>
                    <a:pt x="242713" y="372006"/>
                  </a:cubicBezTo>
                  <a:cubicBezTo>
                    <a:pt x="245580" y="371203"/>
                    <a:pt x="248765" y="370526"/>
                    <a:pt x="252268" y="369977"/>
                  </a:cubicBezTo>
                  <a:cubicBezTo>
                    <a:pt x="256217" y="368086"/>
                    <a:pt x="259784" y="366769"/>
                    <a:pt x="262969" y="366025"/>
                  </a:cubicBezTo>
                  <a:cubicBezTo>
                    <a:pt x="266154" y="365281"/>
                    <a:pt x="269721" y="364219"/>
                    <a:pt x="273671" y="362838"/>
                  </a:cubicBezTo>
                  <a:cubicBezTo>
                    <a:pt x="276643" y="362285"/>
                    <a:pt x="279361" y="361605"/>
                    <a:pt x="281824" y="360798"/>
                  </a:cubicBezTo>
                  <a:cubicBezTo>
                    <a:pt x="284287" y="359990"/>
                    <a:pt x="287005" y="359310"/>
                    <a:pt x="289977" y="358758"/>
                  </a:cubicBezTo>
                  <a:cubicBezTo>
                    <a:pt x="293077" y="358312"/>
                    <a:pt x="296305" y="357674"/>
                    <a:pt x="299660" y="356846"/>
                  </a:cubicBezTo>
                  <a:cubicBezTo>
                    <a:pt x="303014" y="356017"/>
                    <a:pt x="306242" y="354614"/>
                    <a:pt x="309342" y="352638"/>
                  </a:cubicBezTo>
                  <a:cubicBezTo>
                    <a:pt x="312888" y="352171"/>
                    <a:pt x="316497" y="351576"/>
                    <a:pt x="320170" y="350853"/>
                  </a:cubicBezTo>
                  <a:cubicBezTo>
                    <a:pt x="323844" y="350131"/>
                    <a:pt x="327708" y="349026"/>
                    <a:pt x="331764" y="347539"/>
                  </a:cubicBezTo>
                  <a:lnTo>
                    <a:pt x="357243" y="341419"/>
                  </a:lnTo>
                  <a:cubicBezTo>
                    <a:pt x="362445" y="340378"/>
                    <a:pt x="367838" y="339401"/>
                    <a:pt x="373422" y="338487"/>
                  </a:cubicBezTo>
                  <a:cubicBezTo>
                    <a:pt x="379007" y="337573"/>
                    <a:pt x="384145" y="336851"/>
                    <a:pt x="388837" y="336320"/>
                  </a:cubicBezTo>
                  <a:cubicBezTo>
                    <a:pt x="394379" y="335895"/>
                    <a:pt x="399857" y="335470"/>
                    <a:pt x="405272" y="335045"/>
                  </a:cubicBezTo>
                  <a:cubicBezTo>
                    <a:pt x="410686" y="334620"/>
                    <a:pt x="416419" y="333685"/>
                    <a:pt x="422470" y="332240"/>
                  </a:cubicBezTo>
                  <a:cubicBezTo>
                    <a:pt x="430093" y="331709"/>
                    <a:pt x="437524" y="331241"/>
                    <a:pt x="444765" y="330838"/>
                  </a:cubicBezTo>
                  <a:cubicBezTo>
                    <a:pt x="452005" y="330434"/>
                    <a:pt x="459182" y="330221"/>
                    <a:pt x="466295" y="330200"/>
                  </a:cubicBezTo>
                  <a:cubicBezTo>
                    <a:pt x="475977" y="329754"/>
                    <a:pt x="485404" y="329371"/>
                    <a:pt x="494577" y="329053"/>
                  </a:cubicBezTo>
                  <a:cubicBezTo>
                    <a:pt x="503749" y="328734"/>
                    <a:pt x="512667" y="328097"/>
                    <a:pt x="521330" y="327140"/>
                  </a:cubicBezTo>
                  <a:cubicBezTo>
                    <a:pt x="524473" y="327268"/>
                    <a:pt x="527870" y="327523"/>
                    <a:pt x="531522" y="327905"/>
                  </a:cubicBezTo>
                  <a:cubicBezTo>
                    <a:pt x="535174" y="328288"/>
                    <a:pt x="538571" y="328033"/>
                    <a:pt x="541714" y="327140"/>
                  </a:cubicBezTo>
                  <a:cubicBezTo>
                    <a:pt x="546725" y="327119"/>
                    <a:pt x="551226" y="326907"/>
                    <a:pt x="555218" y="326503"/>
                  </a:cubicBezTo>
                  <a:cubicBezTo>
                    <a:pt x="559210" y="326099"/>
                    <a:pt x="563201" y="325632"/>
                    <a:pt x="567193" y="325100"/>
                  </a:cubicBezTo>
                  <a:lnTo>
                    <a:pt x="600826" y="325100"/>
                  </a:lnTo>
                  <a:cubicBezTo>
                    <a:pt x="603883" y="324208"/>
                    <a:pt x="606941" y="323953"/>
                    <a:pt x="609998" y="324336"/>
                  </a:cubicBezTo>
                  <a:cubicBezTo>
                    <a:pt x="613056" y="324718"/>
                    <a:pt x="616113" y="324973"/>
                    <a:pt x="619171" y="325100"/>
                  </a:cubicBezTo>
                  <a:cubicBezTo>
                    <a:pt x="619235" y="325143"/>
                    <a:pt x="619617" y="325058"/>
                    <a:pt x="620317" y="324845"/>
                  </a:cubicBezTo>
                  <a:cubicBezTo>
                    <a:pt x="621018" y="324633"/>
                    <a:pt x="621655" y="324038"/>
                    <a:pt x="622228" y="323061"/>
                  </a:cubicBezTo>
                  <a:close/>
                  <a:moveTo>
                    <a:pt x="440815" y="195588"/>
                  </a:moveTo>
                  <a:cubicBezTo>
                    <a:pt x="441452" y="196535"/>
                    <a:pt x="442471" y="197167"/>
                    <a:pt x="443873" y="197484"/>
                  </a:cubicBezTo>
                  <a:cubicBezTo>
                    <a:pt x="445274" y="197801"/>
                    <a:pt x="446293" y="198183"/>
                    <a:pt x="446930" y="198630"/>
                  </a:cubicBezTo>
                  <a:cubicBezTo>
                    <a:pt x="446357" y="198694"/>
                    <a:pt x="445720" y="199076"/>
                    <a:pt x="445019" y="199778"/>
                  </a:cubicBezTo>
                  <a:cubicBezTo>
                    <a:pt x="444319" y="200479"/>
                    <a:pt x="443937" y="201116"/>
                    <a:pt x="443873" y="201690"/>
                  </a:cubicBezTo>
                  <a:cubicBezTo>
                    <a:pt x="442365" y="201138"/>
                    <a:pt x="441304" y="200458"/>
                    <a:pt x="440688" y="199650"/>
                  </a:cubicBezTo>
                  <a:cubicBezTo>
                    <a:pt x="440072" y="198842"/>
                    <a:pt x="439775" y="198162"/>
                    <a:pt x="439796" y="197609"/>
                  </a:cubicBezTo>
                  <a:close/>
                  <a:moveTo>
                    <a:pt x="407183" y="180410"/>
                  </a:moveTo>
                  <a:lnTo>
                    <a:pt x="410240" y="180410"/>
                  </a:lnTo>
                  <a:lnTo>
                    <a:pt x="419413" y="184470"/>
                  </a:lnTo>
                  <a:lnTo>
                    <a:pt x="422470" y="184470"/>
                  </a:lnTo>
                  <a:cubicBezTo>
                    <a:pt x="426547" y="186660"/>
                    <a:pt x="430624" y="189355"/>
                    <a:pt x="434700" y="192556"/>
                  </a:cubicBezTo>
                  <a:cubicBezTo>
                    <a:pt x="435656" y="192514"/>
                    <a:pt x="436293" y="192598"/>
                    <a:pt x="436611" y="192808"/>
                  </a:cubicBezTo>
                  <a:cubicBezTo>
                    <a:pt x="436930" y="193019"/>
                    <a:pt x="437312" y="193608"/>
                    <a:pt x="437758" y="194577"/>
                  </a:cubicBezTo>
                  <a:lnTo>
                    <a:pt x="436739" y="194577"/>
                  </a:lnTo>
                  <a:cubicBezTo>
                    <a:pt x="435125" y="193630"/>
                    <a:pt x="433256" y="192998"/>
                    <a:pt x="431133" y="192682"/>
                  </a:cubicBezTo>
                  <a:cubicBezTo>
                    <a:pt x="429010" y="192366"/>
                    <a:pt x="427141" y="191987"/>
                    <a:pt x="425528" y="191545"/>
                  </a:cubicBezTo>
                  <a:cubicBezTo>
                    <a:pt x="422555" y="189060"/>
                    <a:pt x="419837" y="187207"/>
                    <a:pt x="417374" y="185986"/>
                  </a:cubicBezTo>
                  <a:cubicBezTo>
                    <a:pt x="414911" y="184765"/>
                    <a:pt x="412193" y="183923"/>
                    <a:pt x="409221" y="183459"/>
                  </a:cubicBezTo>
                  <a:cubicBezTo>
                    <a:pt x="409136" y="183460"/>
                    <a:pt x="408796" y="183206"/>
                    <a:pt x="408202" y="182699"/>
                  </a:cubicBezTo>
                  <a:cubicBezTo>
                    <a:pt x="407607" y="182192"/>
                    <a:pt x="407267" y="181429"/>
                    <a:pt x="407183" y="180410"/>
                  </a:cubicBezTo>
                  <a:close/>
                  <a:moveTo>
                    <a:pt x="231884" y="16"/>
                  </a:moveTo>
                  <a:cubicBezTo>
                    <a:pt x="234900" y="-47"/>
                    <a:pt x="237787" y="80"/>
                    <a:pt x="240547" y="399"/>
                  </a:cubicBezTo>
                  <a:cubicBezTo>
                    <a:pt x="243308" y="717"/>
                    <a:pt x="246195" y="1609"/>
                    <a:pt x="249210" y="3074"/>
                  </a:cubicBezTo>
                  <a:cubicBezTo>
                    <a:pt x="249805" y="5006"/>
                    <a:pt x="251164" y="6238"/>
                    <a:pt x="253287" y="6769"/>
                  </a:cubicBezTo>
                  <a:cubicBezTo>
                    <a:pt x="255410" y="7299"/>
                    <a:pt x="257788" y="7766"/>
                    <a:pt x="260421" y="8170"/>
                  </a:cubicBezTo>
                  <a:cubicBezTo>
                    <a:pt x="260952" y="8127"/>
                    <a:pt x="261419" y="8212"/>
                    <a:pt x="261823" y="8425"/>
                  </a:cubicBezTo>
                  <a:cubicBezTo>
                    <a:pt x="262226" y="8637"/>
                    <a:pt x="262438" y="9232"/>
                    <a:pt x="262460" y="10208"/>
                  </a:cubicBezTo>
                  <a:cubicBezTo>
                    <a:pt x="265029" y="12140"/>
                    <a:pt x="267789" y="13372"/>
                    <a:pt x="270740" y="13903"/>
                  </a:cubicBezTo>
                  <a:cubicBezTo>
                    <a:pt x="273692" y="14434"/>
                    <a:pt x="276707" y="14901"/>
                    <a:pt x="279786" y="15304"/>
                  </a:cubicBezTo>
                  <a:cubicBezTo>
                    <a:pt x="281399" y="15729"/>
                    <a:pt x="283013" y="16153"/>
                    <a:pt x="284627" y="16578"/>
                  </a:cubicBezTo>
                  <a:cubicBezTo>
                    <a:pt x="286240" y="17003"/>
                    <a:pt x="287345" y="17937"/>
                    <a:pt x="287939" y="19381"/>
                  </a:cubicBezTo>
                  <a:cubicBezTo>
                    <a:pt x="289001" y="20400"/>
                    <a:pt x="290190" y="21164"/>
                    <a:pt x="291506" y="21674"/>
                  </a:cubicBezTo>
                  <a:cubicBezTo>
                    <a:pt x="292823" y="22184"/>
                    <a:pt x="294012" y="22438"/>
                    <a:pt x="295073" y="22438"/>
                  </a:cubicBezTo>
                  <a:lnTo>
                    <a:pt x="340936" y="38745"/>
                  </a:lnTo>
                  <a:cubicBezTo>
                    <a:pt x="346011" y="39425"/>
                    <a:pt x="351149" y="40868"/>
                    <a:pt x="356351" y="43077"/>
                  </a:cubicBezTo>
                  <a:cubicBezTo>
                    <a:pt x="361553" y="45285"/>
                    <a:pt x="366946" y="47238"/>
                    <a:pt x="372531" y="48937"/>
                  </a:cubicBezTo>
                  <a:cubicBezTo>
                    <a:pt x="376565" y="50529"/>
                    <a:pt x="380726" y="52440"/>
                    <a:pt x="385015" y="54670"/>
                  </a:cubicBezTo>
                  <a:cubicBezTo>
                    <a:pt x="389305" y="56899"/>
                    <a:pt x="393976" y="59065"/>
                    <a:pt x="399029" y="61167"/>
                  </a:cubicBezTo>
                  <a:cubicBezTo>
                    <a:pt x="401577" y="61209"/>
                    <a:pt x="404380" y="61634"/>
                    <a:pt x="407437" y="62441"/>
                  </a:cubicBezTo>
                  <a:cubicBezTo>
                    <a:pt x="410495" y="63248"/>
                    <a:pt x="413807" y="64182"/>
                    <a:pt x="417374" y="65244"/>
                  </a:cubicBezTo>
                  <a:cubicBezTo>
                    <a:pt x="420028" y="66730"/>
                    <a:pt x="423128" y="67834"/>
                    <a:pt x="426674" y="68556"/>
                  </a:cubicBezTo>
                  <a:cubicBezTo>
                    <a:pt x="430220" y="69278"/>
                    <a:pt x="433575" y="69872"/>
                    <a:pt x="436739" y="70340"/>
                  </a:cubicBezTo>
                  <a:cubicBezTo>
                    <a:pt x="437928" y="71189"/>
                    <a:pt x="439626" y="71529"/>
                    <a:pt x="441834" y="71359"/>
                  </a:cubicBezTo>
                  <a:cubicBezTo>
                    <a:pt x="447928" y="73864"/>
                    <a:pt x="453831" y="75987"/>
                    <a:pt x="459543" y="77729"/>
                  </a:cubicBezTo>
                  <a:cubicBezTo>
                    <a:pt x="465254" y="79470"/>
                    <a:pt x="470902" y="81083"/>
                    <a:pt x="476486" y="82570"/>
                  </a:cubicBezTo>
                  <a:cubicBezTo>
                    <a:pt x="480011" y="83207"/>
                    <a:pt x="483408" y="84481"/>
                    <a:pt x="486678" y="86392"/>
                  </a:cubicBezTo>
                  <a:cubicBezTo>
                    <a:pt x="489948" y="88303"/>
                    <a:pt x="493345" y="90086"/>
                    <a:pt x="496870" y="91742"/>
                  </a:cubicBezTo>
                  <a:cubicBezTo>
                    <a:pt x="498441" y="92379"/>
                    <a:pt x="500395" y="92889"/>
                    <a:pt x="502730" y="93271"/>
                  </a:cubicBezTo>
                  <a:cubicBezTo>
                    <a:pt x="505066" y="93653"/>
                    <a:pt x="507529" y="93144"/>
                    <a:pt x="510119" y="91742"/>
                  </a:cubicBezTo>
                  <a:lnTo>
                    <a:pt x="515215" y="91742"/>
                  </a:lnTo>
                  <a:cubicBezTo>
                    <a:pt x="517253" y="91360"/>
                    <a:pt x="518782" y="90850"/>
                    <a:pt x="519801" y="90213"/>
                  </a:cubicBezTo>
                  <a:cubicBezTo>
                    <a:pt x="520821" y="89577"/>
                    <a:pt x="521330" y="88048"/>
                    <a:pt x="521330" y="85627"/>
                  </a:cubicBezTo>
                  <a:cubicBezTo>
                    <a:pt x="521288" y="85542"/>
                    <a:pt x="521373" y="85203"/>
                    <a:pt x="521585" y="84608"/>
                  </a:cubicBezTo>
                  <a:cubicBezTo>
                    <a:pt x="521797" y="84013"/>
                    <a:pt x="522392" y="83674"/>
                    <a:pt x="523368" y="83589"/>
                  </a:cubicBezTo>
                  <a:cubicBezTo>
                    <a:pt x="523432" y="86116"/>
                    <a:pt x="524069" y="87942"/>
                    <a:pt x="525279" y="89067"/>
                  </a:cubicBezTo>
                  <a:cubicBezTo>
                    <a:pt x="526490" y="90192"/>
                    <a:pt x="527891" y="90744"/>
                    <a:pt x="529483" y="90723"/>
                  </a:cubicBezTo>
                  <a:lnTo>
                    <a:pt x="534579" y="90723"/>
                  </a:lnTo>
                  <a:cubicBezTo>
                    <a:pt x="535110" y="89746"/>
                    <a:pt x="535577" y="89152"/>
                    <a:pt x="535981" y="88940"/>
                  </a:cubicBezTo>
                  <a:cubicBezTo>
                    <a:pt x="536384" y="88727"/>
                    <a:pt x="536597" y="88642"/>
                    <a:pt x="536618" y="88685"/>
                  </a:cubicBezTo>
                  <a:cubicBezTo>
                    <a:pt x="537594" y="89704"/>
                    <a:pt x="538189" y="90468"/>
                    <a:pt x="538401" y="90978"/>
                  </a:cubicBezTo>
                  <a:cubicBezTo>
                    <a:pt x="538614" y="91487"/>
                    <a:pt x="538699" y="91742"/>
                    <a:pt x="538656" y="91742"/>
                  </a:cubicBezTo>
                  <a:cubicBezTo>
                    <a:pt x="538571" y="94269"/>
                    <a:pt x="537977" y="96605"/>
                    <a:pt x="536873" y="98749"/>
                  </a:cubicBezTo>
                  <a:cubicBezTo>
                    <a:pt x="535768" y="100894"/>
                    <a:pt x="534664" y="102974"/>
                    <a:pt x="533560" y="104992"/>
                  </a:cubicBezTo>
                  <a:cubicBezTo>
                    <a:pt x="532541" y="105671"/>
                    <a:pt x="531522" y="106860"/>
                    <a:pt x="530503" y="108559"/>
                  </a:cubicBezTo>
                  <a:cubicBezTo>
                    <a:pt x="529483" y="110257"/>
                    <a:pt x="528464" y="111446"/>
                    <a:pt x="527445" y="112126"/>
                  </a:cubicBezTo>
                  <a:cubicBezTo>
                    <a:pt x="525555" y="115672"/>
                    <a:pt x="523729" y="118772"/>
                    <a:pt x="521967" y="121426"/>
                  </a:cubicBezTo>
                  <a:cubicBezTo>
                    <a:pt x="520205" y="124080"/>
                    <a:pt x="517614" y="126415"/>
                    <a:pt x="514196" y="128433"/>
                  </a:cubicBezTo>
                  <a:cubicBezTo>
                    <a:pt x="513707" y="128517"/>
                    <a:pt x="513410" y="129112"/>
                    <a:pt x="513304" y="130216"/>
                  </a:cubicBezTo>
                  <a:cubicBezTo>
                    <a:pt x="513198" y="131320"/>
                    <a:pt x="513155" y="132424"/>
                    <a:pt x="513177" y="133528"/>
                  </a:cubicBezTo>
                  <a:cubicBezTo>
                    <a:pt x="512561" y="136459"/>
                    <a:pt x="510735" y="139007"/>
                    <a:pt x="507699" y="141172"/>
                  </a:cubicBezTo>
                  <a:cubicBezTo>
                    <a:pt x="504662" y="143338"/>
                    <a:pt x="501053" y="145886"/>
                    <a:pt x="496870" y="148816"/>
                  </a:cubicBezTo>
                  <a:cubicBezTo>
                    <a:pt x="496360" y="148880"/>
                    <a:pt x="495851" y="149262"/>
                    <a:pt x="495341" y="149963"/>
                  </a:cubicBezTo>
                  <a:cubicBezTo>
                    <a:pt x="494832" y="150663"/>
                    <a:pt x="494322" y="151300"/>
                    <a:pt x="493812" y="151874"/>
                  </a:cubicBezTo>
                  <a:cubicBezTo>
                    <a:pt x="492899" y="153870"/>
                    <a:pt x="492177" y="155483"/>
                    <a:pt x="491647" y="156715"/>
                  </a:cubicBezTo>
                  <a:cubicBezTo>
                    <a:pt x="491116" y="157946"/>
                    <a:pt x="490139" y="159050"/>
                    <a:pt x="488717" y="160027"/>
                  </a:cubicBezTo>
                  <a:cubicBezTo>
                    <a:pt x="487039" y="161556"/>
                    <a:pt x="485298" y="163339"/>
                    <a:pt x="483493" y="165378"/>
                  </a:cubicBezTo>
                  <a:cubicBezTo>
                    <a:pt x="481688" y="167416"/>
                    <a:pt x="480712" y="169709"/>
                    <a:pt x="480563" y="172257"/>
                  </a:cubicBezTo>
                  <a:cubicBezTo>
                    <a:pt x="480054" y="173319"/>
                    <a:pt x="479289" y="174253"/>
                    <a:pt x="478270" y="175060"/>
                  </a:cubicBezTo>
                  <a:cubicBezTo>
                    <a:pt x="477251" y="175867"/>
                    <a:pt x="475977" y="176291"/>
                    <a:pt x="474448" y="176334"/>
                  </a:cubicBezTo>
                  <a:cubicBezTo>
                    <a:pt x="472473" y="176397"/>
                    <a:pt x="470817" y="176780"/>
                    <a:pt x="469480" y="177480"/>
                  </a:cubicBezTo>
                  <a:cubicBezTo>
                    <a:pt x="468142" y="178181"/>
                    <a:pt x="466741" y="178818"/>
                    <a:pt x="465275" y="179391"/>
                  </a:cubicBezTo>
                  <a:cubicBezTo>
                    <a:pt x="463662" y="181362"/>
                    <a:pt x="461793" y="182506"/>
                    <a:pt x="459670" y="182825"/>
                  </a:cubicBezTo>
                  <a:cubicBezTo>
                    <a:pt x="457547" y="183143"/>
                    <a:pt x="455678" y="183018"/>
                    <a:pt x="454065" y="182449"/>
                  </a:cubicBezTo>
                  <a:cubicBezTo>
                    <a:pt x="451495" y="181493"/>
                    <a:pt x="448990" y="180856"/>
                    <a:pt x="446548" y="180538"/>
                  </a:cubicBezTo>
                  <a:cubicBezTo>
                    <a:pt x="444106" y="180219"/>
                    <a:pt x="441856" y="179837"/>
                    <a:pt x="439796" y="179391"/>
                  </a:cubicBezTo>
                  <a:cubicBezTo>
                    <a:pt x="437291" y="178860"/>
                    <a:pt x="434913" y="178139"/>
                    <a:pt x="432662" y="177226"/>
                  </a:cubicBezTo>
                  <a:cubicBezTo>
                    <a:pt x="430411" y="176313"/>
                    <a:pt x="428033" y="175336"/>
                    <a:pt x="425528" y="174295"/>
                  </a:cubicBezTo>
                  <a:cubicBezTo>
                    <a:pt x="422300" y="173276"/>
                    <a:pt x="419583" y="173276"/>
                    <a:pt x="417374" y="174295"/>
                  </a:cubicBezTo>
                  <a:cubicBezTo>
                    <a:pt x="415824" y="175357"/>
                    <a:pt x="414083" y="176291"/>
                    <a:pt x="412151" y="177098"/>
                  </a:cubicBezTo>
                  <a:cubicBezTo>
                    <a:pt x="410219" y="177905"/>
                    <a:pt x="408223" y="178330"/>
                    <a:pt x="406163" y="178372"/>
                  </a:cubicBezTo>
                  <a:cubicBezTo>
                    <a:pt x="406078" y="178351"/>
                    <a:pt x="405739" y="178393"/>
                    <a:pt x="405144" y="178500"/>
                  </a:cubicBezTo>
                  <a:cubicBezTo>
                    <a:pt x="404550" y="178606"/>
                    <a:pt x="404210" y="178903"/>
                    <a:pt x="404125" y="179391"/>
                  </a:cubicBezTo>
                  <a:cubicBezTo>
                    <a:pt x="402044" y="181235"/>
                    <a:pt x="399836" y="181871"/>
                    <a:pt x="397500" y="181299"/>
                  </a:cubicBezTo>
                  <a:cubicBezTo>
                    <a:pt x="395165" y="180727"/>
                    <a:pt x="392957" y="180091"/>
                    <a:pt x="390876" y="179391"/>
                  </a:cubicBezTo>
                  <a:cubicBezTo>
                    <a:pt x="387882" y="178776"/>
                    <a:pt x="384952" y="177714"/>
                    <a:pt x="382085" y="176206"/>
                  </a:cubicBezTo>
                  <a:cubicBezTo>
                    <a:pt x="379219" y="174699"/>
                    <a:pt x="376034" y="173382"/>
                    <a:pt x="372531" y="172257"/>
                  </a:cubicBezTo>
                  <a:cubicBezTo>
                    <a:pt x="369876" y="171344"/>
                    <a:pt x="367286" y="170622"/>
                    <a:pt x="364759" y="170091"/>
                  </a:cubicBezTo>
                  <a:cubicBezTo>
                    <a:pt x="362233" y="169560"/>
                    <a:pt x="360407" y="168584"/>
                    <a:pt x="359281" y="167161"/>
                  </a:cubicBezTo>
                  <a:cubicBezTo>
                    <a:pt x="359111" y="165824"/>
                    <a:pt x="358432" y="165441"/>
                    <a:pt x="357243" y="166015"/>
                  </a:cubicBezTo>
                  <a:cubicBezTo>
                    <a:pt x="356054" y="166588"/>
                    <a:pt x="355374" y="166970"/>
                    <a:pt x="355205" y="167161"/>
                  </a:cubicBezTo>
                  <a:cubicBezTo>
                    <a:pt x="353166" y="167246"/>
                    <a:pt x="351128" y="167586"/>
                    <a:pt x="349090" y="168180"/>
                  </a:cubicBezTo>
                  <a:cubicBezTo>
                    <a:pt x="347051" y="168775"/>
                    <a:pt x="345013" y="169115"/>
                    <a:pt x="342974" y="169200"/>
                  </a:cubicBezTo>
                  <a:lnTo>
                    <a:pt x="332783" y="170219"/>
                  </a:lnTo>
                  <a:cubicBezTo>
                    <a:pt x="332337" y="170304"/>
                    <a:pt x="331955" y="170643"/>
                    <a:pt x="331636" y="171238"/>
                  </a:cubicBezTo>
                  <a:cubicBezTo>
                    <a:pt x="331318" y="171832"/>
                    <a:pt x="330681" y="172172"/>
                    <a:pt x="329725" y="172257"/>
                  </a:cubicBezTo>
                  <a:cubicBezTo>
                    <a:pt x="324672" y="172469"/>
                    <a:pt x="320001" y="173574"/>
                    <a:pt x="315712" y="175569"/>
                  </a:cubicBezTo>
                  <a:cubicBezTo>
                    <a:pt x="311423" y="177565"/>
                    <a:pt x="307261" y="179179"/>
                    <a:pt x="303227" y="180410"/>
                  </a:cubicBezTo>
                  <a:cubicBezTo>
                    <a:pt x="301677" y="181914"/>
                    <a:pt x="299936" y="182971"/>
                    <a:pt x="298003" y="183584"/>
                  </a:cubicBezTo>
                  <a:cubicBezTo>
                    <a:pt x="296071" y="184196"/>
                    <a:pt x="294075" y="184492"/>
                    <a:pt x="292016" y="184470"/>
                  </a:cubicBezTo>
                  <a:cubicBezTo>
                    <a:pt x="289956" y="185376"/>
                    <a:pt x="288215" y="186091"/>
                    <a:pt x="286793" y="186618"/>
                  </a:cubicBezTo>
                  <a:cubicBezTo>
                    <a:pt x="285370" y="187144"/>
                    <a:pt x="284393" y="188113"/>
                    <a:pt x="283862" y="189524"/>
                  </a:cubicBezTo>
                  <a:cubicBezTo>
                    <a:pt x="280805" y="190997"/>
                    <a:pt x="277747" y="192598"/>
                    <a:pt x="274690" y="194328"/>
                  </a:cubicBezTo>
                  <a:cubicBezTo>
                    <a:pt x="271632" y="196058"/>
                    <a:pt x="268575" y="198172"/>
                    <a:pt x="265517" y="200670"/>
                  </a:cubicBezTo>
                  <a:cubicBezTo>
                    <a:pt x="264031" y="201265"/>
                    <a:pt x="262927" y="202115"/>
                    <a:pt x="262205" y="203220"/>
                  </a:cubicBezTo>
                  <a:cubicBezTo>
                    <a:pt x="261483" y="204325"/>
                    <a:pt x="260888" y="205175"/>
                    <a:pt x="260421" y="205770"/>
                  </a:cubicBezTo>
                  <a:cubicBezTo>
                    <a:pt x="259360" y="206216"/>
                    <a:pt x="258171" y="206598"/>
                    <a:pt x="256854" y="206917"/>
                  </a:cubicBezTo>
                  <a:cubicBezTo>
                    <a:pt x="255538" y="207236"/>
                    <a:pt x="254349" y="207873"/>
                    <a:pt x="253287" y="208829"/>
                  </a:cubicBezTo>
                  <a:lnTo>
                    <a:pt x="252268" y="206790"/>
                  </a:lnTo>
                  <a:cubicBezTo>
                    <a:pt x="252693" y="206747"/>
                    <a:pt x="252862" y="206577"/>
                    <a:pt x="252778" y="206280"/>
                  </a:cubicBezTo>
                  <a:cubicBezTo>
                    <a:pt x="252693" y="205982"/>
                    <a:pt x="252862" y="205812"/>
                    <a:pt x="253287" y="205770"/>
                  </a:cubicBezTo>
                  <a:cubicBezTo>
                    <a:pt x="257852" y="202285"/>
                    <a:pt x="262481" y="198811"/>
                    <a:pt x="267173" y="195348"/>
                  </a:cubicBezTo>
                  <a:cubicBezTo>
                    <a:pt x="271866" y="191885"/>
                    <a:pt x="276749" y="187922"/>
                    <a:pt x="281824" y="183459"/>
                  </a:cubicBezTo>
                  <a:cubicBezTo>
                    <a:pt x="284393" y="181340"/>
                    <a:pt x="286899" y="178965"/>
                    <a:pt x="289340" y="176333"/>
                  </a:cubicBezTo>
                  <a:cubicBezTo>
                    <a:pt x="291782" y="173701"/>
                    <a:pt x="294033" y="171323"/>
                    <a:pt x="296092" y="169200"/>
                  </a:cubicBezTo>
                  <a:cubicBezTo>
                    <a:pt x="298640" y="166269"/>
                    <a:pt x="300934" y="163722"/>
                    <a:pt x="302972" y="161556"/>
                  </a:cubicBezTo>
                  <a:cubicBezTo>
                    <a:pt x="305010" y="159390"/>
                    <a:pt x="306794" y="156842"/>
                    <a:pt x="308323" y="153912"/>
                  </a:cubicBezTo>
                  <a:cubicBezTo>
                    <a:pt x="310021" y="151322"/>
                    <a:pt x="311720" y="148604"/>
                    <a:pt x="313418" y="145759"/>
                  </a:cubicBezTo>
                  <a:cubicBezTo>
                    <a:pt x="315117" y="142913"/>
                    <a:pt x="315797" y="140196"/>
                    <a:pt x="315457" y="137605"/>
                  </a:cubicBezTo>
                  <a:lnTo>
                    <a:pt x="315457" y="133528"/>
                  </a:lnTo>
                  <a:cubicBezTo>
                    <a:pt x="312527" y="132488"/>
                    <a:pt x="310743" y="131257"/>
                    <a:pt x="310106" y="129834"/>
                  </a:cubicBezTo>
                  <a:cubicBezTo>
                    <a:pt x="309469" y="128411"/>
                    <a:pt x="309214" y="126925"/>
                    <a:pt x="309342" y="125375"/>
                  </a:cubicBezTo>
                  <a:cubicBezTo>
                    <a:pt x="310276" y="124292"/>
                    <a:pt x="310446" y="123146"/>
                    <a:pt x="309851" y="121935"/>
                  </a:cubicBezTo>
                  <a:cubicBezTo>
                    <a:pt x="309257" y="120725"/>
                    <a:pt x="308408" y="119833"/>
                    <a:pt x="307303" y="119260"/>
                  </a:cubicBezTo>
                  <a:cubicBezTo>
                    <a:pt x="301358" y="117052"/>
                    <a:pt x="294903" y="114334"/>
                    <a:pt x="287939" y="111107"/>
                  </a:cubicBezTo>
                  <a:cubicBezTo>
                    <a:pt x="283777" y="107985"/>
                    <a:pt x="279106" y="104800"/>
                    <a:pt x="273925" y="101552"/>
                  </a:cubicBezTo>
                  <a:cubicBezTo>
                    <a:pt x="268745" y="98303"/>
                    <a:pt x="263564" y="95373"/>
                    <a:pt x="258383" y="92761"/>
                  </a:cubicBezTo>
                  <a:cubicBezTo>
                    <a:pt x="253648" y="89343"/>
                    <a:pt x="248849" y="85988"/>
                    <a:pt x="243987" y="82697"/>
                  </a:cubicBezTo>
                  <a:cubicBezTo>
                    <a:pt x="239125" y="79406"/>
                    <a:pt x="235091" y="75287"/>
                    <a:pt x="231884" y="70340"/>
                  </a:cubicBezTo>
                  <a:cubicBezTo>
                    <a:pt x="230016" y="66263"/>
                    <a:pt x="227638" y="63205"/>
                    <a:pt x="224750" y="61167"/>
                  </a:cubicBezTo>
                  <a:cubicBezTo>
                    <a:pt x="224793" y="60169"/>
                    <a:pt x="224708" y="59362"/>
                    <a:pt x="224495" y="58746"/>
                  </a:cubicBezTo>
                  <a:cubicBezTo>
                    <a:pt x="224283" y="58131"/>
                    <a:pt x="223689" y="57579"/>
                    <a:pt x="222712" y="57090"/>
                  </a:cubicBezTo>
                  <a:lnTo>
                    <a:pt x="222712" y="48937"/>
                  </a:lnTo>
                  <a:cubicBezTo>
                    <a:pt x="221778" y="48406"/>
                    <a:pt x="221098" y="47684"/>
                    <a:pt x="220674" y="46771"/>
                  </a:cubicBezTo>
                  <a:cubicBezTo>
                    <a:pt x="220249" y="45858"/>
                    <a:pt x="219569" y="44881"/>
                    <a:pt x="218635" y="43841"/>
                  </a:cubicBezTo>
                  <a:lnTo>
                    <a:pt x="218635" y="14285"/>
                  </a:lnTo>
                  <a:cubicBezTo>
                    <a:pt x="218678" y="12289"/>
                    <a:pt x="219102" y="10421"/>
                    <a:pt x="219909" y="8679"/>
                  </a:cubicBezTo>
                  <a:cubicBezTo>
                    <a:pt x="220716" y="6938"/>
                    <a:pt x="221650" y="5070"/>
                    <a:pt x="222712" y="3074"/>
                  </a:cubicBezTo>
                  <a:cubicBezTo>
                    <a:pt x="222839" y="1609"/>
                    <a:pt x="223858" y="717"/>
                    <a:pt x="225769" y="399"/>
                  </a:cubicBezTo>
                  <a:cubicBezTo>
                    <a:pt x="227680" y="80"/>
                    <a:pt x="229719" y="-47"/>
                    <a:pt x="231884" y="16"/>
                  </a:cubicBezTo>
                  <a:close/>
                </a:path>
              </a:pathLst>
            </a:custGeom>
            <a:gradFill flip="none" rotWithShape="1">
              <a:gsLst>
                <a:gs pos="62000">
                  <a:prstClr val="white"/>
                </a:gs>
                <a:gs pos="100000">
                  <a:srgbClr val="0891E3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sx="102000" sy="102000" algn="ctr" rotWithShape="0">
                <a:srgbClr val="0673B6">
                  <a:alpha val="4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80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62000">
                      <a:prstClr val="white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阿里巴巴普惠体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56094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F3AF86-CE8E-453C-B4BE-3F7060189F1D}"/>
              </a:ext>
            </a:extLst>
          </p:cNvPr>
          <p:cNvSpPr txBox="1"/>
          <p:nvPr/>
        </p:nvSpPr>
        <p:spPr>
          <a:xfrm>
            <a:off x="2925361" y="2158046"/>
            <a:ext cx="63412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智演视觉设计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60DDD87-2BB4-4363-A06C-C9296F4895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545"/>
          <a:stretch/>
        </p:blipFill>
        <p:spPr>
          <a:xfrm>
            <a:off x="260332" y="3131140"/>
            <a:ext cx="2384947" cy="3181570"/>
          </a:xfrm>
          <a:prstGeom prst="rect">
            <a:avLst/>
          </a:prstGeom>
        </p:spPr>
      </p:pic>
      <p:pic>
        <p:nvPicPr>
          <p:cNvPr id="4" name="图片 3" descr="形状&#10;&#10;中度可信度描述已自动生成">
            <a:extLst>
              <a:ext uri="{FF2B5EF4-FFF2-40B4-BE49-F238E27FC236}">
                <a16:creationId xmlns:a16="http://schemas.microsoft.com/office/drawing/2014/main" id="{4766D892-A81A-45CA-8E2B-11798502AE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2730" y="1122473"/>
            <a:ext cx="3826541" cy="884071"/>
          </a:xfrm>
          <a:prstGeom prst="rect">
            <a:avLst/>
          </a:prstGeom>
        </p:spPr>
      </p:pic>
      <p:pic>
        <p:nvPicPr>
          <p:cNvPr id="6" name="图片 5" descr="图标&#10;&#10;描述已自动生成">
            <a:extLst>
              <a:ext uri="{FF2B5EF4-FFF2-40B4-BE49-F238E27FC236}">
                <a16:creationId xmlns:a16="http://schemas.microsoft.com/office/drawing/2014/main" id="{271D1026-2A60-457C-BB2A-42626C8CE7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2831">
            <a:off x="2621609" y="3357445"/>
            <a:ext cx="2562293" cy="2526374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D7A0C6CE-D958-49CD-BBBA-08EA5907E8BA}"/>
              </a:ext>
            </a:extLst>
          </p:cNvPr>
          <p:cNvGrpSpPr/>
          <p:nvPr/>
        </p:nvGrpSpPr>
        <p:grpSpPr>
          <a:xfrm>
            <a:off x="0" y="6443179"/>
            <a:ext cx="12588256" cy="425381"/>
            <a:chOff x="0" y="6443179"/>
            <a:chExt cx="12588256" cy="42538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3C9008A-43BF-4BD9-84D5-936F71174DCB}"/>
                </a:ext>
              </a:extLst>
            </p:cNvPr>
            <p:cNvSpPr/>
            <p:nvPr/>
          </p:nvSpPr>
          <p:spPr>
            <a:xfrm>
              <a:off x="0" y="6474860"/>
              <a:ext cx="12192000" cy="393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1" name="图片 20" descr="形状&#10;&#10;中度可信度描述已自动生成">
              <a:extLst>
                <a:ext uri="{FF2B5EF4-FFF2-40B4-BE49-F238E27FC236}">
                  <a16:creationId xmlns:a16="http://schemas.microsoft.com/office/drawing/2014/main" id="{43228BD3-9DDE-4530-BC23-52FAC0951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10" y="6453739"/>
              <a:ext cx="1795478" cy="414821"/>
            </a:xfrm>
            <a:prstGeom prst="rect">
              <a:avLst/>
            </a:prstGeom>
          </p:spPr>
        </p:pic>
        <p:pic>
          <p:nvPicPr>
            <p:cNvPr id="22" name="图片 21" descr="形状&#10;&#10;中度可信度描述已自动生成">
              <a:extLst>
                <a:ext uri="{FF2B5EF4-FFF2-40B4-BE49-F238E27FC236}">
                  <a16:creationId xmlns:a16="http://schemas.microsoft.com/office/drawing/2014/main" id="{6B336E82-B0F4-4001-83D4-BC750AB0F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5388" y="6453739"/>
              <a:ext cx="1795478" cy="414821"/>
            </a:xfrm>
            <a:prstGeom prst="rect">
              <a:avLst/>
            </a:prstGeom>
          </p:spPr>
        </p:pic>
        <p:pic>
          <p:nvPicPr>
            <p:cNvPr id="23" name="图片 22" descr="形状&#10;&#10;中度可信度描述已自动生成">
              <a:extLst>
                <a:ext uri="{FF2B5EF4-FFF2-40B4-BE49-F238E27FC236}">
                  <a16:creationId xmlns:a16="http://schemas.microsoft.com/office/drawing/2014/main" id="{5CF6D376-AB12-48F6-878F-EAC890EA1C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0866" y="6443179"/>
              <a:ext cx="1795478" cy="414821"/>
            </a:xfrm>
            <a:prstGeom prst="rect">
              <a:avLst/>
            </a:prstGeom>
          </p:spPr>
        </p:pic>
        <p:pic>
          <p:nvPicPr>
            <p:cNvPr id="24" name="图片 23" descr="形状&#10;&#10;中度可信度描述已自动生成">
              <a:extLst>
                <a:ext uri="{FF2B5EF4-FFF2-40B4-BE49-F238E27FC236}">
                  <a16:creationId xmlns:a16="http://schemas.microsoft.com/office/drawing/2014/main" id="{2B0740DA-B0C5-40E1-ACC3-0D29398EC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6344" y="6453739"/>
              <a:ext cx="1795478" cy="414821"/>
            </a:xfrm>
            <a:prstGeom prst="rect">
              <a:avLst/>
            </a:prstGeom>
          </p:spPr>
        </p:pic>
        <p:pic>
          <p:nvPicPr>
            <p:cNvPr id="25" name="图片 24" descr="形状&#10;&#10;中度可信度描述已自动生成">
              <a:extLst>
                <a:ext uri="{FF2B5EF4-FFF2-40B4-BE49-F238E27FC236}">
                  <a16:creationId xmlns:a16="http://schemas.microsoft.com/office/drawing/2014/main" id="{E1182457-22BE-4A24-94C7-32A3A420F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1822" y="6453739"/>
              <a:ext cx="1795478" cy="414821"/>
            </a:xfrm>
            <a:prstGeom prst="rect">
              <a:avLst/>
            </a:prstGeom>
          </p:spPr>
        </p:pic>
        <p:pic>
          <p:nvPicPr>
            <p:cNvPr id="26" name="图片 25" descr="形状&#10;&#10;中度可信度描述已自动生成">
              <a:extLst>
                <a:ext uri="{FF2B5EF4-FFF2-40B4-BE49-F238E27FC236}">
                  <a16:creationId xmlns:a16="http://schemas.microsoft.com/office/drawing/2014/main" id="{2F1CD768-0492-4194-987D-28C61527E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7300" y="6453739"/>
              <a:ext cx="1795478" cy="414821"/>
            </a:xfrm>
            <a:prstGeom prst="rect">
              <a:avLst/>
            </a:prstGeom>
          </p:spPr>
        </p:pic>
        <p:pic>
          <p:nvPicPr>
            <p:cNvPr id="27" name="图片 26" descr="形状&#10;&#10;中度可信度描述已自动生成">
              <a:extLst>
                <a:ext uri="{FF2B5EF4-FFF2-40B4-BE49-F238E27FC236}">
                  <a16:creationId xmlns:a16="http://schemas.microsoft.com/office/drawing/2014/main" id="{4B224FC1-ABD3-4D85-9CA0-5424CDB8F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92778" y="6453739"/>
              <a:ext cx="1795478" cy="414821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064E1D1-3190-4901-85AC-81DD0E94183C}"/>
              </a:ext>
            </a:extLst>
          </p:cNvPr>
          <p:cNvGrpSpPr/>
          <p:nvPr/>
        </p:nvGrpSpPr>
        <p:grpSpPr>
          <a:xfrm>
            <a:off x="0" y="-57668"/>
            <a:ext cx="12588256" cy="425381"/>
            <a:chOff x="0" y="6443179"/>
            <a:chExt cx="12588256" cy="425381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822464E-67B1-4E7F-8D4D-93F5BA845AC5}"/>
                </a:ext>
              </a:extLst>
            </p:cNvPr>
            <p:cNvSpPr/>
            <p:nvPr/>
          </p:nvSpPr>
          <p:spPr>
            <a:xfrm>
              <a:off x="0" y="6474860"/>
              <a:ext cx="12192000" cy="393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1" name="图片 30" descr="形状&#10;&#10;中度可信度描述已自动生成">
              <a:extLst>
                <a:ext uri="{FF2B5EF4-FFF2-40B4-BE49-F238E27FC236}">
                  <a16:creationId xmlns:a16="http://schemas.microsoft.com/office/drawing/2014/main" id="{8731C29B-878E-42DB-A718-28363FC1A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10" y="6453739"/>
              <a:ext cx="1795478" cy="414821"/>
            </a:xfrm>
            <a:prstGeom prst="rect">
              <a:avLst/>
            </a:prstGeom>
          </p:spPr>
        </p:pic>
        <p:pic>
          <p:nvPicPr>
            <p:cNvPr id="32" name="图片 31" descr="形状&#10;&#10;中度可信度描述已自动生成">
              <a:extLst>
                <a:ext uri="{FF2B5EF4-FFF2-40B4-BE49-F238E27FC236}">
                  <a16:creationId xmlns:a16="http://schemas.microsoft.com/office/drawing/2014/main" id="{1CD83046-091A-4849-8169-8BB3B3726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5388" y="6453739"/>
              <a:ext cx="1795478" cy="414821"/>
            </a:xfrm>
            <a:prstGeom prst="rect">
              <a:avLst/>
            </a:prstGeom>
          </p:spPr>
        </p:pic>
        <p:pic>
          <p:nvPicPr>
            <p:cNvPr id="33" name="图片 32" descr="形状&#10;&#10;中度可信度描述已自动生成">
              <a:extLst>
                <a:ext uri="{FF2B5EF4-FFF2-40B4-BE49-F238E27FC236}">
                  <a16:creationId xmlns:a16="http://schemas.microsoft.com/office/drawing/2014/main" id="{B79D43A0-6DCC-4D68-AB7F-FCFDBC703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0866" y="6443179"/>
              <a:ext cx="1795478" cy="414821"/>
            </a:xfrm>
            <a:prstGeom prst="rect">
              <a:avLst/>
            </a:prstGeom>
          </p:spPr>
        </p:pic>
        <p:pic>
          <p:nvPicPr>
            <p:cNvPr id="34" name="图片 33" descr="形状&#10;&#10;中度可信度描述已自动生成">
              <a:extLst>
                <a:ext uri="{FF2B5EF4-FFF2-40B4-BE49-F238E27FC236}">
                  <a16:creationId xmlns:a16="http://schemas.microsoft.com/office/drawing/2014/main" id="{7838BE84-4B8A-4CD6-A751-4CD220414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6344" y="6453739"/>
              <a:ext cx="1795478" cy="414821"/>
            </a:xfrm>
            <a:prstGeom prst="rect">
              <a:avLst/>
            </a:prstGeom>
          </p:spPr>
        </p:pic>
        <p:pic>
          <p:nvPicPr>
            <p:cNvPr id="35" name="图片 34" descr="形状&#10;&#10;中度可信度描述已自动生成">
              <a:extLst>
                <a:ext uri="{FF2B5EF4-FFF2-40B4-BE49-F238E27FC236}">
                  <a16:creationId xmlns:a16="http://schemas.microsoft.com/office/drawing/2014/main" id="{FCD29EE9-DCBB-4EFB-AD09-810F575D8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1822" y="6453739"/>
              <a:ext cx="1795478" cy="414821"/>
            </a:xfrm>
            <a:prstGeom prst="rect">
              <a:avLst/>
            </a:prstGeom>
          </p:spPr>
        </p:pic>
        <p:pic>
          <p:nvPicPr>
            <p:cNvPr id="36" name="图片 35" descr="形状&#10;&#10;中度可信度描述已自动生成">
              <a:extLst>
                <a:ext uri="{FF2B5EF4-FFF2-40B4-BE49-F238E27FC236}">
                  <a16:creationId xmlns:a16="http://schemas.microsoft.com/office/drawing/2014/main" id="{EDAF9B34-8FD5-4EEB-8EE9-CDAC76B9F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7300" y="6453739"/>
              <a:ext cx="1795478" cy="414821"/>
            </a:xfrm>
            <a:prstGeom prst="rect">
              <a:avLst/>
            </a:prstGeom>
          </p:spPr>
        </p:pic>
        <p:pic>
          <p:nvPicPr>
            <p:cNvPr id="37" name="图片 36" descr="形状&#10;&#10;中度可信度描述已自动生成">
              <a:extLst>
                <a:ext uri="{FF2B5EF4-FFF2-40B4-BE49-F238E27FC236}">
                  <a16:creationId xmlns:a16="http://schemas.microsoft.com/office/drawing/2014/main" id="{C1902405-B19E-4B0B-AF9D-F36EDBFE1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92778" y="6453739"/>
              <a:ext cx="1795478" cy="414821"/>
            </a:xfrm>
            <a:prstGeom prst="rect">
              <a:avLst/>
            </a:prstGeom>
          </p:spPr>
        </p:pic>
      </p:grpSp>
      <p:pic>
        <p:nvPicPr>
          <p:cNvPr id="38" name="图片 37" descr="QR 代码&#10;&#10;描述已自动生成">
            <a:extLst>
              <a:ext uri="{FF2B5EF4-FFF2-40B4-BE49-F238E27FC236}">
                <a16:creationId xmlns:a16="http://schemas.microsoft.com/office/drawing/2014/main" id="{1F30FCC3-DD2A-4F18-B207-D6D767C8D2E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961" y="4035062"/>
            <a:ext cx="1323307" cy="1323307"/>
          </a:xfrm>
          <a:prstGeom prst="rect">
            <a:avLst/>
          </a:prstGeom>
        </p:spPr>
      </p:pic>
      <p:pic>
        <p:nvPicPr>
          <p:cNvPr id="39" name="图片 38" descr="QR 代码&#10;&#10;描述已自动生成">
            <a:extLst>
              <a:ext uri="{FF2B5EF4-FFF2-40B4-BE49-F238E27FC236}">
                <a16:creationId xmlns:a16="http://schemas.microsoft.com/office/drawing/2014/main" id="{AE834E80-BEC5-45A9-B645-BBC6F381E0AF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6640" y="4035061"/>
            <a:ext cx="1323307" cy="1323307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3EFD7242-0EB1-4721-842F-0FB4569DC426}"/>
              </a:ext>
            </a:extLst>
          </p:cNvPr>
          <p:cNvSpPr txBox="1"/>
          <p:nvPr/>
        </p:nvSpPr>
        <p:spPr>
          <a:xfrm>
            <a:off x="7474541" y="5452817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作者微信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CDAD755-7773-41E6-A4CC-0A62861375D4}"/>
              </a:ext>
            </a:extLst>
          </p:cNvPr>
          <p:cNvSpPr txBox="1"/>
          <p:nvPr/>
        </p:nvSpPr>
        <p:spPr>
          <a:xfrm>
            <a:off x="9202423" y="5452817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公众号</a:t>
            </a:r>
          </a:p>
        </p:txBody>
      </p:sp>
    </p:spTree>
    <p:extLst>
      <p:ext uri="{BB962C8B-B14F-4D97-AF65-F5344CB8AC3E}">
        <p14:creationId xmlns:p14="http://schemas.microsoft.com/office/powerpoint/2010/main" val="1815203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山猪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394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智演平面设计创始人，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高端设计师，欢迎咨询交流，微信</a:t>
            </a:r>
            <a:r>
              <a:rPr lang="en-US" altLang="zh-CN" dirty="0">
                <a:solidFill>
                  <a:schemeClr val="bg1"/>
                </a:solidFill>
              </a:rPr>
              <a:t>15305310986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山猪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背景图" descr="城市的夜景&#10;&#10;描述已自动生成">
            <a:extLst>
              <a:ext uri="{FF2B5EF4-FFF2-40B4-BE49-F238E27FC236}">
                <a16:creationId xmlns:a16="http://schemas.microsoft.com/office/drawing/2014/main" id="{E3FD4DD6-8E93-41C4-8767-235896BF98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蒙版">
            <a:extLst>
              <a:ext uri="{FF2B5EF4-FFF2-40B4-BE49-F238E27FC236}">
                <a16:creationId xmlns:a16="http://schemas.microsoft.com/office/drawing/2014/main" id="{108BC222-D1F8-43A0-B71C-EF3F1DDFF97E}"/>
              </a:ext>
            </a:extLst>
          </p:cNvPr>
          <p:cNvSpPr/>
          <p:nvPr/>
        </p:nvSpPr>
        <p:spPr>
          <a:xfrm>
            <a:off x="4210" y="0"/>
            <a:ext cx="12192000" cy="6858000"/>
          </a:xfrm>
          <a:prstGeom prst="rect">
            <a:avLst/>
          </a:prstGeom>
          <a:gradFill>
            <a:gsLst>
              <a:gs pos="0">
                <a:srgbClr val="0891E3">
                  <a:alpha val="99000"/>
                </a:srgbClr>
              </a:gs>
              <a:gs pos="70000">
                <a:srgbClr val="0673B6">
                  <a:alpha val="81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下纹理" descr="图片包含 伞, 黑暗, 打开, 游戏机&#10;&#10;描述已自动生成">
            <a:extLst>
              <a:ext uri="{FF2B5EF4-FFF2-40B4-BE49-F238E27FC236}">
                <a16:creationId xmlns:a16="http://schemas.microsoft.com/office/drawing/2014/main" id="{E8F1902E-4E88-4AD1-B6DA-F8B19B7F84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5611"/>
            <a:ext cx="13155491" cy="8770327"/>
          </a:xfrm>
          <a:prstGeom prst="rect">
            <a:avLst/>
          </a:prstGeom>
        </p:spPr>
      </p:pic>
      <p:grpSp>
        <p:nvGrpSpPr>
          <p:cNvPr id="3" name="背景装饰可解除组合编辑">
            <a:extLst>
              <a:ext uri="{FF2B5EF4-FFF2-40B4-BE49-F238E27FC236}">
                <a16:creationId xmlns:a16="http://schemas.microsoft.com/office/drawing/2014/main" id="{D468D4C0-E9D8-4FE6-95A1-587CDA8920D2}"/>
              </a:ext>
            </a:extLst>
          </p:cNvPr>
          <p:cNvGrpSpPr/>
          <p:nvPr/>
        </p:nvGrpSpPr>
        <p:grpSpPr>
          <a:xfrm>
            <a:off x="1922513" y="1149200"/>
            <a:ext cx="8346974" cy="3859305"/>
            <a:chOff x="1922513" y="1149200"/>
            <a:chExt cx="8346974" cy="385930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12BE93E-FDF6-4D9F-AFB4-89C03C94D302}"/>
                </a:ext>
              </a:extLst>
            </p:cNvPr>
            <p:cNvGrpSpPr/>
            <p:nvPr/>
          </p:nvGrpSpPr>
          <p:grpSpPr>
            <a:xfrm>
              <a:off x="1922513" y="3814831"/>
              <a:ext cx="8346974" cy="1193674"/>
              <a:chOff x="1922513" y="3284025"/>
              <a:chExt cx="8346974" cy="1193674"/>
            </a:xfrm>
          </p:grpSpPr>
          <p:sp>
            <p:nvSpPr>
              <p:cNvPr id="39" name="梯形 38">
                <a:extLst>
                  <a:ext uri="{FF2B5EF4-FFF2-40B4-BE49-F238E27FC236}">
                    <a16:creationId xmlns:a16="http://schemas.microsoft.com/office/drawing/2014/main" id="{7C9CB3AC-4821-4D42-966A-9D75C2EE2E1E}"/>
                  </a:ext>
                </a:extLst>
              </p:cNvPr>
              <p:cNvSpPr/>
              <p:nvPr/>
            </p:nvSpPr>
            <p:spPr>
              <a:xfrm flipH="1">
                <a:off x="1922513" y="3284025"/>
                <a:ext cx="8346974" cy="663710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梯形 39">
                <a:extLst>
                  <a:ext uri="{FF2B5EF4-FFF2-40B4-BE49-F238E27FC236}">
                    <a16:creationId xmlns:a16="http://schemas.microsoft.com/office/drawing/2014/main" id="{F46239E8-7BEA-4E1F-83BC-0FF2B970B4A7}"/>
                  </a:ext>
                </a:extLst>
              </p:cNvPr>
              <p:cNvSpPr/>
              <p:nvPr/>
            </p:nvSpPr>
            <p:spPr>
              <a:xfrm flipH="1">
                <a:off x="2763520" y="3947735"/>
                <a:ext cx="6664960" cy="529964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A403F2D-312D-449F-AF40-F999EC39DEE0}"/>
                </a:ext>
              </a:extLst>
            </p:cNvPr>
            <p:cNvGrpSpPr/>
            <p:nvPr/>
          </p:nvGrpSpPr>
          <p:grpSpPr>
            <a:xfrm flipV="1">
              <a:off x="1922513" y="1149200"/>
              <a:ext cx="8346974" cy="1193674"/>
              <a:chOff x="1922513" y="3284025"/>
              <a:chExt cx="8346974" cy="1193674"/>
            </a:xfrm>
          </p:grpSpPr>
          <p:sp>
            <p:nvSpPr>
              <p:cNvPr id="44" name="梯形 43">
                <a:extLst>
                  <a:ext uri="{FF2B5EF4-FFF2-40B4-BE49-F238E27FC236}">
                    <a16:creationId xmlns:a16="http://schemas.microsoft.com/office/drawing/2014/main" id="{61DE4DB5-A807-4432-8F6D-30A575B28A68}"/>
                  </a:ext>
                </a:extLst>
              </p:cNvPr>
              <p:cNvSpPr/>
              <p:nvPr/>
            </p:nvSpPr>
            <p:spPr>
              <a:xfrm flipH="1">
                <a:off x="1922513" y="3284025"/>
                <a:ext cx="8346974" cy="663710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梯形 45">
                <a:extLst>
                  <a:ext uri="{FF2B5EF4-FFF2-40B4-BE49-F238E27FC236}">
                    <a16:creationId xmlns:a16="http://schemas.microsoft.com/office/drawing/2014/main" id="{45E91F51-43EC-4BBA-BEC3-6DF7B7071CDA}"/>
                  </a:ext>
                </a:extLst>
              </p:cNvPr>
              <p:cNvSpPr/>
              <p:nvPr/>
            </p:nvSpPr>
            <p:spPr>
              <a:xfrm flipH="1">
                <a:off x="2763520" y="3947735"/>
                <a:ext cx="6664960" cy="529964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9B03517-8C65-47EB-8F2D-ABFC913AC1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72811" y="1531478"/>
              <a:ext cx="841007" cy="81139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F318A46-6D8B-4BCD-8930-8737FECEED4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61165" y="1531477"/>
              <a:ext cx="1158275" cy="69055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D286729-3C03-4B71-9A73-01E6229D29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3949" y="3770671"/>
              <a:ext cx="999071" cy="88417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5456BDBA-7857-433D-BE80-E23B508203BD}"/>
                </a:ext>
              </a:extLst>
            </p:cNvPr>
            <p:cNvCxnSpPr>
              <a:cxnSpLocks/>
            </p:cNvCxnSpPr>
            <p:nvPr/>
          </p:nvCxnSpPr>
          <p:spPr>
            <a:xfrm>
              <a:off x="8772986" y="3968229"/>
              <a:ext cx="999071" cy="88417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EE4B316B-0E3E-4F50-8B5F-2D7D9BFD0A32}"/>
                </a:ext>
              </a:extLst>
            </p:cNvPr>
            <p:cNvCxnSpPr>
              <a:cxnSpLocks/>
            </p:cNvCxnSpPr>
            <p:nvPr/>
          </p:nvCxnSpPr>
          <p:spPr>
            <a:xfrm>
              <a:off x="7975830" y="4394788"/>
              <a:ext cx="499535" cy="61371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882D8A0-CDD4-4761-89E3-02F7AA1041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09117" y="4146686"/>
              <a:ext cx="508443" cy="59683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CE113E63-61CA-44AB-9D92-5E3E1192161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37036" y="1628395"/>
              <a:ext cx="487321" cy="56451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D26E4BCB-143C-42D2-896C-995FB900E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65518" y="1654916"/>
              <a:ext cx="118149" cy="5645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右光">
            <a:extLst>
              <a:ext uri="{FF2B5EF4-FFF2-40B4-BE49-F238E27FC236}">
                <a16:creationId xmlns:a16="http://schemas.microsoft.com/office/drawing/2014/main" id="{17EDD358-2865-4684-9B3F-1C40122EAA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518" y="1236568"/>
            <a:ext cx="6096012" cy="4089954"/>
          </a:xfrm>
          <a:prstGeom prst="rect">
            <a:avLst/>
          </a:prstGeom>
        </p:spPr>
      </p:pic>
      <p:pic>
        <p:nvPicPr>
          <p:cNvPr id="77" name="左光">
            <a:extLst>
              <a:ext uri="{FF2B5EF4-FFF2-40B4-BE49-F238E27FC236}">
                <a16:creationId xmlns:a16="http://schemas.microsoft.com/office/drawing/2014/main" id="{6B0E7E19-188C-4F8C-950C-07C23D6635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714724" y="1236568"/>
            <a:ext cx="6096012" cy="4089954"/>
          </a:xfrm>
          <a:prstGeom prst="rect">
            <a:avLst/>
          </a:prstGeom>
        </p:spPr>
      </p:pic>
      <p:sp>
        <p:nvSpPr>
          <p:cNvPr id="78" name="01">
            <a:extLst>
              <a:ext uri="{FF2B5EF4-FFF2-40B4-BE49-F238E27FC236}">
                <a16:creationId xmlns:a16="http://schemas.microsoft.com/office/drawing/2014/main" id="{F07BD56D-C10E-4A3B-9CDA-50A099A84235}"/>
              </a:ext>
            </a:extLst>
          </p:cNvPr>
          <p:cNvSpPr/>
          <p:nvPr/>
        </p:nvSpPr>
        <p:spPr>
          <a:xfrm>
            <a:off x="4206603" y="1338377"/>
            <a:ext cx="399410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 kern="100" dirty="0">
                <a:ln w="1905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</a:t>
            </a:r>
            <a:endParaRPr lang="zh-CN" altLang="en-US" sz="19900" kern="100" dirty="0"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标题">
            <a:extLst>
              <a:ext uri="{FF2B5EF4-FFF2-40B4-BE49-F238E27FC236}">
                <a16:creationId xmlns:a16="http://schemas.microsoft.com/office/drawing/2014/main" id="{46350926-D4F8-44C5-826B-7188CE2B6AA7}"/>
              </a:ext>
            </a:extLst>
          </p:cNvPr>
          <p:cNvSpPr/>
          <p:nvPr/>
        </p:nvSpPr>
        <p:spPr>
          <a:xfrm>
            <a:off x="2344012" y="2899946"/>
            <a:ext cx="75039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kern="100" dirty="0">
                <a:gradFill flip="none" rotWithShape="1">
                  <a:gsLst>
                    <a:gs pos="42000">
                      <a:schemeClr val="bg1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工作介绍</a:t>
            </a:r>
          </a:p>
        </p:txBody>
      </p:sp>
    </p:spTree>
    <p:extLst>
      <p:ext uri="{BB962C8B-B14F-4D97-AF65-F5344CB8AC3E}">
        <p14:creationId xmlns:p14="http://schemas.microsoft.com/office/powerpoint/2010/main" val="2095364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32DECBE-846D-441C-A5A3-8F0DD71E6DA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  <a:p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9FF9C97-27C9-4431-BCFB-1E83B68D4036}"/>
              </a:ext>
            </a:extLst>
          </p:cNvPr>
          <p:cNvSpPr/>
          <p:nvPr/>
        </p:nvSpPr>
        <p:spPr>
          <a:xfrm>
            <a:off x="-66675" y="3448050"/>
            <a:ext cx="1232535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11878532 w 12192000"/>
              <a:gd name="connsiteY1" fmla="*/ 1449450 h 3429000"/>
              <a:gd name="connsiteX2" fmla="*/ 12192000 w 12192000"/>
              <a:gd name="connsiteY2" fmla="*/ 1652229 h 3429000"/>
              <a:gd name="connsiteX3" fmla="*/ 12192000 w 12192000"/>
              <a:gd name="connsiteY3" fmla="*/ 3429000 h 3429000"/>
              <a:gd name="connsiteX4" fmla="*/ 0 w 12192000"/>
              <a:gd name="connsiteY4" fmla="*/ 3429000 h 3429000"/>
              <a:gd name="connsiteX5" fmla="*/ 0 w 12192000"/>
              <a:gd name="connsiteY5" fmla="*/ 1652229 h 3429000"/>
              <a:gd name="connsiteX6" fmla="*/ 313469 w 12192000"/>
              <a:gd name="connsiteY6" fmla="*/ 1449450 h 3429000"/>
              <a:gd name="connsiteX7" fmla="*/ 6096000 w 12192000"/>
              <a:gd name="connsiteY7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cubicBezTo>
                  <a:pt x="8362477" y="0"/>
                  <a:pt x="10411033" y="555176"/>
                  <a:pt x="11878532" y="1449450"/>
                </a:cubicBezTo>
                <a:lnTo>
                  <a:pt x="12192000" y="1652229"/>
                </a:lnTo>
                <a:lnTo>
                  <a:pt x="12192000" y="3429000"/>
                </a:lnTo>
                <a:lnTo>
                  <a:pt x="0" y="3429000"/>
                </a:lnTo>
                <a:lnTo>
                  <a:pt x="0" y="1652229"/>
                </a:lnTo>
                <a:lnTo>
                  <a:pt x="313469" y="1449450"/>
                </a:lnTo>
                <a:cubicBezTo>
                  <a:pt x="1780967" y="555176"/>
                  <a:pt x="3829524" y="0"/>
                  <a:pt x="6096000" y="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3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/>
              <a:ea typeface="阿里巴巴普惠体 L"/>
            </a:endParaRPr>
          </a:p>
        </p:txBody>
      </p:sp>
      <p:sp>
        <p:nvSpPr>
          <p:cNvPr id="4" name="流程图: 数据 3">
            <a:extLst>
              <a:ext uri="{FF2B5EF4-FFF2-40B4-BE49-F238E27FC236}">
                <a16:creationId xmlns:a16="http://schemas.microsoft.com/office/drawing/2014/main" id="{ABCA4366-E378-415A-BEDC-5169040103FB}"/>
              </a:ext>
            </a:extLst>
          </p:cNvPr>
          <p:cNvSpPr/>
          <p:nvPr/>
        </p:nvSpPr>
        <p:spPr>
          <a:xfrm>
            <a:off x="490882" y="1567280"/>
            <a:ext cx="2731108" cy="3848139"/>
          </a:xfrm>
          <a:prstGeom prst="flowChartInputOutput">
            <a:avLst/>
          </a:prstGeom>
          <a:solidFill>
            <a:srgbClr val="FEFEFF"/>
          </a:solidFill>
          <a:ln w="12700">
            <a:gradFill>
              <a:gsLst>
                <a:gs pos="0">
                  <a:srgbClr val="0673B6"/>
                </a:gs>
                <a:gs pos="100000">
                  <a:srgbClr val="0891E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数据 9">
            <a:extLst>
              <a:ext uri="{FF2B5EF4-FFF2-40B4-BE49-F238E27FC236}">
                <a16:creationId xmlns:a16="http://schemas.microsoft.com/office/drawing/2014/main" id="{CBDECF53-B057-4EDD-982C-265298C48941}"/>
              </a:ext>
            </a:extLst>
          </p:cNvPr>
          <p:cNvSpPr/>
          <p:nvPr/>
        </p:nvSpPr>
        <p:spPr>
          <a:xfrm>
            <a:off x="3367887" y="1948282"/>
            <a:ext cx="2731107" cy="3848138"/>
          </a:xfrm>
          <a:prstGeom prst="flowChartInputOutput">
            <a:avLst/>
          </a:prstGeom>
          <a:solidFill>
            <a:srgbClr val="FEFEFF"/>
          </a:solidFill>
          <a:ln w="12700">
            <a:gradFill>
              <a:gsLst>
                <a:gs pos="0">
                  <a:srgbClr val="0673B6"/>
                </a:gs>
                <a:gs pos="100000">
                  <a:srgbClr val="0891E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数据 10">
            <a:extLst>
              <a:ext uri="{FF2B5EF4-FFF2-40B4-BE49-F238E27FC236}">
                <a16:creationId xmlns:a16="http://schemas.microsoft.com/office/drawing/2014/main" id="{CFA49A08-E0AA-4E16-A6A7-C95BAF77690D}"/>
              </a:ext>
            </a:extLst>
          </p:cNvPr>
          <p:cNvSpPr/>
          <p:nvPr/>
        </p:nvSpPr>
        <p:spPr>
          <a:xfrm>
            <a:off x="6257895" y="1567282"/>
            <a:ext cx="2731107" cy="3848138"/>
          </a:xfrm>
          <a:prstGeom prst="flowChartInputOutput">
            <a:avLst/>
          </a:prstGeom>
          <a:solidFill>
            <a:srgbClr val="FEFEFF"/>
          </a:solidFill>
          <a:ln w="12700">
            <a:gradFill>
              <a:gsLst>
                <a:gs pos="0">
                  <a:srgbClr val="0673B6"/>
                </a:gs>
                <a:gs pos="100000">
                  <a:srgbClr val="0891E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数据 13">
            <a:extLst>
              <a:ext uri="{FF2B5EF4-FFF2-40B4-BE49-F238E27FC236}">
                <a16:creationId xmlns:a16="http://schemas.microsoft.com/office/drawing/2014/main" id="{19944857-8442-4F86-9273-1AA18DC50E57}"/>
              </a:ext>
            </a:extLst>
          </p:cNvPr>
          <p:cNvSpPr/>
          <p:nvPr/>
        </p:nvSpPr>
        <p:spPr>
          <a:xfrm>
            <a:off x="9141402" y="1948282"/>
            <a:ext cx="2731107" cy="3848138"/>
          </a:xfrm>
          <a:prstGeom prst="flowChartInputOutput">
            <a:avLst/>
          </a:prstGeom>
          <a:solidFill>
            <a:srgbClr val="FEFEFF"/>
          </a:solidFill>
          <a:ln w="12700">
            <a:gradFill>
              <a:gsLst>
                <a:gs pos="0">
                  <a:srgbClr val="0673B6"/>
                </a:gs>
                <a:gs pos="100000">
                  <a:srgbClr val="0891E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穿着西装笔挺的男子&#10;&#10;描述已自动生成">
            <a:extLst>
              <a:ext uri="{FF2B5EF4-FFF2-40B4-BE49-F238E27FC236}">
                <a16:creationId xmlns:a16="http://schemas.microsoft.com/office/drawing/2014/main" id="{7D3A90F3-C6CB-4136-A2E2-D651E6DAF9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6674" y="1721280"/>
            <a:ext cx="2322033" cy="4073977"/>
          </a:xfrm>
          <a:prstGeom prst="rect">
            <a:avLst/>
          </a:prstGeom>
        </p:spPr>
      </p:pic>
      <p:pic>
        <p:nvPicPr>
          <p:cNvPr id="19" name="图片 18" descr="穿白衬衫的人&#10;&#10;描述已自动生成">
            <a:extLst>
              <a:ext uri="{FF2B5EF4-FFF2-40B4-BE49-F238E27FC236}">
                <a16:creationId xmlns:a16="http://schemas.microsoft.com/office/drawing/2014/main" id="{63D74532-1825-4202-9CEA-97D80E820A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798" y="1656053"/>
            <a:ext cx="2448735" cy="4204432"/>
          </a:xfrm>
          <a:prstGeom prst="rect">
            <a:avLst/>
          </a:prstGeom>
        </p:spPr>
      </p:pic>
      <p:pic>
        <p:nvPicPr>
          <p:cNvPr id="23" name="图片 22" descr="穿西装的男人&#10;&#10;描述已自动生成">
            <a:extLst>
              <a:ext uri="{FF2B5EF4-FFF2-40B4-BE49-F238E27FC236}">
                <a16:creationId xmlns:a16="http://schemas.microsoft.com/office/drawing/2014/main" id="{5329821D-7436-447D-B13D-D8997C087D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7895" y="1465553"/>
            <a:ext cx="2407318" cy="3972375"/>
          </a:xfrm>
          <a:prstGeom prst="rect">
            <a:avLst/>
          </a:prstGeom>
        </p:spPr>
      </p:pic>
      <p:pic>
        <p:nvPicPr>
          <p:cNvPr id="27" name="图片 26" descr="男人戴着领带&#10;&#10;描述已自动生成">
            <a:extLst>
              <a:ext uri="{FF2B5EF4-FFF2-40B4-BE49-F238E27FC236}">
                <a16:creationId xmlns:a16="http://schemas.microsoft.com/office/drawing/2014/main" id="{EB72E6EA-AD7A-44D3-85CD-B1C75D658F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492" y="1439221"/>
            <a:ext cx="2731107" cy="3976198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BF36DA9D-E929-4417-9793-500A9467445F}"/>
              </a:ext>
            </a:extLst>
          </p:cNvPr>
          <p:cNvSpPr txBox="1"/>
          <p:nvPr/>
        </p:nvSpPr>
        <p:spPr>
          <a:xfrm>
            <a:off x="530057" y="5480328"/>
            <a:ext cx="202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朱先生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0D96848-CB2A-4A08-A2A3-3A710759B842}"/>
              </a:ext>
            </a:extLst>
          </p:cNvPr>
          <p:cNvCxnSpPr>
            <a:cxnSpLocks/>
          </p:cNvCxnSpPr>
          <p:nvPr/>
        </p:nvCxnSpPr>
        <p:spPr>
          <a:xfrm>
            <a:off x="530057" y="5911096"/>
            <a:ext cx="2072512" cy="0"/>
          </a:xfrm>
          <a:prstGeom prst="line">
            <a:avLst/>
          </a:prstGeom>
          <a:ln>
            <a:gradFill flip="none" rotWithShape="1">
              <a:gsLst>
                <a:gs pos="51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56012105-B1C8-45A9-B227-29265612D1E2}"/>
              </a:ext>
            </a:extLst>
          </p:cNvPr>
          <p:cNvSpPr txBox="1"/>
          <p:nvPr/>
        </p:nvSpPr>
        <p:spPr>
          <a:xfrm>
            <a:off x="855113" y="5992257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首席执行官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43AFC37-BBBB-45BE-A9C3-01F77B9A7E62}"/>
              </a:ext>
            </a:extLst>
          </p:cNvPr>
          <p:cNvSpPr txBox="1"/>
          <p:nvPr/>
        </p:nvSpPr>
        <p:spPr>
          <a:xfrm>
            <a:off x="3428901" y="5806937"/>
            <a:ext cx="202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贾女士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6580B971-FF80-4A85-A900-A78DE8B5BBE1}"/>
              </a:ext>
            </a:extLst>
          </p:cNvPr>
          <p:cNvCxnSpPr>
            <a:cxnSpLocks/>
          </p:cNvCxnSpPr>
          <p:nvPr/>
        </p:nvCxnSpPr>
        <p:spPr>
          <a:xfrm>
            <a:off x="3428901" y="6237705"/>
            <a:ext cx="2072512" cy="0"/>
          </a:xfrm>
          <a:prstGeom prst="line">
            <a:avLst/>
          </a:prstGeom>
          <a:ln>
            <a:gradFill flip="none" rotWithShape="1">
              <a:gsLst>
                <a:gs pos="51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41C43BFF-6718-4E89-A674-EDC7A06E34B2}"/>
              </a:ext>
            </a:extLst>
          </p:cNvPr>
          <p:cNvSpPr txBox="1"/>
          <p:nvPr/>
        </p:nvSpPr>
        <p:spPr>
          <a:xfrm>
            <a:off x="3729389" y="6306166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财务总监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1F0EACF-F828-44F1-A65A-44D481D5871D}"/>
              </a:ext>
            </a:extLst>
          </p:cNvPr>
          <p:cNvSpPr txBox="1"/>
          <p:nvPr/>
        </p:nvSpPr>
        <p:spPr>
          <a:xfrm>
            <a:off x="6382964" y="5480328"/>
            <a:ext cx="202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史先生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80B8BC7-853C-4639-8868-3BE92ED73003}"/>
              </a:ext>
            </a:extLst>
          </p:cNvPr>
          <p:cNvCxnSpPr>
            <a:cxnSpLocks/>
          </p:cNvCxnSpPr>
          <p:nvPr/>
        </p:nvCxnSpPr>
        <p:spPr>
          <a:xfrm>
            <a:off x="6382964" y="5911096"/>
            <a:ext cx="2072512" cy="0"/>
          </a:xfrm>
          <a:prstGeom prst="line">
            <a:avLst/>
          </a:prstGeom>
          <a:ln>
            <a:gradFill flip="none" rotWithShape="1">
              <a:gsLst>
                <a:gs pos="51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7BC60710-E425-4564-B1C9-F4E68A5287FB}"/>
              </a:ext>
            </a:extLst>
          </p:cNvPr>
          <p:cNvSpPr txBox="1"/>
          <p:nvPr/>
        </p:nvSpPr>
        <p:spPr>
          <a:xfrm>
            <a:off x="6708020" y="5992257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首席运营官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2DC21DF-CB00-4D65-9EC4-DED9A1A49089}"/>
              </a:ext>
            </a:extLst>
          </p:cNvPr>
          <p:cNvSpPr txBox="1"/>
          <p:nvPr/>
        </p:nvSpPr>
        <p:spPr>
          <a:xfrm>
            <a:off x="9287482" y="5806937"/>
            <a:ext cx="202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王女士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876AE3BB-8D36-4816-97B2-951A1748E807}"/>
              </a:ext>
            </a:extLst>
          </p:cNvPr>
          <p:cNvCxnSpPr>
            <a:cxnSpLocks/>
          </p:cNvCxnSpPr>
          <p:nvPr/>
        </p:nvCxnSpPr>
        <p:spPr>
          <a:xfrm>
            <a:off x="9287482" y="6237705"/>
            <a:ext cx="2072512" cy="0"/>
          </a:xfrm>
          <a:prstGeom prst="line">
            <a:avLst/>
          </a:prstGeom>
          <a:ln>
            <a:gradFill flip="none" rotWithShape="1">
              <a:gsLst>
                <a:gs pos="51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F55B984A-3023-4622-8B17-2F09F59472AB}"/>
              </a:ext>
            </a:extLst>
          </p:cNvPr>
          <p:cNvSpPr txBox="1"/>
          <p:nvPr/>
        </p:nvSpPr>
        <p:spPr>
          <a:xfrm>
            <a:off x="9587970" y="6306166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人力资源师</a:t>
            </a:r>
          </a:p>
        </p:txBody>
      </p:sp>
    </p:spTree>
    <p:extLst>
      <p:ext uri="{BB962C8B-B14F-4D97-AF65-F5344CB8AC3E}">
        <p14:creationId xmlns:p14="http://schemas.microsoft.com/office/powerpoint/2010/main" val="431433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光" descr="图片包含 游戏机&#10;&#10;描述已自动生成">
            <a:extLst>
              <a:ext uri="{FF2B5EF4-FFF2-40B4-BE49-F238E27FC236}">
                <a16:creationId xmlns:a16="http://schemas.microsoft.com/office/drawing/2014/main" id="{B3DE8099-85B5-4A8E-A5FA-84E14E0F21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6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371" y="-1720691"/>
            <a:ext cx="6096012" cy="6096012"/>
          </a:xfrm>
          <a:prstGeom prst="rect">
            <a:avLst/>
          </a:prstGeom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05507F3-C156-4D61-9FC3-2383FBFE5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id="{B9D0E033-6887-4FE6-B017-30CA970A394A}"/>
              </a:ext>
            </a:extLst>
          </p:cNvPr>
          <p:cNvSpPr/>
          <p:nvPr/>
        </p:nvSpPr>
        <p:spPr>
          <a:xfrm flipV="1">
            <a:off x="596900" y="2242200"/>
            <a:ext cx="10984707" cy="3526697"/>
          </a:xfrm>
          <a:prstGeom prst="trapezoid">
            <a:avLst>
              <a:gd name="adj" fmla="val 40595"/>
            </a:avLst>
          </a:prstGeom>
          <a:gradFill>
            <a:gsLst>
              <a:gs pos="0">
                <a:schemeClr val="bg1"/>
              </a:gs>
              <a:gs pos="33000">
                <a:schemeClr val="bg1">
                  <a:alpha val="2000"/>
                </a:schemeClr>
              </a:gs>
              <a:gs pos="8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520FCD6-9EE1-433D-9431-10CAC135E4E9}"/>
              </a:ext>
            </a:extLst>
          </p:cNvPr>
          <p:cNvGrpSpPr/>
          <p:nvPr/>
        </p:nvGrpSpPr>
        <p:grpSpPr>
          <a:xfrm>
            <a:off x="486036" y="4296410"/>
            <a:ext cx="11032308" cy="2621832"/>
            <a:chOff x="268617" y="5730286"/>
            <a:chExt cx="11032308" cy="2621832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A0B72DA8-F09B-4D84-B4A8-B5D39F9EE5DA}"/>
                </a:ext>
              </a:extLst>
            </p:cNvPr>
            <p:cNvCxnSpPr/>
            <p:nvPr/>
          </p:nvCxnSpPr>
          <p:spPr>
            <a:xfrm>
              <a:off x="11300925" y="6235700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4AF9B32-2711-4614-8278-26CDD8B03B27}"/>
                </a:ext>
              </a:extLst>
            </p:cNvPr>
            <p:cNvCxnSpPr/>
            <p:nvPr/>
          </p:nvCxnSpPr>
          <p:spPr>
            <a:xfrm>
              <a:off x="10664318" y="6129338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A164880-379C-448E-AC08-79644265BDCE}"/>
                </a:ext>
              </a:extLst>
            </p:cNvPr>
            <p:cNvCxnSpPr/>
            <p:nvPr/>
          </p:nvCxnSpPr>
          <p:spPr>
            <a:xfrm>
              <a:off x="9849479" y="6574963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C195F3F-0490-4025-9DBC-CC7DFD7EF8A0}"/>
                </a:ext>
              </a:extLst>
            </p:cNvPr>
            <p:cNvCxnSpPr/>
            <p:nvPr/>
          </p:nvCxnSpPr>
          <p:spPr>
            <a:xfrm>
              <a:off x="9024886" y="6332619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0D41C62-F5FD-435F-AA29-39DA2E6CAFAD}"/>
                </a:ext>
              </a:extLst>
            </p:cNvPr>
            <p:cNvCxnSpPr/>
            <p:nvPr/>
          </p:nvCxnSpPr>
          <p:spPr>
            <a:xfrm>
              <a:off x="8228830" y="6662765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9FF7150-F8AA-4BB4-8FDB-326CFFB205D0}"/>
                </a:ext>
              </a:extLst>
            </p:cNvPr>
            <p:cNvCxnSpPr/>
            <p:nvPr/>
          </p:nvCxnSpPr>
          <p:spPr>
            <a:xfrm>
              <a:off x="7412451" y="6235699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6864463-F20A-4A13-824C-5125CD21F24E}"/>
                </a:ext>
              </a:extLst>
            </p:cNvPr>
            <p:cNvCxnSpPr/>
            <p:nvPr/>
          </p:nvCxnSpPr>
          <p:spPr>
            <a:xfrm>
              <a:off x="6806250" y="6490608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BA61FDE-DF96-486B-8C3A-598AC4AD4D02}"/>
                </a:ext>
              </a:extLst>
            </p:cNvPr>
            <p:cNvCxnSpPr/>
            <p:nvPr/>
          </p:nvCxnSpPr>
          <p:spPr>
            <a:xfrm>
              <a:off x="6120379" y="5730286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F9B7980-D051-4E43-8D79-8B607BF3B39A}"/>
                </a:ext>
              </a:extLst>
            </p:cNvPr>
            <p:cNvCxnSpPr/>
            <p:nvPr/>
          </p:nvCxnSpPr>
          <p:spPr>
            <a:xfrm>
              <a:off x="5735535" y="6322367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B55CB23-48A7-4613-8AEF-5B85AC4E9C19}"/>
                </a:ext>
              </a:extLst>
            </p:cNvPr>
            <p:cNvCxnSpPr/>
            <p:nvPr/>
          </p:nvCxnSpPr>
          <p:spPr>
            <a:xfrm>
              <a:off x="5029698" y="6013323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A604AD0-A025-4C4A-925D-5C499E4470FE}"/>
                </a:ext>
              </a:extLst>
            </p:cNvPr>
            <p:cNvCxnSpPr/>
            <p:nvPr/>
          </p:nvCxnSpPr>
          <p:spPr>
            <a:xfrm>
              <a:off x="4225076" y="6332619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50A635F-6B5E-480E-8ED4-821AA006428A}"/>
                </a:ext>
              </a:extLst>
            </p:cNvPr>
            <p:cNvCxnSpPr/>
            <p:nvPr/>
          </p:nvCxnSpPr>
          <p:spPr>
            <a:xfrm>
              <a:off x="3489925" y="6574961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D23EA1E-A61F-4DA7-BA0D-EE95284EE4D3}"/>
                </a:ext>
              </a:extLst>
            </p:cNvPr>
            <p:cNvCxnSpPr/>
            <p:nvPr/>
          </p:nvCxnSpPr>
          <p:spPr>
            <a:xfrm>
              <a:off x="2702847" y="6397088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C5E90B1-E8F4-4CAD-BE46-DB5B75D0C946}"/>
                </a:ext>
              </a:extLst>
            </p:cNvPr>
            <p:cNvCxnSpPr/>
            <p:nvPr/>
          </p:nvCxnSpPr>
          <p:spPr>
            <a:xfrm>
              <a:off x="1834745" y="6576496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AD3BA14-6A74-4F12-8BB1-FDA6427D3EE5}"/>
                </a:ext>
              </a:extLst>
            </p:cNvPr>
            <p:cNvCxnSpPr/>
            <p:nvPr/>
          </p:nvCxnSpPr>
          <p:spPr>
            <a:xfrm>
              <a:off x="1244436" y="6352324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29F2113-A547-4667-81F4-5807264B44BC}"/>
                </a:ext>
              </a:extLst>
            </p:cNvPr>
            <p:cNvCxnSpPr/>
            <p:nvPr/>
          </p:nvCxnSpPr>
          <p:spPr>
            <a:xfrm>
              <a:off x="720030" y="6662764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96528ED-F208-43FA-A1A1-59C2E7F4FCEB}"/>
                </a:ext>
              </a:extLst>
            </p:cNvPr>
            <p:cNvCxnSpPr/>
            <p:nvPr/>
          </p:nvCxnSpPr>
          <p:spPr>
            <a:xfrm>
              <a:off x="268617" y="6129338"/>
              <a:ext cx="0" cy="168935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EA0C5B2-E50B-4601-B7B9-ECD8C6BF9A84}"/>
              </a:ext>
            </a:extLst>
          </p:cNvPr>
          <p:cNvGrpSpPr/>
          <p:nvPr/>
        </p:nvGrpSpPr>
        <p:grpSpPr>
          <a:xfrm>
            <a:off x="-1579133" y="5280659"/>
            <a:ext cx="15350264" cy="1427415"/>
            <a:chOff x="759130" y="5939974"/>
            <a:chExt cx="9725743" cy="904393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EBA09A2B-4147-42F9-BF99-050681D82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9130" y="6224020"/>
              <a:ext cx="9725743" cy="620347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08537C18-25B0-41B3-B812-9C2AA6066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9188" y="6129338"/>
              <a:ext cx="7698823" cy="491062"/>
            </a:xfrm>
            <a:prstGeom prst="rect">
              <a:avLst/>
            </a:prstGeom>
            <a:effectLst/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3B62FE66-83CB-4CBC-953C-3D820B6D8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59246" y="6034656"/>
              <a:ext cx="5671904" cy="361777"/>
            </a:xfrm>
            <a:prstGeom prst="rect">
              <a:avLst/>
            </a:prstGeom>
            <a:effectLst/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4A2D1440-CC5C-43D9-8E8C-B82ECE13C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9304" y="5939974"/>
              <a:ext cx="3644984" cy="232492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2F77C91-C24B-455E-8FEC-D7C60CD6BF14}"/>
              </a:ext>
            </a:extLst>
          </p:cNvPr>
          <p:cNvGrpSpPr/>
          <p:nvPr/>
        </p:nvGrpSpPr>
        <p:grpSpPr>
          <a:xfrm flipH="1">
            <a:off x="10043027" y="3135603"/>
            <a:ext cx="954659" cy="2090442"/>
            <a:chOff x="6767166" y="3871635"/>
            <a:chExt cx="954659" cy="2090442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EDC1A123-D121-4102-A790-B2793D0C54F6}"/>
                </a:ext>
              </a:extLst>
            </p:cNvPr>
            <p:cNvCxnSpPr>
              <a:cxnSpLocks/>
            </p:cNvCxnSpPr>
            <p:nvPr/>
          </p:nvCxnSpPr>
          <p:spPr>
            <a:xfrm>
              <a:off x="7208491" y="4783009"/>
              <a:ext cx="513334" cy="1179068"/>
            </a:xfrm>
            <a:prstGeom prst="line">
              <a:avLst/>
            </a:prstGeom>
            <a:gradFill>
              <a:gsLst>
                <a:gs pos="0">
                  <a:schemeClr val="accent2">
                    <a:alpha val="84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381000" sx="102000" sy="102000" algn="ctr" rotWithShape="0">
                <a:srgbClr val="0673B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9E85E006-FEEB-4EDA-A54C-70C01CF8E1E8}"/>
                </a:ext>
              </a:extLst>
            </p:cNvPr>
            <p:cNvCxnSpPr>
              <a:cxnSpLocks/>
            </p:cNvCxnSpPr>
            <p:nvPr/>
          </p:nvCxnSpPr>
          <p:spPr>
            <a:xfrm>
              <a:off x="6767166" y="3871635"/>
              <a:ext cx="239756" cy="590565"/>
            </a:xfrm>
            <a:prstGeom prst="line">
              <a:avLst/>
            </a:prstGeom>
            <a:gradFill>
              <a:gsLst>
                <a:gs pos="0">
                  <a:schemeClr val="accent2">
                    <a:alpha val="84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381000" sx="102000" sy="102000" algn="ctr" rotWithShape="0">
                <a:srgbClr val="0673B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0A6F5D38-6427-4695-A8F2-5EE6223052C2}"/>
                </a:ext>
              </a:extLst>
            </p:cNvPr>
            <p:cNvCxnSpPr>
              <a:cxnSpLocks/>
            </p:cNvCxnSpPr>
            <p:nvPr/>
          </p:nvCxnSpPr>
          <p:spPr>
            <a:xfrm>
              <a:off x="7249680" y="4120695"/>
              <a:ext cx="320713" cy="901372"/>
            </a:xfrm>
            <a:prstGeom prst="line">
              <a:avLst/>
            </a:prstGeom>
            <a:gradFill>
              <a:gsLst>
                <a:gs pos="0">
                  <a:schemeClr val="accent2">
                    <a:alpha val="84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381000" sx="102000" sy="102000" algn="ctr" rotWithShape="0">
                <a:srgbClr val="0673B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89EE244-6D8F-4A6B-A52E-2D1888E323F4}"/>
              </a:ext>
            </a:extLst>
          </p:cNvPr>
          <p:cNvGrpSpPr/>
          <p:nvPr/>
        </p:nvGrpSpPr>
        <p:grpSpPr>
          <a:xfrm>
            <a:off x="1236923" y="3293664"/>
            <a:ext cx="954659" cy="2090442"/>
            <a:chOff x="6767166" y="3871635"/>
            <a:chExt cx="954659" cy="2090442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098BB778-A3B5-42FC-941B-179BD337FE32}"/>
                </a:ext>
              </a:extLst>
            </p:cNvPr>
            <p:cNvCxnSpPr>
              <a:cxnSpLocks/>
            </p:cNvCxnSpPr>
            <p:nvPr/>
          </p:nvCxnSpPr>
          <p:spPr>
            <a:xfrm>
              <a:off x="7208491" y="4783009"/>
              <a:ext cx="513334" cy="1179068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2BFE50A6-053D-48A4-8CDC-6F5A0265337B}"/>
                </a:ext>
              </a:extLst>
            </p:cNvPr>
            <p:cNvCxnSpPr>
              <a:cxnSpLocks/>
            </p:cNvCxnSpPr>
            <p:nvPr/>
          </p:nvCxnSpPr>
          <p:spPr>
            <a:xfrm>
              <a:off x="6767166" y="3871635"/>
              <a:ext cx="239756" cy="59056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91DED19-4977-4B0B-AFC7-37EFE0C2A72D}"/>
                </a:ext>
              </a:extLst>
            </p:cNvPr>
            <p:cNvCxnSpPr>
              <a:cxnSpLocks/>
            </p:cNvCxnSpPr>
            <p:nvPr/>
          </p:nvCxnSpPr>
          <p:spPr>
            <a:xfrm>
              <a:off x="7249680" y="4120695"/>
              <a:ext cx="320713" cy="901372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id="{ED43683B-1CD4-471F-9586-7223E95821F5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8607" y="3037320"/>
            <a:ext cx="1875377" cy="2681790"/>
          </a:xfrm>
          <a:prstGeom prst="rect">
            <a:avLst/>
          </a:prstGeom>
          <a:effectLst>
            <a:outerShdw blurRad="279400" dist="50800" sx="102000" sy="102000" algn="ctr" rotWithShape="0">
              <a:schemeClr val="accent2">
                <a:lumMod val="50000"/>
                <a:alpha val="36000"/>
              </a:scheme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217FE59A-CFC7-4E2B-8F64-4EC414901D22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8164" y="2809414"/>
            <a:ext cx="2062258" cy="2941004"/>
          </a:xfrm>
          <a:prstGeom prst="rect">
            <a:avLst/>
          </a:prstGeom>
          <a:effectLst>
            <a:outerShdw blurRad="279400" dist="50800" dir="10800000" sx="102000" sy="102000" algn="ctr" rotWithShape="0">
              <a:schemeClr val="accent2">
                <a:lumMod val="50000"/>
                <a:alpha val="36000"/>
              </a:schemeClr>
            </a:outerShdw>
          </a:effectLst>
          <a:scene3d>
            <a:camera prst="perspectiveLeft"/>
            <a:lightRig rig="threePt" dir="t"/>
          </a:scene3d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BDED973B-2B5B-46D1-AC4C-D70BE87523F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7210" y="2501357"/>
            <a:ext cx="2284969" cy="3319217"/>
          </a:xfrm>
          <a:prstGeom prst="rect">
            <a:avLst/>
          </a:prstGeom>
          <a:effectLst>
            <a:outerShdw blurRad="279400" dist="50800" dir="10800000" sx="102000" sy="102000" algn="ctr" rotWithShape="0">
              <a:schemeClr val="accent1">
                <a:lumMod val="50000"/>
                <a:alpha val="36000"/>
              </a:schemeClr>
            </a:outerShdw>
          </a:effectLst>
          <a:scene3d>
            <a:camera prst="perspectiveLeft"/>
            <a:lightRig rig="threePt" dir="t"/>
          </a:scene3d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FBE9A31A-F5EC-44F1-B907-450078C279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7882" y="2464795"/>
            <a:ext cx="2284969" cy="3319217"/>
          </a:xfrm>
          <a:prstGeom prst="rect">
            <a:avLst/>
          </a:prstGeom>
          <a:effectLst>
            <a:outerShdw blurRad="279400" dist="50800" sx="102000" sy="102000" algn="ctr" rotWithShape="0">
              <a:schemeClr val="accent1">
                <a:lumMod val="50000"/>
                <a:alpha val="36000"/>
              </a:scheme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65" name="图片 64" descr="文本&#10;&#10;描述已自动生成">
            <a:extLst>
              <a:ext uri="{FF2B5EF4-FFF2-40B4-BE49-F238E27FC236}">
                <a16:creationId xmlns:a16="http://schemas.microsoft.com/office/drawing/2014/main" id="{5D318116-1231-4341-A99B-15BFDB89243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8076" y="2352562"/>
            <a:ext cx="2535849" cy="3550188"/>
          </a:xfrm>
          <a:prstGeom prst="rect">
            <a:avLst/>
          </a:prstGeom>
          <a:effectLst>
            <a:outerShdw blurRad="63500" sx="102000" sy="102000" algn="ctr" rotWithShape="0">
              <a:schemeClr val="accent2">
                <a:lumMod val="50000"/>
                <a:alpha val="40000"/>
              </a:schemeClr>
            </a:outerShdw>
          </a:effectLst>
        </p:spPr>
      </p:pic>
      <p:sp>
        <p:nvSpPr>
          <p:cNvPr id="67" name="小标题2">
            <a:extLst>
              <a:ext uri="{FF2B5EF4-FFF2-40B4-BE49-F238E27FC236}">
                <a16:creationId xmlns:a16="http://schemas.microsoft.com/office/drawing/2014/main" id="{920FF245-FCE1-4D8F-B0F2-F02D72F915B6}"/>
              </a:ext>
            </a:extLst>
          </p:cNvPr>
          <p:cNvSpPr/>
          <p:nvPr/>
        </p:nvSpPr>
        <p:spPr>
          <a:xfrm>
            <a:off x="4146035" y="1335483"/>
            <a:ext cx="3899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kern="100" dirty="0">
                <a:solidFill>
                  <a:prstClr val="white">
                    <a:lumMod val="95000"/>
                  </a:prstClr>
                </a:solidFill>
                <a:latin typeface="阿里巴巴普惠体 B"/>
                <a:ea typeface="阿里巴巴普惠体 B"/>
              </a:rPr>
              <a:t>公司荣誉展示</a:t>
            </a:r>
          </a:p>
        </p:txBody>
      </p:sp>
    </p:spTree>
    <p:extLst>
      <p:ext uri="{BB962C8B-B14F-4D97-AF65-F5344CB8AC3E}">
        <p14:creationId xmlns:p14="http://schemas.microsoft.com/office/powerpoint/2010/main" val="271551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背景图" descr="城市的夜景&#10;&#10;描述已自动生成">
            <a:extLst>
              <a:ext uri="{FF2B5EF4-FFF2-40B4-BE49-F238E27FC236}">
                <a16:creationId xmlns:a16="http://schemas.microsoft.com/office/drawing/2014/main" id="{E3FD4DD6-8E93-41C4-8767-235896BF98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蒙版">
            <a:extLst>
              <a:ext uri="{FF2B5EF4-FFF2-40B4-BE49-F238E27FC236}">
                <a16:creationId xmlns:a16="http://schemas.microsoft.com/office/drawing/2014/main" id="{108BC222-D1F8-43A0-B71C-EF3F1DDFF97E}"/>
              </a:ext>
            </a:extLst>
          </p:cNvPr>
          <p:cNvSpPr/>
          <p:nvPr/>
        </p:nvSpPr>
        <p:spPr>
          <a:xfrm>
            <a:off x="4210" y="0"/>
            <a:ext cx="12192000" cy="6858000"/>
          </a:xfrm>
          <a:prstGeom prst="rect">
            <a:avLst/>
          </a:prstGeom>
          <a:gradFill>
            <a:gsLst>
              <a:gs pos="0">
                <a:srgbClr val="0891E3">
                  <a:alpha val="99000"/>
                </a:srgbClr>
              </a:gs>
              <a:gs pos="70000">
                <a:srgbClr val="0673B6">
                  <a:alpha val="81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下纹理" descr="图片包含 伞, 黑暗, 打开, 游戏机&#10;&#10;描述已自动生成">
            <a:extLst>
              <a:ext uri="{FF2B5EF4-FFF2-40B4-BE49-F238E27FC236}">
                <a16:creationId xmlns:a16="http://schemas.microsoft.com/office/drawing/2014/main" id="{E8F1902E-4E88-4AD1-B6DA-F8B19B7F84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5611"/>
            <a:ext cx="13155491" cy="8770327"/>
          </a:xfrm>
          <a:prstGeom prst="rect">
            <a:avLst/>
          </a:prstGeom>
        </p:spPr>
      </p:pic>
      <p:grpSp>
        <p:nvGrpSpPr>
          <p:cNvPr id="3" name="背景装饰可解除组合编辑">
            <a:extLst>
              <a:ext uri="{FF2B5EF4-FFF2-40B4-BE49-F238E27FC236}">
                <a16:creationId xmlns:a16="http://schemas.microsoft.com/office/drawing/2014/main" id="{D468D4C0-E9D8-4FE6-95A1-587CDA8920D2}"/>
              </a:ext>
            </a:extLst>
          </p:cNvPr>
          <p:cNvGrpSpPr/>
          <p:nvPr/>
        </p:nvGrpSpPr>
        <p:grpSpPr>
          <a:xfrm>
            <a:off x="1922513" y="1149200"/>
            <a:ext cx="8346974" cy="3859305"/>
            <a:chOff x="1922513" y="1149200"/>
            <a:chExt cx="8346974" cy="385930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12BE93E-FDF6-4D9F-AFB4-89C03C94D302}"/>
                </a:ext>
              </a:extLst>
            </p:cNvPr>
            <p:cNvGrpSpPr/>
            <p:nvPr/>
          </p:nvGrpSpPr>
          <p:grpSpPr>
            <a:xfrm>
              <a:off x="1922513" y="3814831"/>
              <a:ext cx="8346974" cy="1193674"/>
              <a:chOff x="1922513" y="3284025"/>
              <a:chExt cx="8346974" cy="1193674"/>
            </a:xfrm>
          </p:grpSpPr>
          <p:sp>
            <p:nvSpPr>
              <p:cNvPr id="39" name="梯形 38">
                <a:extLst>
                  <a:ext uri="{FF2B5EF4-FFF2-40B4-BE49-F238E27FC236}">
                    <a16:creationId xmlns:a16="http://schemas.microsoft.com/office/drawing/2014/main" id="{7C9CB3AC-4821-4D42-966A-9D75C2EE2E1E}"/>
                  </a:ext>
                </a:extLst>
              </p:cNvPr>
              <p:cNvSpPr/>
              <p:nvPr/>
            </p:nvSpPr>
            <p:spPr>
              <a:xfrm flipH="1">
                <a:off x="1922513" y="3284025"/>
                <a:ext cx="8346974" cy="663710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梯形 39">
                <a:extLst>
                  <a:ext uri="{FF2B5EF4-FFF2-40B4-BE49-F238E27FC236}">
                    <a16:creationId xmlns:a16="http://schemas.microsoft.com/office/drawing/2014/main" id="{F46239E8-7BEA-4E1F-83BC-0FF2B970B4A7}"/>
                  </a:ext>
                </a:extLst>
              </p:cNvPr>
              <p:cNvSpPr/>
              <p:nvPr/>
            </p:nvSpPr>
            <p:spPr>
              <a:xfrm flipH="1">
                <a:off x="2763520" y="3947735"/>
                <a:ext cx="6664960" cy="529964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A403F2D-312D-449F-AF40-F999EC39DEE0}"/>
                </a:ext>
              </a:extLst>
            </p:cNvPr>
            <p:cNvGrpSpPr/>
            <p:nvPr/>
          </p:nvGrpSpPr>
          <p:grpSpPr>
            <a:xfrm flipV="1">
              <a:off x="1922513" y="1149200"/>
              <a:ext cx="8346974" cy="1193674"/>
              <a:chOff x="1922513" y="3284025"/>
              <a:chExt cx="8346974" cy="1193674"/>
            </a:xfrm>
          </p:grpSpPr>
          <p:sp>
            <p:nvSpPr>
              <p:cNvPr id="44" name="梯形 43">
                <a:extLst>
                  <a:ext uri="{FF2B5EF4-FFF2-40B4-BE49-F238E27FC236}">
                    <a16:creationId xmlns:a16="http://schemas.microsoft.com/office/drawing/2014/main" id="{61DE4DB5-A807-4432-8F6D-30A575B28A68}"/>
                  </a:ext>
                </a:extLst>
              </p:cNvPr>
              <p:cNvSpPr/>
              <p:nvPr/>
            </p:nvSpPr>
            <p:spPr>
              <a:xfrm flipH="1">
                <a:off x="1922513" y="3284025"/>
                <a:ext cx="8346974" cy="663710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梯形 45">
                <a:extLst>
                  <a:ext uri="{FF2B5EF4-FFF2-40B4-BE49-F238E27FC236}">
                    <a16:creationId xmlns:a16="http://schemas.microsoft.com/office/drawing/2014/main" id="{45E91F51-43EC-4BBA-BEC3-6DF7B7071CDA}"/>
                  </a:ext>
                </a:extLst>
              </p:cNvPr>
              <p:cNvSpPr/>
              <p:nvPr/>
            </p:nvSpPr>
            <p:spPr>
              <a:xfrm flipH="1">
                <a:off x="2763520" y="3947735"/>
                <a:ext cx="6664960" cy="529964"/>
              </a:xfrm>
              <a:prstGeom prst="trapezoid">
                <a:avLst>
                  <a:gd name="adj" fmla="val 186271"/>
                </a:avLst>
              </a:prstGeom>
              <a:gradFill flip="none" rotWithShape="1">
                <a:gsLst>
                  <a:gs pos="95000">
                    <a:schemeClr val="bg1">
                      <a:alpha val="0"/>
                    </a:schemeClr>
                  </a:gs>
                  <a:gs pos="0">
                    <a:schemeClr val="bg1">
                      <a:alpha val="24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9B03517-8C65-47EB-8F2D-ABFC913AC1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72811" y="1531478"/>
              <a:ext cx="841007" cy="81139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F318A46-6D8B-4BCD-8930-8737FECEED4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61165" y="1531477"/>
              <a:ext cx="1158275" cy="69055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D286729-3C03-4B71-9A73-01E6229D29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3949" y="3770671"/>
              <a:ext cx="999071" cy="88417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5456BDBA-7857-433D-BE80-E23B508203BD}"/>
                </a:ext>
              </a:extLst>
            </p:cNvPr>
            <p:cNvCxnSpPr>
              <a:cxnSpLocks/>
            </p:cNvCxnSpPr>
            <p:nvPr/>
          </p:nvCxnSpPr>
          <p:spPr>
            <a:xfrm>
              <a:off x="8772986" y="3968229"/>
              <a:ext cx="999071" cy="88417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EE4B316B-0E3E-4F50-8B5F-2D7D9BFD0A32}"/>
                </a:ext>
              </a:extLst>
            </p:cNvPr>
            <p:cNvCxnSpPr>
              <a:cxnSpLocks/>
            </p:cNvCxnSpPr>
            <p:nvPr/>
          </p:nvCxnSpPr>
          <p:spPr>
            <a:xfrm>
              <a:off x="7975830" y="4394788"/>
              <a:ext cx="499535" cy="61371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882D8A0-CDD4-4761-89E3-02F7AA1041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09117" y="4146686"/>
              <a:ext cx="508443" cy="59683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CE113E63-61CA-44AB-9D92-5E3E1192161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37036" y="1628395"/>
              <a:ext cx="487321" cy="56451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D26E4BCB-143C-42D2-896C-995FB900E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65518" y="1654916"/>
              <a:ext cx="118149" cy="5645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右光">
            <a:extLst>
              <a:ext uri="{FF2B5EF4-FFF2-40B4-BE49-F238E27FC236}">
                <a16:creationId xmlns:a16="http://schemas.microsoft.com/office/drawing/2014/main" id="{17EDD358-2865-4684-9B3F-1C40122EAA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518" y="1236568"/>
            <a:ext cx="6096012" cy="4089954"/>
          </a:xfrm>
          <a:prstGeom prst="rect">
            <a:avLst/>
          </a:prstGeom>
        </p:spPr>
      </p:pic>
      <p:pic>
        <p:nvPicPr>
          <p:cNvPr id="77" name="左光">
            <a:extLst>
              <a:ext uri="{FF2B5EF4-FFF2-40B4-BE49-F238E27FC236}">
                <a16:creationId xmlns:a16="http://schemas.microsoft.com/office/drawing/2014/main" id="{6B0E7E19-188C-4F8C-950C-07C23D6635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714724" y="1236568"/>
            <a:ext cx="6096012" cy="4089954"/>
          </a:xfrm>
          <a:prstGeom prst="rect">
            <a:avLst/>
          </a:prstGeom>
        </p:spPr>
      </p:pic>
      <p:sp>
        <p:nvSpPr>
          <p:cNvPr id="78" name="02">
            <a:extLst>
              <a:ext uri="{FF2B5EF4-FFF2-40B4-BE49-F238E27FC236}">
                <a16:creationId xmlns:a16="http://schemas.microsoft.com/office/drawing/2014/main" id="{F07BD56D-C10E-4A3B-9CDA-50A099A84235}"/>
              </a:ext>
            </a:extLst>
          </p:cNvPr>
          <p:cNvSpPr/>
          <p:nvPr/>
        </p:nvSpPr>
        <p:spPr>
          <a:xfrm>
            <a:off x="4206603" y="1338377"/>
            <a:ext cx="399410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 kern="100" dirty="0">
                <a:ln w="1905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</a:t>
            </a:r>
            <a:endParaRPr lang="zh-CN" altLang="en-US" sz="19900" kern="100" dirty="0"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标题">
            <a:extLst>
              <a:ext uri="{FF2B5EF4-FFF2-40B4-BE49-F238E27FC236}">
                <a16:creationId xmlns:a16="http://schemas.microsoft.com/office/drawing/2014/main" id="{46350926-D4F8-44C5-826B-7188CE2B6AA7}"/>
              </a:ext>
            </a:extLst>
          </p:cNvPr>
          <p:cNvSpPr/>
          <p:nvPr/>
        </p:nvSpPr>
        <p:spPr>
          <a:xfrm>
            <a:off x="2344012" y="2899946"/>
            <a:ext cx="75039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kern="100" dirty="0">
                <a:gradFill flip="none" rotWithShape="1">
                  <a:gsLst>
                    <a:gs pos="42000">
                      <a:schemeClr val="bg1"/>
                    </a:gs>
                    <a:gs pos="100000">
                      <a:srgbClr val="0891E3"/>
                    </a:gs>
                  </a:gsLst>
                  <a:lin ang="5400000" scaled="1"/>
                  <a:tileRect/>
                </a:gradFill>
                <a:effectLst>
                  <a:outerShdw blurRad="50800" sx="102000" sy="102000" algn="ctr" rotWithShape="0">
                    <a:srgbClr val="0673B6">
                      <a:alpha val="48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完成情况</a:t>
            </a:r>
          </a:p>
        </p:txBody>
      </p:sp>
    </p:spTree>
    <p:extLst>
      <p:ext uri="{BB962C8B-B14F-4D97-AF65-F5344CB8AC3E}">
        <p14:creationId xmlns:p14="http://schemas.microsoft.com/office/powerpoint/2010/main" val="649616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下蓝色矩形">
            <a:extLst>
              <a:ext uri="{FF2B5EF4-FFF2-40B4-BE49-F238E27FC236}">
                <a16:creationId xmlns:a16="http://schemas.microsoft.com/office/drawing/2014/main" id="{F542F708-AFCB-48A4-A5BE-9380F360A251}"/>
              </a:ext>
            </a:extLst>
          </p:cNvPr>
          <p:cNvSpPr/>
          <p:nvPr/>
        </p:nvSpPr>
        <p:spPr>
          <a:xfrm>
            <a:off x="0" y="3779273"/>
            <a:ext cx="12182581" cy="3078727"/>
          </a:xfrm>
          <a:prstGeom prst="rect">
            <a:avLst/>
          </a:prstGeom>
          <a:gradFill>
            <a:gsLst>
              <a:gs pos="100000">
                <a:schemeClr val="accent1"/>
              </a:gs>
              <a:gs pos="3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10" name="文本内容1">
            <a:extLst>
              <a:ext uri="{FF2B5EF4-FFF2-40B4-BE49-F238E27FC236}">
                <a16:creationId xmlns:a16="http://schemas.microsoft.com/office/drawing/2014/main" id="{74BA1E87-1AAE-4176-AB42-FFB829699FD5}"/>
              </a:ext>
            </a:extLst>
          </p:cNvPr>
          <p:cNvSpPr/>
          <p:nvPr/>
        </p:nvSpPr>
        <p:spPr>
          <a:xfrm>
            <a:off x="773009" y="2744621"/>
            <a:ext cx="4445415" cy="1030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此处输入正文内容，也可以将文本直接黏贴到该区域，为了保证当前格式与美观不受影响，在黏贴时请使用“选择性黏贴‘’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——‘’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只保留文本‘’。</a:t>
            </a:r>
          </a:p>
        </p:txBody>
      </p:sp>
      <p:sp>
        <p:nvSpPr>
          <p:cNvPr id="11" name="文本内容2">
            <a:extLst>
              <a:ext uri="{FF2B5EF4-FFF2-40B4-BE49-F238E27FC236}">
                <a16:creationId xmlns:a16="http://schemas.microsoft.com/office/drawing/2014/main" id="{0D8D15B4-1CA1-413C-9FE7-10349D2D8616}"/>
              </a:ext>
            </a:extLst>
          </p:cNvPr>
          <p:cNvSpPr/>
          <p:nvPr/>
        </p:nvSpPr>
        <p:spPr>
          <a:xfrm>
            <a:off x="790974" y="4785733"/>
            <a:ext cx="4427449" cy="1030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此处输入正文内容，也可以将文本直接黏贴到该区域，为了保证当前格式与美观不受影响，在黏贴时请使用“选择性黏贴‘’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——‘’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只保留文本‘’。</a:t>
            </a:r>
          </a:p>
        </p:txBody>
      </p:sp>
      <p:sp>
        <p:nvSpPr>
          <p:cNvPr id="5" name="图片底板">
            <a:extLst>
              <a:ext uri="{FF2B5EF4-FFF2-40B4-BE49-F238E27FC236}">
                <a16:creationId xmlns:a16="http://schemas.microsoft.com/office/drawing/2014/main" id="{BE0632C9-37F1-4BCD-879C-5310F58A1D45}"/>
              </a:ext>
            </a:extLst>
          </p:cNvPr>
          <p:cNvSpPr/>
          <p:nvPr/>
        </p:nvSpPr>
        <p:spPr>
          <a:xfrm rot="20292225">
            <a:off x="5440924" y="1187333"/>
            <a:ext cx="3353125" cy="32081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4" name="图片1">
            <a:extLst>
              <a:ext uri="{FF2B5EF4-FFF2-40B4-BE49-F238E27FC236}">
                <a16:creationId xmlns:a16="http://schemas.microsoft.com/office/drawing/2014/main" id="{0B174A59-051C-4BD4-A982-A0BD58BFDBFE}"/>
              </a:ext>
            </a:extLst>
          </p:cNvPr>
          <p:cNvSpPr>
            <a:spLocks/>
          </p:cNvSpPr>
          <p:nvPr/>
        </p:nvSpPr>
        <p:spPr>
          <a:xfrm rot="20278554">
            <a:off x="5319535" y="1324984"/>
            <a:ext cx="3180194" cy="238514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图片名称">
            <a:extLst>
              <a:ext uri="{FF2B5EF4-FFF2-40B4-BE49-F238E27FC236}">
                <a16:creationId xmlns:a16="http://schemas.microsoft.com/office/drawing/2014/main" id="{854AADBB-5361-4B45-B973-2703B3499CBC}"/>
              </a:ext>
            </a:extLst>
          </p:cNvPr>
          <p:cNvGrpSpPr/>
          <p:nvPr/>
        </p:nvGrpSpPr>
        <p:grpSpPr>
          <a:xfrm rot="20292225">
            <a:off x="6754878" y="3755934"/>
            <a:ext cx="1653472" cy="338554"/>
            <a:chOff x="5769393" y="4467320"/>
            <a:chExt cx="1509364" cy="30904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6103B8C-B1A1-4DB9-B93E-458C9B85C27B}"/>
                </a:ext>
              </a:extLst>
            </p:cNvPr>
            <p:cNvSpPr/>
            <p:nvPr/>
          </p:nvSpPr>
          <p:spPr>
            <a:xfrm>
              <a:off x="5974839" y="4467320"/>
              <a:ext cx="1072136" cy="309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图片名称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218092C-818C-4D59-B4F2-7F4CF6FF7704}"/>
                </a:ext>
              </a:extLst>
            </p:cNvPr>
            <p:cNvCxnSpPr/>
            <p:nvPr/>
          </p:nvCxnSpPr>
          <p:spPr>
            <a:xfrm>
              <a:off x="5769393" y="4637233"/>
              <a:ext cx="18748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D7E2F26-C6CF-49BF-B7D4-E93B49E9EB23}"/>
                </a:ext>
              </a:extLst>
            </p:cNvPr>
            <p:cNvCxnSpPr/>
            <p:nvPr/>
          </p:nvCxnSpPr>
          <p:spPr>
            <a:xfrm>
              <a:off x="7091268" y="4634770"/>
              <a:ext cx="18748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74281A48-75BD-4502-9782-63C21F08C683}"/>
              </a:ext>
            </a:extLst>
          </p:cNvPr>
          <p:cNvSpPr/>
          <p:nvPr/>
        </p:nvSpPr>
        <p:spPr>
          <a:xfrm rot="1028608">
            <a:off x="8204684" y="3011528"/>
            <a:ext cx="3407023" cy="32597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B041E6A-63ED-4732-B143-5166D895A7DF}"/>
              </a:ext>
            </a:extLst>
          </p:cNvPr>
          <p:cNvSpPr/>
          <p:nvPr/>
        </p:nvSpPr>
        <p:spPr>
          <a:xfrm rot="1028608">
            <a:off x="8919134" y="5645194"/>
            <a:ext cx="12583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图片名称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E3E7681-445D-46CC-B54D-FA045FFFDD99}"/>
              </a:ext>
            </a:extLst>
          </p:cNvPr>
          <p:cNvCxnSpPr/>
          <p:nvPr/>
        </p:nvCxnSpPr>
        <p:spPr>
          <a:xfrm rot="1028608">
            <a:off x="8706464" y="5607631"/>
            <a:ext cx="2200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9EBEB29-E0EE-4418-A7D1-FBCC132907CF}"/>
              </a:ext>
            </a:extLst>
          </p:cNvPr>
          <p:cNvCxnSpPr/>
          <p:nvPr/>
        </p:nvCxnSpPr>
        <p:spPr>
          <a:xfrm rot="1028608">
            <a:off x="10155857" y="6054726"/>
            <a:ext cx="2200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1">
            <a:extLst>
              <a:ext uri="{FF2B5EF4-FFF2-40B4-BE49-F238E27FC236}">
                <a16:creationId xmlns:a16="http://schemas.microsoft.com/office/drawing/2014/main" id="{3B2C5A44-DCCB-45D6-926F-7E28DE05931E}"/>
              </a:ext>
            </a:extLst>
          </p:cNvPr>
          <p:cNvSpPr/>
          <p:nvPr/>
        </p:nvSpPr>
        <p:spPr>
          <a:xfrm>
            <a:off x="797520" y="2350976"/>
            <a:ext cx="36008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此处添加内容标题</a:t>
            </a:r>
          </a:p>
        </p:txBody>
      </p:sp>
      <p:sp>
        <p:nvSpPr>
          <p:cNvPr id="29" name="标题2">
            <a:extLst>
              <a:ext uri="{FF2B5EF4-FFF2-40B4-BE49-F238E27FC236}">
                <a16:creationId xmlns:a16="http://schemas.microsoft.com/office/drawing/2014/main" id="{539F6FDA-CDCD-4D7F-828D-226276F874DA}"/>
              </a:ext>
            </a:extLst>
          </p:cNvPr>
          <p:cNvSpPr/>
          <p:nvPr/>
        </p:nvSpPr>
        <p:spPr>
          <a:xfrm>
            <a:off x="797520" y="4377908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sx="102000" sy="102000" algn="ctr" rotWithShape="0">
                    <a:prstClr val="white">
                      <a:alpha val="34000"/>
                    </a:prstClr>
                  </a:outerShdw>
                </a:effectLst>
                <a:uLnTx/>
                <a:uFillTx/>
                <a:latin typeface="阿里巴巴普惠体 B"/>
                <a:ea typeface="阿里巴巴普惠体 B"/>
                <a:cs typeface="+mn-cs"/>
              </a:rPr>
              <a:t>此处添加内容标题</a:t>
            </a:r>
          </a:p>
        </p:txBody>
      </p:sp>
      <p:sp>
        <p:nvSpPr>
          <p:cNvPr id="30" name="01">
            <a:extLst>
              <a:ext uri="{FF2B5EF4-FFF2-40B4-BE49-F238E27FC236}">
                <a16:creationId xmlns:a16="http://schemas.microsoft.com/office/drawing/2014/main" id="{03DC0306-5BCE-4201-AE18-9224956306DF}"/>
              </a:ext>
            </a:extLst>
          </p:cNvPr>
          <p:cNvSpPr/>
          <p:nvPr/>
        </p:nvSpPr>
        <p:spPr>
          <a:xfrm>
            <a:off x="773010" y="1822911"/>
            <a:ext cx="790601" cy="836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00" cap="none" spc="0" normalizeH="0" baseline="0" noProof="0" dirty="0">
                <a:ln>
                  <a:gradFill>
                    <a:gsLst>
                      <a:gs pos="0">
                        <a:srgbClr val="0673B6"/>
                      </a:gs>
                      <a:gs pos="64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37000"/>
                    </a:prstClr>
                  </a:outerShdw>
                </a:effectLst>
                <a:uLnTx/>
                <a:uFillTx/>
                <a:latin typeface="阿里巴巴普惠体 B"/>
                <a:ea typeface="阿里巴巴普惠体 B"/>
                <a:cs typeface="+mn-cs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gradFill>
                  <a:gsLst>
                    <a:gs pos="0">
                      <a:srgbClr val="0673B6"/>
                    </a:gs>
                    <a:gs pos="64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prstClr val="black">
                    <a:alpha val="37000"/>
                  </a:prstClr>
                </a:outerShdw>
              </a:effectLst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31" name="02">
            <a:extLst>
              <a:ext uri="{FF2B5EF4-FFF2-40B4-BE49-F238E27FC236}">
                <a16:creationId xmlns:a16="http://schemas.microsoft.com/office/drawing/2014/main" id="{F20F29D2-1808-4BC9-B7F4-118CA4DAE0C4}"/>
              </a:ext>
            </a:extLst>
          </p:cNvPr>
          <p:cNvSpPr/>
          <p:nvPr/>
        </p:nvSpPr>
        <p:spPr>
          <a:xfrm>
            <a:off x="773010" y="3868514"/>
            <a:ext cx="790601" cy="836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64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prstClr val="black">
                      <a:alpha val="37000"/>
                    </a:prstClr>
                  </a:outerShdw>
                </a:effectLst>
                <a:uLnTx/>
                <a:uFillTx/>
                <a:latin typeface="阿里巴巴普惠体 B"/>
                <a:ea typeface="阿里巴巴普惠体 B"/>
                <a:cs typeface="+mn-cs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gradFill>
                  <a:gsLst>
                    <a:gs pos="0">
                      <a:prstClr val="white"/>
                    </a:gs>
                    <a:gs pos="64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>
                <a:outerShdw blurRad="50800" dist="38100" dir="5400000" algn="t" rotWithShape="0">
                  <a:prstClr val="black">
                    <a:alpha val="37000"/>
                  </a:prstClr>
                </a:outerShdw>
              </a:effectLst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2" name="大标题">
            <a:extLst>
              <a:ext uri="{FF2B5EF4-FFF2-40B4-BE49-F238E27FC236}">
                <a16:creationId xmlns:a16="http://schemas.microsoft.com/office/drawing/2014/main" id="{BD20398E-2344-4ED4-9107-46006886BDF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</p:txBody>
      </p:sp>
      <p:sp>
        <p:nvSpPr>
          <p:cNvPr id="7" name="图片2">
            <a:extLst>
              <a:ext uri="{FF2B5EF4-FFF2-40B4-BE49-F238E27FC236}">
                <a16:creationId xmlns:a16="http://schemas.microsoft.com/office/drawing/2014/main" id="{EF351F46-4FD3-405B-B758-03ACB99867D6}"/>
              </a:ext>
            </a:extLst>
          </p:cNvPr>
          <p:cNvSpPr>
            <a:spLocks/>
          </p:cNvSpPr>
          <p:nvPr/>
        </p:nvSpPr>
        <p:spPr>
          <a:xfrm rot="1047807">
            <a:off x="8301224" y="3142591"/>
            <a:ext cx="3434140" cy="242348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21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4768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4990B55-2DBE-45CA-87FC-8175607E50AF}"/>
              </a:ext>
            </a:extLst>
          </p:cNvPr>
          <p:cNvSpPr>
            <a:spLocks noChangeAspect="1"/>
          </p:cNvSpPr>
          <p:nvPr/>
        </p:nvSpPr>
        <p:spPr>
          <a:xfrm>
            <a:off x="-1250" y="-1064"/>
            <a:ext cx="12192000" cy="39624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A1B81DB-EBA2-484E-B05A-33B13FB58E87}"/>
              </a:ext>
            </a:extLst>
          </p:cNvPr>
          <p:cNvSpPr/>
          <p:nvPr/>
        </p:nvSpPr>
        <p:spPr>
          <a:xfrm>
            <a:off x="0" y="0"/>
            <a:ext cx="12192000" cy="3962400"/>
          </a:xfrm>
          <a:prstGeom prst="rect">
            <a:avLst/>
          </a:prstGeom>
          <a:gradFill>
            <a:gsLst>
              <a:gs pos="0">
                <a:schemeClr val="accent2">
                  <a:alpha val="84000"/>
                </a:schemeClr>
              </a:gs>
              <a:gs pos="100000">
                <a:schemeClr val="accent1">
                  <a:alpha val="9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rgbClr val="0673B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3" name="内容占位符 1">
            <a:extLst>
              <a:ext uri="{FF2B5EF4-FFF2-40B4-BE49-F238E27FC236}">
                <a16:creationId xmlns:a16="http://schemas.microsoft.com/office/drawing/2014/main" id="{E1F18AAA-5E6F-4B2F-86E0-9697B5E364B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73010" y="394376"/>
            <a:ext cx="3416320" cy="584775"/>
          </a:xfr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127000" sx="102000" sy="102000" algn="ctr" rotWithShape="0">
                    <a:schemeClr val="bg1">
                      <a:alpha val="34000"/>
                    </a:schemeClr>
                  </a:outerShdw>
                </a:effectLst>
                <a:latin typeface="+mj-ea"/>
                <a:ea typeface="+mj-ea"/>
                <a:cs typeface="+mn-cs"/>
              </a:rPr>
              <a:t>此处添加内容标题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A92F159-7713-4DB1-BF81-62FBC1B32B54}"/>
              </a:ext>
            </a:extLst>
          </p:cNvPr>
          <p:cNvGrpSpPr/>
          <p:nvPr/>
        </p:nvGrpSpPr>
        <p:grpSpPr>
          <a:xfrm>
            <a:off x="596900" y="0"/>
            <a:ext cx="91020" cy="1361537"/>
            <a:chOff x="596900" y="-51436"/>
            <a:chExt cx="91020" cy="1361537"/>
          </a:xfrm>
          <a:gradFill>
            <a:gsLst>
              <a:gs pos="0">
                <a:schemeClr val="bg1"/>
              </a:gs>
              <a:gs pos="64000">
                <a:schemeClr val="bg1">
                  <a:lumMod val="95000"/>
                </a:schemeClr>
              </a:gs>
            </a:gsLst>
            <a:lin ang="5400000" scaled="1"/>
          </a:gradFill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E7BE6BA-0665-4D3E-ADD8-876DC0F8E8AB}"/>
                </a:ext>
              </a:extLst>
            </p:cNvPr>
            <p:cNvSpPr/>
            <p:nvPr/>
          </p:nvSpPr>
          <p:spPr>
            <a:xfrm>
              <a:off x="619550" y="-51436"/>
              <a:ext cx="45720" cy="8729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752246E-B6BD-4ED1-8927-B2D359F84C43}"/>
                </a:ext>
              </a:extLst>
            </p:cNvPr>
            <p:cNvSpPr/>
            <p:nvPr/>
          </p:nvSpPr>
          <p:spPr>
            <a:xfrm>
              <a:off x="596900" y="315800"/>
              <a:ext cx="91020" cy="9943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</p:grpSp>
      <p:grpSp>
        <p:nvGrpSpPr>
          <p:cNvPr id="42" name="内容3">
            <a:extLst>
              <a:ext uri="{FF2B5EF4-FFF2-40B4-BE49-F238E27FC236}">
                <a16:creationId xmlns:a16="http://schemas.microsoft.com/office/drawing/2014/main" id="{7E1F4222-ED2A-4749-AEF0-CFF63CEE0324}"/>
              </a:ext>
            </a:extLst>
          </p:cNvPr>
          <p:cNvGrpSpPr/>
          <p:nvPr/>
        </p:nvGrpSpPr>
        <p:grpSpPr>
          <a:xfrm>
            <a:off x="8227115" y="2176040"/>
            <a:ext cx="3222729" cy="4059660"/>
            <a:chOff x="8359671" y="2176040"/>
            <a:chExt cx="3222729" cy="405966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A9ADF1C-49F1-4355-88C1-260BF7BEC77D}"/>
                </a:ext>
              </a:extLst>
            </p:cNvPr>
            <p:cNvSpPr/>
            <p:nvPr/>
          </p:nvSpPr>
          <p:spPr>
            <a:xfrm>
              <a:off x="8359675" y="2176040"/>
              <a:ext cx="3222725" cy="40596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0673B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C5852B1-AE19-435B-AD51-2CC06695C4D7}"/>
                </a:ext>
              </a:extLst>
            </p:cNvPr>
            <p:cNvSpPr/>
            <p:nvPr/>
          </p:nvSpPr>
          <p:spPr>
            <a:xfrm>
              <a:off x="8359671" y="2178725"/>
              <a:ext cx="3222725" cy="950892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254000" sx="102000" sy="102000" algn="ctr" rotWithShape="0">
                <a:srgbClr val="0673B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/>
                <a:ea typeface="阿里巴巴普惠体 L"/>
              </a:endParaRPr>
            </a:p>
          </p:txBody>
        </p:sp>
        <p:sp>
          <p:nvSpPr>
            <p:cNvPr id="33" name="内容文本3">
              <a:extLst>
                <a:ext uri="{FF2B5EF4-FFF2-40B4-BE49-F238E27FC236}">
                  <a16:creationId xmlns:a16="http://schemas.microsoft.com/office/drawing/2014/main" id="{66DAD10A-C83E-4C9C-9A44-B5C3A7026D5F}"/>
                </a:ext>
              </a:extLst>
            </p:cNvPr>
            <p:cNvSpPr/>
            <p:nvPr/>
          </p:nvSpPr>
          <p:spPr>
            <a:xfrm>
              <a:off x="8546361" y="3293415"/>
              <a:ext cx="2862637" cy="16705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此处输入正文内容，也可以将文本直接黏贴到该区域，为了保证当前格式与美观不受影响，在黏贴时请使用“选择性黏贴‘’</a:t>
              </a:r>
              <a:r>
                <a: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——‘’</a:t>
              </a: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只保留文本‘’。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C51B6269-C373-43C3-AB80-AC1CB870A2AD}"/>
                </a:ext>
              </a:extLst>
            </p:cNvPr>
            <p:cNvCxnSpPr/>
            <p:nvPr/>
          </p:nvCxnSpPr>
          <p:spPr>
            <a:xfrm>
              <a:off x="9639813" y="6134100"/>
              <a:ext cx="744424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outerShdw blurRad="228600" sx="102000" sy="102000" algn="ctr" rotWithShape="0">
                <a:schemeClr val="accent1">
                  <a:alpha val="33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小标题装饰3">
              <a:extLst>
                <a:ext uri="{FF2B5EF4-FFF2-40B4-BE49-F238E27FC236}">
                  <a16:creationId xmlns:a16="http://schemas.microsoft.com/office/drawing/2014/main" id="{673822B8-6D2E-4DFB-937D-72FAA6904835}"/>
                </a:ext>
              </a:extLst>
            </p:cNvPr>
            <p:cNvGrpSpPr/>
            <p:nvPr/>
          </p:nvGrpSpPr>
          <p:grpSpPr>
            <a:xfrm>
              <a:off x="8475680" y="2361557"/>
              <a:ext cx="2789197" cy="544203"/>
              <a:chOff x="8475680" y="2361557"/>
              <a:chExt cx="2789197" cy="544203"/>
            </a:xfrm>
          </p:grpSpPr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id="{82C1C4E9-2D92-4EE6-8E3B-86D9C9C195AA}"/>
                  </a:ext>
                </a:extLst>
              </p:cNvPr>
              <p:cNvSpPr/>
              <p:nvPr/>
            </p:nvSpPr>
            <p:spPr>
              <a:xfrm>
                <a:off x="10149546" y="2670046"/>
                <a:ext cx="1115331" cy="235714"/>
              </a:xfrm>
              <a:prstGeom prst="parallelogram">
                <a:avLst/>
              </a:prstGeom>
              <a:gradFill flip="none" rotWithShape="1">
                <a:gsLst>
                  <a:gs pos="21000">
                    <a:schemeClr val="bg1">
                      <a:alpha val="0"/>
                    </a:schemeClr>
                  </a:gs>
                  <a:gs pos="100000">
                    <a:schemeClr val="bg1">
                      <a:alpha val="46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L"/>
                  <a:cs typeface="+mn-cs"/>
                </a:endParaRPr>
              </a:p>
            </p:txBody>
          </p:sp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id="{6EC0E284-4F86-4F1B-8F1A-2456E92C89CD}"/>
                  </a:ext>
                </a:extLst>
              </p:cNvPr>
              <p:cNvSpPr/>
              <p:nvPr/>
            </p:nvSpPr>
            <p:spPr>
              <a:xfrm>
                <a:off x="9221848" y="2361557"/>
                <a:ext cx="1359353" cy="235714"/>
              </a:xfrm>
              <a:prstGeom prst="parallelogram">
                <a:avLst/>
              </a:prstGeom>
              <a:gradFill flip="none" rotWithShape="1">
                <a:gsLst>
                  <a:gs pos="21000">
                    <a:schemeClr val="bg1">
                      <a:alpha val="0"/>
                    </a:schemeClr>
                  </a:gs>
                  <a:gs pos="100000">
                    <a:schemeClr val="bg1">
                      <a:alpha val="46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L"/>
                  <a:cs typeface="+mn-cs"/>
                </a:endParaRPr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:a16="http://schemas.microsoft.com/office/drawing/2014/main" id="{B791D513-2E9C-4450-B74A-4EEF3B7DE467}"/>
                  </a:ext>
                </a:extLst>
              </p:cNvPr>
              <p:cNvSpPr/>
              <p:nvPr/>
            </p:nvSpPr>
            <p:spPr>
              <a:xfrm>
                <a:off x="8475680" y="2650222"/>
                <a:ext cx="1115331" cy="235714"/>
              </a:xfrm>
              <a:prstGeom prst="parallelogram">
                <a:avLst/>
              </a:prstGeom>
              <a:gradFill flip="none" rotWithShape="1">
                <a:gsLst>
                  <a:gs pos="21000">
                    <a:schemeClr val="bg1">
                      <a:alpha val="0"/>
                    </a:schemeClr>
                  </a:gs>
                  <a:gs pos="100000">
                    <a:schemeClr val="bg1">
                      <a:alpha val="46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L"/>
                  <a:cs typeface="+mn-cs"/>
                </a:endParaRPr>
              </a:p>
            </p:txBody>
          </p:sp>
        </p:grpSp>
        <p:sp>
          <p:nvSpPr>
            <p:cNvPr id="20" name="小标题3">
              <a:extLst>
                <a:ext uri="{FF2B5EF4-FFF2-40B4-BE49-F238E27FC236}">
                  <a16:creationId xmlns:a16="http://schemas.microsoft.com/office/drawing/2014/main" id="{5BBBB187-D88B-46DB-80CF-6E0B4DAC3B90}"/>
                </a:ext>
              </a:extLst>
            </p:cNvPr>
            <p:cNvSpPr/>
            <p:nvPr/>
          </p:nvSpPr>
          <p:spPr>
            <a:xfrm>
              <a:off x="8872014" y="2466820"/>
              <a:ext cx="219803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kern="100" dirty="0">
                  <a:solidFill>
                    <a:prstClr val="white">
                      <a:lumMod val="95000"/>
                    </a:prstClr>
                  </a:solidFill>
                  <a:latin typeface="阿里巴巴普惠体 B"/>
                  <a:ea typeface="阿里巴巴普惠体 B"/>
                </a:rPr>
                <a:t>此处添加内容标题</a:t>
              </a:r>
            </a:p>
          </p:txBody>
        </p:sp>
      </p:grpSp>
      <p:grpSp>
        <p:nvGrpSpPr>
          <p:cNvPr id="40" name="内容2">
            <a:extLst>
              <a:ext uri="{FF2B5EF4-FFF2-40B4-BE49-F238E27FC236}">
                <a16:creationId xmlns:a16="http://schemas.microsoft.com/office/drawing/2014/main" id="{D72D379C-6120-46C6-AF3E-0ED15269363A}"/>
              </a:ext>
            </a:extLst>
          </p:cNvPr>
          <p:cNvGrpSpPr/>
          <p:nvPr/>
        </p:nvGrpSpPr>
        <p:grpSpPr>
          <a:xfrm>
            <a:off x="4483388" y="2174776"/>
            <a:ext cx="3223975" cy="4060924"/>
            <a:chOff x="4615944" y="2174776"/>
            <a:chExt cx="3223975" cy="406092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49BFF0A-E0CD-4541-B256-6E5AB6D20B26}"/>
                </a:ext>
              </a:extLst>
            </p:cNvPr>
            <p:cNvSpPr/>
            <p:nvPr/>
          </p:nvSpPr>
          <p:spPr>
            <a:xfrm>
              <a:off x="4617194" y="2176040"/>
              <a:ext cx="3222725" cy="40596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0673B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378A442-FCC5-4025-BC9B-EF3A193CC41E}"/>
                </a:ext>
              </a:extLst>
            </p:cNvPr>
            <p:cNvSpPr/>
            <p:nvPr/>
          </p:nvSpPr>
          <p:spPr>
            <a:xfrm>
              <a:off x="4615944" y="2174776"/>
              <a:ext cx="3222725" cy="950892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254000" sx="102000" sy="102000" algn="ctr" rotWithShape="0">
                <a:srgbClr val="0673B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/>
                <a:ea typeface="阿里巴巴普惠体 L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E456ECA3-D721-4075-830D-85C1BFC60231}"/>
                </a:ext>
              </a:extLst>
            </p:cNvPr>
            <p:cNvCxnSpPr/>
            <p:nvPr/>
          </p:nvCxnSpPr>
          <p:spPr>
            <a:xfrm>
              <a:off x="5856343" y="6134100"/>
              <a:ext cx="744424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outerShdw blurRad="228600" sx="102000" sy="102000" algn="ctr" rotWithShape="0">
                <a:schemeClr val="accent1">
                  <a:alpha val="33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小标题装饰2">
              <a:extLst>
                <a:ext uri="{FF2B5EF4-FFF2-40B4-BE49-F238E27FC236}">
                  <a16:creationId xmlns:a16="http://schemas.microsoft.com/office/drawing/2014/main" id="{BC318E11-B283-4C8E-849E-0C2CDF48C472}"/>
                </a:ext>
              </a:extLst>
            </p:cNvPr>
            <p:cNvGrpSpPr/>
            <p:nvPr/>
          </p:nvGrpSpPr>
          <p:grpSpPr>
            <a:xfrm>
              <a:off x="4692549" y="2313675"/>
              <a:ext cx="2741391" cy="626349"/>
              <a:chOff x="4692549" y="2313675"/>
              <a:chExt cx="2741391" cy="626349"/>
            </a:xfrm>
          </p:grpSpPr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id="{446B5D4B-AD70-4C0E-B9C8-EA31F1CA225F}"/>
                  </a:ext>
                </a:extLst>
              </p:cNvPr>
              <p:cNvSpPr/>
              <p:nvPr/>
            </p:nvSpPr>
            <p:spPr>
              <a:xfrm>
                <a:off x="5375954" y="2704310"/>
                <a:ext cx="1115331" cy="235714"/>
              </a:xfrm>
              <a:prstGeom prst="parallelogram">
                <a:avLst/>
              </a:prstGeom>
              <a:gradFill flip="none" rotWithShape="1">
                <a:gsLst>
                  <a:gs pos="21000">
                    <a:schemeClr val="bg1">
                      <a:alpha val="0"/>
                    </a:schemeClr>
                  </a:gs>
                  <a:gs pos="100000">
                    <a:schemeClr val="bg1">
                      <a:alpha val="46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L"/>
                  <a:cs typeface="+mn-cs"/>
                </a:endParaRPr>
              </a:p>
            </p:txBody>
          </p: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ED24B19F-AF9F-41CF-8B73-EE5CBF37D91B}"/>
                  </a:ext>
                </a:extLst>
              </p:cNvPr>
              <p:cNvSpPr/>
              <p:nvPr/>
            </p:nvSpPr>
            <p:spPr>
              <a:xfrm>
                <a:off x="6074587" y="2486496"/>
                <a:ext cx="1359353" cy="235714"/>
              </a:xfrm>
              <a:prstGeom prst="parallelogram">
                <a:avLst/>
              </a:prstGeom>
              <a:gradFill flip="none" rotWithShape="1">
                <a:gsLst>
                  <a:gs pos="21000">
                    <a:schemeClr val="bg1">
                      <a:alpha val="0"/>
                    </a:schemeClr>
                  </a:gs>
                  <a:gs pos="100000">
                    <a:schemeClr val="bg1">
                      <a:alpha val="46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L"/>
                  <a:cs typeface="+mn-cs"/>
                </a:endParaRPr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E41A1582-3659-47F6-A7B3-D429D24273B4}"/>
                  </a:ext>
                </a:extLst>
              </p:cNvPr>
              <p:cNvSpPr/>
              <p:nvPr/>
            </p:nvSpPr>
            <p:spPr>
              <a:xfrm>
                <a:off x="4692549" y="2313675"/>
                <a:ext cx="1115331" cy="235714"/>
              </a:xfrm>
              <a:prstGeom prst="parallelogram">
                <a:avLst/>
              </a:prstGeom>
              <a:gradFill flip="none" rotWithShape="1">
                <a:gsLst>
                  <a:gs pos="21000">
                    <a:schemeClr val="bg1">
                      <a:alpha val="0"/>
                    </a:schemeClr>
                  </a:gs>
                  <a:gs pos="100000">
                    <a:schemeClr val="bg1">
                      <a:alpha val="46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L"/>
                  <a:cs typeface="+mn-cs"/>
                </a:endParaRPr>
              </a:p>
            </p:txBody>
          </p:sp>
        </p:grpSp>
        <p:sp>
          <p:nvSpPr>
            <p:cNvPr id="19" name="小标题2">
              <a:extLst>
                <a:ext uri="{FF2B5EF4-FFF2-40B4-BE49-F238E27FC236}">
                  <a16:creationId xmlns:a16="http://schemas.microsoft.com/office/drawing/2014/main" id="{3BF78BAF-4A56-4EB9-A825-A5D61596CC48}"/>
                </a:ext>
              </a:extLst>
            </p:cNvPr>
            <p:cNvSpPr/>
            <p:nvPr/>
          </p:nvSpPr>
          <p:spPr>
            <a:xfrm>
              <a:off x="5128287" y="2466820"/>
              <a:ext cx="219803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kern="100" dirty="0">
                  <a:solidFill>
                    <a:prstClr val="white">
                      <a:lumMod val="95000"/>
                    </a:prstClr>
                  </a:solidFill>
                  <a:latin typeface="阿里巴巴普惠体 B"/>
                  <a:ea typeface="阿里巴巴普惠体 B"/>
                </a:rPr>
                <a:t>此处添加内容标题</a:t>
              </a:r>
            </a:p>
          </p:txBody>
        </p:sp>
        <p:sp>
          <p:nvSpPr>
            <p:cNvPr id="32" name="文本框2">
              <a:extLst>
                <a:ext uri="{FF2B5EF4-FFF2-40B4-BE49-F238E27FC236}">
                  <a16:creationId xmlns:a16="http://schemas.microsoft.com/office/drawing/2014/main" id="{293FD9EB-A479-4473-B124-CDC70D8C4E8D}"/>
                </a:ext>
              </a:extLst>
            </p:cNvPr>
            <p:cNvSpPr/>
            <p:nvPr/>
          </p:nvSpPr>
          <p:spPr>
            <a:xfrm>
              <a:off x="4797237" y="3293415"/>
              <a:ext cx="2862637" cy="16705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此处输入正文内容，也可以将文本直接黏贴到该区域，为了保证当前格式与美观不受影响，在黏贴时请使用“选择性黏贴‘’</a:t>
              </a:r>
              <a:r>
                <a: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——‘’</a:t>
              </a: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只保留文本‘’。</a:t>
              </a:r>
            </a:p>
          </p:txBody>
        </p:sp>
      </p:grpSp>
      <p:grpSp>
        <p:nvGrpSpPr>
          <p:cNvPr id="41" name="内容1">
            <a:extLst>
              <a:ext uri="{FF2B5EF4-FFF2-40B4-BE49-F238E27FC236}">
                <a16:creationId xmlns:a16="http://schemas.microsoft.com/office/drawing/2014/main" id="{5144EC11-D8EB-4263-AD57-763EAA15FA38}"/>
              </a:ext>
            </a:extLst>
          </p:cNvPr>
          <p:cNvGrpSpPr/>
          <p:nvPr/>
        </p:nvGrpSpPr>
        <p:grpSpPr>
          <a:xfrm>
            <a:off x="742157" y="2175258"/>
            <a:ext cx="3222725" cy="4060441"/>
            <a:chOff x="874713" y="2175258"/>
            <a:chExt cx="3222725" cy="406044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C30BC09-2FE6-4A0B-B212-BF8C1E65260A}"/>
                </a:ext>
              </a:extLst>
            </p:cNvPr>
            <p:cNvSpPr/>
            <p:nvPr/>
          </p:nvSpPr>
          <p:spPr>
            <a:xfrm>
              <a:off x="874713" y="2176040"/>
              <a:ext cx="3222725" cy="4059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0673B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3B6678D-EC5E-4A5E-9180-AAF201563B92}"/>
                </a:ext>
              </a:extLst>
            </p:cNvPr>
            <p:cNvSpPr/>
            <p:nvPr/>
          </p:nvSpPr>
          <p:spPr>
            <a:xfrm>
              <a:off x="1054756" y="3293415"/>
              <a:ext cx="2862637" cy="16705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此处输入正文内容，也可以将文本直接黏贴到该区域，为了保证当前格式与美观不受影响，在黏贴时请使用“选择性黏贴‘’</a:t>
              </a:r>
              <a:r>
                <a: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——‘’</a:t>
              </a: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只保留文本‘’。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F690B998-699B-45BC-B280-9A865EC26DAB}"/>
                </a:ext>
              </a:extLst>
            </p:cNvPr>
            <p:cNvCxnSpPr/>
            <p:nvPr/>
          </p:nvCxnSpPr>
          <p:spPr>
            <a:xfrm>
              <a:off x="2007852" y="6134100"/>
              <a:ext cx="744424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outerShdw blurRad="228600" sx="102000" sy="102000" algn="ctr" rotWithShape="0">
                <a:schemeClr val="accent1">
                  <a:alpha val="33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42FC7D1-2B09-4ED3-A0DC-FA4A3C659CA8}"/>
                </a:ext>
              </a:extLst>
            </p:cNvPr>
            <p:cNvSpPr/>
            <p:nvPr/>
          </p:nvSpPr>
          <p:spPr>
            <a:xfrm>
              <a:off x="874713" y="2175258"/>
              <a:ext cx="3222725" cy="950892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rgbClr val="0673B6"/>
                </a:gs>
              </a:gsLst>
              <a:lin ang="5400000" scaled="1"/>
            </a:gradFill>
            <a:ln>
              <a:noFill/>
            </a:ln>
            <a:effectLst>
              <a:outerShdw blurRad="254000" sx="102000" sy="102000" algn="ctr" rotWithShape="0">
                <a:srgbClr val="0673B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L"/>
                <a:cs typeface="+mn-cs"/>
              </a:endParaRPr>
            </a:p>
          </p:txBody>
        </p:sp>
        <p:grpSp>
          <p:nvGrpSpPr>
            <p:cNvPr id="43" name="小标题装饰1">
              <a:extLst>
                <a:ext uri="{FF2B5EF4-FFF2-40B4-BE49-F238E27FC236}">
                  <a16:creationId xmlns:a16="http://schemas.microsoft.com/office/drawing/2014/main" id="{32FB4445-832B-4F0C-809D-2D676DC0221A}"/>
                </a:ext>
              </a:extLst>
            </p:cNvPr>
            <p:cNvGrpSpPr/>
            <p:nvPr/>
          </p:nvGrpSpPr>
          <p:grpSpPr>
            <a:xfrm>
              <a:off x="1115380" y="2337530"/>
              <a:ext cx="2741391" cy="626349"/>
              <a:chOff x="4692549" y="2313675"/>
              <a:chExt cx="2741391" cy="626349"/>
            </a:xfrm>
          </p:grpSpPr>
          <p:sp>
            <p:nvSpPr>
              <p:cNvPr id="47" name="平行四边形 46">
                <a:extLst>
                  <a:ext uri="{FF2B5EF4-FFF2-40B4-BE49-F238E27FC236}">
                    <a16:creationId xmlns:a16="http://schemas.microsoft.com/office/drawing/2014/main" id="{DDC65492-6BD1-48BA-B2C8-C3FFB2BFD828}"/>
                  </a:ext>
                </a:extLst>
              </p:cNvPr>
              <p:cNvSpPr/>
              <p:nvPr/>
            </p:nvSpPr>
            <p:spPr>
              <a:xfrm>
                <a:off x="5375954" y="2704310"/>
                <a:ext cx="1115331" cy="235714"/>
              </a:xfrm>
              <a:prstGeom prst="parallelogram">
                <a:avLst/>
              </a:prstGeom>
              <a:gradFill flip="none" rotWithShape="1">
                <a:gsLst>
                  <a:gs pos="21000">
                    <a:schemeClr val="bg1">
                      <a:alpha val="0"/>
                    </a:schemeClr>
                  </a:gs>
                  <a:gs pos="100000">
                    <a:schemeClr val="bg1">
                      <a:alpha val="46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L"/>
                  <a:cs typeface="+mn-cs"/>
                </a:endParaRPr>
              </a:p>
            </p:txBody>
          </p:sp>
          <p:sp>
            <p:nvSpPr>
              <p:cNvPr id="48" name="平行四边形 47">
                <a:extLst>
                  <a:ext uri="{FF2B5EF4-FFF2-40B4-BE49-F238E27FC236}">
                    <a16:creationId xmlns:a16="http://schemas.microsoft.com/office/drawing/2014/main" id="{02FC89F9-F036-439E-ABCE-36B06560493D}"/>
                  </a:ext>
                </a:extLst>
              </p:cNvPr>
              <p:cNvSpPr/>
              <p:nvPr/>
            </p:nvSpPr>
            <p:spPr>
              <a:xfrm>
                <a:off x="6074587" y="2486496"/>
                <a:ext cx="1359353" cy="235714"/>
              </a:xfrm>
              <a:prstGeom prst="parallelogram">
                <a:avLst/>
              </a:prstGeom>
              <a:gradFill flip="none" rotWithShape="1">
                <a:gsLst>
                  <a:gs pos="21000">
                    <a:schemeClr val="bg1">
                      <a:alpha val="0"/>
                    </a:schemeClr>
                  </a:gs>
                  <a:gs pos="100000">
                    <a:schemeClr val="bg1">
                      <a:alpha val="46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L"/>
                  <a:cs typeface="+mn-cs"/>
                </a:endParaRPr>
              </a:p>
            </p:txBody>
          </p:sp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id="{7587D434-64C2-4E1C-B248-5DBD08C90BD2}"/>
                  </a:ext>
                </a:extLst>
              </p:cNvPr>
              <p:cNvSpPr/>
              <p:nvPr/>
            </p:nvSpPr>
            <p:spPr>
              <a:xfrm>
                <a:off x="4692549" y="2313675"/>
                <a:ext cx="1115331" cy="235714"/>
              </a:xfrm>
              <a:prstGeom prst="parallelogram">
                <a:avLst/>
              </a:prstGeom>
              <a:gradFill flip="none" rotWithShape="1">
                <a:gsLst>
                  <a:gs pos="21000">
                    <a:schemeClr val="bg1">
                      <a:alpha val="0"/>
                    </a:schemeClr>
                  </a:gs>
                  <a:gs pos="100000">
                    <a:schemeClr val="bg1">
                      <a:alpha val="46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L"/>
                  <a:cs typeface="+mn-cs"/>
                </a:endParaRPr>
              </a:p>
            </p:txBody>
          </p:sp>
        </p:grpSp>
        <p:sp>
          <p:nvSpPr>
            <p:cNvPr id="18" name="小标题1">
              <a:extLst>
                <a:ext uri="{FF2B5EF4-FFF2-40B4-BE49-F238E27FC236}">
                  <a16:creationId xmlns:a16="http://schemas.microsoft.com/office/drawing/2014/main" id="{D60E19E4-5280-462C-BDF6-836EC14AE07C}"/>
                </a:ext>
              </a:extLst>
            </p:cNvPr>
            <p:cNvSpPr/>
            <p:nvPr/>
          </p:nvSpPr>
          <p:spPr>
            <a:xfrm>
              <a:off x="1362857" y="2507092"/>
              <a:ext cx="22464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阿里巴巴普惠体 B"/>
                  <a:ea typeface="阿里巴巴普惠体 B"/>
                  <a:cs typeface="+mn-cs"/>
                </a:rPr>
                <a:t>此处添加内容标题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8ABAD3B2-4AC4-4077-A6AB-DADE0777B413}"/>
              </a:ext>
            </a:extLst>
          </p:cNvPr>
          <p:cNvSpPr/>
          <p:nvPr/>
        </p:nvSpPr>
        <p:spPr>
          <a:xfrm>
            <a:off x="742157" y="3126932"/>
            <a:ext cx="3222725" cy="457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EB718B5-7B4F-4737-9F84-CF42188FBE7D}"/>
              </a:ext>
            </a:extLst>
          </p:cNvPr>
          <p:cNvSpPr/>
          <p:nvPr/>
        </p:nvSpPr>
        <p:spPr>
          <a:xfrm>
            <a:off x="4484636" y="3126932"/>
            <a:ext cx="3222725" cy="457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E121B84-EEBE-4EFE-B119-129B161A0977}"/>
              </a:ext>
            </a:extLst>
          </p:cNvPr>
          <p:cNvSpPr/>
          <p:nvPr/>
        </p:nvSpPr>
        <p:spPr>
          <a:xfrm>
            <a:off x="8227115" y="3126932"/>
            <a:ext cx="3222725" cy="457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5457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5459853-C886-44EE-B8F6-3F191A40D828}"/>
              </a:ext>
            </a:extLst>
          </p:cNvPr>
          <p:cNvSpPr>
            <a:spLocks noChangeAspect="1"/>
          </p:cNvSpPr>
          <p:nvPr/>
        </p:nvSpPr>
        <p:spPr>
          <a:xfrm>
            <a:off x="-12880" y="1922892"/>
            <a:ext cx="12242979" cy="205728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3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FA007B4D-7D6E-4F90-A143-7A55918D4999}"/>
              </a:ext>
            </a:extLst>
          </p:cNvPr>
          <p:cNvSpPr/>
          <p:nvPr/>
        </p:nvSpPr>
        <p:spPr>
          <a:xfrm>
            <a:off x="-9660" y="1881832"/>
            <a:ext cx="12211320" cy="2098341"/>
          </a:xfrm>
          <a:prstGeom prst="rect">
            <a:avLst/>
          </a:prstGeom>
          <a:gradFill>
            <a:gsLst>
              <a:gs pos="100000">
                <a:srgbClr val="5ECCFC">
                  <a:alpha val="51000"/>
                </a:srgbClr>
              </a:gs>
              <a:gs pos="63000">
                <a:srgbClr val="4CBAEE">
                  <a:alpha val="92000"/>
                </a:srgbClr>
              </a:gs>
              <a:gs pos="21000">
                <a:srgbClr val="0673B6"/>
              </a:gs>
            </a:gsLst>
            <a:lin ang="0" scaled="1"/>
          </a:gradFill>
          <a:ln>
            <a:noFill/>
          </a:ln>
          <a:effectLst>
            <a:outerShdw blurRad="50800" dist="38100" dir="5400000" algn="t" rotWithShape="0">
              <a:srgbClr val="0673B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A3FF30E-3B88-46ED-9E86-36F3279EDB0B}"/>
              </a:ext>
            </a:extLst>
          </p:cNvPr>
          <p:cNvSpPr/>
          <p:nvPr/>
        </p:nvSpPr>
        <p:spPr>
          <a:xfrm>
            <a:off x="773010" y="2210128"/>
            <a:ext cx="6255588" cy="1147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此处输入正文内容，也可以将文本直接黏贴到该区域，为了保证当前格式与美观不受影响，在黏贴时请使用“选择性黏贴‘’</a:t>
            </a:r>
            <a:r>
              <a:rPr lang="en-US" altLang="zh-CN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——</a:t>
            </a: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‘’只保留文本‘’。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2175995-7E7C-4CCF-8BB9-B843DD9613CF}"/>
              </a:ext>
            </a:extLst>
          </p:cNvPr>
          <p:cNvSpPr/>
          <p:nvPr/>
        </p:nvSpPr>
        <p:spPr>
          <a:xfrm>
            <a:off x="5178068" y="4118530"/>
            <a:ext cx="1876331" cy="1115293"/>
          </a:xfrm>
          <a:prstGeom prst="roundRect">
            <a:avLst>
              <a:gd name="adj" fmla="val 4615"/>
            </a:avLst>
          </a:prstGeom>
          <a:solidFill>
            <a:schemeClr val="bg1"/>
          </a:solidFill>
          <a:ln>
            <a:solidFill>
              <a:srgbClr val="0673B6">
                <a:alpha val="27000"/>
              </a:srgbClr>
            </a:solidFill>
          </a:ln>
          <a:effectLst>
            <a:outerShdw blurRad="63500" sx="102000" sy="102000" algn="ctr" rotWithShape="0">
              <a:srgbClr val="0673B6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E873A1-08CB-473B-9CEE-62D9ED0D929F}"/>
              </a:ext>
            </a:extLst>
          </p:cNvPr>
          <p:cNvSpPr/>
          <p:nvPr/>
        </p:nvSpPr>
        <p:spPr>
          <a:xfrm>
            <a:off x="5228105" y="4537760"/>
            <a:ext cx="1800493" cy="6671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获得企业进行</a:t>
            </a:r>
            <a:endParaRPr kumimoji="0" lang="en-US" altLang="zh-CN" sz="1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的新员工入职培训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F10BD6C-24D0-4FEB-9F5E-6A66A5DDE7F1}"/>
              </a:ext>
            </a:extLst>
          </p:cNvPr>
          <p:cNvSpPr/>
          <p:nvPr/>
        </p:nvSpPr>
        <p:spPr>
          <a:xfrm>
            <a:off x="5324877" y="4118530"/>
            <a:ext cx="1530101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uLnTx/>
                <a:uFillTx/>
                <a:latin typeface="+mn-ea"/>
                <a:cs typeface="阿里巴巴普惠体 B" panose="00020600040101010101" pitchFamily="18" charset="-122"/>
              </a:rPr>
              <a:t>4800 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余人次</a:t>
            </a:r>
            <a:endParaRPr kumimoji="0" lang="zh-CN" altLang="en-US" sz="24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EE02128-D9DC-41AF-9912-BE972096E4FA}"/>
              </a:ext>
            </a:extLst>
          </p:cNvPr>
          <p:cNvCxnSpPr>
            <a:cxnSpLocks/>
          </p:cNvCxnSpPr>
          <p:nvPr/>
        </p:nvCxnSpPr>
        <p:spPr>
          <a:xfrm>
            <a:off x="5425974" y="4526188"/>
            <a:ext cx="1378204" cy="0"/>
          </a:xfrm>
          <a:prstGeom prst="line">
            <a:avLst/>
          </a:prstGeom>
          <a:ln>
            <a:solidFill>
              <a:srgbClr val="0673B6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248A941-E164-4185-A71C-B0C38E242DA8}"/>
              </a:ext>
            </a:extLst>
          </p:cNvPr>
          <p:cNvSpPr/>
          <p:nvPr/>
        </p:nvSpPr>
        <p:spPr>
          <a:xfrm>
            <a:off x="7428508" y="4118530"/>
            <a:ext cx="1876331" cy="1115293"/>
          </a:xfrm>
          <a:prstGeom prst="roundRect">
            <a:avLst>
              <a:gd name="adj" fmla="val 4615"/>
            </a:avLst>
          </a:prstGeom>
          <a:solidFill>
            <a:schemeClr val="bg1"/>
          </a:solidFill>
          <a:ln>
            <a:solidFill>
              <a:srgbClr val="0673B6">
                <a:alpha val="27000"/>
              </a:srgbClr>
            </a:solidFill>
          </a:ln>
          <a:effectLst>
            <a:outerShdw blurRad="63500" sx="102000" sy="102000" algn="ctr" rotWithShape="0">
              <a:srgbClr val="0673B6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D3F76DC-D5DA-4603-9B5F-C26F24F720B4}"/>
              </a:ext>
            </a:extLst>
          </p:cNvPr>
          <p:cNvSpPr/>
          <p:nvPr/>
        </p:nvSpPr>
        <p:spPr>
          <a:xfrm>
            <a:off x="7769394" y="4525593"/>
            <a:ext cx="1194558" cy="371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创造营业额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B9AABE6-0717-4465-9805-E1BA4BB69AD7}"/>
              </a:ext>
            </a:extLst>
          </p:cNvPr>
          <p:cNvSpPr/>
          <p:nvPr/>
        </p:nvSpPr>
        <p:spPr>
          <a:xfrm>
            <a:off x="7540566" y="4118530"/>
            <a:ext cx="1764273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675951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仿宋_GB2312"/>
                <a:cs typeface="仿宋_GB2312"/>
              </a:rPr>
              <a:t> 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万元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2236416-A95E-43F1-BFD8-71FE3330580A}"/>
              </a:ext>
            </a:extLst>
          </p:cNvPr>
          <p:cNvCxnSpPr>
            <a:cxnSpLocks/>
          </p:cNvCxnSpPr>
          <p:nvPr/>
        </p:nvCxnSpPr>
        <p:spPr>
          <a:xfrm>
            <a:off x="7641663" y="4526188"/>
            <a:ext cx="1378204" cy="0"/>
          </a:xfrm>
          <a:prstGeom prst="line">
            <a:avLst/>
          </a:prstGeom>
          <a:ln>
            <a:solidFill>
              <a:srgbClr val="0673B6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F5E51DB-4F52-45E9-B692-9D3E23E273CC}"/>
              </a:ext>
            </a:extLst>
          </p:cNvPr>
          <p:cNvSpPr/>
          <p:nvPr/>
        </p:nvSpPr>
        <p:spPr>
          <a:xfrm>
            <a:off x="9678948" y="4118530"/>
            <a:ext cx="1876331" cy="1115293"/>
          </a:xfrm>
          <a:prstGeom prst="roundRect">
            <a:avLst>
              <a:gd name="adj" fmla="val 4615"/>
            </a:avLst>
          </a:prstGeom>
          <a:solidFill>
            <a:schemeClr val="bg1"/>
          </a:solidFill>
          <a:ln>
            <a:solidFill>
              <a:srgbClr val="0673B6">
                <a:alpha val="27000"/>
              </a:srgbClr>
            </a:solidFill>
          </a:ln>
          <a:effectLst>
            <a:outerShdw blurRad="63500" sx="102000" sy="102000" algn="ctr" rotWithShape="0">
              <a:srgbClr val="0673B6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4732215-37EE-44EC-B7D2-013EB079319F}"/>
              </a:ext>
            </a:extLst>
          </p:cNvPr>
          <p:cNvSpPr/>
          <p:nvPr/>
        </p:nvSpPr>
        <p:spPr>
          <a:xfrm>
            <a:off x="9918845" y="4525593"/>
            <a:ext cx="1396536" cy="6671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得到各个部门</a:t>
            </a:r>
            <a:endParaRPr kumimoji="0" lang="en-US" altLang="zh-CN" sz="1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的职位晋升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D6F9913-3742-4E39-B28E-1B716BE69C8D}"/>
              </a:ext>
            </a:extLst>
          </p:cNvPr>
          <p:cNvSpPr/>
          <p:nvPr/>
        </p:nvSpPr>
        <p:spPr>
          <a:xfrm>
            <a:off x="9791006" y="4118530"/>
            <a:ext cx="1764273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198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仿宋_GB2312"/>
                <a:cs typeface="仿宋_GB2312"/>
              </a:rPr>
              <a:t> 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人</a:t>
            </a:r>
            <a:endParaRPr kumimoji="0" lang="zh-CN" altLang="en-US" sz="14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82DC290-19AD-4AA7-B815-DD80D146C996}"/>
              </a:ext>
            </a:extLst>
          </p:cNvPr>
          <p:cNvCxnSpPr>
            <a:cxnSpLocks/>
          </p:cNvCxnSpPr>
          <p:nvPr/>
        </p:nvCxnSpPr>
        <p:spPr>
          <a:xfrm>
            <a:off x="9892103" y="4526188"/>
            <a:ext cx="1378204" cy="0"/>
          </a:xfrm>
          <a:prstGeom prst="line">
            <a:avLst/>
          </a:prstGeom>
          <a:ln>
            <a:solidFill>
              <a:srgbClr val="0673B6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5E8225F1-4301-4729-A4A6-172DB6844FA7}"/>
              </a:ext>
            </a:extLst>
          </p:cNvPr>
          <p:cNvSpPr/>
          <p:nvPr/>
        </p:nvSpPr>
        <p:spPr>
          <a:xfrm>
            <a:off x="5178068" y="5355454"/>
            <a:ext cx="1876331" cy="1115293"/>
          </a:xfrm>
          <a:prstGeom prst="roundRect">
            <a:avLst>
              <a:gd name="adj" fmla="val 4615"/>
            </a:avLst>
          </a:prstGeom>
          <a:solidFill>
            <a:schemeClr val="bg1"/>
          </a:solidFill>
          <a:ln>
            <a:solidFill>
              <a:srgbClr val="0673B6">
                <a:alpha val="27000"/>
              </a:srgbClr>
            </a:solidFill>
          </a:ln>
          <a:effectLst>
            <a:outerShdw blurRad="63500" sx="102000" sy="102000" algn="ctr" rotWithShape="0">
              <a:srgbClr val="0673B6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940B7F0-6235-4297-A651-97C7829C4676}"/>
              </a:ext>
            </a:extLst>
          </p:cNvPr>
          <p:cNvSpPr/>
          <p:nvPr/>
        </p:nvSpPr>
        <p:spPr>
          <a:xfrm>
            <a:off x="5619944" y="5762517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创造利润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0CF2FA2-FA5C-4E8B-B047-D42FEBA2A43E}"/>
              </a:ext>
            </a:extLst>
          </p:cNvPr>
          <p:cNvSpPr/>
          <p:nvPr/>
        </p:nvSpPr>
        <p:spPr>
          <a:xfrm>
            <a:off x="5324877" y="5355454"/>
            <a:ext cx="1698511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397146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仿宋_GB2312"/>
                <a:cs typeface="仿宋_GB2312"/>
              </a:rPr>
              <a:t> 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万元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0ED2088-CCF3-4868-B8C4-CE1F7BCFEE59}"/>
              </a:ext>
            </a:extLst>
          </p:cNvPr>
          <p:cNvCxnSpPr>
            <a:cxnSpLocks/>
          </p:cNvCxnSpPr>
          <p:nvPr/>
        </p:nvCxnSpPr>
        <p:spPr>
          <a:xfrm>
            <a:off x="5425974" y="5763112"/>
            <a:ext cx="1378204" cy="0"/>
          </a:xfrm>
          <a:prstGeom prst="line">
            <a:avLst/>
          </a:prstGeom>
          <a:ln>
            <a:solidFill>
              <a:srgbClr val="0673B6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53941E6D-00F0-4FC8-830B-5E65523070E1}"/>
              </a:ext>
            </a:extLst>
          </p:cNvPr>
          <p:cNvSpPr/>
          <p:nvPr/>
        </p:nvSpPr>
        <p:spPr>
          <a:xfrm>
            <a:off x="7428508" y="5355454"/>
            <a:ext cx="1876331" cy="1115293"/>
          </a:xfrm>
          <a:prstGeom prst="roundRect">
            <a:avLst>
              <a:gd name="adj" fmla="val 4615"/>
            </a:avLst>
          </a:prstGeom>
          <a:solidFill>
            <a:schemeClr val="bg1"/>
          </a:solidFill>
          <a:ln>
            <a:solidFill>
              <a:srgbClr val="0673B6">
                <a:alpha val="27000"/>
              </a:srgbClr>
            </a:solidFill>
          </a:ln>
          <a:effectLst>
            <a:outerShdw blurRad="63500" sx="102000" sy="102000" algn="ctr" rotWithShape="0">
              <a:srgbClr val="0673B6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0318E15C-D3A6-4976-9695-5EB258B627D8}"/>
              </a:ext>
            </a:extLst>
          </p:cNvPr>
          <p:cNvSpPr/>
          <p:nvPr/>
        </p:nvSpPr>
        <p:spPr>
          <a:xfrm>
            <a:off x="7668405" y="5762517"/>
            <a:ext cx="1396536" cy="371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申请国家专利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F7AA830A-FE3D-47DF-AB2D-B6E490175039}"/>
              </a:ext>
            </a:extLst>
          </p:cNvPr>
          <p:cNvCxnSpPr>
            <a:cxnSpLocks/>
          </p:cNvCxnSpPr>
          <p:nvPr/>
        </p:nvCxnSpPr>
        <p:spPr>
          <a:xfrm>
            <a:off x="7641663" y="5763112"/>
            <a:ext cx="1378204" cy="0"/>
          </a:xfrm>
          <a:prstGeom prst="line">
            <a:avLst/>
          </a:prstGeom>
          <a:ln>
            <a:solidFill>
              <a:srgbClr val="0673B6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27FD8EB8-8272-4893-A04E-849E8C3DD05E}"/>
              </a:ext>
            </a:extLst>
          </p:cNvPr>
          <p:cNvSpPr/>
          <p:nvPr/>
        </p:nvSpPr>
        <p:spPr>
          <a:xfrm>
            <a:off x="9678948" y="5355454"/>
            <a:ext cx="1876331" cy="1115293"/>
          </a:xfrm>
          <a:prstGeom prst="roundRect">
            <a:avLst>
              <a:gd name="adj" fmla="val 4615"/>
            </a:avLst>
          </a:prstGeom>
          <a:solidFill>
            <a:schemeClr val="bg1"/>
          </a:solidFill>
          <a:ln>
            <a:solidFill>
              <a:srgbClr val="0673B6">
                <a:alpha val="27000"/>
              </a:srgbClr>
            </a:solidFill>
          </a:ln>
          <a:effectLst>
            <a:outerShdw blurRad="63500" sx="102000" sy="102000" algn="ctr" rotWithShape="0">
              <a:srgbClr val="0673B6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AD42C67E-FB23-4365-A91E-463A54AEFBC1}"/>
              </a:ext>
            </a:extLst>
          </p:cNvPr>
          <p:cNvSpPr/>
          <p:nvPr/>
        </p:nvSpPr>
        <p:spPr>
          <a:xfrm>
            <a:off x="10120824" y="5762517"/>
            <a:ext cx="992579" cy="371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市级专利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B519E876-6B70-4E31-A542-5C3B86EBA00B}"/>
              </a:ext>
            </a:extLst>
          </p:cNvPr>
          <p:cNvCxnSpPr>
            <a:cxnSpLocks/>
          </p:cNvCxnSpPr>
          <p:nvPr/>
        </p:nvCxnSpPr>
        <p:spPr>
          <a:xfrm>
            <a:off x="9892103" y="5763112"/>
            <a:ext cx="1378204" cy="0"/>
          </a:xfrm>
          <a:prstGeom prst="line">
            <a:avLst/>
          </a:prstGeom>
          <a:ln>
            <a:solidFill>
              <a:srgbClr val="0673B6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C0576486-4146-40EB-86A6-7D50E99194A6}"/>
              </a:ext>
            </a:extLst>
          </p:cNvPr>
          <p:cNvSpPr/>
          <p:nvPr/>
        </p:nvSpPr>
        <p:spPr>
          <a:xfrm>
            <a:off x="7540566" y="5355454"/>
            <a:ext cx="6046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8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仿宋_GB2312"/>
                <a:cs typeface="仿宋_GB2312"/>
              </a:rPr>
              <a:t> </a:t>
            </a:r>
            <a:r>
              <a:rPr lang="zh-CN" altLang="en-US" sz="14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项</a:t>
            </a:r>
            <a:endParaRPr kumimoji="0" lang="zh-CN" altLang="en-US" sz="14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8070D83-8824-4935-A521-6A6538914F7F}"/>
              </a:ext>
            </a:extLst>
          </p:cNvPr>
          <p:cNvSpPr/>
          <p:nvPr/>
        </p:nvSpPr>
        <p:spPr>
          <a:xfrm>
            <a:off x="9791006" y="5355454"/>
            <a:ext cx="785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88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仿宋_GB2312"/>
                <a:cs typeface="仿宋_GB2312"/>
              </a:rPr>
              <a:t> 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项</a:t>
            </a:r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9C9F1B7B-325A-4776-8342-C068AB8C823B}"/>
              </a:ext>
            </a:extLst>
          </p:cNvPr>
          <p:cNvSpPr/>
          <p:nvPr/>
        </p:nvSpPr>
        <p:spPr>
          <a:xfrm>
            <a:off x="1703" y="5321015"/>
            <a:ext cx="1538891" cy="332212"/>
          </a:xfrm>
          <a:prstGeom prst="parallelogram">
            <a:avLst/>
          </a:prstGeom>
          <a:gradFill flip="none" rotWithShape="1">
            <a:gsLst>
              <a:gs pos="21000">
                <a:srgbClr val="5ECCFC">
                  <a:alpha val="0"/>
                </a:srgbClr>
              </a:gs>
              <a:gs pos="100000">
                <a:srgbClr val="0673B6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id="{61792FF8-119E-4BCF-9C05-1DDA53D6038C}"/>
              </a:ext>
            </a:extLst>
          </p:cNvPr>
          <p:cNvSpPr/>
          <p:nvPr/>
        </p:nvSpPr>
        <p:spPr>
          <a:xfrm>
            <a:off x="1573298" y="4676176"/>
            <a:ext cx="1538891" cy="332212"/>
          </a:xfrm>
          <a:prstGeom prst="parallelogram">
            <a:avLst/>
          </a:prstGeom>
          <a:gradFill flip="none" rotWithShape="1">
            <a:gsLst>
              <a:gs pos="21000">
                <a:srgbClr val="5ECCFC">
                  <a:alpha val="0"/>
                </a:srgbClr>
              </a:gs>
              <a:gs pos="100000">
                <a:srgbClr val="0673B6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49" name="平行四边形 48">
            <a:extLst>
              <a:ext uri="{FF2B5EF4-FFF2-40B4-BE49-F238E27FC236}">
                <a16:creationId xmlns:a16="http://schemas.microsoft.com/office/drawing/2014/main" id="{A382017E-10C3-42CA-80F1-201931E0BCB1}"/>
              </a:ext>
            </a:extLst>
          </p:cNvPr>
          <p:cNvSpPr/>
          <p:nvPr/>
        </p:nvSpPr>
        <p:spPr>
          <a:xfrm>
            <a:off x="2342744" y="5321015"/>
            <a:ext cx="2118720" cy="332212"/>
          </a:xfrm>
          <a:prstGeom prst="parallelogram">
            <a:avLst/>
          </a:prstGeom>
          <a:gradFill flip="none" rotWithShape="1">
            <a:gsLst>
              <a:gs pos="21000">
                <a:srgbClr val="5ECCFC">
                  <a:alpha val="0"/>
                </a:srgbClr>
              </a:gs>
              <a:gs pos="100000">
                <a:srgbClr val="0673B6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L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FA24781-8312-465B-98B1-4B4E916C5691}"/>
              </a:ext>
            </a:extLst>
          </p:cNvPr>
          <p:cNvSpPr/>
          <p:nvPr/>
        </p:nvSpPr>
        <p:spPr>
          <a:xfrm>
            <a:off x="806061" y="4822230"/>
            <a:ext cx="3240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673B6"/>
                    </a:gs>
                    <a:gs pos="0">
                      <a:srgbClr val="0891E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0673B6">
                      <a:alpha val="32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此处可以输入本年度部门或公司取得的业绩</a:t>
            </a:r>
          </a:p>
        </p:txBody>
      </p:sp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3BD31381-832E-4F0F-8B76-529D5D63B9C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此处添加内容标题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75116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951;#223896;#22388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40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3523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78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30621;#223911;#333212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33212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7212;#241070;#124763;#241059;#24088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508;#400576;#398619;"/>
</p:tagLst>
</file>

<file path=ppt/theme/theme1.xml><?xml version="1.0" encoding="utf-8"?>
<a:theme xmlns:a="http://schemas.openxmlformats.org/drawingml/2006/main" name="Office 主题​​">
  <a:themeElements>
    <a:clrScheme name="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73B6"/>
      </a:accent1>
      <a:accent2>
        <a:srgbClr val="0891E3"/>
      </a:accent2>
      <a:accent3>
        <a:srgbClr val="5ECCFC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字体">
      <a:majorFont>
        <a:latin typeface="阿里巴巴普惠体 B"/>
        <a:ea typeface="阿里巴巴普惠体 B"/>
        <a:cs typeface=""/>
      </a:majorFont>
      <a:minorFont>
        <a:latin typeface="阿里巴巴普惠体 L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673B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</TotalTime>
  <Words>1334</Words>
  <Application>Microsoft Office PowerPoint</Application>
  <PresentationFormat>宽屏</PresentationFormat>
  <Paragraphs>143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HarmonyOS Sans SC Black</vt:lpstr>
      <vt:lpstr>OPPOSans B</vt:lpstr>
      <vt:lpstr>Radikal</vt:lpstr>
      <vt:lpstr>阿里巴巴普惠体 B</vt:lpstr>
      <vt:lpstr>阿里巴巴普惠体 L</vt:lpstr>
      <vt:lpstr>阿里巴巴普惠体 M</vt:lpstr>
      <vt:lpstr>阿里巴巴普惠体 R</vt:lpstr>
      <vt:lpstr>等线</vt:lpstr>
      <vt:lpstr>等线 Light</vt:lpstr>
      <vt:lpstr>汉仪雅酷黑 45W</vt:lpstr>
      <vt:lpstr>微软雅黑</vt:lpstr>
      <vt:lpstr>演示新手书</vt:lpstr>
      <vt:lpstr>字体圈欣意冠黑体</vt:lpstr>
      <vt:lpstr>Arial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半透明几何风年终工作总结商务通用ppt模板</dc:title>
  <dc:creator>山猪</dc:creator>
  <cp:keywords>P界达人</cp:keywords>
  <dc:description>www.51pptmoban.com</dc:description>
  <cp:lastModifiedBy>阳光 男孩</cp:lastModifiedBy>
  <cp:revision>28</cp:revision>
  <dcterms:created xsi:type="dcterms:W3CDTF">2020-11-18T03:01:05Z</dcterms:created>
  <dcterms:modified xsi:type="dcterms:W3CDTF">2021-12-28T14:14:42Z</dcterms:modified>
</cp:coreProperties>
</file>