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6" r:id="rId2"/>
    <p:sldId id="256" r:id="rId3"/>
    <p:sldId id="258" r:id="rId4"/>
    <p:sldId id="257" r:id="rId5"/>
    <p:sldId id="259" r:id="rId6"/>
    <p:sldId id="2503" r:id="rId7"/>
    <p:sldId id="4339" r:id="rId8"/>
    <p:sldId id="282" r:id="rId9"/>
    <p:sldId id="4338" r:id="rId10"/>
    <p:sldId id="4341" r:id="rId11"/>
    <p:sldId id="265" r:id="rId12"/>
    <p:sldId id="4342" r:id="rId13"/>
    <p:sldId id="4340" r:id="rId14"/>
    <p:sldId id="4343" r:id="rId15"/>
    <p:sldId id="4320" r:id="rId16"/>
    <p:sldId id="4344" r:id="rId17"/>
    <p:sldId id="280" r:id="rId18"/>
    <p:sldId id="277" r:id="rId19"/>
    <p:sldId id="276" r:id="rId20"/>
    <p:sldId id="4345" r:id="rId21"/>
    <p:sldId id="4328" r:id="rId22"/>
    <p:sldId id="4347" r:id="rId23"/>
    <p:sldId id="261" r:id="rId24"/>
    <p:sldId id="4346" r:id="rId25"/>
    <p:sldId id="291" r:id="rId26"/>
    <p:sldId id="290" r:id="rId27"/>
    <p:sldId id="305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大赛介绍页面（放在开头）" id="{551443DA-C8A2-4DDE-8A56-E4F1AAD2306A}">
          <p14:sldIdLst>
            <p14:sldId id="266"/>
            <p14:sldId id="256"/>
            <p14:sldId id="258"/>
            <p14:sldId id="257"/>
            <p14:sldId id="259"/>
            <p14:sldId id="2503"/>
            <p14:sldId id="4339"/>
            <p14:sldId id="282"/>
            <p14:sldId id="4338"/>
            <p14:sldId id="4341"/>
            <p14:sldId id="265"/>
            <p14:sldId id="4342"/>
            <p14:sldId id="4340"/>
            <p14:sldId id="4343"/>
            <p14:sldId id="4320"/>
            <p14:sldId id="4344"/>
            <p14:sldId id="280"/>
            <p14:sldId id="277"/>
            <p14:sldId id="276"/>
            <p14:sldId id="4345"/>
            <p14:sldId id="4328"/>
            <p14:sldId id="4347"/>
            <p14:sldId id="261"/>
            <p14:sldId id="4346"/>
          </p14:sldIdLst>
        </p14:section>
        <p14:section name="模板结尾页（放在结尾）" id="{DF75ABC9-94DA-4103-8FC8-F0D21E03307C}">
          <p14:sldIdLst>
            <p14:sldId id="291"/>
            <p14:sldId id="290"/>
            <p14:sldId id="305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71FA"/>
    <a:srgbClr val="191C78"/>
    <a:srgbClr val="0D0E53"/>
    <a:srgbClr val="5A2D5C"/>
    <a:srgbClr val="3B0593"/>
    <a:srgbClr val="D4CDF7"/>
    <a:srgbClr val="E9E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81" autoAdjust="0"/>
    <p:restoredTop sz="94669"/>
  </p:normalViewPr>
  <p:slideViewPr>
    <p:cSldViewPr snapToGrid="0">
      <p:cViewPr varScale="1">
        <p:scale>
          <a:sx n="93" d="100"/>
          <a:sy n="93" d="100"/>
        </p:scale>
        <p:origin x="396" y="9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  <a:alpha val="71000"/>
              </a:schemeClr>
            </a:solidFill>
            <a:ln>
              <a:noFill/>
            </a:ln>
            <a:effectLst>
              <a:glow rad="32975">
                <a:schemeClr val="accent1">
                  <a:alpha val="15801"/>
                </a:schemeClr>
              </a:glow>
              <a:outerShdw blurRad="98131" dist="38100" dir="5400000" algn="t" rotWithShape="0">
                <a:schemeClr val="accent1">
                  <a:alpha val="40000"/>
                </a:schemeClr>
              </a:outerShdw>
            </a:effectLst>
          </c:spPr>
          <c:invertIfNegative val="0"/>
          <c:dPt>
            <c:idx val="7"/>
            <c:invertIfNegative val="0"/>
            <c:bubble3D val="0"/>
            <c:spPr>
              <a:solidFill>
                <a:schemeClr val="accent1">
                  <a:lumMod val="75000"/>
                  <a:alpha val="71000"/>
                </a:schemeClr>
              </a:solidFill>
              <a:ln>
                <a:noFill/>
              </a:ln>
              <a:effectLst>
                <a:glow rad="32975">
                  <a:schemeClr val="accent1">
                    <a:alpha val="15801"/>
                  </a:schemeClr>
                </a:glow>
                <a:outerShdw blurRad="98131" dist="38100" dir="5400000" algn="t" rotWithShape="0">
                  <a:schemeClr val="accent1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CB3-B14F-9D08-C427548181C8}"/>
              </c:ext>
            </c:extLst>
          </c:dPt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0.1</c:v>
                </c:pt>
                <c:pt idx="1">
                  <c:v>0.2</c:v>
                </c:pt>
                <c:pt idx="2">
                  <c:v>0.15</c:v>
                </c:pt>
                <c:pt idx="3">
                  <c:v>0.3</c:v>
                </c:pt>
                <c:pt idx="4">
                  <c:v>0.25</c:v>
                </c:pt>
                <c:pt idx="5">
                  <c:v>0.45</c:v>
                </c:pt>
                <c:pt idx="6">
                  <c:v>0.5</c:v>
                </c:pt>
                <c:pt idx="7">
                  <c:v>0.6</c:v>
                </c:pt>
                <c:pt idx="8">
                  <c:v>0.55000000000000004</c:v>
                </c:pt>
                <c:pt idx="9">
                  <c:v>0.8</c:v>
                </c:pt>
                <c:pt idx="10">
                  <c:v>0.75</c:v>
                </c:pt>
                <c:pt idx="11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CB3-B14F-9D08-C427548181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"/>
        <c:axId val="520510368"/>
        <c:axId val="675161440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0%</c:formatCode>
                <c:ptCount val="12"/>
                <c:pt idx="0">
                  <c:v>0.05</c:v>
                </c:pt>
                <c:pt idx="1">
                  <c:v>0.12</c:v>
                </c:pt>
                <c:pt idx="2">
                  <c:v>0.03</c:v>
                </c:pt>
                <c:pt idx="3">
                  <c:v>0.15</c:v>
                </c:pt>
                <c:pt idx="4">
                  <c:v>0.2</c:v>
                </c:pt>
                <c:pt idx="5">
                  <c:v>0.16</c:v>
                </c:pt>
                <c:pt idx="6">
                  <c:v>0.35</c:v>
                </c:pt>
                <c:pt idx="7">
                  <c:v>0.4</c:v>
                </c:pt>
                <c:pt idx="8">
                  <c:v>0.25</c:v>
                </c:pt>
                <c:pt idx="9">
                  <c:v>0.6</c:v>
                </c:pt>
                <c:pt idx="10">
                  <c:v>0.46</c:v>
                </c:pt>
                <c:pt idx="11">
                  <c:v>0.7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CB3-B14F-9D08-C427548181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0510368"/>
        <c:axId val="675161440"/>
      </c:lineChart>
      <c:dateAx>
        <c:axId val="520510368"/>
        <c:scaling>
          <c:orientation val="minMax"/>
        </c:scaling>
        <c:delete val="0"/>
        <c:axPos val="b"/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POSans R" pitchFamily="18" charset="-122"/>
                <a:ea typeface="OPPOSans R" pitchFamily="18" charset="-122"/>
                <a:cs typeface="OPPOSans R" pitchFamily="18" charset="-122"/>
              </a:defRPr>
            </a:pPr>
            <a:endParaRPr lang="zh-CN"/>
          </a:p>
        </c:txPr>
        <c:crossAx val="675161440"/>
        <c:crosses val="autoZero"/>
        <c:auto val="0"/>
        <c:lblOffset val="100"/>
        <c:baseTimeUnit val="days"/>
      </c:dateAx>
      <c:valAx>
        <c:axId val="67516144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520510368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0" i="0">
          <a:latin typeface="OPPOSans R" pitchFamily="18" charset="-122"/>
          <a:ea typeface="OPPOSans R" pitchFamily="18" charset="-122"/>
          <a:cs typeface="OPPOSans R" pitchFamily="18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68083-DEAD-4ADA-A9BB-73AB941D5FF8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A6CFE3-F845-43C2-A6C1-6F07B8C5A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067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1BA945-27F5-42E3-A5DD-F6CB80DAF64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9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更多福利，请搜索、关注访问口袋动画</a:t>
            </a:r>
            <a:r>
              <a:rPr lang="en-US" altLang="zh-CN"/>
              <a:t>.</a:t>
            </a:r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85B169-221D-4144-AAF3-6C9C56591262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1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76A623-FEDD-4E8A-BF0B-AECCD0A73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EED75E8-E131-49C4-A2A5-C87B5092F1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9141FB-03D8-4F46-B85D-A9790487C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FC58C5-5484-4525-8F18-79E148C9A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4EF780-7602-4DF4-9E80-BB0DB497F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263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A960C2-AF94-4B36-BD7F-45AC22933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6DABFE2-C86A-4A23-A073-486B488A5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DC4B85-A0BD-4F1B-9BEE-B7F0EF63D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CCE4E3-961C-4671-A76A-4D5E9D1DF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CE2266-F072-4791-8885-13A278215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616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FCEC847-3A44-4E28-ABB1-7D93A832D4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4CA26E6-4A49-48F3-9DD1-A896982E4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F16E39-37DF-497B-97DC-4281B5492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A70AA5-CD32-4716-B063-4108181B7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550B16-D102-4595-BC06-989DE8358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964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D49DCD-240A-4DF1-8D1B-17762DEE3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326563-1870-47CB-B421-7B1C7BE02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0594BE-48E2-4B02-8AB7-E1EE464DB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A5295E-4C87-4D7A-9092-80A145032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AC6D7A-AB4E-4233-B37F-45F835939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893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4A9778-CE82-48C3-BF82-4C5FB283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9E4FFA4-9761-4100-B150-833CC5835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56899E-5424-43F3-BA68-8AC860D75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23F3CC-0B58-423E-9026-56457015D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DC6ABD-C052-467F-B978-540A852BB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288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99AB83-FF67-4C8D-9778-B498B9B56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72C18E-E8A0-4E3E-94EB-E9F18EB0D5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6C78670-6E6F-4AEA-9CD1-C9E4B9AC2B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A6EF016-C645-4EA2-8F63-93B1A72F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32CA22-DBF3-4AE1-8116-B8C1568A6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A372B7-F0CB-43F4-AF51-972D7C8D3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871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95B417-7CDD-4B12-90B9-1C06E5A73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2E45435-579F-4C9A-9BB6-5818157340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88968F-8E76-4113-8E27-90A16F9EF2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505076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C73C903-1480-4F89-8371-8D3365FBF3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B8EDD9-1F32-41ED-882E-3A2F62B538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BB1F5A0-4B4C-420B-B69E-E23B6A76B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B2DA55F-803A-4F7E-B67B-3263EE3A7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89BAEF8-02CF-4C00-ACD9-8E8C50A45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203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9F7A65-7467-4432-9A72-E2CECC309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80CC871-A7A8-44DC-815D-FD4B8C56F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8559A43-B78C-4772-A48A-86BE0E1F0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2868FBE-4616-46FE-9A18-097E9E202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085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F23C7DE-9DAD-4D41-8E79-9F3C904D1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7753E97-A023-418E-A9B2-59D7812B0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D19607-B30B-4219-B3F7-D0BB49389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499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655161-F2B7-454B-8DEF-731A11E34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6932C5-A236-4C11-961D-FA2233EC8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3CCE761-7226-4FB3-9FE7-BCA1E34DFF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CD5E01D-C5EB-4D8B-9D11-100AFE147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95D0DA2-C646-4A4F-BD63-217FBE750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A9B288-F719-44AC-8F07-8A103BC0F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481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1840AC-2E4D-452D-8766-0BE30B568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203BEB0-965C-4DC0-B8C0-B86C9B27E0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650284B-0165-4943-BA0F-19FDD4EA78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BE871E8-D74F-4C5E-8078-F36503E6F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39B014F-A443-4040-AF46-F3004C7DE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96F91E-9345-4C39-9FAE-293FB3298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490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F4AA06-DAD8-4532-9145-EDD150C4F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FDBDACE-D73B-4915-A9B1-028FA27F1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C081AB-5D99-4F17-AABC-E6465AF078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D9CFC-3746-4F56-AFA6-836DBF2568DC}" type="datetimeFigureOut">
              <a:rPr lang="zh-CN" altLang="en-US" smtClean="0"/>
              <a:t>2021/12/28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59612F-A9C5-43FA-8819-206CFBF007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B83BD0-57C3-41A2-B966-2B311D1FBB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302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2" Type="http://schemas.openxmlformats.org/officeDocument/2006/relationships/tags" Target="../tags/tag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3.png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image" Target="../media/image25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notesSlide" Target="../notesSlides/notesSlide2.xml"/><Relationship Id="rId5" Type="http://schemas.openxmlformats.org/officeDocument/2006/relationships/tags" Target="../tags/tag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9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9.jpg"/><Relationship Id="rId12" Type="http://schemas.openxmlformats.org/officeDocument/2006/relationships/image" Target="../media/image44.jp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38.jp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jpe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microsoft.com/office/2007/relationships/hdphoto" Target="../media/hdphoto4.wdp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D8F67F5-F919-4294-B5B8-38EE1866603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BEB24556-E9A8-440F-A492-C34544BC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96F59AA-B805-47F7-94C7-C3C5E5C903B7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2353FCC-B544-4CEC-AA11-37BFB515A880}"/>
                </a:ext>
              </a:extLst>
            </p:cNvPr>
            <p:cNvSpPr txBox="1"/>
            <p:nvPr/>
          </p:nvSpPr>
          <p:spPr>
            <a:xfrm>
              <a:off x="202090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Ada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8F5887B-8553-47DB-88BD-0E0A9B13145E}"/>
                </a:ext>
              </a:extLst>
            </p:cNvPr>
            <p:cNvSpPr txBox="1"/>
            <p:nvPr/>
          </p:nvSpPr>
          <p:spPr>
            <a:xfrm>
              <a:off x="797085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308898595@qq.com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E8D6C1D-8A10-4780-9B2B-482B71BEA089}"/>
                </a:ext>
              </a:extLst>
            </p:cNvPr>
            <p:cNvSpPr txBox="1"/>
            <p:nvPr/>
          </p:nvSpPr>
          <p:spPr>
            <a:xfrm>
              <a:off x="929307" y="5851364"/>
              <a:ext cx="11766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作者：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A80E25F-9663-4B93-94EA-770CDF845175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CD42A07-EACC-4F58-86C6-9F095C0A1EF0}"/>
                </a:ext>
              </a:extLst>
            </p:cNvPr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联系方式：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E60F788-152C-4ACC-8EE5-DB861836DA65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39A69A5-B9B2-4EC0-951D-2FE34D3A6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43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A-矩形 26">
            <a:extLst>
              <a:ext uri="{FF2B5EF4-FFF2-40B4-BE49-F238E27FC236}">
                <a16:creationId xmlns:a16="http://schemas.microsoft.com/office/drawing/2014/main" id="{9D57F186-412D-5141-89AE-99A0866B226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93" y="447"/>
            <a:ext cx="12191207" cy="6857107"/>
          </a:xfrm>
          <a:prstGeom prst="rect">
            <a:avLst/>
          </a:prstGeom>
          <a:gradFill>
            <a:gsLst>
              <a:gs pos="100000">
                <a:schemeClr val="accent1">
                  <a:alpha val="20088"/>
                </a:schemeClr>
              </a:gs>
              <a:gs pos="44000">
                <a:schemeClr val="accent2">
                  <a:alpha val="10000"/>
                </a:schemeClr>
              </a:gs>
              <a:gs pos="0">
                <a:schemeClr val="accent1">
                  <a:alpha val="10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5FA635B6-B2E5-E843-9900-860B6EC3312B}"/>
              </a:ext>
            </a:extLst>
          </p:cNvPr>
          <p:cNvSpPr/>
          <p:nvPr/>
        </p:nvSpPr>
        <p:spPr>
          <a:xfrm>
            <a:off x="7131090" y="447"/>
            <a:ext cx="4210666" cy="6857106"/>
          </a:xfrm>
          <a:prstGeom prst="parallelogram">
            <a:avLst>
              <a:gd name="adj" fmla="val 41435"/>
            </a:avLst>
          </a:prstGeom>
          <a:gradFill>
            <a:gsLst>
              <a:gs pos="0">
                <a:schemeClr val="accent2">
                  <a:alpha val="0"/>
                </a:schemeClr>
              </a:gs>
              <a:gs pos="72000">
                <a:schemeClr val="accent1">
                  <a:alpha val="55000"/>
                </a:schemeClr>
              </a:gs>
              <a:gs pos="100000">
                <a:schemeClr val="accent2">
                  <a:alpha val="30012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CFADE2EC-5A1E-FA41-8F23-9E79FCADA740}"/>
              </a:ext>
            </a:extLst>
          </p:cNvPr>
          <p:cNvSpPr/>
          <p:nvPr/>
        </p:nvSpPr>
        <p:spPr>
          <a:xfrm>
            <a:off x="9145774" y="1114888"/>
            <a:ext cx="2388018" cy="3885620"/>
          </a:xfrm>
          <a:prstGeom prst="parallelogram">
            <a:avLst>
              <a:gd name="adj" fmla="val 39931"/>
            </a:avLst>
          </a:prstGeom>
          <a:gradFill>
            <a:gsLst>
              <a:gs pos="0">
                <a:schemeClr val="accent2">
                  <a:alpha val="0"/>
                </a:schemeClr>
              </a:gs>
              <a:gs pos="72000">
                <a:schemeClr val="accent1">
                  <a:alpha val="55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72313E8-BED1-6049-A9B3-675B96C13B51}"/>
              </a:ext>
            </a:extLst>
          </p:cNvPr>
          <p:cNvSpPr/>
          <p:nvPr/>
        </p:nvSpPr>
        <p:spPr>
          <a:xfrm>
            <a:off x="496420" y="770332"/>
            <a:ext cx="71991" cy="8124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3431A07-E739-114E-A75C-B13C46E8964E}"/>
              </a:ext>
            </a:extLst>
          </p:cNvPr>
          <p:cNvGrpSpPr/>
          <p:nvPr/>
        </p:nvGrpSpPr>
        <p:grpSpPr>
          <a:xfrm>
            <a:off x="712216" y="2285791"/>
            <a:ext cx="2412686" cy="3690734"/>
            <a:chOff x="712216" y="2285791"/>
            <a:chExt cx="2412686" cy="3690734"/>
          </a:xfrm>
        </p:grpSpPr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A2E373F1-EAA8-174C-8C05-CF1DF648BA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682"/>
            <a:stretch/>
          </p:blipFill>
          <p:spPr>
            <a:xfrm>
              <a:off x="712216" y="2285791"/>
              <a:ext cx="2412686" cy="3690733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A7A556C-CF03-E34D-A5F4-66504E3939AD}"/>
                </a:ext>
              </a:extLst>
            </p:cNvPr>
            <p:cNvGrpSpPr/>
            <p:nvPr/>
          </p:nvGrpSpPr>
          <p:grpSpPr>
            <a:xfrm>
              <a:off x="712216" y="4741611"/>
              <a:ext cx="2412686" cy="1234914"/>
              <a:chOff x="711515" y="4581524"/>
              <a:chExt cx="2413000" cy="1235075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EA274E7E-4D4B-DE47-A398-8B8BE0503E1D}"/>
                  </a:ext>
                </a:extLst>
              </p:cNvPr>
              <p:cNvSpPr/>
              <p:nvPr/>
            </p:nvSpPr>
            <p:spPr>
              <a:xfrm>
                <a:off x="711515" y="4581524"/>
                <a:ext cx="2413000" cy="1235075"/>
              </a:xfrm>
              <a:prstGeom prst="rect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ea typeface="OPPOSans R" pitchFamily="18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18CB3B5-68CD-1B45-8512-B902B3E2E910}"/>
                  </a:ext>
                </a:extLst>
              </p:cNvPr>
              <p:cNvSpPr txBox="1"/>
              <p:nvPr/>
            </p:nvSpPr>
            <p:spPr>
              <a:xfrm>
                <a:off x="1479434" y="4726697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prstClr val="white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+mj-ea"/>
                    <a:ea typeface="+mj-ea"/>
                    <a:cs typeface="OPPOSans R" pitchFamily="18" charset="-122"/>
                  </a:rPr>
                  <a:t>标准化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3D86983-88EA-0D4D-98AE-95150FD57434}"/>
                  </a:ext>
                </a:extLst>
              </p:cNvPr>
              <p:cNvSpPr txBox="1"/>
              <p:nvPr/>
            </p:nvSpPr>
            <p:spPr>
              <a:xfrm>
                <a:off x="874612" y="5099387"/>
                <a:ext cx="208680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just">
                  <a:defRPr sz="1200">
                    <a:solidFill>
                      <a:prstClr val="white"/>
                    </a:solidFill>
                    <a:latin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</a:rPr>
                  <a:t>努力实现标准化，多人协同办公的工作模式。</a:t>
                </a:r>
                <a:endParaRPr lang="en-US" altLang="zh-CN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endParaRPr>
              </a:p>
            </p:txBody>
          </p:sp>
        </p:grp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7D139830-98A5-3B45-835C-9FB5B4BCF98E}"/>
              </a:ext>
            </a:extLst>
          </p:cNvPr>
          <p:cNvSpPr/>
          <p:nvPr/>
        </p:nvSpPr>
        <p:spPr>
          <a:xfrm>
            <a:off x="712216" y="5976524"/>
            <a:ext cx="2412686" cy="539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6C06D13-DD2E-E943-8323-58F7D954031B}"/>
              </a:ext>
            </a:extLst>
          </p:cNvPr>
          <p:cNvGrpSpPr/>
          <p:nvPr/>
        </p:nvGrpSpPr>
        <p:grpSpPr>
          <a:xfrm>
            <a:off x="3501222" y="2335766"/>
            <a:ext cx="2412686" cy="3640759"/>
            <a:chOff x="3501222" y="2335766"/>
            <a:chExt cx="2412686" cy="3640759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836D3AAF-E841-9643-A83A-1A04AC3488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01222" y="2335766"/>
              <a:ext cx="2408635" cy="3640759"/>
            </a:xfrm>
            <a:prstGeom prst="rect">
              <a:avLst/>
            </a:prstGeom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CE664EF-066B-7F4A-893E-2B790ADB824E}"/>
                </a:ext>
              </a:extLst>
            </p:cNvPr>
            <p:cNvGrpSpPr/>
            <p:nvPr/>
          </p:nvGrpSpPr>
          <p:grpSpPr>
            <a:xfrm>
              <a:off x="3501222" y="4741611"/>
              <a:ext cx="2412686" cy="1234914"/>
              <a:chOff x="3500884" y="4581524"/>
              <a:chExt cx="2413000" cy="1235075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B4043DB5-DD16-7543-8931-A02100FEE61D}"/>
                  </a:ext>
                </a:extLst>
              </p:cNvPr>
              <p:cNvSpPr/>
              <p:nvPr/>
            </p:nvSpPr>
            <p:spPr>
              <a:xfrm>
                <a:off x="3500884" y="4581524"/>
                <a:ext cx="2413000" cy="1235075"/>
              </a:xfrm>
              <a:prstGeom prst="rect">
                <a:avLst/>
              </a:prstGeom>
              <a:solidFill>
                <a:schemeClr val="accent6">
                  <a:alpha val="7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ea typeface="OPPOSans R" pitchFamily="18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AA0BD6E-BD64-C443-9970-282843897BDD}"/>
                  </a:ext>
                </a:extLst>
              </p:cNvPr>
              <p:cNvSpPr txBox="1"/>
              <p:nvPr/>
            </p:nvSpPr>
            <p:spPr>
              <a:xfrm>
                <a:off x="4384218" y="4723339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  <a:cs typeface="OPPOSans R" pitchFamily="18" charset="-122"/>
                  </a:defRPr>
                </a:lvl1pPr>
              </a:lstStyle>
              <a:p>
                <a:r>
                  <a:rPr lang="zh-CN" altLang="en-US" dirty="0"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+mj-ea"/>
                    <a:ea typeface="+mj-ea"/>
                  </a:rPr>
                  <a:t>闭环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5D26854-4696-4F44-86C5-3417354CC889}"/>
                  </a:ext>
                </a:extLst>
              </p:cNvPr>
              <p:cNvSpPr txBox="1"/>
              <p:nvPr/>
            </p:nvSpPr>
            <p:spPr>
              <a:xfrm>
                <a:off x="3663981" y="5099387"/>
                <a:ext cx="208680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just">
                  <a:defRPr sz="1200">
                    <a:solidFill>
                      <a:prstClr val="white"/>
                    </a:solidFill>
                    <a:latin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</a:rPr>
                  <a:t>保证项目统一入口，统一出口，形成闭环。</a:t>
                </a:r>
                <a:endParaRPr lang="en-US" altLang="zh-CN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endParaRPr>
              </a:p>
            </p:txBody>
          </p:sp>
        </p:grp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20FEA5E-AD95-9C49-AD05-9EB7CF88E734}"/>
              </a:ext>
            </a:extLst>
          </p:cNvPr>
          <p:cNvSpPr/>
          <p:nvPr/>
        </p:nvSpPr>
        <p:spPr>
          <a:xfrm>
            <a:off x="3501222" y="5976524"/>
            <a:ext cx="2412686" cy="5396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8F33C5E-1C55-5345-83EE-852547301A38}"/>
              </a:ext>
            </a:extLst>
          </p:cNvPr>
          <p:cNvGrpSpPr/>
          <p:nvPr/>
        </p:nvGrpSpPr>
        <p:grpSpPr>
          <a:xfrm>
            <a:off x="6282760" y="2340036"/>
            <a:ext cx="2413573" cy="3636489"/>
            <a:chOff x="6282760" y="2340036"/>
            <a:chExt cx="2413573" cy="3636489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B04ADF2B-60C1-3F48-BA72-975A6E07F4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82760" y="2340036"/>
              <a:ext cx="2412124" cy="3636488"/>
            </a:xfrm>
            <a:prstGeom prst="rect">
              <a:avLst/>
            </a:prstGeom>
          </p:spPr>
        </p:pic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42A9128A-E424-C240-A0CA-B7E429B94E99}"/>
                </a:ext>
              </a:extLst>
            </p:cNvPr>
            <p:cNvGrpSpPr/>
            <p:nvPr/>
          </p:nvGrpSpPr>
          <p:grpSpPr>
            <a:xfrm>
              <a:off x="6283647" y="4741611"/>
              <a:ext cx="2412686" cy="1234914"/>
              <a:chOff x="6283672" y="4581524"/>
              <a:chExt cx="2413000" cy="1235075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72727882-C97B-B146-B49F-3C24822B8175}"/>
                  </a:ext>
                </a:extLst>
              </p:cNvPr>
              <p:cNvSpPr/>
              <p:nvPr/>
            </p:nvSpPr>
            <p:spPr>
              <a:xfrm>
                <a:off x="6283672" y="4581524"/>
                <a:ext cx="2413000" cy="1235075"/>
              </a:xfrm>
              <a:prstGeom prst="rect">
                <a:avLst/>
              </a:prstGeom>
              <a:solidFill>
                <a:schemeClr val="accent3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ea typeface="OPPOSans R" pitchFamily="18" charset="-122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6BE6964-BF06-EE49-BF49-56C3927F1622}"/>
                  </a:ext>
                </a:extLst>
              </p:cNvPr>
              <p:cNvSpPr txBox="1"/>
              <p:nvPr/>
            </p:nvSpPr>
            <p:spPr>
              <a:xfrm>
                <a:off x="7164704" y="4719981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  <a:cs typeface="OPPOSans R" pitchFamily="18" charset="-122"/>
                  </a:defRPr>
                </a:lvl1pPr>
              </a:lstStyle>
              <a:p>
                <a:r>
                  <a:rPr lang="zh-CN" altLang="en-US" dirty="0">
                    <a:effectLst>
                      <a:outerShdw blurRad="50800" dist="38100" dir="5400000" algn="t" rotWithShape="0">
                        <a:prstClr val="black">
                          <a:alpha val="28381"/>
                        </a:prstClr>
                      </a:outerShdw>
                    </a:effectLst>
                    <a:latin typeface="+mj-ea"/>
                    <a:ea typeface="+mj-ea"/>
                  </a:rPr>
                  <a:t>验收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DE4BA818-A916-C84A-AF32-D4C4B843B025}"/>
                  </a:ext>
                </a:extLst>
              </p:cNvPr>
              <p:cNvSpPr txBox="1"/>
              <p:nvPr/>
            </p:nvSpPr>
            <p:spPr>
              <a:xfrm>
                <a:off x="6444466" y="5099387"/>
                <a:ext cx="208680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just">
                  <a:defRPr sz="1200">
                    <a:solidFill>
                      <a:prstClr val="white"/>
                    </a:solidFill>
                    <a:latin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>
                    <a:effectLst>
                      <a:outerShdw blurRad="50800" dist="38100" dir="5400000" algn="t" rotWithShape="0">
                        <a:prstClr val="black">
                          <a:alpha val="28381"/>
                        </a:prstClr>
                      </a:outerShdw>
                    </a:effectLst>
                    <a:latin typeface="+mn-ea"/>
                  </a:rPr>
                  <a:t>增加验收环节，确保工作完成质量</a:t>
                </a:r>
                <a:endParaRPr lang="en-US" altLang="zh-CN" dirty="0">
                  <a:effectLst>
                    <a:outerShdw blurRad="50800" dist="38100" dir="5400000" algn="t" rotWithShape="0">
                      <a:prstClr val="black">
                        <a:alpha val="28381"/>
                      </a:prstClr>
                    </a:outerShdw>
                  </a:effectLst>
                  <a:latin typeface="+mn-ea"/>
                </a:endParaRPr>
              </a:p>
            </p:txBody>
          </p:sp>
        </p:grp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BB40AA33-C5F9-5A49-815F-AE74C831D350}"/>
              </a:ext>
            </a:extLst>
          </p:cNvPr>
          <p:cNvSpPr/>
          <p:nvPr/>
        </p:nvSpPr>
        <p:spPr>
          <a:xfrm>
            <a:off x="6282760" y="5976524"/>
            <a:ext cx="2412686" cy="539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7AF149A-E51B-EE43-8D43-C210A79FEC55}"/>
              </a:ext>
            </a:extLst>
          </p:cNvPr>
          <p:cNvGrpSpPr/>
          <p:nvPr/>
        </p:nvGrpSpPr>
        <p:grpSpPr>
          <a:xfrm>
            <a:off x="9080407" y="2347592"/>
            <a:ext cx="2412686" cy="3636488"/>
            <a:chOff x="9080407" y="2347592"/>
            <a:chExt cx="2412686" cy="3636488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16DF9172-B295-7744-9B60-8E9A84A971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80407" y="2347592"/>
              <a:ext cx="2412125" cy="3636488"/>
            </a:xfrm>
            <a:prstGeom prst="rect">
              <a:avLst/>
            </a:prstGeom>
          </p:spPr>
        </p:pic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F5D1BA8A-B697-9744-81C1-DF391D92F97B}"/>
                </a:ext>
              </a:extLst>
            </p:cNvPr>
            <p:cNvGrpSpPr/>
            <p:nvPr/>
          </p:nvGrpSpPr>
          <p:grpSpPr>
            <a:xfrm>
              <a:off x="9080407" y="4741611"/>
              <a:ext cx="2412686" cy="1234914"/>
              <a:chOff x="9080796" y="4581524"/>
              <a:chExt cx="2413000" cy="1235075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CA02274D-70AA-3B45-89F8-0A9D8547B8C0}"/>
                  </a:ext>
                </a:extLst>
              </p:cNvPr>
              <p:cNvSpPr/>
              <p:nvPr/>
            </p:nvSpPr>
            <p:spPr>
              <a:xfrm>
                <a:off x="9080796" y="4581524"/>
                <a:ext cx="2413000" cy="1235075"/>
              </a:xfrm>
              <a:prstGeom prst="rect">
                <a:avLst/>
              </a:prstGeom>
              <a:solidFill>
                <a:schemeClr val="accent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ea typeface="OPPOSans R" pitchFamily="18" charset="-122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CD760B4-E15D-994F-8C48-6200A635ADEF}"/>
                  </a:ext>
                </a:extLst>
              </p:cNvPr>
              <p:cNvSpPr txBox="1"/>
              <p:nvPr/>
            </p:nvSpPr>
            <p:spPr>
              <a:xfrm>
                <a:off x="9975869" y="4719981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algn="ctr">
                  <a:defRPr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  <a:cs typeface="OPPOSans R" pitchFamily="18" charset="-122"/>
                  </a:defRPr>
                </a:lvl1pPr>
              </a:lstStyle>
              <a:p>
                <a:r>
                  <a:rPr lang="zh-CN" altLang="en-US" dirty="0"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+mj-ea"/>
                    <a:ea typeface="+mj-ea"/>
                  </a:rPr>
                  <a:t>备份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C6BDEF2D-7272-2642-96A6-EBF0021BFD76}"/>
                  </a:ext>
                </a:extLst>
              </p:cNvPr>
              <p:cNvSpPr txBox="1"/>
              <p:nvPr/>
            </p:nvSpPr>
            <p:spPr>
              <a:xfrm>
                <a:off x="9255633" y="5099387"/>
                <a:ext cx="208680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just">
                  <a:defRPr sz="1200">
                    <a:solidFill>
                      <a:prstClr val="white"/>
                    </a:solidFill>
                    <a:latin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</a:rPr>
                  <a:t>注重备份工作，方便项目复盘以及高效利用。</a:t>
                </a:r>
                <a:endParaRPr lang="en-US" altLang="zh-CN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endParaRPr>
              </a:p>
            </p:txBody>
          </p:sp>
        </p:grp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6689131D-D410-4549-A6D2-B68209C2334D}"/>
              </a:ext>
            </a:extLst>
          </p:cNvPr>
          <p:cNvSpPr/>
          <p:nvPr/>
        </p:nvSpPr>
        <p:spPr>
          <a:xfrm>
            <a:off x="9080407" y="5976524"/>
            <a:ext cx="2412686" cy="539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C05A327-DBF1-8145-BD84-B578326AEDC5}"/>
              </a:ext>
            </a:extLst>
          </p:cNvPr>
          <p:cNvGrpSpPr/>
          <p:nvPr/>
        </p:nvGrpSpPr>
        <p:grpSpPr>
          <a:xfrm>
            <a:off x="668822" y="816476"/>
            <a:ext cx="4033766" cy="797220"/>
            <a:chOff x="668822" y="816476"/>
            <a:chExt cx="4033766" cy="797220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5231D50-EA1C-344B-A5B6-2E0EB9C112D8}"/>
                </a:ext>
              </a:extLst>
            </p:cNvPr>
            <p:cNvSpPr txBox="1"/>
            <p:nvPr/>
          </p:nvSpPr>
          <p:spPr>
            <a:xfrm>
              <a:off x="668822" y="816476"/>
              <a:ext cx="2338797" cy="5231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规范工作流程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1F974C26-1B0C-A64A-857B-4EEDC656D224}"/>
                </a:ext>
              </a:extLst>
            </p:cNvPr>
            <p:cNvSpPr/>
            <p:nvPr/>
          </p:nvSpPr>
          <p:spPr>
            <a:xfrm>
              <a:off x="668822" y="1305959"/>
              <a:ext cx="4033766" cy="3077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itchFamily="18" charset="-122"/>
                  <a:ea typeface="OPPOSans R" pitchFamily="18" charset="-122"/>
                  <a:cs typeface="OPPOSans R" pitchFamily="18" charset="-122"/>
                  <a:sym typeface="+mn-lt"/>
                </a:rPr>
                <a:t>在此录入上述标题的综合描述说明</a:t>
              </a:r>
              <a:endParaRPr lang="zh-CN" altLang="en-US" sz="1400" dirty="0">
                <a:latin typeface="OPPOSans R" pitchFamily="18" charset="-122"/>
                <a:ea typeface="OPPOSans R" pitchFamily="18" charset="-122"/>
                <a:cs typeface="OPPOSans R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521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1275E-6 2.22222E-6 L -4.11275E-6 -0.31366 " pathEditMode="relative" rAng="0" ptsTypes="AA">
                                      <p:cBhvr>
                                        <p:cTn id="10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10" grpId="0" animBg="1"/>
      <p:bldP spid="16" grpId="0" animBg="1"/>
      <p:bldP spid="22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E57C12DC-3B56-3B49-99E5-A9B6FB3DD6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5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58"/>
            <a:ext cx="12192000" cy="685074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0AB31CF-2A24-754F-A518-13DFEC404264}"/>
              </a:ext>
            </a:extLst>
          </p:cNvPr>
          <p:cNvSpPr/>
          <p:nvPr/>
        </p:nvSpPr>
        <p:spPr>
          <a:xfrm>
            <a:off x="794" y="447"/>
            <a:ext cx="12190413" cy="6857107"/>
          </a:xfrm>
          <a:prstGeom prst="rect">
            <a:avLst/>
          </a:prstGeom>
          <a:gradFill>
            <a:gsLst>
              <a:gs pos="12000">
                <a:schemeClr val="accent1">
                  <a:lumMod val="75000"/>
                  <a:alpha val="93094"/>
                </a:schemeClr>
              </a:gs>
              <a:gs pos="80000">
                <a:schemeClr val="accent2">
                  <a:alpha val="70247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D564861-FC16-5042-99C9-EBDE3A9771D3}"/>
              </a:ext>
            </a:extLst>
          </p:cNvPr>
          <p:cNvSpPr/>
          <p:nvPr/>
        </p:nvSpPr>
        <p:spPr>
          <a:xfrm>
            <a:off x="5714745" y="420366"/>
            <a:ext cx="5974742" cy="597474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37184"/>
                </a:schemeClr>
              </a:gs>
              <a:gs pos="62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  <a:alpha val="77000"/>
                </a:schemeClr>
              </a:gs>
              <a:gs pos="100000">
                <a:schemeClr val="accent1">
                  <a:lumMod val="30000"/>
                  <a:lumOff val="70000"/>
                  <a:alpha val="51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71500" dist="3556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ea typeface="OPPOSans R" pitchFamily="18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F0F45BE-B5B9-5E45-A553-45AC98DE7AAE}"/>
              </a:ext>
            </a:extLst>
          </p:cNvPr>
          <p:cNvSpPr/>
          <p:nvPr/>
        </p:nvSpPr>
        <p:spPr>
          <a:xfrm>
            <a:off x="7519630" y="2184522"/>
            <a:ext cx="2381232" cy="2381230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  <a:alpha val="33000"/>
                </a:schemeClr>
              </a:gs>
              <a:gs pos="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2EB3C61-8A61-2F47-A508-EBFEB97C3E14}"/>
              </a:ext>
            </a:extLst>
          </p:cNvPr>
          <p:cNvSpPr/>
          <p:nvPr/>
        </p:nvSpPr>
        <p:spPr>
          <a:xfrm>
            <a:off x="6504802" y="1169694"/>
            <a:ext cx="4289351" cy="4289349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4C11794-A51F-B94F-AB0F-FF74DD346F79}"/>
              </a:ext>
            </a:extLst>
          </p:cNvPr>
          <p:cNvSpPr/>
          <p:nvPr/>
        </p:nvSpPr>
        <p:spPr>
          <a:xfrm>
            <a:off x="6050918" y="3405894"/>
            <a:ext cx="1052807" cy="105280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71500" dist="3556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ea"/>
              </a:rPr>
              <a:t>高质高效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C723D2A-06E7-5F47-864D-ABC6212BCEB0}"/>
              </a:ext>
            </a:extLst>
          </p:cNvPr>
          <p:cNvSpPr/>
          <p:nvPr/>
        </p:nvSpPr>
        <p:spPr>
          <a:xfrm>
            <a:off x="6477256" y="1516274"/>
            <a:ext cx="1052807" cy="105280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71500" dist="3556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ea"/>
              </a:rPr>
              <a:t>善聚善用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4081406-5F14-C847-9314-0EF0317BBD82}"/>
              </a:ext>
            </a:extLst>
          </p:cNvPr>
          <p:cNvSpPr/>
          <p:nvPr/>
        </p:nvSpPr>
        <p:spPr>
          <a:xfrm>
            <a:off x="8220438" y="671442"/>
            <a:ext cx="1052807" cy="105280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71500" dist="3556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ea"/>
              </a:rPr>
              <a:t>储备人才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4D943CA-3F73-7A48-B736-F38FC6657BD6}"/>
              </a:ext>
            </a:extLst>
          </p:cNvPr>
          <p:cNvSpPr/>
          <p:nvPr/>
        </p:nvSpPr>
        <p:spPr>
          <a:xfrm>
            <a:off x="9967813" y="1507571"/>
            <a:ext cx="1052807" cy="105280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71500" dist="3556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ea"/>
              </a:rPr>
              <a:t>提供环境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412AF8D-AFE6-8D4B-94AF-75A5EFBAEC84}"/>
              </a:ext>
            </a:extLst>
          </p:cNvPr>
          <p:cNvSpPr/>
          <p:nvPr/>
        </p:nvSpPr>
        <p:spPr>
          <a:xfrm>
            <a:off x="10403570" y="3395041"/>
            <a:ext cx="1052807" cy="105280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71500" dist="3556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ea"/>
              </a:rPr>
              <a:t>专项培优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057730E-4858-F646-9E66-15C3927850EC}"/>
              </a:ext>
            </a:extLst>
          </p:cNvPr>
          <p:cNvSpPr/>
          <p:nvPr/>
        </p:nvSpPr>
        <p:spPr>
          <a:xfrm>
            <a:off x="9199576" y="4912545"/>
            <a:ext cx="1052807" cy="105280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71500" dist="3556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ea"/>
              </a:rPr>
              <a:t>团队协作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B1F52FEA-7EA2-BF45-AFA5-FDC8ACD43CFC}"/>
              </a:ext>
            </a:extLst>
          </p:cNvPr>
          <p:cNvSpPr/>
          <p:nvPr/>
        </p:nvSpPr>
        <p:spPr>
          <a:xfrm>
            <a:off x="7262464" y="4917376"/>
            <a:ext cx="1052807" cy="105280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71500" dist="3556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ea"/>
              </a:rPr>
              <a:t>无往不利</a:t>
            </a:r>
          </a:p>
        </p:txBody>
      </p:sp>
      <p:sp>
        <p:nvSpPr>
          <p:cNvPr id="16" name="矩形: 圆角 70">
            <a:extLst>
              <a:ext uri="{FF2B5EF4-FFF2-40B4-BE49-F238E27FC236}">
                <a16:creationId xmlns:a16="http://schemas.microsoft.com/office/drawing/2014/main" id="{181FCAF0-83D9-2F41-B188-5D35898BE339}"/>
              </a:ext>
            </a:extLst>
          </p:cNvPr>
          <p:cNvSpPr/>
          <p:nvPr/>
        </p:nvSpPr>
        <p:spPr>
          <a:xfrm>
            <a:off x="7930004" y="2614799"/>
            <a:ext cx="1560484" cy="1560484"/>
          </a:xfrm>
          <a:prstGeom prst="ellipse">
            <a:avLst/>
          </a:prstGeom>
          <a:gradFill flip="none" rotWithShape="1">
            <a:gsLst>
              <a:gs pos="89000">
                <a:schemeClr val="accent2"/>
              </a:gs>
              <a:gs pos="2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66550" dist="38100" dir="5400000" sx="112000" sy="112000" algn="t" rotWithShape="0">
              <a:schemeClr val="accent1"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 extrusionH="5715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OPPOSans R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B6DB9C-5BE9-1E45-8EB9-2F6F019501DD}"/>
              </a:ext>
            </a:extLst>
          </p:cNvPr>
          <p:cNvSpPr txBox="1"/>
          <p:nvPr/>
        </p:nvSpPr>
        <p:spPr>
          <a:xfrm>
            <a:off x="8277489" y="3031129"/>
            <a:ext cx="917791" cy="8308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OPPOSans B" pitchFamily="18" charset="-122"/>
              </a:rPr>
              <a:t>凝聚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  <a:cs typeface="OPPOSans B" pitchFamily="18" charset="-122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OPPOSans B" pitchFamily="18" charset="-122"/>
              </a:rPr>
              <a:t>高效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4F5E32E-4A2A-524C-8AA7-0429631AD6B8}"/>
              </a:ext>
            </a:extLst>
          </p:cNvPr>
          <p:cNvSpPr/>
          <p:nvPr/>
        </p:nvSpPr>
        <p:spPr>
          <a:xfrm>
            <a:off x="579260" y="2448165"/>
            <a:ext cx="4822667" cy="668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  <a:buClr>
                <a:srgbClr val="0070C0"/>
              </a:buClr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从工作出发，完善体制，扩充各个环节的人才储备，优化人员配置，合理分工各尽其才。</a:t>
            </a:r>
            <a:endParaRPr lang="en-US" altLang="zh-CN" sz="1600" dirty="0">
              <a:solidFill>
                <a:schemeClr val="bg1"/>
              </a:solidFill>
              <a:latin typeface="+mn-ea"/>
              <a:cs typeface="OPPOSans R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8" name="TextBox 2">
            <a:extLst>
              <a:ext uri="{FF2B5EF4-FFF2-40B4-BE49-F238E27FC236}">
                <a16:creationId xmlns:a16="http://schemas.microsoft.com/office/drawing/2014/main" id="{959A8EC2-8E93-B746-A2DF-004803BD1792}"/>
              </a:ext>
            </a:extLst>
          </p:cNvPr>
          <p:cNvSpPr txBox="1"/>
          <p:nvPr/>
        </p:nvSpPr>
        <p:spPr>
          <a:xfrm>
            <a:off x="707618" y="1229801"/>
            <a:ext cx="3077365" cy="6154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OPPOSans H" pitchFamily="18" charset="-122"/>
                <a:sym typeface="微软雅黑" panose="020B0503020204020204" pitchFamily="34" charset="-122"/>
              </a:rPr>
              <a:t>凝聚高效团队</a:t>
            </a:r>
            <a:endParaRPr lang="en-US" altLang="zh-CN" sz="4000" dirty="0">
              <a:solidFill>
                <a:schemeClr val="bg1"/>
              </a:solidFill>
              <a:latin typeface="+mj-ea"/>
              <a:ea typeface="+mj-ea"/>
              <a:cs typeface="OPPOSans H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4118C79-7358-0940-82B2-51DBB79D5484}"/>
              </a:ext>
            </a:extLst>
          </p:cNvPr>
          <p:cNvSpPr/>
          <p:nvPr/>
        </p:nvSpPr>
        <p:spPr>
          <a:xfrm>
            <a:off x="579260" y="3248805"/>
            <a:ext cx="4822667" cy="668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  <a:buClr>
                <a:srgbClr val="0070C0"/>
              </a:buClr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定期组织培训和外派学习，提高专业技能水平，努力构建学习型团队。</a:t>
            </a:r>
            <a:endParaRPr lang="en-US" altLang="zh-CN" sz="1600" dirty="0">
              <a:solidFill>
                <a:schemeClr val="bg1"/>
              </a:solidFill>
              <a:latin typeface="+mn-ea"/>
              <a:cs typeface="OPPOSans R" pitchFamily="18" charset="-122"/>
              <a:sym typeface="微软雅黑" panose="020B0503020204020204" pitchFamily="34" charset="-122"/>
            </a:endParaRPr>
          </a:p>
        </p:txBody>
      </p:sp>
      <p:cxnSp>
        <p:nvCxnSpPr>
          <p:cNvPr id="31" name="直接连接符 32">
            <a:extLst>
              <a:ext uri="{FF2B5EF4-FFF2-40B4-BE49-F238E27FC236}">
                <a16:creationId xmlns:a16="http://schemas.microsoft.com/office/drawing/2014/main" id="{39EC04E1-7DD6-844E-BA09-6019AFA05CB8}"/>
              </a:ext>
            </a:extLst>
          </p:cNvPr>
          <p:cNvCxnSpPr>
            <a:cxnSpLocks/>
          </p:cNvCxnSpPr>
          <p:nvPr/>
        </p:nvCxnSpPr>
        <p:spPr>
          <a:xfrm>
            <a:off x="28277" y="1186942"/>
            <a:ext cx="0" cy="615473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圆角矩形 33">
            <a:extLst>
              <a:ext uri="{FF2B5EF4-FFF2-40B4-BE49-F238E27FC236}">
                <a16:creationId xmlns:a16="http://schemas.microsoft.com/office/drawing/2014/main" id="{38AB925D-348F-6C46-89C8-45EC771D5DDC}"/>
              </a:ext>
            </a:extLst>
          </p:cNvPr>
          <p:cNvSpPr/>
          <p:nvPr/>
        </p:nvSpPr>
        <p:spPr>
          <a:xfrm>
            <a:off x="707618" y="4274178"/>
            <a:ext cx="940215" cy="39335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200" dirty="0">
                <a:solidFill>
                  <a:schemeClr val="bg1"/>
                </a:solidFill>
                <a:latin typeface="+mn-ea"/>
              </a:rPr>
              <a:t>效率</a:t>
            </a:r>
          </a:p>
        </p:txBody>
      </p:sp>
      <p:sp>
        <p:nvSpPr>
          <p:cNvPr id="36" name="圆角矩形 35">
            <a:extLst>
              <a:ext uri="{FF2B5EF4-FFF2-40B4-BE49-F238E27FC236}">
                <a16:creationId xmlns:a16="http://schemas.microsoft.com/office/drawing/2014/main" id="{3C40D958-04F6-E640-8E4D-668B6B0CEF1D}"/>
              </a:ext>
            </a:extLst>
          </p:cNvPr>
          <p:cNvSpPr/>
          <p:nvPr/>
        </p:nvSpPr>
        <p:spPr>
          <a:xfrm>
            <a:off x="1884549" y="4264642"/>
            <a:ext cx="940215" cy="39335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200" dirty="0">
                <a:solidFill>
                  <a:schemeClr val="bg1"/>
                </a:solidFill>
                <a:latin typeface="+mn-ea"/>
              </a:rPr>
              <a:t>团队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932 0.19745 L 1.04167E-6 4.81481E-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66" y="-988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0.3206 L 2.29167E-6 2.96296E-6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-16042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701 0.2 L 2.91667E-6 2.22222E-6 " pathEditMode="relative" rAng="0" ptsTypes="AA">
                                      <p:cBhvr>
                                        <p:cTn id="6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44" y="-100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281 -0.07662 L -4.375E-6 7.40741E-7 " pathEditMode="relative" rAng="0" ptsTypes="AA">
                                      <p:cBhvr>
                                        <p:cTn id="6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1" y="3819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7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399 -0.29792 L 3.75E-6 4.44444E-6 " pathEditMode="relative" rAng="0" ptsTypes="AA">
                                      <p:cBhvr>
                                        <p:cTn id="7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3" y="1488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75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87 -0.29861 L -2.08333E-6 0 " pathEditMode="relative" rAng="0" ptsTypes="AA">
                                      <p:cBhvr>
                                        <p:cTn id="8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1493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5" dur="75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422 -0.07824 L -3.125E-6 3.7037E-7 " pathEditMode="relative" rAng="0" ptsTypes="AA">
                                      <p:cBhvr>
                                        <p:cTn id="9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11" y="391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75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6" grpId="0" animBg="1"/>
      <p:bldP spid="17" grpId="0"/>
      <p:bldP spid="27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CE114E2-3476-BC49-BB32-2BD8D4CE33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7"/>
            <a:ext cx="11081196" cy="685710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2DEDD1DA-0D5A-1E4D-AD4F-2232223BAB67}"/>
              </a:ext>
            </a:extLst>
          </p:cNvPr>
          <p:cNvSpPr/>
          <p:nvPr/>
        </p:nvSpPr>
        <p:spPr bwMode="auto">
          <a:xfrm>
            <a:off x="4327391" y="447"/>
            <a:ext cx="7864608" cy="6857107"/>
          </a:xfrm>
          <a:prstGeom prst="rect">
            <a:avLst/>
          </a:prstGeom>
          <a:gradFill>
            <a:gsLst>
              <a:gs pos="38000">
                <a:schemeClr val="accent1">
                  <a:lumMod val="75000"/>
                  <a:alpha val="0"/>
                </a:schemeClr>
              </a:gs>
              <a:gs pos="77000">
                <a:schemeClr val="bg1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AC17751-642A-BA43-BA2A-A5F30230EF89}"/>
              </a:ext>
            </a:extLst>
          </p:cNvPr>
          <p:cNvSpPr/>
          <p:nvPr/>
        </p:nvSpPr>
        <p:spPr bwMode="auto">
          <a:xfrm>
            <a:off x="1" y="447"/>
            <a:ext cx="12192000" cy="6857107"/>
          </a:xfrm>
          <a:prstGeom prst="rect">
            <a:avLst/>
          </a:prstGeom>
          <a:solidFill>
            <a:schemeClr val="accent1">
              <a:alpha val="1388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1394973-3779-7243-931C-F913E00B3808}"/>
              </a:ext>
            </a:extLst>
          </p:cNvPr>
          <p:cNvSpPr/>
          <p:nvPr/>
        </p:nvSpPr>
        <p:spPr bwMode="auto">
          <a:xfrm>
            <a:off x="3398035" y="3510445"/>
            <a:ext cx="8793966" cy="2343502"/>
          </a:xfrm>
          <a:prstGeom prst="rect">
            <a:avLst/>
          </a:prstGeom>
          <a:gradFill>
            <a:gsLst>
              <a:gs pos="53000">
                <a:schemeClr val="accent1">
                  <a:lumMod val="75000"/>
                  <a:alpha val="83000"/>
                </a:schemeClr>
              </a:gs>
              <a:gs pos="84000">
                <a:schemeClr val="accent1"/>
              </a:gs>
              <a:gs pos="100000">
                <a:schemeClr val="accent2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DF9DA34-A778-B84B-A918-6BF6DE9A09F7}"/>
              </a:ext>
            </a:extLst>
          </p:cNvPr>
          <p:cNvSpPr/>
          <p:nvPr/>
        </p:nvSpPr>
        <p:spPr>
          <a:xfrm>
            <a:off x="3653147" y="3872049"/>
            <a:ext cx="3774901" cy="5231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  <a:cs typeface="OPPOSans H" pitchFamily="18" charset="-122"/>
              </a:rPr>
              <a:t>年度重要项目成果展示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4E2A17E-B0B5-134A-A485-970A683F7D18}"/>
              </a:ext>
            </a:extLst>
          </p:cNvPr>
          <p:cNvSpPr/>
          <p:nvPr/>
        </p:nvSpPr>
        <p:spPr>
          <a:xfrm>
            <a:off x="3653146" y="4497973"/>
            <a:ext cx="7864608" cy="798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itchFamily="18" charset="-122"/>
              </a:rPr>
              <a:t>通过市场调查与竞品分析，定制细化完善的销售方案，有目的的计划以及寻找各个大区的销售渠道，并超额完成既定目标。</a:t>
            </a:r>
          </a:p>
        </p:txBody>
      </p:sp>
      <p:cxnSp>
        <p:nvCxnSpPr>
          <p:cNvPr id="9" name="直接连接符 32">
            <a:extLst>
              <a:ext uri="{FF2B5EF4-FFF2-40B4-BE49-F238E27FC236}">
                <a16:creationId xmlns:a16="http://schemas.microsoft.com/office/drawing/2014/main" id="{34B379B0-4D32-2B41-B6D3-14BA2D03AE34}"/>
              </a:ext>
            </a:extLst>
          </p:cNvPr>
          <p:cNvCxnSpPr>
            <a:cxnSpLocks/>
          </p:cNvCxnSpPr>
          <p:nvPr/>
        </p:nvCxnSpPr>
        <p:spPr>
          <a:xfrm>
            <a:off x="3429046" y="3872050"/>
            <a:ext cx="0" cy="615473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682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8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8" grpId="0"/>
          <p:bldP spid="11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A-矩形 26">
            <a:extLst>
              <a:ext uri="{FF2B5EF4-FFF2-40B4-BE49-F238E27FC236}">
                <a16:creationId xmlns:a16="http://schemas.microsoft.com/office/drawing/2014/main" id="{D0B5FF42-6C49-FE4C-8A33-C30DC4A5365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93" y="447"/>
            <a:ext cx="12191207" cy="6857107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  <a:alpha val="10000"/>
                </a:schemeClr>
              </a:gs>
              <a:gs pos="25000">
                <a:schemeClr val="bg1"/>
              </a:gs>
            </a:gsLst>
            <a:lin ang="60000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C03CFB2C-C052-0044-986F-613513A14F72}"/>
              </a:ext>
            </a:extLst>
          </p:cNvPr>
          <p:cNvSpPr/>
          <p:nvPr/>
        </p:nvSpPr>
        <p:spPr bwMode="auto">
          <a:xfrm>
            <a:off x="0" y="4597559"/>
            <a:ext cx="12192000" cy="2281214"/>
          </a:xfrm>
          <a:prstGeom prst="rect">
            <a:avLst/>
          </a:prstGeom>
          <a:gradFill>
            <a:gsLst>
              <a:gs pos="2000">
                <a:schemeClr val="accent1"/>
              </a:gs>
              <a:gs pos="68000">
                <a:schemeClr val="accent1">
                  <a:lumMod val="75000"/>
                </a:schemeClr>
              </a:gs>
              <a:gs pos="100000">
                <a:schemeClr val="accent2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55192BE-647D-7C40-AB18-7BC8B5A78BF0}"/>
              </a:ext>
            </a:extLst>
          </p:cNvPr>
          <p:cNvSpPr/>
          <p:nvPr/>
        </p:nvSpPr>
        <p:spPr>
          <a:xfrm>
            <a:off x="704385" y="995070"/>
            <a:ext cx="2762263" cy="52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  <a:cs typeface="OPPOSans H" pitchFamily="18" charset="-122"/>
              </a:rPr>
              <a:t>重点项目介绍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7DC2F7A-49FC-0447-8F7B-4B6F58FC61E5}"/>
              </a:ext>
            </a:extLst>
          </p:cNvPr>
          <p:cNvSpPr/>
          <p:nvPr/>
        </p:nvSpPr>
        <p:spPr>
          <a:xfrm>
            <a:off x="704386" y="1459537"/>
            <a:ext cx="2877336" cy="307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itchFamily="18" charset="-122"/>
                <a:sym typeface="+mn-lt"/>
              </a:rPr>
              <a:t>在此录入上述标题的综合描述说明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OPPOSans R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4E149B1-C705-CC4B-B390-8DE462353771}"/>
              </a:ext>
            </a:extLst>
          </p:cNvPr>
          <p:cNvSpPr/>
          <p:nvPr/>
        </p:nvSpPr>
        <p:spPr>
          <a:xfrm>
            <a:off x="632393" y="1065389"/>
            <a:ext cx="71991" cy="6431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grpSp>
        <p:nvGrpSpPr>
          <p:cNvPr id="62" name="组合 61" hidden="1">
            <a:extLst>
              <a:ext uri="{FF2B5EF4-FFF2-40B4-BE49-F238E27FC236}">
                <a16:creationId xmlns:a16="http://schemas.microsoft.com/office/drawing/2014/main" id="{074017AA-0C57-0946-B257-434B2FD2FFC0}"/>
              </a:ext>
            </a:extLst>
          </p:cNvPr>
          <p:cNvGrpSpPr/>
          <p:nvPr/>
        </p:nvGrpSpPr>
        <p:grpSpPr>
          <a:xfrm>
            <a:off x="5417273" y="1049794"/>
            <a:ext cx="2560623" cy="1999705"/>
            <a:chOff x="5351099" y="1472699"/>
            <a:chExt cx="2560956" cy="1999965"/>
          </a:xfrm>
        </p:grpSpPr>
        <p:sp>
          <p:nvSpPr>
            <p:cNvPr id="63" name="Rectangle 10">
              <a:extLst>
                <a:ext uri="{FF2B5EF4-FFF2-40B4-BE49-F238E27FC236}">
                  <a16:creationId xmlns:a16="http://schemas.microsoft.com/office/drawing/2014/main" id="{191B5F0A-A58D-BC47-9C34-7AB6DADE14AD}"/>
                </a:ext>
              </a:extLst>
            </p:cNvPr>
            <p:cNvSpPr/>
            <p:nvPr/>
          </p:nvSpPr>
          <p:spPr>
            <a:xfrm>
              <a:off x="5351099" y="1526521"/>
              <a:ext cx="483288" cy="48328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64" name="TextBox 5">
              <a:extLst>
                <a:ext uri="{FF2B5EF4-FFF2-40B4-BE49-F238E27FC236}">
                  <a16:creationId xmlns:a16="http://schemas.microsoft.com/office/drawing/2014/main" id="{F8A2E0D8-4089-EC4C-B2DE-6393A28F150F}"/>
                </a:ext>
              </a:extLst>
            </p:cNvPr>
            <p:cNvSpPr txBox="1"/>
            <p:nvPr/>
          </p:nvSpPr>
          <p:spPr>
            <a:xfrm>
              <a:off x="5403589" y="1583499"/>
              <a:ext cx="378310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01</a:t>
              </a:r>
            </a:p>
          </p:txBody>
        </p:sp>
        <p:cxnSp>
          <p:nvCxnSpPr>
            <p:cNvPr id="65" name="Straight Connector 6">
              <a:extLst>
                <a:ext uri="{FF2B5EF4-FFF2-40B4-BE49-F238E27FC236}">
                  <a16:creationId xmlns:a16="http://schemas.microsoft.com/office/drawing/2014/main" id="{8760CB9D-B3E3-9D4D-99FC-C89A08E98B1F}"/>
                </a:ext>
              </a:extLst>
            </p:cNvPr>
            <p:cNvCxnSpPr/>
            <p:nvPr/>
          </p:nvCxnSpPr>
          <p:spPr>
            <a:xfrm>
              <a:off x="5592742" y="2009809"/>
              <a:ext cx="0" cy="1189776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19">
              <a:extLst>
                <a:ext uri="{FF2B5EF4-FFF2-40B4-BE49-F238E27FC236}">
                  <a16:creationId xmlns:a16="http://schemas.microsoft.com/office/drawing/2014/main" id="{F7566EC8-72E0-444F-8762-542096E823F3}"/>
                </a:ext>
              </a:extLst>
            </p:cNvPr>
            <p:cNvSpPr txBox="1"/>
            <p:nvPr/>
          </p:nvSpPr>
          <p:spPr>
            <a:xfrm>
              <a:off x="6045980" y="1472699"/>
              <a:ext cx="1846659" cy="5741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0070C0"/>
                  </a:solidFill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充满活力、年轻、</a:t>
              </a:r>
              <a:endParaRPr lang="en-US" altLang="zh-CN" sz="1600" dirty="0">
                <a:solidFill>
                  <a:srgbClr val="0070C0"/>
                </a:solidFill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0070C0"/>
                  </a:solidFill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创新变革的专业团队</a:t>
              </a:r>
              <a:endParaRPr lang="en-US" sz="1600" dirty="0">
                <a:solidFill>
                  <a:srgbClr val="0070C0"/>
                </a:solidFill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67" name="TextBox 20">
              <a:extLst>
                <a:ext uri="{FF2B5EF4-FFF2-40B4-BE49-F238E27FC236}">
                  <a16:creationId xmlns:a16="http://schemas.microsoft.com/office/drawing/2014/main" id="{EC6B561C-2449-794B-B1DD-3FA6394FF76A}"/>
                </a:ext>
              </a:extLst>
            </p:cNvPr>
            <p:cNvSpPr txBox="1"/>
            <p:nvPr/>
          </p:nvSpPr>
          <p:spPr>
            <a:xfrm flipH="1">
              <a:off x="6054295" y="2126142"/>
              <a:ext cx="1857760" cy="13465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自创立以来，经历过多次的变革和整合</a:t>
              </a:r>
              <a:endParaRPr lang="en-US" altLang="zh-CN" sz="1400" dirty="0"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400" dirty="0"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不断创新，变得更加适应市场的需要和发展</a:t>
              </a:r>
              <a:endParaRPr lang="en-US" altLang="zh-CN" sz="1400" dirty="0"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400" dirty="0"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坚信，梦想与变革同在。</a:t>
              </a:r>
            </a:p>
          </p:txBody>
        </p:sp>
      </p:grpSp>
      <p:grpSp>
        <p:nvGrpSpPr>
          <p:cNvPr id="68" name="组合 67" hidden="1">
            <a:extLst>
              <a:ext uri="{FF2B5EF4-FFF2-40B4-BE49-F238E27FC236}">
                <a16:creationId xmlns:a16="http://schemas.microsoft.com/office/drawing/2014/main" id="{FC69F8A6-10EC-B44B-8215-8FC5DC5C99D0}"/>
              </a:ext>
            </a:extLst>
          </p:cNvPr>
          <p:cNvGrpSpPr/>
          <p:nvPr/>
        </p:nvGrpSpPr>
        <p:grpSpPr>
          <a:xfrm>
            <a:off x="5417274" y="3694950"/>
            <a:ext cx="3262968" cy="2263958"/>
            <a:chOff x="5351099" y="4118199"/>
            <a:chExt cx="3263393" cy="2264253"/>
          </a:xfrm>
        </p:grpSpPr>
        <p:sp>
          <p:nvSpPr>
            <p:cNvPr id="69" name="Rectangle 32">
              <a:extLst>
                <a:ext uri="{FF2B5EF4-FFF2-40B4-BE49-F238E27FC236}">
                  <a16:creationId xmlns:a16="http://schemas.microsoft.com/office/drawing/2014/main" id="{85D5D2C5-7801-F041-A8F4-4FE40D06DE78}"/>
                </a:ext>
              </a:extLst>
            </p:cNvPr>
            <p:cNvSpPr/>
            <p:nvPr/>
          </p:nvSpPr>
          <p:spPr>
            <a:xfrm>
              <a:off x="5351099" y="4175218"/>
              <a:ext cx="483288" cy="48328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70" name="TextBox 33">
              <a:extLst>
                <a:ext uri="{FF2B5EF4-FFF2-40B4-BE49-F238E27FC236}">
                  <a16:creationId xmlns:a16="http://schemas.microsoft.com/office/drawing/2014/main" id="{31EAC532-F517-AE44-93F0-F95EA3187232}"/>
                </a:ext>
              </a:extLst>
            </p:cNvPr>
            <p:cNvSpPr txBox="1"/>
            <p:nvPr/>
          </p:nvSpPr>
          <p:spPr>
            <a:xfrm>
              <a:off x="5384352" y="4232196"/>
              <a:ext cx="41678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03</a:t>
              </a:r>
            </a:p>
          </p:txBody>
        </p:sp>
        <p:cxnSp>
          <p:nvCxnSpPr>
            <p:cNvPr id="71" name="Straight Connector 34">
              <a:extLst>
                <a:ext uri="{FF2B5EF4-FFF2-40B4-BE49-F238E27FC236}">
                  <a16:creationId xmlns:a16="http://schemas.microsoft.com/office/drawing/2014/main" id="{ACC53A22-25A8-934F-9893-5F199ADEF4D6}"/>
                </a:ext>
              </a:extLst>
            </p:cNvPr>
            <p:cNvCxnSpPr/>
            <p:nvPr/>
          </p:nvCxnSpPr>
          <p:spPr>
            <a:xfrm>
              <a:off x="5592742" y="4658506"/>
              <a:ext cx="0" cy="1189776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35">
              <a:extLst>
                <a:ext uri="{FF2B5EF4-FFF2-40B4-BE49-F238E27FC236}">
                  <a16:creationId xmlns:a16="http://schemas.microsoft.com/office/drawing/2014/main" id="{51341AF6-79F9-3E4A-BD07-AB4BECB5DA90}"/>
                </a:ext>
              </a:extLst>
            </p:cNvPr>
            <p:cNvSpPr txBox="1"/>
            <p:nvPr/>
          </p:nvSpPr>
          <p:spPr>
            <a:xfrm>
              <a:off x="6089953" y="4118199"/>
              <a:ext cx="2051844" cy="5741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 sz="1600" b="1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b="0" dirty="0"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不断完善、</a:t>
              </a:r>
              <a:endParaRPr lang="en-US" altLang="zh-CN" b="0" dirty="0"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  <a:p>
              <a:r>
                <a:rPr lang="zh-CN" altLang="en-US" b="0" dirty="0"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力争优秀的合作型团队</a:t>
              </a:r>
              <a:endParaRPr lang="en-US" b="0" dirty="0"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" name="TextBox 36">
              <a:extLst>
                <a:ext uri="{FF2B5EF4-FFF2-40B4-BE49-F238E27FC236}">
                  <a16:creationId xmlns:a16="http://schemas.microsoft.com/office/drawing/2014/main" id="{BE559455-2BF4-CD4E-8C9A-FED20FB89DEF}"/>
                </a:ext>
              </a:extLst>
            </p:cNvPr>
            <p:cNvSpPr txBox="1"/>
            <p:nvPr/>
          </p:nvSpPr>
          <p:spPr>
            <a:xfrm flipH="1">
              <a:off x="6021883" y="4791247"/>
              <a:ext cx="2592609" cy="15912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建设一个优秀“团队”，比建立一个优质“客户群”要难得多</a:t>
              </a:r>
              <a:endParaRPr lang="en-US" altLang="zh-CN" sz="1400" dirty="0"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400" dirty="0"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建立好团队的目的，是为更好的服务客户</a:t>
              </a:r>
              <a:endParaRPr lang="en-US" altLang="zh-CN" sz="1400" dirty="0"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400" dirty="0"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网络服务更专业化、分工更明细，团队合作意识更为重要</a:t>
              </a:r>
              <a:endParaRPr lang="en-US" sz="1400" dirty="0"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4" name="组合 73" hidden="1">
            <a:extLst>
              <a:ext uri="{FF2B5EF4-FFF2-40B4-BE49-F238E27FC236}">
                <a16:creationId xmlns:a16="http://schemas.microsoft.com/office/drawing/2014/main" id="{2D8C180A-5BB9-2D42-AD8D-F602B1CE047A}"/>
              </a:ext>
            </a:extLst>
          </p:cNvPr>
          <p:cNvGrpSpPr/>
          <p:nvPr/>
        </p:nvGrpSpPr>
        <p:grpSpPr>
          <a:xfrm>
            <a:off x="8903503" y="1065858"/>
            <a:ext cx="2541209" cy="1811479"/>
            <a:chOff x="8837783" y="1488765"/>
            <a:chExt cx="2541540" cy="1811715"/>
          </a:xfrm>
        </p:grpSpPr>
        <p:sp>
          <p:nvSpPr>
            <p:cNvPr id="75" name="Rectangle 41">
              <a:extLst>
                <a:ext uri="{FF2B5EF4-FFF2-40B4-BE49-F238E27FC236}">
                  <a16:creationId xmlns:a16="http://schemas.microsoft.com/office/drawing/2014/main" id="{05B3949B-C851-CB4A-8B45-A251B22C7F6F}"/>
                </a:ext>
              </a:extLst>
            </p:cNvPr>
            <p:cNvSpPr/>
            <p:nvPr/>
          </p:nvSpPr>
          <p:spPr>
            <a:xfrm>
              <a:off x="8837783" y="1526521"/>
              <a:ext cx="483288" cy="48328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76" name="TextBox 42">
              <a:extLst>
                <a:ext uri="{FF2B5EF4-FFF2-40B4-BE49-F238E27FC236}">
                  <a16:creationId xmlns:a16="http://schemas.microsoft.com/office/drawing/2014/main" id="{3FB91DDF-0FAD-2D41-94F9-32CBFEAA44A2}"/>
                </a:ext>
              </a:extLst>
            </p:cNvPr>
            <p:cNvSpPr txBox="1"/>
            <p:nvPr/>
          </p:nvSpPr>
          <p:spPr>
            <a:xfrm>
              <a:off x="8871036" y="1583499"/>
              <a:ext cx="41678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02</a:t>
              </a:r>
            </a:p>
          </p:txBody>
        </p:sp>
        <p:cxnSp>
          <p:nvCxnSpPr>
            <p:cNvPr id="77" name="Straight Connector 43">
              <a:extLst>
                <a:ext uri="{FF2B5EF4-FFF2-40B4-BE49-F238E27FC236}">
                  <a16:creationId xmlns:a16="http://schemas.microsoft.com/office/drawing/2014/main" id="{8D2965FC-8BF6-AE42-9435-EAA4D6511C88}"/>
                </a:ext>
              </a:extLst>
            </p:cNvPr>
            <p:cNvCxnSpPr/>
            <p:nvPr/>
          </p:nvCxnSpPr>
          <p:spPr>
            <a:xfrm>
              <a:off x="9079426" y="2009809"/>
              <a:ext cx="0" cy="1189776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44">
              <a:extLst>
                <a:ext uri="{FF2B5EF4-FFF2-40B4-BE49-F238E27FC236}">
                  <a16:creationId xmlns:a16="http://schemas.microsoft.com/office/drawing/2014/main" id="{C107A173-FB3F-F641-A280-C80D77B78985}"/>
                </a:ext>
              </a:extLst>
            </p:cNvPr>
            <p:cNvSpPr txBox="1"/>
            <p:nvPr/>
          </p:nvSpPr>
          <p:spPr>
            <a:xfrm>
              <a:off x="9521563" y="1488765"/>
              <a:ext cx="1641475" cy="5741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 sz="16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b="0" dirty="0">
                  <a:solidFill>
                    <a:srgbClr val="00B0F0"/>
                  </a:solidFill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激情而充满斗志、</a:t>
              </a:r>
              <a:endParaRPr lang="en-US" altLang="zh-CN" b="0" dirty="0">
                <a:solidFill>
                  <a:srgbClr val="00B0F0"/>
                </a:solidFill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  <a:p>
              <a:r>
                <a:rPr lang="zh-CN" altLang="en-US" b="0" dirty="0">
                  <a:solidFill>
                    <a:srgbClr val="00B0F0"/>
                  </a:solidFill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走向卓越的团队</a:t>
              </a:r>
              <a:endParaRPr lang="en-US" b="0" dirty="0">
                <a:solidFill>
                  <a:srgbClr val="00B0F0"/>
                </a:solidFill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79" name="TextBox 45">
              <a:extLst>
                <a:ext uri="{FF2B5EF4-FFF2-40B4-BE49-F238E27FC236}">
                  <a16:creationId xmlns:a16="http://schemas.microsoft.com/office/drawing/2014/main" id="{0B1CD0F5-79FE-244A-8E83-0F3FB03000E4}"/>
                </a:ext>
              </a:extLst>
            </p:cNvPr>
            <p:cNvSpPr txBox="1"/>
            <p:nvPr/>
          </p:nvSpPr>
          <p:spPr>
            <a:xfrm flipH="1">
              <a:off x="9521563" y="2492567"/>
              <a:ext cx="1857760" cy="80791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一群向往成功并且正在用自己的行动力在证明走向卓越的团队</a:t>
              </a:r>
              <a:endParaRPr lang="en-US" sz="1400" dirty="0"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0" name="组合 79" hidden="1">
            <a:extLst>
              <a:ext uri="{FF2B5EF4-FFF2-40B4-BE49-F238E27FC236}">
                <a16:creationId xmlns:a16="http://schemas.microsoft.com/office/drawing/2014/main" id="{78248B4E-5DD1-9A42-B6E2-98FFF22787B2}"/>
              </a:ext>
            </a:extLst>
          </p:cNvPr>
          <p:cNvGrpSpPr/>
          <p:nvPr/>
        </p:nvGrpSpPr>
        <p:grpSpPr>
          <a:xfrm>
            <a:off x="8903505" y="3683137"/>
            <a:ext cx="2693294" cy="2018235"/>
            <a:chOff x="8837783" y="4106386"/>
            <a:chExt cx="2693645" cy="2018498"/>
          </a:xfrm>
        </p:grpSpPr>
        <p:sp>
          <p:nvSpPr>
            <p:cNvPr id="81" name="Rectangle 46">
              <a:extLst>
                <a:ext uri="{FF2B5EF4-FFF2-40B4-BE49-F238E27FC236}">
                  <a16:creationId xmlns:a16="http://schemas.microsoft.com/office/drawing/2014/main" id="{574C633F-6F08-BB44-B3C2-25E4465FD0B5}"/>
                </a:ext>
              </a:extLst>
            </p:cNvPr>
            <p:cNvSpPr/>
            <p:nvPr/>
          </p:nvSpPr>
          <p:spPr>
            <a:xfrm>
              <a:off x="8837783" y="4175218"/>
              <a:ext cx="483288" cy="48328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82" name="TextBox 47">
              <a:extLst>
                <a:ext uri="{FF2B5EF4-FFF2-40B4-BE49-F238E27FC236}">
                  <a16:creationId xmlns:a16="http://schemas.microsoft.com/office/drawing/2014/main" id="{B2EBA959-FC0A-464E-B71B-F99DF69BF51D}"/>
                </a:ext>
              </a:extLst>
            </p:cNvPr>
            <p:cNvSpPr txBox="1"/>
            <p:nvPr/>
          </p:nvSpPr>
          <p:spPr>
            <a:xfrm>
              <a:off x="8871036" y="4232196"/>
              <a:ext cx="416782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04</a:t>
              </a:r>
            </a:p>
          </p:txBody>
        </p:sp>
        <p:cxnSp>
          <p:nvCxnSpPr>
            <p:cNvPr id="83" name="Straight Connector 48">
              <a:extLst>
                <a:ext uri="{FF2B5EF4-FFF2-40B4-BE49-F238E27FC236}">
                  <a16:creationId xmlns:a16="http://schemas.microsoft.com/office/drawing/2014/main" id="{3200C791-3BC3-2A45-9A0E-80E7013EAF77}"/>
                </a:ext>
              </a:extLst>
            </p:cNvPr>
            <p:cNvCxnSpPr/>
            <p:nvPr/>
          </p:nvCxnSpPr>
          <p:spPr>
            <a:xfrm>
              <a:off x="9079426" y="4658506"/>
              <a:ext cx="0" cy="1189776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extBox 49">
              <a:extLst>
                <a:ext uri="{FF2B5EF4-FFF2-40B4-BE49-F238E27FC236}">
                  <a16:creationId xmlns:a16="http://schemas.microsoft.com/office/drawing/2014/main" id="{DB477317-88C1-144E-9B46-0C3D2D67D753}"/>
                </a:ext>
              </a:extLst>
            </p:cNvPr>
            <p:cNvSpPr txBox="1"/>
            <p:nvPr/>
          </p:nvSpPr>
          <p:spPr>
            <a:xfrm>
              <a:off x="9502920" y="4106386"/>
              <a:ext cx="1846659" cy="88639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20000"/>
                </a:lnSpc>
                <a:defRPr sz="1600" b="1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b="0" dirty="0"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不断成长、</a:t>
              </a:r>
              <a:endParaRPr lang="en-US" altLang="zh-CN" b="0" dirty="0"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  <a:p>
              <a:r>
                <a:rPr lang="zh-CN" altLang="en-US" b="0" dirty="0"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技术服务先进的团队</a:t>
              </a:r>
              <a:endParaRPr lang="en-US" altLang="zh-CN" b="0" dirty="0"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  <a:p>
              <a:endParaRPr lang="en-US" b="0" dirty="0"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85" name="TextBox 50">
              <a:extLst>
                <a:ext uri="{FF2B5EF4-FFF2-40B4-BE49-F238E27FC236}">
                  <a16:creationId xmlns:a16="http://schemas.microsoft.com/office/drawing/2014/main" id="{3D53F2FE-6F8C-0743-9339-74F731739FAB}"/>
                </a:ext>
              </a:extLst>
            </p:cNvPr>
            <p:cNvSpPr txBox="1"/>
            <p:nvPr/>
          </p:nvSpPr>
          <p:spPr>
            <a:xfrm flipH="1">
              <a:off x="9521563" y="4778362"/>
              <a:ext cx="2009865" cy="13465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对年轻的技术人员有完善的培养计划，不断提升素养与能力，导入前沿的服务理念与技术趋势，不断激励他们的成长</a:t>
              </a:r>
              <a:endParaRPr lang="en-US" sz="1400" dirty="0"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88" name="矩形 87">
            <a:extLst>
              <a:ext uri="{FF2B5EF4-FFF2-40B4-BE49-F238E27FC236}">
                <a16:creationId xmlns:a16="http://schemas.microsoft.com/office/drawing/2014/main" id="{1C1AC3D0-9904-5B46-AB37-60575D6FB0C3}"/>
              </a:ext>
            </a:extLst>
          </p:cNvPr>
          <p:cNvSpPr/>
          <p:nvPr/>
        </p:nvSpPr>
        <p:spPr>
          <a:xfrm>
            <a:off x="721226" y="2138333"/>
            <a:ext cx="4451913" cy="1167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+mn-ea"/>
                <a:cs typeface="OPPOSans R" pitchFamily="18" charset="-122"/>
              </a:rPr>
              <a:t>年初制定的目标计划，充分发挥自主性、创新性。全年顺利完成各预定的销售任务，并及时总结经验的可取之处和不足，加以改善。</a:t>
            </a:r>
            <a:endParaRPr lang="zh-CN" altLang="en-US" sz="1600" dirty="0">
              <a:latin typeface="+mn-ea"/>
              <a:cs typeface="OPPOSans R" pitchFamily="18" charset="-122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297CA1AD-6FB1-484B-B1BA-134C033362C5}"/>
              </a:ext>
            </a:extLst>
          </p:cNvPr>
          <p:cNvSpPr/>
          <p:nvPr/>
        </p:nvSpPr>
        <p:spPr>
          <a:xfrm>
            <a:off x="704384" y="5048979"/>
            <a:ext cx="11056593" cy="798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itchFamily="18" charset="-122"/>
              </a:rPr>
              <a:t>年初制定的目标计划，充分发挥自主性、创新性。全年顺利完成各预定的销售任务，并及时总结经验的可取之处和不足，加以改善。</a:t>
            </a:r>
          </a:p>
        </p:txBody>
      </p:sp>
      <p:graphicFrame>
        <p:nvGraphicFramePr>
          <p:cNvPr id="93" name="图表 92">
            <a:extLst>
              <a:ext uri="{FF2B5EF4-FFF2-40B4-BE49-F238E27FC236}">
                <a16:creationId xmlns:a16="http://schemas.microsoft.com/office/drawing/2014/main" id="{0DB39DF4-2FED-1A4F-944F-DE0A627A5D78}"/>
              </a:ext>
            </a:extLst>
          </p:cNvPr>
          <p:cNvGraphicFramePr/>
          <p:nvPr/>
        </p:nvGraphicFramePr>
        <p:xfrm>
          <a:off x="5469755" y="627253"/>
          <a:ext cx="6291221" cy="3535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9090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.7154E-7 -3.33333E-6 L -5.7154E-7 -0.31365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56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2" presetClass="entr" presetSubtype="2" accel="5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 animBg="1"/>
          <p:bldP spid="9" grpId="1" animBg="1"/>
          <p:bldP spid="88" grpId="0"/>
          <p:bldGraphic spid="93" grpId="0">
            <p:bldAsOne/>
          </p:bldGraphic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.7154E-7 -3.33333E-6 L -5.7154E-7 -0.31365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56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2" presetClass="entr" presetSubtype="2" ac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 animBg="1"/>
          <p:bldP spid="9" grpId="1" animBg="1"/>
          <p:bldP spid="88" grpId="0"/>
          <p:bldGraphic spid="93" grpId="0">
            <p:bldAsOne/>
          </p:bldGraphic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A-矩形 26">
            <a:extLst>
              <a:ext uri="{FF2B5EF4-FFF2-40B4-BE49-F238E27FC236}">
                <a16:creationId xmlns:a16="http://schemas.microsoft.com/office/drawing/2014/main" id="{9069B41D-7D2C-5340-ADFD-CCC73D90EE2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93" y="447"/>
            <a:ext cx="12191207" cy="6857107"/>
          </a:xfrm>
          <a:prstGeom prst="rect">
            <a:avLst/>
          </a:prstGeom>
          <a:gradFill>
            <a:gsLst>
              <a:gs pos="100000">
                <a:schemeClr val="accent1">
                  <a:alpha val="20088"/>
                </a:schemeClr>
              </a:gs>
              <a:gs pos="44000">
                <a:schemeClr val="accent2">
                  <a:alpha val="10000"/>
                </a:schemeClr>
              </a:gs>
              <a:gs pos="0">
                <a:schemeClr val="accent1">
                  <a:alpha val="10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F3C71BB8-DCA2-B942-9879-AC60C3317E33}"/>
              </a:ext>
            </a:extLst>
          </p:cNvPr>
          <p:cNvSpPr/>
          <p:nvPr/>
        </p:nvSpPr>
        <p:spPr>
          <a:xfrm>
            <a:off x="7861363" y="579931"/>
            <a:ext cx="3980854" cy="3885620"/>
          </a:xfrm>
          <a:prstGeom prst="parallelogram">
            <a:avLst>
              <a:gd name="adj" fmla="val 38315"/>
            </a:avLst>
          </a:prstGeom>
          <a:gradFill>
            <a:gsLst>
              <a:gs pos="0">
                <a:schemeClr val="accent2">
                  <a:alpha val="0"/>
                </a:schemeClr>
              </a:gs>
              <a:gs pos="72000">
                <a:schemeClr val="accent1">
                  <a:alpha val="55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A19BBB0F-E04E-8E47-9D84-66F2A3954330}"/>
              </a:ext>
            </a:extLst>
          </p:cNvPr>
          <p:cNvSpPr/>
          <p:nvPr/>
        </p:nvSpPr>
        <p:spPr>
          <a:xfrm>
            <a:off x="6923987" y="447"/>
            <a:ext cx="4296046" cy="4524992"/>
          </a:xfrm>
          <a:prstGeom prst="parallelogram">
            <a:avLst>
              <a:gd name="adj" fmla="val 43324"/>
            </a:avLst>
          </a:prstGeom>
          <a:gradFill>
            <a:gsLst>
              <a:gs pos="1000">
                <a:schemeClr val="accent1">
                  <a:alpha val="0"/>
                </a:schemeClr>
              </a:gs>
              <a:gs pos="53000">
                <a:schemeClr val="accent1">
                  <a:lumMod val="60000"/>
                  <a:lumOff val="40000"/>
                  <a:alpha val="88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EF3D28F1-7615-0D4F-97DD-595D1864A871}"/>
              </a:ext>
            </a:extLst>
          </p:cNvPr>
          <p:cNvSpPr/>
          <p:nvPr/>
        </p:nvSpPr>
        <p:spPr>
          <a:xfrm>
            <a:off x="6447585" y="1431146"/>
            <a:ext cx="4622198" cy="4758384"/>
          </a:xfrm>
          <a:custGeom>
            <a:avLst/>
            <a:gdLst>
              <a:gd name="connsiteX0" fmla="*/ 108000 w 2613291"/>
              <a:gd name="connsiteY0" fmla="*/ 0 h 3447622"/>
              <a:gd name="connsiteX1" fmla="*/ 2505291 w 2613291"/>
              <a:gd name="connsiteY1" fmla="*/ 0 h 3447622"/>
              <a:gd name="connsiteX2" fmla="*/ 2613291 w 2613291"/>
              <a:gd name="connsiteY2" fmla="*/ 108000 h 3447622"/>
              <a:gd name="connsiteX3" fmla="*/ 2613291 w 2613291"/>
              <a:gd name="connsiteY3" fmla="*/ 3339622 h 3447622"/>
              <a:gd name="connsiteX4" fmla="*/ 2505291 w 2613291"/>
              <a:gd name="connsiteY4" fmla="*/ 3447622 h 3447622"/>
              <a:gd name="connsiteX5" fmla="*/ 108000 w 2613291"/>
              <a:gd name="connsiteY5" fmla="*/ 3447622 h 3447622"/>
              <a:gd name="connsiteX6" fmla="*/ 0 w 2613291"/>
              <a:gd name="connsiteY6" fmla="*/ 3339622 h 3447622"/>
              <a:gd name="connsiteX7" fmla="*/ 0 w 2613291"/>
              <a:gd name="connsiteY7" fmla="*/ 108000 h 3447622"/>
              <a:gd name="connsiteX8" fmla="*/ 108000 w 2613291"/>
              <a:gd name="connsiteY8" fmla="*/ 0 h 3447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3291" h="3447622">
                <a:moveTo>
                  <a:pt x="108000" y="0"/>
                </a:moveTo>
                <a:lnTo>
                  <a:pt x="2505291" y="0"/>
                </a:lnTo>
                <a:cubicBezTo>
                  <a:pt x="2564907" y="0"/>
                  <a:pt x="2613291" y="48384"/>
                  <a:pt x="2613291" y="108000"/>
                </a:cubicBezTo>
                <a:lnTo>
                  <a:pt x="2613291" y="3339622"/>
                </a:lnTo>
                <a:cubicBezTo>
                  <a:pt x="2613291" y="3399238"/>
                  <a:pt x="2564907" y="3447622"/>
                  <a:pt x="2505291" y="3447622"/>
                </a:cubicBezTo>
                <a:lnTo>
                  <a:pt x="108000" y="3447622"/>
                </a:lnTo>
                <a:cubicBezTo>
                  <a:pt x="48384" y="3447622"/>
                  <a:pt x="0" y="3399238"/>
                  <a:pt x="0" y="3339622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378323" dist="38100" dir="5400000" algn="t" rotWithShape="0">
              <a:schemeClr val="accent1">
                <a:lumMod val="50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ea typeface="OPPOSans R" pitchFamily="18" charset="-122"/>
            </a:endParaRPr>
          </a:p>
        </p:txBody>
      </p:sp>
      <p:sp>
        <p:nvSpPr>
          <p:cNvPr id="10" name="矩形 6">
            <a:extLst>
              <a:ext uri="{FF2B5EF4-FFF2-40B4-BE49-F238E27FC236}">
                <a16:creationId xmlns:a16="http://schemas.microsoft.com/office/drawing/2014/main" id="{C83CEC39-637C-AC4E-AA44-CFA270193545}"/>
              </a:ext>
            </a:extLst>
          </p:cNvPr>
          <p:cNvSpPr/>
          <p:nvPr/>
        </p:nvSpPr>
        <p:spPr>
          <a:xfrm>
            <a:off x="936502" y="1461256"/>
            <a:ext cx="4922196" cy="4728275"/>
          </a:xfrm>
          <a:custGeom>
            <a:avLst/>
            <a:gdLst>
              <a:gd name="connsiteX0" fmla="*/ 108000 w 2613291"/>
              <a:gd name="connsiteY0" fmla="*/ 0 h 3447622"/>
              <a:gd name="connsiteX1" fmla="*/ 2505291 w 2613291"/>
              <a:gd name="connsiteY1" fmla="*/ 0 h 3447622"/>
              <a:gd name="connsiteX2" fmla="*/ 2613291 w 2613291"/>
              <a:gd name="connsiteY2" fmla="*/ 108000 h 3447622"/>
              <a:gd name="connsiteX3" fmla="*/ 2613291 w 2613291"/>
              <a:gd name="connsiteY3" fmla="*/ 3339622 h 3447622"/>
              <a:gd name="connsiteX4" fmla="*/ 2505291 w 2613291"/>
              <a:gd name="connsiteY4" fmla="*/ 3447622 h 3447622"/>
              <a:gd name="connsiteX5" fmla="*/ 108000 w 2613291"/>
              <a:gd name="connsiteY5" fmla="*/ 3447622 h 3447622"/>
              <a:gd name="connsiteX6" fmla="*/ 0 w 2613291"/>
              <a:gd name="connsiteY6" fmla="*/ 3339622 h 3447622"/>
              <a:gd name="connsiteX7" fmla="*/ 0 w 2613291"/>
              <a:gd name="connsiteY7" fmla="*/ 108000 h 3447622"/>
              <a:gd name="connsiteX8" fmla="*/ 108000 w 2613291"/>
              <a:gd name="connsiteY8" fmla="*/ 0 h 3447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3291" h="3447622">
                <a:moveTo>
                  <a:pt x="108000" y="0"/>
                </a:moveTo>
                <a:lnTo>
                  <a:pt x="2505291" y="0"/>
                </a:lnTo>
                <a:cubicBezTo>
                  <a:pt x="2564907" y="0"/>
                  <a:pt x="2613291" y="48384"/>
                  <a:pt x="2613291" y="108000"/>
                </a:cubicBezTo>
                <a:lnTo>
                  <a:pt x="2613291" y="3339622"/>
                </a:lnTo>
                <a:cubicBezTo>
                  <a:pt x="2613291" y="3399238"/>
                  <a:pt x="2564907" y="3447622"/>
                  <a:pt x="2505291" y="3447622"/>
                </a:cubicBezTo>
                <a:lnTo>
                  <a:pt x="108000" y="3447622"/>
                </a:lnTo>
                <a:cubicBezTo>
                  <a:pt x="48384" y="3447622"/>
                  <a:pt x="0" y="3399238"/>
                  <a:pt x="0" y="3339622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378323" dist="38100" dir="5400000" algn="t" rotWithShape="0">
              <a:schemeClr val="accent1">
                <a:lumMod val="50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ea typeface="OPPOSans R" pitchFamily="18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124FAC0-8AF9-D446-94B7-7F32640CCDDD}"/>
              </a:ext>
            </a:extLst>
          </p:cNvPr>
          <p:cNvSpPr/>
          <p:nvPr/>
        </p:nvSpPr>
        <p:spPr>
          <a:xfrm>
            <a:off x="7388053" y="2656234"/>
            <a:ext cx="2529357" cy="2529353"/>
          </a:xfrm>
          <a:prstGeom prst="ellipse">
            <a:avLst/>
          </a:prstGeom>
          <a:noFill/>
          <a:ln w="508000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ea typeface="OPPOSans R" pitchFamily="18" charset="-122"/>
            </a:endParaRPr>
          </a:p>
        </p:txBody>
      </p:sp>
      <p:graphicFrame>
        <p:nvGraphicFramePr>
          <p:cNvPr id="3" name="对象 6">
            <a:extLst>
              <a:ext uri="{FF2B5EF4-FFF2-40B4-BE49-F238E27FC236}">
                <a16:creationId xmlns:a16="http://schemas.microsoft.com/office/drawing/2014/main" id="{4DE59B3B-7CC5-B843-BD7C-34536D3E3C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2536940"/>
              </p:ext>
            </p:extLst>
          </p:nvPr>
        </p:nvGraphicFramePr>
        <p:xfrm>
          <a:off x="1173805" y="2227420"/>
          <a:ext cx="4533310" cy="3595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" name="工作表" r:id="rId4" imgW="3771900" imgH="2990850" progId="Excel.Sheet.8">
                  <p:embed/>
                </p:oleObj>
              </mc:Choice>
              <mc:Fallback>
                <p:oleObj name="工作表" r:id="rId4" imgW="3771900" imgH="2990850" progId="Excel.Sheet.8">
                  <p:embed/>
                  <p:pic>
                    <p:nvPicPr>
                      <p:cNvPr id="3" name="对象 6">
                        <a:extLst>
                          <a:ext uri="{FF2B5EF4-FFF2-40B4-BE49-F238E27FC236}">
                            <a16:creationId xmlns:a16="http://schemas.microsoft.com/office/drawing/2014/main" id="{4DE59B3B-7CC5-B843-BD7C-34536D3E3CE9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3805" y="2227420"/>
                        <a:ext cx="4533310" cy="35952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任意多边形: 形状 67">
            <a:extLst>
              <a:ext uri="{FF2B5EF4-FFF2-40B4-BE49-F238E27FC236}">
                <a16:creationId xmlns:a16="http://schemas.microsoft.com/office/drawing/2014/main" id="{A38C777A-B9EA-EB45-849A-DF3F8A2249C9}"/>
              </a:ext>
            </a:extLst>
          </p:cNvPr>
          <p:cNvSpPr/>
          <p:nvPr/>
        </p:nvSpPr>
        <p:spPr>
          <a:xfrm>
            <a:off x="1734313" y="2477724"/>
            <a:ext cx="3765060" cy="3049191"/>
          </a:xfrm>
          <a:custGeom>
            <a:avLst/>
            <a:gdLst>
              <a:gd name="connsiteX0" fmla="*/ 3765550 w 3765551"/>
              <a:gd name="connsiteY0" fmla="*/ 0 h 3049588"/>
              <a:gd name="connsiteX1" fmla="*/ 3765550 w 3765551"/>
              <a:gd name="connsiteY1" fmla="*/ 2 h 3049588"/>
              <a:gd name="connsiteX2" fmla="*/ 3765551 w 3765551"/>
              <a:gd name="connsiteY2" fmla="*/ 1 h 3049588"/>
              <a:gd name="connsiteX3" fmla="*/ 3765550 w 3765551"/>
              <a:gd name="connsiteY3" fmla="*/ 2 h 3049588"/>
              <a:gd name="connsiteX4" fmla="*/ 3765550 w 3765551"/>
              <a:gd name="connsiteY4" fmla="*/ 3049588 h 3049588"/>
              <a:gd name="connsiteX5" fmla="*/ 0 w 3765551"/>
              <a:gd name="connsiteY5" fmla="*/ 3049588 h 3049588"/>
              <a:gd name="connsiteX6" fmla="*/ 0 w 3765551"/>
              <a:gd name="connsiteY6" fmla="*/ 1804988 h 3049588"/>
              <a:gd name="connsiteX7" fmla="*/ 130175 w 3765551"/>
              <a:gd name="connsiteY7" fmla="*/ 1617663 h 3049588"/>
              <a:gd name="connsiteX8" fmla="*/ 260350 w 3765551"/>
              <a:gd name="connsiteY8" fmla="*/ 1431926 h 3049588"/>
              <a:gd name="connsiteX9" fmla="*/ 388938 w 3765551"/>
              <a:gd name="connsiteY9" fmla="*/ 1182688 h 3049588"/>
              <a:gd name="connsiteX10" fmla="*/ 519113 w 3765551"/>
              <a:gd name="connsiteY10" fmla="*/ 1057275 h 3049588"/>
              <a:gd name="connsiteX11" fmla="*/ 649288 w 3765551"/>
              <a:gd name="connsiteY11" fmla="*/ 933450 h 3049588"/>
              <a:gd name="connsiteX12" fmla="*/ 779463 w 3765551"/>
              <a:gd name="connsiteY12" fmla="*/ 1057275 h 3049588"/>
              <a:gd name="connsiteX13" fmla="*/ 909638 w 3765551"/>
              <a:gd name="connsiteY13" fmla="*/ 1182688 h 3049588"/>
              <a:gd name="connsiteX14" fmla="*/ 1038225 w 3765551"/>
              <a:gd name="connsiteY14" fmla="*/ 1306513 h 3049588"/>
              <a:gd name="connsiteX15" fmla="*/ 1039972 w 3765551"/>
              <a:gd name="connsiteY15" fmla="*/ 1306486 h 3049588"/>
              <a:gd name="connsiteX16" fmla="*/ 1039973 w 3765551"/>
              <a:gd name="connsiteY16" fmla="*/ 1306486 h 3049588"/>
              <a:gd name="connsiteX17" fmla="*/ 1167269 w 3765551"/>
              <a:gd name="connsiteY17" fmla="*/ 1245467 h 3049588"/>
              <a:gd name="connsiteX18" fmla="*/ 1167271 w 3765551"/>
              <a:gd name="connsiteY18" fmla="*/ 1245466 h 3049588"/>
              <a:gd name="connsiteX19" fmla="*/ 1167277 w 3765551"/>
              <a:gd name="connsiteY19" fmla="*/ 1245463 h 3049588"/>
              <a:gd name="connsiteX20" fmla="*/ 1168401 w 3765551"/>
              <a:gd name="connsiteY20" fmla="*/ 1244602 h 3049588"/>
              <a:gd name="connsiteX21" fmla="*/ 1298576 w 3765551"/>
              <a:gd name="connsiteY21" fmla="*/ 1120776 h 3049588"/>
              <a:gd name="connsiteX22" fmla="*/ 1428751 w 3765551"/>
              <a:gd name="connsiteY22" fmla="*/ 995364 h 3049588"/>
              <a:gd name="connsiteX23" fmla="*/ 1557339 w 3765551"/>
              <a:gd name="connsiteY23" fmla="*/ 747714 h 3049588"/>
              <a:gd name="connsiteX24" fmla="*/ 1687514 w 3765551"/>
              <a:gd name="connsiteY24" fmla="*/ 684214 h 3049588"/>
              <a:gd name="connsiteX25" fmla="*/ 1817689 w 3765551"/>
              <a:gd name="connsiteY25" fmla="*/ 560389 h 3049588"/>
              <a:gd name="connsiteX26" fmla="*/ 1947864 w 3765551"/>
              <a:gd name="connsiteY26" fmla="*/ 436564 h 3049588"/>
              <a:gd name="connsiteX27" fmla="*/ 2012356 w 3765551"/>
              <a:gd name="connsiteY27" fmla="*/ 421086 h 3049588"/>
              <a:gd name="connsiteX28" fmla="*/ 2078039 w 3765551"/>
              <a:gd name="connsiteY28" fmla="*/ 436564 h 3049588"/>
              <a:gd name="connsiteX29" fmla="*/ 2208214 w 3765551"/>
              <a:gd name="connsiteY29" fmla="*/ 560389 h 3049588"/>
              <a:gd name="connsiteX30" fmla="*/ 2336801 w 3765551"/>
              <a:gd name="connsiteY30" fmla="*/ 622301 h 3049588"/>
              <a:gd name="connsiteX31" fmla="*/ 2466976 w 3765551"/>
              <a:gd name="connsiteY31" fmla="*/ 560389 h 3049588"/>
              <a:gd name="connsiteX32" fmla="*/ 2499371 w 3765551"/>
              <a:gd name="connsiteY32" fmla="*/ 583085 h 3049588"/>
              <a:gd name="connsiteX33" fmla="*/ 2513425 w 3765551"/>
              <a:gd name="connsiteY33" fmla="*/ 600199 h 3049588"/>
              <a:gd name="connsiteX34" fmla="*/ 2513425 w 3765551"/>
              <a:gd name="connsiteY34" fmla="*/ 600199 h 3049588"/>
              <a:gd name="connsiteX35" fmla="*/ 2532063 w 3765551"/>
              <a:gd name="connsiteY35" fmla="*/ 622896 h 3049588"/>
              <a:gd name="connsiteX36" fmla="*/ 2597150 w 3765551"/>
              <a:gd name="connsiteY36" fmla="*/ 684213 h 3049588"/>
              <a:gd name="connsiteX37" fmla="*/ 2727325 w 3765551"/>
              <a:gd name="connsiteY37" fmla="*/ 622300 h 3049588"/>
              <a:gd name="connsiteX38" fmla="*/ 2855913 w 3765551"/>
              <a:gd name="connsiteY38" fmla="*/ 560388 h 3049588"/>
              <a:gd name="connsiteX39" fmla="*/ 2888978 w 3765551"/>
              <a:gd name="connsiteY39" fmla="*/ 491456 h 3049588"/>
              <a:gd name="connsiteX40" fmla="*/ 2918502 w 3765551"/>
              <a:gd name="connsiteY40" fmla="*/ 406026 h 3049588"/>
              <a:gd name="connsiteX41" fmla="*/ 2918503 w 3765551"/>
              <a:gd name="connsiteY41" fmla="*/ 406026 h 3049588"/>
              <a:gd name="connsiteX42" fmla="*/ 2921597 w 3765551"/>
              <a:gd name="connsiteY42" fmla="*/ 397074 h 3049588"/>
              <a:gd name="connsiteX43" fmla="*/ 2986089 w 3765551"/>
              <a:gd name="connsiteY43" fmla="*/ 249238 h 3049588"/>
              <a:gd name="connsiteX44" fmla="*/ 3019154 w 3765551"/>
              <a:gd name="connsiteY44" fmla="*/ 237257 h 3049588"/>
              <a:gd name="connsiteX45" fmla="*/ 3116264 w 3765551"/>
              <a:gd name="connsiteY45" fmla="*/ 311150 h 3049588"/>
              <a:gd name="connsiteX46" fmla="*/ 3116324 w 3765551"/>
              <a:gd name="connsiteY46" fmla="*/ 311202 h 3049588"/>
              <a:gd name="connsiteX47" fmla="*/ 3116323 w 3765551"/>
              <a:gd name="connsiteY47" fmla="*/ 311202 h 3049588"/>
              <a:gd name="connsiteX48" fmla="*/ 3148658 w 3765551"/>
              <a:gd name="connsiteY48" fmla="*/ 339675 h 3049588"/>
              <a:gd name="connsiteX49" fmla="*/ 3246438 w 3765551"/>
              <a:gd name="connsiteY49" fmla="*/ 436563 h 3049588"/>
              <a:gd name="connsiteX50" fmla="*/ 3376613 w 3765551"/>
              <a:gd name="connsiteY50" fmla="*/ 498475 h 3049588"/>
              <a:gd name="connsiteX51" fmla="*/ 3505200 w 3765551"/>
              <a:gd name="connsiteY51" fmla="*/ 187325 h 3049588"/>
              <a:gd name="connsiteX52" fmla="*/ 3635375 w 3765551"/>
              <a:gd name="connsiteY52" fmla="*/ 63500 h 3049588"/>
              <a:gd name="connsiteX53" fmla="*/ 3642679 w 3765551"/>
              <a:gd name="connsiteY53" fmla="*/ 58897 h 3049588"/>
              <a:gd name="connsiteX54" fmla="*/ 3642690 w 3765551"/>
              <a:gd name="connsiteY54" fmla="*/ 58892 h 3049588"/>
              <a:gd name="connsiteX55" fmla="*/ 3667771 w 3765551"/>
              <a:gd name="connsiteY55" fmla="*/ 43087 h 3049588"/>
              <a:gd name="connsiteX56" fmla="*/ 3716829 w 3765551"/>
              <a:gd name="connsiteY56" fmla="*/ 20791 h 3049588"/>
              <a:gd name="connsiteX57" fmla="*/ 3765523 w 3765551"/>
              <a:gd name="connsiteY57" fmla="*/ 13 h 304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765551" h="3049588">
                <a:moveTo>
                  <a:pt x="3765550" y="0"/>
                </a:moveTo>
                <a:lnTo>
                  <a:pt x="3765550" y="2"/>
                </a:lnTo>
                <a:lnTo>
                  <a:pt x="3765551" y="1"/>
                </a:lnTo>
                <a:lnTo>
                  <a:pt x="3765550" y="2"/>
                </a:lnTo>
                <a:lnTo>
                  <a:pt x="3765550" y="3049588"/>
                </a:lnTo>
                <a:lnTo>
                  <a:pt x="0" y="3049588"/>
                </a:lnTo>
                <a:lnTo>
                  <a:pt x="0" y="1804988"/>
                </a:lnTo>
                <a:cubicBezTo>
                  <a:pt x="42863" y="1743076"/>
                  <a:pt x="87313" y="1679576"/>
                  <a:pt x="130175" y="1617663"/>
                </a:cubicBezTo>
                <a:cubicBezTo>
                  <a:pt x="173038" y="1555751"/>
                  <a:pt x="215900" y="1503363"/>
                  <a:pt x="260350" y="1431926"/>
                </a:cubicBezTo>
                <a:cubicBezTo>
                  <a:pt x="303213" y="1358901"/>
                  <a:pt x="346075" y="1244601"/>
                  <a:pt x="388938" y="1182688"/>
                </a:cubicBezTo>
                <a:cubicBezTo>
                  <a:pt x="433388" y="1120775"/>
                  <a:pt x="476250" y="1100138"/>
                  <a:pt x="519113" y="1057275"/>
                </a:cubicBezTo>
                <a:cubicBezTo>
                  <a:pt x="561975" y="1016000"/>
                  <a:pt x="606425" y="933450"/>
                  <a:pt x="649288" y="933450"/>
                </a:cubicBezTo>
                <a:cubicBezTo>
                  <a:pt x="692150" y="933450"/>
                  <a:pt x="735013" y="1016000"/>
                  <a:pt x="779463" y="1057275"/>
                </a:cubicBezTo>
                <a:cubicBezTo>
                  <a:pt x="822325" y="1100138"/>
                  <a:pt x="865188" y="1141413"/>
                  <a:pt x="909638" y="1182688"/>
                </a:cubicBezTo>
                <a:cubicBezTo>
                  <a:pt x="952500" y="1223963"/>
                  <a:pt x="995363" y="1296988"/>
                  <a:pt x="1038225" y="1306513"/>
                </a:cubicBezTo>
                <a:lnTo>
                  <a:pt x="1039972" y="1306486"/>
                </a:lnTo>
                <a:lnTo>
                  <a:pt x="1039973" y="1306486"/>
                </a:lnTo>
                <a:lnTo>
                  <a:pt x="1167269" y="1245467"/>
                </a:lnTo>
                <a:lnTo>
                  <a:pt x="1167271" y="1245466"/>
                </a:lnTo>
                <a:lnTo>
                  <a:pt x="1167277" y="1245463"/>
                </a:lnTo>
                <a:lnTo>
                  <a:pt x="1168401" y="1244602"/>
                </a:lnTo>
                <a:cubicBezTo>
                  <a:pt x="1211264" y="1212852"/>
                  <a:pt x="1255714" y="1162052"/>
                  <a:pt x="1298576" y="1120776"/>
                </a:cubicBezTo>
                <a:cubicBezTo>
                  <a:pt x="1341439" y="1079501"/>
                  <a:pt x="1384301" y="1057276"/>
                  <a:pt x="1428751" y="995364"/>
                </a:cubicBezTo>
                <a:cubicBezTo>
                  <a:pt x="1471614" y="933451"/>
                  <a:pt x="1514476" y="798514"/>
                  <a:pt x="1557339" y="747714"/>
                </a:cubicBezTo>
                <a:cubicBezTo>
                  <a:pt x="1601789" y="695326"/>
                  <a:pt x="1644651" y="715964"/>
                  <a:pt x="1687514" y="684214"/>
                </a:cubicBezTo>
                <a:cubicBezTo>
                  <a:pt x="1731964" y="654051"/>
                  <a:pt x="1774826" y="601664"/>
                  <a:pt x="1817689" y="560389"/>
                </a:cubicBezTo>
                <a:cubicBezTo>
                  <a:pt x="1860551" y="519114"/>
                  <a:pt x="1905001" y="457201"/>
                  <a:pt x="1947864" y="436564"/>
                </a:cubicBezTo>
                <a:cubicBezTo>
                  <a:pt x="1969295" y="426245"/>
                  <a:pt x="1990726" y="421086"/>
                  <a:pt x="2012356" y="421086"/>
                </a:cubicBezTo>
                <a:cubicBezTo>
                  <a:pt x="2033986" y="421086"/>
                  <a:pt x="2055814" y="426245"/>
                  <a:pt x="2078039" y="436564"/>
                </a:cubicBezTo>
                <a:cubicBezTo>
                  <a:pt x="2120901" y="457201"/>
                  <a:pt x="2163764" y="528639"/>
                  <a:pt x="2208214" y="560389"/>
                </a:cubicBezTo>
                <a:cubicBezTo>
                  <a:pt x="2251076" y="592139"/>
                  <a:pt x="2293939" y="622301"/>
                  <a:pt x="2336801" y="622301"/>
                </a:cubicBezTo>
                <a:cubicBezTo>
                  <a:pt x="2379664" y="622301"/>
                  <a:pt x="2424114" y="549276"/>
                  <a:pt x="2466976" y="560389"/>
                </a:cubicBezTo>
                <a:cubicBezTo>
                  <a:pt x="2477692" y="563167"/>
                  <a:pt x="2488507" y="571700"/>
                  <a:pt x="2499371" y="583085"/>
                </a:cubicBezTo>
                <a:lnTo>
                  <a:pt x="2513425" y="600199"/>
                </a:lnTo>
                <a:lnTo>
                  <a:pt x="2513425" y="600199"/>
                </a:lnTo>
                <a:lnTo>
                  <a:pt x="2532063" y="622896"/>
                </a:lnTo>
                <a:cubicBezTo>
                  <a:pt x="2553891" y="651272"/>
                  <a:pt x="2575719" y="679451"/>
                  <a:pt x="2597150" y="684213"/>
                </a:cubicBezTo>
                <a:cubicBezTo>
                  <a:pt x="2640013" y="695325"/>
                  <a:pt x="2682875" y="642938"/>
                  <a:pt x="2727325" y="622300"/>
                </a:cubicBezTo>
                <a:cubicBezTo>
                  <a:pt x="2768600" y="603250"/>
                  <a:pt x="2816225" y="619125"/>
                  <a:pt x="2855913" y="560388"/>
                </a:cubicBezTo>
                <a:cubicBezTo>
                  <a:pt x="2867026" y="544910"/>
                  <a:pt x="2878039" y="520304"/>
                  <a:pt x="2888978" y="491456"/>
                </a:cubicBezTo>
                <a:lnTo>
                  <a:pt x="2918502" y="406026"/>
                </a:lnTo>
                <a:lnTo>
                  <a:pt x="2918503" y="406026"/>
                </a:lnTo>
                <a:lnTo>
                  <a:pt x="2921597" y="397074"/>
                </a:lnTo>
                <a:cubicBezTo>
                  <a:pt x="2943226" y="332185"/>
                  <a:pt x="2964658" y="269876"/>
                  <a:pt x="2986089" y="249238"/>
                </a:cubicBezTo>
                <a:cubicBezTo>
                  <a:pt x="2997202" y="238919"/>
                  <a:pt x="3008215" y="235744"/>
                  <a:pt x="3019154" y="237257"/>
                </a:cubicBezTo>
                <a:cubicBezTo>
                  <a:pt x="3051970" y="241797"/>
                  <a:pt x="3084117" y="288529"/>
                  <a:pt x="3116264" y="311150"/>
                </a:cubicBezTo>
                <a:lnTo>
                  <a:pt x="3116324" y="311202"/>
                </a:lnTo>
                <a:lnTo>
                  <a:pt x="3116323" y="311202"/>
                </a:lnTo>
                <a:lnTo>
                  <a:pt x="3148658" y="339675"/>
                </a:lnTo>
                <a:cubicBezTo>
                  <a:pt x="3181251" y="371971"/>
                  <a:pt x="3214291" y="412751"/>
                  <a:pt x="3246438" y="436563"/>
                </a:cubicBezTo>
                <a:cubicBezTo>
                  <a:pt x="3289300" y="466725"/>
                  <a:pt x="3332163" y="539750"/>
                  <a:pt x="3376613" y="498475"/>
                </a:cubicBezTo>
                <a:cubicBezTo>
                  <a:pt x="3419475" y="457200"/>
                  <a:pt x="3462338" y="260350"/>
                  <a:pt x="3505200" y="187325"/>
                </a:cubicBezTo>
                <a:cubicBezTo>
                  <a:pt x="3549650" y="114300"/>
                  <a:pt x="3592513" y="93663"/>
                  <a:pt x="3635375" y="63500"/>
                </a:cubicBezTo>
                <a:lnTo>
                  <a:pt x="3642679" y="58897"/>
                </a:lnTo>
                <a:lnTo>
                  <a:pt x="3642690" y="58892"/>
                </a:lnTo>
                <a:lnTo>
                  <a:pt x="3667771" y="43087"/>
                </a:lnTo>
                <a:cubicBezTo>
                  <a:pt x="3684068" y="34344"/>
                  <a:pt x="3700477" y="27442"/>
                  <a:pt x="3716829" y="20791"/>
                </a:cubicBezTo>
                <a:lnTo>
                  <a:pt x="3765523" y="13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61000"/>
                </a:schemeClr>
              </a:gs>
              <a:gs pos="99000">
                <a:schemeClr val="accent1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ea typeface="OPPOSans R" pitchFamily="18" charset="-122"/>
            </a:endParaRPr>
          </a:p>
        </p:txBody>
      </p:sp>
      <p:graphicFrame>
        <p:nvGraphicFramePr>
          <p:cNvPr id="5" name="对象 37">
            <a:extLst>
              <a:ext uri="{FF2B5EF4-FFF2-40B4-BE49-F238E27FC236}">
                <a16:creationId xmlns:a16="http://schemas.microsoft.com/office/drawing/2014/main" id="{E1510BA9-16BF-B34E-BE26-4F65F8A811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637708"/>
              </p:ext>
            </p:extLst>
          </p:nvPr>
        </p:nvGraphicFramePr>
        <p:xfrm>
          <a:off x="6180425" y="2077956"/>
          <a:ext cx="5196003" cy="3464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" name="工作表" r:id="rId6" imgW="3009900" imgH="2006600" progId="Excel.Sheet.8">
                  <p:embed/>
                </p:oleObj>
              </mc:Choice>
              <mc:Fallback>
                <p:oleObj name="工作表" r:id="rId6" imgW="3009900" imgH="2006600" progId="Excel.Sheet.8">
                  <p:embed/>
                  <p:pic>
                    <p:nvPicPr>
                      <p:cNvPr id="5" name="对象 37">
                        <a:extLst>
                          <a:ext uri="{FF2B5EF4-FFF2-40B4-BE49-F238E27FC236}">
                            <a16:creationId xmlns:a16="http://schemas.microsoft.com/office/drawing/2014/main" id="{E1510BA9-16BF-B34E-BE26-4F65F8A8117B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0425" y="2077956"/>
                        <a:ext cx="5196003" cy="34647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id="{E76065C7-32D5-A243-A019-BBF53A77F0D6}"/>
              </a:ext>
            </a:extLst>
          </p:cNvPr>
          <p:cNvSpPr/>
          <p:nvPr/>
        </p:nvSpPr>
        <p:spPr>
          <a:xfrm>
            <a:off x="701812" y="381257"/>
            <a:ext cx="2762263" cy="52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  <a:cs typeface="OPPOSans H" pitchFamily="18" charset="-122"/>
              </a:rPr>
              <a:t>重要项目数据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F740998-98D3-8046-892B-49FEA305F19E}"/>
              </a:ext>
            </a:extLst>
          </p:cNvPr>
          <p:cNvSpPr/>
          <p:nvPr/>
        </p:nvSpPr>
        <p:spPr>
          <a:xfrm>
            <a:off x="701813" y="845724"/>
            <a:ext cx="2877336" cy="307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itchFamily="18" charset="-122"/>
                <a:sym typeface="+mn-lt"/>
              </a:rPr>
              <a:t>在此录入上述标题的综合描述说明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OPPOSans R" pitchFamily="18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45C357A-A86B-5A40-83FD-0926D4D1B7BC}"/>
              </a:ext>
            </a:extLst>
          </p:cNvPr>
          <p:cNvSpPr/>
          <p:nvPr/>
        </p:nvSpPr>
        <p:spPr>
          <a:xfrm>
            <a:off x="2001792" y="1706659"/>
            <a:ext cx="2877336" cy="307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B" pitchFamily="18" charset="-122"/>
                <a:sym typeface="+mn-lt"/>
              </a:rPr>
              <a:t>图表标题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OPPOSans B" pitchFamily="18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25C6FDD-DE93-464A-AC7E-E05AFFE7D097}"/>
              </a:ext>
            </a:extLst>
          </p:cNvPr>
          <p:cNvSpPr/>
          <p:nvPr/>
        </p:nvSpPr>
        <p:spPr>
          <a:xfrm>
            <a:off x="7306631" y="1689160"/>
            <a:ext cx="2877336" cy="307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B" pitchFamily="18" charset="-122"/>
                <a:sym typeface="+mn-lt"/>
              </a:rPr>
              <a:t>图表标题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OPPOSans B" pitchFamily="18" charset="-122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8F638E3-2293-FA46-81EA-5CDE91B144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013" y="5722514"/>
            <a:ext cx="666762" cy="200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309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300" dirty="0">
                <a:latin typeface="+mn-ea"/>
                <a:cs typeface="OPPOSans R" pitchFamily="18" charset="-122"/>
                <a:sym typeface="微软雅黑" panose="020B0503020204020204" pitchFamily="34" charset="-122"/>
              </a:rPr>
              <a:t>利息收入</a:t>
            </a:r>
            <a:endParaRPr lang="zh-CN" altLang="zh-CN" dirty="0">
              <a:latin typeface="+mn-ea"/>
              <a:cs typeface="OPPOSans R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7" name="Rectangle 18">
            <a:extLst>
              <a:ext uri="{FF2B5EF4-FFF2-40B4-BE49-F238E27FC236}">
                <a16:creationId xmlns:a16="http://schemas.microsoft.com/office/drawing/2014/main" id="{C8F9BA92-D33B-6C46-95D8-2F04F8888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1364" y="5728650"/>
            <a:ext cx="666762" cy="200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309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300" dirty="0">
                <a:latin typeface="+mn-ea"/>
                <a:cs typeface="OPPOSans R" pitchFamily="18" charset="-122"/>
                <a:sym typeface="微软雅黑" panose="020B0503020204020204" pitchFamily="34" charset="-122"/>
              </a:rPr>
              <a:t>业务收入</a:t>
            </a:r>
            <a:endParaRPr lang="zh-CN" altLang="zh-CN" dirty="0">
              <a:latin typeface="+mn-ea"/>
              <a:cs typeface="OPPOSans R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926683C4-6F5A-E043-BE2A-CC00E6777214}"/>
              </a:ext>
            </a:extLst>
          </p:cNvPr>
          <p:cNvSpPr/>
          <p:nvPr/>
        </p:nvSpPr>
        <p:spPr>
          <a:xfrm>
            <a:off x="7671476" y="5743528"/>
            <a:ext cx="101397" cy="10139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0ECEB1E-C6E7-754A-AC85-5891E371EFD5}"/>
              </a:ext>
            </a:extLst>
          </p:cNvPr>
          <p:cNvSpPr/>
          <p:nvPr/>
        </p:nvSpPr>
        <p:spPr>
          <a:xfrm>
            <a:off x="8927125" y="5761032"/>
            <a:ext cx="101397" cy="10139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C858BBD-5A5D-1D48-B925-87155A01E61F}"/>
              </a:ext>
            </a:extLst>
          </p:cNvPr>
          <p:cNvSpPr/>
          <p:nvPr/>
        </p:nvSpPr>
        <p:spPr>
          <a:xfrm>
            <a:off x="559334" y="433290"/>
            <a:ext cx="71991" cy="6431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07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99F0907-64B6-A140-9B39-970C9408E92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4863" y="446"/>
            <a:ext cx="10317137" cy="6883930"/>
          </a:xfrm>
          <a:prstGeom prst="rect">
            <a:avLst/>
          </a:prstGeom>
        </p:spPr>
      </p:pic>
      <p:sp>
        <p:nvSpPr>
          <p:cNvPr id="32" name="PA-矩形 26">
            <a:extLst>
              <a:ext uri="{FF2B5EF4-FFF2-40B4-BE49-F238E27FC236}">
                <a16:creationId xmlns:a16="http://schemas.microsoft.com/office/drawing/2014/main" id="{C8CC9509-C63B-5147-AA5F-EB455315D15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93" y="447"/>
            <a:ext cx="12191207" cy="6857107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  <a:alpha val="10000"/>
                </a:schemeClr>
              </a:gs>
              <a:gs pos="25000">
                <a:schemeClr val="bg1"/>
              </a:gs>
            </a:gsLst>
            <a:lin ang="60000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2" name="PA-矩形 1"/>
          <p:cNvSpPr/>
          <p:nvPr>
            <p:custDataLst>
              <p:tags r:id="rId3"/>
            </p:custDataLst>
          </p:nvPr>
        </p:nvSpPr>
        <p:spPr bwMode="auto">
          <a:xfrm>
            <a:off x="599242" y="2502471"/>
            <a:ext cx="10826140" cy="29869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53895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txBody>
          <a:bodyPr vert="horz" wrap="square" lIns="91428" tIns="45714" rIns="91428" bIns="45714" numCol="1" rtlCol="0" anchor="t" anchorCtr="0" compatLnSpc="1"/>
          <a:lstStyle/>
          <a:p>
            <a:pPr marL="342866" indent="-342866" defTabSz="914309" fontAlgn="base">
              <a:spcBef>
                <a:spcPct val="20000"/>
              </a:spcBef>
              <a:spcAft>
                <a:spcPct val="0"/>
              </a:spcAft>
            </a:pPr>
            <a:endParaRPr lang="zh-CN" altLang="en-US" sz="3600" dirty="0">
              <a:latin typeface="OPPOSans H" pitchFamily="18" charset="-122"/>
              <a:ea typeface="宋体" panose="02010600030101010101" pitchFamily="2" charset="-122"/>
            </a:endParaRPr>
          </a:p>
        </p:txBody>
      </p:sp>
      <p:sp>
        <p:nvSpPr>
          <p:cNvPr id="15" name="PA-矩形 1"/>
          <p:cNvSpPr/>
          <p:nvPr>
            <p:custDataLst>
              <p:tags r:id="rId4"/>
            </p:custDataLst>
          </p:nvPr>
        </p:nvSpPr>
        <p:spPr>
          <a:xfrm>
            <a:off x="5044872" y="2286149"/>
            <a:ext cx="1051128" cy="3395901"/>
          </a:xfrm>
          <a:prstGeom prst="rect">
            <a:avLst/>
          </a:prstGeom>
          <a:gradFill>
            <a:gsLst>
              <a:gs pos="70000">
                <a:schemeClr val="accent1">
                  <a:lumMod val="75000"/>
                </a:schemeClr>
              </a:gs>
              <a:gs pos="0">
                <a:schemeClr val="accent1">
                  <a:alpha val="40203"/>
                </a:schemeClr>
              </a:gs>
              <a:gs pos="100000">
                <a:schemeClr val="accent2">
                  <a:alpha val="75106"/>
                </a:schemeClr>
              </a:gs>
            </a:gsLst>
            <a:lin ang="5400000" scaled="1"/>
          </a:gradFill>
          <a:ln>
            <a:noFill/>
          </a:ln>
          <a:effectLst>
            <a:outerShdw blurRad="189908" dist="38100" dir="5400000" sx="110114" sy="110114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grpSp>
        <p:nvGrpSpPr>
          <p:cNvPr id="39" name="PA-组合 9"/>
          <p:cNvGrpSpPr/>
          <p:nvPr>
            <p:custDataLst>
              <p:tags r:id="rId5"/>
            </p:custDataLst>
          </p:nvPr>
        </p:nvGrpSpPr>
        <p:grpSpPr>
          <a:xfrm>
            <a:off x="11671021" y="309062"/>
            <a:ext cx="199689" cy="114135"/>
            <a:chOff x="9591703" y="6181362"/>
            <a:chExt cx="344777" cy="170688"/>
          </a:xfrm>
        </p:grpSpPr>
        <p:cxnSp>
          <p:nvCxnSpPr>
            <p:cNvPr id="40" name="PA-直接连接符 3"/>
            <p:cNvCxnSpPr/>
            <p:nvPr>
              <p:custDataLst>
                <p:tags r:id="rId7"/>
              </p:custDataLst>
            </p:nvPr>
          </p:nvCxnSpPr>
          <p:spPr>
            <a:xfrm>
              <a:off x="9591703" y="6261588"/>
              <a:ext cx="344777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PA-直接连接符 74"/>
            <p:cNvCxnSpPr/>
            <p:nvPr>
              <p:custDataLst>
                <p:tags r:id="rId8"/>
              </p:custDataLst>
            </p:nvPr>
          </p:nvCxnSpPr>
          <p:spPr>
            <a:xfrm>
              <a:off x="9591703" y="6352050"/>
              <a:ext cx="289913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PA-直接连接符 76"/>
            <p:cNvCxnSpPr/>
            <p:nvPr>
              <p:custDataLst>
                <p:tags r:id="rId9"/>
              </p:custDataLst>
            </p:nvPr>
          </p:nvCxnSpPr>
          <p:spPr>
            <a:xfrm>
              <a:off x="9591703" y="6181362"/>
              <a:ext cx="344777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" name="PA-Table 3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743719669"/>
              </p:ext>
            </p:extLst>
          </p:nvPr>
        </p:nvGraphicFramePr>
        <p:xfrm>
          <a:off x="600615" y="2512845"/>
          <a:ext cx="10821211" cy="2965354"/>
        </p:xfrm>
        <a:graphic>
          <a:graphicData uri="http://schemas.openxmlformats.org/drawingml/2006/table">
            <a:tbl>
              <a:tblPr firstRow="1">
                <a:tableStyleId>{3B4B98B0-60AC-42C2-AFA5-B58CD77FA1E5}</a:tableStyleId>
              </a:tblPr>
              <a:tblGrid>
                <a:gridCol w="2323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2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22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2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2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22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22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622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622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71352">
                <a:tc>
                  <a:txBody>
                    <a:bodyPr/>
                    <a:lstStyle/>
                    <a:p>
                      <a:pPr algn="ctr" fontAlgn="ctr"/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OPPOSans M" pitchFamily="18" charset="-122"/>
                      </a:endParaRPr>
                    </a:p>
                  </a:txBody>
                  <a:tcPr marL="10029" marR="10029" marT="10029" marB="0" anchor="ctr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300" b="0" i="0" u="none" strike="noStrike" dirty="0">
                          <a:solidFill>
                            <a:srgbClr val="002060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5</a:t>
                      </a:r>
                      <a:r>
                        <a:rPr lang="zh-CN" altLang="en-US" sz="1300" b="0" i="0" u="none" strike="noStrike" dirty="0">
                          <a:solidFill>
                            <a:srgbClr val="002060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月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300" b="0" i="0" u="none" strike="noStrike" dirty="0">
                          <a:solidFill>
                            <a:srgbClr val="002060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6</a:t>
                      </a:r>
                      <a:r>
                        <a:rPr lang="zh-CN" altLang="en-US" sz="1300" b="0" i="0" u="none" strike="noStrike" dirty="0">
                          <a:solidFill>
                            <a:srgbClr val="002060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月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300" b="0" i="0" u="none" strike="noStrike" dirty="0">
                          <a:solidFill>
                            <a:schemeClr val="bg1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7</a:t>
                      </a:r>
                      <a:r>
                        <a:rPr lang="zh-CN" altLang="en-US" sz="1300" b="0" i="0" u="none" strike="noStrike" dirty="0">
                          <a:solidFill>
                            <a:schemeClr val="bg1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月</a:t>
                      </a:r>
                    </a:p>
                  </a:txBody>
                  <a:tcPr marL="10029" marR="10029" marT="10029" marB="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300" b="0" i="0" u="none" strike="noStrike" dirty="0">
                          <a:solidFill>
                            <a:srgbClr val="002060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8</a:t>
                      </a:r>
                      <a:r>
                        <a:rPr lang="zh-CN" altLang="en-US" sz="1300" b="0" i="0" u="none" strike="noStrike" dirty="0">
                          <a:solidFill>
                            <a:srgbClr val="002060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月</a:t>
                      </a:r>
                    </a:p>
                  </a:txBody>
                  <a:tcPr marL="10029" marR="10029" marT="10029" marB="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300" b="0" i="0" u="none" strike="noStrike" dirty="0">
                          <a:solidFill>
                            <a:srgbClr val="002060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9</a:t>
                      </a:r>
                      <a:r>
                        <a:rPr lang="zh-CN" altLang="en-US" sz="1300" b="0" i="0" u="none" strike="noStrike" dirty="0">
                          <a:solidFill>
                            <a:srgbClr val="002060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月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300" b="0" i="0" u="none" strike="noStrike" dirty="0">
                          <a:solidFill>
                            <a:srgbClr val="002060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10</a:t>
                      </a:r>
                      <a:r>
                        <a:rPr lang="zh-CN" altLang="en-US" sz="1300" b="0" i="0" u="none" strike="noStrike" dirty="0">
                          <a:solidFill>
                            <a:srgbClr val="002060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月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300" b="0" i="0" u="none" strike="noStrike" dirty="0">
                          <a:solidFill>
                            <a:srgbClr val="002060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11</a:t>
                      </a:r>
                      <a:r>
                        <a:rPr lang="zh-CN" altLang="en-US" sz="1300" b="0" i="0" u="none" strike="noStrike" dirty="0">
                          <a:solidFill>
                            <a:srgbClr val="002060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月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300" b="0" i="0" u="none" strike="noStrike" dirty="0">
                          <a:solidFill>
                            <a:srgbClr val="002060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12</a:t>
                      </a:r>
                      <a:r>
                        <a:rPr lang="zh-CN" altLang="en-US" sz="1300" b="0" i="0" u="none" strike="noStrike" dirty="0">
                          <a:solidFill>
                            <a:srgbClr val="002060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月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634"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+mj-ea"/>
                          <a:ea typeface="+mj-ea"/>
                          <a:cs typeface="OPPOSans B" pitchFamily="18" charset="-122"/>
                        </a:rPr>
                        <a:t>标题文字</a:t>
                      </a:r>
                    </a:p>
                  </a:txBody>
                  <a:tcPr marL="10029" marR="10029" marT="10029" marB="0" anchor="ctr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89321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75210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bg1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120985</a:t>
                      </a:r>
                    </a:p>
                  </a:txBody>
                  <a:tcPr marL="10029" marR="10029" marT="10029" marB="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118028</a:t>
                      </a:r>
                    </a:p>
                  </a:txBody>
                  <a:tcPr marL="10029" marR="10029" marT="10029" marB="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117826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119821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108521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96721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842"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+mj-ea"/>
                          <a:ea typeface="+mj-ea"/>
                          <a:cs typeface="OPPOSans B" pitchFamily="18" charset="-122"/>
                        </a:rPr>
                        <a:t>标题文字</a:t>
                      </a:r>
                    </a:p>
                  </a:txBody>
                  <a:tcPr marL="10029" marR="10029" marT="10029" marB="0" anchor="ctr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714568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601680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bg1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967880</a:t>
                      </a:r>
                    </a:p>
                  </a:txBody>
                  <a:tcPr marL="10029" marR="10029" marT="10029" marB="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944224</a:t>
                      </a:r>
                    </a:p>
                  </a:txBody>
                  <a:tcPr marL="10029" marR="10029" marT="10029" marB="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942608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958568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868168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773768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842"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+mj-ea"/>
                          <a:ea typeface="+mj-ea"/>
                          <a:cs typeface="OPPOSans B" pitchFamily="18" charset="-122"/>
                        </a:rPr>
                        <a:t>标题文字</a:t>
                      </a:r>
                    </a:p>
                  </a:txBody>
                  <a:tcPr marL="10029" marR="10029" marT="10029" marB="0" anchor="ctr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2142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1721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bg1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3821</a:t>
                      </a:r>
                    </a:p>
                  </a:txBody>
                  <a:tcPr marL="10029" marR="10029" marT="10029" marB="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3240</a:t>
                      </a:r>
                    </a:p>
                  </a:txBody>
                  <a:tcPr marL="10029" marR="10029" marT="10029" marB="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2843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3214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1932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1921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842"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+mj-ea"/>
                          <a:ea typeface="+mj-ea"/>
                          <a:cs typeface="OPPOSans B" pitchFamily="18" charset="-122"/>
                        </a:rPr>
                        <a:t>标题文字</a:t>
                      </a:r>
                    </a:p>
                  </a:txBody>
                  <a:tcPr marL="10029" marR="10029" marT="10029" marB="0" anchor="ctr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607675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664777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bg1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711928</a:t>
                      </a:r>
                    </a:p>
                  </a:txBody>
                  <a:tcPr marL="10029" marR="10029" marT="10029" marB="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824179</a:t>
                      </a:r>
                    </a:p>
                  </a:txBody>
                  <a:tcPr marL="10029" marR="10029" marT="10029" marB="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915319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1003452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1061204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1118760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+mj-ea"/>
                          <a:ea typeface="+mj-ea"/>
                          <a:cs typeface="OPPOSans B" pitchFamily="18" charset="-122"/>
                        </a:rPr>
                        <a:t>总       量</a:t>
                      </a:r>
                    </a:p>
                  </a:txBody>
                  <a:tcPr marL="10029" marR="10029" marT="10029" marB="0" anchor="ctr">
                    <a:lnL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2430700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2659108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bg1"/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2847712</a:t>
                      </a:r>
                    </a:p>
                  </a:txBody>
                  <a:tcPr marL="10029" marR="10029" marT="10029" marB="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3296716</a:t>
                      </a:r>
                    </a:p>
                  </a:txBody>
                  <a:tcPr marL="10029" marR="10029" marT="10029" marB="0" anchor="ctr">
                    <a:lnL w="6350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3661276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4013808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4244816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OPPOSans M" pitchFamily="18" charset="-122"/>
                          <a:ea typeface="OPPOSans M" pitchFamily="18" charset="-122"/>
                          <a:cs typeface="OPPOSans M" pitchFamily="18" charset="-122"/>
                        </a:rPr>
                        <a:t>4475040</a:t>
                      </a:r>
                    </a:p>
                  </a:txBody>
                  <a:tcPr marL="10029" marR="10029" marT="10029" marB="0" anchor="ctr">
                    <a:lnL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6" name="矩形 15">
            <a:extLst>
              <a:ext uri="{FF2B5EF4-FFF2-40B4-BE49-F238E27FC236}">
                <a16:creationId xmlns:a16="http://schemas.microsoft.com/office/drawing/2014/main" id="{D31ADF84-1634-D848-9E5A-9D2E86A86F00}"/>
              </a:ext>
            </a:extLst>
          </p:cNvPr>
          <p:cNvSpPr/>
          <p:nvPr/>
        </p:nvSpPr>
        <p:spPr>
          <a:xfrm>
            <a:off x="704385" y="995070"/>
            <a:ext cx="2762263" cy="52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重点项目介绍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243F318-EE82-C842-BA47-EEDD8EA0E12A}"/>
              </a:ext>
            </a:extLst>
          </p:cNvPr>
          <p:cNvSpPr/>
          <p:nvPr/>
        </p:nvSpPr>
        <p:spPr>
          <a:xfrm>
            <a:off x="704386" y="1459537"/>
            <a:ext cx="2877336" cy="307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itchFamily="18" charset="-122"/>
                <a:ea typeface="OPPOSans R" pitchFamily="18" charset="-122"/>
                <a:cs typeface="OPPOSans R" pitchFamily="18" charset="-122"/>
                <a:sym typeface="+mn-lt"/>
              </a:rPr>
              <a:t>在此录入上述标题的综合描述说明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OPPOSans R" pitchFamily="18" charset="-122"/>
              <a:ea typeface="OPPOSans R" pitchFamily="18" charset="-122"/>
              <a:cs typeface="OPPOSans R" pitchFamily="18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E233BFC-4CEE-9348-A471-4B3506CD6CDE}"/>
              </a:ext>
            </a:extLst>
          </p:cNvPr>
          <p:cNvSpPr/>
          <p:nvPr/>
        </p:nvSpPr>
        <p:spPr>
          <a:xfrm>
            <a:off x="632393" y="1065389"/>
            <a:ext cx="71991" cy="6431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E9AAD41F-FAA1-5D48-B44A-DCC69B68C7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7"/>
            <a:ext cx="10285661" cy="6857107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DA0F4A7F-C56C-E04C-AB23-6FA38F70A088}"/>
              </a:ext>
            </a:extLst>
          </p:cNvPr>
          <p:cNvSpPr/>
          <p:nvPr/>
        </p:nvSpPr>
        <p:spPr bwMode="auto">
          <a:xfrm>
            <a:off x="2747121" y="447"/>
            <a:ext cx="9444878" cy="6857107"/>
          </a:xfrm>
          <a:prstGeom prst="rect">
            <a:avLst/>
          </a:prstGeom>
          <a:gradFill>
            <a:gsLst>
              <a:gs pos="38000">
                <a:schemeClr val="accent1">
                  <a:lumMod val="75000"/>
                  <a:alpha val="0"/>
                </a:schemeClr>
              </a:gs>
              <a:gs pos="77000">
                <a:schemeClr val="bg1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sp>
        <p:nvSpPr>
          <p:cNvPr id="19" name="PA-矩形 26">
            <a:extLst>
              <a:ext uri="{FF2B5EF4-FFF2-40B4-BE49-F238E27FC236}">
                <a16:creationId xmlns:a16="http://schemas.microsoft.com/office/drawing/2014/main" id="{0B128EE0-AD4C-3540-AC90-51C61A3CB8C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93" y="447"/>
            <a:ext cx="12191207" cy="6857107"/>
          </a:xfrm>
          <a:prstGeom prst="rect">
            <a:avLst/>
          </a:prstGeom>
          <a:gradFill>
            <a:gsLst>
              <a:gs pos="59000">
                <a:schemeClr val="accent1">
                  <a:lumMod val="20000"/>
                  <a:lumOff val="80000"/>
                  <a:alpha val="8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3" name="圆: 空心 1">
            <a:extLst>
              <a:ext uri="{FF2B5EF4-FFF2-40B4-BE49-F238E27FC236}">
                <a16:creationId xmlns:a16="http://schemas.microsoft.com/office/drawing/2014/main" id="{03C8CE22-9E94-C143-8991-3FA61B6611DA}"/>
              </a:ext>
            </a:extLst>
          </p:cNvPr>
          <p:cNvSpPr/>
          <p:nvPr/>
        </p:nvSpPr>
        <p:spPr>
          <a:xfrm>
            <a:off x="2037305" y="-1544529"/>
            <a:ext cx="8117559" cy="8116250"/>
          </a:xfrm>
          <a:prstGeom prst="donut">
            <a:avLst>
              <a:gd name="adj" fmla="val 13368"/>
            </a:avLst>
          </a:prstGeom>
          <a:gradFill>
            <a:gsLst>
              <a:gs pos="0">
                <a:schemeClr val="accent1">
                  <a:alpha val="38214"/>
                </a:schemeClr>
              </a:gs>
              <a:gs pos="99000">
                <a:schemeClr val="accent2">
                  <a:alpha val="12323"/>
                </a:scheme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ea typeface="OPPOSans R" pitchFamily="18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5BBD0D1-6D32-874B-92D9-4DC68682F9D8}"/>
              </a:ext>
            </a:extLst>
          </p:cNvPr>
          <p:cNvSpPr/>
          <p:nvPr/>
        </p:nvSpPr>
        <p:spPr>
          <a:xfrm>
            <a:off x="324970" y="-3257518"/>
            <a:ext cx="11540473" cy="11540473"/>
          </a:xfrm>
          <a:prstGeom prst="ellipse">
            <a:avLst/>
          </a:prstGeom>
          <a:noFill/>
          <a:ln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54"/>
            <a:endParaRPr lang="zh-CN" altLang="en-US" noProof="1">
              <a:solidFill>
                <a:srgbClr val="FFFFFF"/>
              </a:solidFill>
              <a:latin typeface="OPPOSans H" pitchFamily="18" charset="-122"/>
              <a:ea typeface="汉仪旗黑X1-55W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5BEFF49-FBF6-CD43-976A-54A980FC7E74}"/>
              </a:ext>
            </a:extLst>
          </p:cNvPr>
          <p:cNvSpPr/>
          <p:nvPr/>
        </p:nvSpPr>
        <p:spPr>
          <a:xfrm>
            <a:off x="3390623" y="-191496"/>
            <a:ext cx="5409166" cy="5409167"/>
          </a:xfrm>
          <a:prstGeom prst="ellipse">
            <a:avLst/>
          </a:prstGeom>
          <a:noFill/>
          <a:ln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54">
              <a:defRPr/>
            </a:pPr>
            <a:endParaRPr lang="zh-CN" altLang="en-US" dirty="0">
              <a:solidFill>
                <a:srgbClr val="FFFFFF"/>
              </a:solidFill>
              <a:latin typeface="OPPOSans H" pitchFamily="18" charset="-122"/>
              <a:ea typeface="汉仪旗黑X1-55W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65673AC-EA40-AE4E-AC20-6033BC3E3652}"/>
              </a:ext>
            </a:extLst>
          </p:cNvPr>
          <p:cNvSpPr/>
          <p:nvPr/>
        </p:nvSpPr>
        <p:spPr>
          <a:xfrm>
            <a:off x="495146" y="1831682"/>
            <a:ext cx="1362075" cy="1362075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9000"/>
                </a:schemeClr>
              </a:gs>
              <a:gs pos="49000">
                <a:schemeClr val="accent1">
                  <a:alpha val="16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ea typeface="OPPOSans R" pitchFamily="18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B0BB43C-E3DA-CE4C-8C58-BCB919ABDB9C}"/>
              </a:ext>
            </a:extLst>
          </p:cNvPr>
          <p:cNvSpPr/>
          <p:nvPr/>
        </p:nvSpPr>
        <p:spPr>
          <a:xfrm>
            <a:off x="8036480" y="4840985"/>
            <a:ext cx="1719958" cy="171995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9000"/>
                </a:schemeClr>
              </a:gs>
              <a:gs pos="49000">
                <a:schemeClr val="accent1">
                  <a:alpha val="16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ea typeface="OPPOSans R" pitchFamily="18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20C0C3F-BEB6-7641-B2EA-D1EC36791E1E}"/>
              </a:ext>
            </a:extLst>
          </p:cNvPr>
          <p:cNvSpPr/>
          <p:nvPr/>
        </p:nvSpPr>
        <p:spPr>
          <a:xfrm>
            <a:off x="1260306" y="1445578"/>
            <a:ext cx="1362074" cy="1364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177800" dist="190500" dir="738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400" noProof="1">
                <a:latin typeface="+mj-ea"/>
                <a:ea typeface="+mj-ea"/>
                <a:cs typeface="OPPOSans B" pitchFamily="18" charset="-122"/>
              </a:rPr>
              <a:t>活动</a:t>
            </a:r>
            <a:endParaRPr lang="en-US" altLang="zh-CN" sz="2400" noProof="1">
              <a:latin typeface="+mj-ea"/>
              <a:ea typeface="+mj-ea"/>
              <a:cs typeface="OPPOSans B" pitchFamily="18" charset="-122"/>
            </a:endParaRPr>
          </a:p>
          <a:p>
            <a:pPr algn="ctr" fontAlgn="auto"/>
            <a:r>
              <a:rPr lang="zh-CN" altLang="en-US" sz="2400" noProof="1">
                <a:latin typeface="+mj-ea"/>
                <a:ea typeface="+mj-ea"/>
                <a:cs typeface="OPPOSans B" pitchFamily="18" charset="-122"/>
              </a:rPr>
              <a:t>策划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C34157D-30FD-0641-8F91-070428AC3BD3}"/>
              </a:ext>
            </a:extLst>
          </p:cNvPr>
          <p:cNvSpPr/>
          <p:nvPr/>
        </p:nvSpPr>
        <p:spPr>
          <a:xfrm>
            <a:off x="2162048" y="3929752"/>
            <a:ext cx="1362074" cy="1364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177800" dist="190500" dir="738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noProof="1">
                <a:latin typeface="+mj-ea"/>
                <a:ea typeface="+mj-ea"/>
                <a:cs typeface="OPPOSans B" pitchFamily="18" charset="-122"/>
              </a:rPr>
              <a:t>平台合作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FA3106F-EB41-3946-987F-CDB64E712942}"/>
              </a:ext>
            </a:extLst>
          </p:cNvPr>
          <p:cNvSpPr/>
          <p:nvPr/>
        </p:nvSpPr>
        <p:spPr>
          <a:xfrm flipH="1">
            <a:off x="9442936" y="1445578"/>
            <a:ext cx="1362074" cy="1364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177800" dist="190500" dir="738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noProof="1">
                <a:latin typeface="+mj-ea"/>
                <a:ea typeface="+mj-ea"/>
                <a:cs typeface="OPPOSans B" pitchFamily="18" charset="-122"/>
              </a:rPr>
              <a:t>裂变拓展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B7A4681-EBFD-9644-A114-763944755DC9}"/>
              </a:ext>
            </a:extLst>
          </p:cNvPr>
          <p:cNvSpPr/>
          <p:nvPr/>
        </p:nvSpPr>
        <p:spPr>
          <a:xfrm>
            <a:off x="8886996" y="3929752"/>
            <a:ext cx="1362074" cy="1364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177800" dist="190500" dir="738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noProof="1">
                <a:latin typeface="+mj-ea"/>
                <a:ea typeface="+mj-ea"/>
                <a:cs typeface="OPPOSans B" pitchFamily="18" charset="-122"/>
              </a:rPr>
              <a:t>线下推广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36D7ED6-72C9-604D-85ED-28D67B843A4D}"/>
              </a:ext>
            </a:extLst>
          </p:cNvPr>
          <p:cNvSpPr/>
          <p:nvPr/>
        </p:nvSpPr>
        <p:spPr>
          <a:xfrm>
            <a:off x="4279373" y="704299"/>
            <a:ext cx="3505331" cy="3505331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36525">
            <a:solidFill>
              <a:schemeClr val="accent1">
                <a:lumMod val="40000"/>
                <a:lumOff val="60000"/>
                <a:alpha val="58000"/>
              </a:schemeClr>
            </a:solidFill>
          </a:ln>
          <a:effectLst>
            <a:outerShdw blurRad="4191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5999" noProof="1">
                <a:latin typeface="+mj-ea"/>
                <a:ea typeface="+mj-ea"/>
                <a:cs typeface="OPPOSans H" pitchFamily="18" charset="-122"/>
              </a:rPr>
              <a:t>运营</a:t>
            </a:r>
            <a:endParaRPr lang="en-US" altLang="zh-CN" sz="5999" noProof="1">
              <a:latin typeface="+mj-ea"/>
              <a:ea typeface="+mj-ea"/>
              <a:cs typeface="OPPOSans H" pitchFamily="18" charset="-122"/>
            </a:endParaRPr>
          </a:p>
          <a:p>
            <a:pPr algn="ctr" fontAlgn="auto"/>
            <a:r>
              <a:rPr lang="zh-CN" altLang="en-US" sz="5999" noProof="1">
                <a:latin typeface="+mj-ea"/>
                <a:ea typeface="+mj-ea"/>
                <a:cs typeface="OPPOSans H" pitchFamily="18" charset="-122"/>
              </a:rPr>
              <a:t>策略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09366818-3DD6-A64A-8E44-B0BD5C242CE1}"/>
              </a:ext>
            </a:extLst>
          </p:cNvPr>
          <p:cNvSpPr/>
          <p:nvPr/>
        </p:nvSpPr>
        <p:spPr>
          <a:xfrm>
            <a:off x="11022722" y="229525"/>
            <a:ext cx="1061056" cy="1061056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9000"/>
                </a:schemeClr>
              </a:gs>
              <a:gs pos="49000">
                <a:schemeClr val="accent1">
                  <a:alpha val="16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ea typeface="OPPOSans R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A9B92E9-1EAC-234A-B9F8-F6D4BE98F92E}"/>
              </a:ext>
            </a:extLst>
          </p:cNvPr>
          <p:cNvSpPr/>
          <p:nvPr/>
        </p:nvSpPr>
        <p:spPr>
          <a:xfrm>
            <a:off x="5341364" y="5018535"/>
            <a:ext cx="1362074" cy="136485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177800" dist="190500" dir="738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noProof="1">
                <a:latin typeface="+mj-ea"/>
                <a:ea typeface="+mj-ea"/>
                <a:cs typeface="OPPOSans B" pitchFamily="18" charset="-122"/>
              </a:rPr>
              <a:t>线上活动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EF25478-8AF2-5746-9516-70CC8A347079}"/>
              </a:ext>
            </a:extLst>
          </p:cNvPr>
          <p:cNvGrpSpPr/>
          <p:nvPr/>
        </p:nvGrpSpPr>
        <p:grpSpPr>
          <a:xfrm>
            <a:off x="3440568" y="340554"/>
            <a:ext cx="5146199" cy="4209702"/>
            <a:chOff x="3952988" y="2105715"/>
            <a:chExt cx="4286026" cy="3506062"/>
          </a:xfrm>
        </p:grpSpPr>
        <p:sp>
          <p:nvSpPr>
            <p:cNvPr id="26" name="弧形 22">
              <a:extLst>
                <a:ext uri="{FF2B5EF4-FFF2-40B4-BE49-F238E27FC236}">
                  <a16:creationId xmlns:a16="http://schemas.microsoft.com/office/drawing/2014/main" id="{84A7BD94-7E17-E04A-AB45-DD81E561105D}"/>
                </a:ext>
              </a:extLst>
            </p:cNvPr>
            <p:cNvSpPr/>
            <p:nvPr/>
          </p:nvSpPr>
          <p:spPr>
            <a:xfrm>
              <a:off x="4373910" y="2167597"/>
              <a:ext cx="3444180" cy="3444180"/>
            </a:xfrm>
            <a:prstGeom prst="arc">
              <a:avLst>
                <a:gd name="adj1" fmla="val 17477148"/>
                <a:gd name="adj2" fmla="val 956679"/>
              </a:avLst>
            </a:prstGeom>
            <a:ln w="12700"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09">
                <a:defRPr/>
              </a:pPr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27" name="弧形 23">
              <a:extLst>
                <a:ext uri="{FF2B5EF4-FFF2-40B4-BE49-F238E27FC236}">
                  <a16:creationId xmlns:a16="http://schemas.microsoft.com/office/drawing/2014/main" id="{FDDC0C67-EEBA-F743-B915-C1E0486BBA32}"/>
                </a:ext>
              </a:extLst>
            </p:cNvPr>
            <p:cNvSpPr/>
            <p:nvPr/>
          </p:nvSpPr>
          <p:spPr>
            <a:xfrm>
              <a:off x="4373910" y="2167597"/>
              <a:ext cx="3444180" cy="3444180"/>
            </a:xfrm>
            <a:prstGeom prst="arc">
              <a:avLst>
                <a:gd name="adj1" fmla="val 2274398"/>
                <a:gd name="adj2" fmla="val 8520519"/>
              </a:avLst>
            </a:prstGeom>
            <a:ln w="12700"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09">
                <a:defRPr/>
              </a:pPr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28" name="弧形 24">
              <a:extLst>
                <a:ext uri="{FF2B5EF4-FFF2-40B4-BE49-F238E27FC236}">
                  <a16:creationId xmlns:a16="http://schemas.microsoft.com/office/drawing/2014/main" id="{0606E9DD-B5A9-094F-811E-C57E1444B2C6}"/>
                </a:ext>
              </a:extLst>
            </p:cNvPr>
            <p:cNvSpPr/>
            <p:nvPr/>
          </p:nvSpPr>
          <p:spPr>
            <a:xfrm>
              <a:off x="4373910" y="2167597"/>
              <a:ext cx="3444180" cy="3444180"/>
            </a:xfrm>
            <a:prstGeom prst="arc">
              <a:avLst>
                <a:gd name="adj1" fmla="val 9870271"/>
                <a:gd name="adj2" fmla="val 14907019"/>
              </a:avLst>
            </a:prstGeom>
            <a:ln w="12700"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09">
                <a:defRPr/>
              </a:pPr>
              <a:endParaRPr lang="zh-CN" altLang="en-US" dirty="0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5C6AA1E-C8F1-0449-AA09-E0465250C533}"/>
                </a:ext>
              </a:extLst>
            </p:cNvPr>
            <p:cNvSpPr txBox="1">
              <a:spLocks/>
            </p:cNvSpPr>
            <p:nvPr/>
          </p:nvSpPr>
          <p:spPr>
            <a:xfrm>
              <a:off x="5470683" y="2105715"/>
              <a:ext cx="1250633" cy="281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09">
                <a:defRPr/>
              </a:pP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+mn-ea"/>
                  <a:cs typeface="OPPOSans R" pitchFamily="18" charset="-122"/>
                </a:rPr>
                <a:t>商户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+mn-ea"/>
                  <a:cs typeface="OPPOSans R" pitchFamily="18" charset="-122"/>
                </a:rPr>
                <a:t>&amp;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+mn-ea"/>
                  <a:cs typeface="OPPOSans R" pitchFamily="18" charset="-122"/>
                </a:rPr>
                <a:t>企业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D9C318D-103E-EA48-A483-4001BC6A6827}"/>
                </a:ext>
              </a:extLst>
            </p:cNvPr>
            <p:cNvSpPr txBox="1"/>
            <p:nvPr/>
          </p:nvSpPr>
          <p:spPr>
            <a:xfrm>
              <a:off x="3952988" y="4512730"/>
              <a:ext cx="1250633" cy="281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09">
                <a:defRPr/>
              </a:pP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+mn-ea"/>
                  <a:cs typeface="OPPOSans R" pitchFamily="18" charset="-122"/>
                </a:rPr>
                <a:t> 金融机构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104F8E0-1385-AC44-98E0-0B7879DDF344}"/>
                </a:ext>
              </a:extLst>
            </p:cNvPr>
            <p:cNvSpPr txBox="1">
              <a:spLocks/>
            </p:cNvSpPr>
            <p:nvPr/>
          </p:nvSpPr>
          <p:spPr>
            <a:xfrm>
              <a:off x="6988381" y="4516782"/>
              <a:ext cx="1250633" cy="281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09">
                <a:defRPr/>
              </a:pP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+mn-ea"/>
                  <a:cs typeface="OPPOSans R" pitchFamily="18" charset="-122"/>
                </a:rPr>
                <a:t>政府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+mn-ea"/>
                  <a:cs typeface="OPPOSans R" pitchFamily="18" charset="-122"/>
                </a:rPr>
                <a:t>&amp;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+mn-ea"/>
                  <a:cs typeface="OPPOSans R" pitchFamily="18" charset="-122"/>
                </a:rPr>
                <a:t>其他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630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392 0.01782 L -4.79167E-6 4.81481E-6 " pathEditMode="relative" rAng="0" ptsTypes="AA" p14:bounceEnd="50000">
                                          <p:cBhvr>
                                            <p:cTn id="2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66" y="-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grpId="2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4" dur="7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50000" y="150000"/>
                                          <p:from x="100000" y="10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6" presetID="1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3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668 -0.34606 L -3.125E-6 -3.7037E-6 " pathEditMode="relative" rAng="0" ptsTypes="AA" p14:bounceEnd="50000">
                                          <p:cBhvr>
                                            <p:cTn id="3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46" y="17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decel="10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7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50000" y="150000"/>
                                          <p:from x="100000" y="10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3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99 -0.48241 L -4.16667E-7 0 " pathEditMode="relative" rAng="0" ptsTypes="AA" p14:bounceEnd="50000">
                                          <p:cBhvr>
                                            <p:cTn id="3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9" y="241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decel="10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7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  <p:from x="100000" y="10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2" presetID="1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3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8477 -0.34814 L 4.375E-6 -3.7037E-6 " pathEditMode="relative" rAng="0" ptsTypes="AA" p14:bounceEnd="50000">
                                          <p:cBhvr>
                                            <p:cTn id="46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232" y="174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decel="10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7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50000" y="150000"/>
                                          <p:from x="100000" y="10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1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3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3034 0.01412 L 1.45833E-6 4.81481E-6 " pathEditMode="relative" rAng="0" ptsTypes="AA" p14:bounceEnd="50000">
                                          <p:cBhvr>
                                            <p:cTn id="5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510" y="-7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decel="10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7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50000" y="150000"/>
                                          <p:from x="100000" y="10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9" grpId="0" animBg="1"/>
          <p:bldP spid="9" grpId="1" animBg="1"/>
          <p:bldP spid="9" grpId="2" animBg="1"/>
          <p:bldP spid="10" grpId="0" animBg="1"/>
          <p:bldP spid="10" grpId="1" animBg="1"/>
          <p:bldP spid="10" grpId="2" animBg="1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392 0.01782 L -4.79167E-6 4.81481E-6 " pathEditMode="relative" rAng="0" ptsTypes="AA">
                                          <p:cBhvr>
                                            <p:cTn id="2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66" y="-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7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50000" y="150000"/>
                                          <p:from x="100000" y="10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6" presetID="1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668 -0.34606 L -3.125E-6 -3.7037E-6 " pathEditMode="relative" rAng="0" ptsTypes="AA">
                                          <p:cBhvr>
                                            <p:cTn id="3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46" y="17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decel="10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7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50000" y="150000"/>
                                          <p:from x="100000" y="10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99 -0.48241 L -4.16667E-7 0 " pathEditMode="relative" rAng="0" ptsTypes="AA">
                                          <p:cBhvr>
                                            <p:cTn id="3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9" y="241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decel="10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7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  <p:from x="100000" y="10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2" presetID="1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28477 -0.34814 L 4.375E-6 -3.7037E-6 " pathEditMode="relative" rAng="0" ptsTypes="AA">
                                          <p:cBhvr>
                                            <p:cTn id="46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232" y="174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decel="10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7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50000" y="150000"/>
                                          <p:from x="100000" y="10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1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3034 0.01412 L 1.45833E-6 4.81481E-6 " pathEditMode="relative" rAng="0" ptsTypes="AA">
                                          <p:cBhvr>
                                            <p:cTn id="5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510" y="-7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decel="10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7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50000" y="150000"/>
                                          <p:from x="100000" y="10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9" grpId="0" animBg="1"/>
          <p:bldP spid="9" grpId="1" animBg="1"/>
          <p:bldP spid="9" grpId="2" animBg="1"/>
          <p:bldP spid="10" grpId="0" animBg="1"/>
          <p:bldP spid="10" grpId="1" animBg="1"/>
          <p:bldP spid="10" grpId="2" animBg="1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1B8E1B7D-DE01-5C4B-B529-0719491A319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7"/>
            <a:ext cx="12192000" cy="6857107"/>
          </a:xfrm>
          <a:prstGeom prst="rect">
            <a:avLst/>
          </a:prstGeom>
        </p:spPr>
      </p:pic>
      <p:sp>
        <p:nvSpPr>
          <p:cNvPr id="52" name="PA-矩形 26">
            <a:extLst>
              <a:ext uri="{FF2B5EF4-FFF2-40B4-BE49-F238E27FC236}">
                <a16:creationId xmlns:a16="http://schemas.microsoft.com/office/drawing/2014/main" id="{5B498E3D-9279-7946-91CC-4F041EBF279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93" y="447"/>
            <a:ext cx="12191207" cy="6857107"/>
          </a:xfrm>
          <a:prstGeom prst="rect">
            <a:avLst/>
          </a:prstGeom>
          <a:gradFill>
            <a:gsLst>
              <a:gs pos="85000">
                <a:schemeClr val="accent1">
                  <a:lumMod val="20000"/>
                  <a:lumOff val="80000"/>
                  <a:alpha val="0"/>
                </a:schemeClr>
              </a:gs>
              <a:gs pos="34000">
                <a:schemeClr val="accent2">
                  <a:alpha val="21000"/>
                  <a:lumMod val="96000"/>
                  <a:lumOff val="4000"/>
                </a:schemeClr>
              </a:gs>
              <a:gs pos="0">
                <a:schemeClr val="accent1">
                  <a:lumMod val="75000"/>
                  <a:alpha val="88738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32E8CBA-A667-6F40-81F0-3441401A822F}"/>
              </a:ext>
            </a:extLst>
          </p:cNvPr>
          <p:cNvSpPr/>
          <p:nvPr/>
        </p:nvSpPr>
        <p:spPr bwMode="auto">
          <a:xfrm>
            <a:off x="1" y="447"/>
            <a:ext cx="12192000" cy="6857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6BEEF1F-DD5F-FD4B-84D9-580423A45681}"/>
              </a:ext>
            </a:extLst>
          </p:cNvPr>
          <p:cNvSpPr/>
          <p:nvPr/>
        </p:nvSpPr>
        <p:spPr bwMode="auto">
          <a:xfrm>
            <a:off x="1906340" y="1549645"/>
            <a:ext cx="10285661" cy="4209722"/>
          </a:xfrm>
          <a:prstGeom prst="rect">
            <a:avLst/>
          </a:prstGeom>
          <a:gradFill>
            <a:gsLst>
              <a:gs pos="24000">
                <a:schemeClr val="accent1">
                  <a:lumMod val="75000"/>
                  <a:alpha val="90000"/>
                </a:schemeClr>
              </a:gs>
              <a:gs pos="100000">
                <a:schemeClr val="accent2">
                  <a:alpha val="69847"/>
                </a:schemeClr>
              </a:gs>
            </a:gsLst>
            <a:lin ang="36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7686" y="451458"/>
            <a:ext cx="2051577" cy="6154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  <a:cs typeface="OPPOSans H" pitchFamily="18" charset="-122"/>
              </a:rPr>
              <a:t>团队建设</a:t>
            </a:r>
          </a:p>
        </p:txBody>
      </p:sp>
      <p:sp>
        <p:nvSpPr>
          <p:cNvPr id="4" name="矩形 3"/>
          <p:cNvSpPr/>
          <p:nvPr/>
        </p:nvSpPr>
        <p:spPr>
          <a:xfrm>
            <a:off x="2274333" y="1945026"/>
            <a:ext cx="9600469" cy="841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OPPOSans B" pitchFamily="18" charset="-122"/>
              </a:rPr>
              <a:t>组建招商团队</a:t>
            </a:r>
            <a:b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OPPOSans R" pitchFamily="18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itchFamily="18" charset="-122"/>
              </a:rPr>
              <a:t>优化组织结构和岗位设置、以岗位责任制为核心制度；完善和落实考评和激励机制；建立负责培训体系。 </a:t>
            </a:r>
          </a:p>
        </p:txBody>
      </p:sp>
      <p:sp>
        <p:nvSpPr>
          <p:cNvPr id="5" name="矩形 4"/>
          <p:cNvSpPr/>
          <p:nvPr/>
        </p:nvSpPr>
        <p:spPr>
          <a:xfrm>
            <a:off x="2274333" y="3143415"/>
            <a:ext cx="9289920" cy="844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OPPOSans B" pitchFamily="18" charset="-122"/>
              </a:rPr>
              <a:t>参与策划工作</a:t>
            </a:r>
            <a:b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OPPOSans R" pitchFamily="18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itchFamily="18" charset="-122"/>
              </a:rPr>
              <a:t>负责并审核围观市场研究、营销策划方案，推广计划的实施、调整。</a:t>
            </a:r>
          </a:p>
        </p:txBody>
      </p:sp>
      <p:sp>
        <p:nvSpPr>
          <p:cNvPr id="6" name="矩形 5"/>
          <p:cNvSpPr/>
          <p:nvPr/>
        </p:nvSpPr>
        <p:spPr>
          <a:xfrm>
            <a:off x="2274333" y="4408245"/>
            <a:ext cx="9600468" cy="844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OPPOSans B" pitchFamily="18" charset="-122"/>
              </a:rPr>
              <a:t>组织开展培训</a:t>
            </a:r>
            <a:b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OPPOSans R" pitchFamily="18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itchFamily="18" charset="-122"/>
              </a:rPr>
              <a:t>有规划地对团队内部进行集中培训，提升公司人员素质和修养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OPPOSans R" pitchFamily="18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itchFamily="18" charset="-122"/>
              </a:rPr>
              <a:t>强化工作技能和责任担当。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7893DE0-EAD2-CC43-BDD8-F663890C1990}"/>
              </a:ext>
            </a:extLst>
          </p:cNvPr>
          <p:cNvSpPr/>
          <p:nvPr/>
        </p:nvSpPr>
        <p:spPr>
          <a:xfrm>
            <a:off x="0" y="416402"/>
            <a:ext cx="71991" cy="6431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cxnSp>
        <p:nvCxnSpPr>
          <p:cNvPr id="14" name="直接连接符 16">
            <a:extLst>
              <a:ext uri="{FF2B5EF4-FFF2-40B4-BE49-F238E27FC236}">
                <a16:creationId xmlns:a16="http://schemas.microsoft.com/office/drawing/2014/main" id="{A0039527-FB15-A54C-B6BD-2C6FAE244ED2}"/>
              </a:ext>
            </a:extLst>
          </p:cNvPr>
          <p:cNvCxnSpPr>
            <a:cxnSpLocks/>
          </p:cNvCxnSpPr>
          <p:nvPr/>
        </p:nvCxnSpPr>
        <p:spPr>
          <a:xfrm>
            <a:off x="2369263" y="3003733"/>
            <a:ext cx="8906868" cy="0"/>
          </a:xfrm>
          <a:prstGeom prst="line">
            <a:avLst/>
          </a:prstGeom>
          <a:ln w="12700">
            <a:solidFill>
              <a:schemeClr val="bg1">
                <a:alpha val="40079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7359B985-BA14-FA40-AA02-1282EE1E6FD5}"/>
              </a:ext>
            </a:extLst>
          </p:cNvPr>
          <p:cNvCxnSpPr>
            <a:cxnSpLocks/>
          </p:cNvCxnSpPr>
          <p:nvPr/>
        </p:nvCxnSpPr>
        <p:spPr>
          <a:xfrm>
            <a:off x="2369263" y="4268563"/>
            <a:ext cx="8970360" cy="0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accel="50000" fill="hold" grpId="0" nodeType="after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2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3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1.85185E-6 L -0.20065 0.00116 " pathEditMode="relative" rAng="0" ptsTypes="AA">
                                          <p:cBhvr>
                                            <p:cTn id="26" dur="10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039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8" grpId="0" animBg="1"/>
          <p:bldP spid="3" grpId="0"/>
          <p:bldP spid="3" grpId="1"/>
          <p:bldP spid="4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accel="5000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1.85185E-6 L -0.20065 0.00116 " pathEditMode="relative" rAng="0" ptsTypes="AA">
                                          <p:cBhvr>
                                            <p:cTn id="26" dur="1000" spd="-10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039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8" grpId="0" animBg="1"/>
          <p:bldP spid="3" grpId="0"/>
          <p:bldP spid="3" grpId="1"/>
          <p:bldP spid="4" grpId="0"/>
          <p:bldP spid="5" grpId="0"/>
          <p:bldP spid="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F906EE07-19CC-1940-8356-92480D52F8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478" y="447"/>
            <a:ext cx="10283045" cy="6857107"/>
          </a:xfrm>
          <a:prstGeom prst="rect">
            <a:avLst/>
          </a:prstGeom>
        </p:spPr>
      </p:pic>
      <p:sp>
        <p:nvSpPr>
          <p:cNvPr id="15" name="PA-矩形 26">
            <a:extLst>
              <a:ext uri="{FF2B5EF4-FFF2-40B4-BE49-F238E27FC236}">
                <a16:creationId xmlns:a16="http://schemas.microsoft.com/office/drawing/2014/main" id="{CA31209A-C102-D84A-AB54-F4EECC64BC9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93" y="447"/>
            <a:ext cx="12191207" cy="6857107"/>
          </a:xfrm>
          <a:prstGeom prst="rect">
            <a:avLst/>
          </a:prstGeom>
          <a:gradFill>
            <a:gsLst>
              <a:gs pos="85000">
                <a:schemeClr val="accent1">
                  <a:lumMod val="20000"/>
                  <a:lumOff val="80000"/>
                </a:schemeClr>
              </a:gs>
              <a:gs pos="44000">
                <a:schemeClr val="accent2">
                  <a:alpha val="4777"/>
                </a:schemeClr>
              </a:gs>
              <a:gs pos="12000">
                <a:schemeClr val="accent1">
                  <a:lumMod val="20000"/>
                  <a:lumOff val="80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F37C581-7629-FB47-BA93-3642391118D7}"/>
              </a:ext>
            </a:extLst>
          </p:cNvPr>
          <p:cNvSpPr/>
          <p:nvPr/>
        </p:nvSpPr>
        <p:spPr bwMode="auto">
          <a:xfrm>
            <a:off x="0" y="4881806"/>
            <a:ext cx="12192000" cy="1996968"/>
          </a:xfrm>
          <a:prstGeom prst="rect">
            <a:avLst/>
          </a:prstGeom>
          <a:gradFill>
            <a:gsLst>
              <a:gs pos="2000">
                <a:schemeClr val="accent1">
                  <a:alpha val="81000"/>
                </a:schemeClr>
              </a:gs>
              <a:gs pos="68000">
                <a:schemeClr val="accent1">
                  <a:lumMod val="75000"/>
                </a:schemeClr>
              </a:gs>
              <a:gs pos="100000">
                <a:schemeClr val="accent2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125CF4F-FEED-4B4A-93EB-44FF98908E9B}"/>
              </a:ext>
            </a:extLst>
          </p:cNvPr>
          <p:cNvGrpSpPr/>
          <p:nvPr/>
        </p:nvGrpSpPr>
        <p:grpSpPr>
          <a:xfrm>
            <a:off x="3666567" y="-20772"/>
            <a:ext cx="4858868" cy="2065662"/>
            <a:chOff x="3666567" y="-20772"/>
            <a:chExt cx="4858868" cy="2065662"/>
          </a:xfrm>
        </p:grpSpPr>
        <p:sp>
          <p:nvSpPr>
            <p:cNvPr id="3" name="文本框 2"/>
            <p:cNvSpPr txBox="1"/>
            <p:nvPr/>
          </p:nvSpPr>
          <p:spPr>
            <a:xfrm>
              <a:off x="3666567" y="967812"/>
              <a:ext cx="4858868" cy="707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4000">
                  <a:latin typeface="OPPOSans H" pitchFamily="18" charset="-122"/>
                  <a:ea typeface="OPPOSans H" pitchFamily="18" charset="-122"/>
                  <a:cs typeface="OPPOSans H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荣誉及主要奖项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91AC1B7-0695-AC41-A54A-D61CE75230F5}"/>
                </a:ext>
              </a:extLst>
            </p:cNvPr>
            <p:cNvSpPr/>
            <p:nvPr/>
          </p:nvSpPr>
          <p:spPr>
            <a:xfrm>
              <a:off x="4539527" y="1675606"/>
              <a:ext cx="3112948" cy="369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  <a:cs typeface="OPPOSans B" pitchFamily="18" charset="-122"/>
                </a:rPr>
                <a:t>CERTIFICATE OF HONOR</a:t>
              </a:r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OPPOSans B" pitchFamily="18" charset="-122"/>
              </a:endParaRPr>
            </a:p>
          </p:txBody>
        </p:sp>
        <p:sp>
          <p:nvSpPr>
            <p:cNvPr id="16" name="箭头: V 形 45">
              <a:extLst>
                <a:ext uri="{FF2B5EF4-FFF2-40B4-BE49-F238E27FC236}">
                  <a16:creationId xmlns:a16="http://schemas.microsoft.com/office/drawing/2014/main" id="{B2B2654A-393A-8B44-BF9E-E55793B48B70}"/>
                </a:ext>
              </a:extLst>
            </p:cNvPr>
            <p:cNvSpPr/>
            <p:nvPr/>
          </p:nvSpPr>
          <p:spPr>
            <a:xfrm rot="16200000">
              <a:off x="5847227" y="-64654"/>
              <a:ext cx="497546" cy="585309"/>
            </a:xfrm>
            <a:custGeom>
              <a:avLst/>
              <a:gdLst>
                <a:gd name="connsiteX0" fmla="*/ 0 w 786459"/>
                <a:gd name="connsiteY0" fmla="*/ 0 h 585385"/>
                <a:gd name="connsiteX1" fmla="*/ 638913 w 786459"/>
                <a:gd name="connsiteY1" fmla="*/ 0 h 585385"/>
                <a:gd name="connsiteX2" fmla="*/ 786459 w 786459"/>
                <a:gd name="connsiteY2" fmla="*/ 292693 h 585385"/>
                <a:gd name="connsiteX3" fmla="*/ 638913 w 786459"/>
                <a:gd name="connsiteY3" fmla="*/ 585385 h 585385"/>
                <a:gd name="connsiteX4" fmla="*/ 0 w 786459"/>
                <a:gd name="connsiteY4" fmla="*/ 585385 h 585385"/>
                <a:gd name="connsiteX5" fmla="*/ 147546 w 786459"/>
                <a:gd name="connsiteY5" fmla="*/ 292693 h 585385"/>
                <a:gd name="connsiteX6" fmla="*/ 0 w 786459"/>
                <a:gd name="connsiteY6" fmla="*/ 0 h 585385"/>
                <a:gd name="connsiteX0" fmla="*/ 0 w 638913"/>
                <a:gd name="connsiteY0" fmla="*/ 0 h 585385"/>
                <a:gd name="connsiteX1" fmla="*/ 638913 w 638913"/>
                <a:gd name="connsiteY1" fmla="*/ 0 h 585385"/>
                <a:gd name="connsiteX2" fmla="*/ 638913 w 638913"/>
                <a:gd name="connsiteY2" fmla="*/ 585385 h 585385"/>
                <a:gd name="connsiteX3" fmla="*/ 0 w 638913"/>
                <a:gd name="connsiteY3" fmla="*/ 585385 h 585385"/>
                <a:gd name="connsiteX4" fmla="*/ 147546 w 638913"/>
                <a:gd name="connsiteY4" fmla="*/ 292693 h 585385"/>
                <a:gd name="connsiteX5" fmla="*/ 0 w 638913"/>
                <a:gd name="connsiteY5" fmla="*/ 0 h 585385"/>
                <a:gd name="connsiteX0" fmla="*/ 17663 w 656576"/>
                <a:gd name="connsiteY0" fmla="*/ 0 h 585385"/>
                <a:gd name="connsiteX1" fmla="*/ 656576 w 656576"/>
                <a:gd name="connsiteY1" fmla="*/ 0 h 585385"/>
                <a:gd name="connsiteX2" fmla="*/ 656576 w 656576"/>
                <a:gd name="connsiteY2" fmla="*/ 585385 h 585385"/>
                <a:gd name="connsiteX3" fmla="*/ 17663 w 656576"/>
                <a:gd name="connsiteY3" fmla="*/ 585385 h 585385"/>
                <a:gd name="connsiteX4" fmla="*/ 165209 w 656576"/>
                <a:gd name="connsiteY4" fmla="*/ 292693 h 585385"/>
                <a:gd name="connsiteX5" fmla="*/ 17663 w 656576"/>
                <a:gd name="connsiteY5" fmla="*/ 0 h 58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6576" h="585385">
                  <a:moveTo>
                    <a:pt x="17663" y="0"/>
                  </a:moveTo>
                  <a:lnTo>
                    <a:pt x="656576" y="0"/>
                  </a:lnTo>
                  <a:lnTo>
                    <a:pt x="656576" y="585385"/>
                  </a:lnTo>
                  <a:lnTo>
                    <a:pt x="17663" y="585385"/>
                  </a:lnTo>
                  <a:cubicBezTo>
                    <a:pt x="-64231" y="536603"/>
                    <a:pt x="165209" y="390257"/>
                    <a:pt x="165209" y="292693"/>
                  </a:cubicBezTo>
                  <a:cubicBezTo>
                    <a:pt x="165209" y="195129"/>
                    <a:pt x="-64231" y="48782"/>
                    <a:pt x="17663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0">
              <a:noFill/>
            </a:ln>
            <a:effectLst>
              <a:outerShdw blurRad="50800" dist="38100" dir="2700000" algn="tl" rotWithShape="0">
                <a:srgbClr val="3FA8F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09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itchFamily="18" charset="-122"/>
                <a:ea typeface="OPPOSans R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66F13D5-F46E-F347-B30B-F36A77B2BA09}"/>
              </a:ext>
            </a:extLst>
          </p:cNvPr>
          <p:cNvGrpSpPr/>
          <p:nvPr/>
        </p:nvGrpSpPr>
        <p:grpSpPr>
          <a:xfrm>
            <a:off x="4127298" y="3478796"/>
            <a:ext cx="3907382" cy="2373909"/>
            <a:chOff x="4127298" y="3478796"/>
            <a:chExt cx="3907382" cy="2373909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19563E96-596E-9E4E-8504-715E8CAD2C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7298" y="3478797"/>
              <a:ext cx="825937" cy="1603290"/>
            </a:xfrm>
            <a:prstGeom prst="rect">
              <a:avLst/>
            </a:prstGeom>
            <a:effectLst/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A674C50D-5F72-C041-8F12-DDFE45739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208743" y="3478796"/>
              <a:ext cx="825937" cy="1603290"/>
            </a:xfrm>
            <a:prstGeom prst="rect">
              <a:avLst/>
            </a:prstGeom>
            <a:effectLst/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40B86F9-5DFB-E147-B735-549D7A2AB8D9}"/>
                </a:ext>
              </a:extLst>
            </p:cNvPr>
            <p:cNvSpPr txBox="1"/>
            <p:nvPr/>
          </p:nvSpPr>
          <p:spPr>
            <a:xfrm>
              <a:off x="4493123" y="3895772"/>
              <a:ext cx="3205752" cy="769341"/>
            </a:xfrm>
            <a:prstGeom prst="rect">
              <a:avLst/>
            </a:prstGeom>
            <a:noFill/>
            <a:effectLst>
              <a:outerShdw blurRad="172124" dist="38100" dir="5400000" algn="t" rotWithShape="0">
                <a:schemeClr val="bg1">
                  <a:alpha val="50000"/>
                </a:scheme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4000">
                  <a:latin typeface="OPPOSans H" pitchFamily="18" charset="-122"/>
                  <a:ea typeface="OPPOSans H" pitchFamily="18" charset="-122"/>
                  <a:cs typeface="OPPOSans H" pitchFamily="18" charset="-122"/>
                </a:defRPr>
              </a:lvl1pPr>
            </a:lstStyle>
            <a:p>
              <a:pPr algn="ctr"/>
              <a:r>
                <a:rPr lang="zh-CN" altLang="en-US" sz="44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最佳效益奖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F513498-7A61-2B4A-8BC1-5C69C963E18D}"/>
                </a:ext>
              </a:extLst>
            </p:cNvPr>
            <p:cNvSpPr/>
            <p:nvPr/>
          </p:nvSpPr>
          <p:spPr>
            <a:xfrm>
              <a:off x="4702283" y="5144911"/>
              <a:ext cx="2787431" cy="7077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+mn-lt"/>
                </a:rPr>
                <a:t>20XX</a:t>
              </a:r>
              <a:r>
                <a:rPr lang="zh-CN" altLang="en-US" sz="2000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+mn-lt"/>
                </a:rPr>
                <a:t>年度 </a:t>
              </a:r>
              <a:endParaRPr lang="en-US" altLang="zh-CN" sz="2000" dirty="0">
                <a:solidFill>
                  <a:schemeClr val="bg1"/>
                </a:solidFill>
                <a:latin typeface="+mn-ea"/>
                <a:cs typeface="OPPOSans M" pitchFamily="18" charset="-122"/>
                <a:sym typeface="+mn-lt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+mn-lt"/>
                </a:rPr>
                <a:t>集团公司团体最佳效益</a:t>
              </a:r>
              <a:endParaRPr lang="zh-CN" altLang="en-US" sz="2000" dirty="0">
                <a:solidFill>
                  <a:schemeClr val="bg1"/>
                </a:solidFill>
                <a:latin typeface="+mn-ea"/>
                <a:cs typeface="OPPOSans M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0B62CD1-4C49-B245-8641-76824C38015B}"/>
              </a:ext>
            </a:extLst>
          </p:cNvPr>
          <p:cNvGrpSpPr/>
          <p:nvPr/>
        </p:nvGrpSpPr>
        <p:grpSpPr>
          <a:xfrm>
            <a:off x="937323" y="3679078"/>
            <a:ext cx="2371464" cy="1865891"/>
            <a:chOff x="937323" y="3679078"/>
            <a:chExt cx="2371464" cy="1865891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98925A2-8998-0640-ADBD-3C36A5622D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7323" y="3679078"/>
              <a:ext cx="647616" cy="125713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2094C02-8EDC-824E-9519-F7B4D70B0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624388" y="3679078"/>
              <a:ext cx="647616" cy="1257136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A94AE42-87AA-0A4C-8C12-915581CFB28B}"/>
                </a:ext>
              </a:extLst>
            </p:cNvPr>
            <p:cNvSpPr txBox="1"/>
            <p:nvPr/>
          </p:nvSpPr>
          <p:spPr>
            <a:xfrm>
              <a:off x="1214177" y="3988093"/>
              <a:ext cx="1716588" cy="646247"/>
            </a:xfrm>
            <a:prstGeom prst="rect">
              <a:avLst/>
            </a:prstGeom>
            <a:noFill/>
            <a:effectLst>
              <a:outerShdw dist="38100" dir="5400000" sx="103000" sy="103000" algn="t" rotWithShape="0">
                <a:schemeClr val="tx1">
                  <a:alpha val="30000"/>
                </a:scheme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4000">
                  <a:latin typeface="OPPOSans H" pitchFamily="18" charset="-122"/>
                  <a:ea typeface="OPPOSans H" pitchFamily="18" charset="-122"/>
                  <a:cs typeface="OPPOSans H" pitchFamily="18" charset="-122"/>
                </a:defRPr>
              </a:lvl1pPr>
            </a:lstStyle>
            <a:p>
              <a:pPr algn="ctr"/>
              <a:r>
                <a:rPr lang="en-US" altLang="zh-CN" sz="36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200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CE1245B-7C2A-2A45-B97B-6D1EAA94404D}"/>
                </a:ext>
              </a:extLst>
            </p:cNvPr>
            <p:cNvSpPr/>
            <p:nvPr/>
          </p:nvSpPr>
          <p:spPr>
            <a:xfrm>
              <a:off x="954729" y="5144911"/>
              <a:ext cx="2354058" cy="4000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+mn-lt"/>
                </a:rPr>
                <a:t>新专利技术</a:t>
              </a:r>
              <a:endParaRPr lang="zh-CN" altLang="en-US" sz="2000" dirty="0">
                <a:solidFill>
                  <a:schemeClr val="bg1"/>
                </a:solidFill>
                <a:latin typeface="+mn-ea"/>
                <a:cs typeface="OPPOSans M" pitchFamily="18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2769FDF-F8FE-3C46-8D6E-BE1DCFD4E1B4}"/>
              </a:ext>
            </a:extLst>
          </p:cNvPr>
          <p:cNvGrpSpPr/>
          <p:nvPr/>
        </p:nvGrpSpPr>
        <p:grpSpPr>
          <a:xfrm>
            <a:off x="8883208" y="3679078"/>
            <a:ext cx="2787431" cy="2173627"/>
            <a:chOff x="8883208" y="3679078"/>
            <a:chExt cx="2787431" cy="2173627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7CBE35C-898A-DB44-AC09-5ECDF5392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9999" y="3679078"/>
              <a:ext cx="647616" cy="1257136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6D9BE513-89D1-4946-B32E-2B11B2093F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0687064" y="3679078"/>
              <a:ext cx="647616" cy="1257136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08D388E-E4EA-5942-ADE4-ECBB0027E4B3}"/>
                </a:ext>
              </a:extLst>
            </p:cNvPr>
            <p:cNvSpPr txBox="1"/>
            <p:nvPr/>
          </p:nvSpPr>
          <p:spPr>
            <a:xfrm>
              <a:off x="9297806" y="3988093"/>
              <a:ext cx="1775152" cy="646247"/>
            </a:xfrm>
            <a:prstGeom prst="rect">
              <a:avLst/>
            </a:prstGeom>
            <a:noFill/>
            <a:effectLst>
              <a:outerShdw dist="38100" dir="5400000" sx="103000" sy="103000" algn="t" rotWithShape="0">
                <a:schemeClr val="tx1">
                  <a:alpha val="30000"/>
                </a:scheme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4000">
                  <a:latin typeface="OPPOSans H" pitchFamily="18" charset="-122"/>
                  <a:ea typeface="OPPOSans H" pitchFamily="18" charset="-122"/>
                  <a:cs typeface="OPPOSans H" pitchFamily="18" charset="-122"/>
                </a:defRPr>
              </a:lvl1pPr>
            </a:lstStyle>
            <a:p>
              <a:pPr algn="ctr"/>
              <a:r>
                <a:rPr lang="en-US" altLang="zh-CN" sz="3600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TOP10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95A4879-A894-FC4E-89D7-EB5E297818B5}"/>
                </a:ext>
              </a:extLst>
            </p:cNvPr>
            <p:cNvSpPr/>
            <p:nvPr/>
          </p:nvSpPr>
          <p:spPr>
            <a:xfrm>
              <a:off x="8883208" y="5144911"/>
              <a:ext cx="2787431" cy="7077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+mn-lt"/>
                </a:rPr>
                <a:t>集团公司</a:t>
              </a:r>
              <a:endParaRPr lang="en-US" altLang="zh-CN" sz="2000" dirty="0">
                <a:solidFill>
                  <a:schemeClr val="bg1"/>
                </a:solidFill>
                <a:latin typeface="+mn-ea"/>
                <a:cs typeface="OPPOSans M" pitchFamily="18" charset="-122"/>
                <a:sym typeface="+mn-lt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+mn-lt"/>
                </a:rPr>
                <a:t>年度最佳贡献</a:t>
              </a:r>
              <a:endParaRPr lang="zh-CN" altLang="en-US" sz="2000" dirty="0">
                <a:solidFill>
                  <a:schemeClr val="bg1"/>
                </a:solidFill>
                <a:latin typeface="+mn-ea"/>
                <a:cs typeface="OPPOSans M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A-矩形 26">
            <a:extLst>
              <a:ext uri="{FF2B5EF4-FFF2-40B4-BE49-F238E27FC236}">
                <a16:creationId xmlns:a16="http://schemas.microsoft.com/office/drawing/2014/main" id="{8447BB85-CB20-0847-BD22-6107D18A9DF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94" y="447"/>
            <a:ext cx="6908464" cy="6857107"/>
          </a:xfrm>
          <a:prstGeom prst="rect">
            <a:avLst/>
          </a:prstGeom>
          <a:gradFill>
            <a:gsLst>
              <a:gs pos="100000">
                <a:schemeClr val="accent1">
                  <a:alpha val="20088"/>
                </a:schemeClr>
              </a:gs>
              <a:gs pos="48000">
                <a:schemeClr val="accent2">
                  <a:alpha val="9632"/>
                </a:schemeClr>
              </a:gs>
              <a:gs pos="0">
                <a:schemeClr val="accent1">
                  <a:alpha val="25311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84" name="矩形 7">
            <a:extLst>
              <a:ext uri="{FF2B5EF4-FFF2-40B4-BE49-F238E27FC236}">
                <a16:creationId xmlns:a16="http://schemas.microsoft.com/office/drawing/2014/main" id="{91DE3E2F-8B47-E749-AD65-27E78066667C}"/>
              </a:ext>
            </a:extLst>
          </p:cNvPr>
          <p:cNvSpPr/>
          <p:nvPr/>
        </p:nvSpPr>
        <p:spPr>
          <a:xfrm>
            <a:off x="4252763" y="447"/>
            <a:ext cx="7939237" cy="6857107"/>
          </a:xfrm>
          <a:custGeom>
            <a:avLst/>
            <a:gdLst>
              <a:gd name="connsiteX0" fmla="*/ 0 w 6132513"/>
              <a:gd name="connsiteY0" fmla="*/ 0 h 6858000"/>
              <a:gd name="connsiteX1" fmla="*/ 6132513 w 6132513"/>
              <a:gd name="connsiteY1" fmla="*/ 0 h 6858000"/>
              <a:gd name="connsiteX2" fmla="*/ 6132513 w 6132513"/>
              <a:gd name="connsiteY2" fmla="*/ 6858000 h 6858000"/>
              <a:gd name="connsiteX3" fmla="*/ 0 w 6132513"/>
              <a:gd name="connsiteY3" fmla="*/ 6858000 h 6858000"/>
              <a:gd name="connsiteX4" fmla="*/ 0 w 6132513"/>
              <a:gd name="connsiteY4" fmla="*/ 0 h 6858000"/>
              <a:gd name="connsiteX0" fmla="*/ 808075 w 6940588"/>
              <a:gd name="connsiteY0" fmla="*/ 0 h 6858000"/>
              <a:gd name="connsiteX1" fmla="*/ 6940588 w 6940588"/>
              <a:gd name="connsiteY1" fmla="*/ 0 h 6858000"/>
              <a:gd name="connsiteX2" fmla="*/ 6940588 w 6940588"/>
              <a:gd name="connsiteY2" fmla="*/ 6858000 h 6858000"/>
              <a:gd name="connsiteX3" fmla="*/ 0 w 6940588"/>
              <a:gd name="connsiteY3" fmla="*/ 6794204 h 6858000"/>
              <a:gd name="connsiteX4" fmla="*/ 808075 w 6940588"/>
              <a:gd name="connsiteY4" fmla="*/ 0 h 6858000"/>
              <a:gd name="connsiteX0" fmla="*/ 808075 w 6940588"/>
              <a:gd name="connsiteY0" fmla="*/ 0 h 6858000"/>
              <a:gd name="connsiteX1" fmla="*/ 6940588 w 6940588"/>
              <a:gd name="connsiteY1" fmla="*/ 0 h 6858000"/>
              <a:gd name="connsiteX2" fmla="*/ 6940588 w 6940588"/>
              <a:gd name="connsiteY2" fmla="*/ 6858000 h 6858000"/>
              <a:gd name="connsiteX3" fmla="*/ 0 w 6940588"/>
              <a:gd name="connsiteY3" fmla="*/ 6857999 h 6858000"/>
              <a:gd name="connsiteX4" fmla="*/ 808075 w 6940588"/>
              <a:gd name="connsiteY4" fmla="*/ 0 h 6858000"/>
              <a:gd name="connsiteX0" fmla="*/ 1688830 w 6940588"/>
              <a:gd name="connsiteY0" fmla="*/ 0 h 6858000"/>
              <a:gd name="connsiteX1" fmla="*/ 6940588 w 6940588"/>
              <a:gd name="connsiteY1" fmla="*/ 0 h 6858000"/>
              <a:gd name="connsiteX2" fmla="*/ 6940588 w 6940588"/>
              <a:gd name="connsiteY2" fmla="*/ 6858000 h 6858000"/>
              <a:gd name="connsiteX3" fmla="*/ 0 w 6940588"/>
              <a:gd name="connsiteY3" fmla="*/ 6857999 h 6858000"/>
              <a:gd name="connsiteX4" fmla="*/ 1688830 w 6940588"/>
              <a:gd name="connsiteY4" fmla="*/ 0 h 6858000"/>
              <a:gd name="connsiteX0" fmla="*/ 3219987 w 8471745"/>
              <a:gd name="connsiteY0" fmla="*/ 0 h 6858000"/>
              <a:gd name="connsiteX1" fmla="*/ 8471745 w 8471745"/>
              <a:gd name="connsiteY1" fmla="*/ 0 h 6858000"/>
              <a:gd name="connsiteX2" fmla="*/ 8471745 w 8471745"/>
              <a:gd name="connsiteY2" fmla="*/ 6858000 h 6858000"/>
              <a:gd name="connsiteX3" fmla="*/ 0 w 8471745"/>
              <a:gd name="connsiteY3" fmla="*/ 6857999 h 6858000"/>
              <a:gd name="connsiteX4" fmla="*/ 3219987 w 847174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1745" h="6858000">
                <a:moveTo>
                  <a:pt x="3219987" y="0"/>
                </a:moveTo>
                <a:lnTo>
                  <a:pt x="8471745" y="0"/>
                </a:lnTo>
                <a:lnTo>
                  <a:pt x="8471745" y="6858000"/>
                </a:lnTo>
                <a:lnTo>
                  <a:pt x="0" y="6857999"/>
                </a:lnTo>
                <a:lnTo>
                  <a:pt x="3219987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alpha val="82266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H" pitchFamily="18" charset="-122"/>
              <a:ea typeface="OPPOSans H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8" name="平行四边形 47">
            <a:extLst>
              <a:ext uri="{FF2B5EF4-FFF2-40B4-BE49-F238E27FC236}">
                <a16:creationId xmlns:a16="http://schemas.microsoft.com/office/drawing/2014/main" id="{7B21EFDE-4495-7643-B41E-4AA74F30A140}"/>
              </a:ext>
            </a:extLst>
          </p:cNvPr>
          <p:cNvSpPr/>
          <p:nvPr/>
        </p:nvSpPr>
        <p:spPr>
          <a:xfrm>
            <a:off x="3633903" y="-225"/>
            <a:ext cx="7769212" cy="6857779"/>
          </a:xfrm>
          <a:prstGeom prst="parallelogram">
            <a:avLst>
              <a:gd name="adj" fmla="val 47363"/>
            </a:avLst>
          </a:prstGeom>
          <a:gradFill flip="none" rotWithShape="1">
            <a:gsLst>
              <a:gs pos="50000">
                <a:schemeClr val="accent1"/>
              </a:gs>
              <a:gs pos="0">
                <a:schemeClr val="accent1">
                  <a:lumMod val="75000"/>
                </a:schemeClr>
              </a:gs>
              <a:gs pos="87000">
                <a:schemeClr val="accent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defRPr/>
            </a:pPr>
            <a:endParaRPr lang="zh-CN" altLang="en-US">
              <a:solidFill>
                <a:prstClr val="white"/>
              </a:solidFill>
              <a:latin typeface="Roboto Regular"/>
              <a:ea typeface="方正黑体简体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C797E1C3-DD3B-3E44-A01A-C54496756625}"/>
              </a:ext>
            </a:extLst>
          </p:cNvPr>
          <p:cNvSpPr/>
          <p:nvPr/>
        </p:nvSpPr>
        <p:spPr>
          <a:xfrm>
            <a:off x="1706809" y="1719560"/>
            <a:ext cx="3423031" cy="1323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zh-CN" sz="4000" dirty="0">
                <a:gradFill>
                  <a:gsLst>
                    <a:gs pos="100000">
                      <a:schemeClr val="accent1">
                        <a:alpha val="20088"/>
                      </a:schemeClr>
                    </a:gs>
                    <a:gs pos="75000">
                      <a:schemeClr val="accent2">
                        <a:lumMod val="60000"/>
                        <a:lumOff val="40000"/>
                      </a:schemeClr>
                    </a:gs>
                    <a:gs pos="0">
                      <a:schemeClr val="accent1">
                        <a:alpha val="25311"/>
                      </a:schemeClr>
                    </a:gs>
                  </a:gsLst>
                  <a:lin ang="600000" scaled="0"/>
                </a:gradFill>
                <a:latin typeface="+mj-ea"/>
                <a:ea typeface="+mj-ea"/>
                <a:cs typeface="OPPOSans H" pitchFamily="18" charset="-122"/>
              </a:rPr>
              <a:t>Excellent employees</a:t>
            </a:r>
            <a:endParaRPr lang="zh-CN" altLang="en-US" sz="4000" dirty="0">
              <a:gradFill>
                <a:gsLst>
                  <a:gs pos="100000">
                    <a:schemeClr val="accent1">
                      <a:alpha val="20088"/>
                    </a:schemeClr>
                  </a:gs>
                  <a:gs pos="75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1">
                      <a:alpha val="25311"/>
                    </a:schemeClr>
                  </a:gs>
                </a:gsLst>
                <a:lin ang="600000" scaled="0"/>
              </a:gradFill>
              <a:latin typeface="+mj-ea"/>
              <a:ea typeface="+mj-ea"/>
              <a:cs typeface="OPPOSans H" pitchFamily="18" charset="-122"/>
            </a:endParaRPr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id="{F3DC89AC-F25A-BB47-8F67-3152E831FA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1604" y="1142229"/>
            <a:ext cx="2511017" cy="5715324"/>
          </a:xfrm>
          <a:prstGeom prst="rect">
            <a:avLst/>
          </a:prstGeom>
        </p:spPr>
      </p:pic>
      <p:sp>
        <p:nvSpPr>
          <p:cNvPr id="54" name="平行四边形 53">
            <a:extLst>
              <a:ext uri="{FF2B5EF4-FFF2-40B4-BE49-F238E27FC236}">
                <a16:creationId xmlns:a16="http://schemas.microsoft.com/office/drawing/2014/main" id="{B40E8C7E-E022-3744-AD14-7F9B7E2E0345}"/>
              </a:ext>
            </a:extLst>
          </p:cNvPr>
          <p:cNvSpPr/>
          <p:nvPr/>
        </p:nvSpPr>
        <p:spPr>
          <a:xfrm>
            <a:off x="3504806" y="447"/>
            <a:ext cx="7104255" cy="6857107"/>
          </a:xfrm>
          <a:prstGeom prst="parallelogram">
            <a:avLst>
              <a:gd name="adj" fmla="val 48659"/>
            </a:avLst>
          </a:prstGeom>
          <a:gradFill flip="none" rotWithShape="1">
            <a:gsLst>
              <a:gs pos="42000">
                <a:srgbClr val="461334">
                  <a:alpha val="0"/>
                </a:srgbClr>
              </a:gs>
              <a:gs pos="11000">
                <a:srgbClr val="0C1232">
                  <a:alpha val="86000"/>
                </a:srgbClr>
              </a:gs>
            </a:gsLst>
            <a:lin ang="17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defRPr/>
            </a:pPr>
            <a:endParaRPr lang="zh-CN" altLang="en-US">
              <a:solidFill>
                <a:prstClr val="white"/>
              </a:solidFill>
              <a:latin typeface="Roboto Regular"/>
              <a:ea typeface="方正黑体简体"/>
            </a:endParaRPr>
          </a:p>
        </p:txBody>
      </p:sp>
      <p:sp>
        <p:nvSpPr>
          <p:cNvPr id="55" name="平行四边形 54">
            <a:extLst>
              <a:ext uri="{FF2B5EF4-FFF2-40B4-BE49-F238E27FC236}">
                <a16:creationId xmlns:a16="http://schemas.microsoft.com/office/drawing/2014/main" id="{B92B6D19-BAF2-AD47-B4E8-3D4F790641B0}"/>
              </a:ext>
            </a:extLst>
          </p:cNvPr>
          <p:cNvSpPr/>
          <p:nvPr/>
        </p:nvSpPr>
        <p:spPr>
          <a:xfrm>
            <a:off x="8901179" y="1687056"/>
            <a:ext cx="2048823" cy="1983067"/>
          </a:xfrm>
          <a:prstGeom prst="parallelogram">
            <a:avLst>
              <a:gd name="adj" fmla="val 47899"/>
            </a:avLst>
          </a:prstGeom>
          <a:gradFill flip="none" rotWithShape="1">
            <a:gsLst>
              <a:gs pos="0">
                <a:schemeClr val="accent1">
                  <a:alpha val="14000"/>
                </a:schemeClr>
              </a:gs>
              <a:gs pos="99000">
                <a:schemeClr val="accent1"/>
              </a:gs>
            </a:gsLst>
            <a:lin ang="16200000" scaled="0"/>
            <a:tileRect/>
          </a:gradFill>
          <a:ln>
            <a:noFill/>
          </a:ln>
          <a:effectLst>
            <a:outerShdw blurRad="774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defRPr/>
            </a:pPr>
            <a:endParaRPr lang="zh-CN" altLang="en-US">
              <a:solidFill>
                <a:prstClr val="white"/>
              </a:solidFill>
              <a:latin typeface="Roboto Regular"/>
              <a:ea typeface="方正黑体简体"/>
            </a:endParaRPr>
          </a:p>
        </p:txBody>
      </p:sp>
      <p:sp>
        <p:nvSpPr>
          <p:cNvPr id="56" name="平行四边形 55">
            <a:extLst>
              <a:ext uri="{FF2B5EF4-FFF2-40B4-BE49-F238E27FC236}">
                <a16:creationId xmlns:a16="http://schemas.microsoft.com/office/drawing/2014/main" id="{105251FC-8AD8-7845-8F6D-C72598500E96}"/>
              </a:ext>
            </a:extLst>
          </p:cNvPr>
          <p:cNvSpPr/>
          <p:nvPr/>
        </p:nvSpPr>
        <p:spPr>
          <a:xfrm>
            <a:off x="2762171" y="4942319"/>
            <a:ext cx="2049345" cy="1929386"/>
          </a:xfrm>
          <a:prstGeom prst="parallelogram">
            <a:avLst>
              <a:gd name="adj" fmla="val 50494"/>
            </a:avLst>
          </a:prstGeom>
          <a:gradFill flip="none" rotWithShape="1">
            <a:gsLst>
              <a:gs pos="30000">
                <a:schemeClr val="accent1"/>
              </a:gs>
              <a:gs pos="99000">
                <a:schemeClr val="accent2">
                  <a:alpha val="51162"/>
                </a:schemeClr>
              </a:gs>
            </a:gsLst>
            <a:lin ang="16200000" scaled="0"/>
            <a:tileRect/>
          </a:gradFill>
          <a:ln>
            <a:noFill/>
          </a:ln>
          <a:effectLst>
            <a:outerShdw blurRad="774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>
              <a:solidFill>
                <a:prstClr val="white"/>
              </a:solidFill>
              <a:latin typeface="Roboto Regular"/>
              <a:ea typeface="方正黑体简体"/>
            </a:endParaRPr>
          </a:p>
        </p:txBody>
      </p:sp>
      <p:cxnSp>
        <p:nvCxnSpPr>
          <p:cNvPr id="77" name="直接连接符 59">
            <a:extLst>
              <a:ext uri="{FF2B5EF4-FFF2-40B4-BE49-F238E27FC236}">
                <a16:creationId xmlns:a16="http://schemas.microsoft.com/office/drawing/2014/main" id="{78ACDB1D-9ED7-3A4E-AC2D-94C4F043EE48}"/>
              </a:ext>
            </a:extLst>
          </p:cNvPr>
          <p:cNvCxnSpPr>
            <a:cxnSpLocks/>
          </p:cNvCxnSpPr>
          <p:nvPr/>
        </p:nvCxnSpPr>
        <p:spPr>
          <a:xfrm flipV="1">
            <a:off x="6499511" y="-27908"/>
            <a:ext cx="777730" cy="1598326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35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63">
            <a:extLst>
              <a:ext uri="{FF2B5EF4-FFF2-40B4-BE49-F238E27FC236}">
                <a16:creationId xmlns:a16="http://schemas.microsoft.com/office/drawing/2014/main" id="{5A507417-79BD-194C-8126-F2604148C3F1}"/>
              </a:ext>
            </a:extLst>
          </p:cNvPr>
          <p:cNvCxnSpPr>
            <a:cxnSpLocks/>
          </p:cNvCxnSpPr>
          <p:nvPr/>
        </p:nvCxnSpPr>
        <p:spPr>
          <a:xfrm flipH="1">
            <a:off x="9684399" y="5259227"/>
            <a:ext cx="777730" cy="1598326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平行四边形 80">
            <a:extLst>
              <a:ext uri="{FF2B5EF4-FFF2-40B4-BE49-F238E27FC236}">
                <a16:creationId xmlns:a16="http://schemas.microsoft.com/office/drawing/2014/main" id="{0C3AB895-5781-AF49-8BDC-71174AF11851}"/>
              </a:ext>
            </a:extLst>
          </p:cNvPr>
          <p:cNvSpPr/>
          <p:nvPr/>
        </p:nvSpPr>
        <p:spPr>
          <a:xfrm flipH="1" flipV="1">
            <a:off x="9710233" y="4395761"/>
            <a:ext cx="1927116" cy="1726930"/>
          </a:xfrm>
          <a:prstGeom prst="parallelogram">
            <a:avLst>
              <a:gd name="adj" fmla="val 48659"/>
            </a:avLst>
          </a:prstGeom>
          <a:gradFill flip="none" rotWithShape="1">
            <a:gsLst>
              <a:gs pos="0">
                <a:schemeClr val="accent1"/>
              </a:gs>
              <a:gs pos="99000">
                <a:schemeClr val="accent2"/>
              </a:gs>
            </a:gsLst>
            <a:lin ang="180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defRPr/>
            </a:pPr>
            <a:endParaRPr lang="zh-CN" altLang="en-US">
              <a:solidFill>
                <a:prstClr val="white"/>
              </a:solidFill>
              <a:latin typeface="Roboto Regular"/>
              <a:ea typeface="方正黑体简体"/>
            </a:endParaRPr>
          </a:p>
        </p:txBody>
      </p:sp>
      <p:cxnSp>
        <p:nvCxnSpPr>
          <p:cNvPr id="47" name="直接连接符 67">
            <a:extLst>
              <a:ext uri="{FF2B5EF4-FFF2-40B4-BE49-F238E27FC236}">
                <a16:creationId xmlns:a16="http://schemas.microsoft.com/office/drawing/2014/main" id="{35F466D7-0F03-4C45-A350-168D0A6D95BB}"/>
              </a:ext>
            </a:extLst>
          </p:cNvPr>
          <p:cNvCxnSpPr>
            <a:cxnSpLocks/>
          </p:cNvCxnSpPr>
          <p:nvPr/>
        </p:nvCxnSpPr>
        <p:spPr>
          <a:xfrm flipH="1">
            <a:off x="2727411" y="4130709"/>
            <a:ext cx="777730" cy="1598326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6951301" y="2425308"/>
            <a:ext cx="1809522" cy="52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  <a:cs typeface="OPPOSans M" pitchFamily="18" charset="-122"/>
              </a:rPr>
              <a:t>李鸣宇</a:t>
            </a:r>
          </a:p>
        </p:txBody>
      </p:sp>
      <p:sp>
        <p:nvSpPr>
          <p:cNvPr id="6" name="矩形 5"/>
          <p:cNvSpPr/>
          <p:nvPr/>
        </p:nvSpPr>
        <p:spPr>
          <a:xfrm>
            <a:off x="6917269" y="3105550"/>
            <a:ext cx="3733835" cy="1536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itchFamily="18" charset="-122"/>
              </a:rPr>
              <a:t>年初制定的目标计划，充分发挥自主性、创新性。全年顺利完成各预定的销售任务，并及时总结经验的可取之处和不足，加以改善。</a:t>
            </a:r>
          </a:p>
        </p:txBody>
      </p:sp>
      <p:cxnSp>
        <p:nvCxnSpPr>
          <p:cNvPr id="85" name="直接连接符 63">
            <a:extLst>
              <a:ext uri="{FF2B5EF4-FFF2-40B4-BE49-F238E27FC236}">
                <a16:creationId xmlns:a16="http://schemas.microsoft.com/office/drawing/2014/main" id="{C9532AE2-2EC2-6847-8E97-EDE669919797}"/>
              </a:ext>
            </a:extLst>
          </p:cNvPr>
          <p:cNvCxnSpPr>
            <a:cxnSpLocks/>
          </p:cNvCxnSpPr>
          <p:nvPr/>
        </p:nvCxnSpPr>
        <p:spPr>
          <a:xfrm flipH="1">
            <a:off x="10444751" y="892502"/>
            <a:ext cx="777730" cy="1598326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>
            <a:extLst>
              <a:ext uri="{FF2B5EF4-FFF2-40B4-BE49-F238E27FC236}">
                <a16:creationId xmlns:a16="http://schemas.microsoft.com/office/drawing/2014/main" id="{1FF29D6D-F1DE-1343-9675-BF63278AB566}"/>
              </a:ext>
            </a:extLst>
          </p:cNvPr>
          <p:cNvSpPr/>
          <p:nvPr/>
        </p:nvSpPr>
        <p:spPr>
          <a:xfrm>
            <a:off x="0" y="416402"/>
            <a:ext cx="71991" cy="6431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5453B58F-FC5D-9F46-8893-82734CBEBD29}"/>
              </a:ext>
            </a:extLst>
          </p:cNvPr>
          <p:cNvSpPr/>
          <p:nvPr/>
        </p:nvSpPr>
        <p:spPr>
          <a:xfrm>
            <a:off x="293644" y="357578"/>
            <a:ext cx="2762263" cy="52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  <a:cs typeface="OPPOSans H" pitchFamily="18" charset="-122"/>
              </a:rPr>
              <a:t>年度最佳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C998C3F2-9AF6-F44F-9952-E25CB84AC3D0}"/>
              </a:ext>
            </a:extLst>
          </p:cNvPr>
          <p:cNvSpPr/>
          <p:nvPr/>
        </p:nvSpPr>
        <p:spPr>
          <a:xfrm>
            <a:off x="293645" y="822045"/>
            <a:ext cx="2877336" cy="307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itchFamily="18" charset="-122"/>
                <a:sym typeface="+mn-lt"/>
              </a:rPr>
              <a:t>在此录入上述标题的综合描述说明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OPPOSans R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2" presetClass="entr" presetSubtype="2" accel="50000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6" grpId="0" animBg="1"/>
          <p:bldP spid="81" grpId="0" animBg="1"/>
          <p:bldP spid="2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2" presetClass="entr" presetSubtype="2" ac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6" grpId="0" animBg="1"/>
          <p:bldP spid="81" grpId="0" animBg="1"/>
          <p:bldP spid="2" grpId="0"/>
          <p:bldP spid="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>
            <a:extLst>
              <a:ext uri="{FF2B5EF4-FFF2-40B4-BE49-F238E27FC236}">
                <a16:creationId xmlns:a16="http://schemas.microsoft.com/office/drawing/2014/main" id="{372723A0-E3AF-4E4C-98D4-29A762A08E9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6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7"/>
            <a:ext cx="12192000" cy="6857107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9CF9D4D3-A611-3E43-BCFC-94BC79AD07BE}"/>
              </a:ext>
            </a:extLst>
          </p:cNvPr>
          <p:cNvSpPr/>
          <p:nvPr/>
        </p:nvSpPr>
        <p:spPr bwMode="auto">
          <a:xfrm>
            <a:off x="0" y="446"/>
            <a:ext cx="12192001" cy="6857106"/>
          </a:xfrm>
          <a:prstGeom prst="rect">
            <a:avLst/>
          </a:prstGeom>
          <a:gradFill>
            <a:gsLst>
              <a:gs pos="24000">
                <a:schemeClr val="accent1">
                  <a:lumMod val="75000"/>
                </a:schemeClr>
              </a:gs>
              <a:gs pos="100000">
                <a:schemeClr val="accent2">
                  <a:lumMod val="75000"/>
                  <a:alpha val="75000"/>
                </a:schemeClr>
              </a:gs>
            </a:gsLst>
            <a:lin ang="36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E107B88-D9BF-7146-A482-708A7A38DC0D}"/>
              </a:ext>
            </a:extLst>
          </p:cNvPr>
          <p:cNvGrpSpPr/>
          <p:nvPr/>
        </p:nvGrpSpPr>
        <p:grpSpPr>
          <a:xfrm>
            <a:off x="1404120" y="1427608"/>
            <a:ext cx="6385497" cy="2957220"/>
            <a:chOff x="1404120" y="1427608"/>
            <a:chExt cx="6385497" cy="2957220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B074F0D-33FC-7341-B7E1-26AE7E03354E}"/>
                </a:ext>
              </a:extLst>
            </p:cNvPr>
            <p:cNvGrpSpPr/>
            <p:nvPr/>
          </p:nvGrpSpPr>
          <p:grpSpPr>
            <a:xfrm>
              <a:off x="6346178" y="2307599"/>
              <a:ext cx="1443439" cy="671186"/>
              <a:chOff x="7979568" y="6473576"/>
              <a:chExt cx="1443627" cy="671273"/>
            </a:xfrm>
            <a:gradFill>
              <a:gsLst>
                <a:gs pos="0">
                  <a:schemeClr val="accent1"/>
                </a:gs>
                <a:gs pos="78000">
                  <a:schemeClr val="accent1">
                    <a:lumMod val="20000"/>
                    <a:lumOff val="80000"/>
                  </a:schemeClr>
                </a:gs>
              </a:gsLst>
              <a:lin ang="0" scaled="0"/>
            </a:gradFill>
          </p:grpSpPr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FD4C3FD1-A421-814E-86BA-13A1C50F3AA2}"/>
                  </a:ext>
                </a:extLst>
              </p:cNvPr>
              <p:cNvGrpSpPr/>
              <p:nvPr/>
            </p:nvGrpSpPr>
            <p:grpSpPr>
              <a:xfrm>
                <a:off x="7979568" y="6473576"/>
                <a:ext cx="1443627" cy="66923"/>
                <a:chOff x="7979568" y="6473576"/>
                <a:chExt cx="1443627" cy="66923"/>
              </a:xfrm>
              <a:grpFill/>
            </p:grpSpPr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05319AF6-B758-3747-B2B1-C8A4D356E009}"/>
                    </a:ext>
                  </a:extLst>
                </p:cNvPr>
                <p:cNvSpPr/>
                <p:nvPr/>
              </p:nvSpPr>
              <p:spPr>
                <a:xfrm>
                  <a:off x="7979568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4E4E7D1B-0ADB-5240-A801-CAC0B26D1CDE}"/>
                    </a:ext>
                  </a:extLst>
                </p:cNvPr>
                <p:cNvSpPr/>
                <p:nvPr/>
              </p:nvSpPr>
              <p:spPr>
                <a:xfrm>
                  <a:off x="8176240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58CDDBF8-6F51-7943-8B2C-31328F4993DC}"/>
                    </a:ext>
                  </a:extLst>
                </p:cNvPr>
                <p:cNvSpPr/>
                <p:nvPr/>
              </p:nvSpPr>
              <p:spPr>
                <a:xfrm>
                  <a:off x="8372912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6148FB3C-D27B-5D46-9A4F-2BA1AE142815}"/>
                    </a:ext>
                  </a:extLst>
                </p:cNvPr>
                <p:cNvSpPr/>
                <p:nvPr/>
              </p:nvSpPr>
              <p:spPr>
                <a:xfrm>
                  <a:off x="8569584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D6E91DF4-1C37-D84F-ACCF-764C7E6276FA}"/>
                    </a:ext>
                  </a:extLst>
                </p:cNvPr>
                <p:cNvSpPr/>
                <p:nvPr/>
              </p:nvSpPr>
              <p:spPr>
                <a:xfrm>
                  <a:off x="8766256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D6AD9503-AB7A-FB48-AA6E-9F244759AE4F}"/>
                    </a:ext>
                  </a:extLst>
                </p:cNvPr>
                <p:cNvSpPr/>
                <p:nvPr/>
              </p:nvSpPr>
              <p:spPr>
                <a:xfrm>
                  <a:off x="8962928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E7B76976-8064-7C41-98F3-B83915E5D2FC}"/>
                    </a:ext>
                  </a:extLst>
                </p:cNvPr>
                <p:cNvSpPr/>
                <p:nvPr/>
              </p:nvSpPr>
              <p:spPr>
                <a:xfrm>
                  <a:off x="9159600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3413830B-4396-A04A-B693-6690708F553A}"/>
                    </a:ext>
                  </a:extLst>
                </p:cNvPr>
                <p:cNvSpPr/>
                <p:nvPr/>
              </p:nvSpPr>
              <p:spPr>
                <a:xfrm>
                  <a:off x="9356272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2AFE81DB-F009-DF48-BFD5-3CCB0C69F7B2}"/>
                  </a:ext>
                </a:extLst>
              </p:cNvPr>
              <p:cNvGrpSpPr/>
              <p:nvPr/>
            </p:nvGrpSpPr>
            <p:grpSpPr>
              <a:xfrm>
                <a:off x="7979568" y="6675026"/>
                <a:ext cx="1443627" cy="66923"/>
                <a:chOff x="7979568" y="6473576"/>
                <a:chExt cx="1443627" cy="66923"/>
              </a:xfrm>
              <a:grpFill/>
            </p:grpSpPr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5CFB041B-A09E-3743-81BC-3DA83BADD104}"/>
                    </a:ext>
                  </a:extLst>
                </p:cNvPr>
                <p:cNvSpPr/>
                <p:nvPr/>
              </p:nvSpPr>
              <p:spPr>
                <a:xfrm>
                  <a:off x="7979568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BCE2EE21-0D54-604D-BF49-72AF1F210CFC}"/>
                    </a:ext>
                  </a:extLst>
                </p:cNvPr>
                <p:cNvSpPr/>
                <p:nvPr/>
              </p:nvSpPr>
              <p:spPr>
                <a:xfrm>
                  <a:off x="8176240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281C9715-BC1E-464C-B220-A0BF2CD7D1BB}"/>
                    </a:ext>
                  </a:extLst>
                </p:cNvPr>
                <p:cNvSpPr/>
                <p:nvPr/>
              </p:nvSpPr>
              <p:spPr>
                <a:xfrm>
                  <a:off x="8372912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03F9FB25-7228-9549-8090-F3DC6A61D4A7}"/>
                    </a:ext>
                  </a:extLst>
                </p:cNvPr>
                <p:cNvSpPr/>
                <p:nvPr/>
              </p:nvSpPr>
              <p:spPr>
                <a:xfrm>
                  <a:off x="8569584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2D7C9167-A6B5-4341-B41A-03C110671966}"/>
                    </a:ext>
                  </a:extLst>
                </p:cNvPr>
                <p:cNvSpPr/>
                <p:nvPr/>
              </p:nvSpPr>
              <p:spPr>
                <a:xfrm>
                  <a:off x="8766256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2BCE50CA-1989-034F-8763-222F20C9553B}"/>
                    </a:ext>
                  </a:extLst>
                </p:cNvPr>
                <p:cNvSpPr/>
                <p:nvPr/>
              </p:nvSpPr>
              <p:spPr>
                <a:xfrm>
                  <a:off x="8962928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01AD28EC-2000-6A49-BA63-B7DE189F4331}"/>
                    </a:ext>
                  </a:extLst>
                </p:cNvPr>
                <p:cNvSpPr/>
                <p:nvPr/>
              </p:nvSpPr>
              <p:spPr>
                <a:xfrm>
                  <a:off x="9159600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E4AA4C4D-20F5-1F42-B580-E2FFB1B2156F}"/>
                    </a:ext>
                  </a:extLst>
                </p:cNvPr>
                <p:cNvSpPr/>
                <p:nvPr/>
              </p:nvSpPr>
              <p:spPr>
                <a:xfrm>
                  <a:off x="9356272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D5CFB4F7-C670-0845-B88B-AF4F7AF81446}"/>
                  </a:ext>
                </a:extLst>
              </p:cNvPr>
              <p:cNvGrpSpPr/>
              <p:nvPr/>
            </p:nvGrpSpPr>
            <p:grpSpPr>
              <a:xfrm>
                <a:off x="7979568" y="6876476"/>
                <a:ext cx="1443627" cy="66923"/>
                <a:chOff x="7979568" y="6473576"/>
                <a:chExt cx="1443627" cy="66923"/>
              </a:xfrm>
              <a:grpFill/>
            </p:grpSpPr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17F1397A-9B9D-E94E-A37B-ABB35270F736}"/>
                    </a:ext>
                  </a:extLst>
                </p:cNvPr>
                <p:cNvSpPr/>
                <p:nvPr/>
              </p:nvSpPr>
              <p:spPr>
                <a:xfrm>
                  <a:off x="7979568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AA545DD1-7D94-6C42-A52D-788767C40BEC}"/>
                    </a:ext>
                  </a:extLst>
                </p:cNvPr>
                <p:cNvSpPr/>
                <p:nvPr/>
              </p:nvSpPr>
              <p:spPr>
                <a:xfrm>
                  <a:off x="8176240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463CB1EA-491C-2346-8467-F870B8C31FDC}"/>
                    </a:ext>
                  </a:extLst>
                </p:cNvPr>
                <p:cNvSpPr/>
                <p:nvPr/>
              </p:nvSpPr>
              <p:spPr>
                <a:xfrm>
                  <a:off x="8372912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BC62F4F7-7033-6F48-B5A9-C52F87E4CF55}"/>
                    </a:ext>
                  </a:extLst>
                </p:cNvPr>
                <p:cNvSpPr/>
                <p:nvPr/>
              </p:nvSpPr>
              <p:spPr>
                <a:xfrm>
                  <a:off x="8569584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43EB70CD-32F8-9447-BBBB-16F15A7D32BA}"/>
                    </a:ext>
                  </a:extLst>
                </p:cNvPr>
                <p:cNvSpPr/>
                <p:nvPr/>
              </p:nvSpPr>
              <p:spPr>
                <a:xfrm>
                  <a:off x="8766256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D9DC66A2-E69D-514A-90FD-F6942FCA8A1D}"/>
                    </a:ext>
                  </a:extLst>
                </p:cNvPr>
                <p:cNvSpPr/>
                <p:nvPr/>
              </p:nvSpPr>
              <p:spPr>
                <a:xfrm>
                  <a:off x="8962928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1EED9ACF-DB7D-A543-B98A-79E68745B945}"/>
                    </a:ext>
                  </a:extLst>
                </p:cNvPr>
                <p:cNvSpPr/>
                <p:nvPr/>
              </p:nvSpPr>
              <p:spPr>
                <a:xfrm>
                  <a:off x="9159600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DCF393BC-C7B8-524C-B39A-FA3946DD02F2}"/>
                    </a:ext>
                  </a:extLst>
                </p:cNvPr>
                <p:cNvSpPr/>
                <p:nvPr/>
              </p:nvSpPr>
              <p:spPr>
                <a:xfrm>
                  <a:off x="9356272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BBA1AE13-099D-FD49-95A5-9A72DC1741C0}"/>
                  </a:ext>
                </a:extLst>
              </p:cNvPr>
              <p:cNvGrpSpPr/>
              <p:nvPr/>
            </p:nvGrpSpPr>
            <p:grpSpPr>
              <a:xfrm>
                <a:off x="7979568" y="7077926"/>
                <a:ext cx="1443627" cy="66923"/>
                <a:chOff x="7979568" y="6473576"/>
                <a:chExt cx="1443627" cy="66923"/>
              </a:xfrm>
              <a:grpFill/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35FD9201-6BEA-6E4E-A530-BE6E623B4E46}"/>
                    </a:ext>
                  </a:extLst>
                </p:cNvPr>
                <p:cNvSpPr/>
                <p:nvPr/>
              </p:nvSpPr>
              <p:spPr>
                <a:xfrm>
                  <a:off x="7979568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32281EF5-0936-2C43-A25B-A40D133DC5E3}"/>
                    </a:ext>
                  </a:extLst>
                </p:cNvPr>
                <p:cNvSpPr/>
                <p:nvPr/>
              </p:nvSpPr>
              <p:spPr>
                <a:xfrm>
                  <a:off x="8176240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B3A34654-EF9E-254B-B341-1578F7196639}"/>
                    </a:ext>
                  </a:extLst>
                </p:cNvPr>
                <p:cNvSpPr/>
                <p:nvPr/>
              </p:nvSpPr>
              <p:spPr>
                <a:xfrm>
                  <a:off x="8372912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id="{2DF49706-7A14-FF49-AFB3-F27334902526}"/>
                    </a:ext>
                  </a:extLst>
                </p:cNvPr>
                <p:cNvSpPr/>
                <p:nvPr/>
              </p:nvSpPr>
              <p:spPr>
                <a:xfrm>
                  <a:off x="8569584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FF253CFF-585B-9D4B-95E5-F17353E60EF3}"/>
                    </a:ext>
                  </a:extLst>
                </p:cNvPr>
                <p:cNvSpPr/>
                <p:nvPr/>
              </p:nvSpPr>
              <p:spPr>
                <a:xfrm>
                  <a:off x="8766256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36" name="椭圆 35">
                  <a:extLst>
                    <a:ext uri="{FF2B5EF4-FFF2-40B4-BE49-F238E27FC236}">
                      <a16:creationId xmlns:a16="http://schemas.microsoft.com/office/drawing/2014/main" id="{28520718-4E1B-A547-9976-40CE1B07A2F9}"/>
                    </a:ext>
                  </a:extLst>
                </p:cNvPr>
                <p:cNvSpPr/>
                <p:nvPr/>
              </p:nvSpPr>
              <p:spPr>
                <a:xfrm>
                  <a:off x="8962928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A18C6B26-90B9-D44A-AAA1-C636BF43CC4D}"/>
                    </a:ext>
                  </a:extLst>
                </p:cNvPr>
                <p:cNvSpPr/>
                <p:nvPr/>
              </p:nvSpPr>
              <p:spPr>
                <a:xfrm>
                  <a:off x="9159600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EE1AB281-B9CA-574F-B5B0-F62C493C5F04}"/>
                    </a:ext>
                  </a:extLst>
                </p:cNvPr>
                <p:cNvSpPr/>
                <p:nvPr/>
              </p:nvSpPr>
              <p:spPr>
                <a:xfrm>
                  <a:off x="9356272" y="6473576"/>
                  <a:ext cx="66923" cy="6692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>
                    <a:defRPr/>
                  </a:pPr>
                  <a:endParaRPr lang="zh-CN" altLang="en-US" dirty="0">
                    <a:solidFill>
                      <a:prstClr val="white"/>
                    </a:solidFill>
                    <a:latin typeface="OPPOSans R" pitchFamily="18" charset="-122"/>
                    <a:ea typeface="OPPOSans R" pitchFamily="18" charset="-122"/>
                  </a:endParaRPr>
                </a:p>
              </p:txBody>
            </p:sp>
          </p:grpSp>
        </p:grpSp>
        <p:sp>
          <p:nvSpPr>
            <p:cNvPr id="2" name="文本框 1"/>
            <p:cNvSpPr txBox="1"/>
            <p:nvPr/>
          </p:nvSpPr>
          <p:spPr>
            <a:xfrm>
              <a:off x="1404120" y="2567338"/>
              <a:ext cx="5615526" cy="861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kumimoji="1" sz="2700">
                  <a:latin typeface="OPPOSans B" pitchFamily="18" charset="-122"/>
                  <a:ea typeface="OPPOSans B" pitchFamily="18" charset="-122"/>
                  <a:cs typeface="OPPOSans B" pitchFamily="18" charset="-122"/>
                </a:defRPr>
              </a:lvl1pPr>
            </a:lstStyle>
            <a:p>
              <a:r>
                <a:rPr lang="zh-CN" altLang="en-US" sz="5000" dirty="0">
                  <a:solidFill>
                    <a:schemeClr val="bg1"/>
                  </a:solidFill>
                  <a:latin typeface="+mj-ea"/>
                  <a:ea typeface="+mj-ea"/>
                </a:rPr>
                <a:t>年终汇报</a:t>
              </a:r>
              <a:r>
                <a:rPr lang="en-US" altLang="zh-CN" sz="5000" dirty="0">
                  <a:solidFill>
                    <a:schemeClr val="bg1"/>
                  </a:solidFill>
                  <a:latin typeface="+mj-ea"/>
                  <a:ea typeface="+mj-ea"/>
                </a:rPr>
                <a:t>/</a:t>
              </a:r>
              <a:r>
                <a:rPr lang="zh-CN" altLang="en-US" sz="5000" dirty="0">
                  <a:solidFill>
                    <a:schemeClr val="bg1"/>
                  </a:solidFill>
                  <a:latin typeface="+mj-ea"/>
                  <a:ea typeface="+mj-ea"/>
                </a:rPr>
                <a:t>工作总结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629186" y="4241337"/>
              <a:ext cx="1223486" cy="143491"/>
              <a:chOff x="8693" y="1091"/>
              <a:chExt cx="1927" cy="226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8693" y="1091"/>
                <a:ext cx="227" cy="22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OPPOSans R" pitchFamily="18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260" y="1091"/>
                <a:ext cx="227" cy="2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OPPOSans R" pitchFamily="18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9827" y="1091"/>
                <a:ext cx="227" cy="2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OPPOSans R" pitchFamily="18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0394" y="1091"/>
                <a:ext cx="227" cy="2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OPPOSans R" pitchFamily="18" charset="-122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404120" y="3549930"/>
              <a:ext cx="5430448" cy="36825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>
                <a:defRPr/>
              </a:pPr>
              <a:r>
                <a:rPr lang="en-US" altLang="zh-CN" dirty="0">
                  <a:solidFill>
                    <a:schemeClr val="bg1"/>
                  </a:solidFill>
                  <a:latin typeface="+mn-ea"/>
                  <a:cs typeface="OPPOSans R" pitchFamily="18" charset="-122"/>
                  <a:sym typeface="+mn-lt"/>
                </a:rPr>
                <a:t>【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R" pitchFamily="18" charset="-122"/>
                  <a:sym typeface="+mn-lt"/>
                </a:rPr>
                <a:t>适用于总结报告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  <a:cs typeface="OPPOSans R" pitchFamily="18" charset="-122"/>
                  <a:sym typeface="+mn-lt"/>
                </a:rPr>
                <a:t>/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R" pitchFamily="18" charset="-122"/>
                  <a:sym typeface="+mn-lt"/>
                </a:rPr>
                <a:t>工作汇报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  <a:cs typeface="OPPOSans R" pitchFamily="18" charset="-122"/>
                  <a:sym typeface="+mn-lt"/>
                </a:rPr>
                <a:t>/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R" pitchFamily="18" charset="-122"/>
                  <a:sym typeface="+mn-lt"/>
                </a:rPr>
                <a:t>工作计划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  <a:cs typeface="OPPOSans R" pitchFamily="18" charset="-122"/>
                  <a:sym typeface="+mn-lt"/>
                </a:rPr>
                <a:t>/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R" pitchFamily="18" charset="-122"/>
                  <a:sym typeface="+mn-lt"/>
                </a:rPr>
                <a:t>培训课件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  <a:cs typeface="OPPOSans R" pitchFamily="18" charset="-122"/>
                  <a:sym typeface="+mn-lt"/>
                </a:rPr>
                <a:t>】</a:t>
              </a:r>
            </a:p>
          </p:txBody>
        </p:sp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FAA2237E-9177-0349-B2FA-7AEA898BC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48247" y="1427608"/>
              <a:ext cx="3192265" cy="861662"/>
            </a:xfrm>
            <a:prstGeom prst="rect">
              <a:avLst/>
            </a:prstGeom>
          </p:spPr>
        </p:pic>
      </p:grpSp>
      <p:sp>
        <p:nvSpPr>
          <p:cNvPr id="66" name="矩形 5">
            <a:extLst>
              <a:ext uri="{FF2B5EF4-FFF2-40B4-BE49-F238E27FC236}">
                <a16:creationId xmlns:a16="http://schemas.microsoft.com/office/drawing/2014/main" id="{16965746-E88E-8640-99AC-0619C7C94C42}"/>
              </a:ext>
            </a:extLst>
          </p:cNvPr>
          <p:cNvSpPr/>
          <p:nvPr/>
        </p:nvSpPr>
        <p:spPr>
          <a:xfrm>
            <a:off x="5705344" y="3283841"/>
            <a:ext cx="5124488" cy="3565078"/>
          </a:xfrm>
          <a:custGeom>
            <a:avLst/>
            <a:gdLst>
              <a:gd name="connsiteX0" fmla="*/ 0 w 3894667"/>
              <a:gd name="connsiteY0" fmla="*/ 0 h 2805288"/>
              <a:gd name="connsiteX1" fmla="*/ 3894667 w 3894667"/>
              <a:gd name="connsiteY1" fmla="*/ 0 h 2805288"/>
              <a:gd name="connsiteX2" fmla="*/ 3894667 w 3894667"/>
              <a:gd name="connsiteY2" fmla="*/ 2805288 h 2805288"/>
              <a:gd name="connsiteX3" fmla="*/ 0 w 3894667"/>
              <a:gd name="connsiteY3" fmla="*/ 2805288 h 2805288"/>
              <a:gd name="connsiteX4" fmla="*/ 0 w 3894667"/>
              <a:gd name="connsiteY4" fmla="*/ 0 h 2805288"/>
              <a:gd name="connsiteX0" fmla="*/ 0 w 4741334"/>
              <a:gd name="connsiteY0" fmla="*/ 1106311 h 2805288"/>
              <a:gd name="connsiteX1" fmla="*/ 4741334 w 4741334"/>
              <a:gd name="connsiteY1" fmla="*/ 0 h 2805288"/>
              <a:gd name="connsiteX2" fmla="*/ 4741334 w 4741334"/>
              <a:gd name="connsiteY2" fmla="*/ 2805288 h 2805288"/>
              <a:gd name="connsiteX3" fmla="*/ 846667 w 4741334"/>
              <a:gd name="connsiteY3" fmla="*/ 2805288 h 2805288"/>
              <a:gd name="connsiteX4" fmla="*/ 0 w 4741334"/>
              <a:gd name="connsiteY4" fmla="*/ 1106311 h 2805288"/>
              <a:gd name="connsiteX0" fmla="*/ 0 w 4741334"/>
              <a:gd name="connsiteY0" fmla="*/ 1106311 h 2839155"/>
              <a:gd name="connsiteX1" fmla="*/ 4741334 w 4741334"/>
              <a:gd name="connsiteY1" fmla="*/ 0 h 2839155"/>
              <a:gd name="connsiteX2" fmla="*/ 4741334 w 4741334"/>
              <a:gd name="connsiteY2" fmla="*/ 2805288 h 2839155"/>
              <a:gd name="connsiteX3" fmla="*/ 56445 w 4741334"/>
              <a:gd name="connsiteY3" fmla="*/ 2839155 h 2839155"/>
              <a:gd name="connsiteX4" fmla="*/ 0 w 4741334"/>
              <a:gd name="connsiteY4" fmla="*/ 1106311 h 2839155"/>
              <a:gd name="connsiteX0" fmla="*/ 0 w 4741334"/>
              <a:gd name="connsiteY0" fmla="*/ 0 h 1732844"/>
              <a:gd name="connsiteX1" fmla="*/ 2867378 w 4741334"/>
              <a:gd name="connsiteY1" fmla="*/ 756356 h 1732844"/>
              <a:gd name="connsiteX2" fmla="*/ 4741334 w 4741334"/>
              <a:gd name="connsiteY2" fmla="*/ 1698977 h 1732844"/>
              <a:gd name="connsiteX3" fmla="*/ 56445 w 4741334"/>
              <a:gd name="connsiteY3" fmla="*/ 1732844 h 1732844"/>
              <a:gd name="connsiteX4" fmla="*/ 0 w 4741334"/>
              <a:gd name="connsiteY4" fmla="*/ 0 h 1732844"/>
              <a:gd name="connsiteX0" fmla="*/ 0 w 5294489"/>
              <a:gd name="connsiteY0" fmla="*/ 1004711 h 2737555"/>
              <a:gd name="connsiteX1" fmla="*/ 5294489 w 5294489"/>
              <a:gd name="connsiteY1" fmla="*/ 0 h 2737555"/>
              <a:gd name="connsiteX2" fmla="*/ 4741334 w 5294489"/>
              <a:gd name="connsiteY2" fmla="*/ 2703688 h 2737555"/>
              <a:gd name="connsiteX3" fmla="*/ 56445 w 5294489"/>
              <a:gd name="connsiteY3" fmla="*/ 2737555 h 2737555"/>
              <a:gd name="connsiteX4" fmla="*/ 0 w 5294489"/>
              <a:gd name="connsiteY4" fmla="*/ 1004711 h 2737555"/>
              <a:gd name="connsiteX0" fmla="*/ 0 w 5328356"/>
              <a:gd name="connsiteY0" fmla="*/ 1004711 h 2737555"/>
              <a:gd name="connsiteX1" fmla="*/ 5294489 w 5328356"/>
              <a:gd name="connsiteY1" fmla="*/ 0 h 2737555"/>
              <a:gd name="connsiteX2" fmla="*/ 5328356 w 5328356"/>
              <a:gd name="connsiteY2" fmla="*/ 2726266 h 2737555"/>
              <a:gd name="connsiteX3" fmla="*/ 56445 w 5328356"/>
              <a:gd name="connsiteY3" fmla="*/ 2737555 h 2737555"/>
              <a:gd name="connsiteX4" fmla="*/ 0 w 5328356"/>
              <a:gd name="connsiteY4" fmla="*/ 1004711 h 2737555"/>
              <a:gd name="connsiteX0" fmla="*/ 0 w 5328356"/>
              <a:gd name="connsiteY0" fmla="*/ 1004711 h 2726266"/>
              <a:gd name="connsiteX1" fmla="*/ 5294489 w 5328356"/>
              <a:gd name="connsiteY1" fmla="*/ 0 h 2726266"/>
              <a:gd name="connsiteX2" fmla="*/ 5328356 w 5328356"/>
              <a:gd name="connsiteY2" fmla="*/ 2726266 h 2726266"/>
              <a:gd name="connsiteX3" fmla="*/ 11289 w 5328356"/>
              <a:gd name="connsiteY3" fmla="*/ 2726266 h 2726266"/>
              <a:gd name="connsiteX4" fmla="*/ 0 w 5328356"/>
              <a:gd name="connsiteY4" fmla="*/ 1004711 h 2726266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11289 w 5362223"/>
              <a:gd name="connsiteY0" fmla="*/ 993422 h 2737554"/>
              <a:gd name="connsiteX1" fmla="*/ 5362223 w 5362223"/>
              <a:gd name="connsiteY1" fmla="*/ 0 h 2737554"/>
              <a:gd name="connsiteX2" fmla="*/ 5339645 w 5362223"/>
              <a:gd name="connsiteY2" fmla="*/ 2714977 h 2737554"/>
              <a:gd name="connsiteX3" fmla="*/ 0 w 5362223"/>
              <a:gd name="connsiteY3" fmla="*/ 2737554 h 2737554"/>
              <a:gd name="connsiteX4" fmla="*/ 11289 w 5362223"/>
              <a:gd name="connsiteY4" fmla="*/ 993422 h 2737554"/>
              <a:gd name="connsiteX0" fmla="*/ 11289 w 5362223"/>
              <a:gd name="connsiteY0" fmla="*/ 993422 h 2714977"/>
              <a:gd name="connsiteX1" fmla="*/ 5362223 w 5362223"/>
              <a:gd name="connsiteY1" fmla="*/ 0 h 2714977"/>
              <a:gd name="connsiteX2" fmla="*/ 5339645 w 5362223"/>
              <a:gd name="connsiteY2" fmla="*/ 2714977 h 2714977"/>
              <a:gd name="connsiteX3" fmla="*/ 0 w 5362223"/>
              <a:gd name="connsiteY3" fmla="*/ 2703687 h 2714977"/>
              <a:gd name="connsiteX4" fmla="*/ 11289 w 5362223"/>
              <a:gd name="connsiteY4" fmla="*/ 993422 h 2714977"/>
              <a:gd name="connsiteX0" fmla="*/ 35578 w 5362223"/>
              <a:gd name="connsiteY0" fmla="*/ 670368 h 2714977"/>
              <a:gd name="connsiteX1" fmla="*/ 5362223 w 5362223"/>
              <a:gd name="connsiteY1" fmla="*/ 0 h 2714977"/>
              <a:gd name="connsiteX2" fmla="*/ 5339645 w 5362223"/>
              <a:gd name="connsiteY2" fmla="*/ 2714977 h 2714977"/>
              <a:gd name="connsiteX3" fmla="*/ 0 w 5362223"/>
              <a:gd name="connsiteY3" fmla="*/ 2703687 h 2714977"/>
              <a:gd name="connsiteX4" fmla="*/ 35578 w 5362223"/>
              <a:gd name="connsiteY4" fmla="*/ 670368 h 2714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2223" h="2714977">
                <a:moveTo>
                  <a:pt x="35578" y="670368"/>
                </a:moveTo>
                <a:lnTo>
                  <a:pt x="5362223" y="0"/>
                </a:lnTo>
                <a:lnTo>
                  <a:pt x="5339645" y="2714977"/>
                </a:lnTo>
                <a:lnTo>
                  <a:pt x="0" y="2703687"/>
                </a:lnTo>
                <a:lnTo>
                  <a:pt x="35578" y="670368"/>
                </a:lnTo>
                <a:close/>
              </a:path>
            </a:pathLst>
          </a:custGeom>
          <a:gradFill>
            <a:gsLst>
              <a:gs pos="23000">
                <a:schemeClr val="accent1">
                  <a:alpha val="56179"/>
                </a:schemeClr>
              </a:gs>
              <a:gs pos="100000">
                <a:schemeClr val="accent2">
                  <a:alpha val="34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68" name="矩形 5">
            <a:extLst>
              <a:ext uri="{FF2B5EF4-FFF2-40B4-BE49-F238E27FC236}">
                <a16:creationId xmlns:a16="http://schemas.microsoft.com/office/drawing/2014/main" id="{E4E48323-FE5F-6D42-AD53-BF26E88C1BD4}"/>
              </a:ext>
            </a:extLst>
          </p:cNvPr>
          <p:cNvSpPr/>
          <p:nvPr/>
        </p:nvSpPr>
        <p:spPr>
          <a:xfrm>
            <a:off x="3104040" y="4662258"/>
            <a:ext cx="5361525" cy="2217870"/>
          </a:xfrm>
          <a:custGeom>
            <a:avLst/>
            <a:gdLst>
              <a:gd name="connsiteX0" fmla="*/ 0 w 3894667"/>
              <a:gd name="connsiteY0" fmla="*/ 0 h 2805288"/>
              <a:gd name="connsiteX1" fmla="*/ 3894667 w 3894667"/>
              <a:gd name="connsiteY1" fmla="*/ 0 h 2805288"/>
              <a:gd name="connsiteX2" fmla="*/ 3894667 w 3894667"/>
              <a:gd name="connsiteY2" fmla="*/ 2805288 h 2805288"/>
              <a:gd name="connsiteX3" fmla="*/ 0 w 3894667"/>
              <a:gd name="connsiteY3" fmla="*/ 2805288 h 2805288"/>
              <a:gd name="connsiteX4" fmla="*/ 0 w 3894667"/>
              <a:gd name="connsiteY4" fmla="*/ 0 h 2805288"/>
              <a:gd name="connsiteX0" fmla="*/ 0 w 4741334"/>
              <a:gd name="connsiteY0" fmla="*/ 1106311 h 2805288"/>
              <a:gd name="connsiteX1" fmla="*/ 4741334 w 4741334"/>
              <a:gd name="connsiteY1" fmla="*/ 0 h 2805288"/>
              <a:gd name="connsiteX2" fmla="*/ 4741334 w 4741334"/>
              <a:gd name="connsiteY2" fmla="*/ 2805288 h 2805288"/>
              <a:gd name="connsiteX3" fmla="*/ 846667 w 4741334"/>
              <a:gd name="connsiteY3" fmla="*/ 2805288 h 2805288"/>
              <a:gd name="connsiteX4" fmla="*/ 0 w 4741334"/>
              <a:gd name="connsiteY4" fmla="*/ 1106311 h 2805288"/>
              <a:gd name="connsiteX0" fmla="*/ 0 w 4741334"/>
              <a:gd name="connsiteY0" fmla="*/ 1106311 h 2839155"/>
              <a:gd name="connsiteX1" fmla="*/ 4741334 w 4741334"/>
              <a:gd name="connsiteY1" fmla="*/ 0 h 2839155"/>
              <a:gd name="connsiteX2" fmla="*/ 4741334 w 4741334"/>
              <a:gd name="connsiteY2" fmla="*/ 2805288 h 2839155"/>
              <a:gd name="connsiteX3" fmla="*/ 56445 w 4741334"/>
              <a:gd name="connsiteY3" fmla="*/ 2839155 h 2839155"/>
              <a:gd name="connsiteX4" fmla="*/ 0 w 4741334"/>
              <a:gd name="connsiteY4" fmla="*/ 1106311 h 2839155"/>
              <a:gd name="connsiteX0" fmla="*/ 0 w 4741334"/>
              <a:gd name="connsiteY0" fmla="*/ 0 h 1732844"/>
              <a:gd name="connsiteX1" fmla="*/ 2867378 w 4741334"/>
              <a:gd name="connsiteY1" fmla="*/ 756356 h 1732844"/>
              <a:gd name="connsiteX2" fmla="*/ 4741334 w 4741334"/>
              <a:gd name="connsiteY2" fmla="*/ 1698977 h 1732844"/>
              <a:gd name="connsiteX3" fmla="*/ 56445 w 4741334"/>
              <a:gd name="connsiteY3" fmla="*/ 1732844 h 1732844"/>
              <a:gd name="connsiteX4" fmla="*/ 0 w 4741334"/>
              <a:gd name="connsiteY4" fmla="*/ 0 h 1732844"/>
              <a:gd name="connsiteX0" fmla="*/ 0 w 5294489"/>
              <a:gd name="connsiteY0" fmla="*/ 1004711 h 2737555"/>
              <a:gd name="connsiteX1" fmla="*/ 5294489 w 5294489"/>
              <a:gd name="connsiteY1" fmla="*/ 0 h 2737555"/>
              <a:gd name="connsiteX2" fmla="*/ 4741334 w 5294489"/>
              <a:gd name="connsiteY2" fmla="*/ 2703688 h 2737555"/>
              <a:gd name="connsiteX3" fmla="*/ 56445 w 5294489"/>
              <a:gd name="connsiteY3" fmla="*/ 2737555 h 2737555"/>
              <a:gd name="connsiteX4" fmla="*/ 0 w 5294489"/>
              <a:gd name="connsiteY4" fmla="*/ 1004711 h 2737555"/>
              <a:gd name="connsiteX0" fmla="*/ 0 w 5328356"/>
              <a:gd name="connsiteY0" fmla="*/ 1004711 h 2737555"/>
              <a:gd name="connsiteX1" fmla="*/ 5294489 w 5328356"/>
              <a:gd name="connsiteY1" fmla="*/ 0 h 2737555"/>
              <a:gd name="connsiteX2" fmla="*/ 5328356 w 5328356"/>
              <a:gd name="connsiteY2" fmla="*/ 2726266 h 2737555"/>
              <a:gd name="connsiteX3" fmla="*/ 56445 w 5328356"/>
              <a:gd name="connsiteY3" fmla="*/ 2737555 h 2737555"/>
              <a:gd name="connsiteX4" fmla="*/ 0 w 5328356"/>
              <a:gd name="connsiteY4" fmla="*/ 1004711 h 2737555"/>
              <a:gd name="connsiteX0" fmla="*/ 0 w 5328356"/>
              <a:gd name="connsiteY0" fmla="*/ 1004711 h 2726266"/>
              <a:gd name="connsiteX1" fmla="*/ 5294489 w 5328356"/>
              <a:gd name="connsiteY1" fmla="*/ 0 h 2726266"/>
              <a:gd name="connsiteX2" fmla="*/ 5328356 w 5328356"/>
              <a:gd name="connsiteY2" fmla="*/ 2726266 h 2726266"/>
              <a:gd name="connsiteX3" fmla="*/ 11289 w 5328356"/>
              <a:gd name="connsiteY3" fmla="*/ 2726266 h 2726266"/>
              <a:gd name="connsiteX4" fmla="*/ 0 w 5328356"/>
              <a:gd name="connsiteY4" fmla="*/ 1004711 h 2726266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11289 w 5362223"/>
              <a:gd name="connsiteY0" fmla="*/ 993422 h 2737554"/>
              <a:gd name="connsiteX1" fmla="*/ 5362223 w 5362223"/>
              <a:gd name="connsiteY1" fmla="*/ 0 h 2737554"/>
              <a:gd name="connsiteX2" fmla="*/ 5339645 w 5362223"/>
              <a:gd name="connsiteY2" fmla="*/ 2714977 h 2737554"/>
              <a:gd name="connsiteX3" fmla="*/ 0 w 5362223"/>
              <a:gd name="connsiteY3" fmla="*/ 2737554 h 2737554"/>
              <a:gd name="connsiteX4" fmla="*/ 11289 w 5362223"/>
              <a:gd name="connsiteY4" fmla="*/ 993422 h 2737554"/>
              <a:gd name="connsiteX0" fmla="*/ 11289 w 5362223"/>
              <a:gd name="connsiteY0" fmla="*/ 993422 h 2714977"/>
              <a:gd name="connsiteX1" fmla="*/ 5362223 w 5362223"/>
              <a:gd name="connsiteY1" fmla="*/ 0 h 2714977"/>
              <a:gd name="connsiteX2" fmla="*/ 5339645 w 5362223"/>
              <a:gd name="connsiteY2" fmla="*/ 2714977 h 2714977"/>
              <a:gd name="connsiteX3" fmla="*/ 0 w 5362223"/>
              <a:gd name="connsiteY3" fmla="*/ 2703687 h 2714977"/>
              <a:gd name="connsiteX4" fmla="*/ 11289 w 5362223"/>
              <a:gd name="connsiteY4" fmla="*/ 993422 h 2714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2223" h="2714977">
                <a:moveTo>
                  <a:pt x="11289" y="993422"/>
                </a:moveTo>
                <a:lnTo>
                  <a:pt x="5362223" y="0"/>
                </a:lnTo>
                <a:lnTo>
                  <a:pt x="5339645" y="2714977"/>
                </a:lnTo>
                <a:lnTo>
                  <a:pt x="0" y="2703687"/>
                </a:lnTo>
                <a:lnTo>
                  <a:pt x="11289" y="993422"/>
                </a:lnTo>
                <a:close/>
              </a:path>
            </a:pathLst>
          </a:custGeom>
          <a:gradFill>
            <a:gsLst>
              <a:gs pos="24000">
                <a:schemeClr val="accent1">
                  <a:lumMod val="60000"/>
                  <a:lumOff val="40000"/>
                  <a:alpha val="80248"/>
                </a:schemeClr>
              </a:gs>
              <a:gs pos="100000">
                <a:schemeClr val="accent1">
                  <a:alpha val="31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69" name="矩形 5">
            <a:extLst>
              <a:ext uri="{FF2B5EF4-FFF2-40B4-BE49-F238E27FC236}">
                <a16:creationId xmlns:a16="http://schemas.microsoft.com/office/drawing/2014/main" id="{47D99068-A7C5-3946-8990-A903829D5B9A}"/>
              </a:ext>
            </a:extLst>
          </p:cNvPr>
          <p:cNvSpPr/>
          <p:nvPr/>
        </p:nvSpPr>
        <p:spPr>
          <a:xfrm>
            <a:off x="6045208" y="5041690"/>
            <a:ext cx="6154719" cy="1841390"/>
          </a:xfrm>
          <a:custGeom>
            <a:avLst/>
            <a:gdLst>
              <a:gd name="connsiteX0" fmla="*/ 0 w 3894667"/>
              <a:gd name="connsiteY0" fmla="*/ 0 h 2805288"/>
              <a:gd name="connsiteX1" fmla="*/ 3894667 w 3894667"/>
              <a:gd name="connsiteY1" fmla="*/ 0 h 2805288"/>
              <a:gd name="connsiteX2" fmla="*/ 3894667 w 3894667"/>
              <a:gd name="connsiteY2" fmla="*/ 2805288 h 2805288"/>
              <a:gd name="connsiteX3" fmla="*/ 0 w 3894667"/>
              <a:gd name="connsiteY3" fmla="*/ 2805288 h 2805288"/>
              <a:gd name="connsiteX4" fmla="*/ 0 w 3894667"/>
              <a:gd name="connsiteY4" fmla="*/ 0 h 2805288"/>
              <a:gd name="connsiteX0" fmla="*/ 0 w 4741334"/>
              <a:gd name="connsiteY0" fmla="*/ 1106311 h 2805288"/>
              <a:gd name="connsiteX1" fmla="*/ 4741334 w 4741334"/>
              <a:gd name="connsiteY1" fmla="*/ 0 h 2805288"/>
              <a:gd name="connsiteX2" fmla="*/ 4741334 w 4741334"/>
              <a:gd name="connsiteY2" fmla="*/ 2805288 h 2805288"/>
              <a:gd name="connsiteX3" fmla="*/ 846667 w 4741334"/>
              <a:gd name="connsiteY3" fmla="*/ 2805288 h 2805288"/>
              <a:gd name="connsiteX4" fmla="*/ 0 w 4741334"/>
              <a:gd name="connsiteY4" fmla="*/ 1106311 h 2805288"/>
              <a:gd name="connsiteX0" fmla="*/ 0 w 4741334"/>
              <a:gd name="connsiteY0" fmla="*/ 1106311 h 2839155"/>
              <a:gd name="connsiteX1" fmla="*/ 4741334 w 4741334"/>
              <a:gd name="connsiteY1" fmla="*/ 0 h 2839155"/>
              <a:gd name="connsiteX2" fmla="*/ 4741334 w 4741334"/>
              <a:gd name="connsiteY2" fmla="*/ 2805288 h 2839155"/>
              <a:gd name="connsiteX3" fmla="*/ 56445 w 4741334"/>
              <a:gd name="connsiteY3" fmla="*/ 2839155 h 2839155"/>
              <a:gd name="connsiteX4" fmla="*/ 0 w 4741334"/>
              <a:gd name="connsiteY4" fmla="*/ 1106311 h 2839155"/>
              <a:gd name="connsiteX0" fmla="*/ 0 w 4741334"/>
              <a:gd name="connsiteY0" fmla="*/ 0 h 1732844"/>
              <a:gd name="connsiteX1" fmla="*/ 2867378 w 4741334"/>
              <a:gd name="connsiteY1" fmla="*/ 756356 h 1732844"/>
              <a:gd name="connsiteX2" fmla="*/ 4741334 w 4741334"/>
              <a:gd name="connsiteY2" fmla="*/ 1698977 h 1732844"/>
              <a:gd name="connsiteX3" fmla="*/ 56445 w 4741334"/>
              <a:gd name="connsiteY3" fmla="*/ 1732844 h 1732844"/>
              <a:gd name="connsiteX4" fmla="*/ 0 w 4741334"/>
              <a:gd name="connsiteY4" fmla="*/ 0 h 1732844"/>
              <a:gd name="connsiteX0" fmla="*/ 0 w 5294489"/>
              <a:gd name="connsiteY0" fmla="*/ 1004711 h 2737555"/>
              <a:gd name="connsiteX1" fmla="*/ 5294489 w 5294489"/>
              <a:gd name="connsiteY1" fmla="*/ 0 h 2737555"/>
              <a:gd name="connsiteX2" fmla="*/ 4741334 w 5294489"/>
              <a:gd name="connsiteY2" fmla="*/ 2703688 h 2737555"/>
              <a:gd name="connsiteX3" fmla="*/ 56445 w 5294489"/>
              <a:gd name="connsiteY3" fmla="*/ 2737555 h 2737555"/>
              <a:gd name="connsiteX4" fmla="*/ 0 w 5294489"/>
              <a:gd name="connsiteY4" fmla="*/ 1004711 h 2737555"/>
              <a:gd name="connsiteX0" fmla="*/ 0 w 5328356"/>
              <a:gd name="connsiteY0" fmla="*/ 1004711 h 2737555"/>
              <a:gd name="connsiteX1" fmla="*/ 5294489 w 5328356"/>
              <a:gd name="connsiteY1" fmla="*/ 0 h 2737555"/>
              <a:gd name="connsiteX2" fmla="*/ 5328356 w 5328356"/>
              <a:gd name="connsiteY2" fmla="*/ 2726266 h 2737555"/>
              <a:gd name="connsiteX3" fmla="*/ 56445 w 5328356"/>
              <a:gd name="connsiteY3" fmla="*/ 2737555 h 2737555"/>
              <a:gd name="connsiteX4" fmla="*/ 0 w 5328356"/>
              <a:gd name="connsiteY4" fmla="*/ 1004711 h 2737555"/>
              <a:gd name="connsiteX0" fmla="*/ 0 w 5328356"/>
              <a:gd name="connsiteY0" fmla="*/ 1004711 h 2726266"/>
              <a:gd name="connsiteX1" fmla="*/ 5294489 w 5328356"/>
              <a:gd name="connsiteY1" fmla="*/ 0 h 2726266"/>
              <a:gd name="connsiteX2" fmla="*/ 5328356 w 5328356"/>
              <a:gd name="connsiteY2" fmla="*/ 2726266 h 2726266"/>
              <a:gd name="connsiteX3" fmla="*/ 11289 w 5328356"/>
              <a:gd name="connsiteY3" fmla="*/ 2726266 h 2726266"/>
              <a:gd name="connsiteX4" fmla="*/ 0 w 5328356"/>
              <a:gd name="connsiteY4" fmla="*/ 1004711 h 2726266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11289 w 5362223"/>
              <a:gd name="connsiteY0" fmla="*/ 993422 h 2737554"/>
              <a:gd name="connsiteX1" fmla="*/ 5362223 w 5362223"/>
              <a:gd name="connsiteY1" fmla="*/ 0 h 2737554"/>
              <a:gd name="connsiteX2" fmla="*/ 5339645 w 5362223"/>
              <a:gd name="connsiteY2" fmla="*/ 2714977 h 2737554"/>
              <a:gd name="connsiteX3" fmla="*/ 0 w 5362223"/>
              <a:gd name="connsiteY3" fmla="*/ 2737554 h 2737554"/>
              <a:gd name="connsiteX4" fmla="*/ 11289 w 5362223"/>
              <a:gd name="connsiteY4" fmla="*/ 993422 h 2737554"/>
              <a:gd name="connsiteX0" fmla="*/ 11289 w 5362223"/>
              <a:gd name="connsiteY0" fmla="*/ 993422 h 2714977"/>
              <a:gd name="connsiteX1" fmla="*/ 5362223 w 5362223"/>
              <a:gd name="connsiteY1" fmla="*/ 0 h 2714977"/>
              <a:gd name="connsiteX2" fmla="*/ 5339645 w 5362223"/>
              <a:gd name="connsiteY2" fmla="*/ 2714977 h 2714977"/>
              <a:gd name="connsiteX3" fmla="*/ 0 w 5362223"/>
              <a:gd name="connsiteY3" fmla="*/ 2703687 h 2714977"/>
              <a:gd name="connsiteX4" fmla="*/ 11289 w 5362223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411 w 5350934"/>
              <a:gd name="connsiteY3" fmla="*/ 1928987 h 2714977"/>
              <a:gd name="connsiteX4" fmla="*/ 0 w 5350934"/>
              <a:gd name="connsiteY4" fmla="*/ 993422 h 2714977"/>
              <a:gd name="connsiteX0" fmla="*/ 0 w 5353756"/>
              <a:gd name="connsiteY0" fmla="*/ 993422 h 1928987"/>
              <a:gd name="connsiteX1" fmla="*/ 5350934 w 5353756"/>
              <a:gd name="connsiteY1" fmla="*/ 0 h 1928987"/>
              <a:gd name="connsiteX2" fmla="*/ 5353756 w 5353756"/>
              <a:gd name="connsiteY2" fmla="*/ 1063977 h 1928987"/>
              <a:gd name="connsiteX3" fmla="*/ 1411 w 5353756"/>
              <a:gd name="connsiteY3" fmla="*/ 1928987 h 1928987"/>
              <a:gd name="connsiteX4" fmla="*/ 0 w 5353756"/>
              <a:gd name="connsiteY4" fmla="*/ 993422 h 1928987"/>
              <a:gd name="connsiteX0" fmla="*/ 0 w 5350987"/>
              <a:gd name="connsiteY0" fmla="*/ 993422 h 1928987"/>
              <a:gd name="connsiteX1" fmla="*/ 5350934 w 5350987"/>
              <a:gd name="connsiteY1" fmla="*/ 0 h 1928987"/>
              <a:gd name="connsiteX2" fmla="*/ 5341056 w 5350987"/>
              <a:gd name="connsiteY2" fmla="*/ 1013177 h 1928987"/>
              <a:gd name="connsiteX3" fmla="*/ 1411 w 5350987"/>
              <a:gd name="connsiteY3" fmla="*/ 1928987 h 1928987"/>
              <a:gd name="connsiteX4" fmla="*/ 0 w 5350987"/>
              <a:gd name="connsiteY4" fmla="*/ 993422 h 1928987"/>
              <a:gd name="connsiteX0" fmla="*/ 0 w 5350987"/>
              <a:gd name="connsiteY0" fmla="*/ 993422 h 1934031"/>
              <a:gd name="connsiteX1" fmla="*/ 5350934 w 5350987"/>
              <a:gd name="connsiteY1" fmla="*/ 0 h 1934031"/>
              <a:gd name="connsiteX2" fmla="*/ 5341056 w 5350987"/>
              <a:gd name="connsiteY2" fmla="*/ 1013177 h 1934031"/>
              <a:gd name="connsiteX3" fmla="*/ 2106043 w 5350987"/>
              <a:gd name="connsiteY3" fmla="*/ 1934031 h 1934031"/>
              <a:gd name="connsiteX4" fmla="*/ 1411 w 5350987"/>
              <a:gd name="connsiteY4" fmla="*/ 1928987 h 1934031"/>
              <a:gd name="connsiteX5" fmla="*/ 0 w 5350987"/>
              <a:gd name="connsiteY5" fmla="*/ 993422 h 1934031"/>
              <a:gd name="connsiteX0" fmla="*/ 0 w 5350987"/>
              <a:gd name="connsiteY0" fmla="*/ 993422 h 1934031"/>
              <a:gd name="connsiteX1" fmla="*/ 5350934 w 5350987"/>
              <a:gd name="connsiteY1" fmla="*/ 0 h 1934031"/>
              <a:gd name="connsiteX2" fmla="*/ 5341056 w 5350987"/>
              <a:gd name="connsiteY2" fmla="*/ 1013177 h 1934031"/>
              <a:gd name="connsiteX3" fmla="*/ 2106043 w 5350987"/>
              <a:gd name="connsiteY3" fmla="*/ 1934031 h 1934031"/>
              <a:gd name="connsiteX4" fmla="*/ 1411 w 5350987"/>
              <a:gd name="connsiteY4" fmla="*/ 1928987 h 1934031"/>
              <a:gd name="connsiteX5" fmla="*/ 0 w 5350987"/>
              <a:gd name="connsiteY5" fmla="*/ 993422 h 1934031"/>
              <a:gd name="connsiteX0" fmla="*/ 0 w 5350987"/>
              <a:gd name="connsiteY0" fmla="*/ 993422 h 1934033"/>
              <a:gd name="connsiteX1" fmla="*/ 5350934 w 5350987"/>
              <a:gd name="connsiteY1" fmla="*/ 0 h 1934033"/>
              <a:gd name="connsiteX2" fmla="*/ 5341056 w 5350987"/>
              <a:gd name="connsiteY2" fmla="*/ 1013177 h 1934033"/>
              <a:gd name="connsiteX3" fmla="*/ 2106043 w 5350987"/>
              <a:gd name="connsiteY3" fmla="*/ 1934031 h 1934033"/>
              <a:gd name="connsiteX4" fmla="*/ 1411 w 5350987"/>
              <a:gd name="connsiteY4" fmla="*/ 1928987 h 1934033"/>
              <a:gd name="connsiteX5" fmla="*/ 0 w 5350987"/>
              <a:gd name="connsiteY5" fmla="*/ 993422 h 1934033"/>
              <a:gd name="connsiteX0" fmla="*/ 0 w 5350987"/>
              <a:gd name="connsiteY0" fmla="*/ 993422 h 1934033"/>
              <a:gd name="connsiteX1" fmla="*/ 5350934 w 5350987"/>
              <a:gd name="connsiteY1" fmla="*/ 0 h 1934033"/>
              <a:gd name="connsiteX2" fmla="*/ 5341056 w 5350987"/>
              <a:gd name="connsiteY2" fmla="*/ 1013177 h 1934033"/>
              <a:gd name="connsiteX3" fmla="*/ 2106043 w 5350987"/>
              <a:gd name="connsiteY3" fmla="*/ 1934031 h 1934033"/>
              <a:gd name="connsiteX4" fmla="*/ 1411 w 5350987"/>
              <a:gd name="connsiteY4" fmla="*/ 1928987 h 1934033"/>
              <a:gd name="connsiteX5" fmla="*/ 0 w 5350987"/>
              <a:gd name="connsiteY5" fmla="*/ 993422 h 1934033"/>
              <a:gd name="connsiteX0" fmla="*/ 0 w 5350987"/>
              <a:gd name="connsiteY0" fmla="*/ 993422 h 1934033"/>
              <a:gd name="connsiteX1" fmla="*/ 5350934 w 5350987"/>
              <a:gd name="connsiteY1" fmla="*/ 0 h 1934033"/>
              <a:gd name="connsiteX2" fmla="*/ 5341056 w 5350987"/>
              <a:gd name="connsiteY2" fmla="*/ 1013177 h 1934033"/>
              <a:gd name="connsiteX3" fmla="*/ 2106043 w 5350987"/>
              <a:gd name="connsiteY3" fmla="*/ 1934031 h 1934033"/>
              <a:gd name="connsiteX4" fmla="*/ 1411 w 5350987"/>
              <a:gd name="connsiteY4" fmla="*/ 1928987 h 1934033"/>
              <a:gd name="connsiteX5" fmla="*/ 0 w 5350987"/>
              <a:gd name="connsiteY5" fmla="*/ 993422 h 1934033"/>
              <a:gd name="connsiteX0" fmla="*/ 0 w 5351034"/>
              <a:gd name="connsiteY0" fmla="*/ 993422 h 1934033"/>
              <a:gd name="connsiteX1" fmla="*/ 5350934 w 5351034"/>
              <a:gd name="connsiteY1" fmla="*/ 0 h 1934033"/>
              <a:gd name="connsiteX2" fmla="*/ 5341056 w 5351034"/>
              <a:gd name="connsiteY2" fmla="*/ 1013177 h 1934033"/>
              <a:gd name="connsiteX3" fmla="*/ 2106043 w 5351034"/>
              <a:gd name="connsiteY3" fmla="*/ 1934031 h 1934033"/>
              <a:gd name="connsiteX4" fmla="*/ 1411 w 5351034"/>
              <a:gd name="connsiteY4" fmla="*/ 1928987 h 1934033"/>
              <a:gd name="connsiteX5" fmla="*/ 0 w 5351034"/>
              <a:gd name="connsiteY5" fmla="*/ 993422 h 1934033"/>
              <a:gd name="connsiteX0" fmla="*/ 0 w 5351034"/>
              <a:gd name="connsiteY0" fmla="*/ 993422 h 1934033"/>
              <a:gd name="connsiteX1" fmla="*/ 5350934 w 5351034"/>
              <a:gd name="connsiteY1" fmla="*/ 0 h 1934033"/>
              <a:gd name="connsiteX2" fmla="*/ 5341056 w 5351034"/>
              <a:gd name="connsiteY2" fmla="*/ 1013177 h 1934033"/>
              <a:gd name="connsiteX3" fmla="*/ 2106043 w 5351034"/>
              <a:gd name="connsiteY3" fmla="*/ 1934031 h 1934033"/>
              <a:gd name="connsiteX4" fmla="*/ 1411 w 5351034"/>
              <a:gd name="connsiteY4" fmla="*/ 1928987 h 1934033"/>
              <a:gd name="connsiteX5" fmla="*/ 0 w 5351034"/>
              <a:gd name="connsiteY5" fmla="*/ 993422 h 1934033"/>
              <a:gd name="connsiteX0" fmla="*/ 0 w 5351035"/>
              <a:gd name="connsiteY0" fmla="*/ 1157105 h 2097716"/>
              <a:gd name="connsiteX1" fmla="*/ 5350935 w 5351035"/>
              <a:gd name="connsiteY1" fmla="*/ 0 h 2097716"/>
              <a:gd name="connsiteX2" fmla="*/ 5341056 w 5351035"/>
              <a:gd name="connsiteY2" fmla="*/ 1176860 h 2097716"/>
              <a:gd name="connsiteX3" fmla="*/ 2106043 w 5351035"/>
              <a:gd name="connsiteY3" fmla="*/ 2097714 h 2097716"/>
              <a:gd name="connsiteX4" fmla="*/ 1411 w 5351035"/>
              <a:gd name="connsiteY4" fmla="*/ 2092670 h 2097716"/>
              <a:gd name="connsiteX5" fmla="*/ 0 w 5351035"/>
              <a:gd name="connsiteY5" fmla="*/ 1157105 h 2097716"/>
              <a:gd name="connsiteX0" fmla="*/ 0 w 5351035"/>
              <a:gd name="connsiteY0" fmla="*/ 1157105 h 2112596"/>
              <a:gd name="connsiteX1" fmla="*/ 5350935 w 5351035"/>
              <a:gd name="connsiteY1" fmla="*/ 0 h 2112596"/>
              <a:gd name="connsiteX2" fmla="*/ 5341056 w 5351035"/>
              <a:gd name="connsiteY2" fmla="*/ 1176860 h 2112596"/>
              <a:gd name="connsiteX3" fmla="*/ 1688233 w 5351035"/>
              <a:gd name="connsiteY3" fmla="*/ 2112594 h 2112596"/>
              <a:gd name="connsiteX4" fmla="*/ 1411 w 5351035"/>
              <a:gd name="connsiteY4" fmla="*/ 2092670 h 2112596"/>
              <a:gd name="connsiteX5" fmla="*/ 0 w 5351035"/>
              <a:gd name="connsiteY5" fmla="*/ 1157105 h 2112596"/>
              <a:gd name="connsiteX0" fmla="*/ 0 w 5351035"/>
              <a:gd name="connsiteY0" fmla="*/ 1157105 h 2112596"/>
              <a:gd name="connsiteX1" fmla="*/ 5350935 w 5351035"/>
              <a:gd name="connsiteY1" fmla="*/ 0 h 2112596"/>
              <a:gd name="connsiteX2" fmla="*/ 5341056 w 5351035"/>
              <a:gd name="connsiteY2" fmla="*/ 1176860 h 2112596"/>
              <a:gd name="connsiteX3" fmla="*/ 1389797 w 5351035"/>
              <a:gd name="connsiteY3" fmla="*/ 2112594 h 2112596"/>
              <a:gd name="connsiteX4" fmla="*/ 1411 w 5351035"/>
              <a:gd name="connsiteY4" fmla="*/ 2092670 h 2112596"/>
              <a:gd name="connsiteX5" fmla="*/ 0 w 5351035"/>
              <a:gd name="connsiteY5" fmla="*/ 1157105 h 2112596"/>
              <a:gd name="connsiteX0" fmla="*/ 0 w 5353402"/>
              <a:gd name="connsiteY0" fmla="*/ 1157105 h 2173806"/>
              <a:gd name="connsiteX1" fmla="*/ 5350935 w 5353402"/>
              <a:gd name="connsiteY1" fmla="*/ 0 h 2173806"/>
              <a:gd name="connsiteX2" fmla="*/ 5351004 w 5353402"/>
              <a:gd name="connsiteY2" fmla="*/ 1205999 h 2173806"/>
              <a:gd name="connsiteX3" fmla="*/ 1389797 w 5353402"/>
              <a:gd name="connsiteY3" fmla="*/ 2112594 h 2173806"/>
              <a:gd name="connsiteX4" fmla="*/ 1411 w 5353402"/>
              <a:gd name="connsiteY4" fmla="*/ 2092670 h 2173806"/>
              <a:gd name="connsiteX5" fmla="*/ 0 w 5353402"/>
              <a:gd name="connsiteY5" fmla="*/ 1157105 h 2173806"/>
              <a:gd name="connsiteX0" fmla="*/ 0 w 5353402"/>
              <a:gd name="connsiteY0" fmla="*/ 1157105 h 2112743"/>
              <a:gd name="connsiteX1" fmla="*/ 5350935 w 5353402"/>
              <a:gd name="connsiteY1" fmla="*/ 0 h 2112743"/>
              <a:gd name="connsiteX2" fmla="*/ 5351004 w 5353402"/>
              <a:gd name="connsiteY2" fmla="*/ 1205999 h 2112743"/>
              <a:gd name="connsiteX3" fmla="*/ 1389797 w 5353402"/>
              <a:gd name="connsiteY3" fmla="*/ 2112594 h 2112743"/>
              <a:gd name="connsiteX4" fmla="*/ 1411 w 5353402"/>
              <a:gd name="connsiteY4" fmla="*/ 2092670 h 2112743"/>
              <a:gd name="connsiteX5" fmla="*/ 0 w 5353402"/>
              <a:gd name="connsiteY5" fmla="*/ 1157105 h 2112743"/>
              <a:gd name="connsiteX0" fmla="*/ 0 w 5353402"/>
              <a:gd name="connsiteY0" fmla="*/ 1040548 h 2112743"/>
              <a:gd name="connsiteX1" fmla="*/ 5350935 w 5353402"/>
              <a:gd name="connsiteY1" fmla="*/ 0 h 2112743"/>
              <a:gd name="connsiteX2" fmla="*/ 5351004 w 5353402"/>
              <a:gd name="connsiteY2" fmla="*/ 1205999 h 2112743"/>
              <a:gd name="connsiteX3" fmla="*/ 1389797 w 5353402"/>
              <a:gd name="connsiteY3" fmla="*/ 2112594 h 2112743"/>
              <a:gd name="connsiteX4" fmla="*/ 1411 w 5353402"/>
              <a:gd name="connsiteY4" fmla="*/ 2092670 h 2112743"/>
              <a:gd name="connsiteX5" fmla="*/ 0 w 5353402"/>
              <a:gd name="connsiteY5" fmla="*/ 1040548 h 2112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3402" h="2112743">
                <a:moveTo>
                  <a:pt x="0" y="1040548"/>
                </a:moveTo>
                <a:lnTo>
                  <a:pt x="5350935" y="0"/>
                </a:lnTo>
                <a:cubicBezTo>
                  <a:pt x="5351876" y="354659"/>
                  <a:pt x="5355943" y="699410"/>
                  <a:pt x="5351004" y="1205999"/>
                </a:cubicBezTo>
                <a:cubicBezTo>
                  <a:pt x="5352166" y="1203917"/>
                  <a:pt x="1396037" y="2110512"/>
                  <a:pt x="1389797" y="2112594"/>
                </a:cubicBezTo>
                <a:cubicBezTo>
                  <a:pt x="1383557" y="2114676"/>
                  <a:pt x="702955" y="2094351"/>
                  <a:pt x="1411" y="2092670"/>
                </a:cubicBezTo>
                <a:cubicBezTo>
                  <a:pt x="941" y="1780815"/>
                  <a:pt x="470" y="1352403"/>
                  <a:pt x="0" y="1040548"/>
                </a:cubicBezTo>
                <a:close/>
              </a:path>
            </a:pathLst>
          </a:custGeom>
          <a:gradFill>
            <a:gsLst>
              <a:gs pos="24000">
                <a:schemeClr val="accent1">
                  <a:lumMod val="60000"/>
                  <a:lumOff val="40000"/>
                  <a:alpha val="57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70" name="矩形 5">
            <a:extLst>
              <a:ext uri="{FF2B5EF4-FFF2-40B4-BE49-F238E27FC236}">
                <a16:creationId xmlns:a16="http://schemas.microsoft.com/office/drawing/2014/main" id="{6F04F52A-1E60-924F-997C-70F2B4F4B8E8}"/>
              </a:ext>
            </a:extLst>
          </p:cNvPr>
          <p:cNvSpPr/>
          <p:nvPr/>
        </p:nvSpPr>
        <p:spPr>
          <a:xfrm flipH="1">
            <a:off x="7261934" y="5765498"/>
            <a:ext cx="2330793" cy="1115083"/>
          </a:xfrm>
          <a:custGeom>
            <a:avLst/>
            <a:gdLst>
              <a:gd name="connsiteX0" fmla="*/ 0 w 3894667"/>
              <a:gd name="connsiteY0" fmla="*/ 0 h 2805288"/>
              <a:gd name="connsiteX1" fmla="*/ 3894667 w 3894667"/>
              <a:gd name="connsiteY1" fmla="*/ 0 h 2805288"/>
              <a:gd name="connsiteX2" fmla="*/ 3894667 w 3894667"/>
              <a:gd name="connsiteY2" fmla="*/ 2805288 h 2805288"/>
              <a:gd name="connsiteX3" fmla="*/ 0 w 3894667"/>
              <a:gd name="connsiteY3" fmla="*/ 2805288 h 2805288"/>
              <a:gd name="connsiteX4" fmla="*/ 0 w 3894667"/>
              <a:gd name="connsiteY4" fmla="*/ 0 h 2805288"/>
              <a:gd name="connsiteX0" fmla="*/ 0 w 4741334"/>
              <a:gd name="connsiteY0" fmla="*/ 1106311 h 2805288"/>
              <a:gd name="connsiteX1" fmla="*/ 4741334 w 4741334"/>
              <a:gd name="connsiteY1" fmla="*/ 0 h 2805288"/>
              <a:gd name="connsiteX2" fmla="*/ 4741334 w 4741334"/>
              <a:gd name="connsiteY2" fmla="*/ 2805288 h 2805288"/>
              <a:gd name="connsiteX3" fmla="*/ 846667 w 4741334"/>
              <a:gd name="connsiteY3" fmla="*/ 2805288 h 2805288"/>
              <a:gd name="connsiteX4" fmla="*/ 0 w 4741334"/>
              <a:gd name="connsiteY4" fmla="*/ 1106311 h 2805288"/>
              <a:gd name="connsiteX0" fmla="*/ 0 w 4741334"/>
              <a:gd name="connsiteY0" fmla="*/ 1106311 h 2839155"/>
              <a:gd name="connsiteX1" fmla="*/ 4741334 w 4741334"/>
              <a:gd name="connsiteY1" fmla="*/ 0 h 2839155"/>
              <a:gd name="connsiteX2" fmla="*/ 4741334 w 4741334"/>
              <a:gd name="connsiteY2" fmla="*/ 2805288 h 2839155"/>
              <a:gd name="connsiteX3" fmla="*/ 56445 w 4741334"/>
              <a:gd name="connsiteY3" fmla="*/ 2839155 h 2839155"/>
              <a:gd name="connsiteX4" fmla="*/ 0 w 4741334"/>
              <a:gd name="connsiteY4" fmla="*/ 1106311 h 2839155"/>
              <a:gd name="connsiteX0" fmla="*/ 0 w 4741334"/>
              <a:gd name="connsiteY0" fmla="*/ 0 h 1732844"/>
              <a:gd name="connsiteX1" fmla="*/ 2867378 w 4741334"/>
              <a:gd name="connsiteY1" fmla="*/ 756356 h 1732844"/>
              <a:gd name="connsiteX2" fmla="*/ 4741334 w 4741334"/>
              <a:gd name="connsiteY2" fmla="*/ 1698977 h 1732844"/>
              <a:gd name="connsiteX3" fmla="*/ 56445 w 4741334"/>
              <a:gd name="connsiteY3" fmla="*/ 1732844 h 1732844"/>
              <a:gd name="connsiteX4" fmla="*/ 0 w 4741334"/>
              <a:gd name="connsiteY4" fmla="*/ 0 h 1732844"/>
              <a:gd name="connsiteX0" fmla="*/ 0 w 5294489"/>
              <a:gd name="connsiteY0" fmla="*/ 1004711 h 2737555"/>
              <a:gd name="connsiteX1" fmla="*/ 5294489 w 5294489"/>
              <a:gd name="connsiteY1" fmla="*/ 0 h 2737555"/>
              <a:gd name="connsiteX2" fmla="*/ 4741334 w 5294489"/>
              <a:gd name="connsiteY2" fmla="*/ 2703688 h 2737555"/>
              <a:gd name="connsiteX3" fmla="*/ 56445 w 5294489"/>
              <a:gd name="connsiteY3" fmla="*/ 2737555 h 2737555"/>
              <a:gd name="connsiteX4" fmla="*/ 0 w 5294489"/>
              <a:gd name="connsiteY4" fmla="*/ 1004711 h 2737555"/>
              <a:gd name="connsiteX0" fmla="*/ 0 w 5328356"/>
              <a:gd name="connsiteY0" fmla="*/ 1004711 h 2737555"/>
              <a:gd name="connsiteX1" fmla="*/ 5294489 w 5328356"/>
              <a:gd name="connsiteY1" fmla="*/ 0 h 2737555"/>
              <a:gd name="connsiteX2" fmla="*/ 5328356 w 5328356"/>
              <a:gd name="connsiteY2" fmla="*/ 2726266 h 2737555"/>
              <a:gd name="connsiteX3" fmla="*/ 56445 w 5328356"/>
              <a:gd name="connsiteY3" fmla="*/ 2737555 h 2737555"/>
              <a:gd name="connsiteX4" fmla="*/ 0 w 5328356"/>
              <a:gd name="connsiteY4" fmla="*/ 1004711 h 2737555"/>
              <a:gd name="connsiteX0" fmla="*/ 0 w 5328356"/>
              <a:gd name="connsiteY0" fmla="*/ 1004711 h 2726266"/>
              <a:gd name="connsiteX1" fmla="*/ 5294489 w 5328356"/>
              <a:gd name="connsiteY1" fmla="*/ 0 h 2726266"/>
              <a:gd name="connsiteX2" fmla="*/ 5328356 w 5328356"/>
              <a:gd name="connsiteY2" fmla="*/ 2726266 h 2726266"/>
              <a:gd name="connsiteX3" fmla="*/ 11289 w 5328356"/>
              <a:gd name="connsiteY3" fmla="*/ 2726266 h 2726266"/>
              <a:gd name="connsiteX4" fmla="*/ 0 w 5328356"/>
              <a:gd name="connsiteY4" fmla="*/ 1004711 h 2726266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11289 w 5362223"/>
              <a:gd name="connsiteY0" fmla="*/ 993422 h 2737554"/>
              <a:gd name="connsiteX1" fmla="*/ 5362223 w 5362223"/>
              <a:gd name="connsiteY1" fmla="*/ 0 h 2737554"/>
              <a:gd name="connsiteX2" fmla="*/ 5339645 w 5362223"/>
              <a:gd name="connsiteY2" fmla="*/ 2714977 h 2737554"/>
              <a:gd name="connsiteX3" fmla="*/ 0 w 5362223"/>
              <a:gd name="connsiteY3" fmla="*/ 2737554 h 2737554"/>
              <a:gd name="connsiteX4" fmla="*/ 11289 w 5362223"/>
              <a:gd name="connsiteY4" fmla="*/ 993422 h 2737554"/>
              <a:gd name="connsiteX0" fmla="*/ 11289 w 5362223"/>
              <a:gd name="connsiteY0" fmla="*/ 993422 h 2714977"/>
              <a:gd name="connsiteX1" fmla="*/ 5362223 w 5362223"/>
              <a:gd name="connsiteY1" fmla="*/ 0 h 2714977"/>
              <a:gd name="connsiteX2" fmla="*/ 5339645 w 5362223"/>
              <a:gd name="connsiteY2" fmla="*/ 2714977 h 2714977"/>
              <a:gd name="connsiteX3" fmla="*/ 0 w 5362223"/>
              <a:gd name="connsiteY3" fmla="*/ 2703687 h 2714977"/>
              <a:gd name="connsiteX4" fmla="*/ 11289 w 5362223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411 w 5350934"/>
              <a:gd name="connsiteY3" fmla="*/ 1928987 h 2714977"/>
              <a:gd name="connsiteX4" fmla="*/ 0 w 5350934"/>
              <a:gd name="connsiteY4" fmla="*/ 993422 h 2714977"/>
              <a:gd name="connsiteX0" fmla="*/ 0 w 5353756"/>
              <a:gd name="connsiteY0" fmla="*/ 993422 h 1928987"/>
              <a:gd name="connsiteX1" fmla="*/ 5350934 w 5353756"/>
              <a:gd name="connsiteY1" fmla="*/ 0 h 1928987"/>
              <a:gd name="connsiteX2" fmla="*/ 5353756 w 5353756"/>
              <a:gd name="connsiteY2" fmla="*/ 1063977 h 1928987"/>
              <a:gd name="connsiteX3" fmla="*/ 1411 w 5353756"/>
              <a:gd name="connsiteY3" fmla="*/ 1928987 h 1928987"/>
              <a:gd name="connsiteX4" fmla="*/ 0 w 5353756"/>
              <a:gd name="connsiteY4" fmla="*/ 993422 h 1928987"/>
              <a:gd name="connsiteX0" fmla="*/ 0 w 5350987"/>
              <a:gd name="connsiteY0" fmla="*/ 993422 h 1928987"/>
              <a:gd name="connsiteX1" fmla="*/ 5350934 w 5350987"/>
              <a:gd name="connsiteY1" fmla="*/ 0 h 1928987"/>
              <a:gd name="connsiteX2" fmla="*/ 5341056 w 5350987"/>
              <a:gd name="connsiteY2" fmla="*/ 1013177 h 1928987"/>
              <a:gd name="connsiteX3" fmla="*/ 1411 w 5350987"/>
              <a:gd name="connsiteY3" fmla="*/ 1928987 h 1928987"/>
              <a:gd name="connsiteX4" fmla="*/ 0 w 5350987"/>
              <a:gd name="connsiteY4" fmla="*/ 993422 h 1928987"/>
              <a:gd name="connsiteX0" fmla="*/ 0 w 5350987"/>
              <a:gd name="connsiteY0" fmla="*/ 993422 h 1985358"/>
              <a:gd name="connsiteX1" fmla="*/ 5350934 w 5350987"/>
              <a:gd name="connsiteY1" fmla="*/ 0 h 1985358"/>
              <a:gd name="connsiteX2" fmla="*/ 5341057 w 5350987"/>
              <a:gd name="connsiteY2" fmla="*/ 1985358 h 1985358"/>
              <a:gd name="connsiteX3" fmla="*/ 1411 w 5350987"/>
              <a:gd name="connsiteY3" fmla="*/ 1928987 h 1985358"/>
              <a:gd name="connsiteX4" fmla="*/ 0 w 5350987"/>
              <a:gd name="connsiteY4" fmla="*/ 993422 h 1985358"/>
              <a:gd name="connsiteX0" fmla="*/ 0 w 5350987"/>
              <a:gd name="connsiteY0" fmla="*/ 993422 h 1985358"/>
              <a:gd name="connsiteX1" fmla="*/ 5350934 w 5350987"/>
              <a:gd name="connsiteY1" fmla="*/ 0 h 1985358"/>
              <a:gd name="connsiteX2" fmla="*/ 5341057 w 5350987"/>
              <a:gd name="connsiteY2" fmla="*/ 1985358 h 1985358"/>
              <a:gd name="connsiteX3" fmla="*/ 1412 w 5350987"/>
              <a:gd name="connsiteY3" fmla="*/ 1974205 h 1985358"/>
              <a:gd name="connsiteX4" fmla="*/ 0 w 5350987"/>
              <a:gd name="connsiteY4" fmla="*/ 993422 h 1985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0987" h="1985358">
                <a:moveTo>
                  <a:pt x="0" y="993422"/>
                </a:moveTo>
                <a:lnTo>
                  <a:pt x="5350934" y="0"/>
                </a:lnTo>
                <a:cubicBezTo>
                  <a:pt x="5351875" y="354659"/>
                  <a:pt x="5340116" y="1630699"/>
                  <a:pt x="5341057" y="1985358"/>
                </a:cubicBezTo>
                <a:lnTo>
                  <a:pt x="1412" y="1974205"/>
                </a:lnTo>
                <a:cubicBezTo>
                  <a:pt x="942" y="1662350"/>
                  <a:pt x="470" y="1305277"/>
                  <a:pt x="0" y="993422"/>
                </a:cubicBezTo>
                <a:close/>
              </a:path>
            </a:pathLst>
          </a:custGeom>
          <a:gradFill>
            <a:gsLst>
              <a:gs pos="84000">
                <a:schemeClr val="accent1">
                  <a:alpha val="83401"/>
                </a:schemeClr>
              </a:gs>
              <a:gs pos="30000">
                <a:schemeClr val="accent1">
                  <a:lumMod val="60000"/>
                  <a:lumOff val="40000"/>
                  <a:alpha val="55977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 animBg="1"/>
          <p:bldP spid="68" grpId="0" animBg="1"/>
          <p:bldP spid="69" grpId="0" animBg="1"/>
          <p:bldP spid="7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 animBg="1"/>
          <p:bldP spid="68" grpId="0" animBg="1"/>
          <p:bldP spid="69" grpId="0" animBg="1"/>
          <p:bldP spid="70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A-矩形 26">
            <a:extLst>
              <a:ext uri="{FF2B5EF4-FFF2-40B4-BE49-F238E27FC236}">
                <a16:creationId xmlns:a16="http://schemas.microsoft.com/office/drawing/2014/main" id="{E9132A7B-321D-2840-A031-491B6613F5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93" y="447"/>
            <a:ext cx="12191207" cy="6857107"/>
          </a:xfrm>
          <a:prstGeom prst="rect">
            <a:avLst/>
          </a:prstGeom>
          <a:gradFill>
            <a:gsLst>
              <a:gs pos="100000">
                <a:schemeClr val="accent1">
                  <a:alpha val="20088"/>
                </a:schemeClr>
              </a:gs>
              <a:gs pos="44000">
                <a:schemeClr val="accent1">
                  <a:lumMod val="0"/>
                  <a:lumOff val="100000"/>
                </a:schemeClr>
              </a:gs>
              <a:gs pos="0">
                <a:schemeClr val="accent1">
                  <a:alpha val="25311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1F7961-C241-CE46-8EF5-2E355002D1D7}"/>
              </a:ext>
            </a:extLst>
          </p:cNvPr>
          <p:cNvGrpSpPr/>
          <p:nvPr/>
        </p:nvGrpSpPr>
        <p:grpSpPr>
          <a:xfrm>
            <a:off x="568805" y="516101"/>
            <a:ext cx="10305791" cy="4954791"/>
            <a:chOff x="714225" y="1034496"/>
            <a:chExt cx="10307133" cy="4955436"/>
          </a:xfrm>
        </p:grpSpPr>
        <p:sp>
          <p:nvSpPr>
            <p:cNvPr id="54" name="任意多边形: 形状 161">
              <a:extLst>
                <a:ext uri="{FF2B5EF4-FFF2-40B4-BE49-F238E27FC236}">
                  <a16:creationId xmlns:a16="http://schemas.microsoft.com/office/drawing/2014/main" id="{44F7B7ED-7F21-4C42-BA9E-08966358A815}"/>
                </a:ext>
              </a:extLst>
            </p:cNvPr>
            <p:cNvSpPr/>
            <p:nvPr/>
          </p:nvSpPr>
          <p:spPr>
            <a:xfrm>
              <a:off x="7022458" y="4146669"/>
              <a:ext cx="3834321" cy="1319334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0 w 2294089"/>
                <a:gd name="connsiteY0" fmla="*/ 1392904 h 1392904"/>
                <a:gd name="connsiteX1" fmla="*/ 311725 w 2294089"/>
                <a:gd name="connsiteY1" fmla="*/ 0 h 1392904"/>
                <a:gd name="connsiteX2" fmla="*/ 2294089 w 2294089"/>
                <a:gd name="connsiteY2" fmla="*/ 830638 h 1392904"/>
                <a:gd name="connsiteX3" fmla="*/ 0 w 2294089"/>
                <a:gd name="connsiteY3" fmla="*/ 1392904 h 1392904"/>
                <a:gd name="connsiteX0" fmla="*/ 0 w 4459439"/>
                <a:gd name="connsiteY0" fmla="*/ 1392904 h 1392904"/>
                <a:gd name="connsiteX1" fmla="*/ 311725 w 4459439"/>
                <a:gd name="connsiteY1" fmla="*/ 0 h 1392904"/>
                <a:gd name="connsiteX2" fmla="*/ 4459439 w 4459439"/>
                <a:gd name="connsiteY2" fmla="*/ 538538 h 1392904"/>
                <a:gd name="connsiteX3" fmla="*/ 0 w 4459439"/>
                <a:gd name="connsiteY3" fmla="*/ 1392904 h 1392904"/>
                <a:gd name="connsiteX0" fmla="*/ 0 w 4459439"/>
                <a:gd name="connsiteY0" fmla="*/ 1227804 h 1227804"/>
                <a:gd name="connsiteX1" fmla="*/ 3486725 w 4459439"/>
                <a:gd name="connsiteY1" fmla="*/ 0 h 1227804"/>
                <a:gd name="connsiteX2" fmla="*/ 4459439 w 4459439"/>
                <a:gd name="connsiteY2" fmla="*/ 373438 h 1227804"/>
                <a:gd name="connsiteX3" fmla="*/ 0 w 4459439"/>
                <a:gd name="connsiteY3" fmla="*/ 1227804 h 1227804"/>
                <a:gd name="connsiteX0" fmla="*/ 0 w 4459439"/>
                <a:gd name="connsiteY0" fmla="*/ 1256379 h 1256379"/>
                <a:gd name="connsiteX1" fmla="*/ 3510537 w 4459439"/>
                <a:gd name="connsiteY1" fmla="*/ 0 h 1256379"/>
                <a:gd name="connsiteX2" fmla="*/ 4459439 w 4459439"/>
                <a:gd name="connsiteY2" fmla="*/ 402013 h 1256379"/>
                <a:gd name="connsiteX3" fmla="*/ 0 w 4459439"/>
                <a:gd name="connsiteY3" fmla="*/ 1256379 h 1256379"/>
                <a:gd name="connsiteX0" fmla="*/ 0 w 4434039"/>
                <a:gd name="connsiteY0" fmla="*/ 1256379 h 1256379"/>
                <a:gd name="connsiteX1" fmla="*/ 3510537 w 4434039"/>
                <a:gd name="connsiteY1" fmla="*/ 0 h 1256379"/>
                <a:gd name="connsiteX2" fmla="*/ 4434039 w 4434039"/>
                <a:gd name="connsiteY2" fmla="*/ 424238 h 1256379"/>
                <a:gd name="connsiteX3" fmla="*/ 0 w 4434039"/>
                <a:gd name="connsiteY3" fmla="*/ 1256379 h 1256379"/>
                <a:gd name="connsiteX0" fmla="*/ 0 w 4443564"/>
                <a:gd name="connsiteY0" fmla="*/ 1256379 h 1256379"/>
                <a:gd name="connsiteX1" fmla="*/ 3510537 w 4443564"/>
                <a:gd name="connsiteY1" fmla="*/ 0 h 1256379"/>
                <a:gd name="connsiteX2" fmla="*/ 4443564 w 4443564"/>
                <a:gd name="connsiteY2" fmla="*/ 421063 h 1256379"/>
                <a:gd name="connsiteX3" fmla="*/ 0 w 4443564"/>
                <a:gd name="connsiteY3" fmla="*/ 1256379 h 1256379"/>
                <a:gd name="connsiteX0" fmla="*/ 0 w 3700614"/>
                <a:gd name="connsiteY0" fmla="*/ 1256379 h 1481513"/>
                <a:gd name="connsiteX1" fmla="*/ 3510537 w 3700614"/>
                <a:gd name="connsiteY1" fmla="*/ 0 h 1481513"/>
                <a:gd name="connsiteX2" fmla="*/ 3700614 w 3700614"/>
                <a:gd name="connsiteY2" fmla="*/ 1481513 h 1481513"/>
                <a:gd name="connsiteX3" fmla="*/ 0 w 3700614"/>
                <a:gd name="connsiteY3" fmla="*/ 1256379 h 1481513"/>
                <a:gd name="connsiteX0" fmla="*/ 0 w 3700614"/>
                <a:gd name="connsiteY0" fmla="*/ 437229 h 662363"/>
                <a:gd name="connsiteX1" fmla="*/ 3675637 w 3700614"/>
                <a:gd name="connsiteY1" fmla="*/ 0 h 662363"/>
                <a:gd name="connsiteX2" fmla="*/ 3700614 w 3700614"/>
                <a:gd name="connsiteY2" fmla="*/ 662363 h 662363"/>
                <a:gd name="connsiteX3" fmla="*/ 0 w 3700614"/>
                <a:gd name="connsiteY3" fmla="*/ 437229 h 662363"/>
                <a:gd name="connsiteX0" fmla="*/ 0 w 3710139"/>
                <a:gd name="connsiteY0" fmla="*/ 437229 h 669507"/>
                <a:gd name="connsiteX1" fmla="*/ 3675637 w 3710139"/>
                <a:gd name="connsiteY1" fmla="*/ 0 h 669507"/>
                <a:gd name="connsiteX2" fmla="*/ 3710139 w 3710139"/>
                <a:gd name="connsiteY2" fmla="*/ 669507 h 669507"/>
                <a:gd name="connsiteX3" fmla="*/ 0 w 3710139"/>
                <a:gd name="connsiteY3" fmla="*/ 437229 h 669507"/>
                <a:gd name="connsiteX0" fmla="*/ 0 w 3675637"/>
                <a:gd name="connsiteY0" fmla="*/ 437229 h 1536282"/>
                <a:gd name="connsiteX1" fmla="*/ 3675637 w 3675637"/>
                <a:gd name="connsiteY1" fmla="*/ 0 h 1536282"/>
                <a:gd name="connsiteX2" fmla="*/ 3191027 w 3675637"/>
                <a:gd name="connsiteY2" fmla="*/ 1536282 h 1536282"/>
                <a:gd name="connsiteX3" fmla="*/ 0 w 3675637"/>
                <a:gd name="connsiteY3" fmla="*/ 437229 h 1536282"/>
                <a:gd name="connsiteX0" fmla="*/ 0 w 4066162"/>
                <a:gd name="connsiteY0" fmla="*/ 0 h 1099053"/>
                <a:gd name="connsiteX1" fmla="*/ 4066162 w 4066162"/>
                <a:gd name="connsiteY1" fmla="*/ 701009 h 1099053"/>
                <a:gd name="connsiteX2" fmla="*/ 3191027 w 4066162"/>
                <a:gd name="connsiteY2" fmla="*/ 1099053 h 1099053"/>
                <a:gd name="connsiteX3" fmla="*/ 0 w 4066162"/>
                <a:gd name="connsiteY3" fmla="*/ 0 h 1099053"/>
                <a:gd name="connsiteX0" fmla="*/ 0 w 4092356"/>
                <a:gd name="connsiteY0" fmla="*/ 0 h 1099053"/>
                <a:gd name="connsiteX1" fmla="*/ 4092356 w 4092356"/>
                <a:gd name="connsiteY1" fmla="*/ 693865 h 1099053"/>
                <a:gd name="connsiteX2" fmla="*/ 3191027 w 4092356"/>
                <a:gd name="connsiteY2" fmla="*/ 1099053 h 1099053"/>
                <a:gd name="connsiteX3" fmla="*/ 0 w 4092356"/>
                <a:gd name="connsiteY3" fmla="*/ 0 h 1099053"/>
                <a:gd name="connsiteX0" fmla="*/ 0 w 4092356"/>
                <a:gd name="connsiteY0" fmla="*/ 0 h 1122865"/>
                <a:gd name="connsiteX1" fmla="*/ 4092356 w 4092356"/>
                <a:gd name="connsiteY1" fmla="*/ 693865 h 1122865"/>
                <a:gd name="connsiteX2" fmla="*/ 3200552 w 4092356"/>
                <a:gd name="connsiteY2" fmla="*/ 1122865 h 1122865"/>
                <a:gd name="connsiteX3" fmla="*/ 0 w 4092356"/>
                <a:gd name="connsiteY3" fmla="*/ 0 h 1122865"/>
                <a:gd name="connsiteX0" fmla="*/ 0 w 4092356"/>
                <a:gd name="connsiteY0" fmla="*/ 0 h 1127627"/>
                <a:gd name="connsiteX1" fmla="*/ 4092356 w 4092356"/>
                <a:gd name="connsiteY1" fmla="*/ 693865 h 1127627"/>
                <a:gd name="connsiteX2" fmla="*/ 3179121 w 4092356"/>
                <a:gd name="connsiteY2" fmla="*/ 1127627 h 1127627"/>
                <a:gd name="connsiteX3" fmla="*/ 0 w 4092356"/>
                <a:gd name="connsiteY3" fmla="*/ 0 h 1127627"/>
                <a:gd name="connsiteX0" fmla="*/ 0 w 4092356"/>
                <a:gd name="connsiteY0" fmla="*/ 0 h 1495927"/>
                <a:gd name="connsiteX1" fmla="*/ 4092356 w 4092356"/>
                <a:gd name="connsiteY1" fmla="*/ 693865 h 1495927"/>
                <a:gd name="connsiteX2" fmla="*/ 3052121 w 4092356"/>
                <a:gd name="connsiteY2" fmla="*/ 1495927 h 1495927"/>
                <a:gd name="connsiteX3" fmla="*/ 0 w 4092356"/>
                <a:gd name="connsiteY3" fmla="*/ 0 h 1495927"/>
                <a:gd name="connsiteX0" fmla="*/ 0 w 4098706"/>
                <a:gd name="connsiteY0" fmla="*/ 0 h 1495927"/>
                <a:gd name="connsiteX1" fmla="*/ 4098706 w 4098706"/>
                <a:gd name="connsiteY1" fmla="*/ 1043115 h 1495927"/>
                <a:gd name="connsiteX2" fmla="*/ 3052121 w 4098706"/>
                <a:gd name="connsiteY2" fmla="*/ 1495927 h 1495927"/>
                <a:gd name="connsiteX3" fmla="*/ 0 w 4098706"/>
                <a:gd name="connsiteY3" fmla="*/ 0 h 1495927"/>
                <a:gd name="connsiteX0" fmla="*/ 0 w 4098706"/>
                <a:gd name="connsiteY0" fmla="*/ 0 h 1510214"/>
                <a:gd name="connsiteX1" fmla="*/ 4098706 w 4098706"/>
                <a:gd name="connsiteY1" fmla="*/ 1043115 h 1510214"/>
                <a:gd name="connsiteX2" fmla="*/ 3033071 w 4098706"/>
                <a:gd name="connsiteY2" fmla="*/ 1510214 h 1510214"/>
                <a:gd name="connsiteX3" fmla="*/ 0 w 4098706"/>
                <a:gd name="connsiteY3" fmla="*/ 0 h 1510214"/>
                <a:gd name="connsiteX0" fmla="*/ 0 w 4089181"/>
                <a:gd name="connsiteY0" fmla="*/ 0 h 1510214"/>
                <a:gd name="connsiteX1" fmla="*/ 4089181 w 4089181"/>
                <a:gd name="connsiteY1" fmla="*/ 1031209 h 1510214"/>
                <a:gd name="connsiteX2" fmla="*/ 3033071 w 4089181"/>
                <a:gd name="connsiteY2" fmla="*/ 1510214 h 1510214"/>
                <a:gd name="connsiteX3" fmla="*/ 0 w 4089181"/>
                <a:gd name="connsiteY3" fmla="*/ 0 h 1510214"/>
                <a:gd name="connsiteX0" fmla="*/ 0 w 4084419"/>
                <a:gd name="connsiteY0" fmla="*/ 0 h 1248277"/>
                <a:gd name="connsiteX1" fmla="*/ 4084419 w 4084419"/>
                <a:gd name="connsiteY1" fmla="*/ 769272 h 1248277"/>
                <a:gd name="connsiteX2" fmla="*/ 3028309 w 4084419"/>
                <a:gd name="connsiteY2" fmla="*/ 1248277 h 1248277"/>
                <a:gd name="connsiteX3" fmla="*/ 0 w 4084419"/>
                <a:gd name="connsiteY3" fmla="*/ 0 h 1248277"/>
                <a:gd name="connsiteX0" fmla="*/ 0 w 3627811"/>
                <a:gd name="connsiteY0" fmla="*/ 0 h 1248277"/>
                <a:gd name="connsiteX1" fmla="*/ 3627811 w 3627811"/>
                <a:gd name="connsiteY1" fmla="*/ 673144 h 1248277"/>
                <a:gd name="connsiteX2" fmla="*/ 3028309 w 3627811"/>
                <a:gd name="connsiteY2" fmla="*/ 1248277 h 1248277"/>
                <a:gd name="connsiteX3" fmla="*/ 0 w 3627811"/>
                <a:gd name="connsiteY3" fmla="*/ 0 h 1248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27811" h="1248277">
                  <a:moveTo>
                    <a:pt x="0" y="0"/>
                  </a:moveTo>
                  <a:lnTo>
                    <a:pt x="3627811" y="673144"/>
                  </a:lnTo>
                  <a:lnTo>
                    <a:pt x="3028309" y="124827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0000">
                  <a:srgbClr val="1D78FA">
                    <a:lumMod val="20000"/>
                    <a:lumOff val="80000"/>
                    <a:alpha val="400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 dirty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" name="矩形: 圆角 180">
              <a:extLst>
                <a:ext uri="{FF2B5EF4-FFF2-40B4-BE49-F238E27FC236}">
                  <a16:creationId xmlns:a16="http://schemas.microsoft.com/office/drawing/2014/main" id="{C865A3CA-04CE-6E4F-A71F-D514CE425C01}"/>
                </a:ext>
              </a:extLst>
            </p:cNvPr>
            <p:cNvSpPr/>
            <p:nvPr/>
          </p:nvSpPr>
          <p:spPr>
            <a:xfrm>
              <a:off x="3809809" y="1534443"/>
              <a:ext cx="472561" cy="417190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lumMod val="40000"/>
                <a:lumOff val="60000"/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5" name="矩形: 圆角 181">
              <a:extLst>
                <a:ext uri="{FF2B5EF4-FFF2-40B4-BE49-F238E27FC236}">
                  <a16:creationId xmlns:a16="http://schemas.microsoft.com/office/drawing/2014/main" id="{4F8A9B08-BDE5-3E4E-A376-F1E45CACBD8A}"/>
                </a:ext>
              </a:extLst>
            </p:cNvPr>
            <p:cNvSpPr/>
            <p:nvPr/>
          </p:nvSpPr>
          <p:spPr>
            <a:xfrm>
              <a:off x="6075445" y="3248440"/>
              <a:ext cx="302992" cy="137830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lumMod val="40000"/>
                <a:lumOff val="60000"/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6" name="矩形: 圆角 182">
              <a:extLst>
                <a:ext uri="{FF2B5EF4-FFF2-40B4-BE49-F238E27FC236}">
                  <a16:creationId xmlns:a16="http://schemas.microsoft.com/office/drawing/2014/main" id="{E75C4A37-CEFE-3942-AD71-42249FB45724}"/>
                </a:ext>
              </a:extLst>
            </p:cNvPr>
            <p:cNvSpPr/>
            <p:nvPr/>
          </p:nvSpPr>
          <p:spPr>
            <a:xfrm>
              <a:off x="1331230" y="3062177"/>
              <a:ext cx="457953" cy="208322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lumMod val="40000"/>
                <a:lumOff val="60000"/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7" name="矩形: 圆角 183">
              <a:extLst>
                <a:ext uri="{FF2B5EF4-FFF2-40B4-BE49-F238E27FC236}">
                  <a16:creationId xmlns:a16="http://schemas.microsoft.com/office/drawing/2014/main" id="{BA704820-BBBA-B74D-A93A-DE5657B5960E}"/>
                </a:ext>
              </a:extLst>
            </p:cNvPr>
            <p:cNvSpPr/>
            <p:nvPr/>
          </p:nvSpPr>
          <p:spPr>
            <a:xfrm>
              <a:off x="1645549" y="4966077"/>
              <a:ext cx="648237" cy="294882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lumMod val="40000"/>
                <a:lumOff val="60000"/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 dirty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8" name="矩形: 圆角 184">
              <a:extLst>
                <a:ext uri="{FF2B5EF4-FFF2-40B4-BE49-F238E27FC236}">
                  <a16:creationId xmlns:a16="http://schemas.microsoft.com/office/drawing/2014/main" id="{D7132E29-CD2E-2845-84FD-85EF92291AE0}"/>
                </a:ext>
              </a:extLst>
            </p:cNvPr>
            <p:cNvSpPr/>
            <p:nvPr/>
          </p:nvSpPr>
          <p:spPr>
            <a:xfrm flipV="1">
              <a:off x="714225" y="5506925"/>
              <a:ext cx="302992" cy="261853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lumMod val="40000"/>
                <a:lumOff val="60000"/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9" name="矩形: 圆角 185">
              <a:extLst>
                <a:ext uri="{FF2B5EF4-FFF2-40B4-BE49-F238E27FC236}">
                  <a16:creationId xmlns:a16="http://schemas.microsoft.com/office/drawing/2014/main" id="{B65C824E-0DAF-D741-A81D-7E0AFF0F4627}"/>
                </a:ext>
              </a:extLst>
            </p:cNvPr>
            <p:cNvSpPr/>
            <p:nvPr/>
          </p:nvSpPr>
          <p:spPr>
            <a:xfrm>
              <a:off x="6639109" y="1034496"/>
              <a:ext cx="334448" cy="289054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lumMod val="40000"/>
                <a:lumOff val="60000"/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10" name="矩形: 圆角 186">
              <a:extLst>
                <a:ext uri="{FF2B5EF4-FFF2-40B4-BE49-F238E27FC236}">
                  <a16:creationId xmlns:a16="http://schemas.microsoft.com/office/drawing/2014/main" id="{EC94B762-B983-B946-934D-DF024A67A7F9}"/>
                </a:ext>
              </a:extLst>
            </p:cNvPr>
            <p:cNvSpPr/>
            <p:nvPr/>
          </p:nvSpPr>
          <p:spPr>
            <a:xfrm>
              <a:off x="10420340" y="5797535"/>
              <a:ext cx="302992" cy="137830"/>
            </a:xfrm>
            <a:prstGeom prst="roundRect">
              <a:avLst>
                <a:gd name="adj" fmla="val 6297"/>
              </a:avLst>
            </a:prstGeom>
            <a:solidFill>
              <a:srgbClr val="1D78FA">
                <a:alpha val="8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12" name="矩形: 圆角 188">
              <a:extLst>
                <a:ext uri="{FF2B5EF4-FFF2-40B4-BE49-F238E27FC236}">
                  <a16:creationId xmlns:a16="http://schemas.microsoft.com/office/drawing/2014/main" id="{A11010C8-AB98-604A-90E8-CD1D60A08678}"/>
                </a:ext>
              </a:extLst>
            </p:cNvPr>
            <p:cNvSpPr/>
            <p:nvPr/>
          </p:nvSpPr>
          <p:spPr>
            <a:xfrm>
              <a:off x="7332572" y="5609662"/>
              <a:ext cx="457953" cy="380270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lumMod val="40000"/>
                <a:lumOff val="60000"/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14" name="矩形: 圆角 190">
              <a:extLst>
                <a:ext uri="{FF2B5EF4-FFF2-40B4-BE49-F238E27FC236}">
                  <a16:creationId xmlns:a16="http://schemas.microsoft.com/office/drawing/2014/main" id="{3B2DE810-D7FD-CC4E-8948-E3CFD2222E20}"/>
                </a:ext>
              </a:extLst>
            </p:cNvPr>
            <p:cNvSpPr/>
            <p:nvPr/>
          </p:nvSpPr>
          <p:spPr>
            <a:xfrm>
              <a:off x="9391039" y="1920137"/>
              <a:ext cx="302992" cy="315761"/>
            </a:xfrm>
            <a:prstGeom prst="roundRect">
              <a:avLst>
                <a:gd name="adj" fmla="val 6297"/>
              </a:avLst>
            </a:prstGeom>
            <a:solidFill>
              <a:schemeClr val="accent1">
                <a:lumMod val="40000"/>
                <a:lumOff val="60000"/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16" name="任意多边形: 形状 164">
              <a:extLst>
                <a:ext uri="{FF2B5EF4-FFF2-40B4-BE49-F238E27FC236}">
                  <a16:creationId xmlns:a16="http://schemas.microsoft.com/office/drawing/2014/main" id="{CA8E0DFD-26A7-5749-9B1E-2C7A4389E63F}"/>
                </a:ext>
              </a:extLst>
            </p:cNvPr>
            <p:cNvSpPr/>
            <p:nvPr/>
          </p:nvSpPr>
          <p:spPr>
            <a:xfrm>
              <a:off x="1789183" y="3674969"/>
              <a:ext cx="3712364" cy="634497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2495049 w 2495049"/>
                <a:gd name="connsiteY0" fmla="*/ 1368809 h 1529013"/>
                <a:gd name="connsiteX1" fmla="*/ 0 w 2495049"/>
                <a:gd name="connsiteY1" fmla="*/ 0 h 1529013"/>
                <a:gd name="connsiteX2" fmla="*/ 1477772 w 2495049"/>
                <a:gd name="connsiteY2" fmla="*/ 1529013 h 1529013"/>
                <a:gd name="connsiteX3" fmla="*/ 2495049 w 2495049"/>
                <a:gd name="connsiteY3" fmla="*/ 1368809 h 1529013"/>
                <a:gd name="connsiteX0" fmla="*/ 2460124 w 2460124"/>
                <a:gd name="connsiteY0" fmla="*/ 1352934 h 1513138"/>
                <a:gd name="connsiteX1" fmla="*/ 0 w 2460124"/>
                <a:gd name="connsiteY1" fmla="*/ 0 h 1513138"/>
                <a:gd name="connsiteX2" fmla="*/ 1442847 w 2460124"/>
                <a:gd name="connsiteY2" fmla="*/ 1513138 h 1513138"/>
                <a:gd name="connsiteX3" fmla="*/ 2460124 w 2460124"/>
                <a:gd name="connsiteY3" fmla="*/ 1352934 h 1513138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87613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54895 w 3554895"/>
                <a:gd name="connsiteY0" fmla="*/ 1352934 h 1352934"/>
                <a:gd name="connsiteX1" fmla="*/ 1094771 w 3554895"/>
                <a:gd name="connsiteY1" fmla="*/ 0 h 1352934"/>
                <a:gd name="connsiteX2" fmla="*/ 0 w 3554895"/>
                <a:gd name="connsiteY2" fmla="*/ 502694 h 1352934"/>
                <a:gd name="connsiteX3" fmla="*/ 3554895 w 3554895"/>
                <a:gd name="connsiteY3" fmla="*/ 1352934 h 1352934"/>
                <a:gd name="connsiteX0" fmla="*/ 3488220 w 3488220"/>
                <a:gd name="connsiteY0" fmla="*/ 1352934 h 1593306"/>
                <a:gd name="connsiteX1" fmla="*/ 1028096 w 3488220"/>
                <a:gd name="connsiteY1" fmla="*/ 0 h 1593306"/>
                <a:gd name="connsiteX2" fmla="*/ 0 w 3488220"/>
                <a:gd name="connsiteY2" fmla="*/ 1593306 h 1593306"/>
                <a:gd name="connsiteX3" fmla="*/ 3488220 w 3488220"/>
                <a:gd name="connsiteY3" fmla="*/ 1352934 h 1593306"/>
                <a:gd name="connsiteX0" fmla="*/ 3488220 w 3488220"/>
                <a:gd name="connsiteY0" fmla="*/ 367096 h 607468"/>
                <a:gd name="connsiteX1" fmla="*/ 8921 w 3488220"/>
                <a:gd name="connsiteY1" fmla="*/ 0 h 607468"/>
                <a:gd name="connsiteX2" fmla="*/ 0 w 3488220"/>
                <a:gd name="connsiteY2" fmla="*/ 607468 h 607468"/>
                <a:gd name="connsiteX3" fmla="*/ 3488220 w 3488220"/>
                <a:gd name="connsiteY3" fmla="*/ 367096 h 607468"/>
                <a:gd name="connsiteX0" fmla="*/ 3488220 w 3488220"/>
                <a:gd name="connsiteY0" fmla="*/ 376621 h 616993"/>
                <a:gd name="connsiteX1" fmla="*/ 20827 w 3488220"/>
                <a:gd name="connsiteY1" fmla="*/ 0 h 616993"/>
                <a:gd name="connsiteX2" fmla="*/ 0 w 3488220"/>
                <a:gd name="connsiteY2" fmla="*/ 616993 h 616993"/>
                <a:gd name="connsiteX3" fmla="*/ 3488220 w 3488220"/>
                <a:gd name="connsiteY3" fmla="*/ 376621 h 616993"/>
                <a:gd name="connsiteX0" fmla="*/ 3478695 w 3478695"/>
                <a:gd name="connsiteY0" fmla="*/ 614746 h 616993"/>
                <a:gd name="connsiteX1" fmla="*/ 20827 w 3478695"/>
                <a:gd name="connsiteY1" fmla="*/ 0 h 616993"/>
                <a:gd name="connsiteX2" fmla="*/ 0 w 3478695"/>
                <a:gd name="connsiteY2" fmla="*/ 616993 h 616993"/>
                <a:gd name="connsiteX3" fmla="*/ 3478695 w 3478695"/>
                <a:gd name="connsiteY3" fmla="*/ 614746 h 616993"/>
                <a:gd name="connsiteX0" fmla="*/ 3464408 w 3464408"/>
                <a:gd name="connsiteY0" fmla="*/ 614746 h 874168"/>
                <a:gd name="connsiteX1" fmla="*/ 6540 w 3464408"/>
                <a:gd name="connsiteY1" fmla="*/ 0 h 874168"/>
                <a:gd name="connsiteX2" fmla="*/ 0 w 3464408"/>
                <a:gd name="connsiteY2" fmla="*/ 874168 h 874168"/>
                <a:gd name="connsiteX3" fmla="*/ 3464408 w 3464408"/>
                <a:gd name="connsiteY3" fmla="*/ 614746 h 874168"/>
                <a:gd name="connsiteX0" fmla="*/ 3513619 w 3513619"/>
                <a:gd name="connsiteY0" fmla="*/ 614746 h 874168"/>
                <a:gd name="connsiteX1" fmla="*/ 55751 w 3513619"/>
                <a:gd name="connsiteY1" fmla="*/ 0 h 874168"/>
                <a:gd name="connsiteX2" fmla="*/ 49211 w 3513619"/>
                <a:gd name="connsiteY2" fmla="*/ 874168 h 874168"/>
                <a:gd name="connsiteX3" fmla="*/ 3513619 w 3513619"/>
                <a:gd name="connsiteY3" fmla="*/ 614746 h 874168"/>
                <a:gd name="connsiteX0" fmla="*/ 3516043 w 3516043"/>
                <a:gd name="connsiteY0" fmla="*/ 319471 h 578893"/>
                <a:gd name="connsiteX1" fmla="*/ 48650 w 3516043"/>
                <a:gd name="connsiteY1" fmla="*/ 0 h 578893"/>
                <a:gd name="connsiteX2" fmla="*/ 51635 w 3516043"/>
                <a:gd name="connsiteY2" fmla="*/ 578893 h 578893"/>
                <a:gd name="connsiteX3" fmla="*/ 3516043 w 3516043"/>
                <a:gd name="connsiteY3" fmla="*/ 319471 h 578893"/>
                <a:gd name="connsiteX0" fmla="*/ 3514205 w 3514205"/>
                <a:gd name="connsiteY0" fmla="*/ 326615 h 586037"/>
                <a:gd name="connsiteX1" fmla="*/ 53956 w 3514205"/>
                <a:gd name="connsiteY1" fmla="*/ 0 h 586037"/>
                <a:gd name="connsiteX2" fmla="*/ 49797 w 3514205"/>
                <a:gd name="connsiteY2" fmla="*/ 586037 h 586037"/>
                <a:gd name="connsiteX3" fmla="*/ 3514205 w 3514205"/>
                <a:gd name="connsiteY3" fmla="*/ 326615 h 586037"/>
                <a:gd name="connsiteX0" fmla="*/ 3512422 w 3512422"/>
                <a:gd name="connsiteY0" fmla="*/ 326615 h 600324"/>
                <a:gd name="connsiteX1" fmla="*/ 52173 w 3512422"/>
                <a:gd name="connsiteY1" fmla="*/ 0 h 600324"/>
                <a:gd name="connsiteX2" fmla="*/ 50395 w 3512422"/>
                <a:gd name="connsiteY2" fmla="*/ 600324 h 600324"/>
                <a:gd name="connsiteX3" fmla="*/ 3512422 w 3512422"/>
                <a:gd name="connsiteY3" fmla="*/ 326615 h 600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2422" h="600324">
                  <a:moveTo>
                    <a:pt x="3512422" y="326615"/>
                  </a:moveTo>
                  <a:lnTo>
                    <a:pt x="52173" y="0"/>
                  </a:lnTo>
                  <a:cubicBezTo>
                    <a:pt x="52402" y="216396"/>
                    <a:pt x="-64134" y="455366"/>
                    <a:pt x="50395" y="600324"/>
                  </a:cubicBezTo>
                  <a:lnTo>
                    <a:pt x="3512422" y="326615"/>
                  </a:lnTo>
                  <a:close/>
                </a:path>
              </a:pathLst>
            </a:custGeom>
            <a:gradFill flip="none" rotWithShape="1">
              <a:gsLst>
                <a:gs pos="66000">
                  <a:srgbClr val="1D78FA">
                    <a:lumMod val="20000"/>
                    <a:lumOff val="80000"/>
                    <a:alpha val="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 dirty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52" name="任意多边形: 形状 165">
              <a:extLst>
                <a:ext uri="{FF2B5EF4-FFF2-40B4-BE49-F238E27FC236}">
                  <a16:creationId xmlns:a16="http://schemas.microsoft.com/office/drawing/2014/main" id="{D285CBA2-9A7D-5A45-9F48-974C226F8F22}"/>
                </a:ext>
              </a:extLst>
            </p:cNvPr>
            <p:cNvSpPr/>
            <p:nvPr/>
          </p:nvSpPr>
          <p:spPr>
            <a:xfrm>
              <a:off x="2867703" y="4208156"/>
              <a:ext cx="3030762" cy="1325373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2495049 w 2495049"/>
                <a:gd name="connsiteY0" fmla="*/ 1368809 h 1529013"/>
                <a:gd name="connsiteX1" fmla="*/ 0 w 2495049"/>
                <a:gd name="connsiteY1" fmla="*/ 0 h 1529013"/>
                <a:gd name="connsiteX2" fmla="*/ 1477772 w 2495049"/>
                <a:gd name="connsiteY2" fmla="*/ 1529013 h 1529013"/>
                <a:gd name="connsiteX3" fmla="*/ 2495049 w 2495049"/>
                <a:gd name="connsiteY3" fmla="*/ 1368809 h 1529013"/>
                <a:gd name="connsiteX0" fmla="*/ 2460124 w 2460124"/>
                <a:gd name="connsiteY0" fmla="*/ 1352934 h 1513138"/>
                <a:gd name="connsiteX1" fmla="*/ 0 w 2460124"/>
                <a:gd name="connsiteY1" fmla="*/ 0 h 1513138"/>
                <a:gd name="connsiteX2" fmla="*/ 1442847 w 2460124"/>
                <a:gd name="connsiteY2" fmla="*/ 1513138 h 1513138"/>
                <a:gd name="connsiteX3" fmla="*/ 2460124 w 2460124"/>
                <a:gd name="connsiteY3" fmla="*/ 1352934 h 1513138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87613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54895 w 3554895"/>
                <a:gd name="connsiteY0" fmla="*/ 1352934 h 1352934"/>
                <a:gd name="connsiteX1" fmla="*/ 1094771 w 3554895"/>
                <a:gd name="connsiteY1" fmla="*/ 0 h 1352934"/>
                <a:gd name="connsiteX2" fmla="*/ 0 w 3554895"/>
                <a:gd name="connsiteY2" fmla="*/ 502694 h 1352934"/>
                <a:gd name="connsiteX3" fmla="*/ 3554895 w 3554895"/>
                <a:gd name="connsiteY3" fmla="*/ 1352934 h 1352934"/>
                <a:gd name="connsiteX0" fmla="*/ 3488220 w 3488220"/>
                <a:gd name="connsiteY0" fmla="*/ 1352934 h 1593306"/>
                <a:gd name="connsiteX1" fmla="*/ 1028096 w 3488220"/>
                <a:gd name="connsiteY1" fmla="*/ 0 h 1593306"/>
                <a:gd name="connsiteX2" fmla="*/ 0 w 3488220"/>
                <a:gd name="connsiteY2" fmla="*/ 1593306 h 1593306"/>
                <a:gd name="connsiteX3" fmla="*/ 3488220 w 3488220"/>
                <a:gd name="connsiteY3" fmla="*/ 1352934 h 1593306"/>
                <a:gd name="connsiteX0" fmla="*/ 3488220 w 3488220"/>
                <a:gd name="connsiteY0" fmla="*/ 367096 h 607468"/>
                <a:gd name="connsiteX1" fmla="*/ 8921 w 3488220"/>
                <a:gd name="connsiteY1" fmla="*/ 0 h 607468"/>
                <a:gd name="connsiteX2" fmla="*/ 0 w 3488220"/>
                <a:gd name="connsiteY2" fmla="*/ 607468 h 607468"/>
                <a:gd name="connsiteX3" fmla="*/ 3488220 w 3488220"/>
                <a:gd name="connsiteY3" fmla="*/ 367096 h 607468"/>
                <a:gd name="connsiteX0" fmla="*/ 3488220 w 3488220"/>
                <a:gd name="connsiteY0" fmla="*/ 376621 h 616993"/>
                <a:gd name="connsiteX1" fmla="*/ 20827 w 3488220"/>
                <a:gd name="connsiteY1" fmla="*/ 0 h 616993"/>
                <a:gd name="connsiteX2" fmla="*/ 0 w 3488220"/>
                <a:gd name="connsiteY2" fmla="*/ 616993 h 616993"/>
                <a:gd name="connsiteX3" fmla="*/ 3488220 w 3488220"/>
                <a:gd name="connsiteY3" fmla="*/ 376621 h 616993"/>
                <a:gd name="connsiteX0" fmla="*/ 3467393 w 3467393"/>
                <a:gd name="connsiteY0" fmla="*/ 376621 h 1512343"/>
                <a:gd name="connsiteX1" fmla="*/ 0 w 3467393"/>
                <a:gd name="connsiteY1" fmla="*/ 0 h 1512343"/>
                <a:gd name="connsiteX2" fmla="*/ 1169798 w 3467393"/>
                <a:gd name="connsiteY2" fmla="*/ 1512343 h 1512343"/>
                <a:gd name="connsiteX3" fmla="*/ 3467393 w 3467393"/>
                <a:gd name="connsiteY3" fmla="*/ 376621 h 1512343"/>
                <a:gd name="connsiteX0" fmla="*/ 3181643 w 3181643"/>
                <a:gd name="connsiteY0" fmla="*/ 0 h 1135722"/>
                <a:gd name="connsiteX1" fmla="*/ 0 w 3181643"/>
                <a:gd name="connsiteY1" fmla="*/ 737804 h 1135722"/>
                <a:gd name="connsiteX2" fmla="*/ 884048 w 3181643"/>
                <a:gd name="connsiteY2" fmla="*/ 1135722 h 1135722"/>
                <a:gd name="connsiteX3" fmla="*/ 3181643 w 3181643"/>
                <a:gd name="connsiteY3" fmla="*/ 0 h 1135722"/>
                <a:gd name="connsiteX0" fmla="*/ 3188787 w 3188787"/>
                <a:gd name="connsiteY0" fmla="*/ 0 h 1135722"/>
                <a:gd name="connsiteX1" fmla="*/ 0 w 3188787"/>
                <a:gd name="connsiteY1" fmla="*/ 713992 h 1135722"/>
                <a:gd name="connsiteX2" fmla="*/ 891192 w 3188787"/>
                <a:gd name="connsiteY2" fmla="*/ 1135722 h 1135722"/>
                <a:gd name="connsiteX3" fmla="*/ 3188787 w 3188787"/>
                <a:gd name="connsiteY3" fmla="*/ 0 h 1135722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201487 w 3201487"/>
                <a:gd name="connsiteY0" fmla="*/ 0 h 1244466"/>
                <a:gd name="connsiteX1" fmla="*/ 0 w 3201487"/>
                <a:gd name="connsiteY1" fmla="*/ 844167 h 1244466"/>
                <a:gd name="connsiteX2" fmla="*/ 869760 w 3201487"/>
                <a:gd name="connsiteY2" fmla="*/ 1244466 h 1244466"/>
                <a:gd name="connsiteX3" fmla="*/ 3201487 w 3201487"/>
                <a:gd name="connsiteY3" fmla="*/ 0 h 1244466"/>
                <a:gd name="connsiteX0" fmla="*/ 3201487 w 3201487"/>
                <a:gd name="connsiteY0" fmla="*/ 0 h 1253991"/>
                <a:gd name="connsiteX1" fmla="*/ 0 w 3201487"/>
                <a:gd name="connsiteY1" fmla="*/ 844167 h 1253991"/>
                <a:gd name="connsiteX2" fmla="*/ 996760 w 3201487"/>
                <a:gd name="connsiteY2" fmla="*/ 1253991 h 1253991"/>
                <a:gd name="connsiteX3" fmla="*/ 3201487 w 3201487"/>
                <a:gd name="connsiteY3" fmla="*/ 0 h 1253991"/>
                <a:gd name="connsiteX0" fmla="*/ 3191962 w 3191962"/>
                <a:gd name="connsiteY0" fmla="*/ 0 h 1253991"/>
                <a:gd name="connsiteX1" fmla="*/ 0 w 3191962"/>
                <a:gd name="connsiteY1" fmla="*/ 802892 h 1253991"/>
                <a:gd name="connsiteX2" fmla="*/ 987235 w 3191962"/>
                <a:gd name="connsiteY2" fmla="*/ 1253991 h 1253991"/>
                <a:gd name="connsiteX3" fmla="*/ 3191962 w 3191962"/>
                <a:gd name="connsiteY3" fmla="*/ 0 h 1253991"/>
                <a:gd name="connsiteX0" fmla="*/ 2867530 w 2867530"/>
                <a:gd name="connsiteY0" fmla="*/ 0 h 1253991"/>
                <a:gd name="connsiteX1" fmla="*/ 0 w 2867530"/>
                <a:gd name="connsiteY1" fmla="*/ 718780 h 1253991"/>
                <a:gd name="connsiteX2" fmla="*/ 662803 w 2867530"/>
                <a:gd name="connsiteY2" fmla="*/ 1253991 h 1253991"/>
                <a:gd name="connsiteX3" fmla="*/ 2867530 w 2867530"/>
                <a:gd name="connsiteY3" fmla="*/ 0 h 1253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67530" h="1253991">
                  <a:moveTo>
                    <a:pt x="2867530" y="0"/>
                  </a:moveTo>
                  <a:lnTo>
                    <a:pt x="0" y="718780"/>
                  </a:lnTo>
                  <a:cubicBezTo>
                    <a:pt x="255022" y="858976"/>
                    <a:pt x="429212" y="1189995"/>
                    <a:pt x="662803" y="1253991"/>
                  </a:cubicBezTo>
                  <a:lnTo>
                    <a:pt x="2867530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1D78FA">
                    <a:lumMod val="20000"/>
                    <a:lumOff val="80000"/>
                    <a:alpha val="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21" name="任意多边形: 形状 160">
              <a:extLst>
                <a:ext uri="{FF2B5EF4-FFF2-40B4-BE49-F238E27FC236}">
                  <a16:creationId xmlns:a16="http://schemas.microsoft.com/office/drawing/2014/main" id="{F6234269-6FA9-8844-85EF-A78CF34FC986}"/>
                </a:ext>
              </a:extLst>
            </p:cNvPr>
            <p:cNvSpPr/>
            <p:nvPr/>
          </p:nvSpPr>
          <p:spPr>
            <a:xfrm>
              <a:off x="2202764" y="2033618"/>
              <a:ext cx="3411056" cy="2007715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2495049 w 2495049"/>
                <a:gd name="connsiteY0" fmla="*/ 1368809 h 1529013"/>
                <a:gd name="connsiteX1" fmla="*/ 0 w 2495049"/>
                <a:gd name="connsiteY1" fmla="*/ 0 h 1529013"/>
                <a:gd name="connsiteX2" fmla="*/ 1477772 w 2495049"/>
                <a:gd name="connsiteY2" fmla="*/ 1529013 h 1529013"/>
                <a:gd name="connsiteX3" fmla="*/ 2495049 w 2495049"/>
                <a:gd name="connsiteY3" fmla="*/ 1368809 h 1529013"/>
                <a:gd name="connsiteX0" fmla="*/ 2460124 w 2460124"/>
                <a:gd name="connsiteY0" fmla="*/ 1352934 h 1513138"/>
                <a:gd name="connsiteX1" fmla="*/ 0 w 2460124"/>
                <a:gd name="connsiteY1" fmla="*/ 0 h 1513138"/>
                <a:gd name="connsiteX2" fmla="*/ 1442847 w 2460124"/>
                <a:gd name="connsiteY2" fmla="*/ 1513138 h 1513138"/>
                <a:gd name="connsiteX3" fmla="*/ 2460124 w 2460124"/>
                <a:gd name="connsiteY3" fmla="*/ 1352934 h 1513138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87613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54895 w 3554895"/>
                <a:gd name="connsiteY0" fmla="*/ 1352934 h 1352934"/>
                <a:gd name="connsiteX1" fmla="*/ 1094771 w 3554895"/>
                <a:gd name="connsiteY1" fmla="*/ 0 h 1352934"/>
                <a:gd name="connsiteX2" fmla="*/ 0 w 3554895"/>
                <a:gd name="connsiteY2" fmla="*/ 502694 h 1352934"/>
                <a:gd name="connsiteX3" fmla="*/ 3554895 w 3554895"/>
                <a:gd name="connsiteY3" fmla="*/ 1352934 h 1352934"/>
                <a:gd name="connsiteX0" fmla="*/ 3547915 w 3547915"/>
                <a:gd name="connsiteY0" fmla="*/ 1611199 h 1611199"/>
                <a:gd name="connsiteX1" fmla="*/ 1094771 w 3547915"/>
                <a:gd name="connsiteY1" fmla="*/ 0 h 1611199"/>
                <a:gd name="connsiteX2" fmla="*/ 0 w 3547915"/>
                <a:gd name="connsiteY2" fmla="*/ 502694 h 1611199"/>
                <a:gd name="connsiteX3" fmla="*/ 3547915 w 3547915"/>
                <a:gd name="connsiteY3" fmla="*/ 1611199 h 1611199"/>
                <a:gd name="connsiteX0" fmla="*/ 3570140 w 3570140"/>
                <a:gd name="connsiteY0" fmla="*/ 1611199 h 1611199"/>
                <a:gd name="connsiteX1" fmla="*/ 1116996 w 3570140"/>
                <a:gd name="connsiteY1" fmla="*/ 0 h 1611199"/>
                <a:gd name="connsiteX2" fmla="*/ 0 w 3570140"/>
                <a:gd name="connsiteY2" fmla="*/ 483644 h 1611199"/>
                <a:gd name="connsiteX3" fmla="*/ 3570140 w 3570140"/>
                <a:gd name="connsiteY3" fmla="*/ 1611199 h 1611199"/>
                <a:gd name="connsiteX0" fmla="*/ 3563790 w 3563790"/>
                <a:gd name="connsiteY0" fmla="*/ 1611199 h 1611199"/>
                <a:gd name="connsiteX1" fmla="*/ 1110646 w 3563790"/>
                <a:gd name="connsiteY1" fmla="*/ 0 h 1611199"/>
                <a:gd name="connsiteX2" fmla="*/ 0 w 3563790"/>
                <a:gd name="connsiteY2" fmla="*/ 496344 h 1611199"/>
                <a:gd name="connsiteX3" fmla="*/ 3563790 w 3563790"/>
                <a:gd name="connsiteY3" fmla="*/ 1611199 h 1611199"/>
                <a:gd name="connsiteX0" fmla="*/ 3227342 w 3227342"/>
                <a:gd name="connsiteY0" fmla="*/ 1611199 h 1611199"/>
                <a:gd name="connsiteX1" fmla="*/ 774198 w 3227342"/>
                <a:gd name="connsiteY1" fmla="*/ 0 h 1611199"/>
                <a:gd name="connsiteX2" fmla="*/ 0 w 3227342"/>
                <a:gd name="connsiteY2" fmla="*/ 700616 h 1611199"/>
                <a:gd name="connsiteX3" fmla="*/ 3227342 w 3227342"/>
                <a:gd name="connsiteY3" fmla="*/ 1611199 h 1611199"/>
                <a:gd name="connsiteX0" fmla="*/ 3227342 w 3227342"/>
                <a:gd name="connsiteY0" fmla="*/ 1899583 h 1899583"/>
                <a:gd name="connsiteX1" fmla="*/ 666054 w 3227342"/>
                <a:gd name="connsiteY1" fmla="*/ 0 h 1899583"/>
                <a:gd name="connsiteX2" fmla="*/ 0 w 3227342"/>
                <a:gd name="connsiteY2" fmla="*/ 989000 h 1899583"/>
                <a:gd name="connsiteX3" fmla="*/ 3227342 w 3227342"/>
                <a:gd name="connsiteY3" fmla="*/ 1899583 h 1899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7342" h="1899583">
                  <a:moveTo>
                    <a:pt x="3227342" y="1899583"/>
                  </a:moveTo>
                  <a:lnTo>
                    <a:pt x="666054" y="0"/>
                  </a:lnTo>
                  <a:cubicBezTo>
                    <a:pt x="666283" y="216396"/>
                    <a:pt x="114071" y="839279"/>
                    <a:pt x="0" y="989000"/>
                  </a:cubicBezTo>
                  <a:lnTo>
                    <a:pt x="3227342" y="1899583"/>
                  </a:lnTo>
                  <a:close/>
                </a:path>
              </a:pathLst>
            </a:custGeom>
            <a:gradFill flip="none" rotWithShape="1">
              <a:gsLst>
                <a:gs pos="31000">
                  <a:srgbClr val="1D78FA">
                    <a:lumMod val="20000"/>
                    <a:lumOff val="80000"/>
                    <a:alpha val="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 dirty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9" name="任意多边形: 形状 359">
              <a:extLst>
                <a:ext uri="{FF2B5EF4-FFF2-40B4-BE49-F238E27FC236}">
                  <a16:creationId xmlns:a16="http://schemas.microsoft.com/office/drawing/2014/main" id="{911AE772-6096-E545-AEEE-FC96BD1A8410}"/>
                </a:ext>
              </a:extLst>
            </p:cNvPr>
            <p:cNvSpPr/>
            <p:nvPr/>
          </p:nvSpPr>
          <p:spPr>
            <a:xfrm flipV="1">
              <a:off x="5092665" y="1999352"/>
              <a:ext cx="1317753" cy="1171907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2495049 w 2495049"/>
                <a:gd name="connsiteY0" fmla="*/ 1368809 h 1529013"/>
                <a:gd name="connsiteX1" fmla="*/ 0 w 2495049"/>
                <a:gd name="connsiteY1" fmla="*/ 0 h 1529013"/>
                <a:gd name="connsiteX2" fmla="*/ 1477772 w 2495049"/>
                <a:gd name="connsiteY2" fmla="*/ 1529013 h 1529013"/>
                <a:gd name="connsiteX3" fmla="*/ 2495049 w 2495049"/>
                <a:gd name="connsiteY3" fmla="*/ 1368809 h 1529013"/>
                <a:gd name="connsiteX0" fmla="*/ 2460124 w 2460124"/>
                <a:gd name="connsiteY0" fmla="*/ 1352934 h 1513138"/>
                <a:gd name="connsiteX1" fmla="*/ 0 w 2460124"/>
                <a:gd name="connsiteY1" fmla="*/ 0 h 1513138"/>
                <a:gd name="connsiteX2" fmla="*/ 1442847 w 2460124"/>
                <a:gd name="connsiteY2" fmla="*/ 1513138 h 1513138"/>
                <a:gd name="connsiteX3" fmla="*/ 2460124 w 2460124"/>
                <a:gd name="connsiteY3" fmla="*/ 1352934 h 1513138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87613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54895 w 3554895"/>
                <a:gd name="connsiteY0" fmla="*/ 1352934 h 1352934"/>
                <a:gd name="connsiteX1" fmla="*/ 1094771 w 3554895"/>
                <a:gd name="connsiteY1" fmla="*/ 0 h 1352934"/>
                <a:gd name="connsiteX2" fmla="*/ 0 w 3554895"/>
                <a:gd name="connsiteY2" fmla="*/ 502694 h 1352934"/>
                <a:gd name="connsiteX3" fmla="*/ 3554895 w 3554895"/>
                <a:gd name="connsiteY3" fmla="*/ 1352934 h 1352934"/>
                <a:gd name="connsiteX0" fmla="*/ 3488220 w 3488220"/>
                <a:gd name="connsiteY0" fmla="*/ 1352934 h 1593306"/>
                <a:gd name="connsiteX1" fmla="*/ 1028096 w 3488220"/>
                <a:gd name="connsiteY1" fmla="*/ 0 h 1593306"/>
                <a:gd name="connsiteX2" fmla="*/ 0 w 3488220"/>
                <a:gd name="connsiteY2" fmla="*/ 1593306 h 1593306"/>
                <a:gd name="connsiteX3" fmla="*/ 3488220 w 3488220"/>
                <a:gd name="connsiteY3" fmla="*/ 1352934 h 1593306"/>
                <a:gd name="connsiteX0" fmla="*/ 3488220 w 3488220"/>
                <a:gd name="connsiteY0" fmla="*/ 367096 h 607468"/>
                <a:gd name="connsiteX1" fmla="*/ 8921 w 3488220"/>
                <a:gd name="connsiteY1" fmla="*/ 0 h 607468"/>
                <a:gd name="connsiteX2" fmla="*/ 0 w 3488220"/>
                <a:gd name="connsiteY2" fmla="*/ 607468 h 607468"/>
                <a:gd name="connsiteX3" fmla="*/ 3488220 w 3488220"/>
                <a:gd name="connsiteY3" fmla="*/ 367096 h 607468"/>
                <a:gd name="connsiteX0" fmla="*/ 3488220 w 3488220"/>
                <a:gd name="connsiteY0" fmla="*/ 376621 h 616993"/>
                <a:gd name="connsiteX1" fmla="*/ 20827 w 3488220"/>
                <a:gd name="connsiteY1" fmla="*/ 0 h 616993"/>
                <a:gd name="connsiteX2" fmla="*/ 0 w 3488220"/>
                <a:gd name="connsiteY2" fmla="*/ 616993 h 616993"/>
                <a:gd name="connsiteX3" fmla="*/ 3488220 w 3488220"/>
                <a:gd name="connsiteY3" fmla="*/ 376621 h 616993"/>
                <a:gd name="connsiteX0" fmla="*/ 3467393 w 3467393"/>
                <a:gd name="connsiteY0" fmla="*/ 376621 h 1512343"/>
                <a:gd name="connsiteX1" fmla="*/ 0 w 3467393"/>
                <a:gd name="connsiteY1" fmla="*/ 0 h 1512343"/>
                <a:gd name="connsiteX2" fmla="*/ 1169798 w 3467393"/>
                <a:gd name="connsiteY2" fmla="*/ 1512343 h 1512343"/>
                <a:gd name="connsiteX3" fmla="*/ 3467393 w 3467393"/>
                <a:gd name="connsiteY3" fmla="*/ 376621 h 1512343"/>
                <a:gd name="connsiteX0" fmla="*/ 3181643 w 3181643"/>
                <a:gd name="connsiteY0" fmla="*/ 0 h 1135722"/>
                <a:gd name="connsiteX1" fmla="*/ 0 w 3181643"/>
                <a:gd name="connsiteY1" fmla="*/ 737804 h 1135722"/>
                <a:gd name="connsiteX2" fmla="*/ 884048 w 3181643"/>
                <a:gd name="connsiteY2" fmla="*/ 1135722 h 1135722"/>
                <a:gd name="connsiteX3" fmla="*/ 3181643 w 3181643"/>
                <a:gd name="connsiteY3" fmla="*/ 0 h 1135722"/>
                <a:gd name="connsiteX0" fmla="*/ 3188787 w 3188787"/>
                <a:gd name="connsiteY0" fmla="*/ 0 h 1135722"/>
                <a:gd name="connsiteX1" fmla="*/ 0 w 3188787"/>
                <a:gd name="connsiteY1" fmla="*/ 713992 h 1135722"/>
                <a:gd name="connsiteX2" fmla="*/ 891192 w 3188787"/>
                <a:gd name="connsiteY2" fmla="*/ 1135722 h 1135722"/>
                <a:gd name="connsiteX3" fmla="*/ 3188787 w 3188787"/>
                <a:gd name="connsiteY3" fmla="*/ 0 h 1135722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4209860"/>
                <a:gd name="connsiteY0" fmla="*/ 0 h 745173"/>
                <a:gd name="connsiteX1" fmla="*/ 0 w 4209860"/>
                <a:gd name="connsiteY1" fmla="*/ 713992 h 745173"/>
                <a:gd name="connsiteX2" fmla="*/ 4209860 w 4209860"/>
                <a:gd name="connsiteY2" fmla="*/ 536441 h 745173"/>
                <a:gd name="connsiteX3" fmla="*/ 3188787 w 4209860"/>
                <a:gd name="connsiteY3" fmla="*/ 0 h 745173"/>
                <a:gd name="connsiteX0" fmla="*/ 982162 w 2003235"/>
                <a:gd name="connsiteY0" fmla="*/ 0 h 583929"/>
                <a:gd name="connsiteX1" fmla="*/ 0 w 2003235"/>
                <a:gd name="connsiteY1" fmla="*/ 533017 h 583929"/>
                <a:gd name="connsiteX2" fmla="*/ 2003235 w 2003235"/>
                <a:gd name="connsiteY2" fmla="*/ 536441 h 583929"/>
                <a:gd name="connsiteX3" fmla="*/ 982162 w 2003235"/>
                <a:gd name="connsiteY3" fmla="*/ 0 h 583929"/>
                <a:gd name="connsiteX0" fmla="*/ 975812 w 1996885"/>
                <a:gd name="connsiteY0" fmla="*/ 0 h 571091"/>
                <a:gd name="connsiteX1" fmla="*/ 0 w 1996885"/>
                <a:gd name="connsiteY1" fmla="*/ 517142 h 571091"/>
                <a:gd name="connsiteX2" fmla="*/ 1996885 w 1996885"/>
                <a:gd name="connsiteY2" fmla="*/ 536441 h 571091"/>
                <a:gd name="connsiteX3" fmla="*/ 975812 w 1996885"/>
                <a:gd name="connsiteY3" fmla="*/ 0 h 571091"/>
                <a:gd name="connsiteX0" fmla="*/ 975812 w 1974660"/>
                <a:gd name="connsiteY0" fmla="*/ 0 h 569225"/>
                <a:gd name="connsiteX1" fmla="*/ 0 w 1974660"/>
                <a:gd name="connsiteY1" fmla="*/ 517142 h 569225"/>
                <a:gd name="connsiteX2" fmla="*/ 1974660 w 1974660"/>
                <a:gd name="connsiteY2" fmla="*/ 526916 h 569225"/>
                <a:gd name="connsiteX3" fmla="*/ 975812 w 1974660"/>
                <a:gd name="connsiteY3" fmla="*/ 0 h 569225"/>
                <a:gd name="connsiteX0" fmla="*/ 975812 w 1974660"/>
                <a:gd name="connsiteY0" fmla="*/ 0 h 528372"/>
                <a:gd name="connsiteX1" fmla="*/ 0 w 1974660"/>
                <a:gd name="connsiteY1" fmla="*/ 517142 h 528372"/>
                <a:gd name="connsiteX2" fmla="*/ 1974660 w 1974660"/>
                <a:gd name="connsiteY2" fmla="*/ 526916 h 528372"/>
                <a:gd name="connsiteX3" fmla="*/ 975812 w 1974660"/>
                <a:gd name="connsiteY3" fmla="*/ 0 h 528372"/>
                <a:gd name="connsiteX0" fmla="*/ 975812 w 1974660"/>
                <a:gd name="connsiteY0" fmla="*/ 0 h 537763"/>
                <a:gd name="connsiteX1" fmla="*/ 0 w 1974660"/>
                <a:gd name="connsiteY1" fmla="*/ 517142 h 537763"/>
                <a:gd name="connsiteX2" fmla="*/ 1974660 w 1974660"/>
                <a:gd name="connsiteY2" fmla="*/ 526916 h 537763"/>
                <a:gd name="connsiteX3" fmla="*/ 975812 w 1974660"/>
                <a:gd name="connsiteY3" fmla="*/ 0 h 537763"/>
                <a:gd name="connsiteX0" fmla="*/ 985337 w 1974660"/>
                <a:gd name="connsiteY0" fmla="*/ 0 h 921938"/>
                <a:gd name="connsiteX1" fmla="*/ 0 w 1974660"/>
                <a:gd name="connsiteY1" fmla="*/ 901317 h 921938"/>
                <a:gd name="connsiteX2" fmla="*/ 1974660 w 1974660"/>
                <a:gd name="connsiteY2" fmla="*/ 911091 h 921938"/>
                <a:gd name="connsiteX3" fmla="*/ 985337 w 1974660"/>
                <a:gd name="connsiteY3" fmla="*/ 0 h 921938"/>
                <a:gd name="connsiteX0" fmla="*/ 1698782 w 1974660"/>
                <a:gd name="connsiteY0" fmla="*/ 0 h 1240440"/>
                <a:gd name="connsiteX1" fmla="*/ 0 w 1974660"/>
                <a:gd name="connsiteY1" fmla="*/ 1219819 h 1240440"/>
                <a:gd name="connsiteX2" fmla="*/ 1974660 w 1974660"/>
                <a:gd name="connsiteY2" fmla="*/ 1229593 h 1240440"/>
                <a:gd name="connsiteX3" fmla="*/ 1698782 w 1974660"/>
                <a:gd name="connsiteY3" fmla="*/ 0 h 1240440"/>
                <a:gd name="connsiteX0" fmla="*/ 1408502 w 1974660"/>
                <a:gd name="connsiteY0" fmla="*/ 0 h 1283982"/>
                <a:gd name="connsiteX1" fmla="*/ 0 w 1974660"/>
                <a:gd name="connsiteY1" fmla="*/ 1263361 h 1283982"/>
                <a:gd name="connsiteX2" fmla="*/ 1974660 w 1974660"/>
                <a:gd name="connsiteY2" fmla="*/ 1273135 h 1283982"/>
                <a:gd name="connsiteX3" fmla="*/ 1408502 w 1974660"/>
                <a:gd name="connsiteY3" fmla="*/ 0 h 1283982"/>
                <a:gd name="connsiteX0" fmla="*/ 1000025 w 1974660"/>
                <a:gd name="connsiteY0" fmla="*/ 0 h 1181863"/>
                <a:gd name="connsiteX1" fmla="*/ 0 w 1974660"/>
                <a:gd name="connsiteY1" fmla="*/ 1161242 h 1181863"/>
                <a:gd name="connsiteX2" fmla="*/ 1974660 w 1974660"/>
                <a:gd name="connsiteY2" fmla="*/ 1171016 h 1181863"/>
                <a:gd name="connsiteX3" fmla="*/ 1000025 w 1974660"/>
                <a:gd name="connsiteY3" fmla="*/ 0 h 1181863"/>
                <a:gd name="connsiteX0" fmla="*/ 1000025 w 1727298"/>
                <a:gd name="connsiteY0" fmla="*/ 0 h 1630403"/>
                <a:gd name="connsiteX1" fmla="*/ 0 w 1727298"/>
                <a:gd name="connsiteY1" fmla="*/ 1161242 h 1630403"/>
                <a:gd name="connsiteX2" fmla="*/ 1727298 w 1727298"/>
                <a:gd name="connsiteY2" fmla="*/ 1630403 h 1630403"/>
                <a:gd name="connsiteX3" fmla="*/ 1000025 w 1727298"/>
                <a:gd name="connsiteY3" fmla="*/ 0 h 1630403"/>
                <a:gd name="connsiteX0" fmla="*/ 1176712 w 1903985"/>
                <a:gd name="connsiteY0" fmla="*/ 0 h 1630403"/>
                <a:gd name="connsiteX1" fmla="*/ 0 w 1903985"/>
                <a:gd name="connsiteY1" fmla="*/ 1443942 h 1630403"/>
                <a:gd name="connsiteX2" fmla="*/ 1903985 w 1903985"/>
                <a:gd name="connsiteY2" fmla="*/ 1630403 h 1630403"/>
                <a:gd name="connsiteX3" fmla="*/ 1176712 w 1903985"/>
                <a:gd name="connsiteY3" fmla="*/ 0 h 1630403"/>
                <a:gd name="connsiteX0" fmla="*/ 1106037 w 1833310"/>
                <a:gd name="connsiteY0" fmla="*/ 0 h 1630403"/>
                <a:gd name="connsiteX1" fmla="*/ 0 w 1833310"/>
                <a:gd name="connsiteY1" fmla="*/ 1390936 h 1630403"/>
                <a:gd name="connsiteX2" fmla="*/ 1833310 w 1833310"/>
                <a:gd name="connsiteY2" fmla="*/ 1630403 h 1630403"/>
                <a:gd name="connsiteX3" fmla="*/ 1106037 w 1833310"/>
                <a:gd name="connsiteY3" fmla="*/ 0 h 1630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3310" h="1630403">
                  <a:moveTo>
                    <a:pt x="1106037" y="0"/>
                  </a:moveTo>
                  <a:cubicBezTo>
                    <a:pt x="777591" y="300439"/>
                    <a:pt x="328446" y="1090497"/>
                    <a:pt x="0" y="1390936"/>
                  </a:cubicBezTo>
                  <a:cubicBezTo>
                    <a:pt x="405041" y="1433501"/>
                    <a:pt x="1592575" y="1625939"/>
                    <a:pt x="1833310" y="1630403"/>
                  </a:cubicBezTo>
                  <a:cubicBezTo>
                    <a:pt x="1508432" y="1240064"/>
                    <a:pt x="1430915" y="390339"/>
                    <a:pt x="1106037" y="0"/>
                  </a:cubicBezTo>
                  <a:close/>
                </a:path>
              </a:pathLst>
            </a:custGeom>
            <a:gradFill flip="none" rotWithShape="1">
              <a:gsLst>
                <a:gs pos="14000">
                  <a:srgbClr val="1D78FA">
                    <a:lumMod val="20000"/>
                    <a:lumOff val="80000"/>
                    <a:alpha val="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6" name="任意多边形: 形状 168">
              <a:extLst>
                <a:ext uri="{FF2B5EF4-FFF2-40B4-BE49-F238E27FC236}">
                  <a16:creationId xmlns:a16="http://schemas.microsoft.com/office/drawing/2014/main" id="{7AF92CEF-5EED-744B-815D-B16ECBDB2A82}"/>
                </a:ext>
              </a:extLst>
            </p:cNvPr>
            <p:cNvSpPr/>
            <p:nvPr/>
          </p:nvSpPr>
          <p:spPr>
            <a:xfrm>
              <a:off x="6337975" y="3598196"/>
              <a:ext cx="3879836" cy="697551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0 w 2294089"/>
                <a:gd name="connsiteY0" fmla="*/ 1392904 h 1392904"/>
                <a:gd name="connsiteX1" fmla="*/ 311725 w 2294089"/>
                <a:gd name="connsiteY1" fmla="*/ 0 h 1392904"/>
                <a:gd name="connsiteX2" fmla="*/ 2294089 w 2294089"/>
                <a:gd name="connsiteY2" fmla="*/ 830638 h 1392904"/>
                <a:gd name="connsiteX3" fmla="*/ 0 w 2294089"/>
                <a:gd name="connsiteY3" fmla="*/ 1392904 h 1392904"/>
                <a:gd name="connsiteX0" fmla="*/ 0 w 4459439"/>
                <a:gd name="connsiteY0" fmla="*/ 1392904 h 1392904"/>
                <a:gd name="connsiteX1" fmla="*/ 311725 w 4459439"/>
                <a:gd name="connsiteY1" fmla="*/ 0 h 1392904"/>
                <a:gd name="connsiteX2" fmla="*/ 4459439 w 4459439"/>
                <a:gd name="connsiteY2" fmla="*/ 538538 h 1392904"/>
                <a:gd name="connsiteX3" fmla="*/ 0 w 4459439"/>
                <a:gd name="connsiteY3" fmla="*/ 1392904 h 1392904"/>
                <a:gd name="connsiteX0" fmla="*/ 0 w 4459439"/>
                <a:gd name="connsiteY0" fmla="*/ 1227804 h 1227804"/>
                <a:gd name="connsiteX1" fmla="*/ 3486725 w 4459439"/>
                <a:gd name="connsiteY1" fmla="*/ 0 h 1227804"/>
                <a:gd name="connsiteX2" fmla="*/ 4459439 w 4459439"/>
                <a:gd name="connsiteY2" fmla="*/ 373438 h 1227804"/>
                <a:gd name="connsiteX3" fmla="*/ 0 w 4459439"/>
                <a:gd name="connsiteY3" fmla="*/ 1227804 h 1227804"/>
                <a:gd name="connsiteX0" fmla="*/ 0 w 4459439"/>
                <a:gd name="connsiteY0" fmla="*/ 1256379 h 1256379"/>
                <a:gd name="connsiteX1" fmla="*/ 3510537 w 4459439"/>
                <a:gd name="connsiteY1" fmla="*/ 0 h 1256379"/>
                <a:gd name="connsiteX2" fmla="*/ 4459439 w 4459439"/>
                <a:gd name="connsiteY2" fmla="*/ 402013 h 1256379"/>
                <a:gd name="connsiteX3" fmla="*/ 0 w 4459439"/>
                <a:gd name="connsiteY3" fmla="*/ 1256379 h 1256379"/>
                <a:gd name="connsiteX0" fmla="*/ 0 w 4434039"/>
                <a:gd name="connsiteY0" fmla="*/ 1256379 h 1256379"/>
                <a:gd name="connsiteX1" fmla="*/ 3510537 w 4434039"/>
                <a:gd name="connsiteY1" fmla="*/ 0 h 1256379"/>
                <a:gd name="connsiteX2" fmla="*/ 4434039 w 4434039"/>
                <a:gd name="connsiteY2" fmla="*/ 424238 h 1256379"/>
                <a:gd name="connsiteX3" fmla="*/ 0 w 4434039"/>
                <a:gd name="connsiteY3" fmla="*/ 1256379 h 1256379"/>
                <a:gd name="connsiteX0" fmla="*/ 0 w 4443564"/>
                <a:gd name="connsiteY0" fmla="*/ 1256379 h 1256379"/>
                <a:gd name="connsiteX1" fmla="*/ 3510537 w 4443564"/>
                <a:gd name="connsiteY1" fmla="*/ 0 h 1256379"/>
                <a:gd name="connsiteX2" fmla="*/ 4443564 w 4443564"/>
                <a:gd name="connsiteY2" fmla="*/ 421063 h 1256379"/>
                <a:gd name="connsiteX3" fmla="*/ 0 w 4443564"/>
                <a:gd name="connsiteY3" fmla="*/ 1256379 h 1256379"/>
                <a:gd name="connsiteX0" fmla="*/ 0 w 3700614"/>
                <a:gd name="connsiteY0" fmla="*/ 1256379 h 1481513"/>
                <a:gd name="connsiteX1" fmla="*/ 3510537 w 3700614"/>
                <a:gd name="connsiteY1" fmla="*/ 0 h 1481513"/>
                <a:gd name="connsiteX2" fmla="*/ 3700614 w 3700614"/>
                <a:gd name="connsiteY2" fmla="*/ 1481513 h 1481513"/>
                <a:gd name="connsiteX3" fmla="*/ 0 w 3700614"/>
                <a:gd name="connsiteY3" fmla="*/ 1256379 h 1481513"/>
                <a:gd name="connsiteX0" fmla="*/ 0 w 3700614"/>
                <a:gd name="connsiteY0" fmla="*/ 437229 h 662363"/>
                <a:gd name="connsiteX1" fmla="*/ 3675637 w 3700614"/>
                <a:gd name="connsiteY1" fmla="*/ 0 h 662363"/>
                <a:gd name="connsiteX2" fmla="*/ 3700614 w 3700614"/>
                <a:gd name="connsiteY2" fmla="*/ 662363 h 662363"/>
                <a:gd name="connsiteX3" fmla="*/ 0 w 3700614"/>
                <a:gd name="connsiteY3" fmla="*/ 437229 h 662363"/>
                <a:gd name="connsiteX0" fmla="*/ 0 w 3710139"/>
                <a:gd name="connsiteY0" fmla="*/ 437229 h 669507"/>
                <a:gd name="connsiteX1" fmla="*/ 3675637 w 3710139"/>
                <a:gd name="connsiteY1" fmla="*/ 0 h 669507"/>
                <a:gd name="connsiteX2" fmla="*/ 3710139 w 3710139"/>
                <a:gd name="connsiteY2" fmla="*/ 669507 h 669507"/>
                <a:gd name="connsiteX3" fmla="*/ 0 w 3710139"/>
                <a:gd name="connsiteY3" fmla="*/ 437229 h 669507"/>
                <a:gd name="connsiteX0" fmla="*/ 0 w 3675637"/>
                <a:gd name="connsiteY0" fmla="*/ 437229 h 945732"/>
                <a:gd name="connsiteX1" fmla="*/ 3675637 w 3675637"/>
                <a:gd name="connsiteY1" fmla="*/ 0 h 945732"/>
                <a:gd name="connsiteX2" fmla="*/ 3643464 w 3675637"/>
                <a:gd name="connsiteY2" fmla="*/ 945732 h 945732"/>
                <a:gd name="connsiteX3" fmla="*/ 0 w 3675637"/>
                <a:gd name="connsiteY3" fmla="*/ 437229 h 945732"/>
                <a:gd name="connsiteX0" fmla="*/ 0 w 3666112"/>
                <a:gd name="connsiteY0" fmla="*/ 151479 h 659982"/>
                <a:gd name="connsiteX1" fmla="*/ 3666112 w 3666112"/>
                <a:gd name="connsiteY1" fmla="*/ 0 h 659982"/>
                <a:gd name="connsiteX2" fmla="*/ 3643464 w 3666112"/>
                <a:gd name="connsiteY2" fmla="*/ 659982 h 659982"/>
                <a:gd name="connsiteX3" fmla="*/ 0 w 3666112"/>
                <a:gd name="connsiteY3" fmla="*/ 151479 h 659982"/>
                <a:gd name="connsiteX0" fmla="*/ 0 w 3670874"/>
                <a:gd name="connsiteY0" fmla="*/ 399129 h 659982"/>
                <a:gd name="connsiteX1" fmla="*/ 3670874 w 3670874"/>
                <a:gd name="connsiteY1" fmla="*/ 0 h 659982"/>
                <a:gd name="connsiteX2" fmla="*/ 3648226 w 3670874"/>
                <a:gd name="connsiteY2" fmla="*/ 659982 h 659982"/>
                <a:gd name="connsiteX3" fmla="*/ 0 w 3670874"/>
                <a:gd name="connsiteY3" fmla="*/ 399129 h 65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70874" h="659982">
                  <a:moveTo>
                    <a:pt x="0" y="399129"/>
                  </a:moveTo>
                  <a:lnTo>
                    <a:pt x="3670874" y="0"/>
                  </a:lnTo>
                  <a:lnTo>
                    <a:pt x="3648226" y="659982"/>
                  </a:lnTo>
                  <a:lnTo>
                    <a:pt x="0" y="399129"/>
                  </a:lnTo>
                  <a:close/>
                </a:path>
              </a:pathLst>
            </a:custGeom>
            <a:gradFill flip="none" rotWithShape="1">
              <a:gsLst>
                <a:gs pos="47000">
                  <a:srgbClr val="1D78FA">
                    <a:lumMod val="20000"/>
                    <a:lumOff val="80000"/>
                    <a:alpha val="600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3" name="任意多边形: 形状 166">
              <a:extLst>
                <a:ext uri="{FF2B5EF4-FFF2-40B4-BE49-F238E27FC236}">
                  <a16:creationId xmlns:a16="http://schemas.microsoft.com/office/drawing/2014/main" id="{74D70BD4-13DB-1146-919D-E2DDA733A551}"/>
                </a:ext>
              </a:extLst>
            </p:cNvPr>
            <p:cNvSpPr/>
            <p:nvPr/>
          </p:nvSpPr>
          <p:spPr>
            <a:xfrm>
              <a:off x="4905687" y="4229966"/>
              <a:ext cx="1733422" cy="1486632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2495049 w 2495049"/>
                <a:gd name="connsiteY0" fmla="*/ 1368809 h 1529013"/>
                <a:gd name="connsiteX1" fmla="*/ 0 w 2495049"/>
                <a:gd name="connsiteY1" fmla="*/ 0 h 1529013"/>
                <a:gd name="connsiteX2" fmla="*/ 1477772 w 2495049"/>
                <a:gd name="connsiteY2" fmla="*/ 1529013 h 1529013"/>
                <a:gd name="connsiteX3" fmla="*/ 2495049 w 2495049"/>
                <a:gd name="connsiteY3" fmla="*/ 1368809 h 1529013"/>
                <a:gd name="connsiteX0" fmla="*/ 2460124 w 2460124"/>
                <a:gd name="connsiteY0" fmla="*/ 1352934 h 1513138"/>
                <a:gd name="connsiteX1" fmla="*/ 0 w 2460124"/>
                <a:gd name="connsiteY1" fmla="*/ 0 h 1513138"/>
                <a:gd name="connsiteX2" fmla="*/ 1442847 w 2460124"/>
                <a:gd name="connsiteY2" fmla="*/ 1513138 h 1513138"/>
                <a:gd name="connsiteX3" fmla="*/ 2460124 w 2460124"/>
                <a:gd name="connsiteY3" fmla="*/ 1352934 h 1513138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87613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54895 w 3554895"/>
                <a:gd name="connsiteY0" fmla="*/ 1352934 h 1352934"/>
                <a:gd name="connsiteX1" fmla="*/ 1094771 w 3554895"/>
                <a:gd name="connsiteY1" fmla="*/ 0 h 1352934"/>
                <a:gd name="connsiteX2" fmla="*/ 0 w 3554895"/>
                <a:gd name="connsiteY2" fmla="*/ 502694 h 1352934"/>
                <a:gd name="connsiteX3" fmla="*/ 3554895 w 3554895"/>
                <a:gd name="connsiteY3" fmla="*/ 1352934 h 1352934"/>
                <a:gd name="connsiteX0" fmla="*/ 3488220 w 3488220"/>
                <a:gd name="connsiteY0" fmla="*/ 1352934 h 1593306"/>
                <a:gd name="connsiteX1" fmla="*/ 1028096 w 3488220"/>
                <a:gd name="connsiteY1" fmla="*/ 0 h 1593306"/>
                <a:gd name="connsiteX2" fmla="*/ 0 w 3488220"/>
                <a:gd name="connsiteY2" fmla="*/ 1593306 h 1593306"/>
                <a:gd name="connsiteX3" fmla="*/ 3488220 w 3488220"/>
                <a:gd name="connsiteY3" fmla="*/ 1352934 h 1593306"/>
                <a:gd name="connsiteX0" fmla="*/ 3488220 w 3488220"/>
                <a:gd name="connsiteY0" fmla="*/ 367096 h 607468"/>
                <a:gd name="connsiteX1" fmla="*/ 8921 w 3488220"/>
                <a:gd name="connsiteY1" fmla="*/ 0 h 607468"/>
                <a:gd name="connsiteX2" fmla="*/ 0 w 3488220"/>
                <a:gd name="connsiteY2" fmla="*/ 607468 h 607468"/>
                <a:gd name="connsiteX3" fmla="*/ 3488220 w 3488220"/>
                <a:gd name="connsiteY3" fmla="*/ 367096 h 607468"/>
                <a:gd name="connsiteX0" fmla="*/ 3488220 w 3488220"/>
                <a:gd name="connsiteY0" fmla="*/ 376621 h 616993"/>
                <a:gd name="connsiteX1" fmla="*/ 20827 w 3488220"/>
                <a:gd name="connsiteY1" fmla="*/ 0 h 616993"/>
                <a:gd name="connsiteX2" fmla="*/ 0 w 3488220"/>
                <a:gd name="connsiteY2" fmla="*/ 616993 h 616993"/>
                <a:gd name="connsiteX3" fmla="*/ 3488220 w 3488220"/>
                <a:gd name="connsiteY3" fmla="*/ 376621 h 616993"/>
                <a:gd name="connsiteX0" fmla="*/ 3467393 w 3467393"/>
                <a:gd name="connsiteY0" fmla="*/ 376621 h 1512343"/>
                <a:gd name="connsiteX1" fmla="*/ 0 w 3467393"/>
                <a:gd name="connsiteY1" fmla="*/ 0 h 1512343"/>
                <a:gd name="connsiteX2" fmla="*/ 1169798 w 3467393"/>
                <a:gd name="connsiteY2" fmla="*/ 1512343 h 1512343"/>
                <a:gd name="connsiteX3" fmla="*/ 3467393 w 3467393"/>
                <a:gd name="connsiteY3" fmla="*/ 376621 h 1512343"/>
                <a:gd name="connsiteX0" fmla="*/ 3181643 w 3181643"/>
                <a:gd name="connsiteY0" fmla="*/ 0 h 1135722"/>
                <a:gd name="connsiteX1" fmla="*/ 0 w 3181643"/>
                <a:gd name="connsiteY1" fmla="*/ 737804 h 1135722"/>
                <a:gd name="connsiteX2" fmla="*/ 884048 w 3181643"/>
                <a:gd name="connsiteY2" fmla="*/ 1135722 h 1135722"/>
                <a:gd name="connsiteX3" fmla="*/ 3181643 w 3181643"/>
                <a:gd name="connsiteY3" fmla="*/ 0 h 1135722"/>
                <a:gd name="connsiteX0" fmla="*/ 3188787 w 3188787"/>
                <a:gd name="connsiteY0" fmla="*/ 0 h 1135722"/>
                <a:gd name="connsiteX1" fmla="*/ 0 w 3188787"/>
                <a:gd name="connsiteY1" fmla="*/ 713992 h 1135722"/>
                <a:gd name="connsiteX2" fmla="*/ 891192 w 3188787"/>
                <a:gd name="connsiteY2" fmla="*/ 1135722 h 1135722"/>
                <a:gd name="connsiteX3" fmla="*/ 3188787 w 3188787"/>
                <a:gd name="connsiteY3" fmla="*/ 0 h 1135722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4209860"/>
                <a:gd name="connsiteY0" fmla="*/ 0 h 745173"/>
                <a:gd name="connsiteX1" fmla="*/ 0 w 4209860"/>
                <a:gd name="connsiteY1" fmla="*/ 713992 h 745173"/>
                <a:gd name="connsiteX2" fmla="*/ 4209860 w 4209860"/>
                <a:gd name="connsiteY2" fmla="*/ 536441 h 745173"/>
                <a:gd name="connsiteX3" fmla="*/ 3188787 w 4209860"/>
                <a:gd name="connsiteY3" fmla="*/ 0 h 745173"/>
                <a:gd name="connsiteX0" fmla="*/ 982162 w 2003235"/>
                <a:gd name="connsiteY0" fmla="*/ 0 h 583929"/>
                <a:gd name="connsiteX1" fmla="*/ 0 w 2003235"/>
                <a:gd name="connsiteY1" fmla="*/ 533017 h 583929"/>
                <a:gd name="connsiteX2" fmla="*/ 2003235 w 2003235"/>
                <a:gd name="connsiteY2" fmla="*/ 536441 h 583929"/>
                <a:gd name="connsiteX3" fmla="*/ 982162 w 2003235"/>
                <a:gd name="connsiteY3" fmla="*/ 0 h 583929"/>
                <a:gd name="connsiteX0" fmla="*/ 975812 w 1996885"/>
                <a:gd name="connsiteY0" fmla="*/ 0 h 571091"/>
                <a:gd name="connsiteX1" fmla="*/ 0 w 1996885"/>
                <a:gd name="connsiteY1" fmla="*/ 517142 h 571091"/>
                <a:gd name="connsiteX2" fmla="*/ 1996885 w 1996885"/>
                <a:gd name="connsiteY2" fmla="*/ 536441 h 571091"/>
                <a:gd name="connsiteX3" fmla="*/ 975812 w 1996885"/>
                <a:gd name="connsiteY3" fmla="*/ 0 h 571091"/>
                <a:gd name="connsiteX0" fmla="*/ 975812 w 1974660"/>
                <a:gd name="connsiteY0" fmla="*/ 0 h 569225"/>
                <a:gd name="connsiteX1" fmla="*/ 0 w 1974660"/>
                <a:gd name="connsiteY1" fmla="*/ 517142 h 569225"/>
                <a:gd name="connsiteX2" fmla="*/ 1974660 w 1974660"/>
                <a:gd name="connsiteY2" fmla="*/ 526916 h 569225"/>
                <a:gd name="connsiteX3" fmla="*/ 975812 w 1974660"/>
                <a:gd name="connsiteY3" fmla="*/ 0 h 569225"/>
                <a:gd name="connsiteX0" fmla="*/ 975812 w 1974660"/>
                <a:gd name="connsiteY0" fmla="*/ 0 h 528372"/>
                <a:gd name="connsiteX1" fmla="*/ 0 w 1974660"/>
                <a:gd name="connsiteY1" fmla="*/ 517142 h 528372"/>
                <a:gd name="connsiteX2" fmla="*/ 1974660 w 1974660"/>
                <a:gd name="connsiteY2" fmla="*/ 526916 h 528372"/>
                <a:gd name="connsiteX3" fmla="*/ 975812 w 1974660"/>
                <a:gd name="connsiteY3" fmla="*/ 0 h 528372"/>
                <a:gd name="connsiteX0" fmla="*/ 975812 w 1974660"/>
                <a:gd name="connsiteY0" fmla="*/ 0 h 537763"/>
                <a:gd name="connsiteX1" fmla="*/ 0 w 1974660"/>
                <a:gd name="connsiteY1" fmla="*/ 517142 h 537763"/>
                <a:gd name="connsiteX2" fmla="*/ 1974660 w 1974660"/>
                <a:gd name="connsiteY2" fmla="*/ 526916 h 537763"/>
                <a:gd name="connsiteX3" fmla="*/ 975812 w 1974660"/>
                <a:gd name="connsiteY3" fmla="*/ 0 h 537763"/>
                <a:gd name="connsiteX0" fmla="*/ 985337 w 1974660"/>
                <a:gd name="connsiteY0" fmla="*/ 0 h 921938"/>
                <a:gd name="connsiteX1" fmla="*/ 0 w 1974660"/>
                <a:gd name="connsiteY1" fmla="*/ 901317 h 921938"/>
                <a:gd name="connsiteX2" fmla="*/ 1974660 w 1974660"/>
                <a:gd name="connsiteY2" fmla="*/ 911091 h 921938"/>
                <a:gd name="connsiteX3" fmla="*/ 985337 w 1974660"/>
                <a:gd name="connsiteY3" fmla="*/ 0 h 921938"/>
                <a:gd name="connsiteX0" fmla="*/ 997353 w 1986676"/>
                <a:gd name="connsiteY0" fmla="*/ 0 h 1264985"/>
                <a:gd name="connsiteX1" fmla="*/ 0 w 1986676"/>
                <a:gd name="connsiteY1" fmla="*/ 1261797 h 1264985"/>
                <a:gd name="connsiteX2" fmla="*/ 1986676 w 1986676"/>
                <a:gd name="connsiteY2" fmla="*/ 911091 h 1264985"/>
                <a:gd name="connsiteX3" fmla="*/ 997353 w 1986676"/>
                <a:gd name="connsiteY3" fmla="*/ 0 h 1264985"/>
                <a:gd name="connsiteX0" fmla="*/ 997353 w 1866516"/>
                <a:gd name="connsiteY0" fmla="*/ 0 h 1268663"/>
                <a:gd name="connsiteX1" fmla="*/ 0 w 1866516"/>
                <a:gd name="connsiteY1" fmla="*/ 1261797 h 1268663"/>
                <a:gd name="connsiteX2" fmla="*/ 1866516 w 1866516"/>
                <a:gd name="connsiteY2" fmla="*/ 1139395 h 1268663"/>
                <a:gd name="connsiteX3" fmla="*/ 997353 w 1866516"/>
                <a:gd name="connsiteY3" fmla="*/ 0 h 126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6516" h="1268663">
                  <a:moveTo>
                    <a:pt x="997353" y="0"/>
                  </a:moveTo>
                  <a:cubicBezTo>
                    <a:pt x="668907" y="300439"/>
                    <a:pt x="328446" y="961358"/>
                    <a:pt x="0" y="1261797"/>
                  </a:cubicBezTo>
                  <a:cubicBezTo>
                    <a:pt x="405041" y="1304362"/>
                    <a:pt x="1625781" y="1134931"/>
                    <a:pt x="1866516" y="1139395"/>
                  </a:cubicBezTo>
                  <a:lnTo>
                    <a:pt x="997353" y="0"/>
                  </a:lnTo>
                  <a:close/>
                </a:path>
              </a:pathLst>
            </a:custGeom>
            <a:gradFill flip="none" rotWithShape="1">
              <a:gsLst>
                <a:gs pos="14000">
                  <a:srgbClr val="1D78FA">
                    <a:lumMod val="20000"/>
                    <a:lumOff val="80000"/>
                    <a:alpha val="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30" name="任意多边形: 形状 167">
              <a:extLst>
                <a:ext uri="{FF2B5EF4-FFF2-40B4-BE49-F238E27FC236}">
                  <a16:creationId xmlns:a16="http://schemas.microsoft.com/office/drawing/2014/main" id="{8C47FB5A-9424-5845-AA1D-843C0B245792}"/>
                </a:ext>
              </a:extLst>
            </p:cNvPr>
            <p:cNvSpPr/>
            <p:nvPr/>
          </p:nvSpPr>
          <p:spPr>
            <a:xfrm>
              <a:off x="6593226" y="2345635"/>
              <a:ext cx="4428132" cy="1599712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0 w 2294089"/>
                <a:gd name="connsiteY0" fmla="*/ 1392904 h 1392904"/>
                <a:gd name="connsiteX1" fmla="*/ 311725 w 2294089"/>
                <a:gd name="connsiteY1" fmla="*/ 0 h 1392904"/>
                <a:gd name="connsiteX2" fmla="*/ 2294089 w 2294089"/>
                <a:gd name="connsiteY2" fmla="*/ 830638 h 1392904"/>
                <a:gd name="connsiteX3" fmla="*/ 0 w 2294089"/>
                <a:gd name="connsiteY3" fmla="*/ 1392904 h 1392904"/>
                <a:gd name="connsiteX0" fmla="*/ 0 w 4459439"/>
                <a:gd name="connsiteY0" fmla="*/ 1392904 h 1392904"/>
                <a:gd name="connsiteX1" fmla="*/ 311725 w 4459439"/>
                <a:gd name="connsiteY1" fmla="*/ 0 h 1392904"/>
                <a:gd name="connsiteX2" fmla="*/ 4459439 w 4459439"/>
                <a:gd name="connsiteY2" fmla="*/ 538538 h 1392904"/>
                <a:gd name="connsiteX3" fmla="*/ 0 w 4459439"/>
                <a:gd name="connsiteY3" fmla="*/ 1392904 h 1392904"/>
                <a:gd name="connsiteX0" fmla="*/ 0 w 4459439"/>
                <a:gd name="connsiteY0" fmla="*/ 1227804 h 1227804"/>
                <a:gd name="connsiteX1" fmla="*/ 3486725 w 4459439"/>
                <a:gd name="connsiteY1" fmla="*/ 0 h 1227804"/>
                <a:gd name="connsiteX2" fmla="*/ 4459439 w 4459439"/>
                <a:gd name="connsiteY2" fmla="*/ 373438 h 1227804"/>
                <a:gd name="connsiteX3" fmla="*/ 0 w 4459439"/>
                <a:gd name="connsiteY3" fmla="*/ 1227804 h 1227804"/>
                <a:gd name="connsiteX0" fmla="*/ 0 w 4459439"/>
                <a:gd name="connsiteY0" fmla="*/ 1256379 h 1256379"/>
                <a:gd name="connsiteX1" fmla="*/ 3510537 w 4459439"/>
                <a:gd name="connsiteY1" fmla="*/ 0 h 1256379"/>
                <a:gd name="connsiteX2" fmla="*/ 4459439 w 4459439"/>
                <a:gd name="connsiteY2" fmla="*/ 402013 h 1256379"/>
                <a:gd name="connsiteX3" fmla="*/ 0 w 4459439"/>
                <a:gd name="connsiteY3" fmla="*/ 1256379 h 1256379"/>
                <a:gd name="connsiteX0" fmla="*/ 0 w 4434039"/>
                <a:gd name="connsiteY0" fmla="*/ 1256379 h 1256379"/>
                <a:gd name="connsiteX1" fmla="*/ 3510537 w 4434039"/>
                <a:gd name="connsiteY1" fmla="*/ 0 h 1256379"/>
                <a:gd name="connsiteX2" fmla="*/ 4434039 w 4434039"/>
                <a:gd name="connsiteY2" fmla="*/ 424238 h 1256379"/>
                <a:gd name="connsiteX3" fmla="*/ 0 w 4434039"/>
                <a:gd name="connsiteY3" fmla="*/ 1256379 h 1256379"/>
                <a:gd name="connsiteX0" fmla="*/ 0 w 4443564"/>
                <a:gd name="connsiteY0" fmla="*/ 1256379 h 1256379"/>
                <a:gd name="connsiteX1" fmla="*/ 3510537 w 4443564"/>
                <a:gd name="connsiteY1" fmla="*/ 0 h 1256379"/>
                <a:gd name="connsiteX2" fmla="*/ 4443564 w 4443564"/>
                <a:gd name="connsiteY2" fmla="*/ 421063 h 1256379"/>
                <a:gd name="connsiteX3" fmla="*/ 0 w 4443564"/>
                <a:gd name="connsiteY3" fmla="*/ 1256379 h 1256379"/>
                <a:gd name="connsiteX0" fmla="*/ 0 w 4448326"/>
                <a:gd name="connsiteY0" fmla="*/ 1513554 h 1513554"/>
                <a:gd name="connsiteX1" fmla="*/ 3515299 w 4448326"/>
                <a:gd name="connsiteY1" fmla="*/ 0 h 1513554"/>
                <a:gd name="connsiteX2" fmla="*/ 4448326 w 4448326"/>
                <a:gd name="connsiteY2" fmla="*/ 421063 h 1513554"/>
                <a:gd name="connsiteX3" fmla="*/ 0 w 4448326"/>
                <a:gd name="connsiteY3" fmla="*/ 1513554 h 1513554"/>
                <a:gd name="connsiteX0" fmla="*/ 0 w 4426101"/>
                <a:gd name="connsiteY0" fmla="*/ 1513554 h 1513554"/>
                <a:gd name="connsiteX1" fmla="*/ 3515299 w 4426101"/>
                <a:gd name="connsiteY1" fmla="*/ 0 h 1513554"/>
                <a:gd name="connsiteX2" fmla="*/ 4426101 w 4426101"/>
                <a:gd name="connsiteY2" fmla="*/ 427413 h 1513554"/>
                <a:gd name="connsiteX3" fmla="*/ 0 w 4426101"/>
                <a:gd name="connsiteY3" fmla="*/ 1513554 h 1513554"/>
                <a:gd name="connsiteX0" fmla="*/ 0 w 4441976"/>
                <a:gd name="connsiteY0" fmla="*/ 1513554 h 1513554"/>
                <a:gd name="connsiteX1" fmla="*/ 3515299 w 4441976"/>
                <a:gd name="connsiteY1" fmla="*/ 0 h 1513554"/>
                <a:gd name="connsiteX2" fmla="*/ 4441976 w 4441976"/>
                <a:gd name="connsiteY2" fmla="*/ 421063 h 1513554"/>
                <a:gd name="connsiteX3" fmla="*/ 0 w 4441976"/>
                <a:gd name="connsiteY3" fmla="*/ 1513554 h 1513554"/>
                <a:gd name="connsiteX0" fmla="*/ 0 w 4189640"/>
                <a:gd name="connsiteY0" fmla="*/ 1513554 h 1513554"/>
                <a:gd name="connsiteX1" fmla="*/ 3515299 w 4189640"/>
                <a:gd name="connsiteY1" fmla="*/ 0 h 1513554"/>
                <a:gd name="connsiteX2" fmla="*/ 4189640 w 4189640"/>
                <a:gd name="connsiteY2" fmla="*/ 553239 h 1513554"/>
                <a:gd name="connsiteX3" fmla="*/ 0 w 4189640"/>
                <a:gd name="connsiteY3" fmla="*/ 1513554 h 1513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9640" h="1513554">
                  <a:moveTo>
                    <a:pt x="0" y="1513554"/>
                  </a:moveTo>
                  <a:lnTo>
                    <a:pt x="3515299" y="0"/>
                  </a:lnTo>
                  <a:lnTo>
                    <a:pt x="4189640" y="553239"/>
                  </a:lnTo>
                  <a:lnTo>
                    <a:pt x="0" y="1513554"/>
                  </a:lnTo>
                  <a:close/>
                </a:path>
              </a:pathLst>
            </a:custGeom>
            <a:gradFill flip="none" rotWithShape="1">
              <a:gsLst>
                <a:gs pos="40000">
                  <a:srgbClr val="1D78FA">
                    <a:lumMod val="20000"/>
                    <a:lumOff val="80000"/>
                    <a:alpha val="0"/>
                  </a:srgb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 dirty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32" name="任意多边形: 形状 162">
              <a:extLst>
                <a:ext uri="{FF2B5EF4-FFF2-40B4-BE49-F238E27FC236}">
                  <a16:creationId xmlns:a16="http://schemas.microsoft.com/office/drawing/2014/main" id="{C5C346F6-AC6F-9D49-AE82-A2890BB673D6}"/>
                </a:ext>
              </a:extLst>
            </p:cNvPr>
            <p:cNvSpPr/>
            <p:nvPr/>
          </p:nvSpPr>
          <p:spPr>
            <a:xfrm>
              <a:off x="7022458" y="1603530"/>
              <a:ext cx="1481264" cy="1701126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0 w 2294089"/>
                <a:gd name="connsiteY0" fmla="*/ 1392904 h 1392904"/>
                <a:gd name="connsiteX1" fmla="*/ 311725 w 2294089"/>
                <a:gd name="connsiteY1" fmla="*/ 0 h 1392904"/>
                <a:gd name="connsiteX2" fmla="*/ 2294089 w 2294089"/>
                <a:gd name="connsiteY2" fmla="*/ 830638 h 1392904"/>
                <a:gd name="connsiteX3" fmla="*/ 0 w 2294089"/>
                <a:gd name="connsiteY3" fmla="*/ 1392904 h 1392904"/>
                <a:gd name="connsiteX0" fmla="*/ 0 w 2294089"/>
                <a:gd name="connsiteY0" fmla="*/ 1645317 h 1645317"/>
                <a:gd name="connsiteX1" fmla="*/ 311725 w 2294089"/>
                <a:gd name="connsiteY1" fmla="*/ 0 h 1645317"/>
                <a:gd name="connsiteX2" fmla="*/ 2294089 w 2294089"/>
                <a:gd name="connsiteY2" fmla="*/ 830638 h 1645317"/>
                <a:gd name="connsiteX3" fmla="*/ 0 w 2294089"/>
                <a:gd name="connsiteY3" fmla="*/ 1645317 h 1645317"/>
                <a:gd name="connsiteX0" fmla="*/ 0 w 2296470"/>
                <a:gd name="connsiteY0" fmla="*/ 1645317 h 1645317"/>
                <a:gd name="connsiteX1" fmla="*/ 311725 w 2296470"/>
                <a:gd name="connsiteY1" fmla="*/ 0 h 1645317"/>
                <a:gd name="connsiteX2" fmla="*/ 2296470 w 2296470"/>
                <a:gd name="connsiteY2" fmla="*/ 847307 h 1645317"/>
                <a:gd name="connsiteX3" fmla="*/ 0 w 2296470"/>
                <a:gd name="connsiteY3" fmla="*/ 1645317 h 1645317"/>
                <a:gd name="connsiteX0" fmla="*/ 0 w 2296470"/>
                <a:gd name="connsiteY0" fmla="*/ 1652460 h 1652460"/>
                <a:gd name="connsiteX1" fmla="*/ 326013 w 2296470"/>
                <a:gd name="connsiteY1" fmla="*/ 0 h 1652460"/>
                <a:gd name="connsiteX2" fmla="*/ 2296470 w 2296470"/>
                <a:gd name="connsiteY2" fmla="*/ 854450 h 1652460"/>
                <a:gd name="connsiteX3" fmla="*/ 0 w 2296470"/>
                <a:gd name="connsiteY3" fmla="*/ 1652460 h 1652460"/>
                <a:gd name="connsiteX0" fmla="*/ 0 w 2296470"/>
                <a:gd name="connsiteY0" fmla="*/ 1995025 h 1995025"/>
                <a:gd name="connsiteX1" fmla="*/ 355801 w 2296470"/>
                <a:gd name="connsiteY1" fmla="*/ 0 h 1995025"/>
                <a:gd name="connsiteX2" fmla="*/ 2296470 w 2296470"/>
                <a:gd name="connsiteY2" fmla="*/ 1197015 h 1995025"/>
                <a:gd name="connsiteX3" fmla="*/ 0 w 2296470"/>
                <a:gd name="connsiteY3" fmla="*/ 1995025 h 1995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6470" h="1995025">
                  <a:moveTo>
                    <a:pt x="0" y="1995025"/>
                  </a:moveTo>
                  <a:lnTo>
                    <a:pt x="355801" y="0"/>
                  </a:lnTo>
                  <a:lnTo>
                    <a:pt x="2296470" y="1197015"/>
                  </a:lnTo>
                  <a:lnTo>
                    <a:pt x="0" y="1995025"/>
                  </a:lnTo>
                  <a:close/>
                </a:path>
              </a:pathLst>
            </a:custGeom>
            <a:gradFill flip="none" rotWithShape="1">
              <a:gsLst>
                <a:gs pos="11000">
                  <a:srgbClr val="1D78FA">
                    <a:lumMod val="20000"/>
                    <a:lumOff val="80000"/>
                    <a:alpha val="0"/>
                  </a:srgb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0" name="任意多边形: 形状 169">
              <a:extLst>
                <a:ext uri="{FF2B5EF4-FFF2-40B4-BE49-F238E27FC236}">
                  <a16:creationId xmlns:a16="http://schemas.microsoft.com/office/drawing/2014/main" id="{D2424E2C-0CF8-D446-A264-98897382EF11}"/>
                </a:ext>
              </a:extLst>
            </p:cNvPr>
            <p:cNvSpPr/>
            <p:nvPr/>
          </p:nvSpPr>
          <p:spPr>
            <a:xfrm>
              <a:off x="6350478" y="3781487"/>
              <a:ext cx="1463771" cy="591845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0 w 2294089"/>
                <a:gd name="connsiteY0" fmla="*/ 1392904 h 1392904"/>
                <a:gd name="connsiteX1" fmla="*/ 311725 w 2294089"/>
                <a:gd name="connsiteY1" fmla="*/ 0 h 1392904"/>
                <a:gd name="connsiteX2" fmla="*/ 2294089 w 2294089"/>
                <a:gd name="connsiteY2" fmla="*/ 830638 h 1392904"/>
                <a:gd name="connsiteX3" fmla="*/ 0 w 2294089"/>
                <a:gd name="connsiteY3" fmla="*/ 1392904 h 1392904"/>
                <a:gd name="connsiteX0" fmla="*/ 0 w 4459439"/>
                <a:gd name="connsiteY0" fmla="*/ 1392904 h 1392904"/>
                <a:gd name="connsiteX1" fmla="*/ 311725 w 4459439"/>
                <a:gd name="connsiteY1" fmla="*/ 0 h 1392904"/>
                <a:gd name="connsiteX2" fmla="*/ 4459439 w 4459439"/>
                <a:gd name="connsiteY2" fmla="*/ 538538 h 1392904"/>
                <a:gd name="connsiteX3" fmla="*/ 0 w 4459439"/>
                <a:gd name="connsiteY3" fmla="*/ 1392904 h 1392904"/>
                <a:gd name="connsiteX0" fmla="*/ 0 w 4459439"/>
                <a:gd name="connsiteY0" fmla="*/ 1227804 h 1227804"/>
                <a:gd name="connsiteX1" fmla="*/ 3486725 w 4459439"/>
                <a:gd name="connsiteY1" fmla="*/ 0 h 1227804"/>
                <a:gd name="connsiteX2" fmla="*/ 4459439 w 4459439"/>
                <a:gd name="connsiteY2" fmla="*/ 373438 h 1227804"/>
                <a:gd name="connsiteX3" fmla="*/ 0 w 4459439"/>
                <a:gd name="connsiteY3" fmla="*/ 1227804 h 1227804"/>
                <a:gd name="connsiteX0" fmla="*/ 0 w 4459439"/>
                <a:gd name="connsiteY0" fmla="*/ 1256379 h 1256379"/>
                <a:gd name="connsiteX1" fmla="*/ 3510537 w 4459439"/>
                <a:gd name="connsiteY1" fmla="*/ 0 h 1256379"/>
                <a:gd name="connsiteX2" fmla="*/ 4459439 w 4459439"/>
                <a:gd name="connsiteY2" fmla="*/ 402013 h 1256379"/>
                <a:gd name="connsiteX3" fmla="*/ 0 w 4459439"/>
                <a:gd name="connsiteY3" fmla="*/ 1256379 h 1256379"/>
                <a:gd name="connsiteX0" fmla="*/ 0 w 4434039"/>
                <a:gd name="connsiteY0" fmla="*/ 1256379 h 1256379"/>
                <a:gd name="connsiteX1" fmla="*/ 3510537 w 4434039"/>
                <a:gd name="connsiteY1" fmla="*/ 0 h 1256379"/>
                <a:gd name="connsiteX2" fmla="*/ 4434039 w 4434039"/>
                <a:gd name="connsiteY2" fmla="*/ 424238 h 1256379"/>
                <a:gd name="connsiteX3" fmla="*/ 0 w 4434039"/>
                <a:gd name="connsiteY3" fmla="*/ 1256379 h 1256379"/>
                <a:gd name="connsiteX0" fmla="*/ 0 w 4443564"/>
                <a:gd name="connsiteY0" fmla="*/ 1256379 h 1256379"/>
                <a:gd name="connsiteX1" fmla="*/ 3510537 w 4443564"/>
                <a:gd name="connsiteY1" fmla="*/ 0 h 1256379"/>
                <a:gd name="connsiteX2" fmla="*/ 4443564 w 4443564"/>
                <a:gd name="connsiteY2" fmla="*/ 421063 h 1256379"/>
                <a:gd name="connsiteX3" fmla="*/ 0 w 4443564"/>
                <a:gd name="connsiteY3" fmla="*/ 1256379 h 1256379"/>
                <a:gd name="connsiteX0" fmla="*/ 0 w 3700614"/>
                <a:gd name="connsiteY0" fmla="*/ 1256379 h 1481513"/>
                <a:gd name="connsiteX1" fmla="*/ 3510537 w 3700614"/>
                <a:gd name="connsiteY1" fmla="*/ 0 h 1481513"/>
                <a:gd name="connsiteX2" fmla="*/ 3700614 w 3700614"/>
                <a:gd name="connsiteY2" fmla="*/ 1481513 h 1481513"/>
                <a:gd name="connsiteX3" fmla="*/ 0 w 3700614"/>
                <a:gd name="connsiteY3" fmla="*/ 1256379 h 1481513"/>
                <a:gd name="connsiteX0" fmla="*/ 0 w 3700614"/>
                <a:gd name="connsiteY0" fmla="*/ 437229 h 662363"/>
                <a:gd name="connsiteX1" fmla="*/ 3675637 w 3700614"/>
                <a:gd name="connsiteY1" fmla="*/ 0 h 662363"/>
                <a:gd name="connsiteX2" fmla="*/ 3700614 w 3700614"/>
                <a:gd name="connsiteY2" fmla="*/ 662363 h 662363"/>
                <a:gd name="connsiteX3" fmla="*/ 0 w 3700614"/>
                <a:gd name="connsiteY3" fmla="*/ 437229 h 662363"/>
                <a:gd name="connsiteX0" fmla="*/ 0 w 3710139"/>
                <a:gd name="connsiteY0" fmla="*/ 437229 h 669507"/>
                <a:gd name="connsiteX1" fmla="*/ 3675637 w 3710139"/>
                <a:gd name="connsiteY1" fmla="*/ 0 h 669507"/>
                <a:gd name="connsiteX2" fmla="*/ 3710139 w 3710139"/>
                <a:gd name="connsiteY2" fmla="*/ 669507 h 669507"/>
                <a:gd name="connsiteX3" fmla="*/ 0 w 3710139"/>
                <a:gd name="connsiteY3" fmla="*/ 437229 h 669507"/>
                <a:gd name="connsiteX0" fmla="*/ 0 w 3675637"/>
                <a:gd name="connsiteY0" fmla="*/ 437229 h 1536282"/>
                <a:gd name="connsiteX1" fmla="*/ 3675637 w 3675637"/>
                <a:gd name="connsiteY1" fmla="*/ 0 h 1536282"/>
                <a:gd name="connsiteX2" fmla="*/ 3191027 w 3675637"/>
                <a:gd name="connsiteY2" fmla="*/ 1536282 h 1536282"/>
                <a:gd name="connsiteX3" fmla="*/ 0 w 3675637"/>
                <a:gd name="connsiteY3" fmla="*/ 437229 h 1536282"/>
                <a:gd name="connsiteX0" fmla="*/ 0 w 4066162"/>
                <a:gd name="connsiteY0" fmla="*/ 0 h 1099053"/>
                <a:gd name="connsiteX1" fmla="*/ 4066162 w 4066162"/>
                <a:gd name="connsiteY1" fmla="*/ 701009 h 1099053"/>
                <a:gd name="connsiteX2" fmla="*/ 3191027 w 4066162"/>
                <a:gd name="connsiteY2" fmla="*/ 1099053 h 1099053"/>
                <a:gd name="connsiteX3" fmla="*/ 0 w 4066162"/>
                <a:gd name="connsiteY3" fmla="*/ 0 h 1099053"/>
                <a:gd name="connsiteX0" fmla="*/ 0 w 4092356"/>
                <a:gd name="connsiteY0" fmla="*/ 0 h 1099053"/>
                <a:gd name="connsiteX1" fmla="*/ 4092356 w 4092356"/>
                <a:gd name="connsiteY1" fmla="*/ 693865 h 1099053"/>
                <a:gd name="connsiteX2" fmla="*/ 3191027 w 4092356"/>
                <a:gd name="connsiteY2" fmla="*/ 1099053 h 1099053"/>
                <a:gd name="connsiteX3" fmla="*/ 0 w 4092356"/>
                <a:gd name="connsiteY3" fmla="*/ 0 h 1099053"/>
                <a:gd name="connsiteX0" fmla="*/ 0 w 4092356"/>
                <a:gd name="connsiteY0" fmla="*/ 0 h 1122865"/>
                <a:gd name="connsiteX1" fmla="*/ 4092356 w 4092356"/>
                <a:gd name="connsiteY1" fmla="*/ 693865 h 1122865"/>
                <a:gd name="connsiteX2" fmla="*/ 3200552 w 4092356"/>
                <a:gd name="connsiteY2" fmla="*/ 1122865 h 1122865"/>
                <a:gd name="connsiteX3" fmla="*/ 0 w 4092356"/>
                <a:gd name="connsiteY3" fmla="*/ 0 h 1122865"/>
                <a:gd name="connsiteX0" fmla="*/ 0 w 4092356"/>
                <a:gd name="connsiteY0" fmla="*/ 0 h 1127627"/>
                <a:gd name="connsiteX1" fmla="*/ 4092356 w 4092356"/>
                <a:gd name="connsiteY1" fmla="*/ 693865 h 1127627"/>
                <a:gd name="connsiteX2" fmla="*/ 3179121 w 4092356"/>
                <a:gd name="connsiteY2" fmla="*/ 1127627 h 1127627"/>
                <a:gd name="connsiteX3" fmla="*/ 0 w 4092356"/>
                <a:gd name="connsiteY3" fmla="*/ 0 h 1127627"/>
                <a:gd name="connsiteX0" fmla="*/ 0 w 4092356"/>
                <a:gd name="connsiteY0" fmla="*/ 0 h 693865"/>
                <a:gd name="connsiteX1" fmla="*/ 4092356 w 4092356"/>
                <a:gd name="connsiteY1" fmla="*/ 693865 h 693865"/>
                <a:gd name="connsiteX2" fmla="*/ 1471765 w 4092356"/>
                <a:gd name="connsiteY2" fmla="*/ 577558 h 693865"/>
                <a:gd name="connsiteX3" fmla="*/ 0 w 4092356"/>
                <a:gd name="connsiteY3" fmla="*/ 0 h 693865"/>
                <a:gd name="connsiteX0" fmla="*/ 0 w 2708849"/>
                <a:gd name="connsiteY0" fmla="*/ 0 h 577558"/>
                <a:gd name="connsiteX1" fmla="*/ 2708849 w 2708849"/>
                <a:gd name="connsiteY1" fmla="*/ 15208 h 577558"/>
                <a:gd name="connsiteX2" fmla="*/ 1471765 w 2708849"/>
                <a:gd name="connsiteY2" fmla="*/ 577558 h 577558"/>
                <a:gd name="connsiteX3" fmla="*/ 0 w 2708849"/>
                <a:gd name="connsiteY3" fmla="*/ 0 h 577558"/>
                <a:gd name="connsiteX0" fmla="*/ 0 w 2718374"/>
                <a:gd name="connsiteY0" fmla="*/ 234823 h 562350"/>
                <a:gd name="connsiteX1" fmla="*/ 2718374 w 2718374"/>
                <a:gd name="connsiteY1" fmla="*/ 0 h 562350"/>
                <a:gd name="connsiteX2" fmla="*/ 1481290 w 2718374"/>
                <a:gd name="connsiteY2" fmla="*/ 562350 h 562350"/>
                <a:gd name="connsiteX3" fmla="*/ 0 w 2718374"/>
                <a:gd name="connsiteY3" fmla="*/ 234823 h 562350"/>
                <a:gd name="connsiteX0" fmla="*/ 0 w 1508699"/>
                <a:gd name="connsiteY0" fmla="*/ 232442 h 559969"/>
                <a:gd name="connsiteX1" fmla="*/ 1508699 w 1508699"/>
                <a:gd name="connsiteY1" fmla="*/ 0 h 559969"/>
                <a:gd name="connsiteX2" fmla="*/ 1481290 w 1508699"/>
                <a:gd name="connsiteY2" fmla="*/ 559969 h 559969"/>
                <a:gd name="connsiteX3" fmla="*/ 0 w 1508699"/>
                <a:gd name="connsiteY3" fmla="*/ 232442 h 559969"/>
                <a:gd name="connsiteX0" fmla="*/ 0 w 2066241"/>
                <a:gd name="connsiteY0" fmla="*/ 155540 h 559969"/>
                <a:gd name="connsiteX1" fmla="*/ 2066241 w 2066241"/>
                <a:gd name="connsiteY1" fmla="*/ 0 h 559969"/>
                <a:gd name="connsiteX2" fmla="*/ 2038832 w 2066241"/>
                <a:gd name="connsiteY2" fmla="*/ 559969 h 559969"/>
                <a:gd name="connsiteX3" fmla="*/ 0 w 2066241"/>
                <a:gd name="connsiteY3" fmla="*/ 155540 h 559969"/>
                <a:gd name="connsiteX0" fmla="*/ 0 w 1673318"/>
                <a:gd name="connsiteY0" fmla="*/ 440319 h 559969"/>
                <a:gd name="connsiteX1" fmla="*/ 1673318 w 1673318"/>
                <a:gd name="connsiteY1" fmla="*/ 0 h 559969"/>
                <a:gd name="connsiteX2" fmla="*/ 1645909 w 1673318"/>
                <a:gd name="connsiteY2" fmla="*/ 559969 h 559969"/>
                <a:gd name="connsiteX3" fmla="*/ 0 w 1673318"/>
                <a:gd name="connsiteY3" fmla="*/ 440319 h 559969"/>
                <a:gd name="connsiteX0" fmla="*/ 0 w 1384934"/>
                <a:gd name="connsiteY0" fmla="*/ 67823 h 559969"/>
                <a:gd name="connsiteX1" fmla="*/ 1384934 w 1384934"/>
                <a:gd name="connsiteY1" fmla="*/ 0 h 559969"/>
                <a:gd name="connsiteX2" fmla="*/ 1357525 w 1384934"/>
                <a:gd name="connsiteY2" fmla="*/ 559969 h 559969"/>
                <a:gd name="connsiteX3" fmla="*/ 0 w 1384934"/>
                <a:gd name="connsiteY3" fmla="*/ 67823 h 559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4934" h="559969">
                  <a:moveTo>
                    <a:pt x="0" y="67823"/>
                  </a:moveTo>
                  <a:lnTo>
                    <a:pt x="1384934" y="0"/>
                  </a:lnTo>
                  <a:lnTo>
                    <a:pt x="1357525" y="559969"/>
                  </a:lnTo>
                  <a:lnTo>
                    <a:pt x="0" y="67823"/>
                  </a:lnTo>
                  <a:close/>
                </a:path>
              </a:pathLst>
            </a:custGeom>
            <a:gradFill flip="none" rotWithShape="1">
              <a:gsLst>
                <a:gs pos="15000">
                  <a:srgbClr val="1D78FA">
                    <a:lumMod val="20000"/>
                    <a:lumOff val="80000"/>
                    <a:alpha val="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36" name="任意多边形: 形状 74">
              <a:extLst>
                <a:ext uri="{FF2B5EF4-FFF2-40B4-BE49-F238E27FC236}">
                  <a16:creationId xmlns:a16="http://schemas.microsoft.com/office/drawing/2014/main" id="{2E015DE9-9B28-AF4F-99F2-CCD57C273CDE}"/>
                </a:ext>
              </a:extLst>
            </p:cNvPr>
            <p:cNvSpPr/>
            <p:nvPr/>
          </p:nvSpPr>
          <p:spPr>
            <a:xfrm flipH="1">
              <a:off x="6643642" y="4489825"/>
              <a:ext cx="2921267" cy="1465145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2495049 w 2495049"/>
                <a:gd name="connsiteY0" fmla="*/ 1368809 h 1529013"/>
                <a:gd name="connsiteX1" fmla="*/ 0 w 2495049"/>
                <a:gd name="connsiteY1" fmla="*/ 0 h 1529013"/>
                <a:gd name="connsiteX2" fmla="*/ 1477772 w 2495049"/>
                <a:gd name="connsiteY2" fmla="*/ 1529013 h 1529013"/>
                <a:gd name="connsiteX3" fmla="*/ 2495049 w 2495049"/>
                <a:gd name="connsiteY3" fmla="*/ 1368809 h 1529013"/>
                <a:gd name="connsiteX0" fmla="*/ 2460124 w 2460124"/>
                <a:gd name="connsiteY0" fmla="*/ 1352934 h 1513138"/>
                <a:gd name="connsiteX1" fmla="*/ 0 w 2460124"/>
                <a:gd name="connsiteY1" fmla="*/ 0 h 1513138"/>
                <a:gd name="connsiteX2" fmla="*/ 1442847 w 2460124"/>
                <a:gd name="connsiteY2" fmla="*/ 1513138 h 1513138"/>
                <a:gd name="connsiteX3" fmla="*/ 2460124 w 2460124"/>
                <a:gd name="connsiteY3" fmla="*/ 1352934 h 1513138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87613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66802 w 3566802"/>
                <a:gd name="connsiteY0" fmla="*/ 1352934 h 1352934"/>
                <a:gd name="connsiteX1" fmla="*/ 1106678 w 3566802"/>
                <a:gd name="connsiteY1" fmla="*/ 0 h 1352934"/>
                <a:gd name="connsiteX2" fmla="*/ 0 w 3566802"/>
                <a:gd name="connsiteY2" fmla="*/ 490788 h 1352934"/>
                <a:gd name="connsiteX3" fmla="*/ 3566802 w 3566802"/>
                <a:gd name="connsiteY3" fmla="*/ 1352934 h 1352934"/>
                <a:gd name="connsiteX0" fmla="*/ 3554895 w 3554895"/>
                <a:gd name="connsiteY0" fmla="*/ 1352934 h 1352934"/>
                <a:gd name="connsiteX1" fmla="*/ 1094771 w 3554895"/>
                <a:gd name="connsiteY1" fmla="*/ 0 h 1352934"/>
                <a:gd name="connsiteX2" fmla="*/ 0 w 3554895"/>
                <a:gd name="connsiteY2" fmla="*/ 502694 h 1352934"/>
                <a:gd name="connsiteX3" fmla="*/ 3554895 w 3554895"/>
                <a:gd name="connsiteY3" fmla="*/ 1352934 h 1352934"/>
                <a:gd name="connsiteX0" fmla="*/ 3488220 w 3488220"/>
                <a:gd name="connsiteY0" fmla="*/ 1352934 h 1593306"/>
                <a:gd name="connsiteX1" fmla="*/ 1028096 w 3488220"/>
                <a:gd name="connsiteY1" fmla="*/ 0 h 1593306"/>
                <a:gd name="connsiteX2" fmla="*/ 0 w 3488220"/>
                <a:gd name="connsiteY2" fmla="*/ 1593306 h 1593306"/>
                <a:gd name="connsiteX3" fmla="*/ 3488220 w 3488220"/>
                <a:gd name="connsiteY3" fmla="*/ 1352934 h 1593306"/>
                <a:gd name="connsiteX0" fmla="*/ 3488220 w 3488220"/>
                <a:gd name="connsiteY0" fmla="*/ 367096 h 607468"/>
                <a:gd name="connsiteX1" fmla="*/ 8921 w 3488220"/>
                <a:gd name="connsiteY1" fmla="*/ 0 h 607468"/>
                <a:gd name="connsiteX2" fmla="*/ 0 w 3488220"/>
                <a:gd name="connsiteY2" fmla="*/ 607468 h 607468"/>
                <a:gd name="connsiteX3" fmla="*/ 3488220 w 3488220"/>
                <a:gd name="connsiteY3" fmla="*/ 367096 h 607468"/>
                <a:gd name="connsiteX0" fmla="*/ 3488220 w 3488220"/>
                <a:gd name="connsiteY0" fmla="*/ 376621 h 616993"/>
                <a:gd name="connsiteX1" fmla="*/ 20827 w 3488220"/>
                <a:gd name="connsiteY1" fmla="*/ 0 h 616993"/>
                <a:gd name="connsiteX2" fmla="*/ 0 w 3488220"/>
                <a:gd name="connsiteY2" fmla="*/ 616993 h 616993"/>
                <a:gd name="connsiteX3" fmla="*/ 3488220 w 3488220"/>
                <a:gd name="connsiteY3" fmla="*/ 376621 h 616993"/>
                <a:gd name="connsiteX0" fmla="*/ 3467393 w 3467393"/>
                <a:gd name="connsiteY0" fmla="*/ 376621 h 1512343"/>
                <a:gd name="connsiteX1" fmla="*/ 0 w 3467393"/>
                <a:gd name="connsiteY1" fmla="*/ 0 h 1512343"/>
                <a:gd name="connsiteX2" fmla="*/ 1169798 w 3467393"/>
                <a:gd name="connsiteY2" fmla="*/ 1512343 h 1512343"/>
                <a:gd name="connsiteX3" fmla="*/ 3467393 w 3467393"/>
                <a:gd name="connsiteY3" fmla="*/ 376621 h 1512343"/>
                <a:gd name="connsiteX0" fmla="*/ 3181643 w 3181643"/>
                <a:gd name="connsiteY0" fmla="*/ 0 h 1135722"/>
                <a:gd name="connsiteX1" fmla="*/ 0 w 3181643"/>
                <a:gd name="connsiteY1" fmla="*/ 737804 h 1135722"/>
                <a:gd name="connsiteX2" fmla="*/ 884048 w 3181643"/>
                <a:gd name="connsiteY2" fmla="*/ 1135722 h 1135722"/>
                <a:gd name="connsiteX3" fmla="*/ 3181643 w 3181643"/>
                <a:gd name="connsiteY3" fmla="*/ 0 h 1135722"/>
                <a:gd name="connsiteX0" fmla="*/ 3188787 w 3188787"/>
                <a:gd name="connsiteY0" fmla="*/ 0 h 1135722"/>
                <a:gd name="connsiteX1" fmla="*/ 0 w 3188787"/>
                <a:gd name="connsiteY1" fmla="*/ 713992 h 1135722"/>
                <a:gd name="connsiteX2" fmla="*/ 891192 w 3188787"/>
                <a:gd name="connsiteY2" fmla="*/ 1135722 h 1135722"/>
                <a:gd name="connsiteX3" fmla="*/ 3188787 w 3188787"/>
                <a:gd name="connsiteY3" fmla="*/ 0 h 1135722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188787 w 3188787"/>
                <a:gd name="connsiteY0" fmla="*/ 0 h 1114291"/>
                <a:gd name="connsiteX1" fmla="*/ 0 w 3188787"/>
                <a:gd name="connsiteY1" fmla="*/ 713992 h 1114291"/>
                <a:gd name="connsiteX2" fmla="*/ 869760 w 3188787"/>
                <a:gd name="connsiteY2" fmla="*/ 1114291 h 1114291"/>
                <a:gd name="connsiteX3" fmla="*/ 3188787 w 3188787"/>
                <a:gd name="connsiteY3" fmla="*/ 0 h 1114291"/>
                <a:gd name="connsiteX0" fmla="*/ 3201487 w 3201487"/>
                <a:gd name="connsiteY0" fmla="*/ 0 h 1244466"/>
                <a:gd name="connsiteX1" fmla="*/ 0 w 3201487"/>
                <a:gd name="connsiteY1" fmla="*/ 844167 h 1244466"/>
                <a:gd name="connsiteX2" fmla="*/ 869760 w 3201487"/>
                <a:gd name="connsiteY2" fmla="*/ 1244466 h 1244466"/>
                <a:gd name="connsiteX3" fmla="*/ 3201487 w 3201487"/>
                <a:gd name="connsiteY3" fmla="*/ 0 h 1244466"/>
                <a:gd name="connsiteX0" fmla="*/ 3201487 w 3201487"/>
                <a:gd name="connsiteY0" fmla="*/ 0 h 1253991"/>
                <a:gd name="connsiteX1" fmla="*/ 0 w 3201487"/>
                <a:gd name="connsiteY1" fmla="*/ 844167 h 1253991"/>
                <a:gd name="connsiteX2" fmla="*/ 996760 w 3201487"/>
                <a:gd name="connsiteY2" fmla="*/ 1253991 h 1253991"/>
                <a:gd name="connsiteX3" fmla="*/ 3201487 w 3201487"/>
                <a:gd name="connsiteY3" fmla="*/ 0 h 1253991"/>
                <a:gd name="connsiteX0" fmla="*/ 3191962 w 3191962"/>
                <a:gd name="connsiteY0" fmla="*/ 0 h 1253991"/>
                <a:gd name="connsiteX1" fmla="*/ 0 w 3191962"/>
                <a:gd name="connsiteY1" fmla="*/ 802892 h 1253991"/>
                <a:gd name="connsiteX2" fmla="*/ 987235 w 3191962"/>
                <a:gd name="connsiteY2" fmla="*/ 1253991 h 1253991"/>
                <a:gd name="connsiteX3" fmla="*/ 3191962 w 3191962"/>
                <a:gd name="connsiteY3" fmla="*/ 0 h 1253991"/>
                <a:gd name="connsiteX0" fmla="*/ 3191962 w 3191962"/>
                <a:gd name="connsiteY0" fmla="*/ 0 h 1600912"/>
                <a:gd name="connsiteX1" fmla="*/ 0 w 3191962"/>
                <a:gd name="connsiteY1" fmla="*/ 802892 h 1600912"/>
                <a:gd name="connsiteX2" fmla="*/ 737452 w 3191962"/>
                <a:gd name="connsiteY2" fmla="*/ 1600912 h 1600912"/>
                <a:gd name="connsiteX3" fmla="*/ 3191962 w 3191962"/>
                <a:gd name="connsiteY3" fmla="*/ 0 h 160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1962" h="1600912">
                  <a:moveTo>
                    <a:pt x="3191962" y="0"/>
                  </a:moveTo>
                  <a:lnTo>
                    <a:pt x="0" y="802892"/>
                  </a:lnTo>
                  <a:cubicBezTo>
                    <a:pt x="255022" y="943088"/>
                    <a:pt x="503861" y="1536916"/>
                    <a:pt x="737452" y="1600912"/>
                  </a:cubicBezTo>
                  <a:lnTo>
                    <a:pt x="3191962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1D78FA">
                    <a:lumMod val="20000"/>
                    <a:lumOff val="80000"/>
                    <a:alpha val="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 dirty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15" name="任意多边形: 形状 163">
              <a:extLst>
                <a:ext uri="{FF2B5EF4-FFF2-40B4-BE49-F238E27FC236}">
                  <a16:creationId xmlns:a16="http://schemas.microsoft.com/office/drawing/2014/main" id="{AD559DE0-D1D6-7546-A495-F1B13FCF2DD7}"/>
                </a:ext>
              </a:extLst>
            </p:cNvPr>
            <p:cNvSpPr/>
            <p:nvPr/>
          </p:nvSpPr>
          <p:spPr>
            <a:xfrm>
              <a:off x="4101513" y="3260463"/>
              <a:ext cx="1524719" cy="764624"/>
            </a:xfrm>
            <a:custGeom>
              <a:avLst/>
              <a:gdLst>
                <a:gd name="connsiteX0" fmla="*/ 0 w 2296471"/>
                <a:gd name="connsiteY0" fmla="*/ 1326229 h 1326229"/>
                <a:gd name="connsiteX1" fmla="*/ 314107 w 2296471"/>
                <a:gd name="connsiteY1" fmla="*/ 0 h 1326229"/>
                <a:gd name="connsiteX2" fmla="*/ 2296471 w 2296471"/>
                <a:gd name="connsiteY2" fmla="*/ 830638 h 1326229"/>
                <a:gd name="connsiteX3" fmla="*/ 0 w 2296471"/>
                <a:gd name="connsiteY3" fmla="*/ 1326229 h 1326229"/>
                <a:gd name="connsiteX0" fmla="*/ 2406233 w 4702704"/>
                <a:gd name="connsiteY0" fmla="*/ 495591 h 495591"/>
                <a:gd name="connsiteX1" fmla="*/ 0 w 4702704"/>
                <a:gd name="connsiteY1" fmla="*/ 114242 h 495591"/>
                <a:gd name="connsiteX2" fmla="*/ 4702704 w 4702704"/>
                <a:gd name="connsiteY2" fmla="*/ 0 h 495591"/>
                <a:gd name="connsiteX3" fmla="*/ 2406233 w 4702704"/>
                <a:gd name="connsiteY3" fmla="*/ 495591 h 495591"/>
                <a:gd name="connsiteX0" fmla="*/ 2406233 w 2406233"/>
                <a:gd name="connsiteY0" fmla="*/ 381349 h 586798"/>
                <a:gd name="connsiteX1" fmla="*/ 0 w 2406233"/>
                <a:gd name="connsiteY1" fmla="*/ 0 h 586798"/>
                <a:gd name="connsiteX2" fmla="*/ 1403244 w 2406233"/>
                <a:gd name="connsiteY2" fmla="*/ 586798 h 586798"/>
                <a:gd name="connsiteX3" fmla="*/ 2406233 w 2406233"/>
                <a:gd name="connsiteY3" fmla="*/ 381349 h 586798"/>
                <a:gd name="connsiteX0" fmla="*/ 1034633 w 1034633"/>
                <a:gd name="connsiteY0" fmla="*/ 388969 h 594418"/>
                <a:gd name="connsiteX1" fmla="*/ 0 w 1034633"/>
                <a:gd name="connsiteY1" fmla="*/ 0 h 594418"/>
                <a:gd name="connsiteX2" fmla="*/ 31644 w 1034633"/>
                <a:gd name="connsiteY2" fmla="*/ 594418 h 594418"/>
                <a:gd name="connsiteX3" fmla="*/ 1034633 w 1034633"/>
                <a:gd name="connsiteY3" fmla="*/ 388969 h 594418"/>
                <a:gd name="connsiteX0" fmla="*/ 1002989 w 1002989"/>
                <a:gd name="connsiteY0" fmla="*/ 403257 h 608706"/>
                <a:gd name="connsiteX1" fmla="*/ 8837 w 1002989"/>
                <a:gd name="connsiteY1" fmla="*/ 0 h 608706"/>
                <a:gd name="connsiteX2" fmla="*/ 0 w 1002989"/>
                <a:gd name="connsiteY2" fmla="*/ 608706 h 608706"/>
                <a:gd name="connsiteX3" fmla="*/ 1002989 w 1002989"/>
                <a:gd name="connsiteY3" fmla="*/ 403257 h 608706"/>
                <a:gd name="connsiteX0" fmla="*/ 1002989 w 1002989"/>
                <a:gd name="connsiteY0" fmla="*/ 403257 h 634899"/>
                <a:gd name="connsiteX1" fmla="*/ 8837 w 1002989"/>
                <a:gd name="connsiteY1" fmla="*/ 0 h 634899"/>
                <a:gd name="connsiteX2" fmla="*/ 0 w 1002989"/>
                <a:gd name="connsiteY2" fmla="*/ 634899 h 634899"/>
                <a:gd name="connsiteX3" fmla="*/ 1002989 w 1002989"/>
                <a:gd name="connsiteY3" fmla="*/ 403257 h 634899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13202 w 1013202"/>
                <a:gd name="connsiteY0" fmla="*/ 412782 h 644424"/>
                <a:gd name="connsiteX1" fmla="*/ 0 w 1013202"/>
                <a:gd name="connsiteY1" fmla="*/ 0 h 644424"/>
                <a:gd name="connsiteX2" fmla="*/ 10213 w 1013202"/>
                <a:gd name="connsiteY2" fmla="*/ 644424 h 644424"/>
                <a:gd name="connsiteX3" fmla="*/ 1013202 w 1013202"/>
                <a:gd name="connsiteY3" fmla="*/ 412782 h 644424"/>
                <a:gd name="connsiteX0" fmla="*/ 1003677 w 1003677"/>
                <a:gd name="connsiteY0" fmla="*/ 417545 h 649187"/>
                <a:gd name="connsiteX1" fmla="*/ 0 w 1003677"/>
                <a:gd name="connsiteY1" fmla="*/ 0 h 649187"/>
                <a:gd name="connsiteX2" fmla="*/ 688 w 1003677"/>
                <a:gd name="connsiteY2" fmla="*/ 649187 h 649187"/>
                <a:gd name="connsiteX3" fmla="*/ 1003677 w 1003677"/>
                <a:gd name="connsiteY3" fmla="*/ 417545 h 649187"/>
                <a:gd name="connsiteX0" fmla="*/ 989390 w 989390"/>
                <a:gd name="connsiteY0" fmla="*/ 474695 h 649187"/>
                <a:gd name="connsiteX1" fmla="*/ 0 w 989390"/>
                <a:gd name="connsiteY1" fmla="*/ 0 h 649187"/>
                <a:gd name="connsiteX2" fmla="*/ 688 w 989390"/>
                <a:gd name="connsiteY2" fmla="*/ 649187 h 649187"/>
                <a:gd name="connsiteX3" fmla="*/ 989390 w 989390"/>
                <a:gd name="connsiteY3" fmla="*/ 474695 h 649187"/>
                <a:gd name="connsiteX0" fmla="*/ 998915 w 998915"/>
                <a:gd name="connsiteY0" fmla="*/ 493745 h 649187"/>
                <a:gd name="connsiteX1" fmla="*/ 0 w 998915"/>
                <a:gd name="connsiteY1" fmla="*/ 0 h 649187"/>
                <a:gd name="connsiteX2" fmla="*/ 688 w 998915"/>
                <a:gd name="connsiteY2" fmla="*/ 649187 h 649187"/>
                <a:gd name="connsiteX3" fmla="*/ 998915 w 998915"/>
                <a:gd name="connsiteY3" fmla="*/ 493745 h 649187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998231 w 998231"/>
                <a:gd name="connsiteY0" fmla="*/ 491364 h 646806"/>
                <a:gd name="connsiteX1" fmla="*/ 11223 w 998231"/>
                <a:gd name="connsiteY1" fmla="*/ 0 h 646806"/>
                <a:gd name="connsiteX2" fmla="*/ 4 w 998231"/>
                <a:gd name="connsiteY2" fmla="*/ 646806 h 646806"/>
                <a:gd name="connsiteX3" fmla="*/ 998231 w 998231"/>
                <a:gd name="connsiteY3" fmla="*/ 491364 h 646806"/>
                <a:gd name="connsiteX0" fmla="*/ 1001296 w 1001296"/>
                <a:gd name="connsiteY0" fmla="*/ 503270 h 658712"/>
                <a:gd name="connsiteX1" fmla="*/ 0 w 1001296"/>
                <a:gd name="connsiteY1" fmla="*/ 0 h 658712"/>
                <a:gd name="connsiteX2" fmla="*/ 3069 w 1001296"/>
                <a:gd name="connsiteY2" fmla="*/ 658712 h 658712"/>
                <a:gd name="connsiteX3" fmla="*/ 1001296 w 1001296"/>
                <a:gd name="connsiteY3" fmla="*/ 503270 h 658712"/>
                <a:gd name="connsiteX0" fmla="*/ 1017279 w 1017279"/>
                <a:gd name="connsiteY0" fmla="*/ 503270 h 663474"/>
                <a:gd name="connsiteX1" fmla="*/ 15983 w 1017279"/>
                <a:gd name="connsiteY1" fmla="*/ 0 h 663474"/>
                <a:gd name="connsiteX2" fmla="*/ 2 w 1017279"/>
                <a:gd name="connsiteY2" fmla="*/ 663474 h 663474"/>
                <a:gd name="connsiteX3" fmla="*/ 1017279 w 1017279"/>
                <a:gd name="connsiteY3" fmla="*/ 503270 h 663474"/>
                <a:gd name="connsiteX0" fmla="*/ 1022042 w 1022042"/>
                <a:gd name="connsiteY0" fmla="*/ 603282 h 663474"/>
                <a:gd name="connsiteX1" fmla="*/ 15983 w 1022042"/>
                <a:gd name="connsiteY1" fmla="*/ 0 h 663474"/>
                <a:gd name="connsiteX2" fmla="*/ 2 w 1022042"/>
                <a:gd name="connsiteY2" fmla="*/ 663474 h 663474"/>
                <a:gd name="connsiteX3" fmla="*/ 1022042 w 1022042"/>
                <a:gd name="connsiteY3" fmla="*/ 603282 h 663474"/>
                <a:gd name="connsiteX0" fmla="*/ 1442600 w 1442600"/>
                <a:gd name="connsiteY0" fmla="*/ 603282 h 603282"/>
                <a:gd name="connsiteX1" fmla="*/ 436541 w 1442600"/>
                <a:gd name="connsiteY1" fmla="*/ 0 h 603282"/>
                <a:gd name="connsiteX2" fmla="*/ 0 w 1442600"/>
                <a:gd name="connsiteY2" fmla="*/ 567346 h 603282"/>
                <a:gd name="connsiteX3" fmla="*/ 1442600 w 1442600"/>
                <a:gd name="connsiteY3" fmla="*/ 603282 h 603282"/>
                <a:gd name="connsiteX0" fmla="*/ 1442600 w 1442600"/>
                <a:gd name="connsiteY0" fmla="*/ 723442 h 723442"/>
                <a:gd name="connsiteX1" fmla="*/ 88077 w 1442600"/>
                <a:gd name="connsiteY1" fmla="*/ 0 h 723442"/>
                <a:gd name="connsiteX2" fmla="*/ 0 w 1442600"/>
                <a:gd name="connsiteY2" fmla="*/ 687506 h 723442"/>
                <a:gd name="connsiteX3" fmla="*/ 1442600 w 1442600"/>
                <a:gd name="connsiteY3" fmla="*/ 723442 h 72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2600" h="723442">
                  <a:moveTo>
                    <a:pt x="1442600" y="723442"/>
                  </a:moveTo>
                  <a:lnTo>
                    <a:pt x="88077" y="0"/>
                  </a:lnTo>
                  <a:cubicBezTo>
                    <a:pt x="88306" y="216396"/>
                    <a:pt x="-229" y="471110"/>
                    <a:pt x="0" y="687506"/>
                  </a:cubicBezTo>
                  <a:lnTo>
                    <a:pt x="1442600" y="7234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D78FA">
                    <a:lumMod val="20000"/>
                    <a:lumOff val="80000"/>
                    <a:alpha val="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lang="zh-CN" altLang="en-US" kern="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</p:grpSp>
      <p:pic>
        <p:nvPicPr>
          <p:cNvPr id="56" name="图片 55" descr="1">
            <a:extLst>
              <a:ext uri="{FF2B5EF4-FFF2-40B4-BE49-F238E27FC236}">
                <a16:creationId xmlns:a16="http://schemas.microsoft.com/office/drawing/2014/main" id="{763CF6ED-F1B8-A54F-B5E4-F0B74E3B36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285" y="1215281"/>
            <a:ext cx="1372514" cy="1363408"/>
          </a:xfrm>
          <a:prstGeom prst="rect">
            <a:avLst/>
          </a:prstGeom>
        </p:spPr>
      </p:pic>
      <p:pic>
        <p:nvPicPr>
          <p:cNvPr id="57" name="图片 56" descr="1">
            <a:extLst>
              <a:ext uri="{FF2B5EF4-FFF2-40B4-BE49-F238E27FC236}">
                <a16:creationId xmlns:a16="http://schemas.microsoft.com/office/drawing/2014/main" id="{C8E53BBE-3F12-B846-BB49-F7B3F2CE78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5622" y="3114916"/>
            <a:ext cx="705833" cy="701151"/>
          </a:xfrm>
          <a:prstGeom prst="rect">
            <a:avLst/>
          </a:prstGeom>
        </p:spPr>
      </p:pic>
      <p:pic>
        <p:nvPicPr>
          <p:cNvPr id="58" name="图片 57" descr="1">
            <a:extLst>
              <a:ext uri="{FF2B5EF4-FFF2-40B4-BE49-F238E27FC236}">
                <a16:creationId xmlns:a16="http://schemas.microsoft.com/office/drawing/2014/main" id="{FE335286-D772-684A-A2BC-EEBC83F09D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265" y="4386163"/>
            <a:ext cx="994965" cy="988365"/>
          </a:xfrm>
          <a:prstGeom prst="rect">
            <a:avLst/>
          </a:prstGeom>
        </p:spPr>
      </p:pic>
      <p:pic>
        <p:nvPicPr>
          <p:cNvPr id="59" name="图片 58" descr="1">
            <a:extLst>
              <a:ext uri="{FF2B5EF4-FFF2-40B4-BE49-F238E27FC236}">
                <a16:creationId xmlns:a16="http://schemas.microsoft.com/office/drawing/2014/main" id="{D21A10A2-6F57-FF42-B118-B1D10A59220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7000"/>
          </a:blip>
          <a:stretch>
            <a:fillRect/>
          </a:stretch>
        </p:blipFill>
        <p:spPr>
          <a:xfrm>
            <a:off x="4732628" y="4447170"/>
            <a:ext cx="1862484" cy="1850127"/>
          </a:xfrm>
          <a:prstGeom prst="rect">
            <a:avLst/>
          </a:prstGeom>
        </p:spPr>
      </p:pic>
      <p:pic>
        <p:nvPicPr>
          <p:cNvPr id="60" name="图片 59" descr="1">
            <a:extLst>
              <a:ext uri="{FF2B5EF4-FFF2-40B4-BE49-F238E27FC236}">
                <a16:creationId xmlns:a16="http://schemas.microsoft.com/office/drawing/2014/main" id="{368C5127-448A-574D-954F-779FAD5DE2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597" y="315083"/>
            <a:ext cx="1863035" cy="1850675"/>
          </a:xfrm>
          <a:prstGeom prst="rect">
            <a:avLst/>
          </a:prstGeom>
        </p:spPr>
      </p:pic>
      <p:pic>
        <p:nvPicPr>
          <p:cNvPr id="61" name="图片 60" descr="1">
            <a:extLst>
              <a:ext uri="{FF2B5EF4-FFF2-40B4-BE49-F238E27FC236}">
                <a16:creationId xmlns:a16="http://schemas.microsoft.com/office/drawing/2014/main" id="{952F92C7-5AA8-F74C-8EC0-AC0F7DE096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6833" y="4615267"/>
            <a:ext cx="975635" cy="969162"/>
          </a:xfrm>
          <a:prstGeom prst="rect">
            <a:avLst/>
          </a:prstGeom>
        </p:spPr>
      </p:pic>
      <p:pic>
        <p:nvPicPr>
          <p:cNvPr id="62" name="图片 61" descr="1">
            <a:extLst>
              <a:ext uri="{FF2B5EF4-FFF2-40B4-BE49-F238E27FC236}">
                <a16:creationId xmlns:a16="http://schemas.microsoft.com/office/drawing/2014/main" id="{E2BCDB37-F6C4-1E40-BC55-E58130638F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5309" y="3053530"/>
            <a:ext cx="754340" cy="749334"/>
          </a:xfrm>
          <a:prstGeom prst="rect">
            <a:avLst/>
          </a:prstGeom>
        </p:spPr>
      </p:pic>
      <p:pic>
        <p:nvPicPr>
          <p:cNvPr id="63" name="图片 62" descr="1">
            <a:extLst>
              <a:ext uri="{FF2B5EF4-FFF2-40B4-BE49-F238E27FC236}">
                <a16:creationId xmlns:a16="http://schemas.microsoft.com/office/drawing/2014/main" id="{2ACA0AFF-205B-F441-B195-611DF13E9E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2148" y="3253963"/>
            <a:ext cx="678848" cy="674343"/>
          </a:xfrm>
          <a:prstGeom prst="rect">
            <a:avLst/>
          </a:prstGeom>
        </p:spPr>
      </p:pic>
      <p:pic>
        <p:nvPicPr>
          <p:cNvPr id="64" name="图片 63" descr="1">
            <a:extLst>
              <a:ext uri="{FF2B5EF4-FFF2-40B4-BE49-F238E27FC236}">
                <a16:creationId xmlns:a16="http://schemas.microsoft.com/office/drawing/2014/main" id="{0D36E94A-5FFD-2D49-A698-C53BBE54A9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8886" y="2717918"/>
            <a:ext cx="742441" cy="737515"/>
          </a:xfrm>
          <a:prstGeom prst="rect">
            <a:avLst/>
          </a:prstGeom>
        </p:spPr>
      </p:pic>
      <p:pic>
        <p:nvPicPr>
          <p:cNvPr id="65" name="图片 64" descr="1">
            <a:extLst>
              <a:ext uri="{FF2B5EF4-FFF2-40B4-BE49-F238E27FC236}">
                <a16:creationId xmlns:a16="http://schemas.microsoft.com/office/drawing/2014/main" id="{12EF817E-EC54-ED48-AB81-9DDB87E587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6168" y="805118"/>
            <a:ext cx="1315026" cy="1306300"/>
          </a:xfrm>
          <a:prstGeom prst="rect">
            <a:avLst/>
          </a:prstGeom>
        </p:spPr>
      </p:pic>
      <p:pic>
        <p:nvPicPr>
          <p:cNvPr id="66" name="图片 65" descr="1">
            <a:extLst>
              <a:ext uri="{FF2B5EF4-FFF2-40B4-BE49-F238E27FC236}">
                <a16:creationId xmlns:a16="http://schemas.microsoft.com/office/drawing/2014/main" id="{8A70B868-4366-9542-8ACE-C21370DF03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9787" y="1514555"/>
            <a:ext cx="1035836" cy="1028963"/>
          </a:xfrm>
          <a:prstGeom prst="rect">
            <a:avLst/>
          </a:prstGeom>
        </p:spPr>
      </p:pic>
      <p:pic>
        <p:nvPicPr>
          <p:cNvPr id="67" name="图片 66" descr="1">
            <a:extLst>
              <a:ext uri="{FF2B5EF4-FFF2-40B4-BE49-F238E27FC236}">
                <a16:creationId xmlns:a16="http://schemas.microsoft.com/office/drawing/2014/main" id="{02B95DA4-B8A8-3548-B780-B63983553C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1662" y="4255618"/>
            <a:ext cx="1035836" cy="1028963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0F70219-CA26-4548-A115-7CD1F9A14862}"/>
              </a:ext>
            </a:extLst>
          </p:cNvPr>
          <p:cNvSpPr txBox="1"/>
          <p:nvPr/>
        </p:nvSpPr>
        <p:spPr>
          <a:xfrm>
            <a:off x="3527467" y="2732779"/>
            <a:ext cx="4858868" cy="707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000">
                <a:latin typeface="OPPOSans H" pitchFamily="18" charset="-122"/>
                <a:ea typeface="OPPOSans H" pitchFamily="18" charset="-122"/>
                <a:cs typeface="OPPOSans H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合作客户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DF9FD52B-D69A-C241-A81F-920265D047D6}"/>
              </a:ext>
            </a:extLst>
          </p:cNvPr>
          <p:cNvSpPr/>
          <p:nvPr/>
        </p:nvSpPr>
        <p:spPr>
          <a:xfrm>
            <a:off x="4791340" y="3378296"/>
            <a:ext cx="2348414" cy="3692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  <a:cs typeface="OPPOSans B" pitchFamily="18" charset="-122"/>
              </a:rPr>
              <a:t>COLLABORATORS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  <a:cs typeface="OPPOSans B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597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628 -0.00046 L -3.75E-6 -4.07407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57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555 -0.09838 L -3.95833E-6 -4.07407E-6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84" y="490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75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0.17939 L -3.125E-6 -3.33333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895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750" fill="hold"/>
                                        <p:tgtEl>
                                          <p:spTgt spid="59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04 -0.09884 L -2.08333E-6 1.48148E-6 " pathEditMode="relative" rAng="0" ptsTypes="AA">
                                      <p:cBhvr>
                                        <p:cTn id="3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493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750" fill="hold"/>
                                        <p:tgtEl>
                                          <p:spTgt spid="61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32 -0.06666 L 1.66667E-6 -1.85185E-6 " pathEditMode="relative" rAng="0" ptsTypes="AA">
                                      <p:cBhvr>
                                        <p:cTn id="42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66" y="333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750" fill="hold"/>
                                        <p:tgtEl>
                                          <p:spTgt spid="67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 0.00417 L -1.45833E-6 1.48148E-6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5" y="-20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750" fill="hold"/>
                                        <p:tgtEl>
                                          <p:spTgt spid="62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23 -0.01227 L 1.45833E-6 -1.11111E-6 " pathEditMode="relative" rAng="0" ptsTypes="AA">
                                      <p:cBhvr>
                                        <p:cTn id="5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5" y="60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75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 0.08773 L 1.11022E-16 -3.33333E-6 " pathEditMode="relative" rAng="0" ptsTypes="AA">
                                      <p:cBhvr>
                                        <p:cTn id="6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5" y="-4398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750" fill="hold"/>
                                        <p:tgtEl>
                                          <p:spTgt spid="66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91 0.18078 L -3.54167E-6 2.96296E-6 " pathEditMode="relative" rAng="0" ptsTypes="AA">
                                      <p:cBhvr>
                                        <p:cTn id="70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6" y="-905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750" fill="hold"/>
                                        <p:tgtEl>
                                          <p:spTgt spid="60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68 0.14398 L -3.95833E-6 2.77556E-17 " pathEditMode="relative" rAng="0" ptsTypes="AA">
                                      <p:cBhvr>
                                        <p:cTn id="7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4" y="-719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750" fill="hold"/>
                                        <p:tgtEl>
                                          <p:spTgt spid="6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771 0.10764 L 2.08333E-7 -3.7037E-7 " pathEditMode="relative" rAng="0" ptsTypes="AA">
                                      <p:cBhvr>
                                        <p:cTn id="8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5" y="-5394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750" fill="hold"/>
                                        <p:tgtEl>
                                          <p:spTgt spid="56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39 0.04259 L -2.29167E-6 0 " pathEditMode="relative" rAng="0" ptsTypes="AA">
                                      <p:cBhvr>
                                        <p:cTn id="91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9" y="-213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750" fill="hold"/>
                                        <p:tgtEl>
                                          <p:spTgt spid="6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F763DCE-3EB2-1A46-BAAD-FD56FAF49F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6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7"/>
            <a:ext cx="12192000" cy="6857107"/>
          </a:xfrm>
          <a:prstGeom prst="rect">
            <a:avLst/>
          </a:prstGeom>
        </p:spPr>
      </p:pic>
      <p:sp>
        <p:nvSpPr>
          <p:cNvPr id="9" name="PA-矩形 26">
            <a:extLst>
              <a:ext uri="{FF2B5EF4-FFF2-40B4-BE49-F238E27FC236}">
                <a16:creationId xmlns:a16="http://schemas.microsoft.com/office/drawing/2014/main" id="{677D63FD-AC6F-FC48-95D9-72F43934B7E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93" y="447"/>
            <a:ext cx="12191207" cy="6857107"/>
          </a:xfrm>
          <a:prstGeom prst="rect">
            <a:avLst/>
          </a:prstGeom>
          <a:solidFill>
            <a:schemeClr val="tx1">
              <a:alpha val="27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5" name="矩形 4" hidden="1">
            <a:extLst>
              <a:ext uri="{FF2B5EF4-FFF2-40B4-BE49-F238E27FC236}">
                <a16:creationId xmlns:a16="http://schemas.microsoft.com/office/drawing/2014/main" id="{566CFB48-4116-0B4F-ACC2-C2DC1E83F28B}"/>
              </a:ext>
            </a:extLst>
          </p:cNvPr>
          <p:cNvSpPr/>
          <p:nvPr/>
        </p:nvSpPr>
        <p:spPr>
          <a:xfrm>
            <a:off x="794" y="447"/>
            <a:ext cx="12190413" cy="6857107"/>
          </a:xfrm>
          <a:prstGeom prst="rect">
            <a:avLst/>
          </a:prstGeom>
          <a:gradFill>
            <a:gsLst>
              <a:gs pos="12000">
                <a:schemeClr val="accent1">
                  <a:lumMod val="75000"/>
                  <a:alpha val="74000"/>
                </a:schemeClr>
              </a:gs>
              <a:gs pos="80000">
                <a:schemeClr val="accent2">
                  <a:alpha val="70247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A8F2934-4380-A441-859C-E8BB3E4A308D}"/>
              </a:ext>
            </a:extLst>
          </p:cNvPr>
          <p:cNvSpPr/>
          <p:nvPr/>
        </p:nvSpPr>
        <p:spPr bwMode="auto">
          <a:xfrm>
            <a:off x="1489359" y="1549645"/>
            <a:ext cx="2550779" cy="4209722"/>
          </a:xfrm>
          <a:prstGeom prst="rect">
            <a:avLst/>
          </a:prstGeom>
          <a:gradFill>
            <a:gsLst>
              <a:gs pos="24000">
                <a:schemeClr val="accent1">
                  <a:lumMod val="75000"/>
                  <a:alpha val="90000"/>
                </a:schemeClr>
              </a:gs>
              <a:gs pos="100000">
                <a:schemeClr val="accent2">
                  <a:alpha val="69847"/>
                </a:schemeClr>
              </a:gs>
            </a:gsLst>
            <a:lin ang="36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9F5272E-4811-3F47-B6CA-08ED067A2F23}"/>
              </a:ext>
            </a:extLst>
          </p:cNvPr>
          <p:cNvSpPr/>
          <p:nvPr/>
        </p:nvSpPr>
        <p:spPr bwMode="auto">
          <a:xfrm>
            <a:off x="4813151" y="1528076"/>
            <a:ext cx="2550779" cy="4209722"/>
          </a:xfrm>
          <a:prstGeom prst="rect">
            <a:avLst/>
          </a:prstGeom>
          <a:gradFill>
            <a:gsLst>
              <a:gs pos="24000">
                <a:schemeClr val="accent1">
                  <a:lumMod val="75000"/>
                  <a:alpha val="90000"/>
                </a:schemeClr>
              </a:gs>
              <a:gs pos="100000">
                <a:schemeClr val="accent2">
                  <a:alpha val="69847"/>
                </a:schemeClr>
              </a:gs>
            </a:gsLst>
            <a:lin ang="36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61323F6-7353-2D4D-A2AC-9D78554CF7E2}"/>
              </a:ext>
            </a:extLst>
          </p:cNvPr>
          <p:cNvSpPr/>
          <p:nvPr/>
        </p:nvSpPr>
        <p:spPr bwMode="auto">
          <a:xfrm>
            <a:off x="8136944" y="1528076"/>
            <a:ext cx="2550779" cy="4209722"/>
          </a:xfrm>
          <a:prstGeom prst="rect">
            <a:avLst/>
          </a:prstGeom>
          <a:gradFill>
            <a:gsLst>
              <a:gs pos="24000">
                <a:schemeClr val="accent1">
                  <a:lumMod val="75000"/>
                  <a:alpha val="90000"/>
                </a:schemeClr>
              </a:gs>
              <a:gs pos="100000">
                <a:schemeClr val="accent2">
                  <a:alpha val="69847"/>
                </a:schemeClr>
              </a:gs>
            </a:gsLst>
            <a:lin ang="36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FEEDA79-A834-DB46-81E1-B84A5A2B2E20}"/>
              </a:ext>
            </a:extLst>
          </p:cNvPr>
          <p:cNvSpPr/>
          <p:nvPr/>
        </p:nvSpPr>
        <p:spPr>
          <a:xfrm>
            <a:off x="0" y="416402"/>
            <a:ext cx="71991" cy="6431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a typeface="OPPOSans R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124AA36-8C71-2E49-A983-80F6AB2A49B7}"/>
              </a:ext>
            </a:extLst>
          </p:cNvPr>
          <p:cNvSpPr/>
          <p:nvPr/>
        </p:nvSpPr>
        <p:spPr>
          <a:xfrm>
            <a:off x="293644" y="357578"/>
            <a:ext cx="2762263" cy="52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  <a:cs typeface="OPPOSans H" pitchFamily="18" charset="-122"/>
              </a:rPr>
              <a:t>反思改进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E2442A6-0522-7C46-AF20-D23FCEABBA98}"/>
              </a:ext>
            </a:extLst>
          </p:cNvPr>
          <p:cNvSpPr/>
          <p:nvPr/>
        </p:nvSpPr>
        <p:spPr>
          <a:xfrm>
            <a:off x="293645" y="822045"/>
            <a:ext cx="2877336" cy="307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OPPOSans R" pitchFamily="18" charset="-122"/>
                <a:sym typeface="+mn-lt"/>
              </a:rPr>
              <a:t>在此录入上述标题的综合描述说明</a:t>
            </a:r>
            <a:endParaRPr lang="zh-CN" altLang="en-US" sz="1400" dirty="0">
              <a:solidFill>
                <a:schemeClr val="bg1"/>
              </a:solidFill>
              <a:latin typeface="+mn-ea"/>
              <a:cs typeface="OPPOSans R" pitchFamily="18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A43A832-C2C2-B740-B676-8DA8E5E58B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7728" y="2667351"/>
            <a:ext cx="1874040" cy="2548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OPPOSans R" pitchFamily="18" charset="-122"/>
              </a:rPr>
              <a:t>只关注当下，不看长远利益。只关心销售业绩，不关注与销售相关的工程，物业等领域。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EC1E52E-279A-BF47-99FA-B8CE8D9D21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8980" y="2667350"/>
            <a:ext cx="1874040" cy="213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OPPOSans R" pitchFamily="18" charset="-122"/>
              </a:rPr>
              <a:t>不善于统筹策划。推广节点，推广内容、推广渠道以及推广效果评估不足。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979374D-6DC1-7C4B-A987-F07B9BD919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0232" y="2667350"/>
            <a:ext cx="1874040" cy="1717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OPPOSans R" pitchFamily="18" charset="-122"/>
              </a:rPr>
              <a:t>要更重视安全生产。关注各个环节的产品细节以及品质。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32DAB18-58FD-EE4E-8A08-5607D1233910}"/>
              </a:ext>
            </a:extLst>
          </p:cNvPr>
          <p:cNvSpPr/>
          <p:nvPr/>
        </p:nvSpPr>
        <p:spPr>
          <a:xfrm>
            <a:off x="2095421" y="1959512"/>
            <a:ext cx="1338654" cy="3692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OPPOSans B" pitchFamily="18" charset="-122"/>
              </a:rPr>
              <a:t>眼光放长远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382D70F-E3F1-8A4E-AC0C-526C1F1CEAB0}"/>
              </a:ext>
            </a:extLst>
          </p:cNvPr>
          <p:cNvSpPr/>
          <p:nvPr/>
        </p:nvSpPr>
        <p:spPr>
          <a:xfrm>
            <a:off x="5542074" y="1959512"/>
            <a:ext cx="1107852" cy="3692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OPPOSans B" pitchFamily="18" charset="-122"/>
              </a:rPr>
              <a:t>统筹策划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F05AE8F-7204-3B4C-B5F3-9AA634868A3A}"/>
              </a:ext>
            </a:extLst>
          </p:cNvPr>
          <p:cNvSpPr/>
          <p:nvPr/>
        </p:nvSpPr>
        <p:spPr>
          <a:xfrm>
            <a:off x="8642524" y="1959512"/>
            <a:ext cx="1569456" cy="3692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OPPOSans B" pitchFamily="18" charset="-122"/>
              </a:rPr>
              <a:t>重视安全生产</a:t>
            </a:r>
            <a:endParaRPr lang="zh-CN" altLang="en-US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.7154E-7 -3.33333E-6 L -5.7154E-7 -0.31365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56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2" presetClass="entr" presetSubtype="8" accel="50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accel="50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50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9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0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10" grpId="0" animBg="1"/>
          <p:bldP spid="10" grpId="1" animBg="1"/>
          <p:bldP spid="11" grpId="0"/>
          <p:bldP spid="12" grpId="0"/>
          <p:bldP spid="14" grpId="0"/>
          <p:bldP spid="17" grpId="0"/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.7154E-7 -3.33333E-6 L -5.7154E-7 -0.31365 " pathEditMode="relative" rAng="0" ptsTypes="AA">
                                          <p:cBhvr>
                                            <p:cTn id="9" dur="10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56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2" presetClass="entr" presetSubtype="8" ac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10" grpId="0" animBg="1"/>
          <p:bldP spid="10" grpId="1" animBg="1"/>
          <p:bldP spid="11" grpId="0"/>
          <p:bldP spid="12" grpId="0"/>
          <p:bldP spid="14" grpId="0"/>
          <p:bldP spid="17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id="{7F08D60C-2509-E84E-B6ED-C95E1A110903}"/>
              </a:ext>
            </a:extLst>
          </p:cNvPr>
          <p:cNvSpPr/>
          <p:nvPr/>
        </p:nvSpPr>
        <p:spPr>
          <a:xfrm flipH="1">
            <a:off x="1" y="447"/>
            <a:ext cx="4561064" cy="6857107"/>
          </a:xfrm>
          <a:prstGeom prst="rect">
            <a:avLst/>
          </a:prstGeom>
          <a:gradFill>
            <a:gsLst>
              <a:gs pos="24000">
                <a:schemeClr val="accent1">
                  <a:lumMod val="20000"/>
                  <a:lumOff val="80000"/>
                  <a:alpha val="20000"/>
                </a:schemeClr>
              </a:gs>
              <a:gs pos="100000">
                <a:schemeClr val="accent1">
                  <a:lumMod val="20000"/>
                  <a:lumOff val="80000"/>
                  <a:alpha val="5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7AEFCBB4-9E0B-9A42-A8A0-CA4B64FB45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5"/>
          <a:stretch/>
        </p:blipFill>
        <p:spPr>
          <a:xfrm>
            <a:off x="4561065" y="445"/>
            <a:ext cx="3656175" cy="6857107"/>
          </a:xfrm>
          <a:prstGeom prst="rect">
            <a:avLst/>
          </a:prstGeom>
          <a:effectLst>
            <a:outerShdw blurRad="371033" dist="38100" dir="10800000" algn="r" rotWithShape="0">
              <a:schemeClr val="accent1">
                <a:alpha val="40000"/>
              </a:schemeClr>
            </a:outerShdw>
          </a:effectLst>
        </p:spPr>
      </p:pic>
      <p:sp>
        <p:nvSpPr>
          <p:cNvPr id="30" name="矩形 7">
            <a:extLst>
              <a:ext uri="{FF2B5EF4-FFF2-40B4-BE49-F238E27FC236}">
                <a16:creationId xmlns:a16="http://schemas.microsoft.com/office/drawing/2014/main" id="{AC88EE51-50E8-6D43-8C49-681F2DEC3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1066" y="445"/>
            <a:ext cx="3656175" cy="6846735"/>
          </a:xfrm>
          <a:prstGeom prst="rect">
            <a:avLst/>
          </a:prstGeom>
          <a:gradFill>
            <a:gsLst>
              <a:gs pos="46000">
                <a:schemeClr val="accent1">
                  <a:lumMod val="75000"/>
                  <a:alpha val="70000"/>
                </a:schemeClr>
              </a:gs>
              <a:gs pos="100000">
                <a:schemeClr val="accent2">
                  <a:alpha val="95000"/>
                </a:scheme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solidFill>
                <a:schemeClr val="bg1">
                  <a:lumMod val="95000"/>
                </a:schemeClr>
              </a:solidFill>
              <a:latin typeface="+mn-lt"/>
              <a:ea typeface="OPPOSans R" pitchFamily="18" charset="-122"/>
              <a:cs typeface="OPPOSans R" pitchFamily="18" charset="-122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ABEDD0C-A278-084E-A5B0-64CBB9935E0B}"/>
              </a:ext>
            </a:extLst>
          </p:cNvPr>
          <p:cNvGrpSpPr/>
          <p:nvPr/>
        </p:nvGrpSpPr>
        <p:grpSpPr>
          <a:xfrm>
            <a:off x="1629929" y="3179177"/>
            <a:ext cx="2624493" cy="2472237"/>
            <a:chOff x="1629929" y="3179177"/>
            <a:chExt cx="2624493" cy="247223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8291854-A166-4D4F-B7C0-DA7B685398D2}"/>
                </a:ext>
              </a:extLst>
            </p:cNvPr>
            <p:cNvSpPr/>
            <p:nvPr/>
          </p:nvSpPr>
          <p:spPr>
            <a:xfrm>
              <a:off x="1635020" y="3179177"/>
              <a:ext cx="458720" cy="3692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309">
                <a:defRPr/>
              </a:pPr>
              <a:r>
                <a:rPr lang="en-US" altLang="zh-CN" dirty="0">
                  <a:solidFill>
                    <a:prstClr val="black"/>
                  </a:solidFill>
                  <a:latin typeface="+mj-ea"/>
                  <a:ea typeface="+mj-ea"/>
                  <a:cs typeface="OPPOSans H" pitchFamily="18" charset="-122"/>
                </a:rPr>
                <a:t>01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1E030B5-BCF8-0147-850B-369BC5AD6037}"/>
                </a:ext>
              </a:extLst>
            </p:cNvPr>
            <p:cNvSpPr/>
            <p:nvPr/>
          </p:nvSpPr>
          <p:spPr>
            <a:xfrm>
              <a:off x="1635020" y="4501954"/>
              <a:ext cx="2619402" cy="11494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09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prstClr val="black"/>
                  </a:solidFill>
                  <a:latin typeface="+mn-ea"/>
                  <a:cs typeface="OPPOSans R" pitchFamily="18" charset="-122"/>
                </a:rPr>
                <a:t>设立企业一站式服务超市平台，在全国各大城市逐步推行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3C142F4-C6E2-FF4B-8B8A-AE50A17638EF}"/>
                </a:ext>
              </a:extLst>
            </p:cNvPr>
            <p:cNvSpPr/>
            <p:nvPr/>
          </p:nvSpPr>
          <p:spPr>
            <a:xfrm>
              <a:off x="1629929" y="3902112"/>
              <a:ext cx="1569456" cy="3692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309">
                <a:defRPr/>
              </a:pPr>
              <a:r>
                <a:rPr lang="zh-CN" altLang="en-US" dirty="0">
                  <a:solidFill>
                    <a:prstClr val="black"/>
                  </a:solidFill>
                  <a:latin typeface="+mj-ea"/>
                  <a:ea typeface="+mj-ea"/>
                  <a:cs typeface="OPPOSans R" pitchFamily="18" charset="-122"/>
                </a:rPr>
                <a:t>扩大实体商超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CFD638A-F238-B547-8C4B-730CECD66E16}"/>
              </a:ext>
            </a:extLst>
          </p:cNvPr>
          <p:cNvGrpSpPr/>
          <p:nvPr/>
        </p:nvGrpSpPr>
        <p:grpSpPr>
          <a:xfrm>
            <a:off x="5148151" y="3167424"/>
            <a:ext cx="2551947" cy="2832290"/>
            <a:chOff x="5148151" y="3167424"/>
            <a:chExt cx="2551947" cy="283229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3E5276C-8679-554E-B9E7-A104FB576880}"/>
                </a:ext>
              </a:extLst>
            </p:cNvPr>
            <p:cNvSpPr/>
            <p:nvPr/>
          </p:nvSpPr>
          <p:spPr>
            <a:xfrm>
              <a:off x="5148151" y="3167424"/>
              <a:ext cx="498790" cy="3692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309">
                <a:defRPr/>
              </a:pPr>
              <a:r>
                <a:rPr lang="en-US" altLang="zh-CN" dirty="0">
                  <a:solidFill>
                    <a:srgbClr val="FFFFFF"/>
                  </a:solidFill>
                  <a:latin typeface="+mj-ea"/>
                  <a:ea typeface="+mj-ea"/>
                  <a:cs typeface="OPPOSans H" pitchFamily="18" charset="-122"/>
                </a:rPr>
                <a:t>02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73FE17B-6EF6-5241-9165-1DD8EA2C0F6C}"/>
                </a:ext>
              </a:extLst>
            </p:cNvPr>
            <p:cNvSpPr/>
            <p:nvPr/>
          </p:nvSpPr>
          <p:spPr>
            <a:xfrm>
              <a:off x="5169262" y="4490202"/>
              <a:ext cx="2530836" cy="15095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09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OPPOSans R" pitchFamily="18" charset="-122"/>
                </a:rPr>
                <a:t>联合各级服务商，积极组建专业服务团队，为其后期保障助力，合作共赢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953F67F-41F4-FE4A-A78F-2EA5441A579B}"/>
                </a:ext>
              </a:extLst>
            </p:cNvPr>
            <p:cNvSpPr/>
            <p:nvPr/>
          </p:nvSpPr>
          <p:spPr>
            <a:xfrm>
              <a:off x="5148151" y="3890359"/>
              <a:ext cx="2031061" cy="3692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309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  <a:cs typeface="OPPOSans R" pitchFamily="18" charset="-122"/>
                </a:rPr>
                <a:t>组织专业服务团队</a:t>
              </a:r>
              <a:endParaRPr lang="zh-CN" altLang="en-US" dirty="0">
                <a:solidFill>
                  <a:prstClr val="black"/>
                </a:solidFill>
                <a:latin typeface="+mj-ea"/>
                <a:ea typeface="+mj-ea"/>
                <a:cs typeface="OPPOSans R" pitchFamily="18" charset="-122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24D3DB06-20F4-164E-AD0B-DAC39BFA7780}"/>
              </a:ext>
            </a:extLst>
          </p:cNvPr>
          <p:cNvSpPr/>
          <p:nvPr/>
        </p:nvSpPr>
        <p:spPr>
          <a:xfrm>
            <a:off x="704385" y="995070"/>
            <a:ext cx="2762263" cy="52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  <a:cs typeface="OPPOSans H" pitchFamily="18" charset="-122"/>
              </a:rPr>
              <a:t>计划目标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876A2B29-B7DB-0144-A604-B858A5E93B32}"/>
              </a:ext>
            </a:extLst>
          </p:cNvPr>
          <p:cNvSpPr/>
          <p:nvPr/>
        </p:nvSpPr>
        <p:spPr>
          <a:xfrm>
            <a:off x="704386" y="1459537"/>
            <a:ext cx="2877336" cy="307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itchFamily="18" charset="-122"/>
                <a:sym typeface="+mn-lt"/>
              </a:rPr>
              <a:t>在此录入上述标题的综合描述说明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OPPOSans R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AA7D4DA7-BF1E-FA4A-9203-4CD0778D3E3F}"/>
              </a:ext>
            </a:extLst>
          </p:cNvPr>
          <p:cNvSpPr/>
          <p:nvPr/>
        </p:nvSpPr>
        <p:spPr>
          <a:xfrm>
            <a:off x="632393" y="1065389"/>
            <a:ext cx="71991" cy="6431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sp>
        <p:nvSpPr>
          <p:cNvPr id="27" name="矩形 7">
            <a:extLst>
              <a:ext uri="{FF2B5EF4-FFF2-40B4-BE49-F238E27FC236}">
                <a16:creationId xmlns:a16="http://schemas.microsoft.com/office/drawing/2014/main" id="{5A10C493-308D-C64B-99E7-B4652669D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7240" y="-471"/>
            <a:ext cx="3974760" cy="6846735"/>
          </a:xfrm>
          <a:prstGeom prst="rect">
            <a:avLst/>
          </a:prstGeom>
          <a:gradFill>
            <a:gsLst>
              <a:gs pos="45000">
                <a:schemeClr val="accent1">
                  <a:lumMod val="75000"/>
                </a:schemeClr>
              </a:gs>
              <a:gs pos="99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172863" dist="38100" dir="10800000" sx="101000" sy="101000" algn="r" rotWithShape="0">
              <a:schemeClr val="accent1">
                <a:lumMod val="50000"/>
                <a:alpha val="50176"/>
              </a:scheme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dirty="0">
              <a:solidFill>
                <a:schemeClr val="bg1">
                  <a:lumMod val="95000"/>
                </a:schemeClr>
              </a:solidFill>
              <a:latin typeface="+mn-lt"/>
              <a:ea typeface="OPPOSans R" pitchFamily="18" charset="-122"/>
              <a:cs typeface="OPPOSans R" pitchFamily="18" charset="-122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A02934C-E381-0740-9B99-668B178E9667}"/>
              </a:ext>
            </a:extLst>
          </p:cNvPr>
          <p:cNvGrpSpPr/>
          <p:nvPr/>
        </p:nvGrpSpPr>
        <p:grpSpPr>
          <a:xfrm>
            <a:off x="8682104" y="3167424"/>
            <a:ext cx="2674169" cy="2832290"/>
            <a:chOff x="8682104" y="3167424"/>
            <a:chExt cx="2674169" cy="283229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C0FA92B-F29A-E647-B10E-A6311D406F1B}"/>
                </a:ext>
              </a:extLst>
            </p:cNvPr>
            <p:cNvSpPr/>
            <p:nvPr/>
          </p:nvSpPr>
          <p:spPr>
            <a:xfrm>
              <a:off x="8682105" y="3167424"/>
              <a:ext cx="498790" cy="3692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309">
                <a:defRPr/>
              </a:pPr>
              <a:r>
                <a:rPr lang="en-US" altLang="zh-CN" dirty="0">
                  <a:solidFill>
                    <a:srgbClr val="FFFFFF"/>
                  </a:solidFill>
                  <a:latin typeface="+mj-ea"/>
                  <a:ea typeface="+mj-ea"/>
                  <a:cs typeface="OPPOSans H" pitchFamily="18" charset="-122"/>
                </a:rPr>
                <a:t>03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4978DBF3-E422-2B4D-B24D-B71FC48F3405}"/>
                </a:ext>
              </a:extLst>
            </p:cNvPr>
            <p:cNvSpPr/>
            <p:nvPr/>
          </p:nvSpPr>
          <p:spPr>
            <a:xfrm>
              <a:off x="8682104" y="4490202"/>
              <a:ext cx="2674169" cy="15095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09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+mn-ea"/>
                  <a:cs typeface="OPPOSans R" pitchFamily="18" charset="-122"/>
                </a:rPr>
                <a:t>以线上销售为下一步主要业务核心，结合实体服务站，构建全国企业服务平台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E972C53-EB53-F943-9C26-3224F2594DF4}"/>
                </a:ext>
              </a:extLst>
            </p:cNvPr>
            <p:cNvSpPr/>
            <p:nvPr/>
          </p:nvSpPr>
          <p:spPr>
            <a:xfrm>
              <a:off x="8682104" y="3890359"/>
              <a:ext cx="1569456" cy="3692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309">
                <a:defRPr/>
              </a:pPr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  <a:cs typeface="OPPOSans R" pitchFamily="18" charset="-122"/>
                </a:rPr>
                <a:t>成立服务平台</a:t>
              </a:r>
              <a:endParaRPr lang="zh-CN" altLang="en-US" dirty="0">
                <a:solidFill>
                  <a:prstClr val="black"/>
                </a:solidFill>
                <a:latin typeface="+mj-ea"/>
                <a:ea typeface="+mj-ea"/>
                <a:cs typeface="OPPOSans R" pitchFamily="18" charset="-122"/>
              </a:endParaRPr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id="{3C669A1D-E92B-FC43-8782-068430DB17AF}"/>
              </a:ext>
            </a:extLst>
          </p:cNvPr>
          <p:cNvSpPr/>
          <p:nvPr/>
        </p:nvSpPr>
        <p:spPr>
          <a:xfrm>
            <a:off x="4561064" y="3101297"/>
            <a:ext cx="71991" cy="6431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CAA064AE-9ABE-A140-8E68-99DF41290ECE}"/>
              </a:ext>
            </a:extLst>
          </p:cNvPr>
          <p:cNvSpPr/>
          <p:nvPr/>
        </p:nvSpPr>
        <p:spPr>
          <a:xfrm>
            <a:off x="8217239" y="3042220"/>
            <a:ext cx="71991" cy="6431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168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7154E-7 -3.33333E-6 L -5.7154E-7 -0.31365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7154E-7 -3.33333E-6 L -5.7154E-7 -0.31365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9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7154E-7 -3.33333E-6 L -5.7154E-7 -0.31365 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9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 animBg="1"/>
      <p:bldP spid="33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8CD69B7E-225A-B34F-B6CF-E354AFFC53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180" y="-19035"/>
            <a:ext cx="4621391" cy="6876588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FC729EAC-7C02-9F4C-8322-B84BA4FE6EEF}"/>
              </a:ext>
            </a:extLst>
          </p:cNvPr>
          <p:cNvSpPr/>
          <p:nvPr/>
        </p:nvSpPr>
        <p:spPr>
          <a:xfrm>
            <a:off x="4643606" y="9914"/>
            <a:ext cx="7548394" cy="6857107"/>
          </a:xfrm>
          <a:prstGeom prst="rect">
            <a:avLst/>
          </a:prstGeom>
          <a:gradFill>
            <a:gsLst>
              <a:gs pos="24000">
                <a:schemeClr val="accent1">
                  <a:lumMod val="20000"/>
                  <a:lumOff val="80000"/>
                  <a:alpha val="20000"/>
                </a:schemeClr>
              </a:gs>
              <a:gs pos="100000">
                <a:schemeClr val="accent1">
                  <a:lumMod val="20000"/>
                  <a:lumOff val="80000"/>
                  <a:alpha val="5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408221" y="1927737"/>
            <a:ext cx="4887124" cy="296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latin typeface="+mn-ea"/>
                <a:cs typeface="OPPOSans R" pitchFamily="18" charset="-122"/>
              </a:rPr>
              <a:t>我们坚持至诚至信，与时俱进的服务理念和经营理念，坚持向多元化、跨地区、国际化的集团战略目标推进。 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latin typeface="+mn-ea"/>
                <a:cs typeface="OPPOSans R" pitchFamily="18" charset="-122"/>
              </a:rPr>
              <a:t>　　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latin typeface="+mn-ea"/>
                <a:cs typeface="OPPOSans R" pitchFamily="18" charset="-122"/>
              </a:rPr>
              <a:t>“成就新高度，演绎新未来”，这是公司的真实写照。不断创新进取的我们终将挑战新颠峰，迎来更灿烂的未来！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5DA5FA0-B990-8346-947E-8988C1B8C1BB}"/>
              </a:ext>
            </a:extLst>
          </p:cNvPr>
          <p:cNvGrpSpPr/>
          <p:nvPr/>
        </p:nvGrpSpPr>
        <p:grpSpPr>
          <a:xfrm>
            <a:off x="3160508" y="1935873"/>
            <a:ext cx="2967782" cy="2986255"/>
            <a:chOff x="4612710" y="1935678"/>
            <a:chExt cx="2968168" cy="2986644"/>
          </a:xfrm>
          <a:effectLst>
            <a:outerShdw blurRad="234557" dist="38100" dir="5400000" sx="105000" sy="105000" algn="t" rotWithShape="0">
              <a:schemeClr val="accent1">
                <a:lumMod val="50000"/>
                <a:alpha val="40000"/>
              </a:schemeClr>
            </a:outerShdw>
          </a:effectLst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FAB4AE1-6720-5142-B70C-108DA9358CBC}"/>
                </a:ext>
              </a:extLst>
            </p:cNvPr>
            <p:cNvGrpSpPr/>
            <p:nvPr/>
          </p:nvGrpSpPr>
          <p:grpSpPr>
            <a:xfrm>
              <a:off x="4612710" y="1935678"/>
              <a:ext cx="2968168" cy="2986644"/>
              <a:chOff x="4453247" y="1781612"/>
              <a:chExt cx="3274394" cy="3294776"/>
            </a:xfrm>
          </p:grpSpPr>
          <p:sp>
            <p:nvSpPr>
              <p:cNvPr id="7" name="矩形 7">
                <a:extLst>
                  <a:ext uri="{FF2B5EF4-FFF2-40B4-BE49-F238E27FC236}">
                    <a16:creationId xmlns:a16="http://schemas.microsoft.com/office/drawing/2014/main" id="{71AFE8BF-80F1-BC4F-B429-7384019B5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53247" y="1781612"/>
                <a:ext cx="3274394" cy="3294776"/>
              </a:xfrm>
              <a:prstGeom prst="rect">
                <a:avLst/>
              </a:prstGeom>
              <a:gradFill>
                <a:gsLst>
                  <a:gs pos="18000">
                    <a:schemeClr val="accent1">
                      <a:lumMod val="75000"/>
                    </a:schemeClr>
                  </a:gs>
                  <a:gs pos="100000">
                    <a:schemeClr val="accent2">
                      <a:alpha val="9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OPPOSans R" pitchFamily="18" charset="-122"/>
                  <a:cs typeface="OPPOSans R" pitchFamily="18" charset="-122"/>
                  <a:sym typeface="+mn-lt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10B00C1-7EFF-2B41-88D2-2F68F95363E0}"/>
                  </a:ext>
                </a:extLst>
              </p:cNvPr>
              <p:cNvSpPr txBox="1"/>
              <p:nvPr/>
            </p:nvSpPr>
            <p:spPr>
              <a:xfrm>
                <a:off x="4488873" y="2726433"/>
                <a:ext cx="3206337" cy="713013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dirty="0">
                    <a:solidFill>
                      <a:schemeClr val="bg1">
                        <a:lumMod val="95000"/>
                      </a:schemeClr>
                    </a:solidFill>
                    <a:latin typeface="+mj-ea"/>
                    <a:ea typeface="+mj-ea"/>
                    <a:cs typeface="OPPOSans B" pitchFamily="18" charset="-122"/>
                  </a:rPr>
                  <a:t>规划展望</a:t>
                </a:r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4107492-DFC4-EA44-9C08-5935B6C3EF63}"/>
                </a:ext>
              </a:extLst>
            </p:cNvPr>
            <p:cNvSpPr/>
            <p:nvPr/>
          </p:nvSpPr>
          <p:spPr>
            <a:xfrm>
              <a:off x="5187738" y="3605493"/>
              <a:ext cx="1900126" cy="3385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alpha val="30000"/>
                    </a:schemeClr>
                  </a:solidFill>
                  <a:latin typeface="+mj-ea"/>
                  <a:ea typeface="+mj-ea"/>
                  <a:cs typeface="OPPOSans M" pitchFamily="18" charset="-122"/>
                </a:rPr>
                <a:t>Future planning</a:t>
              </a:r>
              <a:endParaRPr lang="zh-CN" altLang="en-US" sz="1600" dirty="0">
                <a:solidFill>
                  <a:schemeClr val="bg1">
                    <a:alpha val="30000"/>
                  </a:schemeClr>
                </a:solidFill>
                <a:latin typeface="+mj-ea"/>
                <a:ea typeface="+mj-ea"/>
                <a:cs typeface="OPPOSans M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4DCAED-BCE9-1241-A380-2C62F7C5C66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6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7"/>
            <a:ext cx="12192000" cy="685710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01C392DE-CFAE-E945-ACD3-75CED96CE6AA}"/>
              </a:ext>
            </a:extLst>
          </p:cNvPr>
          <p:cNvSpPr/>
          <p:nvPr/>
        </p:nvSpPr>
        <p:spPr bwMode="auto">
          <a:xfrm>
            <a:off x="0" y="446"/>
            <a:ext cx="12192001" cy="6857106"/>
          </a:xfrm>
          <a:prstGeom prst="rect">
            <a:avLst/>
          </a:prstGeom>
          <a:gradFill>
            <a:gsLst>
              <a:gs pos="24000">
                <a:schemeClr val="accent1">
                  <a:lumMod val="75000"/>
                </a:schemeClr>
              </a:gs>
              <a:gs pos="100000">
                <a:schemeClr val="accent2">
                  <a:lumMod val="75000"/>
                  <a:alpha val="60881"/>
                </a:schemeClr>
              </a:gs>
            </a:gsLst>
            <a:lin ang="36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sp>
        <p:nvSpPr>
          <p:cNvPr id="10" name="矩形 5">
            <a:extLst>
              <a:ext uri="{FF2B5EF4-FFF2-40B4-BE49-F238E27FC236}">
                <a16:creationId xmlns:a16="http://schemas.microsoft.com/office/drawing/2014/main" id="{E25015AF-2B0C-974E-AB1A-5819201A0925}"/>
              </a:ext>
            </a:extLst>
          </p:cNvPr>
          <p:cNvSpPr/>
          <p:nvPr/>
        </p:nvSpPr>
        <p:spPr>
          <a:xfrm>
            <a:off x="5705344" y="2485343"/>
            <a:ext cx="5124488" cy="4363576"/>
          </a:xfrm>
          <a:custGeom>
            <a:avLst/>
            <a:gdLst>
              <a:gd name="connsiteX0" fmla="*/ 0 w 3894667"/>
              <a:gd name="connsiteY0" fmla="*/ 0 h 2805288"/>
              <a:gd name="connsiteX1" fmla="*/ 3894667 w 3894667"/>
              <a:gd name="connsiteY1" fmla="*/ 0 h 2805288"/>
              <a:gd name="connsiteX2" fmla="*/ 3894667 w 3894667"/>
              <a:gd name="connsiteY2" fmla="*/ 2805288 h 2805288"/>
              <a:gd name="connsiteX3" fmla="*/ 0 w 3894667"/>
              <a:gd name="connsiteY3" fmla="*/ 2805288 h 2805288"/>
              <a:gd name="connsiteX4" fmla="*/ 0 w 3894667"/>
              <a:gd name="connsiteY4" fmla="*/ 0 h 2805288"/>
              <a:gd name="connsiteX0" fmla="*/ 0 w 4741334"/>
              <a:gd name="connsiteY0" fmla="*/ 1106311 h 2805288"/>
              <a:gd name="connsiteX1" fmla="*/ 4741334 w 4741334"/>
              <a:gd name="connsiteY1" fmla="*/ 0 h 2805288"/>
              <a:gd name="connsiteX2" fmla="*/ 4741334 w 4741334"/>
              <a:gd name="connsiteY2" fmla="*/ 2805288 h 2805288"/>
              <a:gd name="connsiteX3" fmla="*/ 846667 w 4741334"/>
              <a:gd name="connsiteY3" fmla="*/ 2805288 h 2805288"/>
              <a:gd name="connsiteX4" fmla="*/ 0 w 4741334"/>
              <a:gd name="connsiteY4" fmla="*/ 1106311 h 2805288"/>
              <a:gd name="connsiteX0" fmla="*/ 0 w 4741334"/>
              <a:gd name="connsiteY0" fmla="*/ 1106311 h 2839155"/>
              <a:gd name="connsiteX1" fmla="*/ 4741334 w 4741334"/>
              <a:gd name="connsiteY1" fmla="*/ 0 h 2839155"/>
              <a:gd name="connsiteX2" fmla="*/ 4741334 w 4741334"/>
              <a:gd name="connsiteY2" fmla="*/ 2805288 h 2839155"/>
              <a:gd name="connsiteX3" fmla="*/ 56445 w 4741334"/>
              <a:gd name="connsiteY3" fmla="*/ 2839155 h 2839155"/>
              <a:gd name="connsiteX4" fmla="*/ 0 w 4741334"/>
              <a:gd name="connsiteY4" fmla="*/ 1106311 h 2839155"/>
              <a:gd name="connsiteX0" fmla="*/ 0 w 4741334"/>
              <a:gd name="connsiteY0" fmla="*/ 0 h 1732844"/>
              <a:gd name="connsiteX1" fmla="*/ 2867378 w 4741334"/>
              <a:gd name="connsiteY1" fmla="*/ 756356 h 1732844"/>
              <a:gd name="connsiteX2" fmla="*/ 4741334 w 4741334"/>
              <a:gd name="connsiteY2" fmla="*/ 1698977 h 1732844"/>
              <a:gd name="connsiteX3" fmla="*/ 56445 w 4741334"/>
              <a:gd name="connsiteY3" fmla="*/ 1732844 h 1732844"/>
              <a:gd name="connsiteX4" fmla="*/ 0 w 4741334"/>
              <a:gd name="connsiteY4" fmla="*/ 0 h 1732844"/>
              <a:gd name="connsiteX0" fmla="*/ 0 w 5294489"/>
              <a:gd name="connsiteY0" fmla="*/ 1004711 h 2737555"/>
              <a:gd name="connsiteX1" fmla="*/ 5294489 w 5294489"/>
              <a:gd name="connsiteY1" fmla="*/ 0 h 2737555"/>
              <a:gd name="connsiteX2" fmla="*/ 4741334 w 5294489"/>
              <a:gd name="connsiteY2" fmla="*/ 2703688 h 2737555"/>
              <a:gd name="connsiteX3" fmla="*/ 56445 w 5294489"/>
              <a:gd name="connsiteY3" fmla="*/ 2737555 h 2737555"/>
              <a:gd name="connsiteX4" fmla="*/ 0 w 5294489"/>
              <a:gd name="connsiteY4" fmla="*/ 1004711 h 2737555"/>
              <a:gd name="connsiteX0" fmla="*/ 0 w 5328356"/>
              <a:gd name="connsiteY0" fmla="*/ 1004711 h 2737555"/>
              <a:gd name="connsiteX1" fmla="*/ 5294489 w 5328356"/>
              <a:gd name="connsiteY1" fmla="*/ 0 h 2737555"/>
              <a:gd name="connsiteX2" fmla="*/ 5328356 w 5328356"/>
              <a:gd name="connsiteY2" fmla="*/ 2726266 h 2737555"/>
              <a:gd name="connsiteX3" fmla="*/ 56445 w 5328356"/>
              <a:gd name="connsiteY3" fmla="*/ 2737555 h 2737555"/>
              <a:gd name="connsiteX4" fmla="*/ 0 w 5328356"/>
              <a:gd name="connsiteY4" fmla="*/ 1004711 h 2737555"/>
              <a:gd name="connsiteX0" fmla="*/ 0 w 5328356"/>
              <a:gd name="connsiteY0" fmla="*/ 1004711 h 2726266"/>
              <a:gd name="connsiteX1" fmla="*/ 5294489 w 5328356"/>
              <a:gd name="connsiteY1" fmla="*/ 0 h 2726266"/>
              <a:gd name="connsiteX2" fmla="*/ 5328356 w 5328356"/>
              <a:gd name="connsiteY2" fmla="*/ 2726266 h 2726266"/>
              <a:gd name="connsiteX3" fmla="*/ 11289 w 5328356"/>
              <a:gd name="connsiteY3" fmla="*/ 2726266 h 2726266"/>
              <a:gd name="connsiteX4" fmla="*/ 0 w 5328356"/>
              <a:gd name="connsiteY4" fmla="*/ 1004711 h 2726266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11289 w 5362223"/>
              <a:gd name="connsiteY0" fmla="*/ 993422 h 2737554"/>
              <a:gd name="connsiteX1" fmla="*/ 5362223 w 5362223"/>
              <a:gd name="connsiteY1" fmla="*/ 0 h 2737554"/>
              <a:gd name="connsiteX2" fmla="*/ 5339645 w 5362223"/>
              <a:gd name="connsiteY2" fmla="*/ 2714977 h 2737554"/>
              <a:gd name="connsiteX3" fmla="*/ 0 w 5362223"/>
              <a:gd name="connsiteY3" fmla="*/ 2737554 h 2737554"/>
              <a:gd name="connsiteX4" fmla="*/ 11289 w 5362223"/>
              <a:gd name="connsiteY4" fmla="*/ 993422 h 2737554"/>
              <a:gd name="connsiteX0" fmla="*/ 11289 w 5362223"/>
              <a:gd name="connsiteY0" fmla="*/ 993422 h 2714977"/>
              <a:gd name="connsiteX1" fmla="*/ 5362223 w 5362223"/>
              <a:gd name="connsiteY1" fmla="*/ 0 h 2714977"/>
              <a:gd name="connsiteX2" fmla="*/ 5339645 w 5362223"/>
              <a:gd name="connsiteY2" fmla="*/ 2714977 h 2714977"/>
              <a:gd name="connsiteX3" fmla="*/ 0 w 5362223"/>
              <a:gd name="connsiteY3" fmla="*/ 2703687 h 2714977"/>
              <a:gd name="connsiteX4" fmla="*/ 11289 w 5362223"/>
              <a:gd name="connsiteY4" fmla="*/ 993422 h 2714977"/>
              <a:gd name="connsiteX0" fmla="*/ 35578 w 5362223"/>
              <a:gd name="connsiteY0" fmla="*/ 670368 h 2714977"/>
              <a:gd name="connsiteX1" fmla="*/ 5362223 w 5362223"/>
              <a:gd name="connsiteY1" fmla="*/ 0 h 2714977"/>
              <a:gd name="connsiteX2" fmla="*/ 5339645 w 5362223"/>
              <a:gd name="connsiteY2" fmla="*/ 2714977 h 2714977"/>
              <a:gd name="connsiteX3" fmla="*/ 0 w 5362223"/>
              <a:gd name="connsiteY3" fmla="*/ 2703687 h 2714977"/>
              <a:gd name="connsiteX4" fmla="*/ 35578 w 5362223"/>
              <a:gd name="connsiteY4" fmla="*/ 670368 h 2714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2223" h="2714977">
                <a:moveTo>
                  <a:pt x="35578" y="670368"/>
                </a:moveTo>
                <a:lnTo>
                  <a:pt x="5362223" y="0"/>
                </a:lnTo>
                <a:lnTo>
                  <a:pt x="5339645" y="2714977"/>
                </a:lnTo>
                <a:lnTo>
                  <a:pt x="0" y="2703687"/>
                </a:lnTo>
                <a:lnTo>
                  <a:pt x="35578" y="670368"/>
                </a:lnTo>
                <a:close/>
              </a:path>
            </a:pathLst>
          </a:custGeom>
          <a:gradFill>
            <a:gsLst>
              <a:gs pos="23000">
                <a:schemeClr val="accent1">
                  <a:alpha val="56179"/>
                </a:schemeClr>
              </a:gs>
              <a:gs pos="100000">
                <a:schemeClr val="accent2">
                  <a:alpha val="34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F96D9CA-492E-3548-8B1E-2368101F6D53}"/>
              </a:ext>
            </a:extLst>
          </p:cNvPr>
          <p:cNvSpPr/>
          <p:nvPr/>
        </p:nvSpPr>
        <p:spPr>
          <a:xfrm>
            <a:off x="3104040" y="4165504"/>
            <a:ext cx="5361525" cy="2714624"/>
          </a:xfrm>
          <a:custGeom>
            <a:avLst/>
            <a:gdLst>
              <a:gd name="connsiteX0" fmla="*/ 0 w 3894667"/>
              <a:gd name="connsiteY0" fmla="*/ 0 h 2805288"/>
              <a:gd name="connsiteX1" fmla="*/ 3894667 w 3894667"/>
              <a:gd name="connsiteY1" fmla="*/ 0 h 2805288"/>
              <a:gd name="connsiteX2" fmla="*/ 3894667 w 3894667"/>
              <a:gd name="connsiteY2" fmla="*/ 2805288 h 2805288"/>
              <a:gd name="connsiteX3" fmla="*/ 0 w 3894667"/>
              <a:gd name="connsiteY3" fmla="*/ 2805288 h 2805288"/>
              <a:gd name="connsiteX4" fmla="*/ 0 w 3894667"/>
              <a:gd name="connsiteY4" fmla="*/ 0 h 2805288"/>
              <a:gd name="connsiteX0" fmla="*/ 0 w 4741334"/>
              <a:gd name="connsiteY0" fmla="*/ 1106311 h 2805288"/>
              <a:gd name="connsiteX1" fmla="*/ 4741334 w 4741334"/>
              <a:gd name="connsiteY1" fmla="*/ 0 h 2805288"/>
              <a:gd name="connsiteX2" fmla="*/ 4741334 w 4741334"/>
              <a:gd name="connsiteY2" fmla="*/ 2805288 h 2805288"/>
              <a:gd name="connsiteX3" fmla="*/ 846667 w 4741334"/>
              <a:gd name="connsiteY3" fmla="*/ 2805288 h 2805288"/>
              <a:gd name="connsiteX4" fmla="*/ 0 w 4741334"/>
              <a:gd name="connsiteY4" fmla="*/ 1106311 h 2805288"/>
              <a:gd name="connsiteX0" fmla="*/ 0 w 4741334"/>
              <a:gd name="connsiteY0" fmla="*/ 1106311 h 2839155"/>
              <a:gd name="connsiteX1" fmla="*/ 4741334 w 4741334"/>
              <a:gd name="connsiteY1" fmla="*/ 0 h 2839155"/>
              <a:gd name="connsiteX2" fmla="*/ 4741334 w 4741334"/>
              <a:gd name="connsiteY2" fmla="*/ 2805288 h 2839155"/>
              <a:gd name="connsiteX3" fmla="*/ 56445 w 4741334"/>
              <a:gd name="connsiteY3" fmla="*/ 2839155 h 2839155"/>
              <a:gd name="connsiteX4" fmla="*/ 0 w 4741334"/>
              <a:gd name="connsiteY4" fmla="*/ 1106311 h 2839155"/>
              <a:gd name="connsiteX0" fmla="*/ 0 w 4741334"/>
              <a:gd name="connsiteY0" fmla="*/ 0 h 1732844"/>
              <a:gd name="connsiteX1" fmla="*/ 2867378 w 4741334"/>
              <a:gd name="connsiteY1" fmla="*/ 756356 h 1732844"/>
              <a:gd name="connsiteX2" fmla="*/ 4741334 w 4741334"/>
              <a:gd name="connsiteY2" fmla="*/ 1698977 h 1732844"/>
              <a:gd name="connsiteX3" fmla="*/ 56445 w 4741334"/>
              <a:gd name="connsiteY3" fmla="*/ 1732844 h 1732844"/>
              <a:gd name="connsiteX4" fmla="*/ 0 w 4741334"/>
              <a:gd name="connsiteY4" fmla="*/ 0 h 1732844"/>
              <a:gd name="connsiteX0" fmla="*/ 0 w 5294489"/>
              <a:gd name="connsiteY0" fmla="*/ 1004711 h 2737555"/>
              <a:gd name="connsiteX1" fmla="*/ 5294489 w 5294489"/>
              <a:gd name="connsiteY1" fmla="*/ 0 h 2737555"/>
              <a:gd name="connsiteX2" fmla="*/ 4741334 w 5294489"/>
              <a:gd name="connsiteY2" fmla="*/ 2703688 h 2737555"/>
              <a:gd name="connsiteX3" fmla="*/ 56445 w 5294489"/>
              <a:gd name="connsiteY3" fmla="*/ 2737555 h 2737555"/>
              <a:gd name="connsiteX4" fmla="*/ 0 w 5294489"/>
              <a:gd name="connsiteY4" fmla="*/ 1004711 h 2737555"/>
              <a:gd name="connsiteX0" fmla="*/ 0 w 5328356"/>
              <a:gd name="connsiteY0" fmla="*/ 1004711 h 2737555"/>
              <a:gd name="connsiteX1" fmla="*/ 5294489 w 5328356"/>
              <a:gd name="connsiteY1" fmla="*/ 0 h 2737555"/>
              <a:gd name="connsiteX2" fmla="*/ 5328356 w 5328356"/>
              <a:gd name="connsiteY2" fmla="*/ 2726266 h 2737555"/>
              <a:gd name="connsiteX3" fmla="*/ 56445 w 5328356"/>
              <a:gd name="connsiteY3" fmla="*/ 2737555 h 2737555"/>
              <a:gd name="connsiteX4" fmla="*/ 0 w 5328356"/>
              <a:gd name="connsiteY4" fmla="*/ 1004711 h 2737555"/>
              <a:gd name="connsiteX0" fmla="*/ 0 w 5328356"/>
              <a:gd name="connsiteY0" fmla="*/ 1004711 h 2726266"/>
              <a:gd name="connsiteX1" fmla="*/ 5294489 w 5328356"/>
              <a:gd name="connsiteY1" fmla="*/ 0 h 2726266"/>
              <a:gd name="connsiteX2" fmla="*/ 5328356 w 5328356"/>
              <a:gd name="connsiteY2" fmla="*/ 2726266 h 2726266"/>
              <a:gd name="connsiteX3" fmla="*/ 11289 w 5328356"/>
              <a:gd name="connsiteY3" fmla="*/ 2726266 h 2726266"/>
              <a:gd name="connsiteX4" fmla="*/ 0 w 5328356"/>
              <a:gd name="connsiteY4" fmla="*/ 1004711 h 2726266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11289 w 5362223"/>
              <a:gd name="connsiteY0" fmla="*/ 993422 h 2737554"/>
              <a:gd name="connsiteX1" fmla="*/ 5362223 w 5362223"/>
              <a:gd name="connsiteY1" fmla="*/ 0 h 2737554"/>
              <a:gd name="connsiteX2" fmla="*/ 5339645 w 5362223"/>
              <a:gd name="connsiteY2" fmla="*/ 2714977 h 2737554"/>
              <a:gd name="connsiteX3" fmla="*/ 0 w 5362223"/>
              <a:gd name="connsiteY3" fmla="*/ 2737554 h 2737554"/>
              <a:gd name="connsiteX4" fmla="*/ 11289 w 5362223"/>
              <a:gd name="connsiteY4" fmla="*/ 993422 h 2737554"/>
              <a:gd name="connsiteX0" fmla="*/ 11289 w 5362223"/>
              <a:gd name="connsiteY0" fmla="*/ 993422 h 2714977"/>
              <a:gd name="connsiteX1" fmla="*/ 5362223 w 5362223"/>
              <a:gd name="connsiteY1" fmla="*/ 0 h 2714977"/>
              <a:gd name="connsiteX2" fmla="*/ 5339645 w 5362223"/>
              <a:gd name="connsiteY2" fmla="*/ 2714977 h 2714977"/>
              <a:gd name="connsiteX3" fmla="*/ 0 w 5362223"/>
              <a:gd name="connsiteY3" fmla="*/ 2703687 h 2714977"/>
              <a:gd name="connsiteX4" fmla="*/ 11289 w 5362223"/>
              <a:gd name="connsiteY4" fmla="*/ 993422 h 2714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2223" h="2714977">
                <a:moveTo>
                  <a:pt x="11289" y="993422"/>
                </a:moveTo>
                <a:lnTo>
                  <a:pt x="5362223" y="0"/>
                </a:lnTo>
                <a:lnTo>
                  <a:pt x="5339645" y="2714977"/>
                </a:lnTo>
                <a:lnTo>
                  <a:pt x="0" y="2703687"/>
                </a:lnTo>
                <a:lnTo>
                  <a:pt x="11289" y="993422"/>
                </a:lnTo>
                <a:close/>
              </a:path>
            </a:pathLst>
          </a:custGeom>
          <a:gradFill>
            <a:gsLst>
              <a:gs pos="24000">
                <a:schemeClr val="accent1">
                  <a:lumMod val="60000"/>
                  <a:lumOff val="40000"/>
                  <a:alpha val="80248"/>
                </a:schemeClr>
              </a:gs>
              <a:gs pos="100000">
                <a:schemeClr val="accent1">
                  <a:alpha val="31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12" name="矩形 5">
            <a:extLst>
              <a:ext uri="{FF2B5EF4-FFF2-40B4-BE49-F238E27FC236}">
                <a16:creationId xmlns:a16="http://schemas.microsoft.com/office/drawing/2014/main" id="{33DD0B10-F68C-7640-88F2-DD7CA4D53A99}"/>
              </a:ext>
            </a:extLst>
          </p:cNvPr>
          <p:cNvSpPr/>
          <p:nvPr/>
        </p:nvSpPr>
        <p:spPr>
          <a:xfrm>
            <a:off x="6045208" y="5041690"/>
            <a:ext cx="6154719" cy="1841390"/>
          </a:xfrm>
          <a:custGeom>
            <a:avLst/>
            <a:gdLst>
              <a:gd name="connsiteX0" fmla="*/ 0 w 3894667"/>
              <a:gd name="connsiteY0" fmla="*/ 0 h 2805288"/>
              <a:gd name="connsiteX1" fmla="*/ 3894667 w 3894667"/>
              <a:gd name="connsiteY1" fmla="*/ 0 h 2805288"/>
              <a:gd name="connsiteX2" fmla="*/ 3894667 w 3894667"/>
              <a:gd name="connsiteY2" fmla="*/ 2805288 h 2805288"/>
              <a:gd name="connsiteX3" fmla="*/ 0 w 3894667"/>
              <a:gd name="connsiteY3" fmla="*/ 2805288 h 2805288"/>
              <a:gd name="connsiteX4" fmla="*/ 0 w 3894667"/>
              <a:gd name="connsiteY4" fmla="*/ 0 h 2805288"/>
              <a:gd name="connsiteX0" fmla="*/ 0 w 4741334"/>
              <a:gd name="connsiteY0" fmla="*/ 1106311 h 2805288"/>
              <a:gd name="connsiteX1" fmla="*/ 4741334 w 4741334"/>
              <a:gd name="connsiteY1" fmla="*/ 0 h 2805288"/>
              <a:gd name="connsiteX2" fmla="*/ 4741334 w 4741334"/>
              <a:gd name="connsiteY2" fmla="*/ 2805288 h 2805288"/>
              <a:gd name="connsiteX3" fmla="*/ 846667 w 4741334"/>
              <a:gd name="connsiteY3" fmla="*/ 2805288 h 2805288"/>
              <a:gd name="connsiteX4" fmla="*/ 0 w 4741334"/>
              <a:gd name="connsiteY4" fmla="*/ 1106311 h 2805288"/>
              <a:gd name="connsiteX0" fmla="*/ 0 w 4741334"/>
              <a:gd name="connsiteY0" fmla="*/ 1106311 h 2839155"/>
              <a:gd name="connsiteX1" fmla="*/ 4741334 w 4741334"/>
              <a:gd name="connsiteY1" fmla="*/ 0 h 2839155"/>
              <a:gd name="connsiteX2" fmla="*/ 4741334 w 4741334"/>
              <a:gd name="connsiteY2" fmla="*/ 2805288 h 2839155"/>
              <a:gd name="connsiteX3" fmla="*/ 56445 w 4741334"/>
              <a:gd name="connsiteY3" fmla="*/ 2839155 h 2839155"/>
              <a:gd name="connsiteX4" fmla="*/ 0 w 4741334"/>
              <a:gd name="connsiteY4" fmla="*/ 1106311 h 2839155"/>
              <a:gd name="connsiteX0" fmla="*/ 0 w 4741334"/>
              <a:gd name="connsiteY0" fmla="*/ 0 h 1732844"/>
              <a:gd name="connsiteX1" fmla="*/ 2867378 w 4741334"/>
              <a:gd name="connsiteY1" fmla="*/ 756356 h 1732844"/>
              <a:gd name="connsiteX2" fmla="*/ 4741334 w 4741334"/>
              <a:gd name="connsiteY2" fmla="*/ 1698977 h 1732844"/>
              <a:gd name="connsiteX3" fmla="*/ 56445 w 4741334"/>
              <a:gd name="connsiteY3" fmla="*/ 1732844 h 1732844"/>
              <a:gd name="connsiteX4" fmla="*/ 0 w 4741334"/>
              <a:gd name="connsiteY4" fmla="*/ 0 h 1732844"/>
              <a:gd name="connsiteX0" fmla="*/ 0 w 5294489"/>
              <a:gd name="connsiteY0" fmla="*/ 1004711 h 2737555"/>
              <a:gd name="connsiteX1" fmla="*/ 5294489 w 5294489"/>
              <a:gd name="connsiteY1" fmla="*/ 0 h 2737555"/>
              <a:gd name="connsiteX2" fmla="*/ 4741334 w 5294489"/>
              <a:gd name="connsiteY2" fmla="*/ 2703688 h 2737555"/>
              <a:gd name="connsiteX3" fmla="*/ 56445 w 5294489"/>
              <a:gd name="connsiteY3" fmla="*/ 2737555 h 2737555"/>
              <a:gd name="connsiteX4" fmla="*/ 0 w 5294489"/>
              <a:gd name="connsiteY4" fmla="*/ 1004711 h 2737555"/>
              <a:gd name="connsiteX0" fmla="*/ 0 w 5328356"/>
              <a:gd name="connsiteY0" fmla="*/ 1004711 h 2737555"/>
              <a:gd name="connsiteX1" fmla="*/ 5294489 w 5328356"/>
              <a:gd name="connsiteY1" fmla="*/ 0 h 2737555"/>
              <a:gd name="connsiteX2" fmla="*/ 5328356 w 5328356"/>
              <a:gd name="connsiteY2" fmla="*/ 2726266 h 2737555"/>
              <a:gd name="connsiteX3" fmla="*/ 56445 w 5328356"/>
              <a:gd name="connsiteY3" fmla="*/ 2737555 h 2737555"/>
              <a:gd name="connsiteX4" fmla="*/ 0 w 5328356"/>
              <a:gd name="connsiteY4" fmla="*/ 1004711 h 2737555"/>
              <a:gd name="connsiteX0" fmla="*/ 0 w 5328356"/>
              <a:gd name="connsiteY0" fmla="*/ 1004711 h 2726266"/>
              <a:gd name="connsiteX1" fmla="*/ 5294489 w 5328356"/>
              <a:gd name="connsiteY1" fmla="*/ 0 h 2726266"/>
              <a:gd name="connsiteX2" fmla="*/ 5328356 w 5328356"/>
              <a:gd name="connsiteY2" fmla="*/ 2726266 h 2726266"/>
              <a:gd name="connsiteX3" fmla="*/ 11289 w 5328356"/>
              <a:gd name="connsiteY3" fmla="*/ 2726266 h 2726266"/>
              <a:gd name="connsiteX4" fmla="*/ 0 w 5328356"/>
              <a:gd name="connsiteY4" fmla="*/ 1004711 h 2726266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11289 w 5362223"/>
              <a:gd name="connsiteY0" fmla="*/ 993422 h 2737554"/>
              <a:gd name="connsiteX1" fmla="*/ 5362223 w 5362223"/>
              <a:gd name="connsiteY1" fmla="*/ 0 h 2737554"/>
              <a:gd name="connsiteX2" fmla="*/ 5339645 w 5362223"/>
              <a:gd name="connsiteY2" fmla="*/ 2714977 h 2737554"/>
              <a:gd name="connsiteX3" fmla="*/ 0 w 5362223"/>
              <a:gd name="connsiteY3" fmla="*/ 2737554 h 2737554"/>
              <a:gd name="connsiteX4" fmla="*/ 11289 w 5362223"/>
              <a:gd name="connsiteY4" fmla="*/ 993422 h 2737554"/>
              <a:gd name="connsiteX0" fmla="*/ 11289 w 5362223"/>
              <a:gd name="connsiteY0" fmla="*/ 993422 h 2714977"/>
              <a:gd name="connsiteX1" fmla="*/ 5362223 w 5362223"/>
              <a:gd name="connsiteY1" fmla="*/ 0 h 2714977"/>
              <a:gd name="connsiteX2" fmla="*/ 5339645 w 5362223"/>
              <a:gd name="connsiteY2" fmla="*/ 2714977 h 2714977"/>
              <a:gd name="connsiteX3" fmla="*/ 0 w 5362223"/>
              <a:gd name="connsiteY3" fmla="*/ 2703687 h 2714977"/>
              <a:gd name="connsiteX4" fmla="*/ 11289 w 5362223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411 w 5350934"/>
              <a:gd name="connsiteY3" fmla="*/ 1928987 h 2714977"/>
              <a:gd name="connsiteX4" fmla="*/ 0 w 5350934"/>
              <a:gd name="connsiteY4" fmla="*/ 993422 h 2714977"/>
              <a:gd name="connsiteX0" fmla="*/ 0 w 5353756"/>
              <a:gd name="connsiteY0" fmla="*/ 993422 h 1928987"/>
              <a:gd name="connsiteX1" fmla="*/ 5350934 w 5353756"/>
              <a:gd name="connsiteY1" fmla="*/ 0 h 1928987"/>
              <a:gd name="connsiteX2" fmla="*/ 5353756 w 5353756"/>
              <a:gd name="connsiteY2" fmla="*/ 1063977 h 1928987"/>
              <a:gd name="connsiteX3" fmla="*/ 1411 w 5353756"/>
              <a:gd name="connsiteY3" fmla="*/ 1928987 h 1928987"/>
              <a:gd name="connsiteX4" fmla="*/ 0 w 5353756"/>
              <a:gd name="connsiteY4" fmla="*/ 993422 h 1928987"/>
              <a:gd name="connsiteX0" fmla="*/ 0 w 5350987"/>
              <a:gd name="connsiteY0" fmla="*/ 993422 h 1928987"/>
              <a:gd name="connsiteX1" fmla="*/ 5350934 w 5350987"/>
              <a:gd name="connsiteY1" fmla="*/ 0 h 1928987"/>
              <a:gd name="connsiteX2" fmla="*/ 5341056 w 5350987"/>
              <a:gd name="connsiteY2" fmla="*/ 1013177 h 1928987"/>
              <a:gd name="connsiteX3" fmla="*/ 1411 w 5350987"/>
              <a:gd name="connsiteY3" fmla="*/ 1928987 h 1928987"/>
              <a:gd name="connsiteX4" fmla="*/ 0 w 5350987"/>
              <a:gd name="connsiteY4" fmla="*/ 993422 h 1928987"/>
              <a:gd name="connsiteX0" fmla="*/ 0 w 5350987"/>
              <a:gd name="connsiteY0" fmla="*/ 993422 h 1934031"/>
              <a:gd name="connsiteX1" fmla="*/ 5350934 w 5350987"/>
              <a:gd name="connsiteY1" fmla="*/ 0 h 1934031"/>
              <a:gd name="connsiteX2" fmla="*/ 5341056 w 5350987"/>
              <a:gd name="connsiteY2" fmla="*/ 1013177 h 1934031"/>
              <a:gd name="connsiteX3" fmla="*/ 2106043 w 5350987"/>
              <a:gd name="connsiteY3" fmla="*/ 1934031 h 1934031"/>
              <a:gd name="connsiteX4" fmla="*/ 1411 w 5350987"/>
              <a:gd name="connsiteY4" fmla="*/ 1928987 h 1934031"/>
              <a:gd name="connsiteX5" fmla="*/ 0 w 5350987"/>
              <a:gd name="connsiteY5" fmla="*/ 993422 h 1934031"/>
              <a:gd name="connsiteX0" fmla="*/ 0 w 5350987"/>
              <a:gd name="connsiteY0" fmla="*/ 993422 h 1934031"/>
              <a:gd name="connsiteX1" fmla="*/ 5350934 w 5350987"/>
              <a:gd name="connsiteY1" fmla="*/ 0 h 1934031"/>
              <a:gd name="connsiteX2" fmla="*/ 5341056 w 5350987"/>
              <a:gd name="connsiteY2" fmla="*/ 1013177 h 1934031"/>
              <a:gd name="connsiteX3" fmla="*/ 2106043 w 5350987"/>
              <a:gd name="connsiteY3" fmla="*/ 1934031 h 1934031"/>
              <a:gd name="connsiteX4" fmla="*/ 1411 w 5350987"/>
              <a:gd name="connsiteY4" fmla="*/ 1928987 h 1934031"/>
              <a:gd name="connsiteX5" fmla="*/ 0 w 5350987"/>
              <a:gd name="connsiteY5" fmla="*/ 993422 h 1934031"/>
              <a:gd name="connsiteX0" fmla="*/ 0 w 5350987"/>
              <a:gd name="connsiteY0" fmla="*/ 993422 h 1934033"/>
              <a:gd name="connsiteX1" fmla="*/ 5350934 w 5350987"/>
              <a:gd name="connsiteY1" fmla="*/ 0 h 1934033"/>
              <a:gd name="connsiteX2" fmla="*/ 5341056 w 5350987"/>
              <a:gd name="connsiteY2" fmla="*/ 1013177 h 1934033"/>
              <a:gd name="connsiteX3" fmla="*/ 2106043 w 5350987"/>
              <a:gd name="connsiteY3" fmla="*/ 1934031 h 1934033"/>
              <a:gd name="connsiteX4" fmla="*/ 1411 w 5350987"/>
              <a:gd name="connsiteY4" fmla="*/ 1928987 h 1934033"/>
              <a:gd name="connsiteX5" fmla="*/ 0 w 5350987"/>
              <a:gd name="connsiteY5" fmla="*/ 993422 h 1934033"/>
              <a:gd name="connsiteX0" fmla="*/ 0 w 5350987"/>
              <a:gd name="connsiteY0" fmla="*/ 993422 h 1934033"/>
              <a:gd name="connsiteX1" fmla="*/ 5350934 w 5350987"/>
              <a:gd name="connsiteY1" fmla="*/ 0 h 1934033"/>
              <a:gd name="connsiteX2" fmla="*/ 5341056 w 5350987"/>
              <a:gd name="connsiteY2" fmla="*/ 1013177 h 1934033"/>
              <a:gd name="connsiteX3" fmla="*/ 2106043 w 5350987"/>
              <a:gd name="connsiteY3" fmla="*/ 1934031 h 1934033"/>
              <a:gd name="connsiteX4" fmla="*/ 1411 w 5350987"/>
              <a:gd name="connsiteY4" fmla="*/ 1928987 h 1934033"/>
              <a:gd name="connsiteX5" fmla="*/ 0 w 5350987"/>
              <a:gd name="connsiteY5" fmla="*/ 993422 h 1934033"/>
              <a:gd name="connsiteX0" fmla="*/ 0 w 5350987"/>
              <a:gd name="connsiteY0" fmla="*/ 993422 h 1934033"/>
              <a:gd name="connsiteX1" fmla="*/ 5350934 w 5350987"/>
              <a:gd name="connsiteY1" fmla="*/ 0 h 1934033"/>
              <a:gd name="connsiteX2" fmla="*/ 5341056 w 5350987"/>
              <a:gd name="connsiteY2" fmla="*/ 1013177 h 1934033"/>
              <a:gd name="connsiteX3" fmla="*/ 2106043 w 5350987"/>
              <a:gd name="connsiteY3" fmla="*/ 1934031 h 1934033"/>
              <a:gd name="connsiteX4" fmla="*/ 1411 w 5350987"/>
              <a:gd name="connsiteY4" fmla="*/ 1928987 h 1934033"/>
              <a:gd name="connsiteX5" fmla="*/ 0 w 5350987"/>
              <a:gd name="connsiteY5" fmla="*/ 993422 h 1934033"/>
              <a:gd name="connsiteX0" fmla="*/ 0 w 5351034"/>
              <a:gd name="connsiteY0" fmla="*/ 993422 h 1934033"/>
              <a:gd name="connsiteX1" fmla="*/ 5350934 w 5351034"/>
              <a:gd name="connsiteY1" fmla="*/ 0 h 1934033"/>
              <a:gd name="connsiteX2" fmla="*/ 5341056 w 5351034"/>
              <a:gd name="connsiteY2" fmla="*/ 1013177 h 1934033"/>
              <a:gd name="connsiteX3" fmla="*/ 2106043 w 5351034"/>
              <a:gd name="connsiteY3" fmla="*/ 1934031 h 1934033"/>
              <a:gd name="connsiteX4" fmla="*/ 1411 w 5351034"/>
              <a:gd name="connsiteY4" fmla="*/ 1928987 h 1934033"/>
              <a:gd name="connsiteX5" fmla="*/ 0 w 5351034"/>
              <a:gd name="connsiteY5" fmla="*/ 993422 h 1934033"/>
              <a:gd name="connsiteX0" fmla="*/ 0 w 5351034"/>
              <a:gd name="connsiteY0" fmla="*/ 993422 h 1934033"/>
              <a:gd name="connsiteX1" fmla="*/ 5350934 w 5351034"/>
              <a:gd name="connsiteY1" fmla="*/ 0 h 1934033"/>
              <a:gd name="connsiteX2" fmla="*/ 5341056 w 5351034"/>
              <a:gd name="connsiteY2" fmla="*/ 1013177 h 1934033"/>
              <a:gd name="connsiteX3" fmla="*/ 2106043 w 5351034"/>
              <a:gd name="connsiteY3" fmla="*/ 1934031 h 1934033"/>
              <a:gd name="connsiteX4" fmla="*/ 1411 w 5351034"/>
              <a:gd name="connsiteY4" fmla="*/ 1928987 h 1934033"/>
              <a:gd name="connsiteX5" fmla="*/ 0 w 5351034"/>
              <a:gd name="connsiteY5" fmla="*/ 993422 h 1934033"/>
              <a:gd name="connsiteX0" fmla="*/ 0 w 5351035"/>
              <a:gd name="connsiteY0" fmla="*/ 1157105 h 2097716"/>
              <a:gd name="connsiteX1" fmla="*/ 5350935 w 5351035"/>
              <a:gd name="connsiteY1" fmla="*/ 0 h 2097716"/>
              <a:gd name="connsiteX2" fmla="*/ 5341056 w 5351035"/>
              <a:gd name="connsiteY2" fmla="*/ 1176860 h 2097716"/>
              <a:gd name="connsiteX3" fmla="*/ 2106043 w 5351035"/>
              <a:gd name="connsiteY3" fmla="*/ 2097714 h 2097716"/>
              <a:gd name="connsiteX4" fmla="*/ 1411 w 5351035"/>
              <a:gd name="connsiteY4" fmla="*/ 2092670 h 2097716"/>
              <a:gd name="connsiteX5" fmla="*/ 0 w 5351035"/>
              <a:gd name="connsiteY5" fmla="*/ 1157105 h 2097716"/>
              <a:gd name="connsiteX0" fmla="*/ 0 w 5351035"/>
              <a:gd name="connsiteY0" fmla="*/ 1157105 h 2112596"/>
              <a:gd name="connsiteX1" fmla="*/ 5350935 w 5351035"/>
              <a:gd name="connsiteY1" fmla="*/ 0 h 2112596"/>
              <a:gd name="connsiteX2" fmla="*/ 5341056 w 5351035"/>
              <a:gd name="connsiteY2" fmla="*/ 1176860 h 2112596"/>
              <a:gd name="connsiteX3" fmla="*/ 1688233 w 5351035"/>
              <a:gd name="connsiteY3" fmla="*/ 2112594 h 2112596"/>
              <a:gd name="connsiteX4" fmla="*/ 1411 w 5351035"/>
              <a:gd name="connsiteY4" fmla="*/ 2092670 h 2112596"/>
              <a:gd name="connsiteX5" fmla="*/ 0 w 5351035"/>
              <a:gd name="connsiteY5" fmla="*/ 1157105 h 2112596"/>
              <a:gd name="connsiteX0" fmla="*/ 0 w 5351035"/>
              <a:gd name="connsiteY0" fmla="*/ 1157105 h 2112596"/>
              <a:gd name="connsiteX1" fmla="*/ 5350935 w 5351035"/>
              <a:gd name="connsiteY1" fmla="*/ 0 h 2112596"/>
              <a:gd name="connsiteX2" fmla="*/ 5341056 w 5351035"/>
              <a:gd name="connsiteY2" fmla="*/ 1176860 h 2112596"/>
              <a:gd name="connsiteX3" fmla="*/ 1389797 w 5351035"/>
              <a:gd name="connsiteY3" fmla="*/ 2112594 h 2112596"/>
              <a:gd name="connsiteX4" fmla="*/ 1411 w 5351035"/>
              <a:gd name="connsiteY4" fmla="*/ 2092670 h 2112596"/>
              <a:gd name="connsiteX5" fmla="*/ 0 w 5351035"/>
              <a:gd name="connsiteY5" fmla="*/ 1157105 h 2112596"/>
              <a:gd name="connsiteX0" fmla="*/ 0 w 5353402"/>
              <a:gd name="connsiteY0" fmla="*/ 1157105 h 2173806"/>
              <a:gd name="connsiteX1" fmla="*/ 5350935 w 5353402"/>
              <a:gd name="connsiteY1" fmla="*/ 0 h 2173806"/>
              <a:gd name="connsiteX2" fmla="*/ 5351004 w 5353402"/>
              <a:gd name="connsiteY2" fmla="*/ 1205999 h 2173806"/>
              <a:gd name="connsiteX3" fmla="*/ 1389797 w 5353402"/>
              <a:gd name="connsiteY3" fmla="*/ 2112594 h 2173806"/>
              <a:gd name="connsiteX4" fmla="*/ 1411 w 5353402"/>
              <a:gd name="connsiteY4" fmla="*/ 2092670 h 2173806"/>
              <a:gd name="connsiteX5" fmla="*/ 0 w 5353402"/>
              <a:gd name="connsiteY5" fmla="*/ 1157105 h 2173806"/>
              <a:gd name="connsiteX0" fmla="*/ 0 w 5353402"/>
              <a:gd name="connsiteY0" fmla="*/ 1157105 h 2112743"/>
              <a:gd name="connsiteX1" fmla="*/ 5350935 w 5353402"/>
              <a:gd name="connsiteY1" fmla="*/ 0 h 2112743"/>
              <a:gd name="connsiteX2" fmla="*/ 5351004 w 5353402"/>
              <a:gd name="connsiteY2" fmla="*/ 1205999 h 2112743"/>
              <a:gd name="connsiteX3" fmla="*/ 1389797 w 5353402"/>
              <a:gd name="connsiteY3" fmla="*/ 2112594 h 2112743"/>
              <a:gd name="connsiteX4" fmla="*/ 1411 w 5353402"/>
              <a:gd name="connsiteY4" fmla="*/ 2092670 h 2112743"/>
              <a:gd name="connsiteX5" fmla="*/ 0 w 5353402"/>
              <a:gd name="connsiteY5" fmla="*/ 1157105 h 2112743"/>
              <a:gd name="connsiteX0" fmla="*/ 0 w 5353402"/>
              <a:gd name="connsiteY0" fmla="*/ 1040548 h 2112743"/>
              <a:gd name="connsiteX1" fmla="*/ 5350935 w 5353402"/>
              <a:gd name="connsiteY1" fmla="*/ 0 h 2112743"/>
              <a:gd name="connsiteX2" fmla="*/ 5351004 w 5353402"/>
              <a:gd name="connsiteY2" fmla="*/ 1205999 h 2112743"/>
              <a:gd name="connsiteX3" fmla="*/ 1389797 w 5353402"/>
              <a:gd name="connsiteY3" fmla="*/ 2112594 h 2112743"/>
              <a:gd name="connsiteX4" fmla="*/ 1411 w 5353402"/>
              <a:gd name="connsiteY4" fmla="*/ 2092670 h 2112743"/>
              <a:gd name="connsiteX5" fmla="*/ 0 w 5353402"/>
              <a:gd name="connsiteY5" fmla="*/ 1040548 h 2112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3402" h="2112743">
                <a:moveTo>
                  <a:pt x="0" y="1040548"/>
                </a:moveTo>
                <a:lnTo>
                  <a:pt x="5350935" y="0"/>
                </a:lnTo>
                <a:cubicBezTo>
                  <a:pt x="5351876" y="354659"/>
                  <a:pt x="5355943" y="699410"/>
                  <a:pt x="5351004" y="1205999"/>
                </a:cubicBezTo>
                <a:cubicBezTo>
                  <a:pt x="5352166" y="1203917"/>
                  <a:pt x="1396037" y="2110512"/>
                  <a:pt x="1389797" y="2112594"/>
                </a:cubicBezTo>
                <a:cubicBezTo>
                  <a:pt x="1383557" y="2114676"/>
                  <a:pt x="702955" y="2094351"/>
                  <a:pt x="1411" y="2092670"/>
                </a:cubicBezTo>
                <a:cubicBezTo>
                  <a:pt x="941" y="1780815"/>
                  <a:pt x="470" y="1352403"/>
                  <a:pt x="0" y="1040548"/>
                </a:cubicBezTo>
                <a:close/>
              </a:path>
            </a:pathLst>
          </a:custGeom>
          <a:gradFill>
            <a:gsLst>
              <a:gs pos="24000">
                <a:schemeClr val="accent1">
                  <a:lumMod val="60000"/>
                  <a:lumOff val="40000"/>
                  <a:alpha val="57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13" name="矩形 5">
            <a:extLst>
              <a:ext uri="{FF2B5EF4-FFF2-40B4-BE49-F238E27FC236}">
                <a16:creationId xmlns:a16="http://schemas.microsoft.com/office/drawing/2014/main" id="{E79E347F-D538-5846-A51B-1504F49F00D7}"/>
              </a:ext>
            </a:extLst>
          </p:cNvPr>
          <p:cNvSpPr/>
          <p:nvPr/>
        </p:nvSpPr>
        <p:spPr>
          <a:xfrm flipH="1">
            <a:off x="7261934" y="5765498"/>
            <a:ext cx="2330793" cy="1115083"/>
          </a:xfrm>
          <a:custGeom>
            <a:avLst/>
            <a:gdLst>
              <a:gd name="connsiteX0" fmla="*/ 0 w 3894667"/>
              <a:gd name="connsiteY0" fmla="*/ 0 h 2805288"/>
              <a:gd name="connsiteX1" fmla="*/ 3894667 w 3894667"/>
              <a:gd name="connsiteY1" fmla="*/ 0 h 2805288"/>
              <a:gd name="connsiteX2" fmla="*/ 3894667 w 3894667"/>
              <a:gd name="connsiteY2" fmla="*/ 2805288 h 2805288"/>
              <a:gd name="connsiteX3" fmla="*/ 0 w 3894667"/>
              <a:gd name="connsiteY3" fmla="*/ 2805288 h 2805288"/>
              <a:gd name="connsiteX4" fmla="*/ 0 w 3894667"/>
              <a:gd name="connsiteY4" fmla="*/ 0 h 2805288"/>
              <a:gd name="connsiteX0" fmla="*/ 0 w 4741334"/>
              <a:gd name="connsiteY0" fmla="*/ 1106311 h 2805288"/>
              <a:gd name="connsiteX1" fmla="*/ 4741334 w 4741334"/>
              <a:gd name="connsiteY1" fmla="*/ 0 h 2805288"/>
              <a:gd name="connsiteX2" fmla="*/ 4741334 w 4741334"/>
              <a:gd name="connsiteY2" fmla="*/ 2805288 h 2805288"/>
              <a:gd name="connsiteX3" fmla="*/ 846667 w 4741334"/>
              <a:gd name="connsiteY3" fmla="*/ 2805288 h 2805288"/>
              <a:gd name="connsiteX4" fmla="*/ 0 w 4741334"/>
              <a:gd name="connsiteY4" fmla="*/ 1106311 h 2805288"/>
              <a:gd name="connsiteX0" fmla="*/ 0 w 4741334"/>
              <a:gd name="connsiteY0" fmla="*/ 1106311 h 2839155"/>
              <a:gd name="connsiteX1" fmla="*/ 4741334 w 4741334"/>
              <a:gd name="connsiteY1" fmla="*/ 0 h 2839155"/>
              <a:gd name="connsiteX2" fmla="*/ 4741334 w 4741334"/>
              <a:gd name="connsiteY2" fmla="*/ 2805288 h 2839155"/>
              <a:gd name="connsiteX3" fmla="*/ 56445 w 4741334"/>
              <a:gd name="connsiteY3" fmla="*/ 2839155 h 2839155"/>
              <a:gd name="connsiteX4" fmla="*/ 0 w 4741334"/>
              <a:gd name="connsiteY4" fmla="*/ 1106311 h 2839155"/>
              <a:gd name="connsiteX0" fmla="*/ 0 w 4741334"/>
              <a:gd name="connsiteY0" fmla="*/ 0 h 1732844"/>
              <a:gd name="connsiteX1" fmla="*/ 2867378 w 4741334"/>
              <a:gd name="connsiteY1" fmla="*/ 756356 h 1732844"/>
              <a:gd name="connsiteX2" fmla="*/ 4741334 w 4741334"/>
              <a:gd name="connsiteY2" fmla="*/ 1698977 h 1732844"/>
              <a:gd name="connsiteX3" fmla="*/ 56445 w 4741334"/>
              <a:gd name="connsiteY3" fmla="*/ 1732844 h 1732844"/>
              <a:gd name="connsiteX4" fmla="*/ 0 w 4741334"/>
              <a:gd name="connsiteY4" fmla="*/ 0 h 1732844"/>
              <a:gd name="connsiteX0" fmla="*/ 0 w 5294489"/>
              <a:gd name="connsiteY0" fmla="*/ 1004711 h 2737555"/>
              <a:gd name="connsiteX1" fmla="*/ 5294489 w 5294489"/>
              <a:gd name="connsiteY1" fmla="*/ 0 h 2737555"/>
              <a:gd name="connsiteX2" fmla="*/ 4741334 w 5294489"/>
              <a:gd name="connsiteY2" fmla="*/ 2703688 h 2737555"/>
              <a:gd name="connsiteX3" fmla="*/ 56445 w 5294489"/>
              <a:gd name="connsiteY3" fmla="*/ 2737555 h 2737555"/>
              <a:gd name="connsiteX4" fmla="*/ 0 w 5294489"/>
              <a:gd name="connsiteY4" fmla="*/ 1004711 h 2737555"/>
              <a:gd name="connsiteX0" fmla="*/ 0 w 5328356"/>
              <a:gd name="connsiteY0" fmla="*/ 1004711 h 2737555"/>
              <a:gd name="connsiteX1" fmla="*/ 5294489 w 5328356"/>
              <a:gd name="connsiteY1" fmla="*/ 0 h 2737555"/>
              <a:gd name="connsiteX2" fmla="*/ 5328356 w 5328356"/>
              <a:gd name="connsiteY2" fmla="*/ 2726266 h 2737555"/>
              <a:gd name="connsiteX3" fmla="*/ 56445 w 5328356"/>
              <a:gd name="connsiteY3" fmla="*/ 2737555 h 2737555"/>
              <a:gd name="connsiteX4" fmla="*/ 0 w 5328356"/>
              <a:gd name="connsiteY4" fmla="*/ 1004711 h 2737555"/>
              <a:gd name="connsiteX0" fmla="*/ 0 w 5328356"/>
              <a:gd name="connsiteY0" fmla="*/ 1004711 h 2726266"/>
              <a:gd name="connsiteX1" fmla="*/ 5294489 w 5328356"/>
              <a:gd name="connsiteY1" fmla="*/ 0 h 2726266"/>
              <a:gd name="connsiteX2" fmla="*/ 5328356 w 5328356"/>
              <a:gd name="connsiteY2" fmla="*/ 2726266 h 2726266"/>
              <a:gd name="connsiteX3" fmla="*/ 11289 w 5328356"/>
              <a:gd name="connsiteY3" fmla="*/ 2726266 h 2726266"/>
              <a:gd name="connsiteX4" fmla="*/ 0 w 5328356"/>
              <a:gd name="connsiteY4" fmla="*/ 1004711 h 2726266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11289 w 5362223"/>
              <a:gd name="connsiteY0" fmla="*/ 993422 h 2737554"/>
              <a:gd name="connsiteX1" fmla="*/ 5362223 w 5362223"/>
              <a:gd name="connsiteY1" fmla="*/ 0 h 2737554"/>
              <a:gd name="connsiteX2" fmla="*/ 5339645 w 5362223"/>
              <a:gd name="connsiteY2" fmla="*/ 2714977 h 2737554"/>
              <a:gd name="connsiteX3" fmla="*/ 0 w 5362223"/>
              <a:gd name="connsiteY3" fmla="*/ 2737554 h 2737554"/>
              <a:gd name="connsiteX4" fmla="*/ 11289 w 5362223"/>
              <a:gd name="connsiteY4" fmla="*/ 993422 h 2737554"/>
              <a:gd name="connsiteX0" fmla="*/ 11289 w 5362223"/>
              <a:gd name="connsiteY0" fmla="*/ 993422 h 2714977"/>
              <a:gd name="connsiteX1" fmla="*/ 5362223 w 5362223"/>
              <a:gd name="connsiteY1" fmla="*/ 0 h 2714977"/>
              <a:gd name="connsiteX2" fmla="*/ 5339645 w 5362223"/>
              <a:gd name="connsiteY2" fmla="*/ 2714977 h 2714977"/>
              <a:gd name="connsiteX3" fmla="*/ 0 w 5362223"/>
              <a:gd name="connsiteY3" fmla="*/ 2703687 h 2714977"/>
              <a:gd name="connsiteX4" fmla="*/ 11289 w 5362223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411 w 5350934"/>
              <a:gd name="connsiteY3" fmla="*/ 1928987 h 2714977"/>
              <a:gd name="connsiteX4" fmla="*/ 0 w 5350934"/>
              <a:gd name="connsiteY4" fmla="*/ 993422 h 2714977"/>
              <a:gd name="connsiteX0" fmla="*/ 0 w 5353756"/>
              <a:gd name="connsiteY0" fmla="*/ 993422 h 1928987"/>
              <a:gd name="connsiteX1" fmla="*/ 5350934 w 5353756"/>
              <a:gd name="connsiteY1" fmla="*/ 0 h 1928987"/>
              <a:gd name="connsiteX2" fmla="*/ 5353756 w 5353756"/>
              <a:gd name="connsiteY2" fmla="*/ 1063977 h 1928987"/>
              <a:gd name="connsiteX3" fmla="*/ 1411 w 5353756"/>
              <a:gd name="connsiteY3" fmla="*/ 1928987 h 1928987"/>
              <a:gd name="connsiteX4" fmla="*/ 0 w 5353756"/>
              <a:gd name="connsiteY4" fmla="*/ 993422 h 1928987"/>
              <a:gd name="connsiteX0" fmla="*/ 0 w 5350987"/>
              <a:gd name="connsiteY0" fmla="*/ 993422 h 1928987"/>
              <a:gd name="connsiteX1" fmla="*/ 5350934 w 5350987"/>
              <a:gd name="connsiteY1" fmla="*/ 0 h 1928987"/>
              <a:gd name="connsiteX2" fmla="*/ 5341056 w 5350987"/>
              <a:gd name="connsiteY2" fmla="*/ 1013177 h 1928987"/>
              <a:gd name="connsiteX3" fmla="*/ 1411 w 5350987"/>
              <a:gd name="connsiteY3" fmla="*/ 1928987 h 1928987"/>
              <a:gd name="connsiteX4" fmla="*/ 0 w 5350987"/>
              <a:gd name="connsiteY4" fmla="*/ 993422 h 1928987"/>
              <a:gd name="connsiteX0" fmla="*/ 0 w 5350987"/>
              <a:gd name="connsiteY0" fmla="*/ 993422 h 1985358"/>
              <a:gd name="connsiteX1" fmla="*/ 5350934 w 5350987"/>
              <a:gd name="connsiteY1" fmla="*/ 0 h 1985358"/>
              <a:gd name="connsiteX2" fmla="*/ 5341057 w 5350987"/>
              <a:gd name="connsiteY2" fmla="*/ 1985358 h 1985358"/>
              <a:gd name="connsiteX3" fmla="*/ 1411 w 5350987"/>
              <a:gd name="connsiteY3" fmla="*/ 1928987 h 1985358"/>
              <a:gd name="connsiteX4" fmla="*/ 0 w 5350987"/>
              <a:gd name="connsiteY4" fmla="*/ 993422 h 1985358"/>
              <a:gd name="connsiteX0" fmla="*/ 0 w 5350987"/>
              <a:gd name="connsiteY0" fmla="*/ 993422 h 1985358"/>
              <a:gd name="connsiteX1" fmla="*/ 5350934 w 5350987"/>
              <a:gd name="connsiteY1" fmla="*/ 0 h 1985358"/>
              <a:gd name="connsiteX2" fmla="*/ 5341057 w 5350987"/>
              <a:gd name="connsiteY2" fmla="*/ 1985358 h 1985358"/>
              <a:gd name="connsiteX3" fmla="*/ 1412 w 5350987"/>
              <a:gd name="connsiteY3" fmla="*/ 1974205 h 1985358"/>
              <a:gd name="connsiteX4" fmla="*/ 0 w 5350987"/>
              <a:gd name="connsiteY4" fmla="*/ 993422 h 1985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0987" h="1985358">
                <a:moveTo>
                  <a:pt x="0" y="993422"/>
                </a:moveTo>
                <a:lnTo>
                  <a:pt x="5350934" y="0"/>
                </a:lnTo>
                <a:cubicBezTo>
                  <a:pt x="5351875" y="354659"/>
                  <a:pt x="5340116" y="1630699"/>
                  <a:pt x="5341057" y="1985358"/>
                </a:cubicBezTo>
                <a:lnTo>
                  <a:pt x="1412" y="1974205"/>
                </a:lnTo>
                <a:cubicBezTo>
                  <a:pt x="942" y="1662350"/>
                  <a:pt x="470" y="1305277"/>
                  <a:pt x="0" y="993422"/>
                </a:cubicBezTo>
                <a:close/>
              </a:path>
            </a:pathLst>
          </a:custGeom>
          <a:gradFill>
            <a:gsLst>
              <a:gs pos="84000">
                <a:schemeClr val="accent1">
                  <a:alpha val="83401"/>
                </a:schemeClr>
              </a:gs>
              <a:gs pos="30000">
                <a:schemeClr val="accent1">
                  <a:lumMod val="60000"/>
                  <a:lumOff val="40000"/>
                  <a:alpha val="55977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27C11C6-4081-9648-9F40-696171571BEE}"/>
              </a:ext>
            </a:extLst>
          </p:cNvPr>
          <p:cNvGrpSpPr/>
          <p:nvPr/>
        </p:nvGrpSpPr>
        <p:grpSpPr>
          <a:xfrm>
            <a:off x="8501695" y="2459814"/>
            <a:ext cx="1443439" cy="671186"/>
            <a:chOff x="7979568" y="6473576"/>
            <a:chExt cx="1443627" cy="671273"/>
          </a:xfrm>
          <a:gradFill>
            <a:gsLst>
              <a:gs pos="0">
                <a:schemeClr val="accent1"/>
              </a:gs>
              <a:gs pos="78000">
                <a:schemeClr val="accent2">
                  <a:lumMod val="40000"/>
                  <a:lumOff val="60000"/>
                  <a:alpha val="13000"/>
                </a:schemeClr>
              </a:gs>
            </a:gsLst>
            <a:lin ang="0" scaled="0"/>
          </a:gradFill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84DAD86-7C16-9442-9035-9CBA73548A01}"/>
                </a:ext>
              </a:extLst>
            </p:cNvPr>
            <p:cNvGrpSpPr/>
            <p:nvPr/>
          </p:nvGrpSpPr>
          <p:grpSpPr>
            <a:xfrm>
              <a:off x="7979568" y="647357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4D9BA1B-49E3-3A44-A98E-1914685B3E09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22F4273F-D1B2-6B43-B026-4D3FCDA78C5C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3534345C-F9D3-1E4E-9B8C-E2FA2197BDF2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DED94283-9A58-8641-AF9B-1462DB26E2A7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FE57F006-7FF4-3B4E-8E45-2325F1D8BE33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0C330B5B-DA9C-5348-8F80-BADE3F562AD0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DE463C85-1F40-394A-8623-8CF5382521AA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C816B93D-800C-4B42-B9E7-4B764D4CD7FB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AD291220-649C-684A-9B72-DE1D9C33FFF3}"/>
                </a:ext>
              </a:extLst>
            </p:cNvPr>
            <p:cNvGrpSpPr/>
            <p:nvPr/>
          </p:nvGrpSpPr>
          <p:grpSpPr>
            <a:xfrm>
              <a:off x="7979568" y="667502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34493F3B-0C93-DD43-A211-370CE1A3D79E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01EDF297-6968-9141-BC22-EA877886667A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8437B8F3-EE50-104F-9277-49C5C8B82F6C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95590FA7-0A5F-5842-926F-9A9301C06C56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E1BD551C-B8EA-8949-9616-FFBEB00A5C94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33C4B62E-C02B-7A48-898E-CA5B36F31222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DA88E364-0B00-3E40-ABA4-3BA3C87CD944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65894E0-A3FA-6142-8CC7-3601CDE9992C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E802B6E1-3FA7-8B40-80E9-EE5F88EFFB19}"/>
                </a:ext>
              </a:extLst>
            </p:cNvPr>
            <p:cNvGrpSpPr/>
            <p:nvPr/>
          </p:nvGrpSpPr>
          <p:grpSpPr>
            <a:xfrm>
              <a:off x="7979568" y="687647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9DEF74E3-3F5F-6D4E-8D17-0C683EE47F04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1277CCDC-F648-EC4C-AC8A-7ACB202900D0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18BD99A1-0A85-5849-882D-4E350DF22C79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1D7EC7AD-FF0B-A64C-8C70-2845313A6CF0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842CC0CE-9DA6-5141-8B19-61320C160DAD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2BB97552-BEC6-CC4D-ACCF-E2B7B3F3D742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1D4A7E15-8BBD-A342-9079-AAE70D53DAC6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0393DEEB-B016-1842-82A7-9C325D0BC3FA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20F35D38-1FA6-A540-819D-4ED1840A45C7}"/>
                </a:ext>
              </a:extLst>
            </p:cNvPr>
            <p:cNvGrpSpPr/>
            <p:nvPr/>
          </p:nvGrpSpPr>
          <p:grpSpPr>
            <a:xfrm>
              <a:off x="7979568" y="707792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B4DF0E2E-0F7C-8247-9841-F84633B02AEC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CE77333A-6EC9-3E46-BCAF-399B8478A7B7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D620A880-58E2-A149-9508-9E9F34993242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63C02F39-1DF1-E241-914F-CD9AEFF25EE7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063343B7-26B2-6746-B3A2-F7760AD4A0E6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EEB2CEF1-E152-024E-856E-8974B3A43EDE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064E4E12-FF3D-A249-B92F-8CD1FC24C79B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D2228CBF-2BC0-8D49-BECB-587658B396D3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27C05E8-DD91-4E4A-B3AA-6D91FC5908D0}"/>
              </a:ext>
            </a:extLst>
          </p:cNvPr>
          <p:cNvGrpSpPr/>
          <p:nvPr/>
        </p:nvGrpSpPr>
        <p:grpSpPr>
          <a:xfrm>
            <a:off x="2590405" y="5946242"/>
            <a:ext cx="1443439" cy="671186"/>
            <a:chOff x="7979568" y="6473576"/>
            <a:chExt cx="1443627" cy="671273"/>
          </a:xfrm>
          <a:gradFill>
            <a:gsLst>
              <a:gs pos="0">
                <a:schemeClr val="accent1"/>
              </a:gs>
              <a:gs pos="78000">
                <a:schemeClr val="accent1">
                  <a:lumMod val="20000"/>
                  <a:lumOff val="80000"/>
                </a:schemeClr>
              </a:gs>
            </a:gsLst>
            <a:lin ang="0" scaled="0"/>
          </a:gradFill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97D5ADAB-FF81-8149-8D23-57E4DADCAFFA}"/>
                </a:ext>
              </a:extLst>
            </p:cNvPr>
            <p:cNvGrpSpPr/>
            <p:nvPr/>
          </p:nvGrpSpPr>
          <p:grpSpPr>
            <a:xfrm>
              <a:off x="7979568" y="647357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312E7FC7-58A2-8549-B5B3-10CB5A63793C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3F114EC2-56FA-9B40-B2C3-9777E4105B15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FC41E4D4-ECD5-6942-A6D8-56606A8E00E2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48CECC43-1E77-E646-A522-9A7CF65066E6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10475FBB-3B98-6E48-95ED-F01D777E2E23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B6C3D4EA-7000-724C-97E3-4540ED321EC9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B3AA0509-4889-7141-B03B-8F99901424ED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DD6EEB33-C3B6-9749-8463-EF9DA711FCF3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AB256CA8-6B43-6F41-8B64-8E5A3A4247EE}"/>
                </a:ext>
              </a:extLst>
            </p:cNvPr>
            <p:cNvGrpSpPr/>
            <p:nvPr/>
          </p:nvGrpSpPr>
          <p:grpSpPr>
            <a:xfrm>
              <a:off x="7979568" y="667502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6EDE773C-9565-1445-8ABB-9837091D4229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284C7FA7-688E-3F4F-8053-4237BA454960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2FF2BF98-9282-DD49-88CD-C83D810BFE86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D63EC3A8-37F1-A241-B1AC-5DD580F63FAE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C68BE7CC-7210-9143-BE73-CF197AD86CE6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FA237AFC-EC1A-BE42-A9A0-5A530AAB0C7B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E743A772-7CE1-6C46-9FFF-CBCED258EEF5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1A65F55E-091A-844A-A14F-5E8E5D8181BE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D6AADFC2-8E37-2E46-88F9-C1548C375500}"/>
                </a:ext>
              </a:extLst>
            </p:cNvPr>
            <p:cNvGrpSpPr/>
            <p:nvPr/>
          </p:nvGrpSpPr>
          <p:grpSpPr>
            <a:xfrm>
              <a:off x="7979568" y="687647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A7305DB0-32B8-D842-9FDE-1B20EE857FE2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30125933-841D-3543-91F6-4F92E54F2149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0DB33AFA-B60D-8840-AD66-749F099A5B98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634FEA26-AF5D-044F-8E26-8D8DCFAB537E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54C7FA09-B9F7-E04C-B20C-2BF1B565AFBE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18EF4441-7CC3-E741-AF0B-E34F3953CB7B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31FAA679-D2EE-2545-A07E-D6370F8C7837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65FBC81A-D8C0-7340-9987-AA3D5B586839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2796E03E-DC68-3147-90F7-35BDCE1DD551}"/>
                </a:ext>
              </a:extLst>
            </p:cNvPr>
            <p:cNvGrpSpPr/>
            <p:nvPr/>
          </p:nvGrpSpPr>
          <p:grpSpPr>
            <a:xfrm>
              <a:off x="7979568" y="707792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C95AC0AA-22FF-E549-B788-5AFC8D8241B0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CD695BDE-C019-4E40-812A-2DC6730055AC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411FA3B6-85F3-F546-BA8D-FE82573D1151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BD9E4124-956A-6F44-9E1C-E88C051C5CAA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2FF6F0DC-11EE-F84A-A066-AFBD97E3938F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885B7430-F071-7640-B869-9300CE0A17BB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2DB0698D-46FC-754B-8EBF-81FF962C209A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60DE1942-BE89-E047-A50D-3670FA8F6703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</p:grpSp>
      <p:cxnSp>
        <p:nvCxnSpPr>
          <p:cNvPr id="101" name="直接连接符 67">
            <a:extLst>
              <a:ext uri="{FF2B5EF4-FFF2-40B4-BE49-F238E27FC236}">
                <a16:creationId xmlns:a16="http://schemas.microsoft.com/office/drawing/2014/main" id="{2A30F0A7-2AD1-A743-BEB1-E80FA5282FC3}"/>
              </a:ext>
            </a:extLst>
          </p:cNvPr>
          <p:cNvCxnSpPr>
            <a:cxnSpLocks/>
          </p:cNvCxnSpPr>
          <p:nvPr/>
        </p:nvCxnSpPr>
        <p:spPr>
          <a:xfrm>
            <a:off x="11061622" y="2252657"/>
            <a:ext cx="1" cy="156353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67">
            <a:extLst>
              <a:ext uri="{FF2B5EF4-FFF2-40B4-BE49-F238E27FC236}">
                <a16:creationId xmlns:a16="http://schemas.microsoft.com/office/drawing/2014/main" id="{41A8F9BF-F85D-8A47-8343-B15E0F6C3475}"/>
              </a:ext>
            </a:extLst>
          </p:cNvPr>
          <p:cNvCxnSpPr>
            <a:cxnSpLocks/>
          </p:cNvCxnSpPr>
          <p:nvPr/>
        </p:nvCxnSpPr>
        <p:spPr>
          <a:xfrm flipH="1">
            <a:off x="5535411" y="5285388"/>
            <a:ext cx="21791" cy="145788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A13183EC-05FC-8743-AFA1-B430651B5BBA}"/>
              </a:ext>
            </a:extLst>
          </p:cNvPr>
          <p:cNvGrpSpPr/>
          <p:nvPr/>
        </p:nvGrpSpPr>
        <p:grpSpPr>
          <a:xfrm>
            <a:off x="1260053" y="1663791"/>
            <a:ext cx="6083777" cy="2151762"/>
            <a:chOff x="1260053" y="1663791"/>
            <a:chExt cx="6083777" cy="2151762"/>
          </a:xfrm>
        </p:grpSpPr>
        <p:sp>
          <p:nvSpPr>
            <p:cNvPr id="2" name="文本框 1"/>
            <p:cNvSpPr txBox="1"/>
            <p:nvPr/>
          </p:nvSpPr>
          <p:spPr>
            <a:xfrm>
              <a:off x="1260053" y="2514873"/>
              <a:ext cx="6083777" cy="861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000" dirty="0">
                  <a:solidFill>
                    <a:schemeClr val="bg1"/>
                  </a:solidFill>
                  <a:latin typeface="+mj-ea"/>
                  <a:ea typeface="+mj-ea"/>
                  <a:cs typeface="OPPOSans H" pitchFamily="18" charset="-122"/>
                </a:rPr>
                <a:t>汇报完毕 感谢聆听！</a:t>
              </a: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A7AF237F-9F6F-244F-9668-7FBB59264930}"/>
                </a:ext>
              </a:extLst>
            </p:cNvPr>
            <p:cNvGrpSpPr/>
            <p:nvPr/>
          </p:nvGrpSpPr>
          <p:grpSpPr>
            <a:xfrm>
              <a:off x="1563566" y="3672062"/>
              <a:ext cx="1223486" cy="143491"/>
              <a:chOff x="8693" y="1091"/>
              <a:chExt cx="1927" cy="226"/>
            </a:xfrm>
          </p:grpSpPr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0B46238A-B388-AE4C-9A73-40420ABB2F29}"/>
                  </a:ext>
                </a:extLst>
              </p:cNvPr>
              <p:cNvSpPr/>
              <p:nvPr/>
            </p:nvSpPr>
            <p:spPr>
              <a:xfrm>
                <a:off x="8693" y="1091"/>
                <a:ext cx="227" cy="22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OPPOSans R" pitchFamily="18" charset="-122"/>
                </a:endParaRPr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D2EE67FD-6CEB-0B47-A386-60CD4FB1B890}"/>
                  </a:ext>
                </a:extLst>
              </p:cNvPr>
              <p:cNvSpPr/>
              <p:nvPr/>
            </p:nvSpPr>
            <p:spPr>
              <a:xfrm>
                <a:off x="9260" y="1091"/>
                <a:ext cx="227" cy="2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OPPOSans R" pitchFamily="18" charset="-122"/>
                </a:endParaRPr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62A006C8-9B36-9D41-B4B1-7AEE973FB7F6}"/>
                  </a:ext>
                </a:extLst>
              </p:cNvPr>
              <p:cNvSpPr/>
              <p:nvPr/>
            </p:nvSpPr>
            <p:spPr>
              <a:xfrm>
                <a:off x="9827" y="1091"/>
                <a:ext cx="227" cy="2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OPPOSans R" pitchFamily="18" charset="-122"/>
                </a:endParaRPr>
              </a:p>
            </p:txBody>
          </p: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926BBBC2-BE10-8D43-9F7C-8012543C8F04}"/>
                  </a:ext>
                </a:extLst>
              </p:cNvPr>
              <p:cNvSpPr/>
              <p:nvPr/>
            </p:nvSpPr>
            <p:spPr>
              <a:xfrm>
                <a:off x="10394" y="1091"/>
                <a:ext cx="227" cy="2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OPPOSans R" pitchFamily="18" charset="-122"/>
                </a:endParaRPr>
              </a:p>
            </p:txBody>
          </p:sp>
        </p:grpSp>
        <p:pic>
          <p:nvPicPr>
            <p:cNvPr id="107" name="图片 106">
              <a:extLst>
                <a:ext uri="{FF2B5EF4-FFF2-40B4-BE49-F238E27FC236}">
                  <a16:creationId xmlns:a16="http://schemas.microsoft.com/office/drawing/2014/main" id="{DFA7ACD7-A707-484E-ACD9-63A2C9DDE6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49005" y="1663791"/>
              <a:ext cx="2246866" cy="6064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027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6" grpId="0" animBg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6" grpId="0" animBg="1"/>
          <p:bldP spid="12" grpId="0" animBg="1"/>
          <p:bldP spid="13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id="{DA4E18CC-D0D9-4819-84E5-F07A4AF1525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009762F0-AC7F-49E4-BA30-FEED0099CAD0}"/>
              </a:ext>
            </a:extLst>
          </p:cNvPr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D3F33E4-3B86-4B67-9E26-C72AA09D5DE9}"/>
              </a:ext>
            </a:extLst>
          </p:cNvPr>
          <p:cNvCxnSpPr>
            <a:cxnSpLocks/>
          </p:cNvCxnSpPr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B0EAED52-F738-4924-B11C-F6C1E5E02270}"/>
              </a:ext>
            </a:extLst>
          </p:cNvPr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FFFC01A1-519D-49F8-9C2D-CFEA2F4A43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28CEDE0C-F531-4CAB-AEDA-54016756A5ED}"/>
              </a:ext>
            </a:extLst>
          </p:cNvPr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lang="zh-CN" altLang="en-US" sz="2025" dirty="0">
              <a:solidFill>
                <a:srgbClr val="191C78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B85B8DE6-07D0-4B43-B154-94506AA1B110}"/>
              </a:ext>
            </a:extLst>
          </p:cNvPr>
          <p:cNvCxnSpPr>
            <a:cxnSpLocks/>
          </p:cNvCxnSpPr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D24FA040-5C16-4237-A4E4-8D961F5CA63A}"/>
              </a:ext>
            </a:extLst>
          </p:cNvPr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03EFCD77-A9E8-4642-9C47-0ADE293C063D}"/>
              </a:ext>
            </a:extLst>
          </p:cNvPr>
          <p:cNvCxnSpPr>
            <a:cxnSpLocks/>
          </p:cNvCxnSpPr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05F2790-24E3-4947-BEAE-DD936A9FE69E}"/>
              </a:ext>
            </a:extLst>
          </p:cNvPr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2" name="图片 11" descr="QR 代码&#10;&#10;描述已自动生成">
              <a:extLst>
                <a:ext uri="{FF2B5EF4-FFF2-40B4-BE49-F238E27FC236}">
                  <a16:creationId xmlns:a16="http://schemas.microsoft.com/office/drawing/2014/main" id="{F30EFF6D-02A3-48D4-B058-AFB1BE27C2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0104124-C68A-4A44-B86C-AB6D4B05D4DB}"/>
                </a:ext>
              </a:extLst>
            </p:cNvPr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lang="en-US" altLang="zh-CN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CB09C5C-6CF2-4368-BB8B-4987663200E6}"/>
                </a:ext>
              </a:extLst>
            </p:cNvPr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4358348-5E04-4860-AEF1-2070D9A1DDB4}"/>
              </a:ext>
            </a:extLst>
          </p:cNvPr>
          <p:cNvCxnSpPr>
            <a:cxnSpLocks/>
          </p:cNvCxnSpPr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F9AAAE0-BFCD-477B-BEE3-9A2DF3636679}"/>
              </a:ext>
            </a:extLst>
          </p:cNvPr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917A45BB-68A5-4ADD-A06F-F3F7529B59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0478587-495F-4918-91D4-C7FFB78EBE7C}"/>
                </a:ext>
              </a:extLst>
            </p:cNvPr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031F731-4F4B-40A7-A3D8-809AEE4EF4A3}"/>
                </a:ext>
              </a:extLst>
            </p:cNvPr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id="{23229C79-0D81-4114-AF9D-8CAC5D1220E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5F815156-B863-4D53-ADC1-42C0A4905B2F}"/>
              </a:ext>
            </a:extLst>
          </p:cNvPr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F0613814-D1C2-40C5-A1FA-9A0225A6D17F}"/>
              </a:ext>
            </a:extLst>
          </p:cNvPr>
          <p:cNvCxnSpPr>
            <a:cxnSpLocks/>
          </p:cNvCxnSpPr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ACDFED5A-88A1-4619-90D2-E81B3E0E48DE}"/>
              </a:ext>
            </a:extLst>
          </p:cNvPr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F35B0EED-8269-44D8-9635-740BF33E268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96E14101-0FAD-41DA-80FD-CDFF59F62885}"/>
              </a:ext>
            </a:extLst>
          </p:cNvPr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D67F4673-39E0-4D34-9665-98DC2A31E7FA}"/>
              </a:ext>
            </a:extLst>
          </p:cNvPr>
          <p:cNvCxnSpPr>
            <a:cxnSpLocks/>
          </p:cNvCxnSpPr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DBFE2C38-F5E3-4D8C-BEF7-EE723E15BCA5}"/>
              </a:ext>
            </a:extLst>
          </p:cNvPr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EFC7F4-9145-4455-BF9B-A39D81FBAC33}"/>
              </a:ext>
            </a:extLst>
          </p:cNvPr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47" name="图片 46" descr="日程表&#10;&#10;描述已自动生成">
            <a:extLst>
              <a:ext uri="{FF2B5EF4-FFF2-40B4-BE49-F238E27FC236}">
                <a16:creationId xmlns:a16="http://schemas.microsoft.com/office/drawing/2014/main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8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 hidden="1">
            <a:extLst>
              <a:ext uri="{FF2B5EF4-FFF2-40B4-BE49-F238E27FC236}">
                <a16:creationId xmlns:a16="http://schemas.microsoft.com/office/drawing/2014/main" id="{84F55727-0E77-41EF-B28B-4CE4DB4D987E}"/>
              </a:ext>
            </a:extLst>
          </p:cNvPr>
          <p:cNvSpPr txBox="1"/>
          <p:nvPr/>
        </p:nvSpPr>
        <p:spPr>
          <a:xfrm>
            <a:off x="3223260" y="2164080"/>
            <a:ext cx="57454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演示新手书" panose="00000500000000000000" pitchFamily="2" charset="-122"/>
                <a:ea typeface="演示新手书" panose="00000500000000000000" pitchFamily="2" charset="-122"/>
              </a:rPr>
              <a:t>明年再见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90A5557-4094-49FA-B250-FD7DC8AFEAAD}"/>
              </a:ext>
            </a:extLst>
          </p:cNvPr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807A17-ACEA-4608-BEE2-AD8DBA19A340}"/>
              </a:ext>
            </a:extLst>
          </p:cNvPr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6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8AF19AD-23FB-40D2-8FE2-08AD3D37AD4B}"/>
              </a:ext>
            </a:extLst>
          </p:cNvPr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1594CC1-C184-4EEC-9204-9D155BDE73D0}"/>
              </a:ext>
            </a:extLst>
          </p:cNvPr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id="{6A2E948E-5AC8-42F0-A34C-6A2E6A900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BEC9C3EA-88D5-470A-B605-D2BF56BEE347}"/>
              </a:ext>
            </a:extLst>
          </p:cNvPr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/>
              <a:t>扫码预约 下一次遇见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E69B3F4-2F91-4925-A695-B24FE4A88756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4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2CF15A-6125-4CA1-A670-93D478C33FD5}"/>
              </a:ext>
            </a:extLst>
          </p:cNvPr>
          <p:cNvSpPr txBox="1"/>
          <p:nvPr/>
        </p:nvSpPr>
        <p:spPr>
          <a:xfrm>
            <a:off x="3048856" y="3246902"/>
            <a:ext cx="60977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稿定年终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模板大赛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Ada 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b="1" i="0" u="sng" dirty="0">
              <a:solidFill>
                <a:srgbClr val="0033C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2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>
            <a:extLst>
              <a:ext uri="{FF2B5EF4-FFF2-40B4-BE49-F238E27FC236}">
                <a16:creationId xmlns:a16="http://schemas.microsoft.com/office/drawing/2014/main" id="{2B0AD8C9-ABA5-DF48-85FF-9147FB631A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6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7"/>
            <a:ext cx="12192000" cy="6857107"/>
          </a:xfrm>
          <a:prstGeom prst="rect">
            <a:avLst/>
          </a:prstGeom>
        </p:spPr>
      </p:pic>
      <p:sp>
        <p:nvSpPr>
          <p:cNvPr id="84" name="矩形 83">
            <a:extLst>
              <a:ext uri="{FF2B5EF4-FFF2-40B4-BE49-F238E27FC236}">
                <a16:creationId xmlns:a16="http://schemas.microsoft.com/office/drawing/2014/main" id="{8F984A99-A6DA-6D41-8F60-3FC4B9F0A6D5}"/>
              </a:ext>
            </a:extLst>
          </p:cNvPr>
          <p:cNvSpPr/>
          <p:nvPr/>
        </p:nvSpPr>
        <p:spPr>
          <a:xfrm flipH="1">
            <a:off x="0" y="447"/>
            <a:ext cx="12217762" cy="6857107"/>
          </a:xfrm>
          <a:prstGeom prst="rect">
            <a:avLst/>
          </a:prstGeom>
          <a:gradFill>
            <a:gsLst>
              <a:gs pos="24000">
                <a:schemeClr val="accent1">
                  <a:lumMod val="20000"/>
                  <a:lumOff val="80000"/>
                  <a:alpha val="20000"/>
                </a:schemeClr>
              </a:gs>
              <a:gs pos="100000">
                <a:schemeClr val="accent1">
                  <a:lumMod val="20000"/>
                  <a:lumOff val="80000"/>
                  <a:alpha val="5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71428E33-CB25-0746-9F51-34639B3668AB}"/>
              </a:ext>
            </a:extLst>
          </p:cNvPr>
          <p:cNvSpPr/>
          <p:nvPr/>
        </p:nvSpPr>
        <p:spPr>
          <a:xfrm flipH="1">
            <a:off x="0" y="447"/>
            <a:ext cx="12192000" cy="6857107"/>
          </a:xfrm>
          <a:prstGeom prst="rect">
            <a:avLst/>
          </a:prstGeom>
          <a:gradFill>
            <a:gsLst>
              <a:gs pos="17000">
                <a:schemeClr val="accent1">
                  <a:lumMod val="20000"/>
                  <a:lumOff val="80000"/>
                  <a:alpha val="74000"/>
                </a:schemeClr>
              </a:gs>
              <a:gs pos="53000">
                <a:srgbClr val="D6E9FC">
                  <a:lumMod val="39000"/>
                  <a:lumOff val="61000"/>
                </a:srgbClr>
              </a:gs>
              <a:gs pos="99000">
                <a:schemeClr val="accent1">
                  <a:lumMod val="0"/>
                  <a:lumOff val="100000"/>
                </a:schemeClr>
              </a:gs>
            </a:gsLst>
            <a:lin ang="60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AF20AE8-F9A6-854B-8B94-7D8BB396C2C9}"/>
              </a:ext>
            </a:extLst>
          </p:cNvPr>
          <p:cNvSpPr txBox="1"/>
          <p:nvPr/>
        </p:nvSpPr>
        <p:spPr>
          <a:xfrm>
            <a:off x="233279" y="1216022"/>
            <a:ext cx="1564648" cy="3692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OPPOSans H" pitchFamily="18" charset="-122"/>
                <a:cs typeface="OPPOSans H" pitchFamily="18" charset="-122"/>
              </a:rPr>
              <a:t>CONTENTS</a:t>
            </a:r>
            <a:endParaRPr lang="zh-CN" altLang="en-US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  <a:ea typeface="OPPOSans H" pitchFamily="18" charset="-122"/>
              <a:cs typeface="OPPOSans H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0334" y="1311223"/>
            <a:ext cx="1325700" cy="707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000">
                <a:latin typeface="OPPOSans M" pitchFamily="18" charset="-122"/>
                <a:ea typeface="OPPOSans M" pitchFamily="18" charset="-122"/>
                <a:cs typeface="OPPOSans M" pitchFamily="18" charset="-122"/>
              </a:defRPr>
            </a:lvl1pPr>
          </a:lstStyle>
          <a:p>
            <a:r>
              <a:rPr lang="zh-CN" altLang="en-US" dirty="0">
                <a:latin typeface="+mj-ea"/>
                <a:ea typeface="+mj-ea"/>
                <a:cs typeface="OPPOSans H" pitchFamily="18" charset="-122"/>
              </a:rPr>
              <a:t>目录</a:t>
            </a:r>
          </a:p>
        </p:txBody>
      </p:sp>
      <p:sp>
        <p:nvSpPr>
          <p:cNvPr id="43" name="矩形 5">
            <a:extLst>
              <a:ext uri="{FF2B5EF4-FFF2-40B4-BE49-F238E27FC236}">
                <a16:creationId xmlns:a16="http://schemas.microsoft.com/office/drawing/2014/main" id="{63999733-E21E-2E46-85AB-5E65A7363B78}"/>
              </a:ext>
            </a:extLst>
          </p:cNvPr>
          <p:cNvSpPr/>
          <p:nvPr/>
        </p:nvSpPr>
        <p:spPr>
          <a:xfrm>
            <a:off x="5705344" y="3318002"/>
            <a:ext cx="5124488" cy="3565078"/>
          </a:xfrm>
          <a:custGeom>
            <a:avLst/>
            <a:gdLst>
              <a:gd name="connsiteX0" fmla="*/ 0 w 3894667"/>
              <a:gd name="connsiteY0" fmla="*/ 0 h 2805288"/>
              <a:gd name="connsiteX1" fmla="*/ 3894667 w 3894667"/>
              <a:gd name="connsiteY1" fmla="*/ 0 h 2805288"/>
              <a:gd name="connsiteX2" fmla="*/ 3894667 w 3894667"/>
              <a:gd name="connsiteY2" fmla="*/ 2805288 h 2805288"/>
              <a:gd name="connsiteX3" fmla="*/ 0 w 3894667"/>
              <a:gd name="connsiteY3" fmla="*/ 2805288 h 2805288"/>
              <a:gd name="connsiteX4" fmla="*/ 0 w 3894667"/>
              <a:gd name="connsiteY4" fmla="*/ 0 h 2805288"/>
              <a:gd name="connsiteX0" fmla="*/ 0 w 4741334"/>
              <a:gd name="connsiteY0" fmla="*/ 1106311 h 2805288"/>
              <a:gd name="connsiteX1" fmla="*/ 4741334 w 4741334"/>
              <a:gd name="connsiteY1" fmla="*/ 0 h 2805288"/>
              <a:gd name="connsiteX2" fmla="*/ 4741334 w 4741334"/>
              <a:gd name="connsiteY2" fmla="*/ 2805288 h 2805288"/>
              <a:gd name="connsiteX3" fmla="*/ 846667 w 4741334"/>
              <a:gd name="connsiteY3" fmla="*/ 2805288 h 2805288"/>
              <a:gd name="connsiteX4" fmla="*/ 0 w 4741334"/>
              <a:gd name="connsiteY4" fmla="*/ 1106311 h 2805288"/>
              <a:gd name="connsiteX0" fmla="*/ 0 w 4741334"/>
              <a:gd name="connsiteY0" fmla="*/ 1106311 h 2839155"/>
              <a:gd name="connsiteX1" fmla="*/ 4741334 w 4741334"/>
              <a:gd name="connsiteY1" fmla="*/ 0 h 2839155"/>
              <a:gd name="connsiteX2" fmla="*/ 4741334 w 4741334"/>
              <a:gd name="connsiteY2" fmla="*/ 2805288 h 2839155"/>
              <a:gd name="connsiteX3" fmla="*/ 56445 w 4741334"/>
              <a:gd name="connsiteY3" fmla="*/ 2839155 h 2839155"/>
              <a:gd name="connsiteX4" fmla="*/ 0 w 4741334"/>
              <a:gd name="connsiteY4" fmla="*/ 1106311 h 2839155"/>
              <a:gd name="connsiteX0" fmla="*/ 0 w 4741334"/>
              <a:gd name="connsiteY0" fmla="*/ 0 h 1732844"/>
              <a:gd name="connsiteX1" fmla="*/ 2867378 w 4741334"/>
              <a:gd name="connsiteY1" fmla="*/ 756356 h 1732844"/>
              <a:gd name="connsiteX2" fmla="*/ 4741334 w 4741334"/>
              <a:gd name="connsiteY2" fmla="*/ 1698977 h 1732844"/>
              <a:gd name="connsiteX3" fmla="*/ 56445 w 4741334"/>
              <a:gd name="connsiteY3" fmla="*/ 1732844 h 1732844"/>
              <a:gd name="connsiteX4" fmla="*/ 0 w 4741334"/>
              <a:gd name="connsiteY4" fmla="*/ 0 h 1732844"/>
              <a:gd name="connsiteX0" fmla="*/ 0 w 5294489"/>
              <a:gd name="connsiteY0" fmla="*/ 1004711 h 2737555"/>
              <a:gd name="connsiteX1" fmla="*/ 5294489 w 5294489"/>
              <a:gd name="connsiteY1" fmla="*/ 0 h 2737555"/>
              <a:gd name="connsiteX2" fmla="*/ 4741334 w 5294489"/>
              <a:gd name="connsiteY2" fmla="*/ 2703688 h 2737555"/>
              <a:gd name="connsiteX3" fmla="*/ 56445 w 5294489"/>
              <a:gd name="connsiteY3" fmla="*/ 2737555 h 2737555"/>
              <a:gd name="connsiteX4" fmla="*/ 0 w 5294489"/>
              <a:gd name="connsiteY4" fmla="*/ 1004711 h 2737555"/>
              <a:gd name="connsiteX0" fmla="*/ 0 w 5328356"/>
              <a:gd name="connsiteY0" fmla="*/ 1004711 h 2737555"/>
              <a:gd name="connsiteX1" fmla="*/ 5294489 w 5328356"/>
              <a:gd name="connsiteY1" fmla="*/ 0 h 2737555"/>
              <a:gd name="connsiteX2" fmla="*/ 5328356 w 5328356"/>
              <a:gd name="connsiteY2" fmla="*/ 2726266 h 2737555"/>
              <a:gd name="connsiteX3" fmla="*/ 56445 w 5328356"/>
              <a:gd name="connsiteY3" fmla="*/ 2737555 h 2737555"/>
              <a:gd name="connsiteX4" fmla="*/ 0 w 5328356"/>
              <a:gd name="connsiteY4" fmla="*/ 1004711 h 2737555"/>
              <a:gd name="connsiteX0" fmla="*/ 0 w 5328356"/>
              <a:gd name="connsiteY0" fmla="*/ 1004711 h 2726266"/>
              <a:gd name="connsiteX1" fmla="*/ 5294489 w 5328356"/>
              <a:gd name="connsiteY1" fmla="*/ 0 h 2726266"/>
              <a:gd name="connsiteX2" fmla="*/ 5328356 w 5328356"/>
              <a:gd name="connsiteY2" fmla="*/ 2726266 h 2726266"/>
              <a:gd name="connsiteX3" fmla="*/ 11289 w 5328356"/>
              <a:gd name="connsiteY3" fmla="*/ 2726266 h 2726266"/>
              <a:gd name="connsiteX4" fmla="*/ 0 w 5328356"/>
              <a:gd name="connsiteY4" fmla="*/ 1004711 h 2726266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11289 w 5362223"/>
              <a:gd name="connsiteY0" fmla="*/ 993422 h 2737554"/>
              <a:gd name="connsiteX1" fmla="*/ 5362223 w 5362223"/>
              <a:gd name="connsiteY1" fmla="*/ 0 h 2737554"/>
              <a:gd name="connsiteX2" fmla="*/ 5339645 w 5362223"/>
              <a:gd name="connsiteY2" fmla="*/ 2714977 h 2737554"/>
              <a:gd name="connsiteX3" fmla="*/ 0 w 5362223"/>
              <a:gd name="connsiteY3" fmla="*/ 2737554 h 2737554"/>
              <a:gd name="connsiteX4" fmla="*/ 11289 w 5362223"/>
              <a:gd name="connsiteY4" fmla="*/ 993422 h 2737554"/>
              <a:gd name="connsiteX0" fmla="*/ 11289 w 5362223"/>
              <a:gd name="connsiteY0" fmla="*/ 993422 h 2714977"/>
              <a:gd name="connsiteX1" fmla="*/ 5362223 w 5362223"/>
              <a:gd name="connsiteY1" fmla="*/ 0 h 2714977"/>
              <a:gd name="connsiteX2" fmla="*/ 5339645 w 5362223"/>
              <a:gd name="connsiteY2" fmla="*/ 2714977 h 2714977"/>
              <a:gd name="connsiteX3" fmla="*/ 0 w 5362223"/>
              <a:gd name="connsiteY3" fmla="*/ 2703687 h 2714977"/>
              <a:gd name="connsiteX4" fmla="*/ 11289 w 5362223"/>
              <a:gd name="connsiteY4" fmla="*/ 993422 h 2714977"/>
              <a:gd name="connsiteX0" fmla="*/ 35578 w 5362223"/>
              <a:gd name="connsiteY0" fmla="*/ 670368 h 2714977"/>
              <a:gd name="connsiteX1" fmla="*/ 5362223 w 5362223"/>
              <a:gd name="connsiteY1" fmla="*/ 0 h 2714977"/>
              <a:gd name="connsiteX2" fmla="*/ 5339645 w 5362223"/>
              <a:gd name="connsiteY2" fmla="*/ 2714977 h 2714977"/>
              <a:gd name="connsiteX3" fmla="*/ 0 w 5362223"/>
              <a:gd name="connsiteY3" fmla="*/ 2703687 h 2714977"/>
              <a:gd name="connsiteX4" fmla="*/ 35578 w 5362223"/>
              <a:gd name="connsiteY4" fmla="*/ 670368 h 2714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2223" h="2714977">
                <a:moveTo>
                  <a:pt x="35578" y="670368"/>
                </a:moveTo>
                <a:lnTo>
                  <a:pt x="5362223" y="0"/>
                </a:lnTo>
                <a:lnTo>
                  <a:pt x="5339645" y="2714977"/>
                </a:lnTo>
                <a:lnTo>
                  <a:pt x="0" y="2703687"/>
                </a:lnTo>
                <a:lnTo>
                  <a:pt x="35578" y="670368"/>
                </a:lnTo>
                <a:close/>
              </a:path>
            </a:pathLst>
          </a:custGeom>
          <a:gradFill>
            <a:gsLst>
              <a:gs pos="72000">
                <a:schemeClr val="accent2">
                  <a:lumMod val="60000"/>
                  <a:lumOff val="40000"/>
                  <a:alpha val="4000"/>
                </a:schemeClr>
              </a:gs>
              <a:gs pos="1300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>
                  <a:alpha val="12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40000"/>
                    <a:lumOff val="60000"/>
                    <a:alpha val="0"/>
                  </a:schemeClr>
                </a:gs>
                <a:gs pos="74000">
                  <a:schemeClr val="accent1">
                    <a:alpha val="64594"/>
                  </a:schemeClr>
                </a:gs>
                <a:gs pos="100000">
                  <a:schemeClr val="accent2">
                    <a:lumMod val="60000"/>
                    <a:lumOff val="40000"/>
                    <a:alpha val="63827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44" name="矩形 5">
            <a:extLst>
              <a:ext uri="{FF2B5EF4-FFF2-40B4-BE49-F238E27FC236}">
                <a16:creationId xmlns:a16="http://schemas.microsoft.com/office/drawing/2014/main" id="{6A4CFA3D-BA31-DB4E-BECF-B994D40F30EA}"/>
              </a:ext>
            </a:extLst>
          </p:cNvPr>
          <p:cNvSpPr/>
          <p:nvPr/>
        </p:nvSpPr>
        <p:spPr>
          <a:xfrm>
            <a:off x="3104040" y="4665211"/>
            <a:ext cx="5361525" cy="2217870"/>
          </a:xfrm>
          <a:custGeom>
            <a:avLst/>
            <a:gdLst>
              <a:gd name="connsiteX0" fmla="*/ 0 w 3894667"/>
              <a:gd name="connsiteY0" fmla="*/ 0 h 2805288"/>
              <a:gd name="connsiteX1" fmla="*/ 3894667 w 3894667"/>
              <a:gd name="connsiteY1" fmla="*/ 0 h 2805288"/>
              <a:gd name="connsiteX2" fmla="*/ 3894667 w 3894667"/>
              <a:gd name="connsiteY2" fmla="*/ 2805288 h 2805288"/>
              <a:gd name="connsiteX3" fmla="*/ 0 w 3894667"/>
              <a:gd name="connsiteY3" fmla="*/ 2805288 h 2805288"/>
              <a:gd name="connsiteX4" fmla="*/ 0 w 3894667"/>
              <a:gd name="connsiteY4" fmla="*/ 0 h 2805288"/>
              <a:gd name="connsiteX0" fmla="*/ 0 w 4741334"/>
              <a:gd name="connsiteY0" fmla="*/ 1106311 h 2805288"/>
              <a:gd name="connsiteX1" fmla="*/ 4741334 w 4741334"/>
              <a:gd name="connsiteY1" fmla="*/ 0 h 2805288"/>
              <a:gd name="connsiteX2" fmla="*/ 4741334 w 4741334"/>
              <a:gd name="connsiteY2" fmla="*/ 2805288 h 2805288"/>
              <a:gd name="connsiteX3" fmla="*/ 846667 w 4741334"/>
              <a:gd name="connsiteY3" fmla="*/ 2805288 h 2805288"/>
              <a:gd name="connsiteX4" fmla="*/ 0 w 4741334"/>
              <a:gd name="connsiteY4" fmla="*/ 1106311 h 2805288"/>
              <a:gd name="connsiteX0" fmla="*/ 0 w 4741334"/>
              <a:gd name="connsiteY0" fmla="*/ 1106311 h 2839155"/>
              <a:gd name="connsiteX1" fmla="*/ 4741334 w 4741334"/>
              <a:gd name="connsiteY1" fmla="*/ 0 h 2839155"/>
              <a:gd name="connsiteX2" fmla="*/ 4741334 w 4741334"/>
              <a:gd name="connsiteY2" fmla="*/ 2805288 h 2839155"/>
              <a:gd name="connsiteX3" fmla="*/ 56445 w 4741334"/>
              <a:gd name="connsiteY3" fmla="*/ 2839155 h 2839155"/>
              <a:gd name="connsiteX4" fmla="*/ 0 w 4741334"/>
              <a:gd name="connsiteY4" fmla="*/ 1106311 h 2839155"/>
              <a:gd name="connsiteX0" fmla="*/ 0 w 4741334"/>
              <a:gd name="connsiteY0" fmla="*/ 0 h 1732844"/>
              <a:gd name="connsiteX1" fmla="*/ 2867378 w 4741334"/>
              <a:gd name="connsiteY1" fmla="*/ 756356 h 1732844"/>
              <a:gd name="connsiteX2" fmla="*/ 4741334 w 4741334"/>
              <a:gd name="connsiteY2" fmla="*/ 1698977 h 1732844"/>
              <a:gd name="connsiteX3" fmla="*/ 56445 w 4741334"/>
              <a:gd name="connsiteY3" fmla="*/ 1732844 h 1732844"/>
              <a:gd name="connsiteX4" fmla="*/ 0 w 4741334"/>
              <a:gd name="connsiteY4" fmla="*/ 0 h 1732844"/>
              <a:gd name="connsiteX0" fmla="*/ 0 w 5294489"/>
              <a:gd name="connsiteY0" fmla="*/ 1004711 h 2737555"/>
              <a:gd name="connsiteX1" fmla="*/ 5294489 w 5294489"/>
              <a:gd name="connsiteY1" fmla="*/ 0 h 2737555"/>
              <a:gd name="connsiteX2" fmla="*/ 4741334 w 5294489"/>
              <a:gd name="connsiteY2" fmla="*/ 2703688 h 2737555"/>
              <a:gd name="connsiteX3" fmla="*/ 56445 w 5294489"/>
              <a:gd name="connsiteY3" fmla="*/ 2737555 h 2737555"/>
              <a:gd name="connsiteX4" fmla="*/ 0 w 5294489"/>
              <a:gd name="connsiteY4" fmla="*/ 1004711 h 2737555"/>
              <a:gd name="connsiteX0" fmla="*/ 0 w 5328356"/>
              <a:gd name="connsiteY0" fmla="*/ 1004711 h 2737555"/>
              <a:gd name="connsiteX1" fmla="*/ 5294489 w 5328356"/>
              <a:gd name="connsiteY1" fmla="*/ 0 h 2737555"/>
              <a:gd name="connsiteX2" fmla="*/ 5328356 w 5328356"/>
              <a:gd name="connsiteY2" fmla="*/ 2726266 h 2737555"/>
              <a:gd name="connsiteX3" fmla="*/ 56445 w 5328356"/>
              <a:gd name="connsiteY3" fmla="*/ 2737555 h 2737555"/>
              <a:gd name="connsiteX4" fmla="*/ 0 w 5328356"/>
              <a:gd name="connsiteY4" fmla="*/ 1004711 h 2737555"/>
              <a:gd name="connsiteX0" fmla="*/ 0 w 5328356"/>
              <a:gd name="connsiteY0" fmla="*/ 1004711 h 2726266"/>
              <a:gd name="connsiteX1" fmla="*/ 5294489 w 5328356"/>
              <a:gd name="connsiteY1" fmla="*/ 0 h 2726266"/>
              <a:gd name="connsiteX2" fmla="*/ 5328356 w 5328356"/>
              <a:gd name="connsiteY2" fmla="*/ 2726266 h 2726266"/>
              <a:gd name="connsiteX3" fmla="*/ 11289 w 5328356"/>
              <a:gd name="connsiteY3" fmla="*/ 2726266 h 2726266"/>
              <a:gd name="connsiteX4" fmla="*/ 0 w 5328356"/>
              <a:gd name="connsiteY4" fmla="*/ 1004711 h 2726266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11289 w 5362223"/>
              <a:gd name="connsiteY0" fmla="*/ 993422 h 2737554"/>
              <a:gd name="connsiteX1" fmla="*/ 5362223 w 5362223"/>
              <a:gd name="connsiteY1" fmla="*/ 0 h 2737554"/>
              <a:gd name="connsiteX2" fmla="*/ 5339645 w 5362223"/>
              <a:gd name="connsiteY2" fmla="*/ 2714977 h 2737554"/>
              <a:gd name="connsiteX3" fmla="*/ 0 w 5362223"/>
              <a:gd name="connsiteY3" fmla="*/ 2737554 h 2737554"/>
              <a:gd name="connsiteX4" fmla="*/ 11289 w 5362223"/>
              <a:gd name="connsiteY4" fmla="*/ 993422 h 2737554"/>
              <a:gd name="connsiteX0" fmla="*/ 11289 w 5362223"/>
              <a:gd name="connsiteY0" fmla="*/ 993422 h 2714977"/>
              <a:gd name="connsiteX1" fmla="*/ 5362223 w 5362223"/>
              <a:gd name="connsiteY1" fmla="*/ 0 h 2714977"/>
              <a:gd name="connsiteX2" fmla="*/ 5339645 w 5362223"/>
              <a:gd name="connsiteY2" fmla="*/ 2714977 h 2714977"/>
              <a:gd name="connsiteX3" fmla="*/ 0 w 5362223"/>
              <a:gd name="connsiteY3" fmla="*/ 2703687 h 2714977"/>
              <a:gd name="connsiteX4" fmla="*/ 11289 w 5362223"/>
              <a:gd name="connsiteY4" fmla="*/ 993422 h 2714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2223" h="2714977">
                <a:moveTo>
                  <a:pt x="11289" y="993422"/>
                </a:moveTo>
                <a:lnTo>
                  <a:pt x="5362223" y="0"/>
                </a:lnTo>
                <a:lnTo>
                  <a:pt x="5339645" y="2714977"/>
                </a:lnTo>
                <a:lnTo>
                  <a:pt x="0" y="2703687"/>
                </a:lnTo>
                <a:lnTo>
                  <a:pt x="11289" y="993422"/>
                </a:lnTo>
                <a:close/>
              </a:path>
            </a:pathLst>
          </a:custGeom>
          <a:gradFill>
            <a:gsLst>
              <a:gs pos="72000">
                <a:schemeClr val="accent2">
                  <a:lumMod val="60000"/>
                  <a:lumOff val="40000"/>
                  <a:alpha val="4000"/>
                </a:schemeClr>
              </a:gs>
              <a:gs pos="13000">
                <a:schemeClr val="accent1">
                  <a:lumMod val="40000"/>
                  <a:lumOff val="60000"/>
                  <a:alpha val="10000"/>
                </a:schemeClr>
              </a:gs>
              <a:gs pos="100000">
                <a:schemeClr val="accent1">
                  <a:alpha val="12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40000"/>
                    <a:lumOff val="60000"/>
                    <a:alpha val="0"/>
                  </a:schemeClr>
                </a:gs>
                <a:gs pos="74000">
                  <a:schemeClr val="accent1"/>
                </a:gs>
                <a:gs pos="100000">
                  <a:schemeClr val="accent2">
                    <a:lumMod val="60000"/>
                    <a:lumOff val="40000"/>
                    <a:alpha val="63827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45" name="矩形 5">
            <a:extLst>
              <a:ext uri="{FF2B5EF4-FFF2-40B4-BE49-F238E27FC236}">
                <a16:creationId xmlns:a16="http://schemas.microsoft.com/office/drawing/2014/main" id="{18F898B2-1B14-4347-97A8-8173184B3101}"/>
              </a:ext>
            </a:extLst>
          </p:cNvPr>
          <p:cNvSpPr/>
          <p:nvPr/>
        </p:nvSpPr>
        <p:spPr>
          <a:xfrm>
            <a:off x="6045208" y="5041690"/>
            <a:ext cx="6154719" cy="1841390"/>
          </a:xfrm>
          <a:custGeom>
            <a:avLst/>
            <a:gdLst>
              <a:gd name="connsiteX0" fmla="*/ 0 w 3894667"/>
              <a:gd name="connsiteY0" fmla="*/ 0 h 2805288"/>
              <a:gd name="connsiteX1" fmla="*/ 3894667 w 3894667"/>
              <a:gd name="connsiteY1" fmla="*/ 0 h 2805288"/>
              <a:gd name="connsiteX2" fmla="*/ 3894667 w 3894667"/>
              <a:gd name="connsiteY2" fmla="*/ 2805288 h 2805288"/>
              <a:gd name="connsiteX3" fmla="*/ 0 w 3894667"/>
              <a:gd name="connsiteY3" fmla="*/ 2805288 h 2805288"/>
              <a:gd name="connsiteX4" fmla="*/ 0 w 3894667"/>
              <a:gd name="connsiteY4" fmla="*/ 0 h 2805288"/>
              <a:gd name="connsiteX0" fmla="*/ 0 w 4741334"/>
              <a:gd name="connsiteY0" fmla="*/ 1106311 h 2805288"/>
              <a:gd name="connsiteX1" fmla="*/ 4741334 w 4741334"/>
              <a:gd name="connsiteY1" fmla="*/ 0 h 2805288"/>
              <a:gd name="connsiteX2" fmla="*/ 4741334 w 4741334"/>
              <a:gd name="connsiteY2" fmla="*/ 2805288 h 2805288"/>
              <a:gd name="connsiteX3" fmla="*/ 846667 w 4741334"/>
              <a:gd name="connsiteY3" fmla="*/ 2805288 h 2805288"/>
              <a:gd name="connsiteX4" fmla="*/ 0 w 4741334"/>
              <a:gd name="connsiteY4" fmla="*/ 1106311 h 2805288"/>
              <a:gd name="connsiteX0" fmla="*/ 0 w 4741334"/>
              <a:gd name="connsiteY0" fmla="*/ 1106311 h 2839155"/>
              <a:gd name="connsiteX1" fmla="*/ 4741334 w 4741334"/>
              <a:gd name="connsiteY1" fmla="*/ 0 h 2839155"/>
              <a:gd name="connsiteX2" fmla="*/ 4741334 w 4741334"/>
              <a:gd name="connsiteY2" fmla="*/ 2805288 h 2839155"/>
              <a:gd name="connsiteX3" fmla="*/ 56445 w 4741334"/>
              <a:gd name="connsiteY3" fmla="*/ 2839155 h 2839155"/>
              <a:gd name="connsiteX4" fmla="*/ 0 w 4741334"/>
              <a:gd name="connsiteY4" fmla="*/ 1106311 h 2839155"/>
              <a:gd name="connsiteX0" fmla="*/ 0 w 4741334"/>
              <a:gd name="connsiteY0" fmla="*/ 0 h 1732844"/>
              <a:gd name="connsiteX1" fmla="*/ 2867378 w 4741334"/>
              <a:gd name="connsiteY1" fmla="*/ 756356 h 1732844"/>
              <a:gd name="connsiteX2" fmla="*/ 4741334 w 4741334"/>
              <a:gd name="connsiteY2" fmla="*/ 1698977 h 1732844"/>
              <a:gd name="connsiteX3" fmla="*/ 56445 w 4741334"/>
              <a:gd name="connsiteY3" fmla="*/ 1732844 h 1732844"/>
              <a:gd name="connsiteX4" fmla="*/ 0 w 4741334"/>
              <a:gd name="connsiteY4" fmla="*/ 0 h 1732844"/>
              <a:gd name="connsiteX0" fmla="*/ 0 w 5294489"/>
              <a:gd name="connsiteY0" fmla="*/ 1004711 h 2737555"/>
              <a:gd name="connsiteX1" fmla="*/ 5294489 w 5294489"/>
              <a:gd name="connsiteY1" fmla="*/ 0 h 2737555"/>
              <a:gd name="connsiteX2" fmla="*/ 4741334 w 5294489"/>
              <a:gd name="connsiteY2" fmla="*/ 2703688 h 2737555"/>
              <a:gd name="connsiteX3" fmla="*/ 56445 w 5294489"/>
              <a:gd name="connsiteY3" fmla="*/ 2737555 h 2737555"/>
              <a:gd name="connsiteX4" fmla="*/ 0 w 5294489"/>
              <a:gd name="connsiteY4" fmla="*/ 1004711 h 2737555"/>
              <a:gd name="connsiteX0" fmla="*/ 0 w 5328356"/>
              <a:gd name="connsiteY0" fmla="*/ 1004711 h 2737555"/>
              <a:gd name="connsiteX1" fmla="*/ 5294489 w 5328356"/>
              <a:gd name="connsiteY1" fmla="*/ 0 h 2737555"/>
              <a:gd name="connsiteX2" fmla="*/ 5328356 w 5328356"/>
              <a:gd name="connsiteY2" fmla="*/ 2726266 h 2737555"/>
              <a:gd name="connsiteX3" fmla="*/ 56445 w 5328356"/>
              <a:gd name="connsiteY3" fmla="*/ 2737555 h 2737555"/>
              <a:gd name="connsiteX4" fmla="*/ 0 w 5328356"/>
              <a:gd name="connsiteY4" fmla="*/ 1004711 h 2737555"/>
              <a:gd name="connsiteX0" fmla="*/ 0 w 5328356"/>
              <a:gd name="connsiteY0" fmla="*/ 1004711 h 2726266"/>
              <a:gd name="connsiteX1" fmla="*/ 5294489 w 5328356"/>
              <a:gd name="connsiteY1" fmla="*/ 0 h 2726266"/>
              <a:gd name="connsiteX2" fmla="*/ 5328356 w 5328356"/>
              <a:gd name="connsiteY2" fmla="*/ 2726266 h 2726266"/>
              <a:gd name="connsiteX3" fmla="*/ 11289 w 5328356"/>
              <a:gd name="connsiteY3" fmla="*/ 2726266 h 2726266"/>
              <a:gd name="connsiteX4" fmla="*/ 0 w 5328356"/>
              <a:gd name="connsiteY4" fmla="*/ 1004711 h 2726266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11289 w 5362223"/>
              <a:gd name="connsiteY0" fmla="*/ 993422 h 2737554"/>
              <a:gd name="connsiteX1" fmla="*/ 5362223 w 5362223"/>
              <a:gd name="connsiteY1" fmla="*/ 0 h 2737554"/>
              <a:gd name="connsiteX2" fmla="*/ 5339645 w 5362223"/>
              <a:gd name="connsiteY2" fmla="*/ 2714977 h 2737554"/>
              <a:gd name="connsiteX3" fmla="*/ 0 w 5362223"/>
              <a:gd name="connsiteY3" fmla="*/ 2737554 h 2737554"/>
              <a:gd name="connsiteX4" fmla="*/ 11289 w 5362223"/>
              <a:gd name="connsiteY4" fmla="*/ 993422 h 2737554"/>
              <a:gd name="connsiteX0" fmla="*/ 11289 w 5362223"/>
              <a:gd name="connsiteY0" fmla="*/ 993422 h 2714977"/>
              <a:gd name="connsiteX1" fmla="*/ 5362223 w 5362223"/>
              <a:gd name="connsiteY1" fmla="*/ 0 h 2714977"/>
              <a:gd name="connsiteX2" fmla="*/ 5339645 w 5362223"/>
              <a:gd name="connsiteY2" fmla="*/ 2714977 h 2714977"/>
              <a:gd name="connsiteX3" fmla="*/ 0 w 5362223"/>
              <a:gd name="connsiteY3" fmla="*/ 2703687 h 2714977"/>
              <a:gd name="connsiteX4" fmla="*/ 11289 w 5362223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411 w 5350934"/>
              <a:gd name="connsiteY3" fmla="*/ 1928987 h 2714977"/>
              <a:gd name="connsiteX4" fmla="*/ 0 w 5350934"/>
              <a:gd name="connsiteY4" fmla="*/ 993422 h 2714977"/>
              <a:gd name="connsiteX0" fmla="*/ 0 w 5353756"/>
              <a:gd name="connsiteY0" fmla="*/ 993422 h 1928987"/>
              <a:gd name="connsiteX1" fmla="*/ 5350934 w 5353756"/>
              <a:gd name="connsiteY1" fmla="*/ 0 h 1928987"/>
              <a:gd name="connsiteX2" fmla="*/ 5353756 w 5353756"/>
              <a:gd name="connsiteY2" fmla="*/ 1063977 h 1928987"/>
              <a:gd name="connsiteX3" fmla="*/ 1411 w 5353756"/>
              <a:gd name="connsiteY3" fmla="*/ 1928987 h 1928987"/>
              <a:gd name="connsiteX4" fmla="*/ 0 w 5353756"/>
              <a:gd name="connsiteY4" fmla="*/ 993422 h 1928987"/>
              <a:gd name="connsiteX0" fmla="*/ 0 w 5350987"/>
              <a:gd name="connsiteY0" fmla="*/ 993422 h 1928987"/>
              <a:gd name="connsiteX1" fmla="*/ 5350934 w 5350987"/>
              <a:gd name="connsiteY1" fmla="*/ 0 h 1928987"/>
              <a:gd name="connsiteX2" fmla="*/ 5341056 w 5350987"/>
              <a:gd name="connsiteY2" fmla="*/ 1013177 h 1928987"/>
              <a:gd name="connsiteX3" fmla="*/ 1411 w 5350987"/>
              <a:gd name="connsiteY3" fmla="*/ 1928987 h 1928987"/>
              <a:gd name="connsiteX4" fmla="*/ 0 w 5350987"/>
              <a:gd name="connsiteY4" fmla="*/ 993422 h 1928987"/>
              <a:gd name="connsiteX0" fmla="*/ 0 w 5350987"/>
              <a:gd name="connsiteY0" fmla="*/ 993422 h 1934031"/>
              <a:gd name="connsiteX1" fmla="*/ 5350934 w 5350987"/>
              <a:gd name="connsiteY1" fmla="*/ 0 h 1934031"/>
              <a:gd name="connsiteX2" fmla="*/ 5341056 w 5350987"/>
              <a:gd name="connsiteY2" fmla="*/ 1013177 h 1934031"/>
              <a:gd name="connsiteX3" fmla="*/ 2106043 w 5350987"/>
              <a:gd name="connsiteY3" fmla="*/ 1934031 h 1934031"/>
              <a:gd name="connsiteX4" fmla="*/ 1411 w 5350987"/>
              <a:gd name="connsiteY4" fmla="*/ 1928987 h 1934031"/>
              <a:gd name="connsiteX5" fmla="*/ 0 w 5350987"/>
              <a:gd name="connsiteY5" fmla="*/ 993422 h 1934031"/>
              <a:gd name="connsiteX0" fmla="*/ 0 w 5350987"/>
              <a:gd name="connsiteY0" fmla="*/ 993422 h 1934031"/>
              <a:gd name="connsiteX1" fmla="*/ 5350934 w 5350987"/>
              <a:gd name="connsiteY1" fmla="*/ 0 h 1934031"/>
              <a:gd name="connsiteX2" fmla="*/ 5341056 w 5350987"/>
              <a:gd name="connsiteY2" fmla="*/ 1013177 h 1934031"/>
              <a:gd name="connsiteX3" fmla="*/ 2106043 w 5350987"/>
              <a:gd name="connsiteY3" fmla="*/ 1934031 h 1934031"/>
              <a:gd name="connsiteX4" fmla="*/ 1411 w 5350987"/>
              <a:gd name="connsiteY4" fmla="*/ 1928987 h 1934031"/>
              <a:gd name="connsiteX5" fmla="*/ 0 w 5350987"/>
              <a:gd name="connsiteY5" fmla="*/ 993422 h 1934031"/>
              <a:gd name="connsiteX0" fmla="*/ 0 w 5350987"/>
              <a:gd name="connsiteY0" fmla="*/ 993422 h 1934033"/>
              <a:gd name="connsiteX1" fmla="*/ 5350934 w 5350987"/>
              <a:gd name="connsiteY1" fmla="*/ 0 h 1934033"/>
              <a:gd name="connsiteX2" fmla="*/ 5341056 w 5350987"/>
              <a:gd name="connsiteY2" fmla="*/ 1013177 h 1934033"/>
              <a:gd name="connsiteX3" fmla="*/ 2106043 w 5350987"/>
              <a:gd name="connsiteY3" fmla="*/ 1934031 h 1934033"/>
              <a:gd name="connsiteX4" fmla="*/ 1411 w 5350987"/>
              <a:gd name="connsiteY4" fmla="*/ 1928987 h 1934033"/>
              <a:gd name="connsiteX5" fmla="*/ 0 w 5350987"/>
              <a:gd name="connsiteY5" fmla="*/ 993422 h 1934033"/>
              <a:gd name="connsiteX0" fmla="*/ 0 w 5350987"/>
              <a:gd name="connsiteY0" fmla="*/ 993422 h 1934033"/>
              <a:gd name="connsiteX1" fmla="*/ 5350934 w 5350987"/>
              <a:gd name="connsiteY1" fmla="*/ 0 h 1934033"/>
              <a:gd name="connsiteX2" fmla="*/ 5341056 w 5350987"/>
              <a:gd name="connsiteY2" fmla="*/ 1013177 h 1934033"/>
              <a:gd name="connsiteX3" fmla="*/ 2106043 w 5350987"/>
              <a:gd name="connsiteY3" fmla="*/ 1934031 h 1934033"/>
              <a:gd name="connsiteX4" fmla="*/ 1411 w 5350987"/>
              <a:gd name="connsiteY4" fmla="*/ 1928987 h 1934033"/>
              <a:gd name="connsiteX5" fmla="*/ 0 w 5350987"/>
              <a:gd name="connsiteY5" fmla="*/ 993422 h 1934033"/>
              <a:gd name="connsiteX0" fmla="*/ 0 w 5350987"/>
              <a:gd name="connsiteY0" fmla="*/ 993422 h 1934033"/>
              <a:gd name="connsiteX1" fmla="*/ 5350934 w 5350987"/>
              <a:gd name="connsiteY1" fmla="*/ 0 h 1934033"/>
              <a:gd name="connsiteX2" fmla="*/ 5341056 w 5350987"/>
              <a:gd name="connsiteY2" fmla="*/ 1013177 h 1934033"/>
              <a:gd name="connsiteX3" fmla="*/ 2106043 w 5350987"/>
              <a:gd name="connsiteY3" fmla="*/ 1934031 h 1934033"/>
              <a:gd name="connsiteX4" fmla="*/ 1411 w 5350987"/>
              <a:gd name="connsiteY4" fmla="*/ 1928987 h 1934033"/>
              <a:gd name="connsiteX5" fmla="*/ 0 w 5350987"/>
              <a:gd name="connsiteY5" fmla="*/ 993422 h 1934033"/>
              <a:gd name="connsiteX0" fmla="*/ 0 w 5351034"/>
              <a:gd name="connsiteY0" fmla="*/ 993422 h 1934033"/>
              <a:gd name="connsiteX1" fmla="*/ 5350934 w 5351034"/>
              <a:gd name="connsiteY1" fmla="*/ 0 h 1934033"/>
              <a:gd name="connsiteX2" fmla="*/ 5341056 w 5351034"/>
              <a:gd name="connsiteY2" fmla="*/ 1013177 h 1934033"/>
              <a:gd name="connsiteX3" fmla="*/ 2106043 w 5351034"/>
              <a:gd name="connsiteY3" fmla="*/ 1934031 h 1934033"/>
              <a:gd name="connsiteX4" fmla="*/ 1411 w 5351034"/>
              <a:gd name="connsiteY4" fmla="*/ 1928987 h 1934033"/>
              <a:gd name="connsiteX5" fmla="*/ 0 w 5351034"/>
              <a:gd name="connsiteY5" fmla="*/ 993422 h 1934033"/>
              <a:gd name="connsiteX0" fmla="*/ 0 w 5351034"/>
              <a:gd name="connsiteY0" fmla="*/ 993422 h 1934033"/>
              <a:gd name="connsiteX1" fmla="*/ 5350934 w 5351034"/>
              <a:gd name="connsiteY1" fmla="*/ 0 h 1934033"/>
              <a:gd name="connsiteX2" fmla="*/ 5341056 w 5351034"/>
              <a:gd name="connsiteY2" fmla="*/ 1013177 h 1934033"/>
              <a:gd name="connsiteX3" fmla="*/ 2106043 w 5351034"/>
              <a:gd name="connsiteY3" fmla="*/ 1934031 h 1934033"/>
              <a:gd name="connsiteX4" fmla="*/ 1411 w 5351034"/>
              <a:gd name="connsiteY4" fmla="*/ 1928987 h 1934033"/>
              <a:gd name="connsiteX5" fmla="*/ 0 w 5351034"/>
              <a:gd name="connsiteY5" fmla="*/ 993422 h 1934033"/>
              <a:gd name="connsiteX0" fmla="*/ 0 w 5351035"/>
              <a:gd name="connsiteY0" fmla="*/ 1157105 h 2097716"/>
              <a:gd name="connsiteX1" fmla="*/ 5350935 w 5351035"/>
              <a:gd name="connsiteY1" fmla="*/ 0 h 2097716"/>
              <a:gd name="connsiteX2" fmla="*/ 5341056 w 5351035"/>
              <a:gd name="connsiteY2" fmla="*/ 1176860 h 2097716"/>
              <a:gd name="connsiteX3" fmla="*/ 2106043 w 5351035"/>
              <a:gd name="connsiteY3" fmla="*/ 2097714 h 2097716"/>
              <a:gd name="connsiteX4" fmla="*/ 1411 w 5351035"/>
              <a:gd name="connsiteY4" fmla="*/ 2092670 h 2097716"/>
              <a:gd name="connsiteX5" fmla="*/ 0 w 5351035"/>
              <a:gd name="connsiteY5" fmla="*/ 1157105 h 2097716"/>
              <a:gd name="connsiteX0" fmla="*/ 0 w 5351035"/>
              <a:gd name="connsiteY0" fmla="*/ 1157105 h 2112596"/>
              <a:gd name="connsiteX1" fmla="*/ 5350935 w 5351035"/>
              <a:gd name="connsiteY1" fmla="*/ 0 h 2112596"/>
              <a:gd name="connsiteX2" fmla="*/ 5341056 w 5351035"/>
              <a:gd name="connsiteY2" fmla="*/ 1176860 h 2112596"/>
              <a:gd name="connsiteX3" fmla="*/ 1688233 w 5351035"/>
              <a:gd name="connsiteY3" fmla="*/ 2112594 h 2112596"/>
              <a:gd name="connsiteX4" fmla="*/ 1411 w 5351035"/>
              <a:gd name="connsiteY4" fmla="*/ 2092670 h 2112596"/>
              <a:gd name="connsiteX5" fmla="*/ 0 w 5351035"/>
              <a:gd name="connsiteY5" fmla="*/ 1157105 h 2112596"/>
              <a:gd name="connsiteX0" fmla="*/ 0 w 5351035"/>
              <a:gd name="connsiteY0" fmla="*/ 1157105 h 2112596"/>
              <a:gd name="connsiteX1" fmla="*/ 5350935 w 5351035"/>
              <a:gd name="connsiteY1" fmla="*/ 0 h 2112596"/>
              <a:gd name="connsiteX2" fmla="*/ 5341056 w 5351035"/>
              <a:gd name="connsiteY2" fmla="*/ 1176860 h 2112596"/>
              <a:gd name="connsiteX3" fmla="*/ 1389797 w 5351035"/>
              <a:gd name="connsiteY3" fmla="*/ 2112594 h 2112596"/>
              <a:gd name="connsiteX4" fmla="*/ 1411 w 5351035"/>
              <a:gd name="connsiteY4" fmla="*/ 2092670 h 2112596"/>
              <a:gd name="connsiteX5" fmla="*/ 0 w 5351035"/>
              <a:gd name="connsiteY5" fmla="*/ 1157105 h 2112596"/>
              <a:gd name="connsiteX0" fmla="*/ 0 w 5353402"/>
              <a:gd name="connsiteY0" fmla="*/ 1157105 h 2173806"/>
              <a:gd name="connsiteX1" fmla="*/ 5350935 w 5353402"/>
              <a:gd name="connsiteY1" fmla="*/ 0 h 2173806"/>
              <a:gd name="connsiteX2" fmla="*/ 5351004 w 5353402"/>
              <a:gd name="connsiteY2" fmla="*/ 1205999 h 2173806"/>
              <a:gd name="connsiteX3" fmla="*/ 1389797 w 5353402"/>
              <a:gd name="connsiteY3" fmla="*/ 2112594 h 2173806"/>
              <a:gd name="connsiteX4" fmla="*/ 1411 w 5353402"/>
              <a:gd name="connsiteY4" fmla="*/ 2092670 h 2173806"/>
              <a:gd name="connsiteX5" fmla="*/ 0 w 5353402"/>
              <a:gd name="connsiteY5" fmla="*/ 1157105 h 2173806"/>
              <a:gd name="connsiteX0" fmla="*/ 0 w 5353402"/>
              <a:gd name="connsiteY0" fmla="*/ 1157105 h 2112743"/>
              <a:gd name="connsiteX1" fmla="*/ 5350935 w 5353402"/>
              <a:gd name="connsiteY1" fmla="*/ 0 h 2112743"/>
              <a:gd name="connsiteX2" fmla="*/ 5351004 w 5353402"/>
              <a:gd name="connsiteY2" fmla="*/ 1205999 h 2112743"/>
              <a:gd name="connsiteX3" fmla="*/ 1389797 w 5353402"/>
              <a:gd name="connsiteY3" fmla="*/ 2112594 h 2112743"/>
              <a:gd name="connsiteX4" fmla="*/ 1411 w 5353402"/>
              <a:gd name="connsiteY4" fmla="*/ 2092670 h 2112743"/>
              <a:gd name="connsiteX5" fmla="*/ 0 w 5353402"/>
              <a:gd name="connsiteY5" fmla="*/ 1157105 h 2112743"/>
              <a:gd name="connsiteX0" fmla="*/ 0 w 5353402"/>
              <a:gd name="connsiteY0" fmla="*/ 1040548 h 2112743"/>
              <a:gd name="connsiteX1" fmla="*/ 5350935 w 5353402"/>
              <a:gd name="connsiteY1" fmla="*/ 0 h 2112743"/>
              <a:gd name="connsiteX2" fmla="*/ 5351004 w 5353402"/>
              <a:gd name="connsiteY2" fmla="*/ 1205999 h 2112743"/>
              <a:gd name="connsiteX3" fmla="*/ 1389797 w 5353402"/>
              <a:gd name="connsiteY3" fmla="*/ 2112594 h 2112743"/>
              <a:gd name="connsiteX4" fmla="*/ 1411 w 5353402"/>
              <a:gd name="connsiteY4" fmla="*/ 2092670 h 2112743"/>
              <a:gd name="connsiteX5" fmla="*/ 0 w 5353402"/>
              <a:gd name="connsiteY5" fmla="*/ 1040548 h 2112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53402" h="2112743">
                <a:moveTo>
                  <a:pt x="0" y="1040548"/>
                </a:moveTo>
                <a:lnTo>
                  <a:pt x="5350935" y="0"/>
                </a:lnTo>
                <a:cubicBezTo>
                  <a:pt x="5351876" y="354659"/>
                  <a:pt x="5355943" y="699410"/>
                  <a:pt x="5351004" y="1205999"/>
                </a:cubicBezTo>
                <a:cubicBezTo>
                  <a:pt x="5352166" y="1203917"/>
                  <a:pt x="1396037" y="2110512"/>
                  <a:pt x="1389797" y="2112594"/>
                </a:cubicBezTo>
                <a:cubicBezTo>
                  <a:pt x="1383557" y="2114676"/>
                  <a:pt x="702955" y="2094351"/>
                  <a:pt x="1411" y="2092670"/>
                </a:cubicBezTo>
                <a:cubicBezTo>
                  <a:pt x="941" y="1780815"/>
                  <a:pt x="470" y="1352403"/>
                  <a:pt x="0" y="1040548"/>
                </a:cubicBezTo>
                <a:close/>
              </a:path>
            </a:pathLst>
          </a:custGeom>
          <a:gradFill>
            <a:gsLst>
              <a:gs pos="72000">
                <a:schemeClr val="accent2">
                  <a:lumMod val="60000"/>
                  <a:lumOff val="40000"/>
                  <a:alpha val="4000"/>
                </a:schemeClr>
              </a:gs>
              <a:gs pos="13000">
                <a:schemeClr val="accent1">
                  <a:lumMod val="40000"/>
                  <a:lumOff val="60000"/>
                  <a:alpha val="10000"/>
                </a:schemeClr>
              </a:gs>
              <a:gs pos="100000">
                <a:schemeClr val="accent1">
                  <a:alpha val="12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40000"/>
                    <a:lumOff val="60000"/>
                    <a:alpha val="12787"/>
                  </a:schemeClr>
                </a:gs>
                <a:gs pos="74000">
                  <a:schemeClr val="accent1"/>
                </a:gs>
                <a:gs pos="100000">
                  <a:schemeClr val="accent2">
                    <a:lumMod val="60000"/>
                    <a:lumOff val="40000"/>
                    <a:alpha val="63827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46" name="矩形 5">
            <a:extLst>
              <a:ext uri="{FF2B5EF4-FFF2-40B4-BE49-F238E27FC236}">
                <a16:creationId xmlns:a16="http://schemas.microsoft.com/office/drawing/2014/main" id="{AAAEA0A9-8CC0-9D47-96E5-03B84A45A547}"/>
              </a:ext>
            </a:extLst>
          </p:cNvPr>
          <p:cNvSpPr/>
          <p:nvPr/>
        </p:nvSpPr>
        <p:spPr>
          <a:xfrm flipH="1">
            <a:off x="7261934" y="5767997"/>
            <a:ext cx="2330793" cy="1115083"/>
          </a:xfrm>
          <a:custGeom>
            <a:avLst/>
            <a:gdLst>
              <a:gd name="connsiteX0" fmla="*/ 0 w 3894667"/>
              <a:gd name="connsiteY0" fmla="*/ 0 h 2805288"/>
              <a:gd name="connsiteX1" fmla="*/ 3894667 w 3894667"/>
              <a:gd name="connsiteY1" fmla="*/ 0 h 2805288"/>
              <a:gd name="connsiteX2" fmla="*/ 3894667 w 3894667"/>
              <a:gd name="connsiteY2" fmla="*/ 2805288 h 2805288"/>
              <a:gd name="connsiteX3" fmla="*/ 0 w 3894667"/>
              <a:gd name="connsiteY3" fmla="*/ 2805288 h 2805288"/>
              <a:gd name="connsiteX4" fmla="*/ 0 w 3894667"/>
              <a:gd name="connsiteY4" fmla="*/ 0 h 2805288"/>
              <a:gd name="connsiteX0" fmla="*/ 0 w 4741334"/>
              <a:gd name="connsiteY0" fmla="*/ 1106311 h 2805288"/>
              <a:gd name="connsiteX1" fmla="*/ 4741334 w 4741334"/>
              <a:gd name="connsiteY1" fmla="*/ 0 h 2805288"/>
              <a:gd name="connsiteX2" fmla="*/ 4741334 w 4741334"/>
              <a:gd name="connsiteY2" fmla="*/ 2805288 h 2805288"/>
              <a:gd name="connsiteX3" fmla="*/ 846667 w 4741334"/>
              <a:gd name="connsiteY3" fmla="*/ 2805288 h 2805288"/>
              <a:gd name="connsiteX4" fmla="*/ 0 w 4741334"/>
              <a:gd name="connsiteY4" fmla="*/ 1106311 h 2805288"/>
              <a:gd name="connsiteX0" fmla="*/ 0 w 4741334"/>
              <a:gd name="connsiteY0" fmla="*/ 1106311 h 2839155"/>
              <a:gd name="connsiteX1" fmla="*/ 4741334 w 4741334"/>
              <a:gd name="connsiteY1" fmla="*/ 0 h 2839155"/>
              <a:gd name="connsiteX2" fmla="*/ 4741334 w 4741334"/>
              <a:gd name="connsiteY2" fmla="*/ 2805288 h 2839155"/>
              <a:gd name="connsiteX3" fmla="*/ 56445 w 4741334"/>
              <a:gd name="connsiteY3" fmla="*/ 2839155 h 2839155"/>
              <a:gd name="connsiteX4" fmla="*/ 0 w 4741334"/>
              <a:gd name="connsiteY4" fmla="*/ 1106311 h 2839155"/>
              <a:gd name="connsiteX0" fmla="*/ 0 w 4741334"/>
              <a:gd name="connsiteY0" fmla="*/ 0 h 1732844"/>
              <a:gd name="connsiteX1" fmla="*/ 2867378 w 4741334"/>
              <a:gd name="connsiteY1" fmla="*/ 756356 h 1732844"/>
              <a:gd name="connsiteX2" fmla="*/ 4741334 w 4741334"/>
              <a:gd name="connsiteY2" fmla="*/ 1698977 h 1732844"/>
              <a:gd name="connsiteX3" fmla="*/ 56445 w 4741334"/>
              <a:gd name="connsiteY3" fmla="*/ 1732844 h 1732844"/>
              <a:gd name="connsiteX4" fmla="*/ 0 w 4741334"/>
              <a:gd name="connsiteY4" fmla="*/ 0 h 1732844"/>
              <a:gd name="connsiteX0" fmla="*/ 0 w 5294489"/>
              <a:gd name="connsiteY0" fmla="*/ 1004711 h 2737555"/>
              <a:gd name="connsiteX1" fmla="*/ 5294489 w 5294489"/>
              <a:gd name="connsiteY1" fmla="*/ 0 h 2737555"/>
              <a:gd name="connsiteX2" fmla="*/ 4741334 w 5294489"/>
              <a:gd name="connsiteY2" fmla="*/ 2703688 h 2737555"/>
              <a:gd name="connsiteX3" fmla="*/ 56445 w 5294489"/>
              <a:gd name="connsiteY3" fmla="*/ 2737555 h 2737555"/>
              <a:gd name="connsiteX4" fmla="*/ 0 w 5294489"/>
              <a:gd name="connsiteY4" fmla="*/ 1004711 h 2737555"/>
              <a:gd name="connsiteX0" fmla="*/ 0 w 5328356"/>
              <a:gd name="connsiteY0" fmla="*/ 1004711 h 2737555"/>
              <a:gd name="connsiteX1" fmla="*/ 5294489 w 5328356"/>
              <a:gd name="connsiteY1" fmla="*/ 0 h 2737555"/>
              <a:gd name="connsiteX2" fmla="*/ 5328356 w 5328356"/>
              <a:gd name="connsiteY2" fmla="*/ 2726266 h 2737555"/>
              <a:gd name="connsiteX3" fmla="*/ 56445 w 5328356"/>
              <a:gd name="connsiteY3" fmla="*/ 2737555 h 2737555"/>
              <a:gd name="connsiteX4" fmla="*/ 0 w 5328356"/>
              <a:gd name="connsiteY4" fmla="*/ 1004711 h 2737555"/>
              <a:gd name="connsiteX0" fmla="*/ 0 w 5328356"/>
              <a:gd name="connsiteY0" fmla="*/ 1004711 h 2726266"/>
              <a:gd name="connsiteX1" fmla="*/ 5294489 w 5328356"/>
              <a:gd name="connsiteY1" fmla="*/ 0 h 2726266"/>
              <a:gd name="connsiteX2" fmla="*/ 5328356 w 5328356"/>
              <a:gd name="connsiteY2" fmla="*/ 2726266 h 2726266"/>
              <a:gd name="connsiteX3" fmla="*/ 11289 w 5328356"/>
              <a:gd name="connsiteY3" fmla="*/ 2726266 h 2726266"/>
              <a:gd name="connsiteX4" fmla="*/ 0 w 5328356"/>
              <a:gd name="connsiteY4" fmla="*/ 1004711 h 2726266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1289 w 5350934"/>
              <a:gd name="connsiteY3" fmla="*/ 2714977 h 2714977"/>
              <a:gd name="connsiteX4" fmla="*/ 0 w 5350934"/>
              <a:gd name="connsiteY4" fmla="*/ 993422 h 2714977"/>
              <a:gd name="connsiteX0" fmla="*/ 11289 w 5362223"/>
              <a:gd name="connsiteY0" fmla="*/ 993422 h 2737554"/>
              <a:gd name="connsiteX1" fmla="*/ 5362223 w 5362223"/>
              <a:gd name="connsiteY1" fmla="*/ 0 h 2737554"/>
              <a:gd name="connsiteX2" fmla="*/ 5339645 w 5362223"/>
              <a:gd name="connsiteY2" fmla="*/ 2714977 h 2737554"/>
              <a:gd name="connsiteX3" fmla="*/ 0 w 5362223"/>
              <a:gd name="connsiteY3" fmla="*/ 2737554 h 2737554"/>
              <a:gd name="connsiteX4" fmla="*/ 11289 w 5362223"/>
              <a:gd name="connsiteY4" fmla="*/ 993422 h 2737554"/>
              <a:gd name="connsiteX0" fmla="*/ 11289 w 5362223"/>
              <a:gd name="connsiteY0" fmla="*/ 993422 h 2714977"/>
              <a:gd name="connsiteX1" fmla="*/ 5362223 w 5362223"/>
              <a:gd name="connsiteY1" fmla="*/ 0 h 2714977"/>
              <a:gd name="connsiteX2" fmla="*/ 5339645 w 5362223"/>
              <a:gd name="connsiteY2" fmla="*/ 2714977 h 2714977"/>
              <a:gd name="connsiteX3" fmla="*/ 0 w 5362223"/>
              <a:gd name="connsiteY3" fmla="*/ 2703687 h 2714977"/>
              <a:gd name="connsiteX4" fmla="*/ 11289 w 5362223"/>
              <a:gd name="connsiteY4" fmla="*/ 993422 h 2714977"/>
              <a:gd name="connsiteX0" fmla="*/ 0 w 5350934"/>
              <a:gd name="connsiteY0" fmla="*/ 993422 h 2714977"/>
              <a:gd name="connsiteX1" fmla="*/ 5350934 w 5350934"/>
              <a:gd name="connsiteY1" fmla="*/ 0 h 2714977"/>
              <a:gd name="connsiteX2" fmla="*/ 5328356 w 5350934"/>
              <a:gd name="connsiteY2" fmla="*/ 2714977 h 2714977"/>
              <a:gd name="connsiteX3" fmla="*/ 1411 w 5350934"/>
              <a:gd name="connsiteY3" fmla="*/ 1928987 h 2714977"/>
              <a:gd name="connsiteX4" fmla="*/ 0 w 5350934"/>
              <a:gd name="connsiteY4" fmla="*/ 993422 h 2714977"/>
              <a:gd name="connsiteX0" fmla="*/ 0 w 5353756"/>
              <a:gd name="connsiteY0" fmla="*/ 993422 h 1928987"/>
              <a:gd name="connsiteX1" fmla="*/ 5350934 w 5353756"/>
              <a:gd name="connsiteY1" fmla="*/ 0 h 1928987"/>
              <a:gd name="connsiteX2" fmla="*/ 5353756 w 5353756"/>
              <a:gd name="connsiteY2" fmla="*/ 1063977 h 1928987"/>
              <a:gd name="connsiteX3" fmla="*/ 1411 w 5353756"/>
              <a:gd name="connsiteY3" fmla="*/ 1928987 h 1928987"/>
              <a:gd name="connsiteX4" fmla="*/ 0 w 5353756"/>
              <a:gd name="connsiteY4" fmla="*/ 993422 h 1928987"/>
              <a:gd name="connsiteX0" fmla="*/ 0 w 5350987"/>
              <a:gd name="connsiteY0" fmla="*/ 993422 h 1928987"/>
              <a:gd name="connsiteX1" fmla="*/ 5350934 w 5350987"/>
              <a:gd name="connsiteY1" fmla="*/ 0 h 1928987"/>
              <a:gd name="connsiteX2" fmla="*/ 5341056 w 5350987"/>
              <a:gd name="connsiteY2" fmla="*/ 1013177 h 1928987"/>
              <a:gd name="connsiteX3" fmla="*/ 1411 w 5350987"/>
              <a:gd name="connsiteY3" fmla="*/ 1928987 h 1928987"/>
              <a:gd name="connsiteX4" fmla="*/ 0 w 5350987"/>
              <a:gd name="connsiteY4" fmla="*/ 993422 h 1928987"/>
              <a:gd name="connsiteX0" fmla="*/ 0 w 5350987"/>
              <a:gd name="connsiteY0" fmla="*/ 993422 h 1985358"/>
              <a:gd name="connsiteX1" fmla="*/ 5350934 w 5350987"/>
              <a:gd name="connsiteY1" fmla="*/ 0 h 1985358"/>
              <a:gd name="connsiteX2" fmla="*/ 5341057 w 5350987"/>
              <a:gd name="connsiteY2" fmla="*/ 1985358 h 1985358"/>
              <a:gd name="connsiteX3" fmla="*/ 1411 w 5350987"/>
              <a:gd name="connsiteY3" fmla="*/ 1928987 h 1985358"/>
              <a:gd name="connsiteX4" fmla="*/ 0 w 5350987"/>
              <a:gd name="connsiteY4" fmla="*/ 993422 h 1985358"/>
              <a:gd name="connsiteX0" fmla="*/ 0 w 5350987"/>
              <a:gd name="connsiteY0" fmla="*/ 993422 h 1985358"/>
              <a:gd name="connsiteX1" fmla="*/ 5350934 w 5350987"/>
              <a:gd name="connsiteY1" fmla="*/ 0 h 1985358"/>
              <a:gd name="connsiteX2" fmla="*/ 5341057 w 5350987"/>
              <a:gd name="connsiteY2" fmla="*/ 1985358 h 1985358"/>
              <a:gd name="connsiteX3" fmla="*/ 1412 w 5350987"/>
              <a:gd name="connsiteY3" fmla="*/ 1974205 h 1985358"/>
              <a:gd name="connsiteX4" fmla="*/ 0 w 5350987"/>
              <a:gd name="connsiteY4" fmla="*/ 993422 h 1985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0987" h="1985358">
                <a:moveTo>
                  <a:pt x="0" y="993422"/>
                </a:moveTo>
                <a:lnTo>
                  <a:pt x="5350934" y="0"/>
                </a:lnTo>
                <a:cubicBezTo>
                  <a:pt x="5351875" y="354659"/>
                  <a:pt x="5340116" y="1630699"/>
                  <a:pt x="5341057" y="1985358"/>
                </a:cubicBezTo>
                <a:lnTo>
                  <a:pt x="1412" y="1974205"/>
                </a:lnTo>
                <a:cubicBezTo>
                  <a:pt x="942" y="1662350"/>
                  <a:pt x="470" y="1305277"/>
                  <a:pt x="0" y="993422"/>
                </a:cubicBezTo>
                <a:close/>
              </a:path>
            </a:pathLst>
          </a:custGeom>
          <a:gradFill>
            <a:gsLst>
              <a:gs pos="72000">
                <a:schemeClr val="accent2">
                  <a:lumMod val="60000"/>
                  <a:lumOff val="40000"/>
                  <a:alpha val="4000"/>
                </a:schemeClr>
              </a:gs>
              <a:gs pos="13000">
                <a:schemeClr val="accent1">
                  <a:lumMod val="40000"/>
                  <a:lumOff val="60000"/>
                  <a:alpha val="10000"/>
                </a:schemeClr>
              </a:gs>
              <a:gs pos="100000">
                <a:schemeClr val="accent1">
                  <a:alpha val="12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40000"/>
                    <a:lumOff val="60000"/>
                    <a:alpha val="50000"/>
                  </a:schemeClr>
                </a:gs>
                <a:gs pos="74000">
                  <a:schemeClr val="accent1"/>
                </a:gs>
                <a:gs pos="100000">
                  <a:schemeClr val="accent2">
                    <a:lumMod val="60000"/>
                    <a:lumOff val="40000"/>
                    <a:alpha val="63827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cxnSp>
        <p:nvCxnSpPr>
          <p:cNvPr id="26" name="直接连接符 32">
            <a:extLst>
              <a:ext uri="{FF2B5EF4-FFF2-40B4-BE49-F238E27FC236}">
                <a16:creationId xmlns:a16="http://schemas.microsoft.com/office/drawing/2014/main" id="{F8464BC8-A25A-5C40-9AAB-26943ECBCDFA}"/>
              </a:ext>
            </a:extLst>
          </p:cNvPr>
          <p:cNvCxnSpPr>
            <a:cxnSpLocks/>
          </p:cNvCxnSpPr>
          <p:nvPr/>
        </p:nvCxnSpPr>
        <p:spPr>
          <a:xfrm>
            <a:off x="28277" y="1216023"/>
            <a:ext cx="0" cy="2319863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CB0ABA5-3601-B348-9398-1A63E563193C}"/>
              </a:ext>
            </a:extLst>
          </p:cNvPr>
          <p:cNvGrpSpPr/>
          <p:nvPr/>
        </p:nvGrpSpPr>
        <p:grpSpPr>
          <a:xfrm>
            <a:off x="2958056" y="1679475"/>
            <a:ext cx="3031463" cy="635889"/>
            <a:chOff x="2958056" y="1679475"/>
            <a:chExt cx="3031463" cy="635889"/>
          </a:xfrm>
        </p:grpSpPr>
        <p:sp>
          <p:nvSpPr>
            <p:cNvPr id="14" name="文本框 13"/>
            <p:cNvSpPr txBox="1"/>
            <p:nvPr/>
          </p:nvSpPr>
          <p:spPr>
            <a:xfrm>
              <a:off x="3558912" y="1679475"/>
              <a:ext cx="2430607" cy="461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dirty="0">
                  <a:latin typeface="+mj-lt"/>
                  <a:ea typeface="+mj-ea"/>
                  <a:cs typeface="OPPOSans M" pitchFamily="18" charset="-122"/>
                </a:rPr>
                <a:t>前言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387195C-E359-4041-95C6-48165067E42B}"/>
                </a:ext>
              </a:extLst>
            </p:cNvPr>
            <p:cNvGrpSpPr/>
            <p:nvPr/>
          </p:nvGrpSpPr>
          <p:grpSpPr>
            <a:xfrm>
              <a:off x="2958056" y="1742757"/>
              <a:ext cx="2355945" cy="572607"/>
              <a:chOff x="2958056" y="1742757"/>
              <a:chExt cx="2355945" cy="572607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558912" y="2038401"/>
                <a:ext cx="1755089" cy="2769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altLang="zh-CN" sz="1200" dirty="0">
                    <a:ea typeface="OPPOSans R" pitchFamily="18" charset="-122"/>
                    <a:cs typeface="OPPOSans R" pitchFamily="18" charset="-122"/>
                  </a:rPr>
                  <a:t>ANNUAL REVIEW</a:t>
                </a:r>
                <a:endParaRPr lang="zh-CN" altLang="en-US" sz="1200" dirty="0">
                  <a:ea typeface="OPPOSans R" pitchFamily="18" charset="-122"/>
                  <a:cs typeface="OPPOSans R" pitchFamily="18" charset="-122"/>
                </a:endParaRPr>
              </a:p>
            </p:txBody>
          </p:sp>
          <p:sp>
            <p:nvSpPr>
              <p:cNvPr id="28" name="Rectangle 10">
                <a:extLst>
                  <a:ext uri="{FF2B5EF4-FFF2-40B4-BE49-F238E27FC236}">
                    <a16:creationId xmlns:a16="http://schemas.microsoft.com/office/drawing/2014/main" id="{607E9DC1-071B-0249-8C84-FA4B426FC51A}"/>
                  </a:ext>
                </a:extLst>
              </p:cNvPr>
              <p:cNvSpPr/>
              <p:nvPr/>
            </p:nvSpPr>
            <p:spPr>
              <a:xfrm>
                <a:off x="2958056" y="1742757"/>
                <a:ext cx="483225" cy="4832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dirty="0">
                  <a:ea typeface="OPPOSans H" pitchFamily="18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TextBox 5">
                <a:extLst>
                  <a:ext uri="{FF2B5EF4-FFF2-40B4-BE49-F238E27FC236}">
                    <a16:creationId xmlns:a16="http://schemas.microsoft.com/office/drawing/2014/main" id="{D80E362E-CD5C-2B44-9BFC-EB1DD325B331}"/>
                  </a:ext>
                </a:extLst>
              </p:cNvPr>
              <p:cNvSpPr txBox="1"/>
              <p:nvPr/>
            </p:nvSpPr>
            <p:spPr>
              <a:xfrm>
                <a:off x="3016761" y="1790528"/>
                <a:ext cx="378261" cy="3692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bg1"/>
                    </a:solidFill>
                    <a:latin typeface="OPPOSans H" pitchFamily="18" charset="-122"/>
                    <a:ea typeface="OPPOSans H" pitchFamily="18" charset="-122"/>
                    <a:sym typeface="微软雅黑" panose="020B0503020204020204" pitchFamily="34" charset="-122"/>
                  </a:rPr>
                  <a:t>01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0F95768-AC18-E44F-AACF-CDEC308DAA98}"/>
              </a:ext>
            </a:extLst>
          </p:cNvPr>
          <p:cNvGrpSpPr/>
          <p:nvPr/>
        </p:nvGrpSpPr>
        <p:grpSpPr>
          <a:xfrm>
            <a:off x="2956904" y="2879061"/>
            <a:ext cx="3032615" cy="656825"/>
            <a:chOff x="2956904" y="2879061"/>
            <a:chExt cx="3032615" cy="656825"/>
          </a:xfrm>
        </p:grpSpPr>
        <p:sp>
          <p:nvSpPr>
            <p:cNvPr id="4" name="文本框 3"/>
            <p:cNvSpPr txBox="1"/>
            <p:nvPr/>
          </p:nvSpPr>
          <p:spPr>
            <a:xfrm>
              <a:off x="3558912" y="2879061"/>
              <a:ext cx="2430607" cy="461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400">
                  <a:latin typeface="OPPOSans M" pitchFamily="18" charset="-122"/>
                  <a:ea typeface="OPPOSans M" pitchFamily="18" charset="-122"/>
                  <a:cs typeface="OPPOSans M" pitchFamily="18" charset="-122"/>
                </a:defRPr>
              </a:lvl1pPr>
            </a:lstStyle>
            <a:p>
              <a:r>
                <a:rPr lang="zh-CN" altLang="en-US" dirty="0">
                  <a:latin typeface="+mj-lt"/>
                  <a:ea typeface="+mj-ea"/>
                </a:rPr>
                <a:t>工作完成情况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3558912" y="3258923"/>
              <a:ext cx="1940416" cy="276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altLang="zh-CN" sz="1200" dirty="0">
                  <a:ea typeface="OPPOSans R" pitchFamily="18" charset="-122"/>
                  <a:cs typeface="OPPOSans R" pitchFamily="18" charset="-122"/>
                </a:rPr>
                <a:t>Work Completion</a:t>
              </a:r>
              <a:endParaRPr lang="zh-CN" altLang="en-US" sz="1200" dirty="0">
                <a:ea typeface="OPPOSans R" pitchFamily="18" charset="-122"/>
                <a:cs typeface="OPPOSans R" pitchFamily="18" charset="-122"/>
              </a:endParaRPr>
            </a:p>
          </p:txBody>
        </p:sp>
        <p:sp>
          <p:nvSpPr>
            <p:cNvPr id="30" name="Rectangle 10">
              <a:extLst>
                <a:ext uri="{FF2B5EF4-FFF2-40B4-BE49-F238E27FC236}">
                  <a16:creationId xmlns:a16="http://schemas.microsoft.com/office/drawing/2014/main" id="{906AF267-9CFA-FA4D-B8B3-3C1C9A4B831A}"/>
                </a:ext>
              </a:extLst>
            </p:cNvPr>
            <p:cNvSpPr/>
            <p:nvPr/>
          </p:nvSpPr>
          <p:spPr>
            <a:xfrm>
              <a:off x="2956904" y="2957438"/>
              <a:ext cx="483225" cy="4832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TextBox 5">
              <a:extLst>
                <a:ext uri="{FF2B5EF4-FFF2-40B4-BE49-F238E27FC236}">
                  <a16:creationId xmlns:a16="http://schemas.microsoft.com/office/drawing/2014/main" id="{D6FC6FCA-60CC-8F4C-8F66-011C9FB6DBD2}"/>
                </a:ext>
              </a:extLst>
            </p:cNvPr>
            <p:cNvSpPr txBox="1"/>
            <p:nvPr/>
          </p:nvSpPr>
          <p:spPr>
            <a:xfrm>
              <a:off x="2990153" y="3014409"/>
              <a:ext cx="416728" cy="369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0</a:t>
              </a:r>
              <a:r>
                <a:rPr lang="en-US" altLang="zh-CN" sz="2400" dirty="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3</a:t>
              </a:r>
              <a:endParaRPr lang="en-US" sz="2400" dirty="0">
                <a:solidFill>
                  <a:schemeClr val="bg1"/>
                </a:solidFill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072CC3E-EB62-5847-9837-A5429929C734}"/>
              </a:ext>
            </a:extLst>
          </p:cNvPr>
          <p:cNvGrpSpPr/>
          <p:nvPr/>
        </p:nvGrpSpPr>
        <p:grpSpPr>
          <a:xfrm>
            <a:off x="2954731" y="4083065"/>
            <a:ext cx="3034788" cy="658077"/>
            <a:chOff x="2954731" y="4083065"/>
            <a:chExt cx="3034788" cy="658077"/>
          </a:xfrm>
        </p:grpSpPr>
        <p:sp>
          <p:nvSpPr>
            <p:cNvPr id="6" name="文本框 5"/>
            <p:cNvSpPr txBox="1"/>
            <p:nvPr/>
          </p:nvSpPr>
          <p:spPr>
            <a:xfrm>
              <a:off x="3558912" y="4083065"/>
              <a:ext cx="2430607" cy="461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400">
                  <a:latin typeface="OPPOSans M" pitchFamily="18" charset="-122"/>
                  <a:ea typeface="OPPOSans M" pitchFamily="18" charset="-122"/>
                  <a:cs typeface="OPPOSans M" pitchFamily="18" charset="-122"/>
                </a:defRPr>
              </a:lvl1pPr>
            </a:lstStyle>
            <a:p>
              <a:r>
                <a:rPr lang="zh-CN" altLang="en-US" dirty="0">
                  <a:latin typeface="+mj-lt"/>
                  <a:ea typeface="+mj-ea"/>
                </a:rPr>
                <a:t>反思改进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3558912" y="4464179"/>
              <a:ext cx="1582117" cy="2769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altLang="zh-CN" sz="1200" dirty="0">
                  <a:ea typeface="OPPOSans R" pitchFamily="18" charset="-122"/>
                  <a:cs typeface="OPPOSans R" pitchFamily="18" charset="-122"/>
                </a:rPr>
                <a:t>Work reflection</a:t>
              </a:r>
              <a:endParaRPr lang="zh-CN" altLang="en-US" sz="1200" dirty="0">
                <a:ea typeface="OPPOSans R" pitchFamily="18" charset="-122"/>
                <a:cs typeface="OPPOSans R" pitchFamily="18" charset="-122"/>
              </a:endParaRPr>
            </a:p>
          </p:txBody>
        </p:sp>
        <p:sp>
          <p:nvSpPr>
            <p:cNvPr id="32" name="Rectangle 10">
              <a:extLst>
                <a:ext uri="{FF2B5EF4-FFF2-40B4-BE49-F238E27FC236}">
                  <a16:creationId xmlns:a16="http://schemas.microsoft.com/office/drawing/2014/main" id="{16109E60-AE8B-7E40-B8C0-07C2963F6860}"/>
                </a:ext>
              </a:extLst>
            </p:cNvPr>
            <p:cNvSpPr/>
            <p:nvPr/>
          </p:nvSpPr>
          <p:spPr>
            <a:xfrm>
              <a:off x="2954731" y="4176407"/>
              <a:ext cx="483225" cy="4832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TextBox 5">
              <a:extLst>
                <a:ext uri="{FF2B5EF4-FFF2-40B4-BE49-F238E27FC236}">
                  <a16:creationId xmlns:a16="http://schemas.microsoft.com/office/drawing/2014/main" id="{6C500639-30C7-0D44-80DF-C34623AD7500}"/>
                </a:ext>
              </a:extLst>
            </p:cNvPr>
            <p:cNvSpPr txBox="1"/>
            <p:nvPr/>
          </p:nvSpPr>
          <p:spPr>
            <a:xfrm>
              <a:off x="2987982" y="4233377"/>
              <a:ext cx="416728" cy="369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05</a:t>
              </a:r>
              <a:endParaRPr lang="en-US" sz="2400" dirty="0">
                <a:solidFill>
                  <a:schemeClr val="bg1"/>
                </a:solidFill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23B8448-795E-F746-9CAA-114995C0CF75}"/>
              </a:ext>
            </a:extLst>
          </p:cNvPr>
          <p:cNvGrpSpPr/>
          <p:nvPr/>
        </p:nvGrpSpPr>
        <p:grpSpPr>
          <a:xfrm>
            <a:off x="6624446" y="1679475"/>
            <a:ext cx="3055246" cy="635889"/>
            <a:chOff x="6624446" y="1679475"/>
            <a:chExt cx="3055246" cy="635889"/>
          </a:xfrm>
        </p:grpSpPr>
        <p:sp>
          <p:nvSpPr>
            <p:cNvPr id="3" name="文本框 2"/>
            <p:cNvSpPr txBox="1"/>
            <p:nvPr/>
          </p:nvSpPr>
          <p:spPr>
            <a:xfrm>
              <a:off x="7249085" y="1679475"/>
              <a:ext cx="2430607" cy="461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400">
                  <a:latin typeface="OPPOSans M" pitchFamily="18" charset="-122"/>
                  <a:ea typeface="OPPOSans M" pitchFamily="18" charset="-122"/>
                  <a:cs typeface="OPPOSans M" pitchFamily="18" charset="-122"/>
                </a:defRPr>
              </a:lvl1pPr>
            </a:lstStyle>
            <a:p>
              <a:r>
                <a:rPr lang="zh-CN" altLang="en-US" dirty="0">
                  <a:latin typeface="+mj-lt"/>
                  <a:ea typeface="+mj-ea"/>
                </a:rPr>
                <a:t>年度工作概括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7249085" y="2038401"/>
              <a:ext cx="1873987" cy="276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altLang="zh-CN" sz="1200" dirty="0">
                  <a:ea typeface="OPPOSans R" pitchFamily="18" charset="-122"/>
                  <a:cs typeface="OPPOSans R" pitchFamily="18" charset="-122"/>
                </a:rPr>
                <a:t>Annual Work Overview</a:t>
              </a:r>
              <a:endParaRPr lang="zh-CN" altLang="en-US" sz="1200" dirty="0">
                <a:ea typeface="OPPOSans R" pitchFamily="18" charset="-122"/>
                <a:cs typeface="OPPOSans R" pitchFamily="18" charset="-122"/>
              </a:endParaRPr>
            </a:p>
          </p:txBody>
        </p:sp>
        <p:sp>
          <p:nvSpPr>
            <p:cNvPr id="34" name="Rectangle 10">
              <a:extLst>
                <a:ext uri="{FF2B5EF4-FFF2-40B4-BE49-F238E27FC236}">
                  <a16:creationId xmlns:a16="http://schemas.microsoft.com/office/drawing/2014/main" id="{5BF84906-D42B-3847-8BC3-1502103F98B3}"/>
                </a:ext>
              </a:extLst>
            </p:cNvPr>
            <p:cNvSpPr/>
            <p:nvPr/>
          </p:nvSpPr>
          <p:spPr>
            <a:xfrm>
              <a:off x="6624446" y="1742757"/>
              <a:ext cx="483225" cy="4832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TextBox 5">
              <a:extLst>
                <a:ext uri="{FF2B5EF4-FFF2-40B4-BE49-F238E27FC236}">
                  <a16:creationId xmlns:a16="http://schemas.microsoft.com/office/drawing/2014/main" id="{8ECB9BAC-4625-CD46-BBE9-4CCD0A645050}"/>
                </a:ext>
              </a:extLst>
            </p:cNvPr>
            <p:cNvSpPr txBox="1"/>
            <p:nvPr/>
          </p:nvSpPr>
          <p:spPr>
            <a:xfrm>
              <a:off x="6657697" y="1799727"/>
              <a:ext cx="416728" cy="369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02</a:t>
              </a:r>
              <a:endParaRPr lang="en-US" sz="2400" dirty="0">
                <a:solidFill>
                  <a:schemeClr val="bg1"/>
                </a:solidFill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25D5538-D053-504E-9529-D2D12DF9A9B7}"/>
              </a:ext>
            </a:extLst>
          </p:cNvPr>
          <p:cNvGrpSpPr/>
          <p:nvPr/>
        </p:nvGrpSpPr>
        <p:grpSpPr>
          <a:xfrm>
            <a:off x="6623294" y="2881271"/>
            <a:ext cx="3056397" cy="646982"/>
            <a:chOff x="6623294" y="2881271"/>
            <a:chExt cx="3056397" cy="646982"/>
          </a:xfrm>
        </p:grpSpPr>
        <p:sp>
          <p:nvSpPr>
            <p:cNvPr id="5" name="文本框 4"/>
            <p:cNvSpPr txBox="1"/>
            <p:nvPr/>
          </p:nvSpPr>
          <p:spPr>
            <a:xfrm>
              <a:off x="7249085" y="2881271"/>
              <a:ext cx="2430606" cy="461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400">
                  <a:latin typeface="OPPOSans M" pitchFamily="18" charset="-122"/>
                  <a:ea typeface="OPPOSans M" pitchFamily="18" charset="-122"/>
                  <a:cs typeface="OPPOSans M" pitchFamily="18" charset="-122"/>
                </a:defRPr>
              </a:lvl1pPr>
            </a:lstStyle>
            <a:p>
              <a:r>
                <a:rPr lang="zh-CN" altLang="en-US" dirty="0">
                  <a:latin typeface="+mj-lt"/>
                  <a:ea typeface="+mj-ea"/>
                </a:rPr>
                <a:t>工作亮点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249085" y="3251290"/>
              <a:ext cx="1330641" cy="2769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altLang="zh-CN" sz="1200" dirty="0">
                  <a:ea typeface="OPPOSans R" pitchFamily="18" charset="-122"/>
                  <a:cs typeface="OPPOSans R" pitchFamily="18" charset="-122"/>
                </a:rPr>
                <a:t>Work highlights</a:t>
              </a:r>
              <a:endParaRPr lang="zh-CN" altLang="en-US" sz="1200" dirty="0">
                <a:ea typeface="OPPOSans R" pitchFamily="18" charset="-122"/>
                <a:cs typeface="OPPOSans R" pitchFamily="18" charset="-122"/>
              </a:endParaRPr>
            </a:p>
          </p:txBody>
        </p:sp>
        <p:sp>
          <p:nvSpPr>
            <p:cNvPr id="36" name="Rectangle 10">
              <a:extLst>
                <a:ext uri="{FF2B5EF4-FFF2-40B4-BE49-F238E27FC236}">
                  <a16:creationId xmlns:a16="http://schemas.microsoft.com/office/drawing/2014/main" id="{1BA14978-E4E5-1346-BAFD-EF1B9FF8C74A}"/>
                </a:ext>
              </a:extLst>
            </p:cNvPr>
            <p:cNvSpPr/>
            <p:nvPr/>
          </p:nvSpPr>
          <p:spPr>
            <a:xfrm>
              <a:off x="6623294" y="2957438"/>
              <a:ext cx="483225" cy="4832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TextBox 5">
              <a:extLst>
                <a:ext uri="{FF2B5EF4-FFF2-40B4-BE49-F238E27FC236}">
                  <a16:creationId xmlns:a16="http://schemas.microsoft.com/office/drawing/2014/main" id="{8A4DD022-90AB-0540-BA6C-B33B236CEC6C}"/>
                </a:ext>
              </a:extLst>
            </p:cNvPr>
            <p:cNvSpPr txBox="1"/>
            <p:nvPr/>
          </p:nvSpPr>
          <p:spPr>
            <a:xfrm>
              <a:off x="6656545" y="3014409"/>
              <a:ext cx="416728" cy="369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04</a:t>
              </a:r>
              <a:endParaRPr lang="en-US" sz="2400" dirty="0">
                <a:solidFill>
                  <a:schemeClr val="bg1"/>
                </a:solidFill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6BF2848-D269-6F4A-B0AA-CD49C9AFE4C1}"/>
              </a:ext>
            </a:extLst>
          </p:cNvPr>
          <p:cNvGrpSpPr/>
          <p:nvPr/>
        </p:nvGrpSpPr>
        <p:grpSpPr>
          <a:xfrm>
            <a:off x="6621122" y="4083065"/>
            <a:ext cx="3058569" cy="658078"/>
            <a:chOff x="6621122" y="4083065"/>
            <a:chExt cx="3058569" cy="658078"/>
          </a:xfrm>
        </p:grpSpPr>
        <p:sp>
          <p:nvSpPr>
            <p:cNvPr id="12" name="文本框 11"/>
            <p:cNvSpPr txBox="1"/>
            <p:nvPr/>
          </p:nvSpPr>
          <p:spPr>
            <a:xfrm>
              <a:off x="7249085" y="4083065"/>
              <a:ext cx="2430606" cy="461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400">
                  <a:latin typeface="OPPOSans M" pitchFamily="18" charset="-122"/>
                  <a:ea typeface="OPPOSans M" pitchFamily="18" charset="-122"/>
                  <a:cs typeface="OPPOSans M" pitchFamily="18" charset="-122"/>
                </a:defRPr>
              </a:lvl1pPr>
            </a:lstStyle>
            <a:p>
              <a:r>
                <a:rPr lang="zh-CN" altLang="en-US" dirty="0"/>
                <a:t>规划</a:t>
              </a:r>
              <a:r>
                <a:rPr lang="zh-CN" altLang="en-US" dirty="0">
                  <a:latin typeface="+mj-lt"/>
                </a:rPr>
                <a:t>展望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249085" y="4464180"/>
              <a:ext cx="1287364" cy="27696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>
                <a:defRPr sz="1200">
                  <a:latin typeface="OPPOSans R" pitchFamily="18" charset="-122"/>
                  <a:ea typeface="OPPOSans R" pitchFamily="18" charset="-122"/>
                  <a:cs typeface="OPPOSans R" pitchFamily="18" charset="-122"/>
                </a:defRPr>
              </a:lvl1pPr>
            </a:lstStyle>
            <a:p>
              <a:r>
                <a:rPr lang="en-GB" altLang="zh-CN" dirty="0">
                  <a:latin typeface="+mn-lt"/>
                </a:rPr>
                <a:t>Work overview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38" name="Rectangle 10">
              <a:extLst>
                <a:ext uri="{FF2B5EF4-FFF2-40B4-BE49-F238E27FC236}">
                  <a16:creationId xmlns:a16="http://schemas.microsoft.com/office/drawing/2014/main" id="{AC793457-B0BD-2640-A11B-AD7A06801549}"/>
                </a:ext>
              </a:extLst>
            </p:cNvPr>
            <p:cNvSpPr/>
            <p:nvPr/>
          </p:nvSpPr>
          <p:spPr>
            <a:xfrm>
              <a:off x="6621122" y="4176407"/>
              <a:ext cx="483225" cy="4832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TextBox 5">
              <a:extLst>
                <a:ext uri="{FF2B5EF4-FFF2-40B4-BE49-F238E27FC236}">
                  <a16:creationId xmlns:a16="http://schemas.microsoft.com/office/drawing/2014/main" id="{F479BA1F-4F80-9942-BCA2-6C5329119026}"/>
                </a:ext>
              </a:extLst>
            </p:cNvPr>
            <p:cNvSpPr txBox="1"/>
            <p:nvPr/>
          </p:nvSpPr>
          <p:spPr>
            <a:xfrm>
              <a:off x="6654372" y="4233377"/>
              <a:ext cx="416728" cy="369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sym typeface="微软雅黑" panose="020B0503020204020204" pitchFamily="34" charset="-122"/>
                </a:rPr>
                <a:t>06</a:t>
              </a:r>
              <a:endParaRPr lang="en-US" sz="2400" dirty="0">
                <a:solidFill>
                  <a:schemeClr val="bg1"/>
                </a:solidFill>
                <a:latin typeface="OPPOSans H" pitchFamily="18" charset="-122"/>
                <a:ea typeface="OPPOSans H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42" name="图片 41" descr="52">
            <a:extLst>
              <a:ext uri="{FF2B5EF4-FFF2-40B4-BE49-F238E27FC236}">
                <a16:creationId xmlns:a16="http://schemas.microsoft.com/office/drawing/2014/main" id="{B4EB75E4-6564-CF47-907C-C0A9EE9818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30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6214" y="399028"/>
            <a:ext cx="1487931" cy="402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5" presetClass="entr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5" presetClass="entr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5" presetClass="entr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5" presetClass="entr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5" presetClass="entr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5" presetClass="entr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id="{E9355A2B-F0A0-C746-B8A6-DD5A22AC3E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6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7"/>
            <a:ext cx="12192000" cy="6857107"/>
          </a:xfrm>
          <a:prstGeom prst="rect">
            <a:avLst/>
          </a:prstGeom>
        </p:spPr>
      </p:pic>
      <p:sp>
        <p:nvSpPr>
          <p:cNvPr id="52" name="矩形 51">
            <a:extLst>
              <a:ext uri="{FF2B5EF4-FFF2-40B4-BE49-F238E27FC236}">
                <a16:creationId xmlns:a16="http://schemas.microsoft.com/office/drawing/2014/main" id="{3639A425-61D1-4841-9878-B1BCCF1342A1}"/>
              </a:ext>
            </a:extLst>
          </p:cNvPr>
          <p:cNvSpPr/>
          <p:nvPr/>
        </p:nvSpPr>
        <p:spPr>
          <a:xfrm flipH="1">
            <a:off x="0" y="447"/>
            <a:ext cx="12192000" cy="6857107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74000"/>
                </a:schemeClr>
              </a:gs>
              <a:gs pos="35000">
                <a:srgbClr val="D6E9FC">
                  <a:lumMod val="39000"/>
                  <a:lumOff val="61000"/>
                </a:srgbClr>
              </a:gs>
              <a:gs pos="89000">
                <a:schemeClr val="accent1">
                  <a:lumMod val="0"/>
                  <a:lumOff val="100000"/>
                </a:schemeClr>
              </a:gs>
            </a:gsLst>
            <a:lin ang="60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08E7D0F5-6DC3-2F4B-BE67-E6360928E9F6}"/>
              </a:ext>
            </a:extLst>
          </p:cNvPr>
          <p:cNvSpPr/>
          <p:nvPr/>
        </p:nvSpPr>
        <p:spPr>
          <a:xfrm flipH="1">
            <a:off x="0" y="447"/>
            <a:ext cx="12217762" cy="6857107"/>
          </a:xfrm>
          <a:prstGeom prst="rect">
            <a:avLst/>
          </a:prstGeom>
          <a:gradFill>
            <a:gsLst>
              <a:gs pos="24000">
                <a:schemeClr val="accent1">
                  <a:lumMod val="20000"/>
                  <a:lumOff val="80000"/>
                  <a:alpha val="20000"/>
                </a:schemeClr>
              </a:gs>
              <a:gs pos="100000">
                <a:schemeClr val="accent1">
                  <a:lumMod val="20000"/>
                  <a:lumOff val="80000"/>
                  <a:alpha val="5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240D6B01-B928-EC4C-B34E-62772290FF54}"/>
              </a:ext>
            </a:extLst>
          </p:cNvPr>
          <p:cNvSpPr/>
          <p:nvPr/>
        </p:nvSpPr>
        <p:spPr>
          <a:xfrm>
            <a:off x="7618046" y="3111542"/>
            <a:ext cx="3946268" cy="3746012"/>
          </a:xfrm>
          <a:prstGeom prst="parallelogram">
            <a:avLst>
              <a:gd name="adj" fmla="val 38956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chemeClr val="accent1">
                  <a:alpha val="49755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5A804F75-C225-6C43-B0D0-82DE3E319026}"/>
              </a:ext>
            </a:extLst>
          </p:cNvPr>
          <p:cNvSpPr/>
          <p:nvPr/>
        </p:nvSpPr>
        <p:spPr>
          <a:xfrm>
            <a:off x="5674369" y="447"/>
            <a:ext cx="6543394" cy="6857107"/>
          </a:xfrm>
          <a:prstGeom prst="parallelogram">
            <a:avLst>
              <a:gd name="adj" fmla="val 43033"/>
            </a:avLst>
          </a:prstGeom>
          <a:gradFill>
            <a:gsLst>
              <a:gs pos="20000">
                <a:schemeClr val="accent1">
                  <a:lumMod val="90000"/>
                  <a:alpha val="0"/>
                </a:schemeClr>
              </a:gs>
              <a:gs pos="66000">
                <a:schemeClr val="accent1">
                  <a:lumMod val="60000"/>
                  <a:lumOff val="40000"/>
                  <a:alpha val="88000"/>
                </a:schemeClr>
              </a:gs>
              <a:gs pos="100000">
                <a:schemeClr val="accent2">
                  <a:alpha val="89844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4C679D-4C23-4C47-BCAE-030A50301922}"/>
              </a:ext>
            </a:extLst>
          </p:cNvPr>
          <p:cNvSpPr txBox="1"/>
          <p:nvPr/>
        </p:nvSpPr>
        <p:spPr>
          <a:xfrm>
            <a:off x="269372" y="1048131"/>
            <a:ext cx="3153016" cy="4923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26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  <a:ea typeface="OPPOSans B" pitchFamily="18" charset="-122"/>
                <a:cs typeface="OPPOSans B" pitchFamily="18" charset="-122"/>
              </a:rPr>
              <a:t>ANNUAL REVIEW</a:t>
            </a:r>
            <a:endParaRPr lang="zh-CN" altLang="en-US" sz="2600" dirty="0">
              <a:solidFill>
                <a:schemeClr val="accent1">
                  <a:lumMod val="40000"/>
                  <a:lumOff val="60000"/>
                </a:schemeClr>
              </a:solidFill>
              <a:latin typeface="+mj-lt"/>
              <a:ea typeface="OPPOSans B" pitchFamily="18" charset="-122"/>
              <a:cs typeface="OPPOSans B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9074" y="2201186"/>
            <a:ext cx="7961310" cy="1536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+mn-ea"/>
                <a:cs typeface="OPPOSans R" pitchFamily="18" charset="-122"/>
              </a:rPr>
              <a:t>今年是公司重大发展的一年。回顾全年，在全体领导及员工的共同努力下，业绩有了稳固提升，各项工作都取得了可喜的成绩。</a:t>
            </a:r>
            <a:endParaRPr lang="en-US" altLang="zh-CN" sz="1600" dirty="0">
              <a:latin typeface="+mn-ea"/>
              <a:cs typeface="OPPOSans R" pitchFamily="18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+mn-ea"/>
                <a:cs typeface="OPPOSans R" pitchFamily="18" charset="-122"/>
              </a:rPr>
              <a:t>通过采用优化工作方法，公司管理、配置更趋完善合理，公司各部门的职能更加明晰细化。整体管理水平，企业形象，社会信誉均有较大提升。</a:t>
            </a:r>
            <a:endParaRPr lang="en-US" altLang="zh-CN" sz="1600" dirty="0">
              <a:latin typeface="+mn-ea"/>
              <a:cs typeface="OPPOSans R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9074" y="1186613"/>
            <a:ext cx="2941033" cy="707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latin typeface="OPPOSans M" pitchFamily="18" charset="-122"/>
                <a:ea typeface="OPPOSans M" pitchFamily="18" charset="-122"/>
                <a:cs typeface="OPPOSans M" pitchFamily="18" charset="-122"/>
              </a:defRPr>
            </a:lvl1pPr>
          </a:lstStyle>
          <a:p>
            <a:r>
              <a:rPr lang="zh-CN" altLang="en-US" sz="4000" dirty="0">
                <a:latin typeface="+mj-ea"/>
                <a:ea typeface="+mj-ea"/>
                <a:cs typeface="OPPOSans H" pitchFamily="18" charset="-122"/>
              </a:rPr>
              <a:t>前言</a:t>
            </a:r>
          </a:p>
        </p:txBody>
      </p:sp>
      <p:cxnSp>
        <p:nvCxnSpPr>
          <p:cNvPr id="4" name="直接连接符 32">
            <a:extLst>
              <a:ext uri="{FF2B5EF4-FFF2-40B4-BE49-F238E27FC236}">
                <a16:creationId xmlns:a16="http://schemas.microsoft.com/office/drawing/2014/main" id="{AC168F16-E8D8-E840-90A2-E8948944C8A5}"/>
              </a:ext>
            </a:extLst>
          </p:cNvPr>
          <p:cNvCxnSpPr/>
          <p:nvPr/>
        </p:nvCxnSpPr>
        <p:spPr>
          <a:xfrm>
            <a:off x="28277" y="1084039"/>
            <a:ext cx="0" cy="2121504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92308D0-963C-E445-84D9-A02B0212A5AE}"/>
              </a:ext>
            </a:extLst>
          </p:cNvPr>
          <p:cNvGrpSpPr/>
          <p:nvPr/>
        </p:nvGrpSpPr>
        <p:grpSpPr>
          <a:xfrm>
            <a:off x="962481" y="4095147"/>
            <a:ext cx="1443439" cy="671186"/>
            <a:chOff x="7979568" y="6473576"/>
            <a:chExt cx="1443627" cy="671273"/>
          </a:xfrm>
          <a:gradFill>
            <a:gsLst>
              <a:gs pos="0">
                <a:schemeClr val="accent1"/>
              </a:gs>
              <a:gs pos="78000">
                <a:schemeClr val="accent2">
                  <a:alpha val="27000"/>
                </a:schemeClr>
              </a:gs>
            </a:gsLst>
            <a:lin ang="0" scaled="0"/>
          </a:gradFill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18D3C7B-2B26-2146-925D-CE347B362946}"/>
                </a:ext>
              </a:extLst>
            </p:cNvPr>
            <p:cNvGrpSpPr/>
            <p:nvPr/>
          </p:nvGrpSpPr>
          <p:grpSpPr>
            <a:xfrm>
              <a:off x="7979568" y="647357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B89A3253-AC15-AF47-8B4B-207E478A47B0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EEB37D54-5E4C-7643-9C7A-E9126422F460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FD4BA9C2-DB6E-6341-859C-4AA0F79602FE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59A31332-AD6A-7245-A992-42593E49355A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028AE6D1-C7FB-F349-8AC4-2CE7A021BC9D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BD7DC119-587C-124B-9705-8378D92548F2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7293C49E-1F16-FB4A-814F-EE23DDA26499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29854BD5-B392-7948-84B3-706924C27612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88C861F-6674-2241-AA9C-F2E92C463F4C}"/>
                </a:ext>
              </a:extLst>
            </p:cNvPr>
            <p:cNvGrpSpPr/>
            <p:nvPr/>
          </p:nvGrpSpPr>
          <p:grpSpPr>
            <a:xfrm>
              <a:off x="7979568" y="667502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A1175F09-57A7-6848-A0E6-5160551F6FDE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4B100C2D-1D9F-6941-8BA8-5810A354AE5A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3D306CFB-2D0F-4043-8501-823D3A56C42D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52B2DD31-8F76-2444-ADB7-8B48E7B88144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AFC06038-7FE7-DE45-9FB7-B00FD14EE69E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D8CE385A-F0AA-8549-B812-5D9384E2EBAF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74DBD1F8-A3C5-6242-8B6F-A8F374AF1BF5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99644C07-DC2D-8E48-AE09-1016FA085387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1B8D869-4E52-C846-AC20-C3C0AB18086B}"/>
                </a:ext>
              </a:extLst>
            </p:cNvPr>
            <p:cNvGrpSpPr/>
            <p:nvPr/>
          </p:nvGrpSpPr>
          <p:grpSpPr>
            <a:xfrm>
              <a:off x="7979568" y="687647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7C6C9F6D-BB72-4F48-950B-47C461592BE5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13E0F5E9-ACDB-0442-B989-AC27E7B5C048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ACA291D5-D3EE-F24C-9693-A13710671750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B1579F22-8F66-D641-8C79-4AC2C3B0865D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A7B8C545-8765-444C-A1BC-0E6893170E6B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EEAAA95A-21DB-964A-8F52-2A2A39CD677A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34329308-63F5-BD4F-94E9-F864078EB7FE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2C70FE0A-604F-A543-99C7-B67450407147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7F0167F-BBF8-F046-94BB-3E61129243EB}"/>
                </a:ext>
              </a:extLst>
            </p:cNvPr>
            <p:cNvGrpSpPr/>
            <p:nvPr/>
          </p:nvGrpSpPr>
          <p:grpSpPr>
            <a:xfrm>
              <a:off x="7979568" y="707792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E8BDE6E3-A751-7049-853C-4156B639C854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63DC568F-E8AF-8C43-A943-E8D0AC9A1591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A201655A-FDEA-0F44-87ED-7C9D87B052AE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5A03FD30-C3DA-F14A-9616-B8F4819207FE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5BB09B2-B946-2348-9D8C-46ED553FB9E3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6F50D7A6-1480-D14B-9772-3FF65C5F5579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94FBED4C-AFF0-ED4E-A0B5-5F2C0936748C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3DD95FFE-C663-6D46-91A2-36F233BDD989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</p:grpSp>
      <p:pic>
        <p:nvPicPr>
          <p:cNvPr id="48" name="图片 47" descr="52">
            <a:extLst>
              <a:ext uri="{FF2B5EF4-FFF2-40B4-BE49-F238E27FC236}">
                <a16:creationId xmlns:a16="http://schemas.microsoft.com/office/drawing/2014/main" id="{5AED1D77-07DF-2D47-9702-BC01C1340A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30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6214" y="399028"/>
            <a:ext cx="1487931" cy="402115"/>
          </a:xfrm>
          <a:prstGeom prst="rect">
            <a:avLst/>
          </a:prstGeom>
        </p:spPr>
      </p:pic>
      <p:cxnSp>
        <p:nvCxnSpPr>
          <p:cNvPr id="55" name="直接连接符 59">
            <a:extLst>
              <a:ext uri="{FF2B5EF4-FFF2-40B4-BE49-F238E27FC236}">
                <a16:creationId xmlns:a16="http://schemas.microsoft.com/office/drawing/2014/main" id="{C3A357CF-29DC-4C4D-B46B-381845B7CD48}"/>
              </a:ext>
            </a:extLst>
          </p:cNvPr>
          <p:cNvCxnSpPr>
            <a:cxnSpLocks/>
          </p:cNvCxnSpPr>
          <p:nvPr/>
        </p:nvCxnSpPr>
        <p:spPr>
          <a:xfrm flipV="1">
            <a:off x="5942827" y="448"/>
            <a:ext cx="781605" cy="1803164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0"/>
                    <a:lumOff val="100000"/>
                    <a:alpha val="83471"/>
                  </a:schemeClr>
                </a:gs>
                <a:gs pos="3400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9">
            <a:extLst>
              <a:ext uri="{FF2B5EF4-FFF2-40B4-BE49-F238E27FC236}">
                <a16:creationId xmlns:a16="http://schemas.microsoft.com/office/drawing/2014/main" id="{2A508183-5C89-BC47-9283-4D7DEC98DCE8}"/>
              </a:ext>
            </a:extLst>
          </p:cNvPr>
          <p:cNvCxnSpPr>
            <a:cxnSpLocks/>
          </p:cNvCxnSpPr>
          <p:nvPr/>
        </p:nvCxnSpPr>
        <p:spPr>
          <a:xfrm flipV="1">
            <a:off x="10445316" y="4984548"/>
            <a:ext cx="671053" cy="1887031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0"/>
                    <a:lumOff val="100000"/>
                    <a:alpha val="83471"/>
                  </a:schemeClr>
                </a:gs>
                <a:gs pos="3400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9">
            <a:extLst>
              <a:ext uri="{FF2B5EF4-FFF2-40B4-BE49-F238E27FC236}">
                <a16:creationId xmlns:a16="http://schemas.microsoft.com/office/drawing/2014/main" id="{35C89D9F-F4A7-A447-A4F2-14B7B1FA6BA9}"/>
              </a:ext>
            </a:extLst>
          </p:cNvPr>
          <p:cNvCxnSpPr>
            <a:cxnSpLocks/>
          </p:cNvCxnSpPr>
          <p:nvPr/>
        </p:nvCxnSpPr>
        <p:spPr>
          <a:xfrm flipV="1">
            <a:off x="4572976" y="3737882"/>
            <a:ext cx="1369851" cy="314772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0"/>
                    <a:lumOff val="100000"/>
                    <a:alpha val="83471"/>
                  </a:schemeClr>
                </a:gs>
                <a:gs pos="3400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accent1">
                    <a:lumMod val="100000"/>
                    <a:alpha val="29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A8CC76A5-1181-5248-84CD-8966E62665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6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7"/>
            <a:ext cx="12192000" cy="685710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51DB885B-9CFF-D34D-BA34-254C77DEA3D5}"/>
              </a:ext>
            </a:extLst>
          </p:cNvPr>
          <p:cNvSpPr/>
          <p:nvPr/>
        </p:nvSpPr>
        <p:spPr>
          <a:xfrm>
            <a:off x="793" y="447"/>
            <a:ext cx="12191207" cy="6857107"/>
          </a:xfrm>
          <a:prstGeom prst="rect">
            <a:avLst/>
          </a:prstGeom>
          <a:gradFill flip="none" rotWithShape="1">
            <a:gsLst>
              <a:gs pos="51000">
                <a:schemeClr val="accent1">
                  <a:alpha val="96211"/>
                  <a:lumMod val="10000"/>
                  <a:lumOff val="90000"/>
                </a:schemeClr>
              </a:gs>
              <a:gs pos="0">
                <a:schemeClr val="accent1">
                  <a:lumMod val="20000"/>
                  <a:lumOff val="80000"/>
                  <a:alpha val="74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F89C0CA-EEB6-3E4D-920F-7036EDE1053B}"/>
              </a:ext>
            </a:extLst>
          </p:cNvPr>
          <p:cNvSpPr/>
          <p:nvPr/>
        </p:nvSpPr>
        <p:spPr>
          <a:xfrm>
            <a:off x="0" y="4688336"/>
            <a:ext cx="12191683" cy="2169217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2">
                  <a:alpha val="99489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rgbClr val="FF0000"/>
              </a:solidFill>
              <a:ea typeface="OPPOSans R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2B02654-1E82-8740-96AC-741F4A537C7A}"/>
              </a:ext>
            </a:extLst>
          </p:cNvPr>
          <p:cNvGrpSpPr/>
          <p:nvPr/>
        </p:nvGrpSpPr>
        <p:grpSpPr>
          <a:xfrm>
            <a:off x="519621" y="5109212"/>
            <a:ext cx="1443439" cy="671186"/>
            <a:chOff x="7979568" y="6473576"/>
            <a:chExt cx="1443627" cy="671273"/>
          </a:xfrm>
          <a:gradFill>
            <a:gsLst>
              <a:gs pos="0">
                <a:schemeClr val="accent1"/>
              </a:gs>
              <a:gs pos="78000">
                <a:schemeClr val="accent1">
                  <a:lumMod val="20000"/>
                  <a:lumOff val="80000"/>
                </a:schemeClr>
              </a:gs>
            </a:gsLst>
            <a:lin ang="0" scaled="0"/>
          </a:gradFill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5C94C1C-38AE-9D43-BD1B-10068CBDABD6}"/>
                </a:ext>
              </a:extLst>
            </p:cNvPr>
            <p:cNvGrpSpPr/>
            <p:nvPr/>
          </p:nvGrpSpPr>
          <p:grpSpPr>
            <a:xfrm>
              <a:off x="7979568" y="647357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B12C053D-CC5F-8646-A6B7-0229CCD56685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FD688A7-C793-5E40-8774-21F3E5364DA1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BD20C896-E69A-4940-B616-6789C6F2C2CA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85A06FF5-81D6-D44A-8AFD-075F635912DB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BB688A9F-CC92-0A40-8404-CA47A54F288E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4B23C616-949F-4844-A454-FDE9A92D9D5C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65517682-B88A-2347-91D2-17B6CCAC3D27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881168EB-BBFF-254F-BA13-35E77E23BC30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3842113-8202-7046-88EA-4C332D2DC26C}"/>
                </a:ext>
              </a:extLst>
            </p:cNvPr>
            <p:cNvGrpSpPr/>
            <p:nvPr/>
          </p:nvGrpSpPr>
          <p:grpSpPr>
            <a:xfrm>
              <a:off x="7979568" y="667502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78F68412-549A-7A4A-AAA8-782A49ED5CD4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58D1CA77-B259-1B44-AB54-BEB0F1F8BE76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F8A559E9-72C4-604B-95B9-C0C0E4EDD505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69F02AE8-C265-3046-B260-B26305DCA13D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4E2F3FDE-6B29-A643-80A9-8DEB00C3F0EE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6B31B4F0-4789-5E4B-B349-8DD5F30FCD4F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6A5D12E2-36B1-0A49-8A27-BB7616A78490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1FE14B9C-F1EB-E84B-83D9-C1E5B2EF9DB5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2177BC4-180C-2842-9B36-4FBC91D73B2B}"/>
                </a:ext>
              </a:extLst>
            </p:cNvPr>
            <p:cNvGrpSpPr/>
            <p:nvPr/>
          </p:nvGrpSpPr>
          <p:grpSpPr>
            <a:xfrm>
              <a:off x="7979568" y="687647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6C4869B9-8F9B-1946-90E2-9EDF5D567BA2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265AEE05-C88B-1A40-87C6-8F4A15F7B397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1A670D8-E275-574B-A4BC-1F8FFF5AD402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DECE1FDA-7241-8249-82AB-C6CAF006998F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6E3CBCBC-85F3-7543-8C12-F28F9B375714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CC0A624A-4F95-BD4E-A696-6156F80FA841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D659FAF4-94A6-8349-91EC-D5031B0CD5E3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85D38BB7-A2A6-5B4C-9B68-8A5DEA23CA17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E261592E-2ED4-EA4E-9C19-B9F51F3B0129}"/>
                </a:ext>
              </a:extLst>
            </p:cNvPr>
            <p:cNvGrpSpPr/>
            <p:nvPr/>
          </p:nvGrpSpPr>
          <p:grpSpPr>
            <a:xfrm>
              <a:off x="7979568" y="707792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43849221-4343-0C47-B98F-C982A03A7CCB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584695B6-23B4-B14F-960C-6BCAEB13F334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BC668324-1BF4-5C4A-BE71-9467E5FEDC24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FDAA80CD-C9FC-0F4B-9E14-DCEC01EC1A8C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224602F2-65A0-8043-9A22-D70B15BE8684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FD511B79-47F8-2A45-BC0C-42B86FA7986D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178D8BD6-ACBC-684B-B9BB-B8F7DFF1D8CA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4A6EDB7-073A-7444-844E-51BF8B750563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62E8897-288C-6546-B6D5-5A973E78C860}"/>
              </a:ext>
            </a:extLst>
          </p:cNvPr>
          <p:cNvGrpSpPr/>
          <p:nvPr/>
        </p:nvGrpSpPr>
        <p:grpSpPr>
          <a:xfrm>
            <a:off x="519621" y="1681874"/>
            <a:ext cx="4339085" cy="2224425"/>
            <a:chOff x="497375" y="1262512"/>
            <a:chExt cx="4339085" cy="2224425"/>
          </a:xfrm>
        </p:grpSpPr>
        <p:sp>
          <p:nvSpPr>
            <p:cNvPr id="3" name="文本框 2"/>
            <p:cNvSpPr txBox="1"/>
            <p:nvPr/>
          </p:nvSpPr>
          <p:spPr>
            <a:xfrm>
              <a:off x="497375" y="2563727"/>
              <a:ext cx="4339085" cy="923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800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OPPOSans H" pitchFamily="18" charset="-122"/>
                  <a:ea typeface="OPPOSans H" pitchFamily="18" charset="-122"/>
                  <a:cs typeface="OPPOSans H" pitchFamily="18" charset="-122"/>
                </a:defRPr>
              </a:lvl1pPr>
            </a:lstStyle>
            <a:p>
              <a:r>
                <a:rPr lang="zh-CN" altLang="en-US" sz="5399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</a:rPr>
                <a:t>年度工作概括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9EAD630-4870-CD4F-AA53-0E7A9B7BA950}"/>
                </a:ext>
              </a:extLst>
            </p:cNvPr>
            <p:cNvSpPr txBox="1"/>
            <p:nvPr/>
          </p:nvSpPr>
          <p:spPr>
            <a:xfrm>
              <a:off x="497375" y="1262512"/>
              <a:ext cx="1575867" cy="13232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999" dirty="0">
                  <a:solidFill>
                    <a:schemeClr val="accent1">
                      <a:lumMod val="75000"/>
                    </a:schemeClr>
                  </a:solidFill>
                  <a:latin typeface="+mj-ea"/>
                  <a:ea typeface="+mj-ea"/>
                  <a:cs typeface="OPPOSans H" pitchFamily="18" charset="-122"/>
                </a:rPr>
                <a:t>02</a:t>
              </a:r>
              <a:endParaRPr lang="zh-CN" altLang="en-US" sz="7999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OPPOSans H" pitchFamily="18" charset="-122"/>
              </a:endParaRPr>
            </a:p>
          </p:txBody>
        </p:sp>
      </p:grpSp>
      <p:pic>
        <p:nvPicPr>
          <p:cNvPr id="61" name="图片 60">
            <a:extLst>
              <a:ext uri="{FF2B5EF4-FFF2-40B4-BE49-F238E27FC236}">
                <a16:creationId xmlns:a16="http://schemas.microsoft.com/office/drawing/2014/main" id="{3979A9F5-AC28-0946-8F4C-0B2400B1D7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2540" y="17913"/>
            <a:ext cx="10259460" cy="6839640"/>
          </a:xfrm>
          <a:prstGeom prst="rect">
            <a:avLst/>
          </a:prstGeom>
        </p:spPr>
      </p:pic>
      <p:pic>
        <p:nvPicPr>
          <p:cNvPr id="49" name="图片 48" descr="52">
            <a:extLst>
              <a:ext uri="{FF2B5EF4-FFF2-40B4-BE49-F238E27FC236}">
                <a16:creationId xmlns:a16="http://schemas.microsoft.com/office/drawing/2014/main" id="{23B38615-A860-BC4A-9061-2EA2330A6E4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30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6214" y="399028"/>
            <a:ext cx="1487931" cy="402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5" presetClass="entr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FBF87F54-18B1-F248-98FD-59459912E9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97" y="447"/>
            <a:ext cx="12188702" cy="685710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1756200-AEB1-4942-A81F-8878DD5A1F16}"/>
              </a:ext>
            </a:extLst>
          </p:cNvPr>
          <p:cNvSpPr/>
          <p:nvPr/>
        </p:nvSpPr>
        <p:spPr>
          <a:xfrm>
            <a:off x="1" y="447"/>
            <a:ext cx="12192000" cy="6857107"/>
          </a:xfrm>
          <a:prstGeom prst="rect">
            <a:avLst/>
          </a:prstGeom>
          <a:gradFill>
            <a:gsLst>
              <a:gs pos="75000">
                <a:schemeClr val="accent1">
                  <a:alpha val="83288"/>
                </a:schemeClr>
              </a:gs>
              <a:gs pos="0">
                <a:schemeClr val="accent1">
                  <a:alpha val="82243"/>
                </a:schemeClr>
              </a:gs>
              <a:gs pos="100000">
                <a:schemeClr val="accent2">
                  <a:alpha val="5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H" pitchFamily="18" charset="-122"/>
              <a:ea typeface="OPPOSans H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09D93538-7881-984C-825B-151AED69CA8A}"/>
              </a:ext>
            </a:extLst>
          </p:cNvPr>
          <p:cNvSpPr/>
          <p:nvPr/>
        </p:nvSpPr>
        <p:spPr>
          <a:xfrm>
            <a:off x="1178818" y="1860558"/>
            <a:ext cx="6482163" cy="4996996"/>
          </a:xfrm>
          <a:prstGeom prst="parallelogram">
            <a:avLst>
              <a:gd name="adj" fmla="val 78941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chemeClr val="accent1">
                  <a:alpha val="49755"/>
                </a:schemeClr>
              </a:gs>
              <a:gs pos="100000">
                <a:schemeClr val="accent2">
                  <a:alpha val="5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2C4BD967-5735-1E4C-BAEA-CFAD75AFC302}"/>
              </a:ext>
            </a:extLst>
          </p:cNvPr>
          <p:cNvSpPr/>
          <p:nvPr/>
        </p:nvSpPr>
        <p:spPr>
          <a:xfrm flipH="1">
            <a:off x="4471859" y="1856025"/>
            <a:ext cx="6339899" cy="4996996"/>
          </a:xfrm>
          <a:prstGeom prst="parallelogram">
            <a:avLst>
              <a:gd name="adj" fmla="val 71461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chemeClr val="accent1">
                  <a:alpha val="8574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24280" y="1575889"/>
            <a:ext cx="2031061" cy="461605"/>
          </a:xfrm>
          <a:prstGeom prst="rect">
            <a:avLst/>
          </a:prstGeom>
          <a:effectLst>
            <a:outerShdw blurRad="89981" dist="38100" dir="5400000" algn="t" rotWithShape="0">
              <a:schemeClr val="accent1">
                <a:lumMod val="75000"/>
                <a:alpha val="64000"/>
              </a:scheme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年度销售总额</a:t>
            </a:r>
          </a:p>
        </p:txBody>
      </p:sp>
      <p:sp>
        <p:nvSpPr>
          <p:cNvPr id="3" name="矩形 2"/>
          <p:cNvSpPr/>
          <p:nvPr/>
        </p:nvSpPr>
        <p:spPr>
          <a:xfrm>
            <a:off x="2589875" y="2374513"/>
            <a:ext cx="7204881" cy="1323267"/>
          </a:xfrm>
          <a:prstGeom prst="rect">
            <a:avLst/>
          </a:prstGeom>
          <a:effectLst>
            <a:outerShdw blurRad="89981" dist="38100" dir="5400000" algn="t" rotWithShape="0">
              <a:schemeClr val="accent1">
                <a:lumMod val="75000"/>
                <a:alpha val="64000"/>
              </a:schemeClr>
            </a:outerShdw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r>
              <a:rPr lang="en-US" altLang="zh-CN" sz="7999" dirty="0">
                <a:solidFill>
                  <a:schemeClr val="bg1"/>
                </a:solidFill>
                <a:latin typeface="+mj-ea"/>
                <a:ea typeface="+mj-ea"/>
              </a:rPr>
              <a:t>30,000,000</a:t>
            </a:r>
            <a:r>
              <a:rPr lang="zh-CN" altLang="en-US" sz="7999" dirty="0">
                <a:solidFill>
                  <a:schemeClr val="bg1"/>
                </a:solidFill>
                <a:latin typeface="+mj-ea"/>
                <a:ea typeface="+mj-ea"/>
              </a:rPr>
              <a:t>元</a:t>
            </a:r>
          </a:p>
        </p:txBody>
      </p:sp>
      <p:cxnSp>
        <p:nvCxnSpPr>
          <p:cNvPr id="13" name="直接连接符 7">
            <a:extLst>
              <a:ext uri="{FF2B5EF4-FFF2-40B4-BE49-F238E27FC236}">
                <a16:creationId xmlns:a16="http://schemas.microsoft.com/office/drawing/2014/main" id="{0E1A6E9D-EFFC-584F-A9D1-988A48CC9920}"/>
              </a:ext>
            </a:extLst>
          </p:cNvPr>
          <p:cNvCxnSpPr/>
          <p:nvPr/>
        </p:nvCxnSpPr>
        <p:spPr>
          <a:xfrm flipH="1">
            <a:off x="9295187" y="1026284"/>
            <a:ext cx="487572" cy="829741"/>
          </a:xfrm>
          <a:prstGeom prst="line">
            <a:avLst/>
          </a:prstGeom>
          <a:ln w="38100"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9">
            <a:extLst>
              <a:ext uri="{FF2B5EF4-FFF2-40B4-BE49-F238E27FC236}">
                <a16:creationId xmlns:a16="http://schemas.microsoft.com/office/drawing/2014/main" id="{0637A21B-C02E-7D4B-B6C2-89FB579D3CFA}"/>
              </a:ext>
            </a:extLst>
          </p:cNvPr>
          <p:cNvCxnSpPr/>
          <p:nvPr/>
        </p:nvCxnSpPr>
        <p:spPr>
          <a:xfrm flipH="1">
            <a:off x="9046428" y="1441153"/>
            <a:ext cx="169045" cy="287887"/>
          </a:xfrm>
          <a:prstGeom prst="line">
            <a:avLst/>
          </a:prstGeom>
          <a:ln w="38100" cap="rnd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48">
            <a:extLst>
              <a:ext uri="{FF2B5EF4-FFF2-40B4-BE49-F238E27FC236}">
                <a16:creationId xmlns:a16="http://schemas.microsoft.com/office/drawing/2014/main" id="{A842EF19-49A3-254A-8416-714711AF5F0D}"/>
              </a:ext>
            </a:extLst>
          </p:cNvPr>
          <p:cNvCxnSpPr/>
          <p:nvPr/>
        </p:nvCxnSpPr>
        <p:spPr>
          <a:xfrm flipH="1">
            <a:off x="9803366" y="1156216"/>
            <a:ext cx="169045" cy="287887"/>
          </a:xfrm>
          <a:prstGeom prst="line">
            <a:avLst/>
          </a:prstGeom>
          <a:ln w="38100" cap="rnd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1">
            <a:extLst>
              <a:ext uri="{FF2B5EF4-FFF2-40B4-BE49-F238E27FC236}">
                <a16:creationId xmlns:a16="http://schemas.microsoft.com/office/drawing/2014/main" id="{1FA45E6E-64D7-254C-B807-42B0B647BA2E}"/>
              </a:ext>
            </a:extLst>
          </p:cNvPr>
          <p:cNvCxnSpPr/>
          <p:nvPr/>
        </p:nvCxnSpPr>
        <p:spPr>
          <a:xfrm flipH="1">
            <a:off x="2715736" y="4124657"/>
            <a:ext cx="200192" cy="342514"/>
          </a:xfrm>
          <a:prstGeom prst="line">
            <a:avLst/>
          </a:prstGeom>
          <a:ln w="38100" cap="rnd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3">
            <a:extLst>
              <a:ext uri="{FF2B5EF4-FFF2-40B4-BE49-F238E27FC236}">
                <a16:creationId xmlns:a16="http://schemas.microsoft.com/office/drawing/2014/main" id="{2160F59E-151C-E74A-9D67-B8288B2E1332}"/>
              </a:ext>
            </a:extLst>
          </p:cNvPr>
          <p:cNvCxnSpPr/>
          <p:nvPr/>
        </p:nvCxnSpPr>
        <p:spPr>
          <a:xfrm flipH="1">
            <a:off x="2102303" y="4247601"/>
            <a:ext cx="487572" cy="829741"/>
          </a:xfrm>
          <a:prstGeom prst="line">
            <a:avLst/>
          </a:prstGeom>
          <a:ln w="38100" cap="rnd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49">
            <a:extLst>
              <a:ext uri="{FF2B5EF4-FFF2-40B4-BE49-F238E27FC236}">
                <a16:creationId xmlns:a16="http://schemas.microsoft.com/office/drawing/2014/main" id="{ADFD462F-A3C3-064F-949B-D57A2DF18F06}"/>
              </a:ext>
            </a:extLst>
          </p:cNvPr>
          <p:cNvCxnSpPr/>
          <p:nvPr/>
        </p:nvCxnSpPr>
        <p:spPr>
          <a:xfrm flipH="1">
            <a:off x="2852806" y="4430808"/>
            <a:ext cx="169045" cy="287887"/>
          </a:xfrm>
          <a:prstGeom prst="line">
            <a:avLst/>
          </a:prstGeom>
          <a:ln w="38100" cap="rnd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A46DB06-3CBC-1E4E-BFA7-AE104494E437}"/>
              </a:ext>
            </a:extLst>
          </p:cNvPr>
          <p:cNvGrpSpPr/>
          <p:nvPr/>
        </p:nvGrpSpPr>
        <p:grpSpPr>
          <a:xfrm rot="5400000">
            <a:off x="10560142" y="5786913"/>
            <a:ext cx="1443439" cy="671186"/>
            <a:chOff x="7979568" y="6473576"/>
            <a:chExt cx="1443627" cy="671273"/>
          </a:xfr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8000">
                <a:schemeClr val="accent2">
                  <a:alpha val="27000"/>
                </a:schemeClr>
              </a:gs>
            </a:gsLst>
            <a:lin ang="0" scaled="0"/>
          </a:gradFill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6BA1E37-54C5-A248-A4DB-FD68034331C3}"/>
                </a:ext>
              </a:extLst>
            </p:cNvPr>
            <p:cNvGrpSpPr/>
            <p:nvPr/>
          </p:nvGrpSpPr>
          <p:grpSpPr>
            <a:xfrm>
              <a:off x="7979568" y="647357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6E313814-F413-194D-B545-FF595D9EFE82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69D9F6E-7A1E-734C-85CA-DDBA80B76457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6891A0A-B562-2E4A-B7B4-9AD91D88F54D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DAE79AC7-A418-ED4C-BD01-85433AB2387C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B92ECDE9-17FE-AA43-86BD-D68BB270532F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2CA56EE0-B92E-924A-BD01-1F3CDCDCD394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C2958D08-F645-A44B-91B9-1B58B25E4649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916C7A45-752E-B443-B143-87AA0E1638DD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174DC37-EE70-D541-BB76-14CE824BB91E}"/>
                </a:ext>
              </a:extLst>
            </p:cNvPr>
            <p:cNvGrpSpPr/>
            <p:nvPr/>
          </p:nvGrpSpPr>
          <p:grpSpPr>
            <a:xfrm>
              <a:off x="7979568" y="667502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12FB040B-B768-2342-95A0-BDFB764BD54E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0A2909E6-F075-A442-86A4-8E62C3E60B30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6477AF77-0CCA-2440-9178-37C6118F637F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9567C8E7-2C73-454F-B7AF-FDB2C8F65093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E76DF7B5-BC40-5141-9A1A-C9D71E685D85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2E2A1F80-8E7C-CB43-A944-B70DFA691D0C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2643185B-4041-FA46-8D5F-8B7C24B94596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51443E2B-8D9C-C84F-8BEE-4297FD209190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62950109-0309-E943-A8D1-3863BCF645F3}"/>
                </a:ext>
              </a:extLst>
            </p:cNvPr>
            <p:cNvGrpSpPr/>
            <p:nvPr/>
          </p:nvGrpSpPr>
          <p:grpSpPr>
            <a:xfrm>
              <a:off x="7979568" y="687647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DF235B59-B0A3-4A4B-8002-71D77512CF9D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23B4FA7F-6018-E14D-B67B-8E12D008E2F7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0FBE3F62-D444-614F-BAAF-B1D5A2E9BEB1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FF0D87D9-E6C7-9D42-AF6C-6290E3E77606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8EDD9DC2-D89D-234D-AEF2-6816E0149982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B7240E0E-DB10-DE4B-8670-2076A428D20D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9A3F2BE0-9D47-1F4F-AA40-D179AD5688F1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DC7732F6-29E5-3D4B-BA41-A5EE4DB070E6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896BCF3-B3D9-5142-82CD-F0F4C44A8EA3}"/>
                </a:ext>
              </a:extLst>
            </p:cNvPr>
            <p:cNvGrpSpPr/>
            <p:nvPr/>
          </p:nvGrpSpPr>
          <p:grpSpPr>
            <a:xfrm>
              <a:off x="7979568" y="7077926"/>
              <a:ext cx="1443627" cy="66923"/>
              <a:chOff x="7979568" y="6473576"/>
              <a:chExt cx="1443627" cy="66923"/>
            </a:xfrm>
            <a:grpFill/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CA734C90-841A-8F4C-9E94-80DF6AEC5514}"/>
                  </a:ext>
                </a:extLst>
              </p:cNvPr>
              <p:cNvSpPr/>
              <p:nvPr/>
            </p:nvSpPr>
            <p:spPr>
              <a:xfrm>
                <a:off x="797956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378F7A7F-0610-2048-9D80-2BC086AE9E50}"/>
                  </a:ext>
                </a:extLst>
              </p:cNvPr>
              <p:cNvSpPr/>
              <p:nvPr/>
            </p:nvSpPr>
            <p:spPr>
              <a:xfrm>
                <a:off x="817624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FFA3EDEF-01F1-A742-A410-454224035129}"/>
                  </a:ext>
                </a:extLst>
              </p:cNvPr>
              <p:cNvSpPr/>
              <p:nvPr/>
            </p:nvSpPr>
            <p:spPr>
              <a:xfrm>
                <a:off x="837291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DD6E3A4A-27FA-5D4D-86DA-39840FAEC0C2}"/>
                  </a:ext>
                </a:extLst>
              </p:cNvPr>
              <p:cNvSpPr/>
              <p:nvPr/>
            </p:nvSpPr>
            <p:spPr>
              <a:xfrm>
                <a:off x="8569584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CBB529F2-CD05-5047-9D50-0CCEC7D0DD1C}"/>
                  </a:ext>
                </a:extLst>
              </p:cNvPr>
              <p:cNvSpPr/>
              <p:nvPr/>
            </p:nvSpPr>
            <p:spPr>
              <a:xfrm>
                <a:off x="8766256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879B2ADC-45A8-5543-97C1-A874285ACDC0}"/>
                  </a:ext>
                </a:extLst>
              </p:cNvPr>
              <p:cNvSpPr/>
              <p:nvPr/>
            </p:nvSpPr>
            <p:spPr>
              <a:xfrm>
                <a:off x="8962928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15C89B87-A7C1-3A42-ADFC-836F30EB7765}"/>
                  </a:ext>
                </a:extLst>
              </p:cNvPr>
              <p:cNvSpPr/>
              <p:nvPr/>
            </p:nvSpPr>
            <p:spPr>
              <a:xfrm>
                <a:off x="9159600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55DF30F6-DBC6-AE40-ACF6-D6C42FC9FE14}"/>
                  </a:ext>
                </a:extLst>
              </p:cNvPr>
              <p:cNvSpPr/>
              <p:nvPr/>
            </p:nvSpPr>
            <p:spPr>
              <a:xfrm>
                <a:off x="9356272" y="6473576"/>
                <a:ext cx="66923" cy="6692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>
                  <a:defRPr/>
                </a:pPr>
                <a:endParaRPr lang="zh-CN" altLang="en-US" dirty="0">
                  <a:solidFill>
                    <a:prstClr val="white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:a16="http://schemas.microsoft.com/office/drawing/2014/main" id="{F42961DB-08B6-9340-B060-2E41AD4B340F}"/>
              </a:ext>
            </a:extLst>
          </p:cNvPr>
          <p:cNvSpPr/>
          <p:nvPr/>
        </p:nvSpPr>
        <p:spPr>
          <a:xfrm>
            <a:off x="9153448" y="-8036"/>
            <a:ext cx="3038553" cy="6857107"/>
          </a:xfrm>
          <a:prstGeom prst="rect">
            <a:avLst/>
          </a:prstGeom>
          <a:gradFill>
            <a:gsLst>
              <a:gs pos="100000">
                <a:schemeClr val="accent1">
                  <a:lumMod val="10000"/>
                  <a:lumOff val="90000"/>
                </a:schemeClr>
              </a:gs>
              <a:gs pos="10000">
                <a:schemeClr val="accent1">
                  <a:lumMod val="10000"/>
                  <a:lumOff val="90000"/>
                </a:schemeClr>
              </a:gs>
              <a:gs pos="74000">
                <a:schemeClr val="bg1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65BEE15A-BA85-F446-BB15-C9DB40215D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6153" y="1867103"/>
            <a:ext cx="3058489" cy="499045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3A96220-426F-0745-B90E-F0F248C50E0D}"/>
              </a:ext>
            </a:extLst>
          </p:cNvPr>
          <p:cNvSpPr/>
          <p:nvPr/>
        </p:nvSpPr>
        <p:spPr>
          <a:xfrm>
            <a:off x="6106153" y="447"/>
            <a:ext cx="3063190" cy="6857107"/>
          </a:xfrm>
          <a:prstGeom prst="rect">
            <a:avLst/>
          </a:prstGeom>
          <a:gradFill>
            <a:gsLst>
              <a:gs pos="6000">
                <a:schemeClr val="accent1"/>
              </a:gs>
              <a:gs pos="100000">
                <a:schemeClr val="accent2">
                  <a:alpha val="9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H" pitchFamily="18" charset="-122"/>
              <a:ea typeface="OPPOSans H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716DD18-E85A-394C-9BBC-345A0BCF6200}"/>
              </a:ext>
            </a:extLst>
          </p:cNvPr>
          <p:cNvGrpSpPr/>
          <p:nvPr/>
        </p:nvGrpSpPr>
        <p:grpSpPr>
          <a:xfrm>
            <a:off x="9603390" y="1371424"/>
            <a:ext cx="2168424" cy="3976583"/>
            <a:chOff x="534613" y="1689023"/>
            <a:chExt cx="2168706" cy="39771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4C013F2A-84ED-2144-8D4F-B6249738F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478" y="2755009"/>
              <a:ext cx="1838971" cy="1903891"/>
            </a:xfrm>
            <a:custGeom>
              <a:avLst/>
              <a:gdLst>
                <a:gd name="T0" fmla="*/ 1789 w 3698"/>
                <a:gd name="T1" fmla="*/ 0 h 3818"/>
                <a:gd name="T2" fmla="*/ 3698 w 3698"/>
                <a:gd name="T3" fmla="*/ 1909 h 3818"/>
                <a:gd name="T4" fmla="*/ 1789 w 3698"/>
                <a:gd name="T5" fmla="*/ 3818 h 3818"/>
                <a:gd name="T6" fmla="*/ 0 w 3698"/>
                <a:gd name="T7" fmla="*/ 2577 h 3818"/>
                <a:gd name="T8" fmla="*/ 1789 w 3698"/>
                <a:gd name="T9" fmla="*/ 1909 h 3818"/>
                <a:gd name="T10" fmla="*/ 1789 w 3698"/>
                <a:gd name="T11" fmla="*/ 0 h 3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98" h="3818">
                  <a:moveTo>
                    <a:pt x="1789" y="0"/>
                  </a:moveTo>
                  <a:cubicBezTo>
                    <a:pt x="2843" y="0"/>
                    <a:pt x="3698" y="854"/>
                    <a:pt x="3698" y="1909"/>
                  </a:cubicBezTo>
                  <a:cubicBezTo>
                    <a:pt x="3698" y="2963"/>
                    <a:pt x="2843" y="3818"/>
                    <a:pt x="1789" y="3818"/>
                  </a:cubicBezTo>
                  <a:cubicBezTo>
                    <a:pt x="992" y="3818"/>
                    <a:pt x="279" y="3323"/>
                    <a:pt x="0" y="2577"/>
                  </a:cubicBezTo>
                  <a:lnTo>
                    <a:pt x="1789" y="1909"/>
                  </a:lnTo>
                  <a:lnTo>
                    <a:pt x="1789" y="0"/>
                  </a:lnTo>
                  <a:close/>
                </a:path>
              </a:pathLst>
            </a:custGeom>
            <a:gradFill>
              <a:gsLst>
                <a:gs pos="89000">
                  <a:schemeClr val="accent2"/>
                </a:gs>
                <a:gs pos="20000">
                  <a:schemeClr val="accent1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368253" dist="38100" dir="5400000" sx="103980" sy="103980" algn="t" rotWithShape="0">
                <a:schemeClr val="accent1">
                  <a:alpha val="32000"/>
                </a:schemeClr>
              </a:outerShdw>
            </a:effec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72E8446-A515-754E-B891-84BB30859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974" y="2702649"/>
              <a:ext cx="1073669" cy="1284658"/>
            </a:xfrm>
            <a:custGeom>
              <a:avLst/>
              <a:gdLst>
                <a:gd name="T0" fmla="*/ 369 w 2158"/>
                <a:gd name="T1" fmla="*/ 2577 h 2577"/>
                <a:gd name="T2" fmla="*/ 1489 w 2158"/>
                <a:gd name="T3" fmla="*/ 120 h 2577"/>
                <a:gd name="T4" fmla="*/ 2158 w 2158"/>
                <a:gd name="T5" fmla="*/ 0 h 2577"/>
                <a:gd name="T6" fmla="*/ 2158 w 2158"/>
                <a:gd name="T7" fmla="*/ 1909 h 2577"/>
                <a:gd name="T8" fmla="*/ 369 w 2158"/>
                <a:gd name="T9" fmla="*/ 2577 h 2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8" h="2577">
                  <a:moveTo>
                    <a:pt x="369" y="2577"/>
                  </a:moveTo>
                  <a:cubicBezTo>
                    <a:pt x="0" y="1589"/>
                    <a:pt x="502" y="489"/>
                    <a:pt x="1489" y="120"/>
                  </a:cubicBezTo>
                  <a:cubicBezTo>
                    <a:pt x="1703" y="41"/>
                    <a:pt x="1929" y="0"/>
                    <a:pt x="2158" y="0"/>
                  </a:cubicBezTo>
                  <a:lnTo>
                    <a:pt x="2158" y="1909"/>
                  </a:lnTo>
                  <a:lnTo>
                    <a:pt x="369" y="257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126498BC-CFB6-1542-AADA-6AD66118C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6065" y="3872476"/>
              <a:ext cx="68608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09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chemeClr val="bg1"/>
                  </a:solidFill>
                  <a:latin typeface="+mn-ea"/>
                  <a:cs typeface="OPPOSans R" pitchFamily="18" charset="-122"/>
                  <a:sym typeface="微软雅黑" panose="020B0503020204020204" pitchFamily="34" charset="-122"/>
                </a:rPr>
                <a:t>2</a:t>
              </a:r>
              <a:r>
                <a:rPr lang="zh-CN" altLang="zh-CN" sz="1200" dirty="0">
                  <a:solidFill>
                    <a:schemeClr val="bg1"/>
                  </a:solidFill>
                  <a:latin typeface="+mn-ea"/>
                  <a:cs typeface="OPPOSans R" pitchFamily="18" charset="-122"/>
                  <a:sym typeface="微软雅黑" panose="020B0503020204020204" pitchFamily="34" charset="-122"/>
                </a:rPr>
                <a:t>369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cs typeface="OPPOSans R" pitchFamily="18" charset="-122"/>
                  <a:sym typeface="微软雅黑" panose="020B0503020204020204" pitchFamily="34" charset="-122"/>
                </a:rPr>
                <a:t>万元</a:t>
              </a:r>
              <a:endParaRPr lang="zh-CN" altLang="zh-CN" sz="1200" dirty="0">
                <a:solidFill>
                  <a:schemeClr val="bg1"/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Rectangle 10">
              <a:extLst>
                <a:ext uri="{FF2B5EF4-FFF2-40B4-BE49-F238E27FC236}">
                  <a16:creationId xmlns:a16="http://schemas.microsoft.com/office/drawing/2014/main" id="{071F213B-8F1A-9443-AB34-44A2E815F9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698" y="3284396"/>
              <a:ext cx="577081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09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POSans R" pitchFamily="18" charset="-122"/>
                  <a:sym typeface="微软雅黑" panose="020B0503020204020204" pitchFamily="34" charset="-122"/>
                </a:rPr>
                <a:t>8</a:t>
              </a:r>
              <a:r>
                <a:rPr lang="zh-CN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POSans R" pitchFamily="18" charset="-122"/>
                  <a:sym typeface="微软雅黑" panose="020B0503020204020204" pitchFamily="34" charset="-122"/>
                </a:rPr>
                <a:t>91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POSans R" pitchFamily="18" charset="-122"/>
                  <a:sym typeface="微软雅黑" panose="020B0503020204020204" pitchFamily="34" charset="-122"/>
                </a:rPr>
                <a:t>万元</a:t>
              </a:r>
              <a:endPara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Rectangle 11">
              <a:extLst>
                <a:ext uri="{FF2B5EF4-FFF2-40B4-BE49-F238E27FC236}">
                  <a16:creationId xmlns:a16="http://schemas.microsoft.com/office/drawing/2014/main" id="{20505049-094E-4C43-9A24-3C813C4CB0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613" y="1689023"/>
              <a:ext cx="2168706" cy="316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 algn="ctr">
                <a:lnSpc>
                  <a:spcPct val="120000"/>
                </a:lnSpc>
              </a:pPr>
              <a:r>
                <a:rPr lang="zh-CN" altLang="en-US" dirty="0">
                  <a:latin typeface="+mn-ea"/>
                  <a:cs typeface="OPPOSans M" pitchFamily="18" charset="-122"/>
                  <a:sym typeface="微软雅黑" panose="020B0503020204020204" pitchFamily="34" charset="-122"/>
                </a:rPr>
                <a:t>年收入</a:t>
              </a:r>
              <a:r>
                <a:rPr lang="en-US" altLang="zh-CN" dirty="0">
                  <a:latin typeface="+mn-ea"/>
                  <a:cs typeface="OPPOSans M" pitchFamily="18" charset="-122"/>
                  <a:sym typeface="微软雅黑" panose="020B0503020204020204" pitchFamily="34" charset="-122"/>
                </a:rPr>
                <a:t>3860</a:t>
              </a:r>
              <a:r>
                <a:rPr lang="zh-CN" altLang="en-US" dirty="0">
                  <a:latin typeface="+mn-ea"/>
                  <a:cs typeface="OPPOSans M" pitchFamily="18" charset="-122"/>
                  <a:sym typeface="微软雅黑" panose="020B0503020204020204" pitchFamily="34" charset="-122"/>
                </a:rPr>
                <a:t>万元</a:t>
              </a:r>
              <a:endParaRPr lang="zh-CN" altLang="zh-CN" sz="1600" dirty="0">
                <a:latin typeface="+mn-ea"/>
                <a:cs typeface="OPPOSans M" pitchFamily="18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F736AB1D-0AF4-2C4D-8D8D-9B547FCD5412}"/>
                </a:ext>
              </a:extLst>
            </p:cNvPr>
            <p:cNvGrpSpPr/>
            <p:nvPr/>
          </p:nvGrpSpPr>
          <p:grpSpPr>
            <a:xfrm>
              <a:off x="1163239" y="5466069"/>
              <a:ext cx="883913" cy="200055"/>
              <a:chOff x="924712" y="4853387"/>
              <a:chExt cx="883913" cy="200055"/>
            </a:xfrm>
          </p:grpSpPr>
          <p:sp>
            <p:nvSpPr>
              <p:cNvPr id="18" name="Rectangle 14">
                <a:extLst>
                  <a:ext uri="{FF2B5EF4-FFF2-40B4-BE49-F238E27FC236}">
                    <a16:creationId xmlns:a16="http://schemas.microsoft.com/office/drawing/2014/main" id="{A86D0740-6DC1-2E44-B77B-11061E0519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4712" y="4901691"/>
                <a:ext cx="113691" cy="107091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12700" cap="flat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" name="Rectangle 15">
                <a:extLst>
                  <a:ext uri="{FF2B5EF4-FFF2-40B4-BE49-F238E27FC236}">
                    <a16:creationId xmlns:a16="http://schemas.microsoft.com/office/drawing/2014/main" id="{AB42E1A4-6B21-9546-A28E-4CCD7274B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776" y="4853387"/>
                <a:ext cx="666849" cy="200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914309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1300" dirty="0">
                    <a:latin typeface="+mn-ea"/>
                    <a:cs typeface="OPPOSans R" pitchFamily="18" charset="-122"/>
                    <a:sym typeface="微软雅黑" panose="020B0503020204020204" pitchFamily="34" charset="-122"/>
                  </a:rPr>
                  <a:t>利息收入</a:t>
                </a:r>
                <a:endParaRPr lang="zh-CN" altLang="zh-CN" dirty="0">
                  <a:latin typeface="+mn-ea"/>
                  <a:cs typeface="OPPOSans R" pitchFamily="18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7341D45-FF08-784A-9DB0-8B32C7BA6BD8}"/>
                </a:ext>
              </a:extLst>
            </p:cNvPr>
            <p:cNvGrpSpPr/>
            <p:nvPr/>
          </p:nvGrpSpPr>
          <p:grpSpPr>
            <a:xfrm>
              <a:off x="1163239" y="5157883"/>
              <a:ext cx="883914" cy="200055"/>
              <a:chOff x="1883101" y="4941405"/>
              <a:chExt cx="883914" cy="200055"/>
            </a:xfrm>
          </p:grpSpPr>
          <p:sp>
            <p:nvSpPr>
              <p:cNvPr id="14" name="Rectangle 16">
                <a:extLst>
                  <a:ext uri="{FF2B5EF4-FFF2-40B4-BE49-F238E27FC236}">
                    <a16:creationId xmlns:a16="http://schemas.microsoft.com/office/drawing/2014/main" id="{F315434A-7B32-1046-9EE9-BB18E8FD47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96779" y="5012792"/>
                <a:ext cx="100013" cy="90488"/>
              </a:xfrm>
              <a:prstGeom prst="rect">
                <a:avLst/>
              </a:prstGeom>
              <a:solidFill>
                <a:srgbClr val="ED7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" name="Rectangle 17">
                <a:extLst>
                  <a:ext uri="{FF2B5EF4-FFF2-40B4-BE49-F238E27FC236}">
                    <a16:creationId xmlns:a16="http://schemas.microsoft.com/office/drawing/2014/main" id="{A1B368D1-F634-964E-AB51-6764B6238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3101" y="4996188"/>
                <a:ext cx="113174" cy="10709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0638" cap="flat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" name="Rectangle 18">
                <a:extLst>
                  <a:ext uri="{FF2B5EF4-FFF2-40B4-BE49-F238E27FC236}">
                    <a16:creationId xmlns:a16="http://schemas.microsoft.com/office/drawing/2014/main" id="{78588AC6-4534-204D-967B-5765A995BE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0166" y="4941405"/>
                <a:ext cx="666849" cy="200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914309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1300" dirty="0">
                    <a:latin typeface="+mn-ea"/>
                    <a:cs typeface="OPPOSans R" pitchFamily="18" charset="-122"/>
                    <a:sym typeface="微软雅黑" panose="020B0503020204020204" pitchFamily="34" charset="-122"/>
                  </a:rPr>
                  <a:t>业务收入</a:t>
                </a:r>
                <a:endParaRPr lang="zh-CN" altLang="zh-CN" dirty="0">
                  <a:latin typeface="+mn-ea"/>
                  <a:cs typeface="OPPOSans R" pitchFamily="18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A459C79-4BAE-3F48-841D-05B350EA6603}"/>
              </a:ext>
            </a:extLst>
          </p:cNvPr>
          <p:cNvGrpSpPr/>
          <p:nvPr/>
        </p:nvGrpSpPr>
        <p:grpSpPr>
          <a:xfrm>
            <a:off x="6532335" y="1371424"/>
            <a:ext cx="2234402" cy="4022871"/>
            <a:chOff x="6532335" y="1371424"/>
            <a:chExt cx="2234402" cy="4022871"/>
          </a:xfrm>
        </p:grpSpPr>
        <p:sp>
          <p:nvSpPr>
            <p:cNvPr id="21" name="Rectangle 11">
              <a:extLst>
                <a:ext uri="{FF2B5EF4-FFF2-40B4-BE49-F238E27FC236}">
                  <a16:creationId xmlns:a16="http://schemas.microsoft.com/office/drawing/2014/main" id="{9D063548-8443-CB44-83E9-F34D9A1CAF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9437" y="1371424"/>
              <a:ext cx="1733262" cy="31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微软雅黑" panose="020B0503020204020204" pitchFamily="34" charset="-122"/>
                </a:rPr>
                <a:t>年收入利润分析</a:t>
              </a:r>
              <a:endParaRPr lang="zh-CN" altLang="zh-CN" dirty="0">
                <a:solidFill>
                  <a:schemeClr val="bg1"/>
                </a:solidFill>
                <a:latin typeface="+mn-ea"/>
                <a:cs typeface="OPPOSans M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0E94B25-6A4C-774C-8D53-574046C4F4B2}"/>
                </a:ext>
              </a:extLst>
            </p:cNvPr>
            <p:cNvSpPr/>
            <p:nvPr/>
          </p:nvSpPr>
          <p:spPr>
            <a:xfrm>
              <a:off x="6541840" y="2784106"/>
              <a:ext cx="2224897" cy="45719"/>
            </a:xfrm>
            <a:prstGeom prst="rect">
              <a:avLst/>
            </a:prstGeom>
            <a:solidFill>
              <a:schemeClr val="accent1">
                <a:lumMod val="50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>
                <a:solidFill>
                  <a:schemeClr val="bg1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4" name="Rectangle 25">
              <a:extLst>
                <a:ext uri="{FF2B5EF4-FFF2-40B4-BE49-F238E27FC236}">
                  <a16:creationId xmlns:a16="http://schemas.microsoft.com/office/drawing/2014/main" id="{F3B26BFC-7F81-0842-A836-6F9A2978ECC6}"/>
                </a:ext>
              </a:extLst>
            </p:cNvPr>
            <p:cNvSpPr/>
            <p:nvPr/>
          </p:nvSpPr>
          <p:spPr>
            <a:xfrm>
              <a:off x="6541840" y="3491272"/>
              <a:ext cx="2224897" cy="45719"/>
            </a:xfrm>
            <a:prstGeom prst="rect">
              <a:avLst/>
            </a:prstGeom>
            <a:solidFill>
              <a:schemeClr val="accent1">
                <a:lumMod val="50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>
                <a:solidFill>
                  <a:schemeClr val="bg1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6" name="Rectangle 29">
              <a:extLst>
                <a:ext uri="{FF2B5EF4-FFF2-40B4-BE49-F238E27FC236}">
                  <a16:creationId xmlns:a16="http://schemas.microsoft.com/office/drawing/2014/main" id="{CCFE6C7C-CBD4-834D-AC22-72FCC2F9ED13}"/>
                </a:ext>
              </a:extLst>
            </p:cNvPr>
            <p:cNvSpPr/>
            <p:nvPr/>
          </p:nvSpPr>
          <p:spPr>
            <a:xfrm>
              <a:off x="6541840" y="4198443"/>
              <a:ext cx="2224897" cy="45719"/>
            </a:xfrm>
            <a:prstGeom prst="rect">
              <a:avLst/>
            </a:prstGeom>
            <a:solidFill>
              <a:schemeClr val="accent1">
                <a:lumMod val="50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>
                <a:solidFill>
                  <a:schemeClr val="bg1"/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28" name="Rectangle 39">
              <a:extLst>
                <a:ext uri="{FF2B5EF4-FFF2-40B4-BE49-F238E27FC236}">
                  <a16:creationId xmlns:a16="http://schemas.microsoft.com/office/drawing/2014/main" id="{3DB5EC87-FE9A-2F48-A802-A70C7A15F5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8698" y="2427440"/>
              <a:ext cx="34624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914309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微软雅黑" panose="020B0503020204020204" pitchFamily="34" charset="-122"/>
                </a:rPr>
                <a:t>4861</a:t>
              </a:r>
            </a:p>
          </p:txBody>
        </p:sp>
        <p:sp>
          <p:nvSpPr>
            <p:cNvPr id="29" name="Rectangle 40">
              <a:extLst>
                <a:ext uri="{FF2B5EF4-FFF2-40B4-BE49-F238E27FC236}">
                  <a16:creationId xmlns:a16="http://schemas.microsoft.com/office/drawing/2014/main" id="{7AF4EF50-5AFC-1C4A-B236-BAE449DE82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9848" y="3149405"/>
              <a:ext cx="391082" cy="184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914309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微软雅黑" panose="020B0503020204020204" pitchFamily="34" charset="-122"/>
                </a:rPr>
                <a:t>3480</a:t>
              </a:r>
            </a:p>
          </p:txBody>
        </p:sp>
        <p:sp>
          <p:nvSpPr>
            <p:cNvPr id="30" name="Rectangle 41">
              <a:extLst>
                <a:ext uri="{FF2B5EF4-FFF2-40B4-BE49-F238E27FC236}">
                  <a16:creationId xmlns:a16="http://schemas.microsoft.com/office/drawing/2014/main" id="{145352A9-C3EA-CD45-B7D8-5F39747054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8698" y="3871371"/>
              <a:ext cx="34624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914309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微软雅黑" panose="020B0503020204020204" pitchFamily="34" charset="-122"/>
                </a:rPr>
                <a:t>2147</a:t>
              </a:r>
            </a:p>
          </p:txBody>
        </p:sp>
        <p:sp>
          <p:nvSpPr>
            <p:cNvPr id="31" name="Rectangle 42">
              <a:extLst>
                <a:ext uri="{FF2B5EF4-FFF2-40B4-BE49-F238E27FC236}">
                  <a16:creationId xmlns:a16="http://schemas.microsoft.com/office/drawing/2014/main" id="{9D21DA8A-03D8-484B-94E6-9FD87A2AFF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2335" y="2476548"/>
              <a:ext cx="459422" cy="184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09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微软雅黑" panose="020B0503020204020204" pitchFamily="34" charset="-122"/>
                </a:rPr>
                <a:t>总收入</a:t>
              </a:r>
              <a:endParaRPr lang="zh-CN" altLang="zh-CN" sz="1400" dirty="0">
                <a:solidFill>
                  <a:schemeClr val="bg1"/>
                </a:solidFill>
                <a:latin typeface="+mn-ea"/>
                <a:cs typeface="OPPOSans M" pitchFamily="18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Rectangle 43">
              <a:extLst>
                <a:ext uri="{FF2B5EF4-FFF2-40B4-BE49-F238E27FC236}">
                  <a16:creationId xmlns:a16="http://schemas.microsoft.com/office/drawing/2014/main" id="{0E86E2A0-1B66-B04E-979F-37A2888F3C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2335" y="3183721"/>
              <a:ext cx="769341" cy="184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914309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微软雅黑" panose="020B0503020204020204" pitchFamily="34" charset="-122"/>
                </a:rPr>
                <a:t>净利润税后</a:t>
              </a:r>
            </a:p>
          </p:txBody>
        </p:sp>
        <p:sp>
          <p:nvSpPr>
            <p:cNvPr id="33" name="Rectangle 44">
              <a:extLst>
                <a:ext uri="{FF2B5EF4-FFF2-40B4-BE49-F238E27FC236}">
                  <a16:creationId xmlns:a16="http://schemas.microsoft.com/office/drawing/2014/main" id="{93B576D4-44A3-CF4E-979A-DE84A18F0C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2335" y="3930591"/>
              <a:ext cx="769341" cy="184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914309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200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微软雅黑" panose="020B0503020204020204" pitchFamily="34" charset="-122"/>
                </a:rPr>
                <a:t>完成净利润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A0F78250-03E2-8741-91F4-FD00A182C78C}"/>
                </a:ext>
              </a:extLst>
            </p:cNvPr>
            <p:cNvSpPr/>
            <p:nvPr/>
          </p:nvSpPr>
          <p:spPr>
            <a:xfrm>
              <a:off x="6765902" y="4776690"/>
              <a:ext cx="1631857" cy="617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914309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微软雅黑" panose="020B0503020204020204" pitchFamily="34" charset="-122"/>
                </a:rPr>
                <a:t>税后利润率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微软雅黑" panose="020B0503020204020204" pitchFamily="34" charset="-122"/>
                </a:rPr>
                <a:t>  71.59%</a:t>
              </a:r>
            </a:p>
            <a:p>
              <a:pPr defTabSz="914309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微软雅黑" panose="020B0503020204020204" pitchFamily="34" charset="-122"/>
                </a:rPr>
                <a:t>资产回报率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OPPOSans M" pitchFamily="18" charset="-122"/>
                  <a:sym typeface="微软雅黑" panose="020B0503020204020204" pitchFamily="34" charset="-122"/>
                </a:rPr>
                <a:t>  34.80%</a:t>
              </a:r>
              <a:endParaRPr lang="zh-CN" altLang="en-US" sz="1400" dirty="0">
                <a:solidFill>
                  <a:schemeClr val="bg1"/>
                </a:solidFill>
                <a:latin typeface="+mn-ea"/>
                <a:cs typeface="OPPOSans M" pitchFamily="18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C7618F7E-CE2C-5D47-863E-09EAF10A0265}"/>
              </a:ext>
            </a:extLst>
          </p:cNvPr>
          <p:cNvSpPr/>
          <p:nvPr/>
        </p:nvSpPr>
        <p:spPr>
          <a:xfrm>
            <a:off x="6541840" y="2784110"/>
            <a:ext cx="1520209" cy="45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>
              <a:solidFill>
                <a:schemeClr val="bg1"/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25" name="Rectangle 26">
            <a:extLst>
              <a:ext uri="{FF2B5EF4-FFF2-40B4-BE49-F238E27FC236}">
                <a16:creationId xmlns:a16="http://schemas.microsoft.com/office/drawing/2014/main" id="{361B4D08-A116-E14D-A68F-7FE709727D2A}"/>
              </a:ext>
            </a:extLst>
          </p:cNvPr>
          <p:cNvSpPr/>
          <p:nvPr/>
        </p:nvSpPr>
        <p:spPr>
          <a:xfrm>
            <a:off x="6541841" y="3491276"/>
            <a:ext cx="1117198" cy="45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>
              <a:solidFill>
                <a:schemeClr val="bg1"/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27" name="Rectangle 30">
            <a:extLst>
              <a:ext uri="{FF2B5EF4-FFF2-40B4-BE49-F238E27FC236}">
                <a16:creationId xmlns:a16="http://schemas.microsoft.com/office/drawing/2014/main" id="{C0094F89-56B8-274A-BE30-58B1BE96ECF5}"/>
              </a:ext>
            </a:extLst>
          </p:cNvPr>
          <p:cNvSpPr/>
          <p:nvPr/>
        </p:nvSpPr>
        <p:spPr>
          <a:xfrm>
            <a:off x="6541840" y="4198447"/>
            <a:ext cx="683911" cy="45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>
              <a:solidFill>
                <a:schemeClr val="bg1"/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C0C7B51E-A0FE-214C-8272-5A6D8097E79B}"/>
              </a:ext>
            </a:extLst>
          </p:cNvPr>
          <p:cNvSpPr/>
          <p:nvPr/>
        </p:nvSpPr>
        <p:spPr>
          <a:xfrm>
            <a:off x="923823" y="2892749"/>
            <a:ext cx="4822667" cy="1055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buClr>
                <a:srgbClr val="0070C0"/>
              </a:buClr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年度（坏）账总额控制在资金总额的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0.5%</a:t>
            </a:r>
            <a:r>
              <a:rPr lang="zh-CN" altLang="zh-CN" sz="1600" dirty="0">
                <a:solidFill>
                  <a:schemeClr val="accent1"/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以内</a:t>
            </a:r>
            <a:endParaRPr lang="en-US" altLang="zh-CN" sz="1600" dirty="0">
              <a:solidFill>
                <a:schemeClr val="accent1"/>
              </a:solidFill>
              <a:latin typeface="+mn-ea"/>
              <a:cs typeface="OPPOSans R" pitchFamily="18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ts val="600"/>
              </a:spcAft>
              <a:buClr>
                <a:srgbClr val="0070C0"/>
              </a:buClr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按</a:t>
            </a:r>
            <a:r>
              <a:rPr lang="zh-CN" altLang="zh-CN" sz="1600" dirty="0">
                <a:solidFill>
                  <a:schemeClr val="tx2"/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年度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可用资金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10000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万元计算，年度呆（坏）账总额不得超过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50</a:t>
            </a:r>
            <a:r>
              <a:rPr lang="zh-CN" altLang="zh-CN" sz="1600" dirty="0">
                <a:solidFill>
                  <a:schemeClr val="accent1"/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万元</a:t>
            </a:r>
            <a:endParaRPr lang="en-US" altLang="zh-CN" sz="1600" dirty="0">
              <a:solidFill>
                <a:schemeClr val="accent1"/>
              </a:solidFill>
              <a:latin typeface="+mn-ea"/>
              <a:cs typeface="OPPOSans R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BD6F8648-FC75-3D41-9065-D17B3B62E9F8}"/>
              </a:ext>
            </a:extLst>
          </p:cNvPr>
          <p:cNvSpPr/>
          <p:nvPr/>
        </p:nvSpPr>
        <p:spPr>
          <a:xfrm>
            <a:off x="943132" y="4466062"/>
            <a:ext cx="4278469" cy="978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在核心经营目标中，利润和（坏）账总额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itchFamily="18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是直接反映公司经营质量的量化指标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R" pitchFamily="18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也是评价和考核经营团队的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“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核心之核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”</a:t>
            </a:r>
          </a:p>
        </p:txBody>
      </p:sp>
      <p:sp>
        <p:nvSpPr>
          <p:cNvPr id="38" name="TextBox 2">
            <a:extLst>
              <a:ext uri="{FF2B5EF4-FFF2-40B4-BE49-F238E27FC236}">
                <a16:creationId xmlns:a16="http://schemas.microsoft.com/office/drawing/2014/main" id="{E77213D5-F12D-D74C-96BB-78E8B0440431}"/>
              </a:ext>
            </a:extLst>
          </p:cNvPr>
          <p:cNvSpPr txBox="1"/>
          <p:nvPr/>
        </p:nvSpPr>
        <p:spPr>
          <a:xfrm>
            <a:off x="1030789" y="1379906"/>
            <a:ext cx="2051577" cy="110785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  <a:cs typeface="OPPOSans B" pitchFamily="18" charset="-122"/>
                <a:sym typeface="微软雅黑" panose="020B0503020204020204" pitchFamily="34" charset="-122"/>
              </a:rPr>
              <a:t>20XX</a:t>
            </a:r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  <a:cs typeface="OPPOSans B" pitchFamily="18" charset="-122"/>
                <a:sym typeface="微软雅黑" panose="020B0503020204020204" pitchFamily="34" charset="-122"/>
              </a:rPr>
              <a:t>年</a:t>
            </a:r>
            <a:endParaRPr lang="en-US" altLang="zh-CN" sz="3200" dirty="0">
              <a:solidFill>
                <a:schemeClr val="accent1"/>
              </a:solidFill>
              <a:latin typeface="+mj-ea"/>
              <a:ea typeface="+mj-ea"/>
              <a:cs typeface="OPPOSans B" pitchFamily="18" charset="-122"/>
              <a:sym typeface="微软雅黑" panose="020B0503020204020204" pitchFamily="34" charset="-122"/>
            </a:endParaRPr>
          </a:p>
          <a:p>
            <a:r>
              <a:rPr lang="zh-CN" altLang="en-US" sz="4000" dirty="0">
                <a:latin typeface="+mj-ea"/>
                <a:ea typeface="+mj-ea"/>
                <a:cs typeface="OPPOSans H" pitchFamily="18" charset="-122"/>
                <a:sym typeface="微软雅黑" panose="020B0503020204020204" pitchFamily="34" charset="-122"/>
              </a:rPr>
              <a:t>实现目标</a:t>
            </a:r>
            <a:endParaRPr lang="en-US" altLang="zh-CN" sz="4000" dirty="0">
              <a:latin typeface="+mj-ea"/>
              <a:ea typeface="+mj-ea"/>
              <a:cs typeface="OPPOSans H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39" name="图片 38" hidden="1">
            <a:extLst>
              <a:ext uri="{FF2B5EF4-FFF2-40B4-BE49-F238E27FC236}">
                <a16:creationId xmlns:a16="http://schemas.microsoft.com/office/drawing/2014/main" id="{33AD0A38-92AE-004E-94DE-3D3C23AFD4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88" y="2776310"/>
            <a:ext cx="6121865" cy="408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25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3" presetClass="entr" presetSubtype="16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33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3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167" autoRev="1" fill="hold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44" dur="167" autoRev="1" fill="hold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27" grpId="0" animBg="1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A-矩形 26">
            <a:extLst>
              <a:ext uri="{FF2B5EF4-FFF2-40B4-BE49-F238E27FC236}">
                <a16:creationId xmlns:a16="http://schemas.microsoft.com/office/drawing/2014/main" id="{206AC3AE-D0CD-A64B-ABB9-E61D70B9385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93" y="447"/>
            <a:ext cx="12191207" cy="6857107"/>
          </a:xfrm>
          <a:prstGeom prst="rect">
            <a:avLst/>
          </a:prstGeom>
          <a:gradFill>
            <a:gsLst>
              <a:gs pos="100000">
                <a:schemeClr val="accent1">
                  <a:alpha val="20088"/>
                </a:schemeClr>
              </a:gs>
              <a:gs pos="44000">
                <a:schemeClr val="accent2">
                  <a:alpha val="10000"/>
                </a:schemeClr>
              </a:gs>
              <a:gs pos="0">
                <a:schemeClr val="accent1">
                  <a:alpha val="10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14ACCBA-6C66-A646-AD7F-9681BD692C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4792" y="291755"/>
            <a:ext cx="4851825" cy="4851825"/>
          </a:xfrm>
          <a:prstGeom prst="rect">
            <a:avLst/>
          </a:prstGeom>
          <a:effectLst>
            <a:outerShdw blurRad="483920" dist="38100" dir="5400000" sx="108000" sy="108000" algn="t" rotWithShape="0">
              <a:schemeClr val="accent2">
                <a:alpha val="40000"/>
              </a:scheme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794" y="1839641"/>
            <a:ext cx="12190413" cy="3419945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83833"/>
                </a:schemeClr>
              </a:gs>
              <a:gs pos="100000">
                <a:schemeClr val="accent2">
                  <a:alpha val="9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OPPOSans R" pitchFamily="18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032849" y="2531346"/>
            <a:ext cx="0" cy="2058402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9158531" y="2531346"/>
            <a:ext cx="0" cy="2058402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2228E8F1-BCBB-8D4C-9E70-10AD64D37DBF}"/>
              </a:ext>
            </a:extLst>
          </p:cNvPr>
          <p:cNvGrpSpPr/>
          <p:nvPr/>
        </p:nvGrpSpPr>
        <p:grpSpPr>
          <a:xfrm>
            <a:off x="479431" y="2647503"/>
            <a:ext cx="2166531" cy="2012635"/>
            <a:chOff x="479431" y="2647503"/>
            <a:chExt cx="2166531" cy="2012635"/>
          </a:xfrm>
        </p:grpSpPr>
        <p:grpSp>
          <p:nvGrpSpPr>
            <p:cNvPr id="84" name="组合 83"/>
            <p:cNvGrpSpPr/>
            <p:nvPr/>
          </p:nvGrpSpPr>
          <p:grpSpPr>
            <a:xfrm>
              <a:off x="479431" y="3401556"/>
              <a:ext cx="2166531" cy="1258582"/>
              <a:chOff x="493837" y="3029412"/>
              <a:chExt cx="2166813" cy="1258746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621757" y="3029412"/>
                <a:ext cx="190855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prstClr val="white"/>
                    </a:solidFill>
                    <a:latin typeface="+mj-ea"/>
                    <a:ea typeface="+mj-ea"/>
                  </a:rPr>
                  <a:t>技术更新</a:t>
                </a: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493837" y="3619257"/>
                <a:ext cx="2166813" cy="668901"/>
              </a:xfrm>
              <a:prstGeom prst="rect">
                <a:avLst/>
              </a:prstGeom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>
                  <a:lnSpc>
                    <a:spcPct val="120000"/>
                  </a:lnSpc>
                  <a:defRPr sz="1600">
                    <a:solidFill>
                      <a:schemeClr val="bg1"/>
                    </a:solidFill>
                    <a:latin typeface="OPPOSans R" pitchFamily="18" charset="-122"/>
                    <a:ea typeface="OPPOSans R" pitchFamily="18" charset="-122"/>
                    <a:cs typeface="OPPOSans R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latin typeface="+mn-ea"/>
                    <a:ea typeface="+mn-ea"/>
                  </a:rPr>
                  <a:t>设备技术更新升级</a:t>
                </a:r>
                <a:endParaRPr lang="en-US" altLang="zh-CN" dirty="0">
                  <a:latin typeface="+mn-ea"/>
                  <a:ea typeface="+mn-ea"/>
                </a:endParaRPr>
              </a:p>
              <a:p>
                <a:pPr algn="ctr"/>
                <a:r>
                  <a:rPr lang="zh-CN" altLang="en-US" dirty="0">
                    <a:latin typeface="+mn-ea"/>
                    <a:ea typeface="+mn-ea"/>
                  </a:rPr>
                  <a:t>开启全新销售模式</a:t>
                </a:r>
              </a:p>
            </p:txBody>
          </p:sp>
          <p:sp>
            <p:nvSpPr>
              <p:cNvPr id="77" name="矩形 76"/>
              <p:cNvSpPr/>
              <p:nvPr/>
            </p:nvSpPr>
            <p:spPr>
              <a:xfrm rot="16200000">
                <a:off x="1554384" y="3136654"/>
                <a:ext cx="45719" cy="6304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51829167-ED4F-FD44-9E22-0D1DE8532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38904" y="2647503"/>
              <a:ext cx="636534" cy="583986"/>
            </a:xfrm>
            <a:prstGeom prst="rect">
              <a:avLst/>
            </a:prstGeom>
          </p:spPr>
        </p:pic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075F33F1-9AA8-F44D-B682-C4BBB418BB7D}"/>
              </a:ext>
            </a:extLst>
          </p:cNvPr>
          <p:cNvSpPr/>
          <p:nvPr/>
        </p:nvSpPr>
        <p:spPr>
          <a:xfrm>
            <a:off x="528731" y="605854"/>
            <a:ext cx="1563044" cy="4923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ea"/>
                <a:ea typeface="+mj-ea"/>
                <a:cs typeface="OPPOSans B" pitchFamily="18" charset="-122"/>
              </a:rPr>
              <a:t>EVENTS</a:t>
            </a:r>
            <a:endParaRPr lang="zh-CN" altLang="en-US" sz="2600" dirty="0">
              <a:solidFill>
                <a:schemeClr val="accent1">
                  <a:lumMod val="40000"/>
                  <a:lumOff val="60000"/>
                </a:schemeClr>
              </a:solidFill>
              <a:latin typeface="+mj-ea"/>
              <a:ea typeface="+mj-ea"/>
              <a:cs typeface="OPPOSans B" pitchFamily="18" charset="-122"/>
            </a:endParaRPr>
          </a:p>
        </p:txBody>
      </p:sp>
      <p:sp>
        <p:nvSpPr>
          <p:cNvPr id="46" name="TextBox 2">
            <a:extLst>
              <a:ext uri="{FF2B5EF4-FFF2-40B4-BE49-F238E27FC236}">
                <a16:creationId xmlns:a16="http://schemas.microsoft.com/office/drawing/2014/main" id="{0207D26D-A9EC-9B44-B373-AFEE7C72BD48}"/>
              </a:ext>
            </a:extLst>
          </p:cNvPr>
          <p:cNvSpPr txBox="1"/>
          <p:nvPr/>
        </p:nvSpPr>
        <p:spPr>
          <a:xfrm>
            <a:off x="666191" y="764403"/>
            <a:ext cx="1979771" cy="5231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800">
                <a:latin typeface="OPPOSans H" pitchFamily="18" charset="-122"/>
                <a:ea typeface="OPPOSans H" pitchFamily="18" charset="-122"/>
                <a:cs typeface="OPPOSans H" pitchFamily="18" charset="-122"/>
              </a:defRPr>
            </a:lvl1pPr>
          </a:lstStyle>
          <a:p>
            <a:r>
              <a:rPr lang="zh-CN" altLang="en-US" dirty="0">
                <a:latin typeface="+mj-ea"/>
                <a:ea typeface="+mj-ea"/>
              </a:rPr>
              <a:t>年度大记事</a:t>
            </a:r>
            <a:endParaRPr lang="en-US" altLang="zh-CN" dirty="0">
              <a:latin typeface="+mj-ea"/>
              <a:ea typeface="+mj-ea"/>
            </a:endParaRPr>
          </a:p>
        </p:txBody>
      </p:sp>
      <p:cxnSp>
        <p:nvCxnSpPr>
          <p:cNvPr id="48" name="直接连接符 16">
            <a:extLst>
              <a:ext uri="{FF2B5EF4-FFF2-40B4-BE49-F238E27FC236}">
                <a16:creationId xmlns:a16="http://schemas.microsoft.com/office/drawing/2014/main" id="{0CE7A496-E3D5-2B47-91E3-A0E5648139EF}"/>
              </a:ext>
            </a:extLst>
          </p:cNvPr>
          <p:cNvCxnSpPr/>
          <p:nvPr/>
        </p:nvCxnSpPr>
        <p:spPr>
          <a:xfrm>
            <a:off x="6096000" y="2531346"/>
            <a:ext cx="0" cy="2058402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>
            <a:extLst>
              <a:ext uri="{FF2B5EF4-FFF2-40B4-BE49-F238E27FC236}">
                <a16:creationId xmlns:a16="http://schemas.microsoft.com/office/drawing/2014/main" id="{D4DEF471-8B1F-2347-92D9-62DFEE871E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168582" y="4988037"/>
            <a:ext cx="1045614" cy="1045614"/>
          </a:xfrm>
          <a:prstGeom prst="rect">
            <a:avLst/>
          </a:prstGeom>
          <a:effectLst>
            <a:outerShdw blurRad="155789" dist="38100" dir="5400000" algn="t" rotWithShape="0">
              <a:schemeClr val="accent2">
                <a:alpha val="40000"/>
              </a:schemeClr>
            </a:outerShdw>
          </a:effec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51BFB5ED-66DF-DF43-897F-989F6975EB3B}"/>
              </a:ext>
            </a:extLst>
          </p:cNvPr>
          <p:cNvGrpSpPr/>
          <p:nvPr/>
        </p:nvGrpSpPr>
        <p:grpSpPr>
          <a:xfrm>
            <a:off x="3465923" y="2605517"/>
            <a:ext cx="2166531" cy="2054621"/>
            <a:chOff x="3465923" y="2605517"/>
            <a:chExt cx="2166531" cy="2054621"/>
          </a:xfrm>
        </p:grpSpPr>
        <p:grpSp>
          <p:nvGrpSpPr>
            <p:cNvPr id="83" name="组合 82"/>
            <p:cNvGrpSpPr/>
            <p:nvPr/>
          </p:nvGrpSpPr>
          <p:grpSpPr>
            <a:xfrm>
              <a:off x="3465923" y="3401556"/>
              <a:ext cx="2166531" cy="1258582"/>
              <a:chOff x="3543860" y="3029412"/>
              <a:chExt cx="2166813" cy="1258746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3671780" y="3029412"/>
                <a:ext cx="1984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prstClr val="white"/>
                    </a:solidFill>
                    <a:latin typeface="+mj-ea"/>
                    <a:ea typeface="+mj-ea"/>
                  </a:rPr>
                  <a:t>明星代言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543860" y="3619257"/>
                <a:ext cx="2166813" cy="668901"/>
              </a:xfrm>
              <a:prstGeom prst="rect">
                <a:avLst/>
              </a:prstGeom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>
                  <a:lnSpc>
                    <a:spcPct val="120000"/>
                  </a:lnSpc>
                  <a:defRPr sz="1600">
                    <a:solidFill>
                      <a:schemeClr val="bg1"/>
                    </a:solidFill>
                    <a:latin typeface="OPPOSans R" pitchFamily="18" charset="-122"/>
                    <a:ea typeface="OPPOSans R" pitchFamily="18" charset="-122"/>
                    <a:cs typeface="OPPOSans R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latin typeface="+mn-ea"/>
                    <a:ea typeface="+mn-ea"/>
                  </a:rPr>
                  <a:t>顺利签约明星代言</a:t>
                </a:r>
                <a:endParaRPr lang="en-US" altLang="zh-CN" dirty="0">
                  <a:latin typeface="+mn-ea"/>
                  <a:ea typeface="+mn-ea"/>
                </a:endParaRPr>
              </a:p>
              <a:p>
                <a:pPr algn="ctr"/>
                <a:r>
                  <a:rPr lang="zh-CN" altLang="en-US" dirty="0">
                    <a:latin typeface="+mn-ea"/>
                    <a:ea typeface="+mn-ea"/>
                  </a:rPr>
                  <a:t>加大品牌影响力</a:t>
                </a:r>
              </a:p>
            </p:txBody>
          </p:sp>
          <p:sp>
            <p:nvSpPr>
              <p:cNvPr id="78" name="矩形 77"/>
              <p:cNvSpPr/>
              <p:nvPr/>
            </p:nvSpPr>
            <p:spPr>
              <a:xfrm rot="16200000">
                <a:off x="4604407" y="3136654"/>
                <a:ext cx="45719" cy="6304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ADD0895-6D9D-F145-9DB4-9E8CA2B34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09824" y="2605517"/>
              <a:ext cx="614729" cy="623059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7BF3010-85AE-604C-A92A-372A1A34A70E}"/>
              </a:ext>
            </a:extLst>
          </p:cNvPr>
          <p:cNvGrpSpPr/>
          <p:nvPr/>
        </p:nvGrpSpPr>
        <p:grpSpPr>
          <a:xfrm>
            <a:off x="6520853" y="2638811"/>
            <a:ext cx="2166531" cy="2018009"/>
            <a:chOff x="6520853" y="2638811"/>
            <a:chExt cx="2166531" cy="2018009"/>
          </a:xfrm>
        </p:grpSpPr>
        <p:grpSp>
          <p:nvGrpSpPr>
            <p:cNvPr id="82" name="组合 81"/>
            <p:cNvGrpSpPr/>
            <p:nvPr/>
          </p:nvGrpSpPr>
          <p:grpSpPr>
            <a:xfrm>
              <a:off x="6520853" y="3401556"/>
              <a:ext cx="2166531" cy="1255264"/>
              <a:chOff x="6621479" y="3029412"/>
              <a:chExt cx="2166813" cy="1255427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6749399" y="3029412"/>
                <a:ext cx="19922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prstClr val="white"/>
                    </a:solidFill>
                    <a:latin typeface="+mj-ea"/>
                    <a:ea typeface="+mj-ea"/>
                  </a:rPr>
                  <a:t>平台布局</a:t>
                </a: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6621479" y="3615938"/>
                <a:ext cx="2166813" cy="668901"/>
              </a:xfrm>
              <a:prstGeom prst="rect">
                <a:avLst/>
              </a:prstGeom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>
                  <a:lnSpc>
                    <a:spcPct val="120000"/>
                  </a:lnSpc>
                  <a:defRPr sz="1600">
                    <a:solidFill>
                      <a:schemeClr val="bg1"/>
                    </a:solidFill>
                    <a:latin typeface="OPPOSans R" pitchFamily="18" charset="-122"/>
                    <a:ea typeface="OPPOSans R" pitchFamily="18" charset="-122"/>
                    <a:cs typeface="OPPOSans R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latin typeface="+mn-ea"/>
                    <a:ea typeface="+mn-ea"/>
                  </a:rPr>
                  <a:t>平台布局全国市场，服务企业超过</a:t>
                </a:r>
                <a:r>
                  <a:rPr lang="en-US" altLang="zh-CN" dirty="0">
                    <a:latin typeface="+mn-ea"/>
                    <a:ea typeface="+mn-ea"/>
                  </a:rPr>
                  <a:t>10</a:t>
                </a:r>
                <a:r>
                  <a:rPr lang="zh-CN" altLang="en-US" dirty="0">
                    <a:latin typeface="+mn-ea"/>
                    <a:ea typeface="+mn-ea"/>
                  </a:rPr>
                  <a:t>万家</a:t>
                </a:r>
              </a:p>
            </p:txBody>
          </p:sp>
          <p:sp>
            <p:nvSpPr>
              <p:cNvPr id="79" name="矩形 78"/>
              <p:cNvSpPr/>
              <p:nvPr/>
            </p:nvSpPr>
            <p:spPr>
              <a:xfrm rot="16200000">
                <a:off x="7682026" y="3136654"/>
                <a:ext cx="45719" cy="6304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06F8392-7DA2-654F-B333-0CA11490DC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988" y="2638811"/>
              <a:ext cx="523417" cy="523417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7249DD6-EB60-9B42-8CCF-D812158D351F}"/>
              </a:ext>
            </a:extLst>
          </p:cNvPr>
          <p:cNvGrpSpPr/>
          <p:nvPr/>
        </p:nvGrpSpPr>
        <p:grpSpPr>
          <a:xfrm>
            <a:off x="9547839" y="2638810"/>
            <a:ext cx="2166531" cy="2018010"/>
            <a:chOff x="9547839" y="2638810"/>
            <a:chExt cx="2166531" cy="2018010"/>
          </a:xfrm>
        </p:grpSpPr>
        <p:grpSp>
          <p:nvGrpSpPr>
            <p:cNvPr id="81" name="组合 80"/>
            <p:cNvGrpSpPr/>
            <p:nvPr/>
          </p:nvGrpSpPr>
          <p:grpSpPr>
            <a:xfrm>
              <a:off x="9547839" y="3401556"/>
              <a:ext cx="2166531" cy="1255264"/>
              <a:chOff x="9495434" y="3029412"/>
              <a:chExt cx="2166813" cy="1255427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9623354" y="3029412"/>
                <a:ext cx="19091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prstClr val="white"/>
                    </a:solidFill>
                    <a:latin typeface="+mj-ea"/>
                    <a:ea typeface="+mj-ea"/>
                  </a:rPr>
                  <a:t>筹备上市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9495434" y="3615938"/>
                <a:ext cx="2166813" cy="668901"/>
              </a:xfrm>
              <a:prstGeom prst="rect">
                <a:avLst/>
              </a:prstGeom>
            </p:spPr>
            <p:txBody>
              <a:bodyPr>
                <a:spAutoFit/>
              </a:bodyPr>
              <a:lstStyle>
                <a:defPPr>
                  <a:defRPr lang="en-US"/>
                </a:defPPr>
                <a:lvl1pPr>
                  <a:lnSpc>
                    <a:spcPct val="120000"/>
                  </a:lnSpc>
                  <a:defRPr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R" pitchFamily="18" charset="-122"/>
                    <a:ea typeface="OPPOSans R" pitchFamily="18" charset="-122"/>
                    <a:cs typeface="OPPOSans R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ea typeface="+mn-ea"/>
                  </a:rPr>
                  <a:t>公司成立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ea typeface="+mn-ea"/>
                  </a:rPr>
                  <a:t>6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ea typeface="+mn-ea"/>
                  </a:rPr>
                  <a:t>周年，净利润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+mn-ea"/>
                    <a:ea typeface="+mn-ea"/>
                  </a:rPr>
                  <a:t>20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ea typeface="+mn-ea"/>
                  </a:rPr>
                  <a:t>亿元，筹备上市</a:t>
                </a:r>
              </a:p>
            </p:txBody>
          </p:sp>
          <p:sp>
            <p:nvSpPr>
              <p:cNvPr id="80" name="矩形 79"/>
              <p:cNvSpPr/>
              <p:nvPr/>
            </p:nvSpPr>
            <p:spPr>
              <a:xfrm rot="16200000">
                <a:off x="10555981" y="3136654"/>
                <a:ext cx="45719" cy="6304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+mn-ea"/>
                </a:endParaRP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90B979E-19FE-3040-9391-34E2309F0E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19490" y="2638810"/>
              <a:ext cx="595752" cy="5519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390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1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1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8D632FCF-020D-5148-9F00-4CD71F546D65}"/>
              </a:ext>
            </a:extLst>
          </p:cNvPr>
          <p:cNvSpPr/>
          <p:nvPr/>
        </p:nvSpPr>
        <p:spPr>
          <a:xfrm flipH="1">
            <a:off x="0" y="447"/>
            <a:ext cx="6465025" cy="6857107"/>
          </a:xfrm>
          <a:prstGeom prst="rect">
            <a:avLst/>
          </a:prstGeom>
          <a:gradFill>
            <a:gsLst>
              <a:gs pos="24000">
                <a:schemeClr val="accent1">
                  <a:lumMod val="20000"/>
                  <a:lumOff val="80000"/>
                  <a:alpha val="20000"/>
                </a:schemeClr>
              </a:gs>
              <a:gs pos="100000">
                <a:schemeClr val="accent1">
                  <a:lumMod val="20000"/>
                  <a:lumOff val="80000"/>
                  <a:alpha val="5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R" pitchFamily="18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F88C17E0-DB80-8646-A0E5-81CFBED57E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7678" y="447"/>
            <a:ext cx="6504323" cy="6857107"/>
          </a:xfrm>
          <a:custGeom>
            <a:avLst/>
            <a:gdLst>
              <a:gd name="connsiteX0" fmla="*/ 808075 w 6931838"/>
              <a:gd name="connsiteY0" fmla="*/ 0 h 6858000"/>
              <a:gd name="connsiteX1" fmla="*/ 6931838 w 6931838"/>
              <a:gd name="connsiteY1" fmla="*/ 0 h 6858000"/>
              <a:gd name="connsiteX2" fmla="*/ 6931838 w 6931838"/>
              <a:gd name="connsiteY2" fmla="*/ 6858000 h 6858000"/>
              <a:gd name="connsiteX3" fmla="*/ 0 w 6931838"/>
              <a:gd name="connsiteY3" fmla="*/ 68579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1838" h="6858000">
                <a:moveTo>
                  <a:pt x="808075" y="0"/>
                </a:moveTo>
                <a:lnTo>
                  <a:pt x="6931838" y="0"/>
                </a:lnTo>
                <a:lnTo>
                  <a:pt x="6931838" y="6858000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CACC911F-58A9-044C-8326-A3E87B120AB2}"/>
              </a:ext>
            </a:extLst>
          </p:cNvPr>
          <p:cNvSpPr txBox="1"/>
          <p:nvPr/>
        </p:nvSpPr>
        <p:spPr>
          <a:xfrm>
            <a:off x="971234" y="1763915"/>
            <a:ext cx="2051577" cy="110785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  <a:cs typeface="OPPOSans B" pitchFamily="18" charset="-122"/>
                <a:sym typeface="微软雅黑" panose="020B0503020204020204" pitchFamily="34" charset="-122"/>
              </a:rPr>
              <a:t>20XX</a:t>
            </a:r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  <a:cs typeface="OPPOSans B" pitchFamily="18" charset="-122"/>
                <a:sym typeface="微软雅黑" panose="020B0503020204020204" pitchFamily="34" charset="-122"/>
              </a:rPr>
              <a:t>年</a:t>
            </a:r>
            <a:endParaRPr lang="en-US" altLang="zh-CN" sz="3200" dirty="0">
              <a:solidFill>
                <a:schemeClr val="accent1"/>
              </a:solidFill>
              <a:latin typeface="+mj-ea"/>
              <a:ea typeface="+mj-ea"/>
              <a:cs typeface="OPPOSans B" pitchFamily="18" charset="-122"/>
              <a:sym typeface="微软雅黑" panose="020B0503020204020204" pitchFamily="34" charset="-122"/>
            </a:endParaRPr>
          </a:p>
          <a:p>
            <a:r>
              <a:rPr lang="zh-CN" altLang="en-US" sz="4000" dirty="0">
                <a:latin typeface="+mj-ea"/>
                <a:ea typeface="+mj-ea"/>
                <a:cs typeface="OPPOSans H" pitchFamily="18" charset="-122"/>
                <a:sym typeface="微软雅黑" panose="020B0503020204020204" pitchFamily="34" charset="-122"/>
              </a:rPr>
              <a:t>策略方针</a:t>
            </a:r>
            <a:endParaRPr lang="en-US" altLang="zh-CN" sz="4000" dirty="0">
              <a:latin typeface="+mj-ea"/>
              <a:ea typeface="+mj-ea"/>
              <a:cs typeface="OPPOSans H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7" name="矩形 7">
            <a:extLst>
              <a:ext uri="{FF2B5EF4-FFF2-40B4-BE49-F238E27FC236}">
                <a16:creationId xmlns:a16="http://schemas.microsoft.com/office/drawing/2014/main" id="{28FBC05F-0F93-B74C-926C-05CA8E5CB58E}"/>
              </a:ext>
            </a:extLst>
          </p:cNvPr>
          <p:cNvSpPr/>
          <p:nvPr/>
        </p:nvSpPr>
        <p:spPr>
          <a:xfrm>
            <a:off x="5687676" y="447"/>
            <a:ext cx="6504324" cy="6857107"/>
          </a:xfrm>
          <a:custGeom>
            <a:avLst/>
            <a:gdLst>
              <a:gd name="connsiteX0" fmla="*/ 0 w 6132513"/>
              <a:gd name="connsiteY0" fmla="*/ 0 h 6858000"/>
              <a:gd name="connsiteX1" fmla="*/ 6132513 w 6132513"/>
              <a:gd name="connsiteY1" fmla="*/ 0 h 6858000"/>
              <a:gd name="connsiteX2" fmla="*/ 6132513 w 6132513"/>
              <a:gd name="connsiteY2" fmla="*/ 6858000 h 6858000"/>
              <a:gd name="connsiteX3" fmla="*/ 0 w 6132513"/>
              <a:gd name="connsiteY3" fmla="*/ 6858000 h 6858000"/>
              <a:gd name="connsiteX4" fmla="*/ 0 w 6132513"/>
              <a:gd name="connsiteY4" fmla="*/ 0 h 6858000"/>
              <a:gd name="connsiteX0" fmla="*/ 808075 w 6940588"/>
              <a:gd name="connsiteY0" fmla="*/ 0 h 6858000"/>
              <a:gd name="connsiteX1" fmla="*/ 6940588 w 6940588"/>
              <a:gd name="connsiteY1" fmla="*/ 0 h 6858000"/>
              <a:gd name="connsiteX2" fmla="*/ 6940588 w 6940588"/>
              <a:gd name="connsiteY2" fmla="*/ 6858000 h 6858000"/>
              <a:gd name="connsiteX3" fmla="*/ 0 w 6940588"/>
              <a:gd name="connsiteY3" fmla="*/ 6794204 h 6858000"/>
              <a:gd name="connsiteX4" fmla="*/ 808075 w 6940588"/>
              <a:gd name="connsiteY4" fmla="*/ 0 h 6858000"/>
              <a:gd name="connsiteX0" fmla="*/ 808075 w 6940588"/>
              <a:gd name="connsiteY0" fmla="*/ 0 h 6858000"/>
              <a:gd name="connsiteX1" fmla="*/ 6940588 w 6940588"/>
              <a:gd name="connsiteY1" fmla="*/ 0 h 6858000"/>
              <a:gd name="connsiteX2" fmla="*/ 6940588 w 6940588"/>
              <a:gd name="connsiteY2" fmla="*/ 6858000 h 6858000"/>
              <a:gd name="connsiteX3" fmla="*/ 0 w 6940588"/>
              <a:gd name="connsiteY3" fmla="*/ 6857999 h 6858000"/>
              <a:gd name="connsiteX4" fmla="*/ 808075 w 694058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0588" h="6858000">
                <a:moveTo>
                  <a:pt x="808075" y="0"/>
                </a:moveTo>
                <a:lnTo>
                  <a:pt x="6940588" y="0"/>
                </a:lnTo>
                <a:lnTo>
                  <a:pt x="6940588" y="6858000"/>
                </a:lnTo>
                <a:lnTo>
                  <a:pt x="0" y="6857999"/>
                </a:lnTo>
                <a:lnTo>
                  <a:pt x="808075" y="0"/>
                </a:lnTo>
                <a:close/>
              </a:path>
            </a:pathLst>
          </a:custGeom>
          <a:gradFill>
            <a:gsLst>
              <a:gs pos="13000">
                <a:schemeClr val="accent1">
                  <a:lumMod val="75000"/>
                </a:schemeClr>
              </a:gs>
              <a:gs pos="100000">
                <a:schemeClr val="accent2">
                  <a:alpha val="82266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H" pitchFamily="18" charset="-122"/>
              <a:ea typeface="OPPOSans H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3087388-1E6B-E04B-AB77-C3431728CF8B}"/>
              </a:ext>
            </a:extLst>
          </p:cNvPr>
          <p:cNvSpPr/>
          <p:nvPr/>
        </p:nvSpPr>
        <p:spPr>
          <a:xfrm>
            <a:off x="971235" y="3317421"/>
            <a:ext cx="4298579" cy="798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dirty="0">
                <a:solidFill>
                  <a:schemeClr val="tx2"/>
                </a:solidFill>
                <a:latin typeface="+mn-ea"/>
                <a:cs typeface="OPPOSans R" pitchFamily="18" charset="-122"/>
                <a:sym typeface="微软雅黑" panose="020B0503020204020204" pitchFamily="34" charset="-122"/>
              </a:rPr>
              <a:t>在全面分析公司所面临的社会经济形势、行业竞争状况和公司发展趋势的基础上</a:t>
            </a:r>
            <a:endParaRPr lang="en-US" altLang="zh-CN" sz="1600" dirty="0">
              <a:solidFill>
                <a:schemeClr val="tx2"/>
              </a:solidFill>
              <a:latin typeface="+mn-ea"/>
              <a:cs typeface="OPPOSans R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5C2EE9A-2258-7A44-8B34-48F1CD0629BC}"/>
              </a:ext>
            </a:extLst>
          </p:cNvPr>
          <p:cNvSpPr/>
          <p:nvPr/>
        </p:nvSpPr>
        <p:spPr>
          <a:xfrm>
            <a:off x="7647560" y="1626514"/>
            <a:ext cx="1522257" cy="14857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zh-CN" kern="0" dirty="0">
                <a:solidFill>
                  <a:schemeClr val="bg1"/>
                </a:solidFill>
                <a:latin typeface="+mj-ea"/>
                <a:ea typeface="+mj-ea"/>
                <a:cs typeface="OPPOSans B" pitchFamily="18" charset="-122"/>
                <a:sym typeface="微软雅黑" panose="020B0503020204020204" pitchFamily="34" charset="-122"/>
              </a:rPr>
              <a:t>灵活策略</a:t>
            </a:r>
            <a:endParaRPr lang="en-US" altLang="zh-CN" kern="0" dirty="0">
              <a:solidFill>
                <a:schemeClr val="bg1"/>
              </a:solidFill>
              <a:latin typeface="+mj-ea"/>
              <a:ea typeface="+mj-ea"/>
              <a:cs typeface="OPPOSans B" pitchFamily="18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kern="0" dirty="0">
                <a:solidFill>
                  <a:schemeClr val="bg1"/>
                </a:solidFill>
                <a:latin typeface="+mj-ea"/>
                <a:ea typeface="+mj-ea"/>
                <a:cs typeface="OPPOSans B" pitchFamily="18" charset="-122"/>
                <a:sym typeface="微软雅黑" panose="020B0503020204020204" pitchFamily="34" charset="-122"/>
              </a:rPr>
              <a:t>赢市场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OPPOSans B" pitchFamily="18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51426F1-DC21-054E-A9BC-8F641A3053F5}"/>
              </a:ext>
            </a:extLst>
          </p:cNvPr>
          <p:cNvSpPr/>
          <p:nvPr/>
        </p:nvSpPr>
        <p:spPr>
          <a:xfrm>
            <a:off x="9487209" y="1626514"/>
            <a:ext cx="1522257" cy="14857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kern="0" dirty="0">
                <a:solidFill>
                  <a:schemeClr val="bg1"/>
                </a:solidFill>
                <a:latin typeface="+mj-ea"/>
                <a:ea typeface="+mj-ea"/>
                <a:cs typeface="OPPOSans B" pitchFamily="18" charset="-122"/>
                <a:sym typeface="微软雅黑" panose="020B0503020204020204" pitchFamily="34" charset="-122"/>
              </a:rPr>
              <a:t>扩大规模</a:t>
            </a:r>
            <a:endParaRPr lang="en-US" altLang="zh-CN" kern="0" dirty="0">
              <a:solidFill>
                <a:schemeClr val="bg1"/>
              </a:solidFill>
              <a:latin typeface="+mj-ea"/>
              <a:ea typeface="+mj-ea"/>
              <a:cs typeface="OPPOSans B" pitchFamily="18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kern="0" dirty="0">
                <a:solidFill>
                  <a:schemeClr val="bg1"/>
                </a:solidFill>
                <a:latin typeface="+mj-ea"/>
                <a:ea typeface="+mj-ea"/>
                <a:cs typeface="OPPOSans B" pitchFamily="18" charset="-122"/>
                <a:sym typeface="微软雅黑" panose="020B0503020204020204" pitchFamily="34" charset="-122"/>
              </a:rPr>
              <a:t>增实力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OPPOSans B" pitchFamily="18" charset="-122"/>
              <a:sym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C77763E-71B6-7F46-9002-B2E4C14665F8}"/>
              </a:ext>
            </a:extLst>
          </p:cNvPr>
          <p:cNvSpPr/>
          <p:nvPr/>
        </p:nvSpPr>
        <p:spPr>
          <a:xfrm>
            <a:off x="9487209" y="3429000"/>
            <a:ext cx="1522257" cy="14857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kern="0" dirty="0">
                <a:solidFill>
                  <a:schemeClr val="bg1"/>
                </a:solidFill>
                <a:latin typeface="+mj-ea"/>
                <a:ea typeface="+mj-ea"/>
                <a:cs typeface="OPPOSans B" pitchFamily="18" charset="-122"/>
                <a:sym typeface="微软雅黑" panose="020B0503020204020204" pitchFamily="34" charset="-122"/>
              </a:rPr>
              <a:t>加强管理</a:t>
            </a:r>
            <a:endParaRPr lang="en-US" altLang="zh-CN" kern="0" dirty="0">
              <a:solidFill>
                <a:schemeClr val="bg1"/>
              </a:solidFill>
              <a:latin typeface="+mj-ea"/>
              <a:ea typeface="+mj-ea"/>
              <a:cs typeface="OPPOSans B" pitchFamily="18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kern="0" dirty="0">
                <a:solidFill>
                  <a:schemeClr val="bg1"/>
                </a:solidFill>
                <a:latin typeface="+mj-ea"/>
                <a:ea typeface="+mj-ea"/>
                <a:cs typeface="OPPOSans B" pitchFamily="18" charset="-122"/>
                <a:sym typeface="微软雅黑" panose="020B0503020204020204" pitchFamily="34" charset="-122"/>
              </a:rPr>
              <a:t>保利润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OPPOSans B" pitchFamily="18" charset="-122"/>
              <a:sym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BDE643F-48B9-E34C-BDD6-5290DC727B5E}"/>
              </a:ext>
            </a:extLst>
          </p:cNvPr>
          <p:cNvSpPr/>
          <p:nvPr/>
        </p:nvSpPr>
        <p:spPr>
          <a:xfrm>
            <a:off x="7647560" y="3429000"/>
            <a:ext cx="1522257" cy="14857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kern="0" dirty="0">
                <a:solidFill>
                  <a:schemeClr val="bg1"/>
                </a:solidFill>
                <a:latin typeface="+mj-ea"/>
                <a:ea typeface="+mj-ea"/>
                <a:cs typeface="OPPOSans B" pitchFamily="18" charset="-122"/>
                <a:sym typeface="微软雅黑" panose="020B0503020204020204" pitchFamily="34" charset="-122"/>
              </a:rPr>
              <a:t>加强管理</a:t>
            </a:r>
            <a:endParaRPr lang="en-US" altLang="zh-CN" kern="0" dirty="0">
              <a:solidFill>
                <a:schemeClr val="bg1"/>
              </a:solidFill>
              <a:latin typeface="+mj-ea"/>
              <a:ea typeface="+mj-ea"/>
              <a:cs typeface="OPPOSans B" pitchFamily="18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kern="0" dirty="0">
                <a:solidFill>
                  <a:schemeClr val="bg1"/>
                </a:solidFill>
                <a:latin typeface="+mj-ea"/>
                <a:ea typeface="+mj-ea"/>
                <a:cs typeface="OPPOSans B" pitchFamily="18" charset="-122"/>
                <a:sym typeface="微软雅黑" panose="020B0503020204020204" pitchFamily="34" charset="-122"/>
              </a:rPr>
              <a:t>保利润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OPPOSans B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558CBFB7-F6D8-2C4F-9B9C-2EF6C64B16DE}"/>
              </a:ext>
            </a:extLst>
          </p:cNvPr>
          <p:cNvSpPr/>
          <p:nvPr/>
        </p:nvSpPr>
        <p:spPr>
          <a:xfrm>
            <a:off x="5370357" y="4317884"/>
            <a:ext cx="1371125" cy="2539669"/>
          </a:xfrm>
          <a:prstGeom prst="parallelogram">
            <a:avLst>
              <a:gd name="adj" fmla="val 20429"/>
            </a:avLst>
          </a:prstGeom>
          <a:gradFill>
            <a:gsLst>
              <a:gs pos="0">
                <a:schemeClr val="accent2">
                  <a:alpha val="0"/>
                </a:schemeClr>
              </a:gs>
              <a:gs pos="72000">
                <a:schemeClr val="accent1">
                  <a:alpha val="55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OPPOSans R" pitchFamily="18" charset="-122"/>
            </a:endParaRPr>
          </a:p>
        </p:txBody>
      </p:sp>
      <p:cxnSp>
        <p:nvCxnSpPr>
          <p:cNvPr id="13" name="直接连接符 59">
            <a:extLst>
              <a:ext uri="{FF2B5EF4-FFF2-40B4-BE49-F238E27FC236}">
                <a16:creationId xmlns:a16="http://schemas.microsoft.com/office/drawing/2014/main" id="{A12CBD9B-9ED3-F943-910B-A09A646762F8}"/>
              </a:ext>
            </a:extLst>
          </p:cNvPr>
          <p:cNvCxnSpPr>
            <a:cxnSpLocks/>
          </p:cNvCxnSpPr>
          <p:nvPr/>
        </p:nvCxnSpPr>
        <p:spPr>
          <a:xfrm flipV="1">
            <a:off x="6482075" y="446"/>
            <a:ext cx="242356" cy="2021995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0"/>
                    <a:lumOff val="100000"/>
                    <a:alpha val="83471"/>
                  </a:schemeClr>
                </a:gs>
                <a:gs pos="3400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63">
            <a:extLst>
              <a:ext uri="{FF2B5EF4-FFF2-40B4-BE49-F238E27FC236}">
                <a16:creationId xmlns:a16="http://schemas.microsoft.com/office/drawing/2014/main" id="{0EF9A129-F3BC-A147-BD06-1D8B8CDAB7CB}"/>
              </a:ext>
            </a:extLst>
          </p:cNvPr>
          <p:cNvCxnSpPr>
            <a:cxnSpLocks/>
          </p:cNvCxnSpPr>
          <p:nvPr/>
        </p:nvCxnSpPr>
        <p:spPr>
          <a:xfrm flipH="1">
            <a:off x="6674757" y="5206769"/>
            <a:ext cx="133449" cy="1650785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67000"/>
                    <a:alpha val="0"/>
                  </a:schemeClr>
                </a:gs>
                <a:gs pos="48000">
                  <a:schemeClr val="accent1">
                    <a:lumMod val="97000"/>
                    <a:lumOff val="3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323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27"/>
  <p:tag name="KSO_WM_UNIT_COLOR_SCHEME_PARENT_PAGE" val="0_4"/>
  <p:tag name="KSO_WM_UNIT_ADJUSTLAYOUT_ID" val="27"/>
  <p:tag name="KSO_WM_UNIT_HIGHLIGHT" val="0"/>
  <p:tag name="KSO_WM_UNIT_COMPATIBLE" val="0"/>
  <p:tag name="KSO_WM_DIAGRAM_GROUP_CODE" val="m1-2"/>
  <p:tag name="KSO_WM_UNIT_TYPE" val="i"/>
  <p:tag name="KSO_WM_UNIT_INDEX" val="1"/>
  <p:tag name="KSO_WM_UNIT_ID" val="diagram20191584_4*i*1"/>
  <p:tag name="KSO_WM_TEMPLATE_CATEGORY" val="diagram"/>
  <p:tag name="KSO_WM_TEMPLATE_INDEX" val="2019158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PA_FULI" val="口袋动画_www.papocket.com"/>
  <p:tag name="PA" val="v5.2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PA_FULI" val="口袋动画_www.papocket.com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27"/>
  <p:tag name="KSO_WM_UNIT_COLOR_SCHEME_PARENT_PAGE" val="0_4"/>
  <p:tag name="KSO_WM_UNIT_ADJUSTLAYOUT_ID" val="27"/>
  <p:tag name="KSO_WM_UNIT_HIGHLIGHT" val="0"/>
  <p:tag name="KSO_WM_UNIT_COMPATIBLE" val="0"/>
  <p:tag name="KSO_WM_DIAGRAM_GROUP_CODE" val="m1-2"/>
  <p:tag name="KSO_WM_UNIT_TYPE" val="i"/>
  <p:tag name="KSO_WM_UNIT_INDEX" val="1"/>
  <p:tag name="KSO_WM_UNIT_ID" val="diagram20191584_4*i*1"/>
  <p:tag name="KSO_WM_TEMPLATE_CATEGORY" val="diagram"/>
  <p:tag name="KSO_WM_TEMPLATE_INDEX" val="2019158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PA_FULI" val="口袋动画_www.papocket.com"/>
  <p:tag name="PA" val="v5.2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27"/>
  <p:tag name="KSO_WM_UNIT_COLOR_SCHEME_PARENT_PAGE" val="0_4"/>
  <p:tag name="KSO_WM_UNIT_ADJUSTLAYOUT_ID" val="27"/>
  <p:tag name="KSO_WM_UNIT_HIGHLIGHT" val="0"/>
  <p:tag name="KSO_WM_UNIT_COMPATIBLE" val="0"/>
  <p:tag name="KSO_WM_DIAGRAM_GROUP_CODE" val="m1-2"/>
  <p:tag name="KSO_WM_UNIT_TYPE" val="i"/>
  <p:tag name="KSO_WM_UNIT_INDEX" val="1"/>
  <p:tag name="KSO_WM_UNIT_ID" val="diagram20191584_4*i*1"/>
  <p:tag name="KSO_WM_TEMPLATE_CATEGORY" val="diagram"/>
  <p:tag name="KSO_WM_TEMPLATE_INDEX" val="2019158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PA_FULI" val="口袋动画_www.papocket.com"/>
  <p:tag name="PA" val="v5.2.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27"/>
  <p:tag name="KSO_WM_UNIT_COLOR_SCHEME_PARENT_PAGE" val="0_4"/>
  <p:tag name="KSO_WM_UNIT_ADJUSTLAYOUT_ID" val="27"/>
  <p:tag name="KSO_WM_UNIT_HIGHLIGHT" val="0"/>
  <p:tag name="KSO_WM_UNIT_COMPATIBLE" val="0"/>
  <p:tag name="KSO_WM_DIAGRAM_GROUP_CODE" val="m1-2"/>
  <p:tag name="KSO_WM_UNIT_TYPE" val="i"/>
  <p:tag name="KSO_WM_UNIT_INDEX" val="1"/>
  <p:tag name="KSO_WM_UNIT_ID" val="diagram20191584_4*i*1"/>
  <p:tag name="KSO_WM_TEMPLATE_CATEGORY" val="diagram"/>
  <p:tag name="KSO_WM_TEMPLATE_INDEX" val="2019158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PA_FULI" val="口袋动画_www.papocket.com"/>
  <p:tag name="PA" val="v5.2.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27"/>
  <p:tag name="KSO_WM_UNIT_COLOR_SCHEME_PARENT_PAGE" val="0_4"/>
  <p:tag name="KSO_WM_UNIT_ADJUSTLAYOUT_ID" val="27"/>
  <p:tag name="KSO_WM_UNIT_HIGHLIGHT" val="0"/>
  <p:tag name="KSO_WM_UNIT_COMPATIBLE" val="0"/>
  <p:tag name="KSO_WM_DIAGRAM_GROUP_CODE" val="m1-2"/>
  <p:tag name="KSO_WM_UNIT_TYPE" val="i"/>
  <p:tag name="KSO_WM_UNIT_INDEX" val="1"/>
  <p:tag name="KSO_WM_UNIT_ID" val="diagram20191584_4*i*1"/>
  <p:tag name="KSO_WM_TEMPLATE_CATEGORY" val="diagram"/>
  <p:tag name="KSO_WM_TEMPLATE_INDEX" val="2019158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PA_FULI" val="口袋动画_www.papocket.com"/>
  <p:tag name="PA" val="v5.2.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27"/>
  <p:tag name="KSO_WM_UNIT_COLOR_SCHEME_PARENT_PAGE" val="0_4"/>
  <p:tag name="KSO_WM_UNIT_ADJUSTLAYOUT_ID" val="27"/>
  <p:tag name="KSO_WM_UNIT_HIGHLIGHT" val="0"/>
  <p:tag name="KSO_WM_UNIT_COMPATIBLE" val="0"/>
  <p:tag name="KSO_WM_DIAGRAM_GROUP_CODE" val="m1-2"/>
  <p:tag name="KSO_WM_UNIT_TYPE" val="i"/>
  <p:tag name="KSO_WM_UNIT_INDEX" val="1"/>
  <p:tag name="KSO_WM_UNIT_ID" val="diagram20191584_4*i*1"/>
  <p:tag name="KSO_WM_TEMPLATE_CATEGORY" val="diagram"/>
  <p:tag name="KSO_WM_TEMPLATE_INDEX" val="2019158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PA_FULI" val="口袋动画_www.papocket.com"/>
  <p:tag name="PA" val="v5.2.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27"/>
  <p:tag name="KSO_WM_UNIT_COLOR_SCHEME_PARENT_PAGE" val="0_4"/>
  <p:tag name="KSO_WM_UNIT_ADJUSTLAYOUT_ID" val="27"/>
  <p:tag name="KSO_WM_UNIT_HIGHLIGHT" val="0"/>
  <p:tag name="KSO_WM_UNIT_COMPATIBLE" val="0"/>
  <p:tag name="KSO_WM_DIAGRAM_GROUP_CODE" val="m1-2"/>
  <p:tag name="KSO_WM_UNIT_TYPE" val="i"/>
  <p:tag name="KSO_WM_UNIT_INDEX" val="1"/>
  <p:tag name="KSO_WM_UNIT_ID" val="diagram20191584_4*i*1"/>
  <p:tag name="KSO_WM_TEMPLATE_CATEGORY" val="diagram"/>
  <p:tag name="KSO_WM_TEMPLATE_INDEX" val="2019158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PA_FULI" val="口袋动画_www.papocket.com"/>
  <p:tag name="PA" val="v5.2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27"/>
  <p:tag name="KSO_WM_UNIT_COLOR_SCHEME_PARENT_PAGE" val="0_4"/>
  <p:tag name="KSO_WM_UNIT_ADJUSTLAYOUT_ID" val="27"/>
  <p:tag name="KSO_WM_UNIT_HIGHLIGHT" val="0"/>
  <p:tag name="KSO_WM_UNIT_COMPATIBLE" val="0"/>
  <p:tag name="KSO_WM_DIAGRAM_GROUP_CODE" val="m1-2"/>
  <p:tag name="KSO_WM_UNIT_TYPE" val="i"/>
  <p:tag name="KSO_WM_UNIT_INDEX" val="1"/>
  <p:tag name="KSO_WM_UNIT_ID" val="diagram20191584_4*i*1"/>
  <p:tag name="KSO_WM_TEMPLATE_CATEGORY" val="diagram"/>
  <p:tag name="KSO_WM_TEMPLATE_INDEX" val="2019158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PA_FULI" val="口袋动画_www.papocket.com"/>
  <p:tag name="PA" val="v5.2.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27"/>
  <p:tag name="KSO_WM_UNIT_COLOR_SCHEME_PARENT_PAGE" val="0_4"/>
  <p:tag name="KSO_WM_UNIT_ADJUSTLAYOUT_ID" val="27"/>
  <p:tag name="KSO_WM_UNIT_HIGHLIGHT" val="0"/>
  <p:tag name="KSO_WM_UNIT_COMPATIBLE" val="0"/>
  <p:tag name="KSO_WM_DIAGRAM_GROUP_CODE" val="m1-2"/>
  <p:tag name="KSO_WM_UNIT_TYPE" val="i"/>
  <p:tag name="KSO_WM_UNIT_INDEX" val="1"/>
  <p:tag name="KSO_WM_UNIT_ID" val="diagram20191584_4*i*1"/>
  <p:tag name="KSO_WM_TEMPLATE_CATEGORY" val="diagram"/>
  <p:tag name="KSO_WM_TEMPLATE_INDEX" val="2019158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PA_FULI" val="口袋动画_www.papocket.com"/>
  <p:tag name="PA" val="v5.2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27"/>
  <p:tag name="KSO_WM_UNIT_COLOR_SCHEME_PARENT_PAGE" val="0_4"/>
  <p:tag name="KSO_WM_UNIT_ADJUSTLAYOUT_ID" val="27"/>
  <p:tag name="KSO_WM_UNIT_HIGHLIGHT" val="0"/>
  <p:tag name="KSO_WM_UNIT_COMPATIBLE" val="0"/>
  <p:tag name="KSO_WM_DIAGRAM_GROUP_CODE" val="m1-2"/>
  <p:tag name="KSO_WM_UNIT_TYPE" val="i"/>
  <p:tag name="KSO_WM_UNIT_INDEX" val="1"/>
  <p:tag name="KSO_WM_UNIT_ID" val="diagram20191584_4*i*1"/>
  <p:tag name="KSO_WM_TEMPLATE_CATEGORY" val="diagram"/>
  <p:tag name="KSO_WM_TEMPLATE_INDEX" val="2019158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PA_FULI" val="口袋动画_www.papocket.com"/>
  <p:tag name="PA" val="v5.2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191584"/>
  <p:tag name="KSO_WM_SLIDE_COLORSCHEME_VERSION" val="3.2"/>
  <p:tag name="KSO_WM_SLIDE_TIMELINE_TYPE" val="start"/>
  <p:tag name="KSO_WM_SLIDE_MODEL_TYPE" val="timeline"/>
  <p:tag name="KSO_WM_SLIDE_TIMELINE_MINITEMS" val="2"/>
  <p:tag name="KSO_WM_SLIDE_TIMELINE_MAXITEMS" val="3"/>
  <p:tag name="KSO_WM_SLIDE_CONSTRAINT" val="%7b%22slideConstraint%22%3a%7b%22seriesAreas%22%3a%5b%5d%2c%22singleAreas%22%3a%5b%7b%22shapes%22%3a%5b13%5d%2c%22serialConstraintIndex%22%3a-1%2c%22areatextmark%22%3a0%2c%22pictureprocessmark%22%3a0%7d%2c%7b%22shapes%22%3a%5b14%5d%2c%22serialConstraintIndex%22%3a-1%2c%22areatextmark%22%3a0%2c%22pictureprocessmark%22%3a0%7d%2c%7b%22shapes%22%3a%5b21%5d%2c%22serialConstraintIndex%22%3a-1%2c%22areatextmark%22%3a0%2c%22pictureprocessmark%22%3a0%7d%5d%7d%7d"/>
  <p:tag name="KSO_WM_SLIDE_ID" val="diagram20191584_4"/>
  <p:tag name="KSO_WM_SLIDE_TYPE" val="text"/>
  <p:tag name="KSO_WM_SLIDE_SUBTYPE" val="diag"/>
  <p:tag name="KSO_WM_SLIDE_ITEM_CNT" val="3"/>
  <p:tag name="KSO_WM_SLIDE_INDEX" val="4"/>
  <p:tag name="KSO_WM_SLIDE_SIZE" val="560.517*277.063"/>
  <p:tag name="KSO_WM_SLIDE_POSITION" val="360.1*159.05"/>
  <p:tag name="KSO_WM_DIAGRAM_GROUP_CODE" val="m1-1"/>
  <p:tag name="KSO_WM_SLIDE_DIAGTYPE" val="m"/>
  <p:tag name="KSO_WM_TAG_VERSION" val="1.0"/>
  <p:tag name="KSO_WM_SLIDE_LAYOUT" val="a_f_m"/>
  <p:tag name="KSO_WM_SLIDE_LAYOUT_CNT" val="1_1_1"/>
  <p:tag name="KSO_WM_TEMPLATE_SUBCATEGORY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27"/>
  <p:tag name="KSO_WM_UNIT_COLOR_SCHEME_PARENT_PAGE" val="0_4"/>
  <p:tag name="KSO_WM_UNIT_ADJUSTLAYOUT_ID" val="27"/>
  <p:tag name="KSO_WM_UNIT_HIGHLIGHT" val="0"/>
  <p:tag name="KSO_WM_UNIT_COMPATIBLE" val="0"/>
  <p:tag name="KSO_WM_DIAGRAM_GROUP_CODE" val="m1-2"/>
  <p:tag name="KSO_WM_UNIT_TYPE" val="i"/>
  <p:tag name="KSO_WM_UNIT_INDEX" val="1"/>
  <p:tag name="KSO_WM_UNIT_ID" val="diagram20191584_4*i*1"/>
  <p:tag name="KSO_WM_TEMPLATE_CATEGORY" val="diagram"/>
  <p:tag name="KSO_WM_TEMPLATE_INDEX" val="20191584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PA_FULI" val="口袋动画_www.papocket.com"/>
  <p:tag name="PA" val="v5.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_FULI" val="口袋动画_www.papocket.com"/>
  <p:tag name="PA" val="v5.2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_FULI" val="口袋动画_www.papocket.com"/>
  <p:tag name="PA" val="v5.2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PA_FULI" val="口袋动画_www.papocket.com"/>
</p:tagLst>
</file>

<file path=ppt/theme/theme1.xml><?xml version="1.0" encoding="utf-8"?>
<a:theme xmlns:a="http://schemas.openxmlformats.org/drawingml/2006/main" name="Office 主题​​">
  <a:themeElements>
    <a:clrScheme name="稿定模版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08FF0"/>
      </a:accent1>
      <a:accent2>
        <a:srgbClr val="906DE5"/>
      </a:accent2>
      <a:accent3>
        <a:srgbClr val="FFD478"/>
      </a:accent3>
      <a:accent4>
        <a:srgbClr val="FF7D78"/>
      </a:accent4>
      <a:accent5>
        <a:srgbClr val="00FCFF"/>
      </a:accent5>
      <a:accent6>
        <a:srgbClr val="00AE79"/>
      </a:accent6>
      <a:hlink>
        <a:srgbClr val="2F64C0"/>
      </a:hlink>
      <a:folHlink>
        <a:srgbClr val="FF2F92"/>
      </a:folHlink>
    </a:clrScheme>
    <a:fontScheme name="oppo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1817</TotalTime>
  <Words>1384</Words>
  <Application>Microsoft Office PowerPoint</Application>
  <PresentationFormat>宽屏</PresentationFormat>
  <Paragraphs>277</Paragraphs>
  <Slides>27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OPPOSans B</vt:lpstr>
      <vt:lpstr>OPPOSans H</vt:lpstr>
      <vt:lpstr>OPPOSans M</vt:lpstr>
      <vt:lpstr>OPPOSans R</vt:lpstr>
      <vt:lpstr>Roboto Regular</vt:lpstr>
      <vt:lpstr>阿里巴巴普惠体 2.0 105 Heavy</vt:lpstr>
      <vt:lpstr>阿里巴巴普惠体 2.0 35 Thin</vt:lpstr>
      <vt:lpstr>等线</vt:lpstr>
      <vt:lpstr>江城律动宋</vt:lpstr>
      <vt:lpstr>微软雅黑</vt:lpstr>
      <vt:lpstr>演示新手书</vt:lpstr>
      <vt:lpstr>Arial</vt:lpstr>
      <vt:lpstr>Office 主题​​</vt:lpstr>
      <vt:lpstr>工作表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蓝紫渐变几何风年终汇报总结商务通用ppt模板</dc:title>
  <dc:creator>Ada</dc:creator>
  <cp:keywords>稿定年终PPT模板大赛</cp:keywords>
  <dc:description>www.51pptmoban.com</dc:description>
  <cp:lastModifiedBy>阳光 男孩</cp:lastModifiedBy>
  <cp:revision>287</cp:revision>
  <dcterms:created xsi:type="dcterms:W3CDTF">2021-10-21T02:03:47Z</dcterms:created>
  <dcterms:modified xsi:type="dcterms:W3CDTF">2021-12-28T13:45:34Z</dcterms:modified>
</cp:coreProperties>
</file>