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8" r:id="rId2"/>
    <p:sldId id="284" r:id="rId3"/>
    <p:sldId id="263" r:id="rId4"/>
    <p:sldId id="258" r:id="rId5"/>
    <p:sldId id="260" r:id="rId6"/>
    <p:sldId id="282" r:id="rId7"/>
    <p:sldId id="267" r:id="rId8"/>
    <p:sldId id="272" r:id="rId9"/>
    <p:sldId id="271" r:id="rId10"/>
    <p:sldId id="264" r:id="rId11"/>
    <p:sldId id="280" r:id="rId12"/>
    <p:sldId id="268" r:id="rId13"/>
    <p:sldId id="274" r:id="rId14"/>
    <p:sldId id="275" r:id="rId15"/>
    <p:sldId id="276" r:id="rId16"/>
    <p:sldId id="286" r:id="rId17"/>
    <p:sldId id="265" r:id="rId18"/>
    <p:sldId id="269" r:id="rId19"/>
    <p:sldId id="277" r:id="rId20"/>
    <p:sldId id="266" r:id="rId21"/>
    <p:sldId id="278" r:id="rId22"/>
    <p:sldId id="279" r:id="rId23"/>
    <p:sldId id="283" r:id="rId24"/>
    <p:sldId id="257" r:id="rId25"/>
    <p:sldId id="291" r:id="rId26"/>
    <p:sldId id="290" r:id="rId27"/>
    <p:sldId id="30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931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2296" userDrawn="1">
          <p15:clr>
            <a:srgbClr val="A4A3A4"/>
          </p15:clr>
        </p15:guide>
        <p15:guide id="7" orient="horz" pos="1230" userDrawn="1">
          <p15:clr>
            <a:srgbClr val="A4A3A4"/>
          </p15:clr>
        </p15:guide>
        <p15:guide id="8" orient="horz" pos="3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715"/>
    <a:srgbClr val="1A3AFA"/>
    <a:srgbClr val="031687"/>
    <a:srgbClr val="FEAD41"/>
    <a:srgbClr val="099FFE"/>
    <a:srgbClr val="0521DA"/>
    <a:srgbClr val="849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1" autoAdjust="0"/>
    <p:restoredTop sz="94660"/>
  </p:normalViewPr>
  <p:slideViewPr>
    <p:cSldViewPr snapToGrid="0">
      <p:cViewPr varScale="1">
        <p:scale>
          <a:sx n="99" d="100"/>
          <a:sy n="99" d="100"/>
        </p:scale>
        <p:origin x="342" y="78"/>
      </p:cViewPr>
      <p:guideLst>
        <p:guide pos="3931"/>
        <p:guide pos="7333"/>
        <p:guide orient="horz" pos="648"/>
        <p:guide orient="horz" pos="3928"/>
        <p:guide orient="horz" pos="2296"/>
        <p:guide orient="horz" pos="1230"/>
        <p:guide orient="horz" pos="3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6</c:v>
                </c:pt>
                <c:pt idx="9">
                  <c:v>6</c:v>
                </c:pt>
                <c:pt idx="10">
                  <c:v>4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A-4092-8349-B7533FB8C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完成</c:v>
                </c:pt>
              </c:strCache>
            </c:strRef>
          </c:tx>
          <c:spPr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solidFill>
                <a:schemeClr val="accent5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3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3.4</c:v>
                </c:pt>
                <c:pt idx="1">
                  <c:v>4.4000000000000004</c:v>
                </c:pt>
                <c:pt idx="2">
                  <c:v>4.5</c:v>
                </c:pt>
                <c:pt idx="3">
                  <c:v>5.2</c:v>
                </c:pt>
                <c:pt idx="4">
                  <c:v>6.3</c:v>
                </c:pt>
                <c:pt idx="5">
                  <c:v>4.5</c:v>
                </c:pt>
                <c:pt idx="6">
                  <c:v>6.5</c:v>
                </c:pt>
                <c:pt idx="7">
                  <c:v>2.2999999999999998</c:v>
                </c:pt>
                <c:pt idx="8">
                  <c:v>2.5</c:v>
                </c:pt>
                <c:pt idx="9">
                  <c:v>8.1</c:v>
                </c:pt>
                <c:pt idx="10">
                  <c:v>4</c:v>
                </c:pt>
                <c:pt idx="1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3A-4092-8349-B7533FB8C7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82808128"/>
        <c:axId val="1682808544"/>
      </c:barChart>
      <c:catAx>
        <c:axId val="168280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2808544"/>
        <c:crosses val="autoZero"/>
        <c:auto val="1"/>
        <c:lblAlgn val="ctr"/>
        <c:lblOffset val="100"/>
        <c:noMultiLvlLbl val="0"/>
      </c:catAx>
      <c:valAx>
        <c:axId val="168280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3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3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2808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完成2</c:v>
                </c:pt>
              </c:strCache>
            </c:strRef>
          </c:tx>
          <c:spPr>
            <a:gradFill>
              <a:gsLst>
                <a:gs pos="0">
                  <a:schemeClr val="accent5"/>
                </a:gs>
                <a:gs pos="100000">
                  <a:schemeClr val="bg1"/>
                </a:gs>
              </a:gsLst>
              <a:lin ang="16200000" scaled="0"/>
            </a:gra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3.4</c:v>
                </c:pt>
                <c:pt idx="1">
                  <c:v>5.3</c:v>
                </c:pt>
                <c:pt idx="2">
                  <c:v>6.4</c:v>
                </c:pt>
                <c:pt idx="3">
                  <c:v>7.8</c:v>
                </c:pt>
                <c:pt idx="4">
                  <c:v>8.1999999999999993</c:v>
                </c:pt>
                <c:pt idx="5">
                  <c:v>10.5</c:v>
                </c:pt>
                <c:pt idx="6">
                  <c:v>11</c:v>
                </c:pt>
                <c:pt idx="7">
                  <c:v>12.3</c:v>
                </c:pt>
                <c:pt idx="8">
                  <c:v>14.6</c:v>
                </c:pt>
                <c:pt idx="9">
                  <c:v>15.2</c:v>
                </c:pt>
                <c:pt idx="10">
                  <c:v>16.8</c:v>
                </c:pt>
                <c:pt idx="11">
                  <c:v>17.8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99-47E2-A3CD-FC80FD9094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2808128"/>
        <c:axId val="1682808544"/>
      </c:area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完成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63500">
              <a:noFill/>
            </a:ln>
            <a:effectLst/>
          </c:spPr>
          <c:invertIfNegative val="0"/>
          <c:dLbls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accent5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556-4C80-9586-4D9253447D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5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3.4</c:v>
                </c:pt>
                <c:pt idx="1">
                  <c:v>5.3</c:v>
                </c:pt>
                <c:pt idx="2">
                  <c:v>6.4</c:v>
                </c:pt>
                <c:pt idx="3">
                  <c:v>7.8</c:v>
                </c:pt>
                <c:pt idx="4">
                  <c:v>8.1999999999999993</c:v>
                </c:pt>
                <c:pt idx="5">
                  <c:v>10.5</c:v>
                </c:pt>
                <c:pt idx="6">
                  <c:v>11</c:v>
                </c:pt>
                <c:pt idx="7">
                  <c:v>12.3</c:v>
                </c:pt>
                <c:pt idx="8">
                  <c:v>14.6</c:v>
                </c:pt>
                <c:pt idx="9">
                  <c:v>15.2</c:v>
                </c:pt>
                <c:pt idx="10">
                  <c:v>16.8</c:v>
                </c:pt>
                <c:pt idx="11">
                  <c:v>17.8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99-47E2-A3CD-FC80FD9094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1682808128"/>
        <c:axId val="1682808544"/>
      </c:barChart>
      <c:catAx>
        <c:axId val="168280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2808544"/>
        <c:crosses val="autoZero"/>
        <c:auto val="1"/>
        <c:lblAlgn val="ctr"/>
        <c:lblOffset val="100"/>
        <c:noMultiLvlLbl val="0"/>
      </c:catAx>
      <c:valAx>
        <c:axId val="168280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3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3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280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5"/>
            <c:spPr>
              <a:gradFill>
                <a:gsLst>
                  <a:gs pos="25000">
                    <a:schemeClr val="accent5"/>
                  </a:gs>
                  <a:gs pos="100000">
                    <a:schemeClr val="accent4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45B-42D8-8C83-E8DCB41D993D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45B-42D8-8C83-E8DCB41D993D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5B-42D8-8C83-E8DCB41D993D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45B-42D8-8C83-E8DCB41D993D}"/>
              </c:ext>
            </c:extLst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45B-42D8-8C83-E8DCB41D993D}"/>
              </c:ext>
            </c:extLst>
          </c:dPt>
          <c:cat>
            <c:strRef>
              <c:f>Sheet1!$A$2:$A$6</c:f>
              <c:strCache>
                <c:ptCount val="5"/>
                <c:pt idx="0">
                  <c:v>目标C</c:v>
                </c:pt>
                <c:pt idx="1">
                  <c:v>目标A</c:v>
                </c:pt>
                <c:pt idx="2">
                  <c:v>目标E</c:v>
                </c:pt>
                <c:pt idx="3">
                  <c:v>目标B</c:v>
                </c:pt>
                <c:pt idx="4">
                  <c:v>目标D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106156</c:v>
                </c:pt>
                <c:pt idx="1">
                  <c:v>85688</c:v>
                </c:pt>
                <c:pt idx="2">
                  <c:v>68861</c:v>
                </c:pt>
                <c:pt idx="3">
                  <c:v>66985</c:v>
                </c:pt>
                <c:pt idx="4">
                  <c:v>54689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B-42D8-8C83-E8DCB41D9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金额2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42000">
                    <a:schemeClr val="bg1">
                      <a:alpha val="0"/>
                    </a:schemeClr>
                  </a:gs>
                  <a:gs pos="100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45B-42D8-8C83-E8DCB41D993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FB9-42CF-ADD2-DA6DB18DF9E5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FB9-42CF-ADD2-DA6DB18DF9E5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FB9-42CF-ADD2-DA6DB18DF9E5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FB9-42CF-ADD2-DA6DB18DF9E5}"/>
              </c:ext>
            </c:extLst>
          </c:dPt>
          <c:cat>
            <c:strRef>
              <c:f>Sheet1!$A$2:$A$6</c:f>
              <c:strCache>
                <c:ptCount val="5"/>
                <c:pt idx="0">
                  <c:v>目标C</c:v>
                </c:pt>
                <c:pt idx="1">
                  <c:v>目标A</c:v>
                </c:pt>
                <c:pt idx="2">
                  <c:v>目标E</c:v>
                </c:pt>
                <c:pt idx="3">
                  <c:v>目标B</c:v>
                </c:pt>
                <c:pt idx="4">
                  <c:v>目标D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106156</c:v>
                </c:pt>
                <c:pt idx="1">
                  <c:v>85688</c:v>
                </c:pt>
                <c:pt idx="2">
                  <c:v>68861</c:v>
                </c:pt>
                <c:pt idx="3">
                  <c:v>66985</c:v>
                </c:pt>
                <c:pt idx="4">
                  <c:v>54689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45B-42D8-8C83-E8DCB41D9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5"/>
            <c:spPr>
              <a:gradFill>
                <a:gsLst>
                  <a:gs pos="25000">
                    <a:schemeClr val="accent5"/>
                  </a:gs>
                  <a:gs pos="100000">
                    <a:schemeClr val="accent4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45B-42D8-8C83-E8DCB41D993D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45B-42D8-8C83-E8DCB41D993D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5B-42D8-8C83-E8DCB41D993D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45B-42D8-8C83-E8DCB41D993D}"/>
              </c:ext>
            </c:extLst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45B-42D8-8C83-E8DCB41D993D}"/>
              </c:ext>
            </c:extLst>
          </c:dPt>
          <c:cat>
            <c:strRef>
              <c:f>Sheet1!$A$2:$A$6</c:f>
              <c:strCache>
                <c:ptCount val="5"/>
                <c:pt idx="0">
                  <c:v>目标C</c:v>
                </c:pt>
                <c:pt idx="1">
                  <c:v>目标A</c:v>
                </c:pt>
                <c:pt idx="2">
                  <c:v>目标D</c:v>
                </c:pt>
                <c:pt idx="3">
                  <c:v>目标B</c:v>
                </c:pt>
                <c:pt idx="4">
                  <c:v>目标E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B-42D8-8C83-E8DCB41D9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数量2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42000">
                    <a:schemeClr val="bg1">
                      <a:alpha val="0"/>
                    </a:schemeClr>
                  </a:gs>
                  <a:gs pos="100000">
                    <a:schemeClr val="bg1">
                      <a:alpha val="48000"/>
                    </a:schemeClr>
                  </a:gs>
                </a:gsLst>
                <a:lin ang="8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45B-42D8-8C83-E8DCB41D993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B9A-4025-BA12-067802AE252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B9A-4025-BA12-067802AE252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6B9A-4025-BA12-067802AE252E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6B9A-4025-BA12-067802AE252E}"/>
              </c:ext>
            </c:extLst>
          </c:dPt>
          <c:cat>
            <c:strRef>
              <c:f>Sheet1!$A$2:$A$6</c:f>
              <c:strCache>
                <c:ptCount val="5"/>
                <c:pt idx="0">
                  <c:v>目标C</c:v>
                </c:pt>
                <c:pt idx="1">
                  <c:v>目标A</c:v>
                </c:pt>
                <c:pt idx="2">
                  <c:v>目标D</c:v>
                </c:pt>
                <c:pt idx="3">
                  <c:v>目标B</c:v>
                </c:pt>
                <c:pt idx="4">
                  <c:v>目标E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45B-42D8-8C83-E8DCB41D9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6CA2B-45F9-4973-9DD5-02BE089F27DF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8E4D9-D58E-4542-BC26-8E6D52205E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3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1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83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211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57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7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chart" Target="../charts/chart3.xml"/><Relationship Id="rId7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7.png"/><Relationship Id="rId4" Type="http://schemas.microsoft.com/office/2007/relationships/hdphoto" Target="../media/hdphoto3.wdp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2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2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microsoft.com/office/2007/relationships/hdphoto" Target="../media/hdphoto3.wdp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3.png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.png"/><Relationship Id="rId3" Type="http://schemas.openxmlformats.org/officeDocument/2006/relationships/image" Target="../media/image38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microsoft.com/office/2007/relationships/hdphoto" Target="../media/hdphoto8.wdp"/><Relationship Id="rId9" Type="http://schemas.openxmlformats.org/officeDocument/2006/relationships/image" Target="../media/image15.png"/><Relationship Id="rId1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无好青年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WX188159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（微信）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3509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E246B2F4-1CE1-44E8-998F-1B54B69CEA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E175CF-2FD6-4B82-8890-2BBCFA52D4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30" t="4176" r="12730" b="4176"/>
          <a:stretch/>
        </p:blipFill>
        <p:spPr>
          <a:xfrm>
            <a:off x="6587854" y="0"/>
            <a:ext cx="5604146" cy="6858000"/>
          </a:xfrm>
          <a:prstGeom prst="rect">
            <a:avLst/>
          </a:prstGeom>
        </p:spPr>
      </p:pic>
      <p:pic>
        <p:nvPicPr>
          <p:cNvPr id="12" name="图片 11" descr="电脑合成图&#10;&#10;低可信度描述已自动生成">
            <a:extLst>
              <a:ext uri="{FF2B5EF4-FFF2-40B4-BE49-F238E27FC236}">
                <a16:creationId xmlns:a16="http://schemas.microsoft.com/office/drawing/2014/main" id="{153E49D3-2BF0-4C4C-B4D5-89F4E7C96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A83EA2-791C-4FA0-B647-40BAE7AF135C}"/>
              </a:ext>
            </a:extLst>
          </p:cNvPr>
          <p:cNvSpPr txBox="1"/>
          <p:nvPr/>
        </p:nvSpPr>
        <p:spPr>
          <a:xfrm>
            <a:off x="3479609" y="425913"/>
            <a:ext cx="5039358" cy="37702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3900" dirty="0">
                <a:ln w="63500">
                  <a:noFill/>
                </a:ln>
                <a:gradFill>
                  <a:gsLst>
                    <a:gs pos="19000">
                      <a:schemeClr val="accent5"/>
                    </a:gs>
                    <a:gs pos="7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23900" dirty="0">
              <a:ln w="63500">
                <a:noFill/>
              </a:ln>
              <a:gradFill>
                <a:gsLst>
                  <a:gs pos="19000">
                    <a:schemeClr val="accent5"/>
                  </a:gs>
                  <a:gs pos="7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6" name="图片 5" descr="图片包含 橙子, 桌子, 小, 蛋糕&#10;&#10;描述已自动生成">
            <a:extLst>
              <a:ext uri="{FF2B5EF4-FFF2-40B4-BE49-F238E27FC236}">
                <a16:creationId xmlns:a16="http://schemas.microsoft.com/office/drawing/2014/main" id="{89D54980-BFC2-45EF-A818-189895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2440" y="4060012"/>
            <a:ext cx="2314217" cy="2214606"/>
          </a:xfrm>
          <a:prstGeom prst="rect">
            <a:avLst/>
          </a:prstGeom>
          <a:effectLst/>
        </p:spPr>
      </p:pic>
      <p:pic>
        <p:nvPicPr>
          <p:cNvPr id="11" name="图片 10" descr="黑暗里有星球&#10;&#10;中度可信度描述已自动生成">
            <a:extLst>
              <a:ext uri="{FF2B5EF4-FFF2-40B4-BE49-F238E27FC236}">
                <a16:creationId xmlns:a16="http://schemas.microsoft.com/office/drawing/2014/main" id="{C5B1933A-8422-4688-8A2E-5DF459CA46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1" y="577599"/>
            <a:ext cx="794300" cy="1107970"/>
          </a:xfrm>
          <a:prstGeom prst="rect">
            <a:avLst/>
          </a:prstGeom>
        </p:spPr>
      </p:pic>
      <p:pic>
        <p:nvPicPr>
          <p:cNvPr id="13" name="图片 12" descr="黑暗里有星球&#10;&#10;中度可信度描述已自动生成">
            <a:extLst>
              <a:ext uri="{FF2B5EF4-FFF2-40B4-BE49-F238E27FC236}">
                <a16:creationId xmlns:a16="http://schemas.microsoft.com/office/drawing/2014/main" id="{E3122506-C2A3-468A-A0A0-4ACF0821F4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10182" y="4757486"/>
            <a:ext cx="1165984" cy="16264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01F129-3152-4889-A77B-B452F93934A5}"/>
              </a:ext>
            </a:extLst>
          </p:cNvPr>
          <p:cNvSpPr txBox="1"/>
          <p:nvPr/>
        </p:nvSpPr>
        <p:spPr>
          <a:xfrm>
            <a:off x="1042441" y="2736573"/>
            <a:ext cx="9913694" cy="132343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noFill/>
                </a:ln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现阶段工作成绩</a:t>
            </a:r>
          </a:p>
        </p:txBody>
      </p:sp>
    </p:spTree>
    <p:extLst>
      <p:ext uri="{BB962C8B-B14F-4D97-AF65-F5344CB8AC3E}">
        <p14:creationId xmlns:p14="http://schemas.microsoft.com/office/powerpoint/2010/main" val="275855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背景图案&#10;&#10;描述已自动生成">
            <a:extLst>
              <a:ext uri="{FF2B5EF4-FFF2-40B4-BE49-F238E27FC236}">
                <a16:creationId xmlns:a16="http://schemas.microsoft.com/office/drawing/2014/main" id="{F45FD589-AAD0-4D1D-A26F-BC953286A6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6328840-ED96-4423-812D-32932314537E}"/>
              </a:ext>
            </a:extLst>
          </p:cNvPr>
          <p:cNvSpPr/>
          <p:nvPr/>
        </p:nvSpPr>
        <p:spPr>
          <a:xfrm>
            <a:off x="2214450" y="1751607"/>
            <a:ext cx="8778670" cy="4154477"/>
          </a:xfrm>
          <a:prstGeom prst="rect">
            <a:avLst/>
          </a:prstGeom>
          <a:gradFill>
            <a:gsLst>
              <a:gs pos="13000">
                <a:schemeClr val="accent2">
                  <a:alpha val="0"/>
                </a:schemeClr>
              </a:gs>
              <a:gs pos="5100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6724F1-E1F2-424F-89E3-9A6F7B4560D9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指标完成情况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D145BC8-413B-4B23-8BBA-19FC65E0A9C5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图片包含 橙子, 食物, 小, 风筝&#10;&#10;描述已自动生成">
            <a:extLst>
              <a:ext uri="{FF2B5EF4-FFF2-40B4-BE49-F238E27FC236}">
                <a16:creationId xmlns:a16="http://schemas.microsoft.com/office/drawing/2014/main" id="{C79A986D-B7B3-4A7C-B945-2FF85B9694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93897" y="1905769"/>
            <a:ext cx="4202103" cy="420210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1BD1124-C552-439C-8E1D-073A427C0294}"/>
              </a:ext>
            </a:extLst>
          </p:cNvPr>
          <p:cNvGrpSpPr/>
          <p:nvPr/>
        </p:nvGrpSpPr>
        <p:grpSpPr>
          <a:xfrm>
            <a:off x="7166694" y="2543578"/>
            <a:ext cx="2570536" cy="2570534"/>
            <a:chOff x="7166694" y="2543578"/>
            <a:chExt cx="2570536" cy="2570534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145055B6-D070-47E3-9941-073935A78AD6}"/>
                </a:ext>
              </a:extLst>
            </p:cNvPr>
            <p:cNvSpPr/>
            <p:nvPr/>
          </p:nvSpPr>
          <p:spPr>
            <a:xfrm>
              <a:off x="7166694" y="2543578"/>
              <a:ext cx="2570536" cy="2570534"/>
            </a:xfrm>
            <a:prstGeom prst="ellipse">
              <a:avLst/>
            </a:prstGeom>
            <a:noFill/>
            <a:ln w="127000">
              <a:solidFill>
                <a:schemeClr val="bg1">
                  <a:alpha val="19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+mn-ea"/>
                <a:cs typeface="linea-basic-10" charset="0"/>
              </a:endParaRPr>
            </a:p>
          </p:txBody>
        </p:sp>
        <p:sp>
          <p:nvSpPr>
            <p:cNvPr id="18" name="Arc 11">
              <a:extLst>
                <a:ext uri="{FF2B5EF4-FFF2-40B4-BE49-F238E27FC236}">
                  <a16:creationId xmlns:a16="http://schemas.microsoft.com/office/drawing/2014/main" id="{5051BE5B-C3E4-47C6-A539-0FCEEDA9FDCF}"/>
                </a:ext>
              </a:extLst>
            </p:cNvPr>
            <p:cNvSpPr/>
            <p:nvPr/>
          </p:nvSpPr>
          <p:spPr>
            <a:xfrm>
              <a:off x="7166694" y="2543578"/>
              <a:ext cx="2570536" cy="2570534"/>
            </a:xfrm>
            <a:prstGeom prst="arc">
              <a:avLst>
                <a:gd name="adj1" fmla="val 16212705"/>
                <a:gd name="adj2" fmla="val 16200746"/>
              </a:avLst>
            </a:prstGeom>
            <a:ln w="190500" cap="flat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0" scaled="0"/>
              </a:gradFill>
              <a:headEnd type="none"/>
              <a:tailEnd type="none"/>
            </a:ln>
            <a:effectLst>
              <a:glow rad="381000">
                <a:srgbClr val="D2923D">
                  <a:alpha val="4000"/>
                </a:srgbClr>
              </a:glow>
              <a:outerShdw blurRad="203200" sx="102000" sy="102000" algn="ctr" rotWithShape="0">
                <a:schemeClr val="accent4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54BDDA-FDE7-4A00-BFBD-E09524965A36}"/>
              </a:ext>
            </a:extLst>
          </p:cNvPr>
          <p:cNvGrpSpPr/>
          <p:nvPr/>
        </p:nvGrpSpPr>
        <p:grpSpPr>
          <a:xfrm>
            <a:off x="6779986" y="2156870"/>
            <a:ext cx="3343952" cy="3343950"/>
            <a:chOff x="6779986" y="2156870"/>
            <a:chExt cx="3343952" cy="3343950"/>
          </a:xfrm>
        </p:grpSpPr>
        <p:sp>
          <p:nvSpPr>
            <p:cNvPr id="37" name="Oval 10">
              <a:extLst>
                <a:ext uri="{FF2B5EF4-FFF2-40B4-BE49-F238E27FC236}">
                  <a16:creationId xmlns:a16="http://schemas.microsoft.com/office/drawing/2014/main" id="{1060624D-980E-4C4D-A598-563C7E39FAB1}"/>
                </a:ext>
              </a:extLst>
            </p:cNvPr>
            <p:cNvSpPr/>
            <p:nvPr/>
          </p:nvSpPr>
          <p:spPr>
            <a:xfrm>
              <a:off x="6779986" y="2156870"/>
              <a:ext cx="3343952" cy="3343950"/>
            </a:xfrm>
            <a:prstGeom prst="ellipse">
              <a:avLst/>
            </a:prstGeom>
            <a:noFill/>
            <a:ln w="12700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+mn-ea"/>
                <a:cs typeface="linea-basic-10" charset="0"/>
              </a:endParaRPr>
            </a:p>
          </p:txBody>
        </p:sp>
        <p:sp>
          <p:nvSpPr>
            <p:cNvPr id="36" name="Arc 11">
              <a:extLst>
                <a:ext uri="{FF2B5EF4-FFF2-40B4-BE49-F238E27FC236}">
                  <a16:creationId xmlns:a16="http://schemas.microsoft.com/office/drawing/2014/main" id="{75444435-DBD2-410E-87A6-BFF72CCF2D7D}"/>
                </a:ext>
              </a:extLst>
            </p:cNvPr>
            <p:cNvSpPr/>
            <p:nvPr/>
          </p:nvSpPr>
          <p:spPr>
            <a:xfrm>
              <a:off x="6779986" y="2156870"/>
              <a:ext cx="3343952" cy="3343950"/>
            </a:xfrm>
            <a:prstGeom prst="arc">
              <a:avLst>
                <a:gd name="adj1" fmla="val 16212705"/>
                <a:gd name="adj2" fmla="val 2773679"/>
              </a:avLst>
            </a:prstGeom>
            <a:ln w="190500" cap="rnd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0" scaled="0"/>
              </a:gradFill>
              <a:headEnd type="none"/>
              <a:tailEnd type="none"/>
            </a:ln>
            <a:effectLst>
              <a:glow rad="381000">
                <a:srgbClr val="D2923D">
                  <a:alpha val="4000"/>
                </a:srgbClr>
              </a:glow>
              <a:outerShdw blurRad="203200" sx="102000" sy="102000" algn="ctr" rotWithShape="0">
                <a:schemeClr val="accent4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316087-FED8-483C-ABF6-043648AFB556}"/>
              </a:ext>
            </a:extLst>
          </p:cNvPr>
          <p:cNvGrpSpPr/>
          <p:nvPr/>
        </p:nvGrpSpPr>
        <p:grpSpPr>
          <a:xfrm>
            <a:off x="7069548" y="3203566"/>
            <a:ext cx="2764830" cy="1276856"/>
            <a:chOff x="7069548" y="3203566"/>
            <a:chExt cx="2764830" cy="1276856"/>
          </a:xfrm>
        </p:grpSpPr>
        <p:sp>
          <p:nvSpPr>
            <p:cNvPr id="22" name="TextBox 12">
              <a:extLst>
                <a:ext uri="{FF2B5EF4-FFF2-40B4-BE49-F238E27FC236}">
                  <a16:creationId xmlns:a16="http://schemas.microsoft.com/office/drawing/2014/main" id="{4D6358AD-1B40-4899-A955-D4EF738C69B6}"/>
                </a:ext>
              </a:extLst>
            </p:cNvPr>
            <p:cNvSpPr txBox="1"/>
            <p:nvPr/>
          </p:nvSpPr>
          <p:spPr>
            <a:xfrm>
              <a:off x="7229142" y="4025233"/>
              <a:ext cx="2445642" cy="45518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80000"/>
                </a:lnSpc>
                <a:defRPr sz="4400">
                  <a:solidFill>
                    <a:schemeClr val="bg1"/>
                  </a:solidFill>
                  <a:effectLst>
                    <a:outerShdw blurRad="406400" sx="102000" sy="102000" algn="ctr" rotWithShape="0">
                      <a:schemeClr val="accent5">
                        <a:alpha val="61000"/>
                      </a:scheme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sz="2800" dirty="0"/>
                <a:t>完成指标</a:t>
              </a:r>
              <a:endParaRPr lang="en-US" sz="2800" dirty="0"/>
            </a:p>
          </p:txBody>
        </p:sp>
        <p:sp>
          <p:nvSpPr>
            <p:cNvPr id="19" name="TextBox 12">
              <a:extLst>
                <a:ext uri="{FF2B5EF4-FFF2-40B4-BE49-F238E27FC236}">
                  <a16:creationId xmlns:a16="http://schemas.microsoft.com/office/drawing/2014/main" id="{6E3F2A41-1001-4F18-A8B7-97F09833C2A3}"/>
                </a:ext>
              </a:extLst>
            </p:cNvPr>
            <p:cNvSpPr txBox="1"/>
            <p:nvPr/>
          </p:nvSpPr>
          <p:spPr>
            <a:xfrm>
              <a:off x="7069548" y="3203566"/>
              <a:ext cx="2764830" cy="662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4400" dirty="0">
                  <a:solidFill>
                    <a:schemeClr val="bg1"/>
                  </a:solidFill>
                  <a:effectLst>
                    <a:outerShdw blurRad="406400" sx="102000" sy="102000" algn="ctr" rotWithShape="0">
                      <a:schemeClr val="accent5">
                        <a:alpha val="61000"/>
                      </a:scheme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</a:rPr>
                <a:t>123</a:t>
              </a:r>
              <a:r>
                <a:rPr lang="en-US" altLang="zh-CN" sz="4400" dirty="0">
                  <a:solidFill>
                    <a:schemeClr val="bg1"/>
                  </a:solidFill>
                  <a:effectLst>
                    <a:outerShdw blurRad="406400" sx="102000" sy="102000" algn="ctr" rotWithShape="0">
                      <a:schemeClr val="accent5">
                        <a:alpha val="61000"/>
                      </a:scheme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</a:rPr>
                <a:t>%</a:t>
              </a:r>
              <a:endParaRPr lang="en-US" sz="4400" dirty="0">
                <a:solidFill>
                  <a:schemeClr val="bg1"/>
                </a:solidFill>
                <a:effectLst>
                  <a:outerShdw blurRad="406400" sx="102000" sy="102000" algn="ctr" rotWithShape="0">
                    <a:schemeClr val="accent5">
                      <a:alpha val="61000"/>
                    </a:schemeClr>
                  </a:outerShdw>
                </a:effectLst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DFAD27F-81A4-4FA0-AD65-E762D16F65D1}"/>
                </a:ext>
              </a:extLst>
            </p:cNvPr>
            <p:cNvCxnSpPr>
              <a:cxnSpLocks/>
            </p:cNvCxnSpPr>
            <p:nvPr/>
          </p:nvCxnSpPr>
          <p:spPr>
            <a:xfrm>
              <a:off x="7558435" y="3836546"/>
              <a:ext cx="178705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38EB89F9-5B5A-4312-B187-777C10E61F1F}"/>
              </a:ext>
            </a:extLst>
          </p:cNvPr>
          <p:cNvSpPr/>
          <p:nvPr/>
        </p:nvSpPr>
        <p:spPr>
          <a:xfrm>
            <a:off x="4698575" y="2336094"/>
            <a:ext cx="1640294" cy="636644"/>
          </a:xfrm>
          <a:prstGeom prst="wedgeRectCallout">
            <a:avLst>
              <a:gd name="adj1" fmla="val -33310"/>
              <a:gd name="adj2" fmla="val 73957"/>
            </a:avLst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超额完成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00844E5-CC5A-465A-BBDD-D950641965E2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5" name="图片 24" descr="背景图案&#10;&#10;描述已自动生成">
              <a:extLst>
                <a:ext uri="{FF2B5EF4-FFF2-40B4-BE49-F238E27FC236}">
                  <a16:creationId xmlns:a16="http://schemas.microsoft.com/office/drawing/2014/main" id="{8C51F8DB-9ED0-411B-858D-4564B34EF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6" name="图片 25" descr="背景图案&#10;&#10;描述已自动生成">
              <a:extLst>
                <a:ext uri="{FF2B5EF4-FFF2-40B4-BE49-F238E27FC236}">
                  <a16:creationId xmlns:a16="http://schemas.microsoft.com/office/drawing/2014/main" id="{B23AAD55-841F-4D22-8326-8007457E9E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F40FEA-A03A-49E4-8364-005C3FA0A1E4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BA7589E-481D-45FC-944D-226D15318AC2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556A16-5565-4D61-8437-8782A161EC8A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38F821-6A6A-4610-B94C-C73FEC2C19A7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A718D853-8366-40ED-87FA-196A474B23E4}"/>
              </a:ext>
            </a:extLst>
          </p:cNvPr>
          <p:cNvSpPr/>
          <p:nvPr/>
        </p:nvSpPr>
        <p:spPr>
          <a:xfrm>
            <a:off x="-1259840" y="1028700"/>
            <a:ext cx="447040" cy="5829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6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背景图案&#10;&#10;描述已自动生成">
            <a:extLst>
              <a:ext uri="{FF2B5EF4-FFF2-40B4-BE49-F238E27FC236}">
                <a16:creationId xmlns:a16="http://schemas.microsoft.com/office/drawing/2014/main" id="{20ABF78D-27EC-4489-BB13-D46794B8B3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B6C0B1-568D-4E63-AAA5-C1F8F69386B6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目标完成情况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08F9F65-B21C-4B25-927F-BCFB33B4C6D9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7DDB27ED-B254-4132-8719-7976D8C75F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115030"/>
              </p:ext>
            </p:extLst>
          </p:nvPr>
        </p:nvGraphicFramePr>
        <p:xfrm>
          <a:off x="996571" y="2054761"/>
          <a:ext cx="10382629" cy="430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94D1B187-6FFB-43C9-B970-53703F873459}"/>
              </a:ext>
            </a:extLst>
          </p:cNvPr>
          <p:cNvSpPr/>
          <p:nvPr/>
        </p:nvSpPr>
        <p:spPr>
          <a:xfrm>
            <a:off x="4155440" y="1717040"/>
            <a:ext cx="4145280" cy="2064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29002C-856F-4BA2-B77C-146DA75416B7}"/>
              </a:ext>
            </a:extLst>
          </p:cNvPr>
          <p:cNvSpPr txBox="1"/>
          <p:nvPr/>
        </p:nvSpPr>
        <p:spPr>
          <a:xfrm>
            <a:off x="3344863" y="1494070"/>
            <a:ext cx="5791200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现阶段项目每月目标完成情况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F2C50AB-F6C3-4CFF-8808-CE37F24D9426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18" name="图片 17" descr="背景图案&#10;&#10;描述已自动生成">
              <a:extLst>
                <a:ext uri="{FF2B5EF4-FFF2-40B4-BE49-F238E27FC236}">
                  <a16:creationId xmlns:a16="http://schemas.microsoft.com/office/drawing/2014/main" id="{32F92288-920A-42A4-8C6D-C07F0809F0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19" name="图片 18" descr="背景图案&#10;&#10;描述已自动生成">
              <a:extLst>
                <a:ext uri="{FF2B5EF4-FFF2-40B4-BE49-F238E27FC236}">
                  <a16:creationId xmlns:a16="http://schemas.microsoft.com/office/drawing/2014/main" id="{BA38B599-1C1F-4FBC-8D83-7CCD6345C4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00BA006-AA7A-4EEF-80C4-7E5ACFC10DD7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D63EB3E-D38D-41D6-B163-538816CD9283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95BEA9-1DE3-4A25-8D4B-D67F672D2D17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E0A367-17EF-46C6-9A02-6161286658A8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2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背景图案&#10;&#10;描述已自动生成">
            <a:extLst>
              <a:ext uri="{FF2B5EF4-FFF2-40B4-BE49-F238E27FC236}">
                <a16:creationId xmlns:a16="http://schemas.microsoft.com/office/drawing/2014/main" id="{90A977BD-69B1-40D3-9D29-BA4F2461A5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154A051-ABA6-4FCF-86C4-C2DD9C2BCD6D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目标完成情况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61CF384-AAFE-45DF-BA0D-AFF0FA8F27A6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6AA584B-836F-40D5-B4F4-5B53CB1974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3176830"/>
              </p:ext>
            </p:extLst>
          </p:nvPr>
        </p:nvGraphicFramePr>
        <p:xfrm>
          <a:off x="996571" y="2054761"/>
          <a:ext cx="10382629" cy="430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>
            <a:extLst>
              <a:ext uri="{FF2B5EF4-FFF2-40B4-BE49-F238E27FC236}">
                <a16:creationId xmlns:a16="http://schemas.microsoft.com/office/drawing/2014/main" id="{83CC4572-68BB-485D-8B69-3699F2681092}"/>
              </a:ext>
            </a:extLst>
          </p:cNvPr>
          <p:cNvSpPr/>
          <p:nvPr/>
        </p:nvSpPr>
        <p:spPr>
          <a:xfrm>
            <a:off x="4155440" y="1717040"/>
            <a:ext cx="4145280" cy="2064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02CF537-C23E-4240-AC0D-47EC39F2ACE0}"/>
              </a:ext>
            </a:extLst>
          </p:cNvPr>
          <p:cNvSpPr txBox="1"/>
          <p:nvPr/>
        </p:nvSpPr>
        <p:spPr>
          <a:xfrm>
            <a:off x="3344863" y="1494070"/>
            <a:ext cx="5791200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现阶段项目目标累计完成情况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317AF7-C917-4A7C-A9CB-BAEB09B74C84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0" name="图片 19" descr="背景图案&#10;&#10;描述已自动生成">
              <a:extLst>
                <a:ext uri="{FF2B5EF4-FFF2-40B4-BE49-F238E27FC236}">
                  <a16:creationId xmlns:a16="http://schemas.microsoft.com/office/drawing/2014/main" id="{96E1E575-6340-47F3-96DE-D3DC65EADE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2" name="图片 21" descr="背景图案&#10;&#10;描述已自动生成">
              <a:extLst>
                <a:ext uri="{FF2B5EF4-FFF2-40B4-BE49-F238E27FC236}">
                  <a16:creationId xmlns:a16="http://schemas.microsoft.com/office/drawing/2014/main" id="{E94E072D-5FB7-4DEF-A080-2A4C103B00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2D9A38B-AF9F-4E48-A6DC-8AD6E7EE48C8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8FB864-6475-4435-ADF8-70B2941DFC8A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761AA56-056F-44E8-A173-6D7BD745CBED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6C5E176-CAD5-4E51-BFEF-3EC80B0A9394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4F2A5DAD-46B2-4CA8-B7E0-C75CD0232807}"/>
              </a:ext>
            </a:extLst>
          </p:cNvPr>
          <p:cNvSpPr/>
          <p:nvPr/>
        </p:nvSpPr>
        <p:spPr>
          <a:xfrm>
            <a:off x="2607742" y="2431045"/>
            <a:ext cx="1836935" cy="848140"/>
          </a:xfrm>
          <a:prstGeom prst="wedgeRectCallout">
            <a:avLst>
              <a:gd name="adj1" fmla="val -20708"/>
              <a:gd name="adj2" fmla="val 75322"/>
            </a:avLst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超额完成</a:t>
            </a:r>
          </a:p>
        </p:txBody>
      </p:sp>
    </p:spTree>
    <p:extLst>
      <p:ext uri="{BB962C8B-B14F-4D97-AF65-F5344CB8AC3E}">
        <p14:creationId xmlns:p14="http://schemas.microsoft.com/office/powerpoint/2010/main" val="283222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背景图案&#10;&#10;描述已自动生成">
            <a:extLst>
              <a:ext uri="{FF2B5EF4-FFF2-40B4-BE49-F238E27FC236}">
                <a16:creationId xmlns:a16="http://schemas.microsoft.com/office/drawing/2014/main" id="{93CAD532-63D5-463F-B923-EF6EFD76A8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62C72C4-766A-4F67-94CD-79345090E593}"/>
              </a:ext>
            </a:extLst>
          </p:cNvPr>
          <p:cNvSpPr/>
          <p:nvPr/>
        </p:nvSpPr>
        <p:spPr>
          <a:xfrm>
            <a:off x="1153713" y="2334253"/>
            <a:ext cx="10491552" cy="609574"/>
          </a:xfrm>
          <a:prstGeom prst="roundRect">
            <a:avLst>
              <a:gd name="adj" fmla="val 364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F5CBE0-44D7-4F20-A710-FB94988A9021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项目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A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年度目标完成情况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F36FCBD-CE4A-42DD-A51A-CB2049647F20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3B65A7C5-F258-4320-A2FC-C05EB9E85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55073"/>
              </p:ext>
            </p:extLst>
          </p:nvPr>
        </p:nvGraphicFramePr>
        <p:xfrm>
          <a:off x="1229319" y="2407264"/>
          <a:ext cx="10340340" cy="463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463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n-ea"/>
                          <a:ea typeface="+mn-ea"/>
                        </a:rPr>
                        <a:t>目标</a:t>
                      </a:r>
                      <a:r>
                        <a:rPr lang="en-US" altLang="zh-CN" b="0" dirty="0">
                          <a:latin typeface="+mn-ea"/>
                          <a:ea typeface="+mn-ea"/>
                        </a:rPr>
                        <a:t>A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85,688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5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85.7%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54%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31AA660-79C2-4D07-B0B4-E07EE91E51AB}"/>
              </a:ext>
            </a:extLst>
          </p:cNvPr>
          <p:cNvSpPr/>
          <p:nvPr/>
        </p:nvSpPr>
        <p:spPr>
          <a:xfrm>
            <a:off x="1153713" y="3062264"/>
            <a:ext cx="10491552" cy="609574"/>
          </a:xfrm>
          <a:prstGeom prst="roundRect">
            <a:avLst>
              <a:gd name="adj" fmla="val 364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aphicFrame>
        <p:nvGraphicFramePr>
          <p:cNvPr id="30" name="表格 10">
            <a:extLst>
              <a:ext uri="{FF2B5EF4-FFF2-40B4-BE49-F238E27FC236}">
                <a16:creationId xmlns:a16="http://schemas.microsoft.com/office/drawing/2014/main" id="{286F4892-E69D-4FA1-9017-80908E98A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995302"/>
              </p:ext>
            </p:extLst>
          </p:nvPr>
        </p:nvGraphicFramePr>
        <p:xfrm>
          <a:off x="1229319" y="3135275"/>
          <a:ext cx="10340340" cy="463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463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n-ea"/>
                          <a:ea typeface="+mn-ea"/>
                        </a:rPr>
                        <a:t>目标</a:t>
                      </a:r>
                      <a:r>
                        <a:rPr lang="en-US" altLang="zh-CN" b="0" dirty="0">
                          <a:latin typeface="+mn-ea"/>
                          <a:ea typeface="+mn-ea"/>
                        </a:rPr>
                        <a:t>B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66,985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3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67%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23%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E576566-54E0-48E9-B8D7-82C54C708AA7}"/>
              </a:ext>
            </a:extLst>
          </p:cNvPr>
          <p:cNvSpPr/>
          <p:nvPr/>
        </p:nvSpPr>
        <p:spPr>
          <a:xfrm>
            <a:off x="1058082" y="3790275"/>
            <a:ext cx="10682814" cy="609574"/>
          </a:xfrm>
          <a:prstGeom prst="roundRect">
            <a:avLst>
              <a:gd name="adj" fmla="val 3646"/>
            </a:avLst>
          </a:prstGeom>
          <a:solidFill>
            <a:schemeClr val="accent5"/>
          </a:solidFill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" name="表格 10">
            <a:extLst>
              <a:ext uri="{FF2B5EF4-FFF2-40B4-BE49-F238E27FC236}">
                <a16:creationId xmlns:a16="http://schemas.microsoft.com/office/drawing/2014/main" id="{36511052-A86E-4E04-B09D-C0E49FED3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717709"/>
              </p:ext>
            </p:extLst>
          </p:nvPr>
        </p:nvGraphicFramePr>
        <p:xfrm>
          <a:off x="1229319" y="3863286"/>
          <a:ext cx="10340340" cy="463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463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目标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C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106,156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9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106.1%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25%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9917CE0-3BB9-4529-9E9B-2B7ADEE987D8}"/>
              </a:ext>
            </a:extLst>
          </p:cNvPr>
          <p:cNvSpPr/>
          <p:nvPr/>
        </p:nvSpPr>
        <p:spPr>
          <a:xfrm>
            <a:off x="1153713" y="4518286"/>
            <a:ext cx="10491552" cy="609574"/>
          </a:xfrm>
          <a:prstGeom prst="roundRect">
            <a:avLst>
              <a:gd name="adj" fmla="val 364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表格 10">
            <a:extLst>
              <a:ext uri="{FF2B5EF4-FFF2-40B4-BE49-F238E27FC236}">
                <a16:creationId xmlns:a16="http://schemas.microsoft.com/office/drawing/2014/main" id="{48C8144F-965A-492E-900E-D30897F18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899735"/>
              </p:ext>
            </p:extLst>
          </p:nvPr>
        </p:nvGraphicFramePr>
        <p:xfrm>
          <a:off x="1229319" y="4591297"/>
          <a:ext cx="10340340" cy="463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463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n-ea"/>
                          <a:ea typeface="+mn-ea"/>
                        </a:rPr>
                        <a:t>目标</a:t>
                      </a:r>
                      <a:r>
                        <a:rPr lang="en-US" altLang="zh-CN" b="0" dirty="0">
                          <a:latin typeface="+mn-ea"/>
                          <a:ea typeface="+mn-ea"/>
                        </a:rPr>
                        <a:t>D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54.689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4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54.7%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88%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6446858-E953-4ADB-AAED-0BDB4C9F5F0D}"/>
              </a:ext>
            </a:extLst>
          </p:cNvPr>
          <p:cNvSpPr/>
          <p:nvPr/>
        </p:nvSpPr>
        <p:spPr>
          <a:xfrm>
            <a:off x="1153713" y="5246298"/>
            <a:ext cx="10491552" cy="609574"/>
          </a:xfrm>
          <a:prstGeom prst="roundRect">
            <a:avLst>
              <a:gd name="adj" fmla="val 364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表格 10">
            <a:extLst>
              <a:ext uri="{FF2B5EF4-FFF2-40B4-BE49-F238E27FC236}">
                <a16:creationId xmlns:a16="http://schemas.microsoft.com/office/drawing/2014/main" id="{43E59FBF-2802-436A-B804-A631F5D3E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710017"/>
              </p:ext>
            </p:extLst>
          </p:nvPr>
        </p:nvGraphicFramePr>
        <p:xfrm>
          <a:off x="1229319" y="5319309"/>
          <a:ext cx="10340340" cy="463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463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n-ea"/>
                          <a:ea typeface="+mn-ea"/>
                        </a:rPr>
                        <a:t>目标</a:t>
                      </a:r>
                      <a:r>
                        <a:rPr lang="en-US" altLang="zh-CN" b="0" dirty="0">
                          <a:latin typeface="+mn-ea"/>
                          <a:ea typeface="+mn-ea"/>
                        </a:rPr>
                        <a:t>E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68,861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latin typeface="+mn-ea"/>
                          <a:ea typeface="+mn-ea"/>
                        </a:rPr>
                        <a:t>2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68.9%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>
                          <a:latin typeface="+mn-ea"/>
                          <a:ea typeface="+mn-ea"/>
                        </a:rPr>
                        <a:t>68%</a:t>
                      </a:r>
                      <a:endParaRPr lang="zh-CN" altLang="en-US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graphicFrame>
        <p:nvGraphicFramePr>
          <p:cNvPr id="42" name="表格 10">
            <a:extLst>
              <a:ext uri="{FF2B5EF4-FFF2-40B4-BE49-F238E27FC236}">
                <a16:creationId xmlns:a16="http://schemas.microsoft.com/office/drawing/2014/main" id="{41AC1C13-6A44-416D-8F8F-5AE508AC2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380632"/>
              </p:ext>
            </p:extLst>
          </p:nvPr>
        </p:nvGraphicFramePr>
        <p:xfrm>
          <a:off x="1229319" y="1587692"/>
          <a:ext cx="10340340" cy="61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068">
                  <a:extLst>
                    <a:ext uri="{9D8B030D-6E8A-4147-A177-3AD203B41FA5}">
                      <a16:colId xmlns:a16="http://schemas.microsoft.com/office/drawing/2014/main" val="219039419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1879162989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5870965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950931230"/>
                    </a:ext>
                  </a:extLst>
                </a:gridCol>
                <a:gridCol w="2068068">
                  <a:extLst>
                    <a:ext uri="{9D8B030D-6E8A-4147-A177-3AD203B41FA5}">
                      <a16:colId xmlns:a16="http://schemas.microsoft.com/office/drawing/2014/main" val="2795642106"/>
                    </a:ext>
                  </a:extLst>
                </a:gridCol>
              </a:tblGrid>
              <a:tr h="6163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目标项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完成金额</a:t>
                      </a:r>
                      <a:r>
                        <a:rPr lang="zh-CN" altLang="en-US" sz="1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（元）</a:t>
                      </a:r>
                      <a:endParaRPr lang="zh-CN" altLang="en-US" sz="2400" b="0" dirty="0">
                        <a:solidFill>
                          <a:schemeClr val="accent6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完成数量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EAD41"/>
                          </a:solidFill>
                          <a:effectLst/>
                          <a:uLnTx/>
                          <a:uFillTx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（单）</a:t>
                      </a:r>
                      <a:endParaRPr lang="zh-CN" altLang="en-US" sz="2400" b="0" dirty="0">
                        <a:solidFill>
                          <a:schemeClr val="accent6"/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完成率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accent6"/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同比增长率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888637"/>
                  </a:ext>
                </a:extLst>
              </a:tr>
            </a:tbl>
          </a:graphicData>
        </a:graphic>
      </p:graphicFrame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01F775-CF9F-4745-A103-946150DC7E69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6" name="图片 25" descr="背景图案&#10;&#10;描述已自动生成">
              <a:extLst>
                <a:ext uri="{FF2B5EF4-FFF2-40B4-BE49-F238E27FC236}">
                  <a16:creationId xmlns:a16="http://schemas.microsoft.com/office/drawing/2014/main" id="{B2797AB5-3727-4ECB-AE93-5ACF71C99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7" name="图片 26" descr="背景图案&#10;&#10;描述已自动生成">
              <a:extLst>
                <a:ext uri="{FF2B5EF4-FFF2-40B4-BE49-F238E27FC236}">
                  <a16:creationId xmlns:a16="http://schemas.microsoft.com/office/drawing/2014/main" id="{D6A0E762-C78D-4028-84FE-A0B8AA1F4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D4A7F32-FD66-4727-B3FC-2CF0109ABB9D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67F53E8-D88C-4893-977F-B67593248B99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2DBEC55-FDC8-4474-BB95-D157CAB8950D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6AF06C9-4BCD-4A00-90B4-5549D6C9641E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132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animBg="1"/>
      <p:bldP spid="31" grpId="0" animBg="1"/>
      <p:bldP spid="33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 descr="背景图案&#10;&#10;描述已自动生成">
            <a:extLst>
              <a:ext uri="{FF2B5EF4-FFF2-40B4-BE49-F238E27FC236}">
                <a16:creationId xmlns:a16="http://schemas.microsoft.com/office/drawing/2014/main" id="{CC31E645-39A4-4964-836A-BFA4EDAF51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AE22502-19EB-42EC-AF19-D3BB30B4E75A}"/>
              </a:ext>
            </a:extLst>
          </p:cNvPr>
          <p:cNvGrpSpPr/>
          <p:nvPr/>
        </p:nvGrpSpPr>
        <p:grpSpPr>
          <a:xfrm>
            <a:off x="1203958" y="2146453"/>
            <a:ext cx="4892048" cy="3978187"/>
            <a:chOff x="1203958" y="2146453"/>
            <a:chExt cx="4892048" cy="3978187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0C14E35E-9BBB-45C1-B5AF-D2C17C072B7E}"/>
                </a:ext>
              </a:extLst>
            </p:cNvPr>
            <p:cNvSpPr/>
            <p:nvPr/>
          </p:nvSpPr>
          <p:spPr>
            <a:xfrm rot="16200000">
              <a:off x="1924882" y="1953516"/>
              <a:ext cx="3450200" cy="4892048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8C1509A-FF85-4AE5-A8BB-E83C4B1D3A90}"/>
                </a:ext>
              </a:extLst>
            </p:cNvPr>
            <p:cNvSpPr/>
            <p:nvPr/>
          </p:nvSpPr>
          <p:spPr>
            <a:xfrm flipH="1">
              <a:off x="1203960" y="2146453"/>
              <a:ext cx="4892040" cy="527992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57EF705-64EB-4342-9C64-EFE6147163D0}"/>
                </a:ext>
              </a:extLst>
            </p:cNvPr>
            <p:cNvSpPr txBox="1"/>
            <p:nvPr/>
          </p:nvSpPr>
          <p:spPr>
            <a:xfrm>
              <a:off x="2196783" y="2204755"/>
              <a:ext cx="2751137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完成金额占比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4B393A6-BA0A-4102-8448-EDF62656461E}"/>
                </a:ext>
              </a:extLst>
            </p:cNvPr>
            <p:cNvCxnSpPr>
              <a:cxnSpLocks/>
            </p:cNvCxnSpPr>
            <p:nvPr/>
          </p:nvCxnSpPr>
          <p:spPr>
            <a:xfrm>
              <a:off x="1203960" y="2677132"/>
              <a:ext cx="489204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E0ECD9B-274D-4AF8-B1A0-88A818FACB1A}"/>
              </a:ext>
            </a:extLst>
          </p:cNvPr>
          <p:cNvGrpSpPr/>
          <p:nvPr/>
        </p:nvGrpSpPr>
        <p:grpSpPr>
          <a:xfrm>
            <a:off x="6518463" y="2146453"/>
            <a:ext cx="4892048" cy="3978187"/>
            <a:chOff x="6518463" y="2146453"/>
            <a:chExt cx="4892048" cy="3978187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D91568B8-FAEB-418C-AB92-214748B01940}"/>
                </a:ext>
              </a:extLst>
            </p:cNvPr>
            <p:cNvSpPr/>
            <p:nvPr/>
          </p:nvSpPr>
          <p:spPr>
            <a:xfrm rot="16200000">
              <a:off x="7239387" y="1953516"/>
              <a:ext cx="3450200" cy="4892048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08F131D9-6134-4AD3-B978-76394DEFBDCD}"/>
                </a:ext>
              </a:extLst>
            </p:cNvPr>
            <p:cNvSpPr/>
            <p:nvPr/>
          </p:nvSpPr>
          <p:spPr>
            <a:xfrm flipH="1">
              <a:off x="6518465" y="2146453"/>
              <a:ext cx="4892040" cy="527992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EB182016-9274-4746-B49C-7D2B041B8843}"/>
                </a:ext>
              </a:extLst>
            </p:cNvPr>
            <p:cNvSpPr txBox="1"/>
            <p:nvPr/>
          </p:nvSpPr>
          <p:spPr>
            <a:xfrm>
              <a:off x="7608133" y="2204755"/>
              <a:ext cx="2751137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完成数量占比</a:t>
              </a:r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108006F0-285F-4A9D-A92D-1DF352831BCC}"/>
                </a:ext>
              </a:extLst>
            </p:cNvPr>
            <p:cNvCxnSpPr>
              <a:cxnSpLocks/>
            </p:cNvCxnSpPr>
            <p:nvPr/>
          </p:nvCxnSpPr>
          <p:spPr>
            <a:xfrm>
              <a:off x="6518463" y="2677132"/>
              <a:ext cx="489204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2495E6-083A-476D-B91B-91E8C50BDB6B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目标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C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完成情况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5C66EA7-BA43-4CAC-8A33-FA425F3C9B92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820FE493-C56C-42D6-A384-86328D8B00AA}"/>
              </a:ext>
            </a:extLst>
          </p:cNvPr>
          <p:cNvSpPr/>
          <p:nvPr/>
        </p:nvSpPr>
        <p:spPr>
          <a:xfrm>
            <a:off x="4779010" y="1717040"/>
            <a:ext cx="2898140" cy="2064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9038211-8A10-4FEB-9B22-578227E24C65}"/>
              </a:ext>
            </a:extLst>
          </p:cNvPr>
          <p:cNvSpPr txBox="1"/>
          <p:nvPr/>
        </p:nvSpPr>
        <p:spPr>
          <a:xfrm>
            <a:off x="3353912" y="1494070"/>
            <a:ext cx="5791200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目标</a:t>
            </a:r>
            <a:r>
              <a:rPr lang="en-US" altLang="zh-CN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</a:t>
            </a:r>
            <a:r>
              <a:rPr lang="zh-CN" altLang="en-US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成绩占比情况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99178F1-81C6-4CEA-BFE1-C06DB5CC4D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2981332"/>
              </p:ext>
            </p:extLst>
          </p:nvPr>
        </p:nvGraphicFramePr>
        <p:xfrm>
          <a:off x="2167163" y="2920232"/>
          <a:ext cx="2810376" cy="2486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9" name="组合 78">
            <a:extLst>
              <a:ext uri="{FF2B5EF4-FFF2-40B4-BE49-F238E27FC236}">
                <a16:creationId xmlns:a16="http://schemas.microsoft.com/office/drawing/2014/main" id="{7EEEB65E-59EF-4C91-8692-6E8A3C19A166}"/>
              </a:ext>
            </a:extLst>
          </p:cNvPr>
          <p:cNvGrpSpPr/>
          <p:nvPr/>
        </p:nvGrpSpPr>
        <p:grpSpPr>
          <a:xfrm>
            <a:off x="1478766" y="5587277"/>
            <a:ext cx="792259" cy="712728"/>
            <a:chOff x="1379706" y="5688358"/>
            <a:chExt cx="792259" cy="712728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E408F07-45A4-4DB3-8867-316026C8A7A6}"/>
                </a:ext>
              </a:extLst>
            </p:cNvPr>
            <p:cNvSpPr/>
            <p:nvPr/>
          </p:nvSpPr>
          <p:spPr>
            <a:xfrm>
              <a:off x="1446002" y="5688358"/>
              <a:ext cx="659667" cy="584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7BF3D8C-FB5A-4018-9237-290AB1033CE4}"/>
                </a:ext>
              </a:extLst>
            </p:cNvPr>
            <p:cNvSpPr txBox="1"/>
            <p:nvPr/>
          </p:nvSpPr>
          <p:spPr>
            <a:xfrm>
              <a:off x="1379706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28%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BDFFC72-4B3A-47B1-B028-3978B90ECE4D}"/>
                </a:ext>
              </a:extLst>
            </p:cNvPr>
            <p:cNvSpPr txBox="1"/>
            <p:nvPr/>
          </p:nvSpPr>
          <p:spPr>
            <a:xfrm>
              <a:off x="1379706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EEFB704-8CCB-403E-BEAF-251B400971D2}"/>
              </a:ext>
            </a:extLst>
          </p:cNvPr>
          <p:cNvGrpSpPr/>
          <p:nvPr/>
        </p:nvGrpSpPr>
        <p:grpSpPr>
          <a:xfrm>
            <a:off x="2370819" y="5587277"/>
            <a:ext cx="792259" cy="712728"/>
            <a:chOff x="2318805" y="5688358"/>
            <a:chExt cx="792259" cy="712728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37CA2E07-963E-4A04-BB95-723A60343299}"/>
                </a:ext>
              </a:extLst>
            </p:cNvPr>
            <p:cNvSpPr/>
            <p:nvPr/>
          </p:nvSpPr>
          <p:spPr>
            <a:xfrm>
              <a:off x="2385101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06E7C5C-E6BD-4D19-9E79-672CA0D0B741}"/>
                </a:ext>
              </a:extLst>
            </p:cNvPr>
            <p:cNvSpPr txBox="1"/>
            <p:nvPr/>
          </p:nvSpPr>
          <p:spPr>
            <a:xfrm>
              <a:off x="2318805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22%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0364526-9990-44FE-9E2B-5488FA0DD455}"/>
                </a:ext>
              </a:extLst>
            </p:cNvPr>
            <p:cNvSpPr txBox="1"/>
            <p:nvPr/>
          </p:nvSpPr>
          <p:spPr>
            <a:xfrm>
              <a:off x="2318805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05DC9E7-2BAB-4B7C-8BA5-D94976B00440}"/>
              </a:ext>
            </a:extLst>
          </p:cNvPr>
          <p:cNvGrpSpPr/>
          <p:nvPr/>
        </p:nvGrpSpPr>
        <p:grpSpPr>
          <a:xfrm>
            <a:off x="3262872" y="5587277"/>
            <a:ext cx="792259" cy="712728"/>
            <a:chOff x="3257904" y="5688358"/>
            <a:chExt cx="792259" cy="712728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E71338F7-22FD-4C3E-909E-A138BAC980EB}"/>
                </a:ext>
              </a:extLst>
            </p:cNvPr>
            <p:cNvSpPr/>
            <p:nvPr/>
          </p:nvSpPr>
          <p:spPr>
            <a:xfrm>
              <a:off x="3324200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DB65E44-D547-4739-A83D-5583DCD0B1C2}"/>
                </a:ext>
              </a:extLst>
            </p:cNvPr>
            <p:cNvSpPr txBox="1"/>
            <p:nvPr/>
          </p:nvSpPr>
          <p:spPr>
            <a:xfrm>
              <a:off x="3257904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18%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DCA192B-9E60-4488-BD55-EA5FBB432509}"/>
                </a:ext>
              </a:extLst>
            </p:cNvPr>
            <p:cNvSpPr txBox="1"/>
            <p:nvPr/>
          </p:nvSpPr>
          <p:spPr>
            <a:xfrm>
              <a:off x="3257904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E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FCEF515-F156-4880-A225-A0ABABEAC0EE}"/>
              </a:ext>
            </a:extLst>
          </p:cNvPr>
          <p:cNvGrpSpPr/>
          <p:nvPr/>
        </p:nvGrpSpPr>
        <p:grpSpPr>
          <a:xfrm>
            <a:off x="4154925" y="5587277"/>
            <a:ext cx="792259" cy="712728"/>
            <a:chOff x="4197003" y="5688358"/>
            <a:chExt cx="792259" cy="712728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770C0549-EAA5-4E6D-9407-4FF433241AE2}"/>
                </a:ext>
              </a:extLst>
            </p:cNvPr>
            <p:cNvSpPr/>
            <p:nvPr/>
          </p:nvSpPr>
          <p:spPr>
            <a:xfrm>
              <a:off x="4263299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957F46F-349E-47E6-9071-C1B329DB93BD}"/>
                </a:ext>
              </a:extLst>
            </p:cNvPr>
            <p:cNvSpPr txBox="1"/>
            <p:nvPr/>
          </p:nvSpPr>
          <p:spPr>
            <a:xfrm>
              <a:off x="4197003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18%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91B3110-D4F5-445A-ACA4-AFB57EF7437A}"/>
                </a:ext>
              </a:extLst>
            </p:cNvPr>
            <p:cNvSpPr txBox="1"/>
            <p:nvPr/>
          </p:nvSpPr>
          <p:spPr>
            <a:xfrm>
              <a:off x="4197003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B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6243EFC-FD71-42F1-9B54-F9977A2624E6}"/>
              </a:ext>
            </a:extLst>
          </p:cNvPr>
          <p:cNvGrpSpPr/>
          <p:nvPr/>
        </p:nvGrpSpPr>
        <p:grpSpPr>
          <a:xfrm>
            <a:off x="5046980" y="5587277"/>
            <a:ext cx="792259" cy="712728"/>
            <a:chOff x="5136101" y="5688358"/>
            <a:chExt cx="792259" cy="712728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53F6BB98-BA75-4C34-9638-54543E50EEAB}"/>
                </a:ext>
              </a:extLst>
            </p:cNvPr>
            <p:cNvSpPr/>
            <p:nvPr/>
          </p:nvSpPr>
          <p:spPr>
            <a:xfrm>
              <a:off x="5202397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FA21872-84E6-4523-970C-9FB35D830A10}"/>
                </a:ext>
              </a:extLst>
            </p:cNvPr>
            <p:cNvSpPr txBox="1"/>
            <p:nvPr/>
          </p:nvSpPr>
          <p:spPr>
            <a:xfrm>
              <a:off x="5136101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14%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C6E63F8-5055-43EB-906E-10D9806775D8}"/>
                </a:ext>
              </a:extLst>
            </p:cNvPr>
            <p:cNvSpPr txBox="1"/>
            <p:nvPr/>
          </p:nvSpPr>
          <p:spPr>
            <a:xfrm>
              <a:off x="5136101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D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aphicFrame>
        <p:nvGraphicFramePr>
          <p:cNvPr id="80" name="图表 79">
            <a:extLst>
              <a:ext uri="{FF2B5EF4-FFF2-40B4-BE49-F238E27FC236}">
                <a16:creationId xmlns:a16="http://schemas.microsoft.com/office/drawing/2014/main" id="{96C4E1EA-F1DD-46B1-832B-8EC1290FE9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4279212"/>
              </p:ext>
            </p:extLst>
          </p:nvPr>
        </p:nvGraphicFramePr>
        <p:xfrm>
          <a:off x="7491864" y="2920232"/>
          <a:ext cx="2810376" cy="2486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1" name="组合 80">
            <a:extLst>
              <a:ext uri="{FF2B5EF4-FFF2-40B4-BE49-F238E27FC236}">
                <a16:creationId xmlns:a16="http://schemas.microsoft.com/office/drawing/2014/main" id="{5F52A7E3-10F1-4555-89DC-629061EB23D6}"/>
              </a:ext>
            </a:extLst>
          </p:cNvPr>
          <p:cNvGrpSpPr/>
          <p:nvPr/>
        </p:nvGrpSpPr>
        <p:grpSpPr>
          <a:xfrm>
            <a:off x="6803467" y="5587277"/>
            <a:ext cx="792259" cy="712728"/>
            <a:chOff x="1379706" y="5688358"/>
            <a:chExt cx="792259" cy="712728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DCEB0267-BA02-4F0C-9582-BCB56A3C8662}"/>
                </a:ext>
              </a:extLst>
            </p:cNvPr>
            <p:cNvSpPr/>
            <p:nvPr/>
          </p:nvSpPr>
          <p:spPr>
            <a:xfrm>
              <a:off x="1446002" y="5688358"/>
              <a:ext cx="659667" cy="584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3C18C2B-1F4E-4BA7-8B6E-AC1B8E3F2F58}"/>
                </a:ext>
              </a:extLst>
            </p:cNvPr>
            <p:cNvSpPr txBox="1"/>
            <p:nvPr/>
          </p:nvSpPr>
          <p:spPr>
            <a:xfrm>
              <a:off x="1379706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39%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C61060F-FF1D-465D-822F-6394DA5DD984}"/>
                </a:ext>
              </a:extLst>
            </p:cNvPr>
            <p:cNvSpPr txBox="1"/>
            <p:nvPr/>
          </p:nvSpPr>
          <p:spPr>
            <a:xfrm>
              <a:off x="1379706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1966B22-8684-46C6-B730-16A52A3EB737}"/>
              </a:ext>
            </a:extLst>
          </p:cNvPr>
          <p:cNvGrpSpPr/>
          <p:nvPr/>
        </p:nvGrpSpPr>
        <p:grpSpPr>
          <a:xfrm>
            <a:off x="7695520" y="5587277"/>
            <a:ext cx="792259" cy="712728"/>
            <a:chOff x="2318805" y="5688358"/>
            <a:chExt cx="792259" cy="712728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7D148623-5A3B-471B-8E7A-1DCBEDD4984D}"/>
                </a:ext>
              </a:extLst>
            </p:cNvPr>
            <p:cNvSpPr/>
            <p:nvPr/>
          </p:nvSpPr>
          <p:spPr>
            <a:xfrm>
              <a:off x="2385101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3444610-CD14-4D7C-BB05-D486FF170215}"/>
                </a:ext>
              </a:extLst>
            </p:cNvPr>
            <p:cNvSpPr txBox="1"/>
            <p:nvPr/>
          </p:nvSpPr>
          <p:spPr>
            <a:xfrm>
              <a:off x="2318805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22%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928F1F1-B49D-48C1-9E13-FA3AB2B7C446}"/>
                </a:ext>
              </a:extLst>
            </p:cNvPr>
            <p:cNvSpPr txBox="1"/>
            <p:nvPr/>
          </p:nvSpPr>
          <p:spPr>
            <a:xfrm>
              <a:off x="2318805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D3178C64-C011-4035-B65D-C03932BEB8BC}"/>
              </a:ext>
            </a:extLst>
          </p:cNvPr>
          <p:cNvGrpSpPr/>
          <p:nvPr/>
        </p:nvGrpSpPr>
        <p:grpSpPr>
          <a:xfrm>
            <a:off x="8587573" y="5587277"/>
            <a:ext cx="792259" cy="712728"/>
            <a:chOff x="3257904" y="5688358"/>
            <a:chExt cx="792259" cy="712728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B36108C0-C257-41C0-ACD6-A76D3F6AFD49}"/>
                </a:ext>
              </a:extLst>
            </p:cNvPr>
            <p:cNvSpPr/>
            <p:nvPr/>
          </p:nvSpPr>
          <p:spPr>
            <a:xfrm>
              <a:off x="3324200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1EAD018-4922-4DFD-8302-486048703747}"/>
                </a:ext>
              </a:extLst>
            </p:cNvPr>
            <p:cNvSpPr txBox="1"/>
            <p:nvPr/>
          </p:nvSpPr>
          <p:spPr>
            <a:xfrm>
              <a:off x="3257904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17%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59FACE4-2793-490D-923B-3F591052D39A}"/>
                </a:ext>
              </a:extLst>
            </p:cNvPr>
            <p:cNvSpPr txBox="1"/>
            <p:nvPr/>
          </p:nvSpPr>
          <p:spPr>
            <a:xfrm>
              <a:off x="3257904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D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D3DCDB9-5D1E-418E-99E0-20183FDF1A1D}"/>
              </a:ext>
            </a:extLst>
          </p:cNvPr>
          <p:cNvGrpSpPr/>
          <p:nvPr/>
        </p:nvGrpSpPr>
        <p:grpSpPr>
          <a:xfrm>
            <a:off x="9479626" y="5587277"/>
            <a:ext cx="792259" cy="712728"/>
            <a:chOff x="4197003" y="5688358"/>
            <a:chExt cx="792259" cy="712728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B0935129-93BC-4B37-B7F4-2C0B88316F23}"/>
                </a:ext>
              </a:extLst>
            </p:cNvPr>
            <p:cNvSpPr/>
            <p:nvPr/>
          </p:nvSpPr>
          <p:spPr>
            <a:xfrm>
              <a:off x="4263299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0D63117-9BDF-4415-B8C6-29565612D8F1}"/>
                </a:ext>
              </a:extLst>
            </p:cNvPr>
            <p:cNvSpPr txBox="1"/>
            <p:nvPr/>
          </p:nvSpPr>
          <p:spPr>
            <a:xfrm>
              <a:off x="4197003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13%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97E483FC-397D-44D8-9EC3-B070E2D61FC8}"/>
                </a:ext>
              </a:extLst>
            </p:cNvPr>
            <p:cNvSpPr txBox="1"/>
            <p:nvPr/>
          </p:nvSpPr>
          <p:spPr>
            <a:xfrm>
              <a:off x="4197003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B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648E381-8140-4399-9876-66F17E6B37EE}"/>
              </a:ext>
            </a:extLst>
          </p:cNvPr>
          <p:cNvGrpSpPr/>
          <p:nvPr/>
        </p:nvGrpSpPr>
        <p:grpSpPr>
          <a:xfrm>
            <a:off x="10371681" y="5587277"/>
            <a:ext cx="792259" cy="712728"/>
            <a:chOff x="5136101" y="5688358"/>
            <a:chExt cx="792259" cy="712728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8C887DE2-A084-4A2F-BEB0-7AC8FE5FD408}"/>
                </a:ext>
              </a:extLst>
            </p:cNvPr>
            <p:cNvSpPr/>
            <p:nvPr/>
          </p:nvSpPr>
          <p:spPr>
            <a:xfrm>
              <a:off x="5202397" y="5688358"/>
              <a:ext cx="659667" cy="584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610546A-76C5-4ECE-9779-FDDCFCA44FD2}"/>
                </a:ext>
              </a:extLst>
            </p:cNvPr>
            <p:cNvSpPr txBox="1"/>
            <p:nvPr/>
          </p:nvSpPr>
          <p:spPr>
            <a:xfrm>
              <a:off x="5136101" y="5739794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6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9%</a:t>
              </a:r>
              <a:endParaRPr lang="zh-CN" altLang="en-US" sz="16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C1686A3B-53F8-4FC9-9000-47F642E46926}"/>
                </a:ext>
              </a:extLst>
            </p:cNvPr>
            <p:cNvSpPr txBox="1"/>
            <p:nvPr/>
          </p:nvSpPr>
          <p:spPr>
            <a:xfrm>
              <a:off x="5136101" y="5971673"/>
              <a:ext cx="792259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目标</a:t>
              </a:r>
              <a:r>
                <a:rPr lang="en-US" altLang="zh-CN" sz="12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E</a:t>
              </a:r>
              <a:endParaRPr lang="zh-CN" altLang="en-US" sz="12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101" name="对话气泡: 矩形 100">
            <a:extLst>
              <a:ext uri="{FF2B5EF4-FFF2-40B4-BE49-F238E27FC236}">
                <a16:creationId xmlns:a16="http://schemas.microsoft.com/office/drawing/2014/main" id="{69214328-1531-4E53-B00D-65D79EA11798}"/>
              </a:ext>
            </a:extLst>
          </p:cNvPr>
          <p:cNvSpPr/>
          <p:nvPr/>
        </p:nvSpPr>
        <p:spPr>
          <a:xfrm>
            <a:off x="4627481" y="3256171"/>
            <a:ext cx="749699" cy="329699"/>
          </a:xfrm>
          <a:prstGeom prst="wedgeRectCallout">
            <a:avLst>
              <a:gd name="adj1" fmla="val -60433"/>
              <a:gd name="adj2" fmla="val 3288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28%</a:t>
            </a:r>
            <a:endParaRPr lang="zh-CN" altLang="en-US" sz="1600" dirty="0">
              <a:solidFill>
                <a:schemeClr val="accent3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2" name="对话气泡: 矩形 101">
            <a:extLst>
              <a:ext uri="{FF2B5EF4-FFF2-40B4-BE49-F238E27FC236}">
                <a16:creationId xmlns:a16="http://schemas.microsoft.com/office/drawing/2014/main" id="{883BDC57-89BE-4D31-B483-BC8372D337C1}"/>
              </a:ext>
            </a:extLst>
          </p:cNvPr>
          <p:cNvSpPr/>
          <p:nvPr/>
        </p:nvSpPr>
        <p:spPr>
          <a:xfrm>
            <a:off x="10133545" y="3256171"/>
            <a:ext cx="749699" cy="329699"/>
          </a:xfrm>
          <a:prstGeom prst="wedgeRectCallout">
            <a:avLst>
              <a:gd name="adj1" fmla="val -60433"/>
              <a:gd name="adj2" fmla="val 3288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39%</a:t>
            </a:r>
            <a:endParaRPr lang="zh-CN" altLang="en-US" sz="1600" dirty="0">
              <a:solidFill>
                <a:schemeClr val="accent3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7496F4A-2334-41A0-8FA2-B00093419617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70" name="图片 69" descr="背景图案&#10;&#10;描述已自动生成">
              <a:extLst>
                <a:ext uri="{FF2B5EF4-FFF2-40B4-BE49-F238E27FC236}">
                  <a16:creationId xmlns:a16="http://schemas.microsoft.com/office/drawing/2014/main" id="{AE1D0730-89E5-400A-9270-6A8C9D4DC3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74" name="图片 73" descr="背景图案&#10;&#10;描述已自动生成">
              <a:extLst>
                <a:ext uri="{FF2B5EF4-FFF2-40B4-BE49-F238E27FC236}">
                  <a16:creationId xmlns:a16="http://schemas.microsoft.com/office/drawing/2014/main" id="{2DA47084-DCDA-40EF-B073-6853A57BA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9B018668-8F5A-49AE-8647-CD33E6D8CA6F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3EB44BB-E016-4EB8-AADB-7D10104BF994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9E638A8C-9DA8-45F6-AAC2-3894B3D4831A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D6680BFA-AB56-4E6E-857A-8115A5B15B4E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485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0" grpId="0">
        <p:bldAsOne/>
      </p:bldGraphic>
      <p:bldP spid="101" grpId="0" animBg="1"/>
      <p:bldP spid="10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背景图案&#10;&#10;描述已自动生成">
            <a:extLst>
              <a:ext uri="{FF2B5EF4-FFF2-40B4-BE49-F238E27FC236}">
                <a16:creationId xmlns:a16="http://schemas.microsoft.com/office/drawing/2014/main" id="{CCE33A47-17FE-43D7-A5B3-C5C61512C9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6724F1-E1F2-424F-89E3-9A6F7B4560D9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获得荣誉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D145BC8-413B-4B23-8BBA-19FC65E0A9C5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00844E5-CC5A-465A-BBDD-D950641965E2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5" name="图片 24" descr="背景图案&#10;&#10;描述已自动生成">
              <a:extLst>
                <a:ext uri="{FF2B5EF4-FFF2-40B4-BE49-F238E27FC236}">
                  <a16:creationId xmlns:a16="http://schemas.microsoft.com/office/drawing/2014/main" id="{8C51F8DB-9ED0-411B-858D-4564B34EF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6" name="图片 25" descr="背景图案&#10;&#10;描述已自动生成">
              <a:extLst>
                <a:ext uri="{FF2B5EF4-FFF2-40B4-BE49-F238E27FC236}">
                  <a16:creationId xmlns:a16="http://schemas.microsoft.com/office/drawing/2014/main" id="{B23AAD55-841F-4D22-8326-8007457E9E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486025"/>
              <a:ext cx="558800" cy="1457324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F40FEA-A03A-49E4-8364-005C3FA0A1E4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BA7589E-481D-45FC-944D-226D15318AC2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02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556A16-5565-4D61-8437-8782A161EC8A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38F821-6A6A-4610-B94C-C73FEC2C19A7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A718D853-8366-40ED-87FA-196A474B23E4}"/>
              </a:ext>
            </a:extLst>
          </p:cNvPr>
          <p:cNvSpPr/>
          <p:nvPr/>
        </p:nvSpPr>
        <p:spPr>
          <a:xfrm>
            <a:off x="-1259840" y="1028700"/>
            <a:ext cx="447040" cy="5829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A78FC66-21B8-40AA-8EF9-1F783BFAC4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2104" y="3943349"/>
            <a:ext cx="2920237" cy="291465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5FFCE2-4A91-4C4C-88DF-9883CD9DF6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7661" y="4397293"/>
            <a:ext cx="2414225" cy="246070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5ADD1C41-0446-4DBA-AC24-FD5E4481C7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2559" y="4397293"/>
            <a:ext cx="2414225" cy="2460707"/>
          </a:xfrm>
          <a:prstGeom prst="rect">
            <a:avLst/>
          </a:prstGeom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id="{291673F9-291F-48E7-B705-405980B8274F}"/>
              </a:ext>
            </a:extLst>
          </p:cNvPr>
          <p:cNvGrpSpPr/>
          <p:nvPr/>
        </p:nvGrpSpPr>
        <p:grpSpPr>
          <a:xfrm>
            <a:off x="4724818" y="2773680"/>
            <a:ext cx="3234168" cy="1228252"/>
            <a:chOff x="4724818" y="2773680"/>
            <a:chExt cx="3234168" cy="122825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A663347-C1E8-403E-A87C-C991CC401F7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23690" y="2773680"/>
              <a:ext cx="835296" cy="1228252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77E9B5-C316-4378-B767-BC4DE8C92089}"/>
                </a:ext>
              </a:extLst>
            </p:cNvPr>
            <p:cNvSpPr txBox="1"/>
            <p:nvPr/>
          </p:nvSpPr>
          <p:spPr>
            <a:xfrm>
              <a:off x="5428832" y="2868317"/>
              <a:ext cx="182614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最佳业绩</a:t>
              </a:r>
              <a:endParaRPr lang="en-US" altLang="zh-CN" sz="32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团队</a:t>
              </a: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ABFDD53-F26E-48FB-9FC3-C22F93DFA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818" y="2773680"/>
              <a:ext cx="835296" cy="1228252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8718917-A596-4767-B37A-D12AEC6069E6}"/>
              </a:ext>
            </a:extLst>
          </p:cNvPr>
          <p:cNvGrpSpPr/>
          <p:nvPr/>
        </p:nvGrpSpPr>
        <p:grpSpPr>
          <a:xfrm>
            <a:off x="1387067" y="3407411"/>
            <a:ext cx="2705208" cy="1064908"/>
            <a:chOff x="1466899" y="2815278"/>
            <a:chExt cx="2705208" cy="1064908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1CDF9A3-37D7-438C-9428-993A0A2BF15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47895" y="2815278"/>
              <a:ext cx="724212" cy="1064908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3C43292-5497-44A3-BE88-42B8CE061E75}"/>
                </a:ext>
              </a:extLst>
            </p:cNvPr>
            <p:cNvSpPr txBox="1"/>
            <p:nvPr/>
          </p:nvSpPr>
          <p:spPr>
            <a:xfrm>
              <a:off x="1829005" y="2870679"/>
              <a:ext cx="19809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最具潜力</a:t>
              </a:r>
              <a:endParaRPr lang="en-US" altLang="zh-CN" sz="28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 algn="ctr"/>
              <a:r>
                <a:rPr lang="zh-CN" altLang="en-US" sz="28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团队</a:t>
              </a: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A6689EF-DA8E-451A-9CDF-29D294F47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899" y="2815278"/>
              <a:ext cx="724212" cy="1064908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C6BB15E-D3BF-4E34-A07E-BBA17F18EADE}"/>
              </a:ext>
            </a:extLst>
          </p:cNvPr>
          <p:cNvGrpSpPr/>
          <p:nvPr/>
        </p:nvGrpSpPr>
        <p:grpSpPr>
          <a:xfrm>
            <a:off x="8572169" y="3407411"/>
            <a:ext cx="2705208" cy="1064908"/>
            <a:chOff x="1466899" y="2815278"/>
            <a:chExt cx="2705208" cy="1064908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EFEE87D-8A8F-464D-A951-5CC54A9499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47895" y="2815278"/>
              <a:ext cx="724212" cy="1064908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1456BC7-928E-4511-9341-C71A34312B74}"/>
                </a:ext>
              </a:extLst>
            </p:cNvPr>
            <p:cNvSpPr txBox="1"/>
            <p:nvPr/>
          </p:nvSpPr>
          <p:spPr>
            <a:xfrm>
              <a:off x="1829005" y="2870679"/>
              <a:ext cx="19809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最具价值</a:t>
              </a:r>
              <a:endParaRPr lang="en-US" altLang="zh-CN" sz="28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  <a:p>
              <a:pPr algn="ctr"/>
              <a:r>
                <a:rPr lang="zh-CN" altLang="en-US" sz="28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团队</a:t>
              </a: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74DFB8D-53D2-42B4-BC59-43982D0DD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899" y="2815278"/>
              <a:ext cx="724212" cy="1064908"/>
            </a:xfrm>
            <a:custGeom>
              <a:avLst/>
              <a:gdLst>
                <a:gd name="connsiteX0" fmla="*/ 451806 w 637497"/>
                <a:gd name="connsiteY0" fmla="*/ 862235 h 937398"/>
                <a:gd name="connsiteX1" fmla="*/ 503119 w 637497"/>
                <a:gd name="connsiteY1" fmla="*/ 882923 h 937398"/>
                <a:gd name="connsiteX2" fmla="*/ 428872 w 637497"/>
                <a:gd name="connsiteY2" fmla="*/ 903939 h 937398"/>
                <a:gd name="connsiteX3" fmla="*/ 504148 w 637497"/>
                <a:gd name="connsiteY3" fmla="*/ 889245 h 937398"/>
                <a:gd name="connsiteX4" fmla="*/ 356510 w 637497"/>
                <a:gd name="connsiteY4" fmla="*/ 922050 h 937398"/>
                <a:gd name="connsiteX5" fmla="*/ 426471 w 637497"/>
                <a:gd name="connsiteY5" fmla="*/ 872329 h 937398"/>
                <a:gd name="connsiteX6" fmla="*/ 451806 w 637497"/>
                <a:gd name="connsiteY6" fmla="*/ 862235 h 937398"/>
                <a:gd name="connsiteX7" fmla="*/ 326798 w 637497"/>
                <a:gd name="connsiteY7" fmla="*/ 798214 h 937398"/>
                <a:gd name="connsiteX8" fmla="*/ 380323 w 637497"/>
                <a:gd name="connsiteY8" fmla="*/ 835209 h 937398"/>
                <a:gd name="connsiteX9" fmla="*/ 287664 w 637497"/>
                <a:gd name="connsiteY9" fmla="*/ 839798 h 937398"/>
                <a:gd name="connsiteX10" fmla="*/ 379634 w 637497"/>
                <a:gd name="connsiteY10" fmla="*/ 842517 h 937398"/>
                <a:gd name="connsiteX11" fmla="*/ 197760 w 637497"/>
                <a:gd name="connsiteY11" fmla="*/ 841837 h 937398"/>
                <a:gd name="connsiteX12" fmla="*/ 294209 w 637497"/>
                <a:gd name="connsiteY12" fmla="*/ 803089 h 937398"/>
                <a:gd name="connsiteX13" fmla="*/ 326798 w 637497"/>
                <a:gd name="connsiteY13" fmla="*/ 798214 h 937398"/>
                <a:gd name="connsiteX14" fmla="*/ 445410 w 637497"/>
                <a:gd name="connsiteY14" fmla="*/ 730421 h 937398"/>
                <a:gd name="connsiteX15" fmla="*/ 519263 w 637497"/>
                <a:gd name="connsiteY15" fmla="*/ 858766 h 937398"/>
                <a:gd name="connsiteX16" fmla="*/ 481129 w 637497"/>
                <a:gd name="connsiteY16" fmla="*/ 794166 h 937398"/>
                <a:gd name="connsiteX17" fmla="*/ 513569 w 637497"/>
                <a:gd name="connsiteY17" fmla="*/ 862013 h 937398"/>
                <a:gd name="connsiteX18" fmla="*/ 454038 w 637497"/>
                <a:gd name="connsiteY18" fmla="*/ 813478 h 937398"/>
                <a:gd name="connsiteX19" fmla="*/ 445410 w 637497"/>
                <a:gd name="connsiteY19" fmla="*/ 730421 h 937398"/>
                <a:gd name="connsiteX20" fmla="*/ 191256 w 637497"/>
                <a:gd name="connsiteY20" fmla="*/ 690294 h 937398"/>
                <a:gd name="connsiteX21" fmla="*/ 267610 w 637497"/>
                <a:gd name="connsiteY21" fmla="*/ 740910 h 937398"/>
                <a:gd name="connsiteX22" fmla="*/ 174784 w 637497"/>
                <a:gd name="connsiteY22" fmla="*/ 724720 h 937398"/>
                <a:gd name="connsiteX23" fmla="*/ 265036 w 637497"/>
                <a:gd name="connsiteY23" fmla="*/ 747897 h 937398"/>
                <a:gd name="connsiteX24" fmla="*/ 85047 w 637497"/>
                <a:gd name="connsiteY24" fmla="*/ 706484 h 937398"/>
                <a:gd name="connsiteX25" fmla="*/ 191256 w 637497"/>
                <a:gd name="connsiteY25" fmla="*/ 690294 h 937398"/>
                <a:gd name="connsiteX26" fmla="*/ 361113 w 637497"/>
                <a:gd name="connsiteY26" fmla="*/ 644696 h 937398"/>
                <a:gd name="connsiteX27" fmla="*/ 406037 w 637497"/>
                <a:gd name="connsiteY27" fmla="*/ 810750 h 937398"/>
                <a:gd name="connsiteX28" fmla="*/ 382044 w 637497"/>
                <a:gd name="connsiteY28" fmla="*/ 727040 h 937398"/>
                <a:gd name="connsiteX29" fmla="*/ 398550 w 637497"/>
                <a:gd name="connsiteY29" fmla="*/ 812800 h 937398"/>
                <a:gd name="connsiteX30" fmla="*/ 345288 w 637497"/>
                <a:gd name="connsiteY30" fmla="*/ 741902 h 937398"/>
                <a:gd name="connsiteX31" fmla="*/ 361113 w 637497"/>
                <a:gd name="connsiteY31" fmla="*/ 644696 h 937398"/>
                <a:gd name="connsiteX32" fmla="*/ 300029 w 637497"/>
                <a:gd name="connsiteY32" fmla="*/ 552450 h 937398"/>
                <a:gd name="connsiteX33" fmla="*/ 298656 w 637497"/>
                <a:gd name="connsiteY33" fmla="*/ 723560 h 937398"/>
                <a:gd name="connsiteX34" fmla="*/ 297627 w 637497"/>
                <a:gd name="connsiteY34" fmla="*/ 636898 h 937398"/>
                <a:gd name="connsiteX35" fmla="*/ 290592 w 637497"/>
                <a:gd name="connsiteY35" fmla="*/ 723900 h 937398"/>
                <a:gd name="connsiteX36" fmla="*/ 256792 w 637497"/>
                <a:gd name="connsiteY36" fmla="*/ 643027 h 937398"/>
                <a:gd name="connsiteX37" fmla="*/ 300029 w 637497"/>
                <a:gd name="connsiteY37" fmla="*/ 552450 h 937398"/>
                <a:gd name="connsiteX38" fmla="*/ 16785 w 637497"/>
                <a:gd name="connsiteY38" fmla="*/ 549275 h 937398"/>
                <a:gd name="connsiteX39" fmla="*/ 127385 w 637497"/>
                <a:gd name="connsiteY39" fmla="*/ 556128 h 937398"/>
                <a:gd name="connsiteX40" fmla="*/ 189823 w 637497"/>
                <a:gd name="connsiteY40" fmla="*/ 622263 h 937398"/>
                <a:gd name="connsiteX41" fmla="*/ 101584 w 637497"/>
                <a:gd name="connsiteY41" fmla="*/ 586283 h 937398"/>
                <a:gd name="connsiteX42" fmla="*/ 185351 w 637497"/>
                <a:gd name="connsiteY42" fmla="*/ 628602 h 937398"/>
                <a:gd name="connsiteX43" fmla="*/ 16785 w 637497"/>
                <a:gd name="connsiteY43" fmla="*/ 549275 h 937398"/>
                <a:gd name="connsiteX44" fmla="*/ 275261 w 637497"/>
                <a:gd name="connsiteY44" fmla="*/ 444500 h 937398"/>
                <a:gd name="connsiteX45" fmla="*/ 226658 w 637497"/>
                <a:gd name="connsiteY45" fmla="*/ 611188 h 937398"/>
                <a:gd name="connsiteX46" fmla="*/ 249077 w 637497"/>
                <a:gd name="connsiteY46" fmla="*/ 526481 h 937398"/>
                <a:gd name="connsiteX47" fmla="*/ 218614 w 637497"/>
                <a:gd name="connsiteY47" fmla="*/ 609995 h 937398"/>
                <a:gd name="connsiteX48" fmla="*/ 207148 w 637497"/>
                <a:gd name="connsiteY48" fmla="*/ 523583 h 937398"/>
                <a:gd name="connsiteX49" fmla="*/ 275261 w 637497"/>
                <a:gd name="connsiteY49" fmla="*/ 444500 h 937398"/>
                <a:gd name="connsiteX50" fmla="*/ 67 w 637497"/>
                <a:gd name="connsiteY50" fmla="*/ 385763 h 937398"/>
                <a:gd name="connsiteX51" fmla="*/ 106085 w 637497"/>
                <a:gd name="connsiteY51" fmla="*/ 417773 h 937398"/>
                <a:gd name="connsiteX52" fmla="*/ 147163 w 637497"/>
                <a:gd name="connsiteY52" fmla="*/ 496516 h 937398"/>
                <a:gd name="connsiteX53" fmla="*/ 71655 w 637497"/>
                <a:gd name="connsiteY53" fmla="*/ 441396 h 937398"/>
                <a:gd name="connsiteX54" fmla="*/ 141027 w 637497"/>
                <a:gd name="connsiteY54" fmla="*/ 501651 h 937398"/>
                <a:gd name="connsiteX55" fmla="*/ 67 w 637497"/>
                <a:gd name="connsiteY55" fmla="*/ 385763 h 937398"/>
                <a:gd name="connsiteX56" fmla="*/ 284616 w 637497"/>
                <a:gd name="connsiteY56" fmla="*/ 342900 h 937398"/>
                <a:gd name="connsiteX57" fmla="*/ 186030 w 637497"/>
                <a:gd name="connsiteY57" fmla="*/ 495300 h 937398"/>
                <a:gd name="connsiteX58" fmla="*/ 233611 w 637497"/>
                <a:gd name="connsiteY58" fmla="*/ 417120 h 937398"/>
                <a:gd name="connsiteX59" fmla="*/ 178499 w 637497"/>
                <a:gd name="connsiteY59" fmla="*/ 492028 h 937398"/>
                <a:gd name="connsiteX60" fmla="*/ 193390 w 637497"/>
                <a:gd name="connsiteY60" fmla="*/ 404549 h 937398"/>
                <a:gd name="connsiteX61" fmla="*/ 284616 w 637497"/>
                <a:gd name="connsiteY61" fmla="*/ 342900 h 937398"/>
                <a:gd name="connsiteX62" fmla="*/ 311828 w 637497"/>
                <a:gd name="connsiteY62" fmla="*/ 254000 h 937398"/>
                <a:gd name="connsiteX63" fmla="*/ 181298 w 637497"/>
                <a:gd name="connsiteY63" fmla="*/ 366713 h 937398"/>
                <a:gd name="connsiteX64" fmla="*/ 245530 w 637497"/>
                <a:gd name="connsiteY64" fmla="*/ 308307 h 937398"/>
                <a:gd name="connsiteX65" fmla="*/ 175271 w 637497"/>
                <a:gd name="connsiteY65" fmla="*/ 362444 h 937398"/>
                <a:gd name="connsiteX66" fmla="*/ 213156 w 637497"/>
                <a:gd name="connsiteY66" fmla="*/ 289180 h 937398"/>
                <a:gd name="connsiteX67" fmla="*/ 311828 w 637497"/>
                <a:gd name="connsiteY67" fmla="*/ 254000 h 937398"/>
                <a:gd name="connsiteX68" fmla="*/ 46782 w 637497"/>
                <a:gd name="connsiteY68" fmla="*/ 231775 h 937398"/>
                <a:gd name="connsiteX69" fmla="*/ 132132 w 637497"/>
                <a:gd name="connsiteY69" fmla="*/ 282321 h 937398"/>
                <a:gd name="connsiteX70" fmla="*/ 146587 w 637497"/>
                <a:gd name="connsiteY70" fmla="*/ 360111 h 937398"/>
                <a:gd name="connsiteX71" fmla="*/ 94447 w 637497"/>
                <a:gd name="connsiteY71" fmla="*/ 295857 h 937398"/>
                <a:gd name="connsiteX72" fmla="*/ 139531 w 637497"/>
                <a:gd name="connsiteY72" fmla="*/ 363538 h 937398"/>
                <a:gd name="connsiteX73" fmla="*/ 46782 w 637497"/>
                <a:gd name="connsiteY73" fmla="*/ 231775 h 937398"/>
                <a:gd name="connsiteX74" fmla="*/ 334285 w 637497"/>
                <a:gd name="connsiteY74" fmla="*/ 188913 h 937398"/>
                <a:gd name="connsiteX75" fmla="*/ 209293 w 637497"/>
                <a:gd name="connsiteY75" fmla="*/ 253900 h 937398"/>
                <a:gd name="connsiteX76" fmla="*/ 271618 w 637497"/>
                <a:gd name="connsiteY76" fmla="*/ 219696 h 937398"/>
                <a:gd name="connsiteX77" fmla="*/ 205697 w 637497"/>
                <a:gd name="connsiteY77" fmla="*/ 249625 h 937398"/>
                <a:gd name="connsiteX78" fmla="*/ 251413 w 637497"/>
                <a:gd name="connsiteY78" fmla="*/ 199858 h 937398"/>
                <a:gd name="connsiteX79" fmla="*/ 334285 w 637497"/>
                <a:gd name="connsiteY79" fmla="*/ 188913 h 937398"/>
                <a:gd name="connsiteX80" fmla="*/ 138761 w 637497"/>
                <a:gd name="connsiteY80" fmla="*/ 128588 h 937398"/>
                <a:gd name="connsiteX81" fmla="*/ 190965 w 637497"/>
                <a:gd name="connsiteY81" fmla="*/ 181389 h 937398"/>
                <a:gd name="connsiteX82" fmla="*/ 183776 w 637497"/>
                <a:gd name="connsiteY82" fmla="*/ 243105 h 937398"/>
                <a:gd name="connsiteX83" fmla="*/ 159301 w 637497"/>
                <a:gd name="connsiteY83" fmla="*/ 185503 h 937398"/>
                <a:gd name="connsiteX84" fmla="*/ 177786 w 637497"/>
                <a:gd name="connsiteY84" fmla="*/ 244476 h 937398"/>
                <a:gd name="connsiteX85" fmla="*/ 138761 w 637497"/>
                <a:gd name="connsiteY85" fmla="*/ 128588 h 937398"/>
                <a:gd name="connsiteX86" fmla="*/ 305831 w 637497"/>
                <a:gd name="connsiteY86" fmla="*/ 125173 h 937398"/>
                <a:gd name="connsiteX87" fmla="*/ 375560 w 637497"/>
                <a:gd name="connsiteY87" fmla="*/ 128206 h 937398"/>
                <a:gd name="connsiteX88" fmla="*/ 259974 w 637497"/>
                <a:gd name="connsiteY88" fmla="*/ 162244 h 937398"/>
                <a:gd name="connsiteX89" fmla="*/ 318025 w 637497"/>
                <a:gd name="connsiteY89" fmla="*/ 143877 h 937398"/>
                <a:gd name="connsiteX90" fmla="*/ 258085 w 637497"/>
                <a:gd name="connsiteY90" fmla="*/ 158369 h 937398"/>
                <a:gd name="connsiteX91" fmla="*/ 305831 w 637497"/>
                <a:gd name="connsiteY91" fmla="*/ 125173 h 937398"/>
                <a:gd name="connsiteX92" fmla="*/ 231067 w 637497"/>
                <a:gd name="connsiteY92" fmla="*/ 50800 h 937398"/>
                <a:gd name="connsiteX93" fmla="*/ 261893 w 637497"/>
                <a:gd name="connsiteY93" fmla="*/ 100689 h 937398"/>
                <a:gd name="connsiteX94" fmla="*/ 242884 w 637497"/>
                <a:gd name="connsiteY94" fmla="*/ 149056 h 937398"/>
                <a:gd name="connsiteX95" fmla="*/ 235349 w 637497"/>
                <a:gd name="connsiteY95" fmla="*/ 99336 h 937398"/>
                <a:gd name="connsiteX96" fmla="*/ 237746 w 637497"/>
                <a:gd name="connsiteY96" fmla="*/ 149225 h 937398"/>
                <a:gd name="connsiteX97" fmla="*/ 231067 w 637497"/>
                <a:gd name="connsiteY97" fmla="*/ 50800 h 937398"/>
                <a:gd name="connsiteX98" fmla="*/ 434297 w 637497"/>
                <a:gd name="connsiteY98" fmla="*/ 0 h 937398"/>
                <a:gd name="connsiteX99" fmla="*/ 333227 w 637497"/>
                <a:gd name="connsiteY99" fmla="*/ 106520 h 937398"/>
                <a:gd name="connsiteX100" fmla="*/ 298169 w 637497"/>
                <a:gd name="connsiteY100" fmla="*/ 101880 h 937398"/>
                <a:gd name="connsiteX101" fmla="*/ 259342 w 637497"/>
                <a:gd name="connsiteY101" fmla="*/ 146786 h 937398"/>
                <a:gd name="connsiteX102" fmla="*/ 217072 w 637497"/>
                <a:gd name="connsiteY102" fmla="*/ 209833 h 937398"/>
                <a:gd name="connsiteX103" fmla="*/ 181178 w 637497"/>
                <a:gd name="connsiteY103" fmla="*/ 289246 h 937398"/>
                <a:gd name="connsiteX104" fmla="*/ 161771 w 637497"/>
                <a:gd name="connsiteY104" fmla="*/ 381838 h 937398"/>
                <a:gd name="connsiteX105" fmla="*/ 165721 w 637497"/>
                <a:gd name="connsiteY105" fmla="*/ 481789 h 937398"/>
                <a:gd name="connsiteX106" fmla="*/ 193715 w 637497"/>
                <a:gd name="connsiteY106" fmla="*/ 581398 h 937398"/>
                <a:gd name="connsiteX107" fmla="*/ 198696 w 637497"/>
                <a:gd name="connsiteY107" fmla="*/ 593550 h 937398"/>
                <a:gd name="connsiteX108" fmla="*/ 203848 w 637497"/>
                <a:gd name="connsiteY108" fmla="*/ 605530 h 937398"/>
                <a:gd name="connsiteX109" fmla="*/ 209516 w 637497"/>
                <a:gd name="connsiteY109" fmla="*/ 617339 h 937398"/>
                <a:gd name="connsiteX110" fmla="*/ 215183 w 637497"/>
                <a:gd name="connsiteY110" fmla="*/ 629149 h 937398"/>
                <a:gd name="connsiteX111" fmla="*/ 241116 w 637497"/>
                <a:gd name="connsiteY111" fmla="*/ 674503 h 937398"/>
                <a:gd name="connsiteX112" fmla="*/ 306206 w 637497"/>
                <a:gd name="connsiteY112" fmla="*/ 753574 h 937398"/>
                <a:gd name="connsiteX113" fmla="*/ 383147 w 637497"/>
                <a:gd name="connsiteY113" fmla="*/ 812279 h 937398"/>
                <a:gd name="connsiteX114" fmla="*/ 461461 w 637497"/>
                <a:gd name="connsiteY114" fmla="*/ 850445 h 937398"/>
                <a:gd name="connsiteX115" fmla="*/ 532047 w 637497"/>
                <a:gd name="connsiteY115" fmla="*/ 872010 h 937398"/>
                <a:gd name="connsiteX116" fmla="*/ 588035 w 637497"/>
                <a:gd name="connsiteY116" fmla="*/ 882279 h 937398"/>
                <a:gd name="connsiteX117" fmla="*/ 624445 w 637497"/>
                <a:gd name="connsiteY117" fmla="*/ 885702 h 937398"/>
                <a:gd name="connsiteX118" fmla="*/ 637497 w 637497"/>
                <a:gd name="connsiteY118" fmla="*/ 886044 h 937398"/>
                <a:gd name="connsiteX119" fmla="*/ 637497 w 637497"/>
                <a:gd name="connsiteY119" fmla="*/ 887071 h 937398"/>
                <a:gd name="connsiteX120" fmla="*/ 624445 w 637497"/>
                <a:gd name="connsiteY120" fmla="*/ 887242 h 937398"/>
                <a:gd name="connsiteX121" fmla="*/ 587692 w 637497"/>
                <a:gd name="connsiteY121" fmla="*/ 885188 h 937398"/>
                <a:gd name="connsiteX122" fmla="*/ 531017 w 637497"/>
                <a:gd name="connsiteY122" fmla="*/ 876460 h 937398"/>
                <a:gd name="connsiteX123" fmla="*/ 514186 w 637497"/>
                <a:gd name="connsiteY123" fmla="*/ 872865 h 937398"/>
                <a:gd name="connsiteX124" fmla="*/ 496497 w 637497"/>
                <a:gd name="connsiteY124" fmla="*/ 868416 h 937398"/>
                <a:gd name="connsiteX125" fmla="*/ 477949 w 637497"/>
                <a:gd name="connsiteY125" fmla="*/ 862939 h 937398"/>
                <a:gd name="connsiteX126" fmla="*/ 458885 w 637497"/>
                <a:gd name="connsiteY126" fmla="*/ 856606 h 937398"/>
                <a:gd name="connsiteX127" fmla="*/ 378510 w 637497"/>
                <a:gd name="connsiteY127" fmla="*/ 819125 h 937398"/>
                <a:gd name="connsiteX128" fmla="*/ 298650 w 637497"/>
                <a:gd name="connsiteY128" fmla="*/ 760249 h 937398"/>
                <a:gd name="connsiteX129" fmla="*/ 231155 w 637497"/>
                <a:gd name="connsiteY129" fmla="*/ 679980 h 937398"/>
                <a:gd name="connsiteX130" fmla="*/ 204363 w 637497"/>
                <a:gd name="connsiteY130" fmla="*/ 633770 h 937398"/>
                <a:gd name="connsiteX131" fmla="*/ 198524 w 637497"/>
                <a:gd name="connsiteY131" fmla="*/ 621960 h 937398"/>
                <a:gd name="connsiteX132" fmla="*/ 192857 w 637497"/>
                <a:gd name="connsiteY132" fmla="*/ 609980 h 937398"/>
                <a:gd name="connsiteX133" fmla="*/ 187361 w 637497"/>
                <a:gd name="connsiteY133" fmla="*/ 597657 h 937398"/>
                <a:gd name="connsiteX134" fmla="*/ 182209 w 637497"/>
                <a:gd name="connsiteY134" fmla="*/ 585334 h 937398"/>
                <a:gd name="connsiteX135" fmla="*/ 153699 w 637497"/>
                <a:gd name="connsiteY135" fmla="*/ 483501 h 937398"/>
                <a:gd name="connsiteX136" fmla="*/ 151810 w 637497"/>
                <a:gd name="connsiteY136" fmla="*/ 470664 h 937398"/>
                <a:gd name="connsiteX137" fmla="*/ 150436 w 637497"/>
                <a:gd name="connsiteY137" fmla="*/ 457828 h 937398"/>
                <a:gd name="connsiteX138" fmla="*/ 148891 w 637497"/>
                <a:gd name="connsiteY138" fmla="*/ 431985 h 937398"/>
                <a:gd name="connsiteX139" fmla="*/ 148719 w 637497"/>
                <a:gd name="connsiteY139" fmla="*/ 419320 h 937398"/>
                <a:gd name="connsiteX140" fmla="*/ 148891 w 637497"/>
                <a:gd name="connsiteY140" fmla="*/ 406655 h 937398"/>
                <a:gd name="connsiteX141" fmla="*/ 149578 w 637497"/>
                <a:gd name="connsiteY141" fmla="*/ 393989 h 937398"/>
                <a:gd name="connsiteX142" fmla="*/ 150608 w 637497"/>
                <a:gd name="connsiteY142" fmla="*/ 381496 h 937398"/>
                <a:gd name="connsiteX143" fmla="*/ 171904 w 637497"/>
                <a:gd name="connsiteY143" fmla="*/ 287192 h 937398"/>
                <a:gd name="connsiteX144" fmla="*/ 210031 w 637497"/>
                <a:gd name="connsiteY144" fmla="*/ 207094 h 937398"/>
                <a:gd name="connsiteX145" fmla="*/ 215355 w 637497"/>
                <a:gd name="connsiteY145" fmla="*/ 198366 h 937398"/>
                <a:gd name="connsiteX146" fmla="*/ 220851 w 637497"/>
                <a:gd name="connsiteY146" fmla="*/ 189808 h 937398"/>
                <a:gd name="connsiteX147" fmla="*/ 232014 w 637497"/>
                <a:gd name="connsiteY147" fmla="*/ 173549 h 937398"/>
                <a:gd name="connsiteX148" fmla="*/ 254684 w 637497"/>
                <a:gd name="connsiteY148" fmla="*/ 144283 h 937398"/>
                <a:gd name="connsiteX149" fmla="*/ 295730 w 637497"/>
                <a:gd name="connsiteY149" fmla="*/ 99613 h 937398"/>
                <a:gd name="connsiteX150" fmla="*/ 297413 w 637497"/>
                <a:gd name="connsiteY150" fmla="*/ 98073 h 937398"/>
                <a:gd name="connsiteX151" fmla="*/ 296973 w 637497"/>
                <a:gd name="connsiteY151" fmla="*/ 94621 h 937398"/>
                <a:gd name="connsiteX152" fmla="*/ 354471 w 637497"/>
                <a:gd name="connsiteY152" fmla="*/ 35083 h 937398"/>
                <a:gd name="connsiteX153" fmla="*/ 434297 w 637497"/>
                <a:gd name="connsiteY153" fmla="*/ 0 h 93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37497" h="937398">
                  <a:moveTo>
                    <a:pt x="451806" y="862235"/>
                  </a:moveTo>
                  <a:cubicBezTo>
                    <a:pt x="475952" y="859472"/>
                    <a:pt x="495660" y="875618"/>
                    <a:pt x="503119" y="882923"/>
                  </a:cubicBezTo>
                  <a:cubicBezTo>
                    <a:pt x="473626" y="885657"/>
                    <a:pt x="428872" y="903939"/>
                    <a:pt x="428872" y="903939"/>
                  </a:cubicBezTo>
                  <a:cubicBezTo>
                    <a:pt x="448591" y="896592"/>
                    <a:pt x="500890" y="889586"/>
                    <a:pt x="504148" y="889245"/>
                  </a:cubicBezTo>
                  <a:cubicBezTo>
                    <a:pt x="431615" y="973138"/>
                    <a:pt x="357196" y="921879"/>
                    <a:pt x="356510" y="922050"/>
                  </a:cubicBezTo>
                  <a:cubicBezTo>
                    <a:pt x="375887" y="912311"/>
                    <a:pt x="384117" y="902230"/>
                    <a:pt x="426471" y="872329"/>
                  </a:cubicBezTo>
                  <a:cubicBezTo>
                    <a:pt x="435216" y="866178"/>
                    <a:pt x="443758" y="863156"/>
                    <a:pt x="451806" y="862235"/>
                  </a:cubicBezTo>
                  <a:close/>
                  <a:moveTo>
                    <a:pt x="326798" y="798214"/>
                  </a:moveTo>
                  <a:cubicBezTo>
                    <a:pt x="355780" y="801368"/>
                    <a:pt x="373865" y="824885"/>
                    <a:pt x="380323" y="835209"/>
                  </a:cubicBezTo>
                  <a:cubicBezTo>
                    <a:pt x="345361" y="830451"/>
                    <a:pt x="287664" y="839798"/>
                    <a:pt x="287664" y="839798"/>
                  </a:cubicBezTo>
                  <a:cubicBezTo>
                    <a:pt x="312981" y="836569"/>
                    <a:pt x="375845" y="842007"/>
                    <a:pt x="379634" y="842517"/>
                  </a:cubicBezTo>
                  <a:cubicBezTo>
                    <a:pt x="270958" y="919163"/>
                    <a:pt x="198449" y="841837"/>
                    <a:pt x="197760" y="841837"/>
                  </a:cubicBezTo>
                  <a:cubicBezTo>
                    <a:pt x="223422" y="835719"/>
                    <a:pt x="235823" y="826202"/>
                    <a:pt x="294209" y="803089"/>
                  </a:cubicBezTo>
                  <a:cubicBezTo>
                    <a:pt x="306265" y="798373"/>
                    <a:pt x="317137" y="797162"/>
                    <a:pt x="326798" y="798214"/>
                  </a:cubicBezTo>
                  <a:close/>
                  <a:moveTo>
                    <a:pt x="445410" y="730421"/>
                  </a:moveTo>
                  <a:cubicBezTo>
                    <a:pt x="445755" y="730250"/>
                    <a:pt x="540660" y="750587"/>
                    <a:pt x="519263" y="858766"/>
                  </a:cubicBezTo>
                  <a:cubicBezTo>
                    <a:pt x="517538" y="856032"/>
                    <a:pt x="488894" y="813307"/>
                    <a:pt x="481129" y="794166"/>
                  </a:cubicBezTo>
                  <a:cubicBezTo>
                    <a:pt x="481301" y="794166"/>
                    <a:pt x="496659" y="838600"/>
                    <a:pt x="513569" y="862013"/>
                  </a:cubicBezTo>
                  <a:cubicBezTo>
                    <a:pt x="499075" y="860817"/>
                    <a:pt x="458179" y="854494"/>
                    <a:pt x="454038" y="813478"/>
                  </a:cubicBezTo>
                  <a:cubicBezTo>
                    <a:pt x="449206" y="763404"/>
                    <a:pt x="451277" y="750758"/>
                    <a:pt x="445410" y="730421"/>
                  </a:cubicBezTo>
                  <a:close/>
                  <a:moveTo>
                    <a:pt x="191256" y="690294"/>
                  </a:moveTo>
                  <a:cubicBezTo>
                    <a:pt x="243932" y="682625"/>
                    <a:pt x="262634" y="725572"/>
                    <a:pt x="267610" y="740910"/>
                  </a:cubicBezTo>
                  <a:cubicBezTo>
                    <a:pt x="234323" y="728469"/>
                    <a:pt x="174784" y="724549"/>
                    <a:pt x="174784" y="724720"/>
                  </a:cubicBezTo>
                  <a:cubicBezTo>
                    <a:pt x="200693" y="727106"/>
                    <a:pt x="261433" y="746704"/>
                    <a:pt x="265036" y="747897"/>
                  </a:cubicBezTo>
                  <a:cubicBezTo>
                    <a:pt x="137379" y="798513"/>
                    <a:pt x="85562" y="706996"/>
                    <a:pt x="85047" y="706484"/>
                  </a:cubicBezTo>
                  <a:cubicBezTo>
                    <a:pt x="111985" y="706314"/>
                    <a:pt x="127084" y="699838"/>
                    <a:pt x="191256" y="690294"/>
                  </a:cubicBezTo>
                  <a:close/>
                  <a:moveTo>
                    <a:pt x="361113" y="644696"/>
                  </a:moveTo>
                  <a:cubicBezTo>
                    <a:pt x="361794" y="644525"/>
                    <a:pt x="462873" y="692701"/>
                    <a:pt x="406037" y="810750"/>
                  </a:cubicBezTo>
                  <a:cubicBezTo>
                    <a:pt x="404846" y="807162"/>
                    <a:pt x="385107" y="750786"/>
                    <a:pt x="382044" y="727040"/>
                  </a:cubicBezTo>
                  <a:cubicBezTo>
                    <a:pt x="382044" y="727040"/>
                    <a:pt x="386128" y="781878"/>
                    <a:pt x="398550" y="812800"/>
                  </a:cubicBezTo>
                  <a:cubicBezTo>
                    <a:pt x="382384" y="807675"/>
                    <a:pt x="337460" y="789908"/>
                    <a:pt x="345288" y="741902"/>
                  </a:cubicBezTo>
                  <a:cubicBezTo>
                    <a:pt x="354987" y="683476"/>
                    <a:pt x="361454" y="669467"/>
                    <a:pt x="361113" y="644696"/>
                  </a:cubicBezTo>
                  <a:close/>
                  <a:moveTo>
                    <a:pt x="300029" y="552450"/>
                  </a:moveTo>
                  <a:cubicBezTo>
                    <a:pt x="300886" y="552450"/>
                    <a:pt x="386673" y="622086"/>
                    <a:pt x="298656" y="723560"/>
                  </a:cubicBezTo>
                  <a:cubicBezTo>
                    <a:pt x="298484" y="719814"/>
                    <a:pt x="293852" y="660564"/>
                    <a:pt x="297627" y="636898"/>
                  </a:cubicBezTo>
                  <a:cubicBezTo>
                    <a:pt x="297627" y="636898"/>
                    <a:pt x="286474" y="691040"/>
                    <a:pt x="290592" y="723900"/>
                  </a:cubicBezTo>
                  <a:cubicBezTo>
                    <a:pt x="276008" y="715387"/>
                    <a:pt x="235860" y="687805"/>
                    <a:pt x="256792" y="643027"/>
                  </a:cubicBezTo>
                  <a:cubicBezTo>
                    <a:pt x="282700" y="588545"/>
                    <a:pt x="293166" y="576456"/>
                    <a:pt x="300029" y="552450"/>
                  </a:cubicBezTo>
                  <a:close/>
                  <a:moveTo>
                    <a:pt x="16785" y="549275"/>
                  </a:moveTo>
                  <a:cubicBezTo>
                    <a:pt x="43962" y="554758"/>
                    <a:pt x="60818" y="551674"/>
                    <a:pt x="127385" y="556128"/>
                  </a:cubicBezTo>
                  <a:cubicBezTo>
                    <a:pt x="181911" y="559898"/>
                    <a:pt x="188963" y="605986"/>
                    <a:pt x="189823" y="622263"/>
                  </a:cubicBezTo>
                  <a:cubicBezTo>
                    <a:pt x="160066" y="602731"/>
                    <a:pt x="101584" y="586283"/>
                    <a:pt x="101584" y="586283"/>
                  </a:cubicBezTo>
                  <a:cubicBezTo>
                    <a:pt x="126697" y="594335"/>
                    <a:pt x="182083" y="626546"/>
                    <a:pt x="185351" y="628602"/>
                  </a:cubicBezTo>
                  <a:cubicBezTo>
                    <a:pt x="44306" y="650875"/>
                    <a:pt x="16785" y="549789"/>
                    <a:pt x="16785" y="549275"/>
                  </a:cubicBezTo>
                  <a:close/>
                  <a:moveTo>
                    <a:pt x="275261" y="444500"/>
                  </a:moveTo>
                  <a:cubicBezTo>
                    <a:pt x="275945" y="444671"/>
                    <a:pt x="340635" y="531082"/>
                    <a:pt x="226658" y="611188"/>
                  </a:cubicBezTo>
                  <a:cubicBezTo>
                    <a:pt x="227342" y="607609"/>
                    <a:pt x="238808" y="548808"/>
                    <a:pt x="249077" y="526481"/>
                  </a:cubicBezTo>
                  <a:cubicBezTo>
                    <a:pt x="249077" y="526481"/>
                    <a:pt x="223235" y="576760"/>
                    <a:pt x="218614" y="609995"/>
                  </a:cubicBezTo>
                  <a:cubicBezTo>
                    <a:pt x="206463" y="598405"/>
                    <a:pt x="173947" y="562784"/>
                    <a:pt x="207148" y="523583"/>
                  </a:cubicBezTo>
                  <a:cubicBezTo>
                    <a:pt x="247879" y="476031"/>
                    <a:pt x="261741" y="466487"/>
                    <a:pt x="275261" y="444500"/>
                  </a:cubicBezTo>
                  <a:close/>
                  <a:moveTo>
                    <a:pt x="67" y="385763"/>
                  </a:moveTo>
                  <a:cubicBezTo>
                    <a:pt x="24952" y="397403"/>
                    <a:pt x="42509" y="398430"/>
                    <a:pt x="106085" y="417773"/>
                  </a:cubicBezTo>
                  <a:cubicBezTo>
                    <a:pt x="158072" y="434035"/>
                    <a:pt x="151084" y="480596"/>
                    <a:pt x="147163" y="496516"/>
                  </a:cubicBezTo>
                  <a:cubicBezTo>
                    <a:pt x="123812" y="470839"/>
                    <a:pt x="71655" y="441225"/>
                    <a:pt x="71655" y="441396"/>
                  </a:cubicBezTo>
                  <a:cubicBezTo>
                    <a:pt x="93813" y="454919"/>
                    <a:pt x="138300" y="498912"/>
                    <a:pt x="141027" y="501651"/>
                  </a:cubicBezTo>
                  <a:cubicBezTo>
                    <a:pt x="-3853" y="491038"/>
                    <a:pt x="-274" y="386277"/>
                    <a:pt x="67" y="385763"/>
                  </a:cubicBezTo>
                  <a:close/>
                  <a:moveTo>
                    <a:pt x="284616" y="342900"/>
                  </a:moveTo>
                  <a:cubicBezTo>
                    <a:pt x="285129" y="343244"/>
                    <a:pt x="321585" y="442778"/>
                    <a:pt x="186030" y="495300"/>
                  </a:cubicBezTo>
                  <a:cubicBezTo>
                    <a:pt x="187742" y="491856"/>
                    <a:pt x="216667" y="436751"/>
                    <a:pt x="233611" y="417120"/>
                  </a:cubicBezTo>
                  <a:cubicBezTo>
                    <a:pt x="233611" y="417120"/>
                    <a:pt x="192876" y="460687"/>
                    <a:pt x="178499" y="492028"/>
                  </a:cubicBezTo>
                  <a:cubicBezTo>
                    <a:pt x="169770" y="477908"/>
                    <a:pt x="148547" y="435545"/>
                    <a:pt x="193390" y="404549"/>
                  </a:cubicBezTo>
                  <a:cubicBezTo>
                    <a:pt x="247988" y="367353"/>
                    <a:pt x="264590" y="361326"/>
                    <a:pt x="284616" y="342900"/>
                  </a:cubicBezTo>
                  <a:close/>
                  <a:moveTo>
                    <a:pt x="311828" y="254000"/>
                  </a:moveTo>
                  <a:cubicBezTo>
                    <a:pt x="311828" y="254342"/>
                    <a:pt x="316822" y="348611"/>
                    <a:pt x="181298" y="366713"/>
                  </a:cubicBezTo>
                  <a:cubicBezTo>
                    <a:pt x="183709" y="364151"/>
                    <a:pt x="224866" y="321799"/>
                    <a:pt x="245530" y="308307"/>
                  </a:cubicBezTo>
                  <a:cubicBezTo>
                    <a:pt x="245530" y="308307"/>
                    <a:pt x="196969" y="338022"/>
                    <a:pt x="175271" y="362444"/>
                  </a:cubicBezTo>
                  <a:cubicBezTo>
                    <a:pt x="171482" y="348269"/>
                    <a:pt x="164422" y="306941"/>
                    <a:pt x="213156" y="289180"/>
                  </a:cubicBezTo>
                  <a:cubicBezTo>
                    <a:pt x="272394" y="267833"/>
                    <a:pt x="288753" y="265954"/>
                    <a:pt x="311828" y="254000"/>
                  </a:cubicBezTo>
                  <a:close/>
                  <a:moveTo>
                    <a:pt x="46782" y="231775"/>
                  </a:moveTo>
                  <a:cubicBezTo>
                    <a:pt x="65538" y="247367"/>
                    <a:pt x="80853" y="251822"/>
                    <a:pt x="132132" y="282321"/>
                  </a:cubicBezTo>
                  <a:cubicBezTo>
                    <a:pt x="173947" y="307509"/>
                    <a:pt x="154502" y="346918"/>
                    <a:pt x="146587" y="360111"/>
                  </a:cubicBezTo>
                  <a:cubicBezTo>
                    <a:pt x="132820" y="332696"/>
                    <a:pt x="94447" y="295857"/>
                    <a:pt x="94447" y="295857"/>
                  </a:cubicBezTo>
                  <a:cubicBezTo>
                    <a:pt x="110450" y="312478"/>
                    <a:pt x="137983" y="360454"/>
                    <a:pt x="139531" y="363538"/>
                  </a:cubicBezTo>
                  <a:cubicBezTo>
                    <a:pt x="12022" y="324129"/>
                    <a:pt x="46265" y="232118"/>
                    <a:pt x="46782" y="231775"/>
                  </a:cubicBezTo>
                  <a:close/>
                  <a:moveTo>
                    <a:pt x="334285" y="188913"/>
                  </a:moveTo>
                  <a:cubicBezTo>
                    <a:pt x="334114" y="189255"/>
                    <a:pt x="316649" y="261938"/>
                    <a:pt x="209293" y="253900"/>
                  </a:cubicBezTo>
                  <a:cubicBezTo>
                    <a:pt x="211690" y="252190"/>
                    <a:pt x="252783" y="226708"/>
                    <a:pt x="271618" y="219696"/>
                  </a:cubicBezTo>
                  <a:cubicBezTo>
                    <a:pt x="271447" y="219696"/>
                    <a:pt x="227785" y="234404"/>
                    <a:pt x="205697" y="249625"/>
                  </a:cubicBezTo>
                  <a:cubicBezTo>
                    <a:pt x="206040" y="238166"/>
                    <a:pt x="210491" y="205502"/>
                    <a:pt x="251413" y="199858"/>
                  </a:cubicBezTo>
                  <a:cubicBezTo>
                    <a:pt x="301239" y="193189"/>
                    <a:pt x="314081" y="194386"/>
                    <a:pt x="334285" y="188913"/>
                  </a:cubicBezTo>
                  <a:close/>
                  <a:moveTo>
                    <a:pt x="138761" y="128588"/>
                  </a:moveTo>
                  <a:cubicBezTo>
                    <a:pt x="149202" y="143674"/>
                    <a:pt x="159472" y="149674"/>
                    <a:pt x="190965" y="181389"/>
                  </a:cubicBezTo>
                  <a:cubicBezTo>
                    <a:pt x="216810" y="207447"/>
                    <a:pt x="193019" y="234362"/>
                    <a:pt x="183776" y="243105"/>
                  </a:cubicBezTo>
                  <a:cubicBezTo>
                    <a:pt x="179669" y="219961"/>
                    <a:pt x="159301" y="185503"/>
                    <a:pt x="159301" y="185503"/>
                  </a:cubicBezTo>
                  <a:cubicBezTo>
                    <a:pt x="167345" y="200761"/>
                    <a:pt x="177101" y="241905"/>
                    <a:pt x="177786" y="244476"/>
                  </a:cubicBezTo>
                  <a:cubicBezTo>
                    <a:pt x="89810" y="193218"/>
                    <a:pt x="138419" y="128759"/>
                    <a:pt x="138761" y="128588"/>
                  </a:cubicBezTo>
                  <a:close/>
                  <a:moveTo>
                    <a:pt x="305831" y="125173"/>
                  </a:moveTo>
                  <a:cubicBezTo>
                    <a:pt x="347737" y="127027"/>
                    <a:pt x="357870" y="129723"/>
                    <a:pt x="375560" y="128206"/>
                  </a:cubicBezTo>
                  <a:cubicBezTo>
                    <a:pt x="375217" y="128375"/>
                    <a:pt x="346020" y="184150"/>
                    <a:pt x="259974" y="162244"/>
                  </a:cubicBezTo>
                  <a:cubicBezTo>
                    <a:pt x="262379" y="161402"/>
                    <a:pt x="301194" y="146910"/>
                    <a:pt x="318025" y="143877"/>
                  </a:cubicBezTo>
                  <a:cubicBezTo>
                    <a:pt x="318025" y="143877"/>
                    <a:pt x="279382" y="149438"/>
                    <a:pt x="258085" y="158369"/>
                  </a:cubicBezTo>
                  <a:cubicBezTo>
                    <a:pt x="260661" y="149269"/>
                    <a:pt x="271310" y="123825"/>
                    <a:pt x="305831" y="125173"/>
                  </a:cubicBezTo>
                  <a:close/>
                  <a:moveTo>
                    <a:pt x="231067" y="50800"/>
                  </a:moveTo>
                  <a:cubicBezTo>
                    <a:pt x="236205" y="64329"/>
                    <a:pt x="243227" y="70756"/>
                    <a:pt x="261893" y="100689"/>
                  </a:cubicBezTo>
                  <a:cubicBezTo>
                    <a:pt x="277135" y="125211"/>
                    <a:pt x="252303" y="143306"/>
                    <a:pt x="242884" y="149056"/>
                  </a:cubicBezTo>
                  <a:cubicBezTo>
                    <a:pt x="244425" y="129777"/>
                    <a:pt x="235349" y="99336"/>
                    <a:pt x="235349" y="99336"/>
                  </a:cubicBezTo>
                  <a:cubicBezTo>
                    <a:pt x="238603" y="112696"/>
                    <a:pt x="237746" y="147027"/>
                    <a:pt x="237746" y="149225"/>
                  </a:cubicBezTo>
                  <a:cubicBezTo>
                    <a:pt x="177122" y="95446"/>
                    <a:pt x="230725" y="50800"/>
                    <a:pt x="231067" y="50800"/>
                  </a:cubicBezTo>
                  <a:close/>
                  <a:moveTo>
                    <a:pt x="434297" y="0"/>
                  </a:moveTo>
                  <a:cubicBezTo>
                    <a:pt x="433848" y="149"/>
                    <a:pt x="408403" y="102133"/>
                    <a:pt x="333227" y="106520"/>
                  </a:cubicBezTo>
                  <a:lnTo>
                    <a:pt x="298169" y="101880"/>
                  </a:lnTo>
                  <a:lnTo>
                    <a:pt x="259342" y="146786"/>
                  </a:lnTo>
                  <a:cubicBezTo>
                    <a:pt x="245238" y="164906"/>
                    <a:pt x="230640" y="185957"/>
                    <a:pt x="217072" y="209833"/>
                  </a:cubicBezTo>
                  <a:cubicBezTo>
                    <a:pt x="203505" y="233623"/>
                    <a:pt x="190796" y="260322"/>
                    <a:pt x="181178" y="289246"/>
                  </a:cubicBezTo>
                  <a:cubicBezTo>
                    <a:pt x="171561" y="318170"/>
                    <a:pt x="164691" y="349491"/>
                    <a:pt x="161771" y="381838"/>
                  </a:cubicBezTo>
                  <a:cubicBezTo>
                    <a:pt x="158680" y="414356"/>
                    <a:pt x="160226" y="448073"/>
                    <a:pt x="165721" y="481789"/>
                  </a:cubicBezTo>
                  <a:cubicBezTo>
                    <a:pt x="171045" y="515506"/>
                    <a:pt x="180835" y="549051"/>
                    <a:pt x="193715" y="581398"/>
                  </a:cubicBezTo>
                  <a:cubicBezTo>
                    <a:pt x="195089" y="585506"/>
                    <a:pt x="196978" y="589442"/>
                    <a:pt x="198696" y="593550"/>
                  </a:cubicBezTo>
                  <a:cubicBezTo>
                    <a:pt x="200413" y="597486"/>
                    <a:pt x="202131" y="601423"/>
                    <a:pt x="203848" y="605530"/>
                  </a:cubicBezTo>
                  <a:cubicBezTo>
                    <a:pt x="205566" y="609467"/>
                    <a:pt x="207626" y="613403"/>
                    <a:pt x="209516" y="617339"/>
                  </a:cubicBezTo>
                  <a:cubicBezTo>
                    <a:pt x="211405" y="621276"/>
                    <a:pt x="213294" y="625212"/>
                    <a:pt x="215183" y="629149"/>
                  </a:cubicBezTo>
                  <a:cubicBezTo>
                    <a:pt x="223083" y="644723"/>
                    <a:pt x="231670" y="659956"/>
                    <a:pt x="241116" y="674503"/>
                  </a:cubicBezTo>
                  <a:cubicBezTo>
                    <a:pt x="260008" y="703599"/>
                    <a:pt x="281991" y="730298"/>
                    <a:pt x="306206" y="753574"/>
                  </a:cubicBezTo>
                  <a:cubicBezTo>
                    <a:pt x="330250" y="776679"/>
                    <a:pt x="356699" y="796190"/>
                    <a:pt x="383147" y="812279"/>
                  </a:cubicBezTo>
                  <a:cubicBezTo>
                    <a:pt x="409595" y="828195"/>
                    <a:pt x="436215" y="840860"/>
                    <a:pt x="461461" y="850445"/>
                  </a:cubicBezTo>
                  <a:cubicBezTo>
                    <a:pt x="486879" y="860029"/>
                    <a:pt x="510751" y="867046"/>
                    <a:pt x="532047" y="872010"/>
                  </a:cubicBezTo>
                  <a:cubicBezTo>
                    <a:pt x="553515" y="876973"/>
                    <a:pt x="572407" y="880225"/>
                    <a:pt x="588035" y="882279"/>
                  </a:cubicBezTo>
                  <a:cubicBezTo>
                    <a:pt x="603664" y="884332"/>
                    <a:pt x="616029" y="885188"/>
                    <a:pt x="624445" y="885702"/>
                  </a:cubicBezTo>
                  <a:cubicBezTo>
                    <a:pt x="632860" y="886044"/>
                    <a:pt x="637497" y="886044"/>
                    <a:pt x="637497" y="886044"/>
                  </a:cubicBezTo>
                  <a:cubicBezTo>
                    <a:pt x="637497" y="886386"/>
                    <a:pt x="637497" y="886728"/>
                    <a:pt x="637497" y="887071"/>
                  </a:cubicBezTo>
                  <a:cubicBezTo>
                    <a:pt x="637497" y="887071"/>
                    <a:pt x="632860" y="887413"/>
                    <a:pt x="624445" y="887242"/>
                  </a:cubicBezTo>
                  <a:cubicBezTo>
                    <a:pt x="615858" y="887071"/>
                    <a:pt x="603492" y="886900"/>
                    <a:pt x="587692" y="885188"/>
                  </a:cubicBezTo>
                  <a:cubicBezTo>
                    <a:pt x="571892" y="883648"/>
                    <a:pt x="552657" y="880909"/>
                    <a:pt x="531017" y="876460"/>
                  </a:cubicBezTo>
                  <a:cubicBezTo>
                    <a:pt x="525521" y="875604"/>
                    <a:pt x="519854" y="874235"/>
                    <a:pt x="514186" y="872865"/>
                  </a:cubicBezTo>
                  <a:cubicBezTo>
                    <a:pt x="508347" y="871667"/>
                    <a:pt x="502508" y="869956"/>
                    <a:pt x="496497" y="868416"/>
                  </a:cubicBezTo>
                  <a:cubicBezTo>
                    <a:pt x="490314" y="867046"/>
                    <a:pt x="484303" y="864821"/>
                    <a:pt x="477949" y="862939"/>
                  </a:cubicBezTo>
                  <a:cubicBezTo>
                    <a:pt x="471766" y="861056"/>
                    <a:pt x="465411" y="858660"/>
                    <a:pt x="458885" y="856606"/>
                  </a:cubicBezTo>
                  <a:cubicBezTo>
                    <a:pt x="433124" y="847193"/>
                    <a:pt x="405817" y="834870"/>
                    <a:pt x="378510" y="819125"/>
                  </a:cubicBezTo>
                  <a:cubicBezTo>
                    <a:pt x="351203" y="803208"/>
                    <a:pt x="323724" y="783868"/>
                    <a:pt x="298650" y="760249"/>
                  </a:cubicBezTo>
                  <a:cubicBezTo>
                    <a:pt x="273747" y="736802"/>
                    <a:pt x="250562" y="709760"/>
                    <a:pt x="231155" y="679980"/>
                  </a:cubicBezTo>
                  <a:cubicBezTo>
                    <a:pt x="221366" y="665090"/>
                    <a:pt x="212607" y="649687"/>
                    <a:pt x="204363" y="633770"/>
                  </a:cubicBezTo>
                  <a:cubicBezTo>
                    <a:pt x="202474" y="629662"/>
                    <a:pt x="200413" y="625897"/>
                    <a:pt x="198524" y="621960"/>
                  </a:cubicBezTo>
                  <a:cubicBezTo>
                    <a:pt x="196635" y="618024"/>
                    <a:pt x="194574" y="614088"/>
                    <a:pt x="192857" y="609980"/>
                  </a:cubicBezTo>
                  <a:cubicBezTo>
                    <a:pt x="190967" y="605872"/>
                    <a:pt x="189250" y="601765"/>
                    <a:pt x="187361" y="597657"/>
                  </a:cubicBezTo>
                  <a:cubicBezTo>
                    <a:pt x="185643" y="593550"/>
                    <a:pt x="183583" y="589442"/>
                    <a:pt x="182209" y="585334"/>
                  </a:cubicBezTo>
                  <a:cubicBezTo>
                    <a:pt x="168984" y="552303"/>
                    <a:pt x="159367" y="517902"/>
                    <a:pt x="153699" y="483501"/>
                  </a:cubicBezTo>
                  <a:cubicBezTo>
                    <a:pt x="153184" y="479222"/>
                    <a:pt x="152325" y="474943"/>
                    <a:pt x="151810" y="470664"/>
                  </a:cubicBezTo>
                  <a:cubicBezTo>
                    <a:pt x="151295" y="466386"/>
                    <a:pt x="150952" y="462107"/>
                    <a:pt x="150436" y="457828"/>
                  </a:cubicBezTo>
                  <a:cubicBezTo>
                    <a:pt x="149406" y="449271"/>
                    <a:pt x="149234" y="440542"/>
                    <a:pt x="148891" y="431985"/>
                  </a:cubicBezTo>
                  <a:cubicBezTo>
                    <a:pt x="148547" y="427877"/>
                    <a:pt x="148719" y="423598"/>
                    <a:pt x="148719" y="419320"/>
                  </a:cubicBezTo>
                  <a:cubicBezTo>
                    <a:pt x="148719" y="415041"/>
                    <a:pt x="148891" y="410762"/>
                    <a:pt x="148891" y="406655"/>
                  </a:cubicBezTo>
                  <a:cubicBezTo>
                    <a:pt x="149062" y="402376"/>
                    <a:pt x="149406" y="398268"/>
                    <a:pt x="149578" y="393989"/>
                  </a:cubicBezTo>
                  <a:cubicBezTo>
                    <a:pt x="149921" y="389882"/>
                    <a:pt x="149921" y="385603"/>
                    <a:pt x="150608" y="381496"/>
                  </a:cubicBezTo>
                  <a:cubicBezTo>
                    <a:pt x="153699" y="348293"/>
                    <a:pt x="161600" y="316630"/>
                    <a:pt x="171904" y="287192"/>
                  </a:cubicBezTo>
                  <a:cubicBezTo>
                    <a:pt x="182380" y="257926"/>
                    <a:pt x="195776" y="231055"/>
                    <a:pt x="210031" y="207094"/>
                  </a:cubicBezTo>
                  <a:cubicBezTo>
                    <a:pt x="211748" y="204185"/>
                    <a:pt x="213466" y="201275"/>
                    <a:pt x="215355" y="198366"/>
                  </a:cubicBezTo>
                  <a:cubicBezTo>
                    <a:pt x="217244" y="195456"/>
                    <a:pt x="218961" y="192547"/>
                    <a:pt x="220851" y="189808"/>
                  </a:cubicBezTo>
                  <a:cubicBezTo>
                    <a:pt x="224457" y="184160"/>
                    <a:pt x="228236" y="178684"/>
                    <a:pt x="232014" y="173549"/>
                  </a:cubicBezTo>
                  <a:cubicBezTo>
                    <a:pt x="239570" y="163109"/>
                    <a:pt x="247127" y="153353"/>
                    <a:pt x="254684" y="144283"/>
                  </a:cubicBezTo>
                  <a:cubicBezTo>
                    <a:pt x="269454" y="126483"/>
                    <a:pt x="283708" y="111593"/>
                    <a:pt x="295730" y="99613"/>
                  </a:cubicBezTo>
                  <a:lnTo>
                    <a:pt x="297413" y="98073"/>
                  </a:lnTo>
                  <a:lnTo>
                    <a:pt x="296973" y="94621"/>
                  </a:lnTo>
                  <a:cubicBezTo>
                    <a:pt x="296621" y="81098"/>
                    <a:pt x="302422" y="51816"/>
                    <a:pt x="354471" y="35083"/>
                  </a:cubicBezTo>
                  <a:cubicBezTo>
                    <a:pt x="424041" y="13284"/>
                    <a:pt x="424554" y="10389"/>
                    <a:pt x="434297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2B074B9-54DF-4612-8052-F465F4EDAC58}"/>
              </a:ext>
            </a:extLst>
          </p:cNvPr>
          <p:cNvSpPr/>
          <p:nvPr/>
        </p:nvSpPr>
        <p:spPr>
          <a:xfrm rot="5400000">
            <a:off x="4505316" y="5381289"/>
            <a:ext cx="2118127" cy="835296"/>
          </a:xfrm>
          <a:custGeom>
            <a:avLst/>
            <a:gdLst>
              <a:gd name="connsiteX0" fmla="*/ 0 w 2118127"/>
              <a:gd name="connsiteY0" fmla="*/ 835296 h 835296"/>
              <a:gd name="connsiteX1" fmla="*/ 208824 w 2118127"/>
              <a:gd name="connsiteY1" fmla="*/ 0 h 835296"/>
              <a:gd name="connsiteX2" fmla="*/ 2118127 w 2118127"/>
              <a:gd name="connsiteY2" fmla="*/ 0 h 835296"/>
              <a:gd name="connsiteX3" fmla="*/ 2118127 w 2118127"/>
              <a:gd name="connsiteY3" fmla="*/ 835296 h 83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127" h="835296">
                <a:moveTo>
                  <a:pt x="0" y="835296"/>
                </a:moveTo>
                <a:lnTo>
                  <a:pt x="208824" y="0"/>
                </a:lnTo>
                <a:lnTo>
                  <a:pt x="2118127" y="0"/>
                </a:lnTo>
                <a:lnTo>
                  <a:pt x="2118127" y="8352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73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DD3FE95-CBB5-43CF-8DD8-8FA4ABC135F8}"/>
              </a:ext>
            </a:extLst>
          </p:cNvPr>
          <p:cNvSpPr/>
          <p:nvPr/>
        </p:nvSpPr>
        <p:spPr>
          <a:xfrm rot="16200000" flipH="1">
            <a:off x="7184898" y="5903076"/>
            <a:ext cx="1219152" cy="690696"/>
          </a:xfrm>
          <a:custGeom>
            <a:avLst/>
            <a:gdLst>
              <a:gd name="connsiteX0" fmla="*/ 0 w 1219152"/>
              <a:gd name="connsiteY0" fmla="*/ 690696 h 690696"/>
              <a:gd name="connsiteX1" fmla="*/ 1219152 w 1219152"/>
              <a:gd name="connsiteY1" fmla="*/ 690696 h 690696"/>
              <a:gd name="connsiteX2" fmla="*/ 1219152 w 1219152"/>
              <a:gd name="connsiteY2" fmla="*/ 0 h 690696"/>
              <a:gd name="connsiteX3" fmla="*/ 172674 w 1219152"/>
              <a:gd name="connsiteY3" fmla="*/ 0 h 69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52" h="690696">
                <a:moveTo>
                  <a:pt x="0" y="690696"/>
                </a:moveTo>
                <a:lnTo>
                  <a:pt x="1219152" y="690696"/>
                </a:lnTo>
                <a:lnTo>
                  <a:pt x="1219152" y="0"/>
                </a:lnTo>
                <a:lnTo>
                  <a:pt x="172674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58D89F95-CBC0-48CA-9649-FECA5A00701E}"/>
              </a:ext>
            </a:extLst>
          </p:cNvPr>
          <p:cNvSpPr/>
          <p:nvPr/>
        </p:nvSpPr>
        <p:spPr>
          <a:xfrm rot="16200000" flipH="1">
            <a:off x="10421839" y="5760939"/>
            <a:ext cx="1503426" cy="690696"/>
          </a:xfrm>
          <a:custGeom>
            <a:avLst/>
            <a:gdLst>
              <a:gd name="connsiteX0" fmla="*/ 0 w 1503426"/>
              <a:gd name="connsiteY0" fmla="*/ 690696 h 690696"/>
              <a:gd name="connsiteX1" fmla="*/ 1503426 w 1503426"/>
              <a:gd name="connsiteY1" fmla="*/ 690696 h 690696"/>
              <a:gd name="connsiteX2" fmla="*/ 1503426 w 1503426"/>
              <a:gd name="connsiteY2" fmla="*/ 0 h 690696"/>
              <a:gd name="connsiteX3" fmla="*/ 172674 w 1503426"/>
              <a:gd name="connsiteY3" fmla="*/ 0 h 69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426" h="690696">
                <a:moveTo>
                  <a:pt x="0" y="690696"/>
                </a:moveTo>
                <a:lnTo>
                  <a:pt x="1503426" y="690696"/>
                </a:lnTo>
                <a:lnTo>
                  <a:pt x="1503426" y="0"/>
                </a:lnTo>
                <a:lnTo>
                  <a:pt x="172674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DEC4DB7-EC36-43FD-8516-1F256256AF5A}"/>
              </a:ext>
            </a:extLst>
          </p:cNvPr>
          <p:cNvSpPr/>
          <p:nvPr/>
        </p:nvSpPr>
        <p:spPr>
          <a:xfrm rot="5400000">
            <a:off x="4543550" y="6010558"/>
            <a:ext cx="1004189" cy="690696"/>
          </a:xfrm>
          <a:custGeom>
            <a:avLst/>
            <a:gdLst>
              <a:gd name="connsiteX0" fmla="*/ 0 w 1004189"/>
              <a:gd name="connsiteY0" fmla="*/ 690696 h 690696"/>
              <a:gd name="connsiteX1" fmla="*/ 172674 w 1004189"/>
              <a:gd name="connsiteY1" fmla="*/ 0 h 690696"/>
              <a:gd name="connsiteX2" fmla="*/ 1004189 w 1004189"/>
              <a:gd name="connsiteY2" fmla="*/ 0 h 690696"/>
              <a:gd name="connsiteX3" fmla="*/ 1004189 w 1004189"/>
              <a:gd name="connsiteY3" fmla="*/ 690696 h 69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189" h="690696">
                <a:moveTo>
                  <a:pt x="0" y="690696"/>
                </a:moveTo>
                <a:lnTo>
                  <a:pt x="172674" y="0"/>
                </a:lnTo>
                <a:lnTo>
                  <a:pt x="1004189" y="0"/>
                </a:lnTo>
                <a:lnTo>
                  <a:pt x="1004189" y="69069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472F709-1CC1-4FA8-81BD-47424E66C9B9}"/>
              </a:ext>
            </a:extLst>
          </p:cNvPr>
          <p:cNvSpPr/>
          <p:nvPr/>
        </p:nvSpPr>
        <p:spPr>
          <a:xfrm rot="5400000">
            <a:off x="850624" y="5687053"/>
            <a:ext cx="1506600" cy="835296"/>
          </a:xfrm>
          <a:custGeom>
            <a:avLst/>
            <a:gdLst>
              <a:gd name="connsiteX0" fmla="*/ 0 w 1506600"/>
              <a:gd name="connsiteY0" fmla="*/ 835296 h 835296"/>
              <a:gd name="connsiteX1" fmla="*/ 208824 w 1506600"/>
              <a:gd name="connsiteY1" fmla="*/ 0 h 835296"/>
              <a:gd name="connsiteX2" fmla="*/ 1506600 w 1506600"/>
              <a:gd name="connsiteY2" fmla="*/ 0 h 835296"/>
              <a:gd name="connsiteX3" fmla="*/ 1506600 w 1506600"/>
              <a:gd name="connsiteY3" fmla="*/ 835296 h 83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600" h="835296">
                <a:moveTo>
                  <a:pt x="0" y="835296"/>
                </a:moveTo>
                <a:lnTo>
                  <a:pt x="208824" y="0"/>
                </a:lnTo>
                <a:lnTo>
                  <a:pt x="1506600" y="0"/>
                </a:lnTo>
                <a:lnTo>
                  <a:pt x="1506600" y="83529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7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F82EE50-33A1-416E-B0CB-DCCA867784F6}"/>
              </a:ext>
            </a:extLst>
          </p:cNvPr>
          <p:cNvGrpSpPr/>
          <p:nvPr/>
        </p:nvGrpSpPr>
        <p:grpSpPr>
          <a:xfrm>
            <a:off x="554474" y="1521633"/>
            <a:ext cx="11637525" cy="955603"/>
            <a:chOff x="554474" y="1521633"/>
            <a:chExt cx="11637525" cy="95560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50BAB6F-C7A0-418E-98DD-FB784E37A968}"/>
                </a:ext>
              </a:extLst>
            </p:cNvPr>
            <p:cNvSpPr/>
            <p:nvPr/>
          </p:nvSpPr>
          <p:spPr>
            <a:xfrm>
              <a:off x="1428081" y="1521633"/>
              <a:ext cx="9890310" cy="764038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75000">
                  <a:srgbClr val="1A3AFA"/>
                </a:gs>
                <a:gs pos="27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EFE04D-60A7-4300-86B3-142CDE948D0D}"/>
                </a:ext>
              </a:extLst>
            </p:cNvPr>
            <p:cNvSpPr txBox="1"/>
            <p:nvPr/>
          </p:nvSpPr>
          <p:spPr>
            <a:xfrm>
              <a:off x="3509369" y="1639253"/>
              <a:ext cx="57277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团队连续三年集团业绩 </a:t>
              </a:r>
              <a:r>
                <a:rPr lang="zh-CN" altLang="en-US" sz="3200" dirty="0">
                  <a:solidFill>
                    <a:schemeClr val="accent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第一</a:t>
              </a:r>
              <a:endParaRPr lang="zh-CN" altLang="en-US" sz="28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pic>
          <p:nvPicPr>
            <p:cNvPr id="50" name="图片 49" descr="黑暗中的灯光&#10;&#10;中度可信度描述已自动生成">
              <a:extLst>
                <a:ext uri="{FF2B5EF4-FFF2-40B4-BE49-F238E27FC236}">
                  <a16:creationId xmlns:a16="http://schemas.microsoft.com/office/drawing/2014/main" id="{F3F6758A-AD78-4110-B597-D28D32D9B3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241"/>
            <a:stretch/>
          </p:blipFill>
          <p:spPr>
            <a:xfrm>
              <a:off x="554474" y="2138442"/>
              <a:ext cx="11637525" cy="3387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640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1" grpId="0" animBg="1"/>
      <p:bldP spid="43" grpId="0" animBg="1"/>
      <p:bldP spid="39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E246B2F4-1CE1-44E8-998F-1B54B69CEA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E175CF-2FD6-4B82-8890-2BBCFA52D4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30" t="4176" r="12730" b="4176"/>
          <a:stretch/>
        </p:blipFill>
        <p:spPr>
          <a:xfrm>
            <a:off x="6587854" y="0"/>
            <a:ext cx="5604146" cy="6858000"/>
          </a:xfrm>
          <a:prstGeom prst="rect">
            <a:avLst/>
          </a:prstGeom>
        </p:spPr>
      </p:pic>
      <p:pic>
        <p:nvPicPr>
          <p:cNvPr id="12" name="图片 11" descr="电脑合成图&#10;&#10;低可信度描述已自动生成">
            <a:extLst>
              <a:ext uri="{FF2B5EF4-FFF2-40B4-BE49-F238E27FC236}">
                <a16:creationId xmlns:a16="http://schemas.microsoft.com/office/drawing/2014/main" id="{153E49D3-2BF0-4C4C-B4D5-89F4E7C96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A83EA2-791C-4FA0-B647-40BAE7AF135C}"/>
              </a:ext>
            </a:extLst>
          </p:cNvPr>
          <p:cNvSpPr txBox="1"/>
          <p:nvPr/>
        </p:nvSpPr>
        <p:spPr>
          <a:xfrm>
            <a:off x="3479609" y="425913"/>
            <a:ext cx="5039358" cy="37702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3900" dirty="0">
                <a:ln w="63500">
                  <a:noFill/>
                </a:ln>
                <a:gradFill>
                  <a:gsLst>
                    <a:gs pos="19000">
                      <a:schemeClr val="accent5"/>
                    </a:gs>
                    <a:gs pos="7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23900" dirty="0">
              <a:ln w="63500">
                <a:noFill/>
              </a:ln>
              <a:gradFill>
                <a:gsLst>
                  <a:gs pos="19000">
                    <a:schemeClr val="accent5"/>
                  </a:gs>
                  <a:gs pos="7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6" name="图片 5" descr="图片包含 橙子, 桌子, 小, 蛋糕&#10;&#10;描述已自动生成">
            <a:extLst>
              <a:ext uri="{FF2B5EF4-FFF2-40B4-BE49-F238E27FC236}">
                <a16:creationId xmlns:a16="http://schemas.microsoft.com/office/drawing/2014/main" id="{89D54980-BFC2-45EF-A818-189895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2440" y="4060012"/>
            <a:ext cx="2314217" cy="2214606"/>
          </a:xfrm>
          <a:prstGeom prst="rect">
            <a:avLst/>
          </a:prstGeom>
          <a:effectLst/>
        </p:spPr>
      </p:pic>
      <p:pic>
        <p:nvPicPr>
          <p:cNvPr id="11" name="图片 10" descr="黑暗里有星球&#10;&#10;中度可信度描述已自动生成">
            <a:extLst>
              <a:ext uri="{FF2B5EF4-FFF2-40B4-BE49-F238E27FC236}">
                <a16:creationId xmlns:a16="http://schemas.microsoft.com/office/drawing/2014/main" id="{C5B1933A-8422-4688-8A2E-5DF459CA46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1" y="577599"/>
            <a:ext cx="794300" cy="1107970"/>
          </a:xfrm>
          <a:prstGeom prst="rect">
            <a:avLst/>
          </a:prstGeom>
        </p:spPr>
      </p:pic>
      <p:pic>
        <p:nvPicPr>
          <p:cNvPr id="13" name="图片 12" descr="黑暗里有星球&#10;&#10;中度可信度描述已自动生成">
            <a:extLst>
              <a:ext uri="{FF2B5EF4-FFF2-40B4-BE49-F238E27FC236}">
                <a16:creationId xmlns:a16="http://schemas.microsoft.com/office/drawing/2014/main" id="{E3122506-C2A3-468A-A0A0-4ACF0821F4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10182" y="4757486"/>
            <a:ext cx="1165984" cy="16264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01F129-3152-4889-A77B-B452F93934A5}"/>
              </a:ext>
            </a:extLst>
          </p:cNvPr>
          <p:cNvSpPr txBox="1"/>
          <p:nvPr/>
        </p:nvSpPr>
        <p:spPr>
          <a:xfrm>
            <a:off x="1042441" y="2736573"/>
            <a:ext cx="9913694" cy="132343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noFill/>
                </a:ln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工作不足及改进</a:t>
            </a:r>
          </a:p>
        </p:txBody>
      </p:sp>
    </p:spTree>
    <p:extLst>
      <p:ext uri="{BB962C8B-B14F-4D97-AF65-F5344CB8AC3E}">
        <p14:creationId xmlns:p14="http://schemas.microsoft.com/office/powerpoint/2010/main" val="23886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背景图案&#10;&#10;描述已自动生成">
            <a:extLst>
              <a:ext uri="{FF2B5EF4-FFF2-40B4-BE49-F238E27FC236}">
                <a16:creationId xmlns:a16="http://schemas.microsoft.com/office/drawing/2014/main" id="{CC2FA4C9-A037-4AC5-BE20-2BAEEB3259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8" name="矩形 147">
            <a:extLst>
              <a:ext uri="{FF2B5EF4-FFF2-40B4-BE49-F238E27FC236}">
                <a16:creationId xmlns:a16="http://schemas.microsoft.com/office/drawing/2014/main" id="{183A0682-BAB5-4554-85FF-69F4FB8A430F}"/>
              </a:ext>
            </a:extLst>
          </p:cNvPr>
          <p:cNvSpPr/>
          <p:nvPr/>
        </p:nvSpPr>
        <p:spPr>
          <a:xfrm>
            <a:off x="8277800" y="1662514"/>
            <a:ext cx="3063824" cy="4368798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60000">
                <a:schemeClr val="accent1">
                  <a:alpha val="5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6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F87207-8E36-423B-82A8-5CAD5E99A5E1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存在不足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61F888F-5F11-499B-B957-391E54AF5ABC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26AD5F4-31D9-49C1-9751-5EC4D70CA715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31" name="图片 30" descr="背景图案&#10;&#10;描述已自动生成">
              <a:extLst>
                <a:ext uri="{FF2B5EF4-FFF2-40B4-BE49-F238E27FC236}">
                  <a16:creationId xmlns:a16="http://schemas.microsoft.com/office/drawing/2014/main" id="{829E58BF-E13F-45C8-8D91-7BC1E07F3A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32" name="图片 31" descr="背景图案&#10;&#10;描述已自动生成">
              <a:extLst>
                <a:ext uri="{FF2B5EF4-FFF2-40B4-BE49-F238E27FC236}">
                  <a16:creationId xmlns:a16="http://schemas.microsoft.com/office/drawing/2014/main" id="{14422690-FD7E-4740-A0FE-4D0EC568F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943349"/>
              <a:ext cx="558800" cy="1452878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4185EC-FAB9-41D1-A6E4-F9450D9F56B3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0F3EF4-AAE6-474C-B422-E9CA938C7C0E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14D9C0B-B63B-4708-BA61-C3C7356F9051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03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178A63D-87FD-4009-A32C-827E81D01887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sp>
        <p:nvSpPr>
          <p:cNvPr id="146" name="矩形 145">
            <a:extLst>
              <a:ext uri="{FF2B5EF4-FFF2-40B4-BE49-F238E27FC236}">
                <a16:creationId xmlns:a16="http://schemas.microsoft.com/office/drawing/2014/main" id="{9624588E-9E3C-4559-A3FA-58D688C179C4}"/>
              </a:ext>
            </a:extLst>
          </p:cNvPr>
          <p:cNvSpPr/>
          <p:nvPr/>
        </p:nvSpPr>
        <p:spPr>
          <a:xfrm>
            <a:off x="1369596" y="1662514"/>
            <a:ext cx="3063824" cy="4368798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60000">
                <a:schemeClr val="accent1">
                  <a:alpha val="5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6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9B404DB-0553-4576-B345-C227EDA40D40}"/>
              </a:ext>
            </a:extLst>
          </p:cNvPr>
          <p:cNvGrpSpPr/>
          <p:nvPr/>
        </p:nvGrpSpPr>
        <p:grpSpPr>
          <a:xfrm>
            <a:off x="1718027" y="1974946"/>
            <a:ext cx="2366962" cy="3322306"/>
            <a:chOff x="1718027" y="1974946"/>
            <a:chExt cx="2366962" cy="3322306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BA4532D7-A404-41F4-BA20-A66BA7B77F5A}"/>
                </a:ext>
              </a:extLst>
            </p:cNvPr>
            <p:cNvSpPr txBox="1"/>
            <p:nvPr/>
          </p:nvSpPr>
          <p:spPr>
            <a:xfrm>
              <a:off x="1718027" y="4102566"/>
              <a:ext cx="2366962" cy="1194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继续拓宽自己的理论知识面，在日常工作中，遇问题多查阅文献，从而提高自己解决实际问题的能力。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1D1BAFC-099C-4D92-8A06-2EF588620EBE}"/>
                </a:ext>
              </a:extLst>
            </p:cNvPr>
            <p:cNvGrpSpPr/>
            <p:nvPr/>
          </p:nvGrpSpPr>
          <p:grpSpPr>
            <a:xfrm>
              <a:off x="1863340" y="1974946"/>
              <a:ext cx="2103119" cy="2103117"/>
              <a:chOff x="1863340" y="1974946"/>
              <a:chExt cx="2103119" cy="2103117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E5A3AB6B-DA1F-4E46-94FD-D5CF84951EEB}"/>
                  </a:ext>
                </a:extLst>
              </p:cNvPr>
              <p:cNvGrpSpPr/>
              <p:nvPr/>
            </p:nvGrpSpPr>
            <p:grpSpPr>
              <a:xfrm>
                <a:off x="1863340" y="1974946"/>
                <a:ext cx="2103119" cy="2103117"/>
                <a:chOff x="4160520" y="2953650"/>
                <a:chExt cx="2727960" cy="2727958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2BCD3090-B465-4A45-818F-772E6579DF41}"/>
                    </a:ext>
                  </a:extLst>
                </p:cNvPr>
                <p:cNvSpPr/>
                <p:nvPr/>
              </p:nvSpPr>
              <p:spPr>
                <a:xfrm>
                  <a:off x="4160520" y="2953650"/>
                  <a:ext cx="2727960" cy="2727958"/>
                </a:xfrm>
                <a:prstGeom prst="ellipse">
                  <a:avLst/>
                </a:prstGeom>
                <a:noFill/>
                <a:ln w="63500">
                  <a:gradFill>
                    <a:gsLst>
                      <a:gs pos="0">
                        <a:schemeClr val="bg1"/>
                      </a:gs>
                      <a:gs pos="28000">
                        <a:schemeClr val="accent1"/>
                      </a:gs>
                      <a:gs pos="84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AE84857F-E3C2-4CAC-95A4-00AE001D39F3}"/>
                    </a:ext>
                  </a:extLst>
                </p:cNvPr>
                <p:cNvSpPr/>
                <p:nvPr/>
              </p:nvSpPr>
              <p:spPr>
                <a:xfrm>
                  <a:off x="4507230" y="3300358"/>
                  <a:ext cx="2034540" cy="203454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03FD9EAA-AA23-4D56-A7C2-C52EFF9A4FA3}"/>
                    </a:ext>
                  </a:extLst>
                </p:cNvPr>
                <p:cNvSpPr/>
                <p:nvPr/>
              </p:nvSpPr>
              <p:spPr>
                <a:xfrm>
                  <a:off x="4404360" y="3197490"/>
                  <a:ext cx="2240280" cy="224027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29000">
                        <a:schemeClr val="accent1">
                          <a:alpha val="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035A705-2A0B-45EB-8AF3-D96A37CB8127}"/>
                  </a:ext>
                </a:extLst>
              </p:cNvPr>
              <p:cNvSpPr/>
              <p:nvPr/>
            </p:nvSpPr>
            <p:spPr>
              <a:xfrm>
                <a:off x="2595790" y="2595839"/>
                <a:ext cx="610315" cy="671347"/>
              </a:xfrm>
              <a:custGeom>
                <a:avLst/>
                <a:gdLst>
                  <a:gd name="connsiteX0" fmla="*/ 381477 w 762000"/>
                  <a:gd name="connsiteY0" fmla="*/ 554117 h 838200"/>
                  <a:gd name="connsiteX1" fmla="*/ 289560 w 762000"/>
                  <a:gd name="connsiteY1" fmla="*/ 590550 h 838200"/>
                  <a:gd name="connsiteX2" fmla="*/ 276225 w 762000"/>
                  <a:gd name="connsiteY2" fmla="*/ 602933 h 838200"/>
                  <a:gd name="connsiteX3" fmla="*/ 87630 w 762000"/>
                  <a:gd name="connsiteY3" fmla="*/ 781050 h 838200"/>
                  <a:gd name="connsiteX4" fmla="*/ 674370 w 762000"/>
                  <a:gd name="connsiteY4" fmla="*/ 781050 h 838200"/>
                  <a:gd name="connsiteX5" fmla="*/ 486728 w 762000"/>
                  <a:gd name="connsiteY5" fmla="*/ 602933 h 838200"/>
                  <a:gd name="connsiteX6" fmla="*/ 473393 w 762000"/>
                  <a:gd name="connsiteY6" fmla="*/ 590550 h 838200"/>
                  <a:gd name="connsiteX7" fmla="*/ 381477 w 762000"/>
                  <a:gd name="connsiteY7" fmla="*/ 554117 h 838200"/>
                  <a:gd name="connsiteX8" fmla="*/ 57150 w 762000"/>
                  <a:gd name="connsiteY8" fmla="*/ 396240 h 838200"/>
                  <a:gd name="connsiteX9" fmla="*/ 57150 w 762000"/>
                  <a:gd name="connsiteY9" fmla="*/ 758190 h 838200"/>
                  <a:gd name="connsiteX10" fmla="*/ 247650 w 762000"/>
                  <a:gd name="connsiteY10" fmla="*/ 577215 h 838200"/>
                  <a:gd name="connsiteX11" fmla="*/ 704850 w 762000"/>
                  <a:gd name="connsiteY11" fmla="*/ 395288 h 838200"/>
                  <a:gd name="connsiteX12" fmla="*/ 514350 w 762000"/>
                  <a:gd name="connsiteY12" fmla="*/ 576263 h 838200"/>
                  <a:gd name="connsiteX13" fmla="*/ 704850 w 762000"/>
                  <a:gd name="connsiteY13" fmla="*/ 757238 h 838200"/>
                  <a:gd name="connsiteX14" fmla="*/ 256222 w 762000"/>
                  <a:gd name="connsiteY14" fmla="*/ 334328 h 838200"/>
                  <a:gd name="connsiteX15" fmla="*/ 272415 w 762000"/>
                  <a:gd name="connsiteY15" fmla="*/ 334328 h 838200"/>
                  <a:gd name="connsiteX16" fmla="*/ 308610 w 762000"/>
                  <a:gd name="connsiteY16" fmla="*/ 350520 h 838200"/>
                  <a:gd name="connsiteX17" fmla="*/ 315277 w 762000"/>
                  <a:gd name="connsiteY17" fmla="*/ 358140 h 838200"/>
                  <a:gd name="connsiteX18" fmla="*/ 320993 w 762000"/>
                  <a:gd name="connsiteY18" fmla="*/ 361950 h 838200"/>
                  <a:gd name="connsiteX19" fmla="*/ 323850 w 762000"/>
                  <a:gd name="connsiteY19" fmla="*/ 359093 h 838200"/>
                  <a:gd name="connsiteX20" fmla="*/ 352425 w 762000"/>
                  <a:gd name="connsiteY20" fmla="*/ 356235 h 838200"/>
                  <a:gd name="connsiteX21" fmla="*/ 360998 w 762000"/>
                  <a:gd name="connsiteY21" fmla="*/ 357188 h 838200"/>
                  <a:gd name="connsiteX22" fmla="*/ 381000 w 762000"/>
                  <a:gd name="connsiteY22" fmla="*/ 354330 h 838200"/>
                  <a:gd name="connsiteX23" fmla="*/ 383858 w 762000"/>
                  <a:gd name="connsiteY23" fmla="*/ 374333 h 838200"/>
                  <a:gd name="connsiteX24" fmla="*/ 340995 w 762000"/>
                  <a:gd name="connsiteY24" fmla="*/ 382905 h 838200"/>
                  <a:gd name="connsiteX25" fmla="*/ 324802 w 762000"/>
                  <a:gd name="connsiteY25" fmla="*/ 392430 h 838200"/>
                  <a:gd name="connsiteX26" fmla="*/ 321945 w 762000"/>
                  <a:gd name="connsiteY26" fmla="*/ 392430 h 838200"/>
                  <a:gd name="connsiteX27" fmla="*/ 294323 w 762000"/>
                  <a:gd name="connsiteY27" fmla="*/ 376238 h 838200"/>
                  <a:gd name="connsiteX28" fmla="*/ 289560 w 762000"/>
                  <a:gd name="connsiteY28" fmla="*/ 371475 h 838200"/>
                  <a:gd name="connsiteX29" fmla="*/ 272415 w 762000"/>
                  <a:gd name="connsiteY29" fmla="*/ 362903 h 838200"/>
                  <a:gd name="connsiteX30" fmla="*/ 259080 w 762000"/>
                  <a:gd name="connsiteY30" fmla="*/ 384810 h 838200"/>
                  <a:gd name="connsiteX31" fmla="*/ 228600 w 762000"/>
                  <a:gd name="connsiteY31" fmla="*/ 382905 h 838200"/>
                  <a:gd name="connsiteX32" fmla="*/ 222885 w 762000"/>
                  <a:gd name="connsiteY32" fmla="*/ 379095 h 838200"/>
                  <a:gd name="connsiteX33" fmla="*/ 221932 w 762000"/>
                  <a:gd name="connsiteY33" fmla="*/ 378143 h 838200"/>
                  <a:gd name="connsiteX34" fmla="*/ 219075 w 762000"/>
                  <a:gd name="connsiteY34" fmla="*/ 380048 h 838200"/>
                  <a:gd name="connsiteX35" fmla="*/ 196215 w 762000"/>
                  <a:gd name="connsiteY35" fmla="*/ 383858 h 838200"/>
                  <a:gd name="connsiteX36" fmla="*/ 176213 w 762000"/>
                  <a:gd name="connsiteY36" fmla="*/ 383858 h 838200"/>
                  <a:gd name="connsiteX37" fmla="*/ 161925 w 762000"/>
                  <a:gd name="connsiteY37" fmla="*/ 369570 h 838200"/>
                  <a:gd name="connsiteX38" fmla="*/ 176213 w 762000"/>
                  <a:gd name="connsiteY38" fmla="*/ 355283 h 838200"/>
                  <a:gd name="connsiteX39" fmla="*/ 186690 w 762000"/>
                  <a:gd name="connsiteY39" fmla="*/ 355283 h 838200"/>
                  <a:gd name="connsiteX40" fmla="*/ 199072 w 762000"/>
                  <a:gd name="connsiteY40" fmla="*/ 356235 h 838200"/>
                  <a:gd name="connsiteX41" fmla="*/ 203835 w 762000"/>
                  <a:gd name="connsiteY41" fmla="*/ 356235 h 838200"/>
                  <a:gd name="connsiteX42" fmla="*/ 204788 w 762000"/>
                  <a:gd name="connsiteY42" fmla="*/ 355283 h 838200"/>
                  <a:gd name="connsiteX43" fmla="*/ 226695 w 762000"/>
                  <a:gd name="connsiteY43" fmla="*/ 349568 h 838200"/>
                  <a:gd name="connsiteX44" fmla="*/ 240030 w 762000"/>
                  <a:gd name="connsiteY44" fmla="*/ 357188 h 838200"/>
                  <a:gd name="connsiteX45" fmla="*/ 242888 w 762000"/>
                  <a:gd name="connsiteY45" fmla="*/ 359093 h 838200"/>
                  <a:gd name="connsiteX46" fmla="*/ 243840 w 762000"/>
                  <a:gd name="connsiteY46" fmla="*/ 360045 h 838200"/>
                  <a:gd name="connsiteX47" fmla="*/ 245745 w 762000"/>
                  <a:gd name="connsiteY47" fmla="*/ 342900 h 838200"/>
                  <a:gd name="connsiteX48" fmla="*/ 256222 w 762000"/>
                  <a:gd name="connsiteY48" fmla="*/ 334328 h 838200"/>
                  <a:gd name="connsiteX49" fmla="*/ 314325 w 762000"/>
                  <a:gd name="connsiteY49" fmla="*/ 280988 h 838200"/>
                  <a:gd name="connsiteX50" fmla="*/ 600075 w 762000"/>
                  <a:gd name="connsiteY50" fmla="*/ 280988 h 838200"/>
                  <a:gd name="connsiteX51" fmla="*/ 600075 w 762000"/>
                  <a:gd name="connsiteY51" fmla="*/ 309563 h 838200"/>
                  <a:gd name="connsiteX52" fmla="*/ 314325 w 762000"/>
                  <a:gd name="connsiteY52" fmla="*/ 309563 h 838200"/>
                  <a:gd name="connsiteX53" fmla="*/ 161925 w 762000"/>
                  <a:gd name="connsiteY53" fmla="*/ 280988 h 838200"/>
                  <a:gd name="connsiteX54" fmla="*/ 285750 w 762000"/>
                  <a:gd name="connsiteY54" fmla="*/ 280988 h 838200"/>
                  <a:gd name="connsiteX55" fmla="*/ 285750 w 762000"/>
                  <a:gd name="connsiteY55" fmla="*/ 309563 h 838200"/>
                  <a:gd name="connsiteX56" fmla="*/ 161925 w 762000"/>
                  <a:gd name="connsiteY56" fmla="*/ 309563 h 838200"/>
                  <a:gd name="connsiteX57" fmla="*/ 485775 w 762000"/>
                  <a:gd name="connsiteY57" fmla="*/ 223838 h 838200"/>
                  <a:gd name="connsiteX58" fmla="*/ 600075 w 762000"/>
                  <a:gd name="connsiteY58" fmla="*/ 223838 h 838200"/>
                  <a:gd name="connsiteX59" fmla="*/ 600075 w 762000"/>
                  <a:gd name="connsiteY59" fmla="*/ 252413 h 838200"/>
                  <a:gd name="connsiteX60" fmla="*/ 485775 w 762000"/>
                  <a:gd name="connsiteY60" fmla="*/ 252413 h 838200"/>
                  <a:gd name="connsiteX61" fmla="*/ 104775 w 762000"/>
                  <a:gd name="connsiteY61" fmla="*/ 171450 h 838200"/>
                  <a:gd name="connsiteX62" fmla="*/ 104775 w 762000"/>
                  <a:gd name="connsiteY62" fmla="*/ 385763 h 838200"/>
                  <a:gd name="connsiteX63" fmla="*/ 159068 w 762000"/>
                  <a:gd name="connsiteY63" fmla="*/ 438150 h 838200"/>
                  <a:gd name="connsiteX64" fmla="*/ 602933 w 762000"/>
                  <a:gd name="connsiteY64" fmla="*/ 438150 h 838200"/>
                  <a:gd name="connsiteX65" fmla="*/ 657225 w 762000"/>
                  <a:gd name="connsiteY65" fmla="*/ 386715 h 838200"/>
                  <a:gd name="connsiteX66" fmla="*/ 657225 w 762000"/>
                  <a:gd name="connsiteY66" fmla="*/ 171450 h 838200"/>
                  <a:gd name="connsiteX67" fmla="*/ 381000 w 762000"/>
                  <a:gd name="connsiteY67" fmla="*/ 0 h 838200"/>
                  <a:gd name="connsiteX68" fmla="*/ 523875 w 762000"/>
                  <a:gd name="connsiteY68" fmla="*/ 114300 h 838200"/>
                  <a:gd name="connsiteX69" fmla="*/ 714375 w 762000"/>
                  <a:gd name="connsiteY69" fmla="*/ 114300 h 838200"/>
                  <a:gd name="connsiteX70" fmla="*/ 714375 w 762000"/>
                  <a:gd name="connsiteY70" fmla="*/ 267653 h 838200"/>
                  <a:gd name="connsiteX71" fmla="*/ 762000 w 762000"/>
                  <a:gd name="connsiteY71" fmla="*/ 305753 h 838200"/>
                  <a:gd name="connsiteX72" fmla="*/ 762000 w 762000"/>
                  <a:gd name="connsiteY72" fmla="*/ 838200 h 838200"/>
                  <a:gd name="connsiteX73" fmla="*/ 0 w 762000"/>
                  <a:gd name="connsiteY73" fmla="*/ 838200 h 838200"/>
                  <a:gd name="connsiteX74" fmla="*/ 0 w 762000"/>
                  <a:gd name="connsiteY74" fmla="*/ 305753 h 838200"/>
                  <a:gd name="connsiteX75" fmla="*/ 47625 w 762000"/>
                  <a:gd name="connsiteY75" fmla="*/ 267653 h 838200"/>
                  <a:gd name="connsiteX76" fmla="*/ 47625 w 762000"/>
                  <a:gd name="connsiteY76" fmla="*/ 114300 h 838200"/>
                  <a:gd name="connsiteX77" fmla="*/ 238125 w 762000"/>
                  <a:gd name="connsiteY77" fmla="*/ 1143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762000" h="838200">
                    <a:moveTo>
                      <a:pt x="381477" y="554117"/>
                    </a:moveTo>
                    <a:cubicBezTo>
                      <a:pt x="348377" y="554117"/>
                      <a:pt x="315278" y="566262"/>
                      <a:pt x="289560" y="590550"/>
                    </a:cubicBezTo>
                    <a:lnTo>
                      <a:pt x="276225" y="602933"/>
                    </a:lnTo>
                    <a:lnTo>
                      <a:pt x="87630" y="781050"/>
                    </a:lnTo>
                    <a:lnTo>
                      <a:pt x="674370" y="781050"/>
                    </a:lnTo>
                    <a:lnTo>
                      <a:pt x="486728" y="602933"/>
                    </a:lnTo>
                    <a:lnTo>
                      <a:pt x="473393" y="590550"/>
                    </a:lnTo>
                    <a:cubicBezTo>
                      <a:pt x="447676" y="566262"/>
                      <a:pt x="414576" y="554117"/>
                      <a:pt x="381477" y="554117"/>
                    </a:cubicBezTo>
                    <a:close/>
                    <a:moveTo>
                      <a:pt x="57150" y="396240"/>
                    </a:moveTo>
                    <a:lnTo>
                      <a:pt x="57150" y="758190"/>
                    </a:lnTo>
                    <a:lnTo>
                      <a:pt x="247650" y="577215"/>
                    </a:lnTo>
                    <a:close/>
                    <a:moveTo>
                      <a:pt x="704850" y="395288"/>
                    </a:moveTo>
                    <a:lnTo>
                      <a:pt x="514350" y="576263"/>
                    </a:lnTo>
                    <a:lnTo>
                      <a:pt x="704850" y="757238"/>
                    </a:lnTo>
                    <a:close/>
                    <a:moveTo>
                      <a:pt x="256222" y="334328"/>
                    </a:moveTo>
                    <a:cubicBezTo>
                      <a:pt x="260747" y="332899"/>
                      <a:pt x="266224" y="332899"/>
                      <a:pt x="272415" y="334328"/>
                    </a:cubicBezTo>
                    <a:cubicBezTo>
                      <a:pt x="285750" y="336233"/>
                      <a:pt x="298133" y="341948"/>
                      <a:pt x="308610" y="350520"/>
                    </a:cubicBezTo>
                    <a:cubicBezTo>
                      <a:pt x="310515" y="353378"/>
                      <a:pt x="313373" y="355283"/>
                      <a:pt x="315277" y="358140"/>
                    </a:cubicBezTo>
                    <a:cubicBezTo>
                      <a:pt x="317183" y="360045"/>
                      <a:pt x="319088" y="361950"/>
                      <a:pt x="320993" y="361950"/>
                    </a:cubicBezTo>
                    <a:cubicBezTo>
                      <a:pt x="321945" y="360998"/>
                      <a:pt x="322898" y="360045"/>
                      <a:pt x="323850" y="359093"/>
                    </a:cubicBezTo>
                    <a:cubicBezTo>
                      <a:pt x="331470" y="351473"/>
                      <a:pt x="342900" y="350520"/>
                      <a:pt x="352425" y="356235"/>
                    </a:cubicBezTo>
                    <a:cubicBezTo>
                      <a:pt x="359093" y="360045"/>
                      <a:pt x="360045" y="358140"/>
                      <a:pt x="360998" y="357188"/>
                    </a:cubicBezTo>
                    <a:cubicBezTo>
                      <a:pt x="365760" y="351473"/>
                      <a:pt x="374333" y="349568"/>
                      <a:pt x="381000" y="354330"/>
                    </a:cubicBezTo>
                    <a:cubicBezTo>
                      <a:pt x="386715" y="359093"/>
                      <a:pt x="388620" y="367665"/>
                      <a:pt x="383858" y="374333"/>
                    </a:cubicBezTo>
                    <a:cubicBezTo>
                      <a:pt x="374333" y="387668"/>
                      <a:pt x="358140" y="390525"/>
                      <a:pt x="340995" y="382905"/>
                    </a:cubicBezTo>
                    <a:cubicBezTo>
                      <a:pt x="337185" y="388620"/>
                      <a:pt x="331470" y="392430"/>
                      <a:pt x="324802" y="392430"/>
                    </a:cubicBezTo>
                    <a:cubicBezTo>
                      <a:pt x="323850" y="392430"/>
                      <a:pt x="322898" y="392430"/>
                      <a:pt x="321945" y="392430"/>
                    </a:cubicBezTo>
                    <a:cubicBezTo>
                      <a:pt x="310515" y="391478"/>
                      <a:pt x="300990" y="385763"/>
                      <a:pt x="294323" y="376238"/>
                    </a:cubicBezTo>
                    <a:cubicBezTo>
                      <a:pt x="292418" y="374333"/>
                      <a:pt x="291465" y="373380"/>
                      <a:pt x="289560" y="371475"/>
                    </a:cubicBezTo>
                    <a:cubicBezTo>
                      <a:pt x="284798" y="367665"/>
                      <a:pt x="279082" y="364808"/>
                      <a:pt x="272415" y="362903"/>
                    </a:cubicBezTo>
                    <a:cubicBezTo>
                      <a:pt x="272415" y="372428"/>
                      <a:pt x="267652" y="380048"/>
                      <a:pt x="259080" y="384810"/>
                    </a:cubicBezTo>
                    <a:cubicBezTo>
                      <a:pt x="249555" y="389573"/>
                      <a:pt x="238125" y="388620"/>
                      <a:pt x="228600" y="382905"/>
                    </a:cubicBezTo>
                    <a:cubicBezTo>
                      <a:pt x="226695" y="381953"/>
                      <a:pt x="224790" y="381000"/>
                      <a:pt x="222885" y="379095"/>
                    </a:cubicBezTo>
                    <a:cubicBezTo>
                      <a:pt x="222885" y="378143"/>
                      <a:pt x="221932" y="378143"/>
                      <a:pt x="221932" y="378143"/>
                    </a:cubicBezTo>
                    <a:cubicBezTo>
                      <a:pt x="220980" y="378143"/>
                      <a:pt x="220028" y="379095"/>
                      <a:pt x="219075" y="380048"/>
                    </a:cubicBezTo>
                    <a:cubicBezTo>
                      <a:pt x="212407" y="383858"/>
                      <a:pt x="203835" y="384810"/>
                      <a:pt x="196215" y="383858"/>
                    </a:cubicBezTo>
                    <a:cubicBezTo>
                      <a:pt x="192405" y="383858"/>
                      <a:pt x="176213" y="383858"/>
                      <a:pt x="176213" y="383858"/>
                    </a:cubicBezTo>
                    <a:cubicBezTo>
                      <a:pt x="168593" y="383858"/>
                      <a:pt x="161925" y="377190"/>
                      <a:pt x="161925" y="369570"/>
                    </a:cubicBezTo>
                    <a:cubicBezTo>
                      <a:pt x="161925" y="361950"/>
                      <a:pt x="168593" y="355283"/>
                      <a:pt x="176213" y="355283"/>
                    </a:cubicBezTo>
                    <a:lnTo>
                      <a:pt x="186690" y="355283"/>
                    </a:lnTo>
                    <a:cubicBezTo>
                      <a:pt x="190500" y="355283"/>
                      <a:pt x="195263" y="355283"/>
                      <a:pt x="199072" y="356235"/>
                    </a:cubicBezTo>
                    <a:cubicBezTo>
                      <a:pt x="200025" y="356235"/>
                      <a:pt x="201930" y="356235"/>
                      <a:pt x="203835" y="356235"/>
                    </a:cubicBezTo>
                    <a:lnTo>
                      <a:pt x="204788" y="355283"/>
                    </a:lnTo>
                    <a:cubicBezTo>
                      <a:pt x="210503" y="349568"/>
                      <a:pt x="219075" y="347663"/>
                      <a:pt x="226695" y="349568"/>
                    </a:cubicBezTo>
                    <a:cubicBezTo>
                      <a:pt x="231457" y="351473"/>
                      <a:pt x="236220" y="353378"/>
                      <a:pt x="240030" y="357188"/>
                    </a:cubicBezTo>
                    <a:cubicBezTo>
                      <a:pt x="240982" y="358140"/>
                      <a:pt x="241935" y="358140"/>
                      <a:pt x="242888" y="359093"/>
                    </a:cubicBezTo>
                    <a:cubicBezTo>
                      <a:pt x="242888" y="360045"/>
                      <a:pt x="243840" y="360045"/>
                      <a:pt x="243840" y="360045"/>
                    </a:cubicBezTo>
                    <a:cubicBezTo>
                      <a:pt x="241935" y="354330"/>
                      <a:pt x="242888" y="347663"/>
                      <a:pt x="245745" y="342900"/>
                    </a:cubicBezTo>
                    <a:cubicBezTo>
                      <a:pt x="248126" y="338614"/>
                      <a:pt x="251698" y="335757"/>
                      <a:pt x="256222" y="334328"/>
                    </a:cubicBezTo>
                    <a:close/>
                    <a:moveTo>
                      <a:pt x="314325" y="280988"/>
                    </a:moveTo>
                    <a:lnTo>
                      <a:pt x="600075" y="280988"/>
                    </a:lnTo>
                    <a:lnTo>
                      <a:pt x="600075" y="309563"/>
                    </a:lnTo>
                    <a:lnTo>
                      <a:pt x="314325" y="309563"/>
                    </a:lnTo>
                    <a:close/>
                    <a:moveTo>
                      <a:pt x="161925" y="280988"/>
                    </a:moveTo>
                    <a:lnTo>
                      <a:pt x="285750" y="280988"/>
                    </a:lnTo>
                    <a:lnTo>
                      <a:pt x="285750" y="309563"/>
                    </a:lnTo>
                    <a:lnTo>
                      <a:pt x="161925" y="309563"/>
                    </a:lnTo>
                    <a:close/>
                    <a:moveTo>
                      <a:pt x="485775" y="223838"/>
                    </a:moveTo>
                    <a:lnTo>
                      <a:pt x="600075" y="223838"/>
                    </a:lnTo>
                    <a:lnTo>
                      <a:pt x="600075" y="252413"/>
                    </a:lnTo>
                    <a:lnTo>
                      <a:pt x="485775" y="252413"/>
                    </a:lnTo>
                    <a:close/>
                    <a:moveTo>
                      <a:pt x="104775" y="171450"/>
                    </a:moveTo>
                    <a:lnTo>
                      <a:pt x="104775" y="385763"/>
                    </a:lnTo>
                    <a:lnTo>
                      <a:pt x="159068" y="438150"/>
                    </a:lnTo>
                    <a:lnTo>
                      <a:pt x="602933" y="438150"/>
                    </a:lnTo>
                    <a:lnTo>
                      <a:pt x="657225" y="386715"/>
                    </a:lnTo>
                    <a:lnTo>
                      <a:pt x="657225" y="171450"/>
                    </a:lnTo>
                    <a:close/>
                    <a:moveTo>
                      <a:pt x="381000" y="0"/>
                    </a:moveTo>
                    <a:lnTo>
                      <a:pt x="523875" y="114300"/>
                    </a:lnTo>
                    <a:lnTo>
                      <a:pt x="714375" y="114300"/>
                    </a:lnTo>
                    <a:lnTo>
                      <a:pt x="714375" y="267653"/>
                    </a:lnTo>
                    <a:lnTo>
                      <a:pt x="762000" y="305753"/>
                    </a:lnTo>
                    <a:lnTo>
                      <a:pt x="762000" y="838200"/>
                    </a:lnTo>
                    <a:lnTo>
                      <a:pt x="0" y="838200"/>
                    </a:lnTo>
                    <a:lnTo>
                      <a:pt x="0" y="305753"/>
                    </a:lnTo>
                    <a:lnTo>
                      <a:pt x="47625" y="267653"/>
                    </a:lnTo>
                    <a:lnTo>
                      <a:pt x="47625" y="114300"/>
                    </a:lnTo>
                    <a:lnTo>
                      <a:pt x="238125" y="114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47D246D6-0521-4854-8922-BDEC9B1B6B49}"/>
                </a:ext>
              </a:extLst>
            </p:cNvPr>
            <p:cNvSpPr txBox="1"/>
            <p:nvPr/>
          </p:nvSpPr>
          <p:spPr>
            <a:xfrm>
              <a:off x="1718027" y="3500316"/>
              <a:ext cx="2366962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存在不足</a:t>
              </a:r>
            </a:p>
          </p:txBody>
        </p:sp>
      </p:grpSp>
      <p:sp>
        <p:nvSpPr>
          <p:cNvPr id="147" name="矩形 146">
            <a:extLst>
              <a:ext uri="{FF2B5EF4-FFF2-40B4-BE49-F238E27FC236}">
                <a16:creationId xmlns:a16="http://schemas.microsoft.com/office/drawing/2014/main" id="{FFF51D6B-C311-4FCA-9667-4A154BFE53B8}"/>
              </a:ext>
            </a:extLst>
          </p:cNvPr>
          <p:cNvSpPr/>
          <p:nvPr/>
        </p:nvSpPr>
        <p:spPr>
          <a:xfrm>
            <a:off x="4823698" y="1662514"/>
            <a:ext cx="3063824" cy="4368798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60000">
                <a:schemeClr val="accent1">
                  <a:alpha val="5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6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0C5C4F-B752-4CCE-B3ED-66237B60AC94}"/>
              </a:ext>
            </a:extLst>
          </p:cNvPr>
          <p:cNvGrpSpPr/>
          <p:nvPr/>
        </p:nvGrpSpPr>
        <p:grpSpPr>
          <a:xfrm>
            <a:off x="5172129" y="1974946"/>
            <a:ext cx="2366962" cy="3322306"/>
            <a:chOff x="5172129" y="1974946"/>
            <a:chExt cx="2366962" cy="332230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A032FCA3-580A-4E5C-8D71-E369B0B49081}"/>
                </a:ext>
              </a:extLst>
            </p:cNvPr>
            <p:cNvSpPr txBox="1"/>
            <p:nvPr/>
          </p:nvSpPr>
          <p:spPr>
            <a:xfrm>
              <a:off x="5172129" y="4102566"/>
              <a:ext cx="2366962" cy="1194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继续拓宽自己的理论知识面，在日常工作中，遇问题多查阅文献，从而提高自己解决实际问题的能力。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EFD7D17-D8FB-4DD5-BCA8-E629564F7830}"/>
                </a:ext>
              </a:extLst>
            </p:cNvPr>
            <p:cNvGrpSpPr/>
            <p:nvPr/>
          </p:nvGrpSpPr>
          <p:grpSpPr>
            <a:xfrm>
              <a:off x="5277495" y="1974946"/>
              <a:ext cx="2103119" cy="2103117"/>
              <a:chOff x="5277495" y="1974946"/>
              <a:chExt cx="2103119" cy="2103117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960AE370-8DFE-484F-9C06-FA9EAA1DDD21}"/>
                  </a:ext>
                </a:extLst>
              </p:cNvPr>
              <p:cNvGrpSpPr/>
              <p:nvPr/>
            </p:nvGrpSpPr>
            <p:grpSpPr>
              <a:xfrm>
                <a:off x="5277495" y="1974946"/>
                <a:ext cx="2103119" cy="2103117"/>
                <a:chOff x="4160520" y="2953650"/>
                <a:chExt cx="2727960" cy="2727958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08E8955E-4A3D-4152-B1C2-D7B9F8707954}"/>
                    </a:ext>
                  </a:extLst>
                </p:cNvPr>
                <p:cNvSpPr/>
                <p:nvPr/>
              </p:nvSpPr>
              <p:spPr>
                <a:xfrm>
                  <a:off x="4160520" y="2953650"/>
                  <a:ext cx="2727960" cy="2727958"/>
                </a:xfrm>
                <a:prstGeom prst="ellipse">
                  <a:avLst/>
                </a:prstGeom>
                <a:noFill/>
                <a:ln w="63500">
                  <a:gradFill>
                    <a:gsLst>
                      <a:gs pos="0">
                        <a:schemeClr val="bg1"/>
                      </a:gs>
                      <a:gs pos="28000">
                        <a:schemeClr val="accent1"/>
                      </a:gs>
                      <a:gs pos="84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56180B7-578E-49D9-8516-03510953485E}"/>
                    </a:ext>
                  </a:extLst>
                </p:cNvPr>
                <p:cNvSpPr/>
                <p:nvPr/>
              </p:nvSpPr>
              <p:spPr>
                <a:xfrm>
                  <a:off x="4507230" y="3300358"/>
                  <a:ext cx="2034540" cy="203454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00C6028C-F028-4494-A06E-5981E00EB291}"/>
                    </a:ext>
                  </a:extLst>
                </p:cNvPr>
                <p:cNvSpPr/>
                <p:nvPr/>
              </p:nvSpPr>
              <p:spPr>
                <a:xfrm>
                  <a:off x="4404360" y="3197490"/>
                  <a:ext cx="2240280" cy="224027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29000">
                        <a:schemeClr val="accent1">
                          <a:alpha val="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CC3C4B0-9DA7-413B-8F7C-92F8E7ACCD09}"/>
                  </a:ext>
                </a:extLst>
              </p:cNvPr>
              <p:cNvSpPr/>
              <p:nvPr/>
            </p:nvSpPr>
            <p:spPr>
              <a:xfrm>
                <a:off x="5989054" y="2678778"/>
                <a:ext cx="799958" cy="665322"/>
              </a:xfrm>
              <a:custGeom>
                <a:avLst/>
                <a:gdLst>
                  <a:gd name="connsiteX0" fmla="*/ 647558 w 799958"/>
                  <a:gd name="connsiteY0" fmla="*/ 159544 h 665322"/>
                  <a:gd name="connsiteX1" fmla="*/ 799958 w 799958"/>
                  <a:gd name="connsiteY1" fmla="*/ 159544 h 665322"/>
                  <a:gd name="connsiteX2" fmla="*/ 799958 w 799958"/>
                  <a:gd name="connsiteY2" fmla="*/ 311944 h 665322"/>
                  <a:gd name="connsiteX3" fmla="*/ 743760 w 799958"/>
                  <a:gd name="connsiteY3" fmla="*/ 255746 h 665322"/>
                  <a:gd name="connsiteX4" fmla="*/ 647558 w 799958"/>
                  <a:gd name="connsiteY4" fmla="*/ 351949 h 665322"/>
                  <a:gd name="connsiteX5" fmla="*/ 447533 w 799958"/>
                  <a:gd name="connsiteY5" fmla="*/ 551974 h 665322"/>
                  <a:gd name="connsiteX6" fmla="*/ 304658 w 799958"/>
                  <a:gd name="connsiteY6" fmla="*/ 409099 h 665322"/>
                  <a:gd name="connsiteX7" fmla="*/ 48435 w 799958"/>
                  <a:gd name="connsiteY7" fmla="*/ 665322 h 665322"/>
                  <a:gd name="connsiteX8" fmla="*/ 8430 w 799958"/>
                  <a:gd name="connsiteY8" fmla="*/ 625317 h 665322"/>
                  <a:gd name="connsiteX9" fmla="*/ 304658 w 799958"/>
                  <a:gd name="connsiteY9" fmla="*/ 329089 h 665322"/>
                  <a:gd name="connsiteX10" fmla="*/ 447533 w 799958"/>
                  <a:gd name="connsiteY10" fmla="*/ 471964 h 665322"/>
                  <a:gd name="connsiteX11" fmla="*/ 609458 w 799958"/>
                  <a:gd name="connsiteY11" fmla="*/ 310039 h 665322"/>
                  <a:gd name="connsiteX12" fmla="*/ 703755 w 799958"/>
                  <a:gd name="connsiteY12" fmla="*/ 215742 h 665322"/>
                  <a:gd name="connsiteX13" fmla="*/ 113872 w 799958"/>
                  <a:gd name="connsiteY13" fmla="*/ 104778 h 665322"/>
                  <a:gd name="connsiteX14" fmla="*/ 152258 w 799958"/>
                  <a:gd name="connsiteY14" fmla="*/ 111157 h 665322"/>
                  <a:gd name="connsiteX15" fmla="*/ 190358 w 799958"/>
                  <a:gd name="connsiteY15" fmla="*/ 131446 h 665322"/>
                  <a:gd name="connsiteX16" fmla="*/ 197025 w 799958"/>
                  <a:gd name="connsiteY16" fmla="*/ 142114 h 665322"/>
                  <a:gd name="connsiteX17" fmla="*/ 209408 w 799958"/>
                  <a:gd name="connsiteY17" fmla="*/ 196120 h 665322"/>
                  <a:gd name="connsiteX18" fmla="*/ 221981 w 799958"/>
                  <a:gd name="connsiteY18" fmla="*/ 142114 h 665322"/>
                  <a:gd name="connsiteX19" fmla="*/ 228458 w 799958"/>
                  <a:gd name="connsiteY19" fmla="*/ 131446 h 665322"/>
                  <a:gd name="connsiteX20" fmla="*/ 342758 w 799958"/>
                  <a:gd name="connsiteY20" fmla="*/ 111157 h 665322"/>
                  <a:gd name="connsiteX21" fmla="*/ 380858 w 799958"/>
                  <a:gd name="connsiteY21" fmla="*/ 131446 h 665322"/>
                  <a:gd name="connsiteX22" fmla="*/ 387430 w 799958"/>
                  <a:gd name="connsiteY22" fmla="*/ 142114 h 665322"/>
                  <a:gd name="connsiteX23" fmla="*/ 399908 w 799958"/>
                  <a:gd name="connsiteY23" fmla="*/ 197930 h 665322"/>
                  <a:gd name="connsiteX24" fmla="*/ 411909 w 799958"/>
                  <a:gd name="connsiteY24" fmla="*/ 142114 h 665322"/>
                  <a:gd name="connsiteX25" fmla="*/ 418386 w 799958"/>
                  <a:gd name="connsiteY25" fmla="*/ 131446 h 665322"/>
                  <a:gd name="connsiteX26" fmla="*/ 456486 w 799958"/>
                  <a:gd name="connsiteY26" fmla="*/ 111157 h 665322"/>
                  <a:gd name="connsiteX27" fmla="*/ 533258 w 799958"/>
                  <a:gd name="connsiteY27" fmla="*/ 111157 h 665322"/>
                  <a:gd name="connsiteX28" fmla="*/ 571358 w 799958"/>
                  <a:gd name="connsiteY28" fmla="*/ 131446 h 665322"/>
                  <a:gd name="connsiteX29" fmla="*/ 577835 w 799958"/>
                  <a:gd name="connsiteY29" fmla="*/ 142114 h 665322"/>
                  <a:gd name="connsiteX30" fmla="*/ 604314 w 799958"/>
                  <a:gd name="connsiteY30" fmla="*/ 261176 h 665322"/>
                  <a:gd name="connsiteX31" fmla="*/ 582502 w 799958"/>
                  <a:gd name="connsiteY31" fmla="*/ 282988 h 665322"/>
                  <a:gd name="connsiteX32" fmla="*/ 572977 w 799958"/>
                  <a:gd name="connsiteY32" fmla="*/ 292513 h 665322"/>
                  <a:gd name="connsiteX33" fmla="*/ 572310 w 799958"/>
                  <a:gd name="connsiteY33" fmla="*/ 292609 h 665322"/>
                  <a:gd name="connsiteX34" fmla="*/ 542306 w 799958"/>
                  <a:gd name="connsiteY34" fmla="*/ 163640 h 665322"/>
                  <a:gd name="connsiteX35" fmla="*/ 542306 w 799958"/>
                  <a:gd name="connsiteY35" fmla="*/ 322993 h 665322"/>
                  <a:gd name="connsiteX36" fmla="*/ 504206 w 799958"/>
                  <a:gd name="connsiteY36" fmla="*/ 361093 h 665322"/>
                  <a:gd name="connsiteX37" fmla="*/ 504206 w 799958"/>
                  <a:gd name="connsiteY37" fmla="*/ 314326 h 665322"/>
                  <a:gd name="connsiteX38" fmla="*/ 485156 w 799958"/>
                  <a:gd name="connsiteY38" fmla="*/ 314326 h 665322"/>
                  <a:gd name="connsiteX39" fmla="*/ 485156 w 799958"/>
                  <a:gd name="connsiteY39" fmla="*/ 379762 h 665322"/>
                  <a:gd name="connsiteX40" fmla="*/ 447056 w 799958"/>
                  <a:gd name="connsiteY40" fmla="*/ 417862 h 665322"/>
                  <a:gd name="connsiteX41" fmla="*/ 447056 w 799958"/>
                  <a:gd name="connsiteY41" fmla="*/ 163545 h 665322"/>
                  <a:gd name="connsiteX42" fmla="*/ 418481 w 799958"/>
                  <a:gd name="connsiteY42" fmla="*/ 289846 h 665322"/>
                  <a:gd name="connsiteX43" fmla="*/ 399908 w 799958"/>
                  <a:gd name="connsiteY43" fmla="*/ 304801 h 665322"/>
                  <a:gd name="connsiteX44" fmla="*/ 380858 w 799958"/>
                  <a:gd name="connsiteY44" fmla="*/ 289942 h 665322"/>
                  <a:gd name="connsiteX45" fmla="*/ 352283 w 799958"/>
                  <a:gd name="connsiteY45" fmla="*/ 163640 h 665322"/>
                  <a:gd name="connsiteX46" fmla="*/ 352283 w 799958"/>
                  <a:gd name="connsiteY46" fmla="*/ 322422 h 665322"/>
                  <a:gd name="connsiteX47" fmla="*/ 331232 w 799958"/>
                  <a:gd name="connsiteY47" fmla="*/ 302134 h 665322"/>
                  <a:gd name="connsiteX48" fmla="*/ 331203 w 799958"/>
                  <a:gd name="connsiteY48" fmla="*/ 302104 h 665322"/>
                  <a:gd name="connsiteX49" fmla="*/ 277321 w 799958"/>
                  <a:gd name="connsiteY49" fmla="*/ 302134 h 665322"/>
                  <a:gd name="connsiteX50" fmla="*/ 256271 w 799958"/>
                  <a:gd name="connsiteY50" fmla="*/ 323279 h 665322"/>
                  <a:gd name="connsiteX51" fmla="*/ 256271 w 799958"/>
                  <a:gd name="connsiteY51" fmla="*/ 163545 h 665322"/>
                  <a:gd name="connsiteX52" fmla="*/ 228458 w 799958"/>
                  <a:gd name="connsiteY52" fmla="*/ 285751 h 665322"/>
                  <a:gd name="connsiteX53" fmla="*/ 227886 w 799958"/>
                  <a:gd name="connsiteY53" fmla="*/ 289846 h 665322"/>
                  <a:gd name="connsiteX54" fmla="*/ 209408 w 799958"/>
                  <a:gd name="connsiteY54" fmla="*/ 304801 h 665322"/>
                  <a:gd name="connsiteX55" fmla="*/ 190358 w 799958"/>
                  <a:gd name="connsiteY55" fmla="*/ 287370 h 665322"/>
                  <a:gd name="connsiteX56" fmla="*/ 161783 w 799958"/>
                  <a:gd name="connsiteY56" fmla="*/ 162973 h 665322"/>
                  <a:gd name="connsiteX57" fmla="*/ 161783 w 799958"/>
                  <a:gd name="connsiteY57" fmla="*/ 229648 h 665322"/>
                  <a:gd name="connsiteX58" fmla="*/ 190358 w 799958"/>
                  <a:gd name="connsiteY58" fmla="*/ 371476 h 665322"/>
                  <a:gd name="connsiteX59" fmla="*/ 161783 w 799958"/>
                  <a:gd name="connsiteY59" fmla="*/ 371476 h 665322"/>
                  <a:gd name="connsiteX60" fmla="*/ 161783 w 799958"/>
                  <a:gd name="connsiteY60" fmla="*/ 418053 h 665322"/>
                  <a:gd name="connsiteX61" fmla="*/ 123683 w 799958"/>
                  <a:gd name="connsiteY61" fmla="*/ 456153 h 665322"/>
                  <a:gd name="connsiteX62" fmla="*/ 123683 w 799958"/>
                  <a:gd name="connsiteY62" fmla="*/ 371476 h 665322"/>
                  <a:gd name="connsiteX63" fmla="*/ 104633 w 799958"/>
                  <a:gd name="connsiteY63" fmla="*/ 371476 h 665322"/>
                  <a:gd name="connsiteX64" fmla="*/ 104633 w 799958"/>
                  <a:gd name="connsiteY64" fmla="*/ 475203 h 665322"/>
                  <a:gd name="connsiteX65" fmla="*/ 66533 w 799958"/>
                  <a:gd name="connsiteY65" fmla="*/ 513303 h 665322"/>
                  <a:gd name="connsiteX66" fmla="*/ 66533 w 799958"/>
                  <a:gd name="connsiteY66" fmla="*/ 371476 h 665322"/>
                  <a:gd name="connsiteX67" fmla="*/ 37958 w 799958"/>
                  <a:gd name="connsiteY67" fmla="*/ 371476 h 665322"/>
                  <a:gd name="connsiteX68" fmla="*/ 66533 w 799958"/>
                  <a:gd name="connsiteY68" fmla="*/ 229553 h 665322"/>
                  <a:gd name="connsiteX69" fmla="*/ 66533 w 799958"/>
                  <a:gd name="connsiteY69" fmla="*/ 161926 h 665322"/>
                  <a:gd name="connsiteX70" fmla="*/ 37958 w 799958"/>
                  <a:gd name="connsiteY70" fmla="*/ 289846 h 665322"/>
                  <a:gd name="connsiteX71" fmla="*/ 18908 w 799958"/>
                  <a:gd name="connsiteY71" fmla="*/ 304801 h 665322"/>
                  <a:gd name="connsiteX72" fmla="*/ 15764 w 799958"/>
                  <a:gd name="connsiteY72" fmla="*/ 304801 h 665322"/>
                  <a:gd name="connsiteX73" fmla="*/ 14998 w 799958"/>
                  <a:gd name="connsiteY73" fmla="*/ 304622 h 665322"/>
                  <a:gd name="connsiteX74" fmla="*/ 620 w 799958"/>
                  <a:gd name="connsiteY74" fmla="*/ 280417 h 665322"/>
                  <a:gd name="connsiteX75" fmla="*/ 30909 w 799958"/>
                  <a:gd name="connsiteY75" fmla="*/ 142114 h 665322"/>
                  <a:gd name="connsiteX76" fmla="*/ 37386 w 799958"/>
                  <a:gd name="connsiteY76" fmla="*/ 131446 h 665322"/>
                  <a:gd name="connsiteX77" fmla="*/ 75486 w 799958"/>
                  <a:gd name="connsiteY77" fmla="*/ 111157 h 665322"/>
                  <a:gd name="connsiteX78" fmla="*/ 113872 w 799958"/>
                  <a:gd name="connsiteY78" fmla="*/ 104778 h 665322"/>
                  <a:gd name="connsiteX79" fmla="*/ 495062 w 799958"/>
                  <a:gd name="connsiteY79" fmla="*/ 0 h 665322"/>
                  <a:gd name="connsiteX80" fmla="*/ 542687 w 799958"/>
                  <a:gd name="connsiteY80" fmla="*/ 47625 h 665322"/>
                  <a:gd name="connsiteX81" fmla="*/ 495062 w 799958"/>
                  <a:gd name="connsiteY81" fmla="*/ 95250 h 665322"/>
                  <a:gd name="connsiteX82" fmla="*/ 447437 w 799958"/>
                  <a:gd name="connsiteY82" fmla="*/ 47625 h 665322"/>
                  <a:gd name="connsiteX83" fmla="*/ 495062 w 799958"/>
                  <a:gd name="connsiteY83" fmla="*/ 0 h 665322"/>
                  <a:gd name="connsiteX84" fmla="*/ 304277 w 799958"/>
                  <a:gd name="connsiteY84" fmla="*/ 0 h 665322"/>
                  <a:gd name="connsiteX85" fmla="*/ 351902 w 799958"/>
                  <a:gd name="connsiteY85" fmla="*/ 47625 h 665322"/>
                  <a:gd name="connsiteX86" fmla="*/ 304277 w 799958"/>
                  <a:gd name="connsiteY86" fmla="*/ 95250 h 665322"/>
                  <a:gd name="connsiteX87" fmla="*/ 256652 w 799958"/>
                  <a:gd name="connsiteY87" fmla="*/ 47625 h 665322"/>
                  <a:gd name="connsiteX88" fmla="*/ 304277 w 799958"/>
                  <a:gd name="connsiteY88" fmla="*/ 0 h 665322"/>
                  <a:gd name="connsiteX89" fmla="*/ 114158 w 799958"/>
                  <a:gd name="connsiteY89" fmla="*/ 0 h 665322"/>
                  <a:gd name="connsiteX90" fmla="*/ 161783 w 799958"/>
                  <a:gd name="connsiteY90" fmla="*/ 47625 h 665322"/>
                  <a:gd name="connsiteX91" fmla="*/ 114158 w 799958"/>
                  <a:gd name="connsiteY91" fmla="*/ 95250 h 665322"/>
                  <a:gd name="connsiteX92" fmla="*/ 66533 w 799958"/>
                  <a:gd name="connsiteY92" fmla="*/ 47625 h 665322"/>
                  <a:gd name="connsiteX93" fmla="*/ 114158 w 799958"/>
                  <a:gd name="connsiteY93" fmla="*/ 0 h 665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799958" h="665322">
                    <a:moveTo>
                      <a:pt x="647558" y="159544"/>
                    </a:moveTo>
                    <a:lnTo>
                      <a:pt x="799958" y="159544"/>
                    </a:lnTo>
                    <a:lnTo>
                      <a:pt x="799958" y="311944"/>
                    </a:lnTo>
                    <a:lnTo>
                      <a:pt x="743760" y="255746"/>
                    </a:lnTo>
                    <a:lnTo>
                      <a:pt x="647558" y="351949"/>
                    </a:lnTo>
                    <a:lnTo>
                      <a:pt x="447533" y="551974"/>
                    </a:lnTo>
                    <a:lnTo>
                      <a:pt x="304658" y="409099"/>
                    </a:lnTo>
                    <a:lnTo>
                      <a:pt x="48435" y="665322"/>
                    </a:lnTo>
                    <a:lnTo>
                      <a:pt x="8430" y="625317"/>
                    </a:lnTo>
                    <a:lnTo>
                      <a:pt x="304658" y="329089"/>
                    </a:lnTo>
                    <a:lnTo>
                      <a:pt x="447533" y="471964"/>
                    </a:lnTo>
                    <a:lnTo>
                      <a:pt x="609458" y="310039"/>
                    </a:lnTo>
                    <a:lnTo>
                      <a:pt x="703755" y="215742"/>
                    </a:lnTo>
                    <a:close/>
                    <a:moveTo>
                      <a:pt x="113872" y="104778"/>
                    </a:moveTo>
                    <a:cubicBezTo>
                      <a:pt x="126844" y="104778"/>
                      <a:pt x="139816" y="106905"/>
                      <a:pt x="152258" y="111157"/>
                    </a:cubicBezTo>
                    <a:cubicBezTo>
                      <a:pt x="166048" y="115637"/>
                      <a:pt x="178944" y="122504"/>
                      <a:pt x="190358" y="131446"/>
                    </a:cubicBezTo>
                    <a:cubicBezTo>
                      <a:pt x="193724" y="134144"/>
                      <a:pt x="196075" y="137905"/>
                      <a:pt x="197025" y="142114"/>
                    </a:cubicBezTo>
                    <a:lnTo>
                      <a:pt x="209408" y="196120"/>
                    </a:lnTo>
                    <a:lnTo>
                      <a:pt x="221981" y="142114"/>
                    </a:lnTo>
                    <a:cubicBezTo>
                      <a:pt x="222881" y="137931"/>
                      <a:pt x="225162" y="134174"/>
                      <a:pt x="228458" y="131446"/>
                    </a:cubicBezTo>
                    <a:cubicBezTo>
                      <a:pt x="260831" y="106136"/>
                      <a:pt x="303652" y="98536"/>
                      <a:pt x="342758" y="111157"/>
                    </a:cubicBezTo>
                    <a:cubicBezTo>
                      <a:pt x="356552" y="115626"/>
                      <a:pt x="369450" y="122494"/>
                      <a:pt x="380858" y="131446"/>
                    </a:cubicBezTo>
                    <a:cubicBezTo>
                      <a:pt x="384230" y="134122"/>
                      <a:pt x="386556" y="137898"/>
                      <a:pt x="387430" y="142114"/>
                    </a:cubicBezTo>
                    <a:lnTo>
                      <a:pt x="399908" y="197930"/>
                    </a:lnTo>
                    <a:lnTo>
                      <a:pt x="411909" y="142114"/>
                    </a:lnTo>
                    <a:cubicBezTo>
                      <a:pt x="412809" y="137931"/>
                      <a:pt x="415091" y="134174"/>
                      <a:pt x="418386" y="131446"/>
                    </a:cubicBezTo>
                    <a:cubicBezTo>
                      <a:pt x="429800" y="122504"/>
                      <a:pt x="442696" y="115637"/>
                      <a:pt x="456486" y="111157"/>
                    </a:cubicBezTo>
                    <a:cubicBezTo>
                      <a:pt x="481370" y="102652"/>
                      <a:pt x="508374" y="102652"/>
                      <a:pt x="533258" y="111157"/>
                    </a:cubicBezTo>
                    <a:cubicBezTo>
                      <a:pt x="547052" y="115626"/>
                      <a:pt x="559950" y="122494"/>
                      <a:pt x="571358" y="131446"/>
                    </a:cubicBezTo>
                    <a:cubicBezTo>
                      <a:pt x="574726" y="134110"/>
                      <a:pt x="577025" y="137896"/>
                      <a:pt x="577835" y="142114"/>
                    </a:cubicBezTo>
                    <a:lnTo>
                      <a:pt x="604314" y="261176"/>
                    </a:lnTo>
                    <a:lnTo>
                      <a:pt x="582502" y="282988"/>
                    </a:lnTo>
                    <a:lnTo>
                      <a:pt x="572977" y="292513"/>
                    </a:lnTo>
                    <a:lnTo>
                      <a:pt x="572310" y="292609"/>
                    </a:lnTo>
                    <a:lnTo>
                      <a:pt x="542306" y="163640"/>
                    </a:lnTo>
                    <a:lnTo>
                      <a:pt x="542306" y="322993"/>
                    </a:lnTo>
                    <a:lnTo>
                      <a:pt x="504206" y="361093"/>
                    </a:lnTo>
                    <a:lnTo>
                      <a:pt x="504206" y="314326"/>
                    </a:lnTo>
                    <a:lnTo>
                      <a:pt x="485156" y="314326"/>
                    </a:lnTo>
                    <a:lnTo>
                      <a:pt x="485156" y="379762"/>
                    </a:lnTo>
                    <a:lnTo>
                      <a:pt x="447056" y="417862"/>
                    </a:lnTo>
                    <a:lnTo>
                      <a:pt x="447056" y="163545"/>
                    </a:lnTo>
                    <a:lnTo>
                      <a:pt x="418481" y="289846"/>
                    </a:lnTo>
                    <a:cubicBezTo>
                      <a:pt x="416561" y="298568"/>
                      <a:pt x="408839" y="304786"/>
                      <a:pt x="399908" y="304801"/>
                    </a:cubicBezTo>
                    <a:cubicBezTo>
                      <a:pt x="390827" y="305023"/>
                      <a:pt x="382853" y="298803"/>
                      <a:pt x="380858" y="289942"/>
                    </a:cubicBezTo>
                    <a:lnTo>
                      <a:pt x="352283" y="163640"/>
                    </a:lnTo>
                    <a:lnTo>
                      <a:pt x="352283" y="322422"/>
                    </a:lnTo>
                    <a:lnTo>
                      <a:pt x="331232" y="302134"/>
                    </a:lnTo>
                    <a:cubicBezTo>
                      <a:pt x="331223" y="302124"/>
                      <a:pt x="331212" y="302114"/>
                      <a:pt x="331203" y="302104"/>
                    </a:cubicBezTo>
                    <a:cubicBezTo>
                      <a:pt x="316315" y="287233"/>
                      <a:pt x="292191" y="287246"/>
                      <a:pt x="277321" y="302134"/>
                    </a:cubicBezTo>
                    <a:lnTo>
                      <a:pt x="256271" y="323279"/>
                    </a:lnTo>
                    <a:lnTo>
                      <a:pt x="256271" y="163545"/>
                    </a:lnTo>
                    <a:lnTo>
                      <a:pt x="228458" y="285751"/>
                    </a:lnTo>
                    <a:lnTo>
                      <a:pt x="227886" y="289846"/>
                    </a:lnTo>
                    <a:cubicBezTo>
                      <a:pt x="225974" y="298534"/>
                      <a:pt x="218303" y="304742"/>
                      <a:pt x="209408" y="304801"/>
                    </a:cubicBezTo>
                    <a:cubicBezTo>
                      <a:pt x="199488" y="304837"/>
                      <a:pt x="191201" y="297254"/>
                      <a:pt x="190358" y="287370"/>
                    </a:cubicBezTo>
                    <a:lnTo>
                      <a:pt x="161783" y="162973"/>
                    </a:lnTo>
                    <a:lnTo>
                      <a:pt x="161783" y="229648"/>
                    </a:lnTo>
                    <a:lnTo>
                      <a:pt x="190358" y="371476"/>
                    </a:lnTo>
                    <a:lnTo>
                      <a:pt x="161783" y="371476"/>
                    </a:lnTo>
                    <a:lnTo>
                      <a:pt x="161783" y="418053"/>
                    </a:lnTo>
                    <a:lnTo>
                      <a:pt x="123683" y="456153"/>
                    </a:lnTo>
                    <a:lnTo>
                      <a:pt x="123683" y="371476"/>
                    </a:lnTo>
                    <a:lnTo>
                      <a:pt x="104633" y="371476"/>
                    </a:lnTo>
                    <a:lnTo>
                      <a:pt x="104633" y="475203"/>
                    </a:lnTo>
                    <a:lnTo>
                      <a:pt x="66533" y="513303"/>
                    </a:lnTo>
                    <a:lnTo>
                      <a:pt x="66533" y="371476"/>
                    </a:lnTo>
                    <a:lnTo>
                      <a:pt x="37958" y="371476"/>
                    </a:lnTo>
                    <a:lnTo>
                      <a:pt x="66533" y="229553"/>
                    </a:lnTo>
                    <a:lnTo>
                      <a:pt x="66533" y="161926"/>
                    </a:lnTo>
                    <a:lnTo>
                      <a:pt x="37958" y="289846"/>
                    </a:lnTo>
                    <a:cubicBezTo>
                      <a:pt x="36001" y="298746"/>
                      <a:pt x="28017" y="305013"/>
                      <a:pt x="18908" y="304801"/>
                    </a:cubicBezTo>
                    <a:cubicBezTo>
                      <a:pt x="17862" y="304895"/>
                      <a:pt x="16810" y="304895"/>
                      <a:pt x="15764" y="304801"/>
                    </a:cubicBezTo>
                    <a:cubicBezTo>
                      <a:pt x="15508" y="304746"/>
                      <a:pt x="15252" y="304686"/>
                      <a:pt x="14998" y="304622"/>
                    </a:cubicBezTo>
                    <a:cubicBezTo>
                      <a:pt x="4343" y="301908"/>
                      <a:pt x="-2094" y="291071"/>
                      <a:pt x="620" y="280417"/>
                    </a:cubicBezTo>
                    <a:lnTo>
                      <a:pt x="30909" y="142114"/>
                    </a:lnTo>
                    <a:cubicBezTo>
                      <a:pt x="31809" y="137931"/>
                      <a:pt x="34090" y="134174"/>
                      <a:pt x="37386" y="131446"/>
                    </a:cubicBezTo>
                    <a:cubicBezTo>
                      <a:pt x="48812" y="122523"/>
                      <a:pt x="61704" y="115657"/>
                      <a:pt x="75486" y="111157"/>
                    </a:cubicBezTo>
                    <a:cubicBezTo>
                      <a:pt x="87928" y="106905"/>
                      <a:pt x="100900" y="104778"/>
                      <a:pt x="113872" y="104778"/>
                    </a:cubicBezTo>
                    <a:close/>
                    <a:moveTo>
                      <a:pt x="495062" y="0"/>
                    </a:moveTo>
                    <a:cubicBezTo>
                      <a:pt x="521365" y="0"/>
                      <a:pt x="542687" y="21322"/>
                      <a:pt x="542687" y="47625"/>
                    </a:cubicBezTo>
                    <a:cubicBezTo>
                      <a:pt x="542687" y="73928"/>
                      <a:pt x="521365" y="95250"/>
                      <a:pt x="495062" y="95250"/>
                    </a:cubicBezTo>
                    <a:cubicBezTo>
                      <a:pt x="468759" y="95250"/>
                      <a:pt x="447437" y="73928"/>
                      <a:pt x="447437" y="47625"/>
                    </a:cubicBezTo>
                    <a:cubicBezTo>
                      <a:pt x="447437" y="21322"/>
                      <a:pt x="468759" y="0"/>
                      <a:pt x="495062" y="0"/>
                    </a:cubicBezTo>
                    <a:close/>
                    <a:moveTo>
                      <a:pt x="304277" y="0"/>
                    </a:moveTo>
                    <a:cubicBezTo>
                      <a:pt x="330580" y="0"/>
                      <a:pt x="351902" y="21322"/>
                      <a:pt x="351902" y="47625"/>
                    </a:cubicBezTo>
                    <a:cubicBezTo>
                      <a:pt x="351902" y="73928"/>
                      <a:pt x="330580" y="95250"/>
                      <a:pt x="304277" y="95250"/>
                    </a:cubicBezTo>
                    <a:cubicBezTo>
                      <a:pt x="277974" y="95250"/>
                      <a:pt x="256652" y="73928"/>
                      <a:pt x="256652" y="47625"/>
                    </a:cubicBezTo>
                    <a:cubicBezTo>
                      <a:pt x="256652" y="21322"/>
                      <a:pt x="277974" y="0"/>
                      <a:pt x="304277" y="0"/>
                    </a:cubicBezTo>
                    <a:close/>
                    <a:moveTo>
                      <a:pt x="114158" y="0"/>
                    </a:moveTo>
                    <a:cubicBezTo>
                      <a:pt x="140461" y="0"/>
                      <a:pt x="161783" y="21322"/>
                      <a:pt x="161783" y="47625"/>
                    </a:cubicBezTo>
                    <a:cubicBezTo>
                      <a:pt x="161783" y="73928"/>
                      <a:pt x="140461" y="95250"/>
                      <a:pt x="114158" y="95250"/>
                    </a:cubicBezTo>
                    <a:cubicBezTo>
                      <a:pt x="87855" y="95250"/>
                      <a:pt x="66533" y="73928"/>
                      <a:pt x="66533" y="47625"/>
                    </a:cubicBezTo>
                    <a:cubicBezTo>
                      <a:pt x="66533" y="21322"/>
                      <a:pt x="87855" y="0"/>
                      <a:pt x="11415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8906E521-140F-4ADB-974E-D3D196A4942D}"/>
                </a:ext>
              </a:extLst>
            </p:cNvPr>
            <p:cNvSpPr txBox="1"/>
            <p:nvPr/>
          </p:nvSpPr>
          <p:spPr>
            <a:xfrm>
              <a:off x="5172129" y="3500316"/>
              <a:ext cx="2366962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存在不足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4A6CE6-9731-4A91-9273-1113F6827840}"/>
              </a:ext>
            </a:extLst>
          </p:cNvPr>
          <p:cNvGrpSpPr/>
          <p:nvPr/>
        </p:nvGrpSpPr>
        <p:grpSpPr>
          <a:xfrm>
            <a:off x="8626231" y="1974946"/>
            <a:ext cx="2366962" cy="3322306"/>
            <a:chOff x="8626231" y="1974946"/>
            <a:chExt cx="2366962" cy="3322306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CB1C7A27-039C-462E-95C6-B4B188879CF8}"/>
                </a:ext>
              </a:extLst>
            </p:cNvPr>
            <p:cNvSpPr txBox="1"/>
            <p:nvPr/>
          </p:nvSpPr>
          <p:spPr>
            <a:xfrm>
              <a:off x="8626231" y="4102566"/>
              <a:ext cx="2366962" cy="1194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继续拓宽自己的理论知识面，在日常工作中，遇问题多查阅文献，从而提高自己解决实际问题的能力。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0F96DC3-A123-4D14-96D2-BBE60009EF86}"/>
                </a:ext>
              </a:extLst>
            </p:cNvPr>
            <p:cNvGrpSpPr/>
            <p:nvPr/>
          </p:nvGrpSpPr>
          <p:grpSpPr>
            <a:xfrm>
              <a:off x="8758153" y="1974946"/>
              <a:ext cx="2103119" cy="2103117"/>
              <a:chOff x="8758153" y="1974946"/>
              <a:chExt cx="2103119" cy="2103117"/>
            </a:xfrm>
          </p:grpSpPr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237F02C2-8E27-44DB-990B-E3F655D71178}"/>
                  </a:ext>
                </a:extLst>
              </p:cNvPr>
              <p:cNvGrpSpPr/>
              <p:nvPr/>
            </p:nvGrpSpPr>
            <p:grpSpPr>
              <a:xfrm>
                <a:off x="8758153" y="1974946"/>
                <a:ext cx="2103119" cy="2103117"/>
                <a:chOff x="4160520" y="2953650"/>
                <a:chExt cx="2727960" cy="2727958"/>
              </a:xfrm>
            </p:grpSpPr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52FD70D4-A535-465E-B23D-0DBDA8AB7B64}"/>
                    </a:ext>
                  </a:extLst>
                </p:cNvPr>
                <p:cNvSpPr/>
                <p:nvPr/>
              </p:nvSpPr>
              <p:spPr>
                <a:xfrm>
                  <a:off x="4160520" y="2953650"/>
                  <a:ext cx="2727960" cy="2727958"/>
                </a:xfrm>
                <a:prstGeom prst="ellipse">
                  <a:avLst/>
                </a:prstGeom>
                <a:noFill/>
                <a:ln w="63500">
                  <a:gradFill>
                    <a:gsLst>
                      <a:gs pos="0">
                        <a:schemeClr val="bg1"/>
                      </a:gs>
                      <a:gs pos="28000">
                        <a:schemeClr val="accent1"/>
                      </a:gs>
                      <a:gs pos="84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37614826-73EE-4961-B5A6-96BA3C5121EB}"/>
                    </a:ext>
                  </a:extLst>
                </p:cNvPr>
                <p:cNvSpPr/>
                <p:nvPr/>
              </p:nvSpPr>
              <p:spPr>
                <a:xfrm>
                  <a:off x="4507230" y="3300358"/>
                  <a:ext cx="2034540" cy="203454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n w="25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9CA15F34-6C4F-4168-9838-69940EB02140}"/>
                    </a:ext>
                  </a:extLst>
                </p:cNvPr>
                <p:cNvSpPr/>
                <p:nvPr/>
              </p:nvSpPr>
              <p:spPr>
                <a:xfrm>
                  <a:off x="4404360" y="3197490"/>
                  <a:ext cx="2240280" cy="224027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0">
                        <a:schemeClr val="accent1"/>
                      </a:gs>
                      <a:gs pos="29000">
                        <a:schemeClr val="accent1">
                          <a:alpha val="0"/>
                        </a:scheme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1CC5F3D-6F7F-49A3-98E1-D544B111847E}"/>
                  </a:ext>
                </a:extLst>
              </p:cNvPr>
              <p:cNvSpPr/>
              <p:nvPr/>
            </p:nvSpPr>
            <p:spPr>
              <a:xfrm>
                <a:off x="9473128" y="2657630"/>
                <a:ext cx="673167" cy="664646"/>
              </a:xfrm>
              <a:custGeom>
                <a:avLst/>
                <a:gdLst>
                  <a:gd name="connsiteX0" fmla="*/ 485794 w 752475"/>
                  <a:gd name="connsiteY0" fmla="*/ 485775 h 742950"/>
                  <a:gd name="connsiteX1" fmla="*/ 533419 w 752475"/>
                  <a:gd name="connsiteY1" fmla="*/ 485775 h 742950"/>
                  <a:gd name="connsiteX2" fmla="*/ 533419 w 752475"/>
                  <a:gd name="connsiteY2" fmla="*/ 523875 h 742950"/>
                  <a:gd name="connsiteX3" fmla="*/ 485794 w 752475"/>
                  <a:gd name="connsiteY3" fmla="*/ 523875 h 742950"/>
                  <a:gd name="connsiteX4" fmla="*/ 276244 w 752475"/>
                  <a:gd name="connsiteY4" fmla="*/ 485775 h 742950"/>
                  <a:gd name="connsiteX5" fmla="*/ 438169 w 752475"/>
                  <a:gd name="connsiteY5" fmla="*/ 485775 h 742950"/>
                  <a:gd name="connsiteX6" fmla="*/ 438169 w 752475"/>
                  <a:gd name="connsiteY6" fmla="*/ 523875 h 742950"/>
                  <a:gd name="connsiteX7" fmla="*/ 276244 w 752475"/>
                  <a:gd name="connsiteY7" fmla="*/ 523875 h 742950"/>
                  <a:gd name="connsiteX8" fmla="*/ 485794 w 752475"/>
                  <a:gd name="connsiteY8" fmla="*/ 390525 h 742950"/>
                  <a:gd name="connsiteX9" fmla="*/ 533419 w 752475"/>
                  <a:gd name="connsiteY9" fmla="*/ 390525 h 742950"/>
                  <a:gd name="connsiteX10" fmla="*/ 533419 w 752475"/>
                  <a:gd name="connsiteY10" fmla="*/ 428625 h 742950"/>
                  <a:gd name="connsiteX11" fmla="*/ 485794 w 752475"/>
                  <a:gd name="connsiteY11" fmla="*/ 428625 h 742950"/>
                  <a:gd name="connsiteX12" fmla="*/ 276244 w 752475"/>
                  <a:gd name="connsiteY12" fmla="*/ 390525 h 742950"/>
                  <a:gd name="connsiteX13" fmla="*/ 438169 w 752475"/>
                  <a:gd name="connsiteY13" fmla="*/ 390525 h 742950"/>
                  <a:gd name="connsiteX14" fmla="*/ 438169 w 752475"/>
                  <a:gd name="connsiteY14" fmla="*/ 428625 h 742950"/>
                  <a:gd name="connsiteX15" fmla="*/ 276244 w 752475"/>
                  <a:gd name="connsiteY15" fmla="*/ 428625 h 742950"/>
                  <a:gd name="connsiteX16" fmla="*/ 485794 w 752475"/>
                  <a:gd name="connsiteY16" fmla="*/ 295275 h 742950"/>
                  <a:gd name="connsiteX17" fmla="*/ 533419 w 752475"/>
                  <a:gd name="connsiteY17" fmla="*/ 295275 h 742950"/>
                  <a:gd name="connsiteX18" fmla="*/ 533419 w 752475"/>
                  <a:gd name="connsiteY18" fmla="*/ 333375 h 742950"/>
                  <a:gd name="connsiteX19" fmla="*/ 485794 w 752475"/>
                  <a:gd name="connsiteY19" fmla="*/ 333375 h 742950"/>
                  <a:gd name="connsiteX20" fmla="*/ 276244 w 752475"/>
                  <a:gd name="connsiteY20" fmla="*/ 295275 h 742950"/>
                  <a:gd name="connsiteX21" fmla="*/ 438169 w 752475"/>
                  <a:gd name="connsiteY21" fmla="*/ 295275 h 742950"/>
                  <a:gd name="connsiteX22" fmla="*/ 438169 w 752475"/>
                  <a:gd name="connsiteY22" fmla="*/ 333375 h 742950"/>
                  <a:gd name="connsiteX23" fmla="*/ 276244 w 752475"/>
                  <a:gd name="connsiteY23" fmla="*/ 333375 h 742950"/>
                  <a:gd name="connsiteX24" fmla="*/ 276244 w 752475"/>
                  <a:gd name="connsiteY24" fmla="*/ 152400 h 742950"/>
                  <a:gd name="connsiteX25" fmla="*/ 533419 w 752475"/>
                  <a:gd name="connsiteY25" fmla="*/ 152400 h 742950"/>
                  <a:gd name="connsiteX26" fmla="*/ 533419 w 752475"/>
                  <a:gd name="connsiteY26" fmla="*/ 190500 h 742950"/>
                  <a:gd name="connsiteX27" fmla="*/ 276244 w 752475"/>
                  <a:gd name="connsiteY27" fmla="*/ 190500 h 742950"/>
                  <a:gd name="connsiteX28" fmla="*/ 198120 w 752475"/>
                  <a:gd name="connsiteY28" fmla="*/ 57150 h 742950"/>
                  <a:gd name="connsiteX29" fmla="*/ 209550 w 752475"/>
                  <a:gd name="connsiteY29" fmla="*/ 104775 h 742950"/>
                  <a:gd name="connsiteX30" fmla="*/ 209550 w 752475"/>
                  <a:gd name="connsiteY30" fmla="*/ 657225 h 742950"/>
                  <a:gd name="connsiteX31" fmla="*/ 600075 w 752475"/>
                  <a:gd name="connsiteY31" fmla="*/ 657225 h 742950"/>
                  <a:gd name="connsiteX32" fmla="*/ 600075 w 752475"/>
                  <a:gd name="connsiteY32" fmla="*/ 104775 h 742950"/>
                  <a:gd name="connsiteX33" fmla="*/ 552450 w 752475"/>
                  <a:gd name="connsiteY33" fmla="*/ 57150 h 742950"/>
                  <a:gd name="connsiteX34" fmla="*/ 104775 w 752475"/>
                  <a:gd name="connsiteY34" fmla="*/ 57150 h 742950"/>
                  <a:gd name="connsiteX35" fmla="*/ 57150 w 752475"/>
                  <a:gd name="connsiteY35" fmla="*/ 104775 h 742950"/>
                  <a:gd name="connsiteX36" fmla="*/ 57150 w 752475"/>
                  <a:gd name="connsiteY36" fmla="*/ 209550 h 742950"/>
                  <a:gd name="connsiteX37" fmla="*/ 152400 w 752475"/>
                  <a:gd name="connsiteY37" fmla="*/ 209550 h 742950"/>
                  <a:gd name="connsiteX38" fmla="*/ 152400 w 752475"/>
                  <a:gd name="connsiteY38" fmla="*/ 104775 h 742950"/>
                  <a:gd name="connsiteX39" fmla="*/ 104775 w 752475"/>
                  <a:gd name="connsiteY39" fmla="*/ 57150 h 742950"/>
                  <a:gd name="connsiteX40" fmla="*/ 104775 w 752475"/>
                  <a:gd name="connsiteY40" fmla="*/ 0 h 742950"/>
                  <a:gd name="connsiteX41" fmla="*/ 552450 w 752475"/>
                  <a:gd name="connsiteY41" fmla="*/ 0 h 742950"/>
                  <a:gd name="connsiteX42" fmla="*/ 657225 w 752475"/>
                  <a:gd name="connsiteY42" fmla="*/ 104775 h 742950"/>
                  <a:gd name="connsiteX43" fmla="*/ 657225 w 752475"/>
                  <a:gd name="connsiteY43" fmla="*/ 609600 h 742950"/>
                  <a:gd name="connsiteX44" fmla="*/ 752475 w 752475"/>
                  <a:gd name="connsiteY44" fmla="*/ 609600 h 742950"/>
                  <a:gd name="connsiteX45" fmla="*/ 752475 w 752475"/>
                  <a:gd name="connsiteY45" fmla="*/ 742950 h 742950"/>
                  <a:gd name="connsiteX46" fmla="*/ 57150 w 752475"/>
                  <a:gd name="connsiteY46" fmla="*/ 742950 h 742950"/>
                  <a:gd name="connsiteX47" fmla="*/ 57150 w 752475"/>
                  <a:gd name="connsiteY47" fmla="*/ 609600 h 742950"/>
                  <a:gd name="connsiteX48" fmla="*/ 152400 w 752475"/>
                  <a:gd name="connsiteY48" fmla="*/ 609600 h 742950"/>
                  <a:gd name="connsiteX49" fmla="*/ 152400 w 752475"/>
                  <a:gd name="connsiteY49" fmla="*/ 266700 h 742950"/>
                  <a:gd name="connsiteX50" fmla="*/ 0 w 752475"/>
                  <a:gd name="connsiteY50" fmla="*/ 266700 h 742950"/>
                  <a:gd name="connsiteX51" fmla="*/ 0 w 752475"/>
                  <a:gd name="connsiteY51" fmla="*/ 104775 h 742950"/>
                  <a:gd name="connsiteX52" fmla="*/ 104775 w 752475"/>
                  <a:gd name="connsiteY52" fmla="*/ 0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52475" h="742950">
                    <a:moveTo>
                      <a:pt x="485794" y="485775"/>
                    </a:moveTo>
                    <a:lnTo>
                      <a:pt x="533419" y="485775"/>
                    </a:lnTo>
                    <a:lnTo>
                      <a:pt x="533419" y="523875"/>
                    </a:lnTo>
                    <a:lnTo>
                      <a:pt x="485794" y="523875"/>
                    </a:lnTo>
                    <a:close/>
                    <a:moveTo>
                      <a:pt x="276244" y="485775"/>
                    </a:moveTo>
                    <a:lnTo>
                      <a:pt x="438169" y="485775"/>
                    </a:lnTo>
                    <a:lnTo>
                      <a:pt x="438169" y="523875"/>
                    </a:lnTo>
                    <a:lnTo>
                      <a:pt x="276244" y="523875"/>
                    </a:lnTo>
                    <a:close/>
                    <a:moveTo>
                      <a:pt x="485794" y="390525"/>
                    </a:moveTo>
                    <a:lnTo>
                      <a:pt x="533419" y="390525"/>
                    </a:lnTo>
                    <a:lnTo>
                      <a:pt x="533419" y="428625"/>
                    </a:lnTo>
                    <a:lnTo>
                      <a:pt x="485794" y="428625"/>
                    </a:lnTo>
                    <a:close/>
                    <a:moveTo>
                      <a:pt x="276244" y="390525"/>
                    </a:moveTo>
                    <a:lnTo>
                      <a:pt x="438169" y="390525"/>
                    </a:lnTo>
                    <a:lnTo>
                      <a:pt x="438169" y="428625"/>
                    </a:lnTo>
                    <a:lnTo>
                      <a:pt x="276244" y="428625"/>
                    </a:lnTo>
                    <a:close/>
                    <a:moveTo>
                      <a:pt x="485794" y="295275"/>
                    </a:moveTo>
                    <a:lnTo>
                      <a:pt x="533419" y="295275"/>
                    </a:lnTo>
                    <a:lnTo>
                      <a:pt x="533419" y="333375"/>
                    </a:lnTo>
                    <a:lnTo>
                      <a:pt x="485794" y="333375"/>
                    </a:lnTo>
                    <a:close/>
                    <a:moveTo>
                      <a:pt x="276244" y="295275"/>
                    </a:moveTo>
                    <a:lnTo>
                      <a:pt x="438169" y="295275"/>
                    </a:lnTo>
                    <a:lnTo>
                      <a:pt x="438169" y="333375"/>
                    </a:lnTo>
                    <a:lnTo>
                      <a:pt x="276244" y="333375"/>
                    </a:lnTo>
                    <a:close/>
                    <a:moveTo>
                      <a:pt x="276244" y="152400"/>
                    </a:moveTo>
                    <a:lnTo>
                      <a:pt x="533419" y="152400"/>
                    </a:lnTo>
                    <a:lnTo>
                      <a:pt x="533419" y="190500"/>
                    </a:lnTo>
                    <a:lnTo>
                      <a:pt x="276244" y="190500"/>
                    </a:lnTo>
                    <a:close/>
                    <a:moveTo>
                      <a:pt x="198120" y="57150"/>
                    </a:moveTo>
                    <a:cubicBezTo>
                      <a:pt x="205656" y="71893"/>
                      <a:pt x="209575" y="88218"/>
                      <a:pt x="209550" y="104775"/>
                    </a:cubicBezTo>
                    <a:lnTo>
                      <a:pt x="209550" y="657225"/>
                    </a:lnTo>
                    <a:lnTo>
                      <a:pt x="600075" y="657225"/>
                    </a:lnTo>
                    <a:lnTo>
                      <a:pt x="600075" y="104775"/>
                    </a:lnTo>
                    <a:cubicBezTo>
                      <a:pt x="600044" y="78485"/>
                      <a:pt x="578740" y="57181"/>
                      <a:pt x="552450" y="57150"/>
                    </a:cubicBezTo>
                    <a:close/>
                    <a:moveTo>
                      <a:pt x="104775" y="57150"/>
                    </a:moveTo>
                    <a:cubicBezTo>
                      <a:pt x="78473" y="57150"/>
                      <a:pt x="57150" y="78473"/>
                      <a:pt x="57150" y="104775"/>
                    </a:cubicBezTo>
                    <a:lnTo>
                      <a:pt x="57150" y="209550"/>
                    </a:lnTo>
                    <a:lnTo>
                      <a:pt x="152400" y="209550"/>
                    </a:lnTo>
                    <a:lnTo>
                      <a:pt x="152400" y="104775"/>
                    </a:lnTo>
                    <a:cubicBezTo>
                      <a:pt x="152400" y="78473"/>
                      <a:pt x="131077" y="57150"/>
                      <a:pt x="104775" y="57150"/>
                    </a:cubicBezTo>
                    <a:close/>
                    <a:moveTo>
                      <a:pt x="104775" y="0"/>
                    </a:moveTo>
                    <a:lnTo>
                      <a:pt x="552450" y="0"/>
                    </a:lnTo>
                    <a:cubicBezTo>
                      <a:pt x="610288" y="68"/>
                      <a:pt x="657156" y="46937"/>
                      <a:pt x="657225" y="104775"/>
                    </a:cubicBezTo>
                    <a:lnTo>
                      <a:pt x="657225" y="609600"/>
                    </a:lnTo>
                    <a:lnTo>
                      <a:pt x="752475" y="609600"/>
                    </a:lnTo>
                    <a:lnTo>
                      <a:pt x="752475" y="742950"/>
                    </a:lnTo>
                    <a:lnTo>
                      <a:pt x="57150" y="742950"/>
                    </a:lnTo>
                    <a:lnTo>
                      <a:pt x="57150" y="609600"/>
                    </a:lnTo>
                    <a:lnTo>
                      <a:pt x="152400" y="609600"/>
                    </a:lnTo>
                    <a:lnTo>
                      <a:pt x="152400" y="266700"/>
                    </a:lnTo>
                    <a:lnTo>
                      <a:pt x="0" y="266700"/>
                    </a:lnTo>
                    <a:lnTo>
                      <a:pt x="0" y="104775"/>
                    </a:lnTo>
                    <a:cubicBezTo>
                      <a:pt x="68" y="46937"/>
                      <a:pt x="46937" y="68"/>
                      <a:pt x="104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970FB757-52AB-4F3C-9698-5769CB9633C6}"/>
                </a:ext>
              </a:extLst>
            </p:cNvPr>
            <p:cNvSpPr txBox="1"/>
            <p:nvPr/>
          </p:nvSpPr>
          <p:spPr>
            <a:xfrm>
              <a:off x="8626231" y="3500316"/>
              <a:ext cx="2366962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存在不足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3FA336-7EE4-4AB5-8A42-5CA36154A2D8}"/>
              </a:ext>
            </a:extLst>
          </p:cNvPr>
          <p:cNvGrpSpPr/>
          <p:nvPr/>
        </p:nvGrpSpPr>
        <p:grpSpPr>
          <a:xfrm>
            <a:off x="1192318" y="5743141"/>
            <a:ext cx="10326583" cy="591280"/>
            <a:chOff x="1192318" y="5743141"/>
            <a:chExt cx="10326583" cy="591280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id="{5D34C0D6-1F88-47B9-A42F-88B31D000E90}"/>
                </a:ext>
              </a:extLst>
            </p:cNvPr>
            <p:cNvSpPr/>
            <p:nvPr/>
          </p:nvSpPr>
          <p:spPr>
            <a:xfrm>
              <a:off x="11341625" y="5743141"/>
              <a:ext cx="177276" cy="161868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2B2ED24F-2D2D-479B-B3C4-ABDDC2A97FD2}"/>
                </a:ext>
              </a:extLst>
            </p:cNvPr>
            <p:cNvCxnSpPr>
              <a:cxnSpLocks/>
            </p:cNvCxnSpPr>
            <p:nvPr/>
          </p:nvCxnSpPr>
          <p:spPr>
            <a:xfrm>
              <a:off x="1351816" y="6038780"/>
              <a:ext cx="309826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56E7636C-C48C-49BB-BC64-4B90AD4FF807}"/>
                </a:ext>
              </a:extLst>
            </p:cNvPr>
            <p:cNvCxnSpPr>
              <a:cxnSpLocks/>
            </p:cNvCxnSpPr>
            <p:nvPr/>
          </p:nvCxnSpPr>
          <p:spPr>
            <a:xfrm>
              <a:off x="4806478" y="6038780"/>
              <a:ext cx="309826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1AF0FA68-7792-4085-8FD5-6F9A4CF1DB96}"/>
                </a:ext>
              </a:extLst>
            </p:cNvPr>
            <p:cNvCxnSpPr>
              <a:cxnSpLocks/>
            </p:cNvCxnSpPr>
            <p:nvPr/>
          </p:nvCxnSpPr>
          <p:spPr>
            <a:xfrm>
              <a:off x="8260580" y="6038780"/>
              <a:ext cx="309826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311D4C39-EF9F-4DC2-905C-C8B4407D971A}"/>
                </a:ext>
              </a:extLst>
            </p:cNvPr>
            <p:cNvSpPr/>
            <p:nvPr/>
          </p:nvSpPr>
          <p:spPr>
            <a:xfrm>
              <a:off x="1192318" y="5905008"/>
              <a:ext cx="10326581" cy="42941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>
              <a:extLst>
                <a:ext uri="{FF2B5EF4-FFF2-40B4-BE49-F238E27FC236}">
                  <a16:creationId xmlns:a16="http://schemas.microsoft.com/office/drawing/2014/main" id="{1625DE20-F8D2-4300-A5F4-DEC6D447D949}"/>
                </a:ext>
              </a:extLst>
            </p:cNvPr>
            <p:cNvSpPr/>
            <p:nvPr/>
          </p:nvSpPr>
          <p:spPr>
            <a:xfrm flipH="1">
              <a:off x="1192319" y="5743141"/>
              <a:ext cx="177276" cy="161868"/>
            </a:xfrm>
            <a:prstGeom prst="rtTriangl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493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146" grpId="0" animBg="1"/>
      <p:bldP spid="1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背景图案&#10;&#10;描述已自动生成">
            <a:extLst>
              <a:ext uri="{FF2B5EF4-FFF2-40B4-BE49-F238E27FC236}">
                <a16:creationId xmlns:a16="http://schemas.microsoft.com/office/drawing/2014/main" id="{133C5DD7-2941-4B0B-8D9D-ACC99F34CB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5A912B76-CC04-4846-8817-21632578BB34}"/>
              </a:ext>
            </a:extLst>
          </p:cNvPr>
          <p:cNvGrpSpPr/>
          <p:nvPr/>
        </p:nvGrpSpPr>
        <p:grpSpPr>
          <a:xfrm>
            <a:off x="1183963" y="1615136"/>
            <a:ext cx="5176397" cy="2130949"/>
            <a:chOff x="1183963" y="1615136"/>
            <a:chExt cx="5176397" cy="213094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44D7A85-1F0F-4A82-8231-024C5B25EA14}"/>
                </a:ext>
              </a:extLst>
            </p:cNvPr>
            <p:cNvSpPr/>
            <p:nvPr/>
          </p:nvSpPr>
          <p:spPr>
            <a:xfrm flipH="1">
              <a:off x="1183963" y="1615136"/>
              <a:ext cx="5176397" cy="2130949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189F45A-4CFB-4764-A496-1C1F4609E0D0}"/>
                </a:ext>
              </a:extLst>
            </p:cNvPr>
            <p:cNvSpPr txBox="1"/>
            <p:nvPr/>
          </p:nvSpPr>
          <p:spPr>
            <a:xfrm>
              <a:off x="1183963" y="1615136"/>
              <a:ext cx="1293399" cy="9768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6000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8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6000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F4DB646-D7E2-44EC-BDF7-3230050725E0}"/>
                </a:ext>
              </a:extLst>
            </p:cNvPr>
            <p:cNvCxnSpPr>
              <a:cxnSpLocks/>
            </p:cNvCxnSpPr>
            <p:nvPr/>
          </p:nvCxnSpPr>
          <p:spPr>
            <a:xfrm>
              <a:off x="1183963" y="1615136"/>
              <a:ext cx="0" cy="213094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D8553C-7D81-45E6-A6E0-4A0BE4498811}"/>
              </a:ext>
            </a:extLst>
          </p:cNvPr>
          <p:cNvGrpSpPr/>
          <p:nvPr/>
        </p:nvGrpSpPr>
        <p:grpSpPr>
          <a:xfrm>
            <a:off x="1183963" y="3965610"/>
            <a:ext cx="5176397" cy="2132644"/>
            <a:chOff x="1183963" y="3965610"/>
            <a:chExt cx="5176397" cy="2132644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EA5AEF2-FB06-4903-9511-100479024173}"/>
                </a:ext>
              </a:extLst>
            </p:cNvPr>
            <p:cNvSpPr/>
            <p:nvPr/>
          </p:nvSpPr>
          <p:spPr>
            <a:xfrm flipH="1">
              <a:off x="1183963" y="3967305"/>
              <a:ext cx="5176397" cy="2130949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59056F9-0638-45AD-9C86-3F8FB0AC7875}"/>
                </a:ext>
              </a:extLst>
            </p:cNvPr>
            <p:cNvSpPr txBox="1"/>
            <p:nvPr/>
          </p:nvSpPr>
          <p:spPr>
            <a:xfrm>
              <a:off x="1183963" y="3965610"/>
              <a:ext cx="1293399" cy="9768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6000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8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6000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CC8C5574-0F4A-4D4B-95EF-3AC7E0E112E5}"/>
                </a:ext>
              </a:extLst>
            </p:cNvPr>
            <p:cNvCxnSpPr>
              <a:cxnSpLocks/>
            </p:cNvCxnSpPr>
            <p:nvPr/>
          </p:nvCxnSpPr>
          <p:spPr>
            <a:xfrm>
              <a:off x="1183963" y="3965610"/>
              <a:ext cx="0" cy="213094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26CB88E-BF4F-41BF-BAE7-B32551DFEC55}"/>
              </a:ext>
            </a:extLst>
          </p:cNvPr>
          <p:cNvGrpSpPr/>
          <p:nvPr/>
        </p:nvGrpSpPr>
        <p:grpSpPr>
          <a:xfrm>
            <a:off x="6342503" y="3965610"/>
            <a:ext cx="5176397" cy="2132644"/>
            <a:chOff x="6342503" y="3965610"/>
            <a:chExt cx="5176397" cy="2132644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66D1205-7E3B-4733-842E-3051546DD9DE}"/>
                </a:ext>
              </a:extLst>
            </p:cNvPr>
            <p:cNvSpPr/>
            <p:nvPr/>
          </p:nvSpPr>
          <p:spPr>
            <a:xfrm>
              <a:off x="6342503" y="3967305"/>
              <a:ext cx="5176397" cy="2130949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FDDA574-7D68-4776-A265-ED974F78C16F}"/>
                </a:ext>
              </a:extLst>
            </p:cNvPr>
            <p:cNvSpPr txBox="1"/>
            <p:nvPr/>
          </p:nvSpPr>
          <p:spPr>
            <a:xfrm>
              <a:off x="10225501" y="3965610"/>
              <a:ext cx="1293399" cy="9768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6000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8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lang="zh-CN" altLang="en-US" sz="6000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D897D122-BA33-4178-AECF-701F45143271}"/>
                </a:ext>
              </a:extLst>
            </p:cNvPr>
            <p:cNvCxnSpPr>
              <a:cxnSpLocks/>
            </p:cNvCxnSpPr>
            <p:nvPr/>
          </p:nvCxnSpPr>
          <p:spPr>
            <a:xfrm>
              <a:off x="11518900" y="3965610"/>
              <a:ext cx="0" cy="213094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5A4F24-7279-4110-AB17-D8D53403D161}"/>
              </a:ext>
            </a:extLst>
          </p:cNvPr>
          <p:cNvGrpSpPr/>
          <p:nvPr/>
        </p:nvGrpSpPr>
        <p:grpSpPr>
          <a:xfrm>
            <a:off x="6342503" y="1615136"/>
            <a:ext cx="5176397" cy="2130949"/>
            <a:chOff x="6342503" y="1615136"/>
            <a:chExt cx="5176397" cy="213094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B691175-01E4-40F4-8CDA-BAC370FC4662}"/>
                </a:ext>
              </a:extLst>
            </p:cNvPr>
            <p:cNvSpPr/>
            <p:nvPr/>
          </p:nvSpPr>
          <p:spPr>
            <a:xfrm>
              <a:off x="6342503" y="1615136"/>
              <a:ext cx="5176397" cy="2130949"/>
            </a:xfrm>
            <a:prstGeom prst="rect">
              <a:avLst/>
            </a:pr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BF306A8-59D9-442A-8449-2D60190D697B}"/>
                </a:ext>
              </a:extLst>
            </p:cNvPr>
            <p:cNvSpPr txBox="1"/>
            <p:nvPr/>
          </p:nvSpPr>
          <p:spPr>
            <a:xfrm>
              <a:off x="10225501" y="1615136"/>
              <a:ext cx="1293399" cy="9768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6000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8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6000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36873023-EF01-43C5-BDF7-7EEAAAD41769}"/>
                </a:ext>
              </a:extLst>
            </p:cNvPr>
            <p:cNvCxnSpPr>
              <a:cxnSpLocks/>
            </p:cNvCxnSpPr>
            <p:nvPr/>
          </p:nvCxnSpPr>
          <p:spPr>
            <a:xfrm>
              <a:off x="11518900" y="1615136"/>
              <a:ext cx="0" cy="213094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162F05EA-5F01-4F96-A5F6-AE50DA7C85F2}"/>
              </a:ext>
            </a:extLst>
          </p:cNvPr>
          <p:cNvSpPr/>
          <p:nvPr/>
        </p:nvSpPr>
        <p:spPr>
          <a:xfrm flipV="1">
            <a:off x="4580724" y="1998643"/>
            <a:ext cx="3451860" cy="3451858"/>
          </a:xfrm>
          <a:prstGeom prst="ellipse">
            <a:avLst/>
          </a:prstGeom>
          <a:noFill/>
          <a:ln w="50800">
            <a:gradFill>
              <a:gsLst>
                <a:gs pos="0">
                  <a:schemeClr val="accent1"/>
                </a:gs>
                <a:gs pos="75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4F0706-6E3F-498F-99C3-676CA9F7181F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改进方法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F538BA0-20EE-4F0E-9C5B-685682800393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B78FEBF-8398-4B32-B70C-743A6CAE1340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5" name="图片 24" descr="背景图案&#10;&#10;描述已自动生成">
              <a:extLst>
                <a:ext uri="{FF2B5EF4-FFF2-40B4-BE49-F238E27FC236}">
                  <a16:creationId xmlns:a16="http://schemas.microsoft.com/office/drawing/2014/main" id="{2AE2003D-0561-453E-B6D4-D978BD6EBE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6" name="图片 25" descr="背景图案&#10;&#10;描述已自动生成">
              <a:extLst>
                <a:ext uri="{FF2B5EF4-FFF2-40B4-BE49-F238E27FC236}">
                  <a16:creationId xmlns:a16="http://schemas.microsoft.com/office/drawing/2014/main" id="{1647D11B-56AB-49CD-98BF-F3B1E5708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943349"/>
              <a:ext cx="558800" cy="1452878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9455B63-62CE-4F2D-BCAE-FECC45199AE2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DA437A4-DE0A-4C28-BBD3-BAF015AE45D3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646C311-7099-4E7A-AD24-D771A1FE1975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03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AE0C2F-504D-4627-889D-3AACF1B0860C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006F74F9-585E-4728-8C1D-FDCC62C8CECA}"/>
              </a:ext>
            </a:extLst>
          </p:cNvPr>
          <p:cNvSpPr/>
          <p:nvPr/>
        </p:nvSpPr>
        <p:spPr>
          <a:xfrm>
            <a:off x="4801945" y="2219863"/>
            <a:ext cx="3009417" cy="300941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50800">
            <a:gradFill>
              <a:gsLst>
                <a:gs pos="0">
                  <a:schemeClr val="bg1"/>
                </a:gs>
                <a:gs pos="4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51AED7C-D61D-4763-BF6B-1E1B1C3CADD4}"/>
              </a:ext>
            </a:extLst>
          </p:cNvPr>
          <p:cNvSpPr/>
          <p:nvPr/>
        </p:nvSpPr>
        <p:spPr>
          <a:xfrm>
            <a:off x="7278214" y="2548245"/>
            <a:ext cx="270178" cy="270178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E85F7BD-6D37-4C2F-8F3C-F7ACAD475140}"/>
              </a:ext>
            </a:extLst>
          </p:cNvPr>
          <p:cNvSpPr/>
          <p:nvPr/>
        </p:nvSpPr>
        <p:spPr>
          <a:xfrm>
            <a:off x="7278214" y="4896007"/>
            <a:ext cx="270178" cy="270178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36BAE98-E3FC-435E-9055-BB1673959A43}"/>
              </a:ext>
            </a:extLst>
          </p:cNvPr>
          <p:cNvSpPr/>
          <p:nvPr/>
        </p:nvSpPr>
        <p:spPr>
          <a:xfrm>
            <a:off x="5053401" y="2567157"/>
            <a:ext cx="270178" cy="270178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89E5B23-BA25-4AEA-B0B2-2D59EAD909D4}"/>
              </a:ext>
            </a:extLst>
          </p:cNvPr>
          <p:cNvSpPr/>
          <p:nvPr/>
        </p:nvSpPr>
        <p:spPr>
          <a:xfrm>
            <a:off x="5053350" y="4913656"/>
            <a:ext cx="270178" cy="270178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2AF37D-E7A1-452C-9E4E-2951EC7B56E4}"/>
              </a:ext>
            </a:extLst>
          </p:cNvPr>
          <p:cNvSpPr txBox="1"/>
          <p:nvPr/>
        </p:nvSpPr>
        <p:spPr>
          <a:xfrm>
            <a:off x="8776597" y="2181321"/>
            <a:ext cx="2366962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0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改进方法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CFFDB4E-A5F3-4A30-B451-ACA3C6C185AD}"/>
              </a:ext>
            </a:extLst>
          </p:cNvPr>
          <p:cNvSpPr txBox="1"/>
          <p:nvPr/>
        </p:nvSpPr>
        <p:spPr>
          <a:xfrm>
            <a:off x="8802659" y="2552784"/>
            <a:ext cx="2239364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管理好团队内部的合作流程及保持良好的沟通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A545145-CB91-4C76-ADC0-B117DC778911}"/>
              </a:ext>
            </a:extLst>
          </p:cNvPr>
          <p:cNvSpPr txBox="1"/>
          <p:nvPr/>
        </p:nvSpPr>
        <p:spPr>
          <a:xfrm>
            <a:off x="8776597" y="4524544"/>
            <a:ext cx="2366962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0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改进方法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5F5F442-0D8D-4633-B8BF-8834D5FD4ACB}"/>
              </a:ext>
            </a:extLst>
          </p:cNvPr>
          <p:cNvSpPr txBox="1"/>
          <p:nvPr/>
        </p:nvSpPr>
        <p:spPr>
          <a:xfrm>
            <a:off x="8802659" y="4896007"/>
            <a:ext cx="2239364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管理好团队内部的合作流程及保持良好的沟通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38AA362-0FA5-478B-85A5-7436CF165F9E}"/>
              </a:ext>
            </a:extLst>
          </p:cNvPr>
          <p:cNvSpPr txBox="1"/>
          <p:nvPr/>
        </p:nvSpPr>
        <p:spPr>
          <a:xfrm>
            <a:off x="1455748" y="4542193"/>
            <a:ext cx="2366962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20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改进方法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BC0FCC9-4B76-486D-A1A2-6F6EF3D70911}"/>
              </a:ext>
            </a:extLst>
          </p:cNvPr>
          <p:cNvSpPr txBox="1"/>
          <p:nvPr/>
        </p:nvSpPr>
        <p:spPr>
          <a:xfrm>
            <a:off x="1583346" y="4913656"/>
            <a:ext cx="2239364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管理好团队内部的合作流程及保持良好的沟通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AF4A1F0-F61D-4D83-B5F2-70CC4F70200F}"/>
              </a:ext>
            </a:extLst>
          </p:cNvPr>
          <p:cNvSpPr txBox="1"/>
          <p:nvPr/>
        </p:nvSpPr>
        <p:spPr>
          <a:xfrm>
            <a:off x="1455799" y="2184729"/>
            <a:ext cx="2366962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2000" dirty="0">
                <a:solidFill>
                  <a:schemeClr val="accent5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改进方法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04BDEFC-ECEE-4E80-A413-FE8B9073BF15}"/>
              </a:ext>
            </a:extLst>
          </p:cNvPr>
          <p:cNvSpPr txBox="1"/>
          <p:nvPr/>
        </p:nvSpPr>
        <p:spPr>
          <a:xfrm>
            <a:off x="1583397" y="2556192"/>
            <a:ext cx="2239364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管理好团队内部的合作流程及保持良好的沟通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EBDD9B6-269A-40FE-B1E1-7C771F2100EB}"/>
              </a:ext>
            </a:extLst>
          </p:cNvPr>
          <p:cNvGrpSpPr/>
          <p:nvPr/>
        </p:nvGrpSpPr>
        <p:grpSpPr>
          <a:xfrm>
            <a:off x="3881090" y="2200233"/>
            <a:ext cx="865540" cy="1004026"/>
            <a:chOff x="3881090" y="2200233"/>
            <a:chExt cx="865540" cy="1004026"/>
          </a:xfrm>
        </p:grpSpPr>
        <p:sp>
          <p:nvSpPr>
            <p:cNvPr id="40" name="六边形 39">
              <a:extLst>
                <a:ext uri="{FF2B5EF4-FFF2-40B4-BE49-F238E27FC236}">
                  <a16:creationId xmlns:a16="http://schemas.microsoft.com/office/drawing/2014/main" id="{757F4D50-6A2A-4D57-AC78-A637ED96B1CE}"/>
                </a:ext>
              </a:extLst>
            </p:cNvPr>
            <p:cNvSpPr/>
            <p:nvPr/>
          </p:nvSpPr>
          <p:spPr>
            <a:xfrm rot="5400000">
              <a:off x="3811847" y="2269476"/>
              <a:ext cx="1004026" cy="865540"/>
            </a:xfrm>
            <a:prstGeom prst="hexagon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053F7069-CC93-4DC1-858C-660E98546FF2}"/>
                </a:ext>
              </a:extLst>
            </p:cNvPr>
            <p:cNvSpPr/>
            <p:nvPr/>
          </p:nvSpPr>
          <p:spPr>
            <a:xfrm rot="5400000">
              <a:off x="3913161" y="2356816"/>
              <a:ext cx="801398" cy="690860"/>
            </a:xfrm>
            <a:prstGeom prst="hexagon">
              <a:avLst/>
            </a:prstGeom>
            <a:solidFill>
              <a:schemeClr val="accent2"/>
            </a:solidFill>
            <a:ln>
              <a:gradFill>
                <a:gsLst>
                  <a:gs pos="0">
                    <a:schemeClr val="bg1"/>
                  </a:gs>
                  <a:gs pos="77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6393F42-3B6C-41C4-9055-00F5F88258DC}"/>
                </a:ext>
              </a:extLst>
            </p:cNvPr>
            <p:cNvSpPr/>
            <p:nvPr/>
          </p:nvSpPr>
          <p:spPr>
            <a:xfrm>
              <a:off x="4131569" y="2567157"/>
              <a:ext cx="357674" cy="251266"/>
            </a:xfrm>
            <a:custGeom>
              <a:avLst/>
              <a:gdLst>
                <a:gd name="connsiteX0" fmla="*/ 381000 w 761999"/>
                <a:gd name="connsiteY0" fmla="*/ 283845 h 535305"/>
                <a:gd name="connsiteX1" fmla="*/ 756285 w 761999"/>
                <a:gd name="connsiteY1" fmla="*/ 535305 h 535305"/>
                <a:gd name="connsiteX2" fmla="*/ 5715 w 761999"/>
                <a:gd name="connsiteY2" fmla="*/ 535305 h 535305"/>
                <a:gd name="connsiteX3" fmla="*/ 381000 w 761999"/>
                <a:gd name="connsiteY3" fmla="*/ 283845 h 535305"/>
                <a:gd name="connsiteX4" fmla="*/ 649010 w 761999"/>
                <a:gd name="connsiteY4" fmla="*/ 190857 h 535305"/>
                <a:gd name="connsiteX5" fmla="*/ 732472 w 761999"/>
                <a:gd name="connsiteY5" fmla="*/ 209550 h 535305"/>
                <a:gd name="connsiteX6" fmla="*/ 750570 w 761999"/>
                <a:gd name="connsiteY6" fmla="*/ 220027 h 535305"/>
                <a:gd name="connsiteX7" fmla="*/ 761999 w 761999"/>
                <a:gd name="connsiteY7" fmla="*/ 247650 h 535305"/>
                <a:gd name="connsiteX8" fmla="*/ 761999 w 761999"/>
                <a:gd name="connsiteY8" fmla="*/ 409575 h 535305"/>
                <a:gd name="connsiteX9" fmla="*/ 669607 w 761999"/>
                <a:gd name="connsiteY9" fmla="*/ 319087 h 535305"/>
                <a:gd name="connsiteX10" fmla="*/ 532447 w 761999"/>
                <a:gd name="connsiteY10" fmla="*/ 258127 h 535305"/>
                <a:gd name="connsiteX11" fmla="*/ 532447 w 761999"/>
                <a:gd name="connsiteY11" fmla="*/ 247650 h 535305"/>
                <a:gd name="connsiteX12" fmla="*/ 543877 w 761999"/>
                <a:gd name="connsiteY12" fmla="*/ 220027 h 535305"/>
                <a:gd name="connsiteX13" fmla="*/ 564832 w 761999"/>
                <a:gd name="connsiteY13" fmla="*/ 208597 h 535305"/>
                <a:gd name="connsiteX14" fmla="*/ 649010 w 761999"/>
                <a:gd name="connsiteY14" fmla="*/ 190857 h 535305"/>
                <a:gd name="connsiteX15" fmla="*/ 115610 w 761999"/>
                <a:gd name="connsiteY15" fmla="*/ 190857 h 535305"/>
                <a:gd name="connsiteX16" fmla="*/ 199073 w 761999"/>
                <a:gd name="connsiteY16" fmla="*/ 209550 h 535305"/>
                <a:gd name="connsiteX17" fmla="*/ 217170 w 761999"/>
                <a:gd name="connsiteY17" fmla="*/ 220027 h 535305"/>
                <a:gd name="connsiteX18" fmla="*/ 228600 w 761999"/>
                <a:gd name="connsiteY18" fmla="*/ 247650 h 535305"/>
                <a:gd name="connsiteX19" fmla="*/ 228600 w 761999"/>
                <a:gd name="connsiteY19" fmla="*/ 258127 h 535305"/>
                <a:gd name="connsiteX20" fmla="*/ 91440 w 761999"/>
                <a:gd name="connsiteY20" fmla="*/ 319087 h 535305"/>
                <a:gd name="connsiteX21" fmla="*/ 0 w 761999"/>
                <a:gd name="connsiteY21" fmla="*/ 409575 h 535305"/>
                <a:gd name="connsiteX22" fmla="*/ 0 w 761999"/>
                <a:gd name="connsiteY22" fmla="*/ 247650 h 535305"/>
                <a:gd name="connsiteX23" fmla="*/ 10478 w 761999"/>
                <a:gd name="connsiteY23" fmla="*/ 220027 h 535305"/>
                <a:gd name="connsiteX24" fmla="*/ 31433 w 761999"/>
                <a:gd name="connsiteY24" fmla="*/ 208597 h 535305"/>
                <a:gd name="connsiteX25" fmla="*/ 115610 w 761999"/>
                <a:gd name="connsiteY25" fmla="*/ 190857 h 535305"/>
                <a:gd name="connsiteX26" fmla="*/ 382309 w 761999"/>
                <a:gd name="connsiteY26" fmla="*/ 152757 h 535305"/>
                <a:gd name="connsiteX27" fmla="*/ 465772 w 761999"/>
                <a:gd name="connsiteY27" fmla="*/ 171450 h 535305"/>
                <a:gd name="connsiteX28" fmla="*/ 483869 w 761999"/>
                <a:gd name="connsiteY28" fmla="*/ 181927 h 535305"/>
                <a:gd name="connsiteX29" fmla="*/ 495299 w 761999"/>
                <a:gd name="connsiteY29" fmla="*/ 209550 h 535305"/>
                <a:gd name="connsiteX30" fmla="*/ 495299 w 761999"/>
                <a:gd name="connsiteY30" fmla="*/ 248602 h 535305"/>
                <a:gd name="connsiteX31" fmla="*/ 380047 w 761999"/>
                <a:gd name="connsiteY31" fmla="*/ 237172 h 535305"/>
                <a:gd name="connsiteX32" fmla="*/ 265747 w 761999"/>
                <a:gd name="connsiteY32" fmla="*/ 248602 h 535305"/>
                <a:gd name="connsiteX33" fmla="*/ 265747 w 761999"/>
                <a:gd name="connsiteY33" fmla="*/ 209550 h 535305"/>
                <a:gd name="connsiteX34" fmla="*/ 277177 w 761999"/>
                <a:gd name="connsiteY34" fmla="*/ 181927 h 535305"/>
                <a:gd name="connsiteX35" fmla="*/ 298132 w 761999"/>
                <a:gd name="connsiteY35" fmla="*/ 170497 h 535305"/>
                <a:gd name="connsiteX36" fmla="*/ 382309 w 761999"/>
                <a:gd name="connsiteY36" fmla="*/ 152757 h 535305"/>
                <a:gd name="connsiteX37" fmla="*/ 647700 w 761999"/>
                <a:gd name="connsiteY37" fmla="*/ 38100 h 535305"/>
                <a:gd name="connsiteX38" fmla="*/ 714375 w 761999"/>
                <a:gd name="connsiteY38" fmla="*/ 104775 h 535305"/>
                <a:gd name="connsiteX39" fmla="*/ 647700 w 761999"/>
                <a:gd name="connsiteY39" fmla="*/ 171450 h 535305"/>
                <a:gd name="connsiteX40" fmla="*/ 581025 w 761999"/>
                <a:gd name="connsiteY40" fmla="*/ 104775 h 535305"/>
                <a:gd name="connsiteX41" fmla="*/ 647700 w 761999"/>
                <a:gd name="connsiteY41" fmla="*/ 38100 h 535305"/>
                <a:gd name="connsiteX42" fmla="*/ 114300 w 761999"/>
                <a:gd name="connsiteY42" fmla="*/ 38100 h 535305"/>
                <a:gd name="connsiteX43" fmla="*/ 180975 w 761999"/>
                <a:gd name="connsiteY43" fmla="*/ 104775 h 535305"/>
                <a:gd name="connsiteX44" fmla="*/ 114300 w 761999"/>
                <a:gd name="connsiteY44" fmla="*/ 171450 h 535305"/>
                <a:gd name="connsiteX45" fmla="*/ 47625 w 761999"/>
                <a:gd name="connsiteY45" fmla="*/ 104775 h 535305"/>
                <a:gd name="connsiteX46" fmla="*/ 114300 w 761999"/>
                <a:gd name="connsiteY46" fmla="*/ 38100 h 535305"/>
                <a:gd name="connsiteX47" fmla="*/ 381000 w 761999"/>
                <a:gd name="connsiteY47" fmla="*/ 0 h 535305"/>
                <a:gd name="connsiteX48" fmla="*/ 447675 w 761999"/>
                <a:gd name="connsiteY48" fmla="*/ 66675 h 535305"/>
                <a:gd name="connsiteX49" fmla="*/ 381000 w 761999"/>
                <a:gd name="connsiteY49" fmla="*/ 133350 h 535305"/>
                <a:gd name="connsiteX50" fmla="*/ 314325 w 761999"/>
                <a:gd name="connsiteY50" fmla="*/ 66675 h 535305"/>
                <a:gd name="connsiteX51" fmla="*/ 381000 w 761999"/>
                <a:gd name="connsiteY51" fmla="*/ 0 h 53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61999" h="535305">
                  <a:moveTo>
                    <a:pt x="381000" y="283845"/>
                  </a:moveTo>
                  <a:cubicBezTo>
                    <a:pt x="587692" y="283845"/>
                    <a:pt x="756285" y="396240"/>
                    <a:pt x="756285" y="535305"/>
                  </a:cubicBezTo>
                  <a:lnTo>
                    <a:pt x="5715" y="535305"/>
                  </a:lnTo>
                  <a:cubicBezTo>
                    <a:pt x="5715" y="396240"/>
                    <a:pt x="173355" y="283845"/>
                    <a:pt x="381000" y="283845"/>
                  </a:cubicBezTo>
                  <a:close/>
                  <a:moveTo>
                    <a:pt x="649010" y="190857"/>
                  </a:moveTo>
                  <a:cubicBezTo>
                    <a:pt x="677704" y="190976"/>
                    <a:pt x="706279" y="197168"/>
                    <a:pt x="732472" y="209550"/>
                  </a:cubicBezTo>
                  <a:cubicBezTo>
                    <a:pt x="741045" y="213360"/>
                    <a:pt x="747712" y="217170"/>
                    <a:pt x="750570" y="220027"/>
                  </a:cubicBezTo>
                  <a:cubicBezTo>
                    <a:pt x="757237" y="226695"/>
                    <a:pt x="761999" y="237172"/>
                    <a:pt x="761999" y="247650"/>
                  </a:cubicBezTo>
                  <a:lnTo>
                    <a:pt x="761999" y="409575"/>
                  </a:lnTo>
                  <a:cubicBezTo>
                    <a:pt x="740092" y="376237"/>
                    <a:pt x="709612" y="344805"/>
                    <a:pt x="669607" y="319087"/>
                  </a:cubicBezTo>
                  <a:cubicBezTo>
                    <a:pt x="629602" y="292417"/>
                    <a:pt x="582929" y="271462"/>
                    <a:pt x="532447" y="258127"/>
                  </a:cubicBezTo>
                  <a:lnTo>
                    <a:pt x="532447" y="247650"/>
                  </a:lnTo>
                  <a:cubicBezTo>
                    <a:pt x="532447" y="237172"/>
                    <a:pt x="536257" y="226695"/>
                    <a:pt x="543877" y="220027"/>
                  </a:cubicBezTo>
                  <a:cubicBezTo>
                    <a:pt x="547687" y="217170"/>
                    <a:pt x="555307" y="212407"/>
                    <a:pt x="564832" y="208597"/>
                  </a:cubicBezTo>
                  <a:cubicBezTo>
                    <a:pt x="591502" y="196691"/>
                    <a:pt x="620315" y="190738"/>
                    <a:pt x="649010" y="190857"/>
                  </a:cubicBezTo>
                  <a:close/>
                  <a:moveTo>
                    <a:pt x="115610" y="190857"/>
                  </a:moveTo>
                  <a:cubicBezTo>
                    <a:pt x="144304" y="190976"/>
                    <a:pt x="172879" y="197168"/>
                    <a:pt x="199073" y="209550"/>
                  </a:cubicBezTo>
                  <a:cubicBezTo>
                    <a:pt x="207645" y="213360"/>
                    <a:pt x="214313" y="217170"/>
                    <a:pt x="217170" y="220027"/>
                  </a:cubicBezTo>
                  <a:cubicBezTo>
                    <a:pt x="223838" y="226695"/>
                    <a:pt x="228600" y="237172"/>
                    <a:pt x="228600" y="247650"/>
                  </a:cubicBezTo>
                  <a:lnTo>
                    <a:pt x="228600" y="258127"/>
                  </a:lnTo>
                  <a:cubicBezTo>
                    <a:pt x="178118" y="271462"/>
                    <a:pt x="131445" y="292417"/>
                    <a:pt x="91440" y="319087"/>
                  </a:cubicBezTo>
                  <a:cubicBezTo>
                    <a:pt x="52388" y="344805"/>
                    <a:pt x="21908" y="376237"/>
                    <a:pt x="0" y="409575"/>
                  </a:cubicBezTo>
                  <a:lnTo>
                    <a:pt x="0" y="247650"/>
                  </a:lnTo>
                  <a:cubicBezTo>
                    <a:pt x="0" y="237172"/>
                    <a:pt x="4763" y="226695"/>
                    <a:pt x="10478" y="220027"/>
                  </a:cubicBezTo>
                  <a:cubicBezTo>
                    <a:pt x="14288" y="217170"/>
                    <a:pt x="21908" y="212407"/>
                    <a:pt x="31433" y="208597"/>
                  </a:cubicBezTo>
                  <a:cubicBezTo>
                    <a:pt x="58103" y="196691"/>
                    <a:pt x="86916" y="190738"/>
                    <a:pt x="115610" y="190857"/>
                  </a:cubicBezTo>
                  <a:close/>
                  <a:moveTo>
                    <a:pt x="382309" y="152757"/>
                  </a:moveTo>
                  <a:cubicBezTo>
                    <a:pt x="411003" y="152876"/>
                    <a:pt x="439578" y="159067"/>
                    <a:pt x="465772" y="171450"/>
                  </a:cubicBezTo>
                  <a:cubicBezTo>
                    <a:pt x="474344" y="175260"/>
                    <a:pt x="481012" y="179070"/>
                    <a:pt x="483869" y="181927"/>
                  </a:cubicBezTo>
                  <a:cubicBezTo>
                    <a:pt x="490537" y="188595"/>
                    <a:pt x="495299" y="199072"/>
                    <a:pt x="495299" y="209550"/>
                  </a:cubicBezTo>
                  <a:lnTo>
                    <a:pt x="495299" y="248602"/>
                  </a:lnTo>
                  <a:cubicBezTo>
                    <a:pt x="458152" y="241935"/>
                    <a:pt x="419099" y="237172"/>
                    <a:pt x="380047" y="237172"/>
                  </a:cubicBezTo>
                  <a:cubicBezTo>
                    <a:pt x="340994" y="237172"/>
                    <a:pt x="302894" y="240982"/>
                    <a:pt x="265747" y="248602"/>
                  </a:cubicBezTo>
                  <a:lnTo>
                    <a:pt x="265747" y="209550"/>
                  </a:lnTo>
                  <a:cubicBezTo>
                    <a:pt x="265747" y="199072"/>
                    <a:pt x="269557" y="188595"/>
                    <a:pt x="277177" y="181927"/>
                  </a:cubicBezTo>
                  <a:cubicBezTo>
                    <a:pt x="280987" y="179070"/>
                    <a:pt x="288607" y="174307"/>
                    <a:pt x="298132" y="170497"/>
                  </a:cubicBezTo>
                  <a:cubicBezTo>
                    <a:pt x="324802" y="158591"/>
                    <a:pt x="353615" y="152638"/>
                    <a:pt x="382309" y="152757"/>
                  </a:cubicBezTo>
                  <a:close/>
                  <a:moveTo>
                    <a:pt x="647700" y="38100"/>
                  </a:moveTo>
                  <a:cubicBezTo>
                    <a:pt x="684848" y="38100"/>
                    <a:pt x="714375" y="67628"/>
                    <a:pt x="714375" y="104775"/>
                  </a:cubicBezTo>
                  <a:cubicBezTo>
                    <a:pt x="714375" y="141923"/>
                    <a:pt x="684848" y="171450"/>
                    <a:pt x="647700" y="171450"/>
                  </a:cubicBezTo>
                  <a:cubicBezTo>
                    <a:pt x="610552" y="171450"/>
                    <a:pt x="581025" y="141923"/>
                    <a:pt x="581025" y="104775"/>
                  </a:cubicBezTo>
                  <a:cubicBezTo>
                    <a:pt x="581025" y="67628"/>
                    <a:pt x="610552" y="38100"/>
                    <a:pt x="647700" y="38100"/>
                  </a:cubicBezTo>
                  <a:close/>
                  <a:moveTo>
                    <a:pt x="114300" y="38100"/>
                  </a:moveTo>
                  <a:cubicBezTo>
                    <a:pt x="151448" y="38100"/>
                    <a:pt x="180975" y="67628"/>
                    <a:pt x="180975" y="104775"/>
                  </a:cubicBezTo>
                  <a:cubicBezTo>
                    <a:pt x="180975" y="141923"/>
                    <a:pt x="151448" y="171450"/>
                    <a:pt x="114300" y="171450"/>
                  </a:cubicBezTo>
                  <a:cubicBezTo>
                    <a:pt x="77153" y="171450"/>
                    <a:pt x="47625" y="141923"/>
                    <a:pt x="47625" y="104775"/>
                  </a:cubicBezTo>
                  <a:cubicBezTo>
                    <a:pt x="47625" y="67628"/>
                    <a:pt x="77153" y="38100"/>
                    <a:pt x="114300" y="38100"/>
                  </a:cubicBezTo>
                  <a:close/>
                  <a:moveTo>
                    <a:pt x="381000" y="0"/>
                  </a:moveTo>
                  <a:cubicBezTo>
                    <a:pt x="418148" y="0"/>
                    <a:pt x="447675" y="30480"/>
                    <a:pt x="447675" y="66675"/>
                  </a:cubicBezTo>
                  <a:cubicBezTo>
                    <a:pt x="447675" y="103823"/>
                    <a:pt x="418148" y="133350"/>
                    <a:pt x="381000" y="133350"/>
                  </a:cubicBezTo>
                  <a:cubicBezTo>
                    <a:pt x="343852" y="133350"/>
                    <a:pt x="314325" y="103823"/>
                    <a:pt x="314325" y="66675"/>
                  </a:cubicBezTo>
                  <a:cubicBezTo>
                    <a:pt x="314325" y="29528"/>
                    <a:pt x="343852" y="0"/>
                    <a:pt x="381000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13F25BD-7836-4F7D-9581-1BC1A6A85C95}"/>
              </a:ext>
            </a:extLst>
          </p:cNvPr>
          <p:cNvGrpSpPr/>
          <p:nvPr/>
        </p:nvGrpSpPr>
        <p:grpSpPr>
          <a:xfrm>
            <a:off x="3881039" y="4565437"/>
            <a:ext cx="865540" cy="1004026"/>
            <a:chOff x="3881039" y="4565437"/>
            <a:chExt cx="865540" cy="1004026"/>
          </a:xfrm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BFC583D7-80C2-48C7-984E-67355353B8F9}"/>
                </a:ext>
              </a:extLst>
            </p:cNvPr>
            <p:cNvSpPr/>
            <p:nvPr/>
          </p:nvSpPr>
          <p:spPr>
            <a:xfrm rot="5400000">
              <a:off x="3811796" y="4634680"/>
              <a:ext cx="1004026" cy="865540"/>
            </a:xfrm>
            <a:prstGeom prst="hexagon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六边形 42">
              <a:extLst>
                <a:ext uri="{FF2B5EF4-FFF2-40B4-BE49-F238E27FC236}">
                  <a16:creationId xmlns:a16="http://schemas.microsoft.com/office/drawing/2014/main" id="{A083B6C8-BEEC-4B4E-92E1-6C52D84E59A7}"/>
                </a:ext>
              </a:extLst>
            </p:cNvPr>
            <p:cNvSpPr/>
            <p:nvPr/>
          </p:nvSpPr>
          <p:spPr>
            <a:xfrm rot="5400000">
              <a:off x="3913110" y="4722020"/>
              <a:ext cx="801398" cy="690860"/>
            </a:xfrm>
            <a:prstGeom prst="hexagon">
              <a:avLst/>
            </a:prstGeom>
            <a:solidFill>
              <a:schemeClr val="accent2"/>
            </a:solidFill>
            <a:ln>
              <a:gradFill>
                <a:gsLst>
                  <a:gs pos="0">
                    <a:schemeClr val="bg1"/>
                  </a:gs>
                  <a:gs pos="77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4704B1-1A6A-4F15-AEE6-FE1D6B9973E1}"/>
                </a:ext>
              </a:extLst>
            </p:cNvPr>
            <p:cNvSpPr/>
            <p:nvPr/>
          </p:nvSpPr>
          <p:spPr>
            <a:xfrm>
              <a:off x="4139557" y="4900079"/>
              <a:ext cx="349635" cy="345034"/>
            </a:xfrm>
            <a:custGeom>
              <a:avLst/>
              <a:gdLst>
                <a:gd name="connsiteX0" fmla="*/ 371475 w 723900"/>
                <a:gd name="connsiteY0" fmla="*/ 314325 h 714375"/>
                <a:gd name="connsiteX1" fmla="*/ 533400 w 723900"/>
                <a:gd name="connsiteY1" fmla="*/ 314325 h 714375"/>
                <a:gd name="connsiteX2" fmla="*/ 533400 w 723900"/>
                <a:gd name="connsiteY2" fmla="*/ 352425 h 714375"/>
                <a:gd name="connsiteX3" fmla="*/ 371475 w 723900"/>
                <a:gd name="connsiteY3" fmla="*/ 352425 h 714375"/>
                <a:gd name="connsiteX4" fmla="*/ 285750 w 723900"/>
                <a:gd name="connsiteY4" fmla="*/ 274319 h 714375"/>
                <a:gd name="connsiteX5" fmla="*/ 312420 w 723900"/>
                <a:gd name="connsiteY5" fmla="*/ 300989 h 714375"/>
                <a:gd name="connsiteX6" fmla="*/ 222885 w 723900"/>
                <a:gd name="connsiteY6" fmla="*/ 390524 h 714375"/>
                <a:gd name="connsiteX7" fmla="*/ 171450 w 723900"/>
                <a:gd name="connsiteY7" fmla="*/ 339089 h 714375"/>
                <a:gd name="connsiteX8" fmla="*/ 198120 w 723900"/>
                <a:gd name="connsiteY8" fmla="*/ 312419 h 714375"/>
                <a:gd name="connsiteX9" fmla="*/ 222885 w 723900"/>
                <a:gd name="connsiteY9" fmla="*/ 337184 h 714375"/>
                <a:gd name="connsiteX10" fmla="*/ 371475 w 723900"/>
                <a:gd name="connsiteY10" fmla="*/ 190500 h 714375"/>
                <a:gd name="connsiteX11" fmla="*/ 533400 w 723900"/>
                <a:gd name="connsiteY11" fmla="*/ 190500 h 714375"/>
                <a:gd name="connsiteX12" fmla="*/ 533400 w 723900"/>
                <a:gd name="connsiteY12" fmla="*/ 228600 h 714375"/>
                <a:gd name="connsiteX13" fmla="*/ 371475 w 723900"/>
                <a:gd name="connsiteY13" fmla="*/ 228600 h 714375"/>
                <a:gd name="connsiteX14" fmla="*/ 285750 w 723900"/>
                <a:gd name="connsiteY14" fmla="*/ 150494 h 714375"/>
                <a:gd name="connsiteX15" fmla="*/ 312420 w 723900"/>
                <a:gd name="connsiteY15" fmla="*/ 177164 h 714375"/>
                <a:gd name="connsiteX16" fmla="*/ 222885 w 723900"/>
                <a:gd name="connsiteY16" fmla="*/ 266699 h 714375"/>
                <a:gd name="connsiteX17" fmla="*/ 171450 w 723900"/>
                <a:gd name="connsiteY17" fmla="*/ 215264 h 714375"/>
                <a:gd name="connsiteX18" fmla="*/ 198120 w 723900"/>
                <a:gd name="connsiteY18" fmla="*/ 188594 h 714375"/>
                <a:gd name="connsiteX19" fmla="*/ 222885 w 723900"/>
                <a:gd name="connsiteY19" fmla="*/ 213359 h 714375"/>
                <a:gd name="connsiteX20" fmla="*/ 95250 w 723900"/>
                <a:gd name="connsiteY20" fmla="*/ 104775 h 714375"/>
                <a:gd name="connsiteX21" fmla="*/ 95250 w 723900"/>
                <a:gd name="connsiteY21" fmla="*/ 447675 h 714375"/>
                <a:gd name="connsiteX22" fmla="*/ 628650 w 723900"/>
                <a:gd name="connsiteY22" fmla="*/ 447675 h 714375"/>
                <a:gd name="connsiteX23" fmla="*/ 628650 w 723900"/>
                <a:gd name="connsiteY23" fmla="*/ 104775 h 714375"/>
                <a:gd name="connsiteX24" fmla="*/ 361950 w 723900"/>
                <a:gd name="connsiteY24" fmla="*/ 0 h 714375"/>
                <a:gd name="connsiteX25" fmla="*/ 381000 w 723900"/>
                <a:gd name="connsiteY25" fmla="*/ 19050 h 714375"/>
                <a:gd name="connsiteX26" fmla="*/ 381000 w 723900"/>
                <a:gd name="connsiteY26" fmla="*/ 38100 h 714375"/>
                <a:gd name="connsiteX27" fmla="*/ 704850 w 723900"/>
                <a:gd name="connsiteY27" fmla="*/ 38100 h 714375"/>
                <a:gd name="connsiteX28" fmla="*/ 723900 w 723900"/>
                <a:gd name="connsiteY28" fmla="*/ 57150 h 714375"/>
                <a:gd name="connsiteX29" fmla="*/ 704850 w 723900"/>
                <a:gd name="connsiteY29" fmla="*/ 76200 h 714375"/>
                <a:gd name="connsiteX30" fmla="*/ 685800 w 723900"/>
                <a:gd name="connsiteY30" fmla="*/ 76200 h 714375"/>
                <a:gd name="connsiteX31" fmla="*/ 685800 w 723900"/>
                <a:gd name="connsiteY31" fmla="*/ 466725 h 714375"/>
                <a:gd name="connsiteX32" fmla="*/ 704850 w 723900"/>
                <a:gd name="connsiteY32" fmla="*/ 466725 h 714375"/>
                <a:gd name="connsiteX33" fmla="*/ 723900 w 723900"/>
                <a:gd name="connsiteY33" fmla="*/ 485775 h 714375"/>
                <a:gd name="connsiteX34" fmla="*/ 704850 w 723900"/>
                <a:gd name="connsiteY34" fmla="*/ 504825 h 714375"/>
                <a:gd name="connsiteX35" fmla="*/ 413957 w 723900"/>
                <a:gd name="connsiteY35" fmla="*/ 504825 h 714375"/>
                <a:gd name="connsiteX36" fmla="*/ 560356 w 723900"/>
                <a:gd name="connsiteY36" fmla="*/ 651224 h 714375"/>
                <a:gd name="connsiteX37" fmla="*/ 560356 w 723900"/>
                <a:gd name="connsiteY37" fmla="*/ 678180 h 714375"/>
                <a:gd name="connsiteX38" fmla="*/ 533400 w 723900"/>
                <a:gd name="connsiteY38" fmla="*/ 678180 h 714375"/>
                <a:gd name="connsiteX39" fmla="*/ 381000 w 723900"/>
                <a:gd name="connsiteY39" fmla="*/ 525780 h 714375"/>
                <a:gd name="connsiteX40" fmla="*/ 381000 w 723900"/>
                <a:gd name="connsiteY40" fmla="*/ 695325 h 714375"/>
                <a:gd name="connsiteX41" fmla="*/ 361950 w 723900"/>
                <a:gd name="connsiteY41" fmla="*/ 714375 h 714375"/>
                <a:gd name="connsiteX42" fmla="*/ 342900 w 723900"/>
                <a:gd name="connsiteY42" fmla="*/ 695325 h 714375"/>
                <a:gd name="connsiteX43" fmla="*/ 342900 w 723900"/>
                <a:gd name="connsiteY43" fmla="*/ 526066 h 714375"/>
                <a:gd name="connsiteX44" fmla="*/ 190500 w 723900"/>
                <a:gd name="connsiteY44" fmla="*/ 678466 h 714375"/>
                <a:gd name="connsiteX45" fmla="*/ 163401 w 723900"/>
                <a:gd name="connsiteY45" fmla="*/ 678609 h 714375"/>
                <a:gd name="connsiteX46" fmla="*/ 163259 w 723900"/>
                <a:gd name="connsiteY46" fmla="*/ 651510 h 714375"/>
                <a:gd name="connsiteX47" fmla="*/ 309944 w 723900"/>
                <a:gd name="connsiteY47" fmla="*/ 504825 h 714375"/>
                <a:gd name="connsiteX48" fmla="*/ 19050 w 723900"/>
                <a:gd name="connsiteY48" fmla="*/ 504825 h 714375"/>
                <a:gd name="connsiteX49" fmla="*/ 0 w 723900"/>
                <a:gd name="connsiteY49" fmla="*/ 485775 h 714375"/>
                <a:gd name="connsiteX50" fmla="*/ 19050 w 723900"/>
                <a:gd name="connsiteY50" fmla="*/ 466725 h 714375"/>
                <a:gd name="connsiteX51" fmla="*/ 38100 w 723900"/>
                <a:gd name="connsiteY51" fmla="*/ 466725 h 714375"/>
                <a:gd name="connsiteX52" fmla="*/ 38100 w 723900"/>
                <a:gd name="connsiteY52" fmla="*/ 76200 h 714375"/>
                <a:gd name="connsiteX53" fmla="*/ 19050 w 723900"/>
                <a:gd name="connsiteY53" fmla="*/ 76200 h 714375"/>
                <a:gd name="connsiteX54" fmla="*/ 0 w 723900"/>
                <a:gd name="connsiteY54" fmla="*/ 57150 h 714375"/>
                <a:gd name="connsiteX55" fmla="*/ 19050 w 723900"/>
                <a:gd name="connsiteY55" fmla="*/ 38100 h 714375"/>
                <a:gd name="connsiteX56" fmla="*/ 342900 w 723900"/>
                <a:gd name="connsiteY56" fmla="*/ 38100 h 714375"/>
                <a:gd name="connsiteX57" fmla="*/ 342900 w 723900"/>
                <a:gd name="connsiteY57" fmla="*/ 19050 h 714375"/>
                <a:gd name="connsiteX58" fmla="*/ 361950 w 723900"/>
                <a:gd name="connsiteY58" fmla="*/ 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23900" h="714375">
                  <a:moveTo>
                    <a:pt x="371475" y="314325"/>
                  </a:moveTo>
                  <a:lnTo>
                    <a:pt x="533400" y="314325"/>
                  </a:lnTo>
                  <a:lnTo>
                    <a:pt x="533400" y="352425"/>
                  </a:lnTo>
                  <a:lnTo>
                    <a:pt x="371475" y="352425"/>
                  </a:lnTo>
                  <a:close/>
                  <a:moveTo>
                    <a:pt x="285750" y="274319"/>
                  </a:moveTo>
                  <a:lnTo>
                    <a:pt x="312420" y="300989"/>
                  </a:lnTo>
                  <a:lnTo>
                    <a:pt x="222885" y="390524"/>
                  </a:lnTo>
                  <a:lnTo>
                    <a:pt x="171450" y="339089"/>
                  </a:lnTo>
                  <a:lnTo>
                    <a:pt x="198120" y="312419"/>
                  </a:lnTo>
                  <a:lnTo>
                    <a:pt x="222885" y="337184"/>
                  </a:lnTo>
                  <a:close/>
                  <a:moveTo>
                    <a:pt x="371475" y="190500"/>
                  </a:moveTo>
                  <a:lnTo>
                    <a:pt x="533400" y="190500"/>
                  </a:lnTo>
                  <a:lnTo>
                    <a:pt x="533400" y="228600"/>
                  </a:lnTo>
                  <a:lnTo>
                    <a:pt x="371475" y="228600"/>
                  </a:lnTo>
                  <a:close/>
                  <a:moveTo>
                    <a:pt x="285750" y="150494"/>
                  </a:moveTo>
                  <a:lnTo>
                    <a:pt x="312420" y="177164"/>
                  </a:lnTo>
                  <a:lnTo>
                    <a:pt x="222885" y="266699"/>
                  </a:lnTo>
                  <a:lnTo>
                    <a:pt x="171450" y="215264"/>
                  </a:lnTo>
                  <a:lnTo>
                    <a:pt x="198120" y="188594"/>
                  </a:lnTo>
                  <a:lnTo>
                    <a:pt x="222885" y="213359"/>
                  </a:lnTo>
                  <a:close/>
                  <a:moveTo>
                    <a:pt x="95250" y="104775"/>
                  </a:moveTo>
                  <a:lnTo>
                    <a:pt x="95250" y="447675"/>
                  </a:lnTo>
                  <a:lnTo>
                    <a:pt x="628650" y="447675"/>
                  </a:lnTo>
                  <a:lnTo>
                    <a:pt x="628650" y="104775"/>
                  </a:lnTo>
                  <a:close/>
                  <a:moveTo>
                    <a:pt x="361950" y="0"/>
                  </a:moveTo>
                  <a:cubicBezTo>
                    <a:pt x="372471" y="0"/>
                    <a:pt x="381000" y="8529"/>
                    <a:pt x="381000" y="19050"/>
                  </a:cubicBezTo>
                  <a:lnTo>
                    <a:pt x="381000" y="38100"/>
                  </a:lnTo>
                  <a:lnTo>
                    <a:pt x="704850" y="38100"/>
                  </a:lnTo>
                  <a:cubicBezTo>
                    <a:pt x="715371" y="38100"/>
                    <a:pt x="723900" y="46629"/>
                    <a:pt x="723900" y="57150"/>
                  </a:cubicBezTo>
                  <a:cubicBezTo>
                    <a:pt x="723900" y="67671"/>
                    <a:pt x="715371" y="76200"/>
                    <a:pt x="704850" y="76200"/>
                  </a:cubicBezTo>
                  <a:lnTo>
                    <a:pt x="685800" y="76200"/>
                  </a:lnTo>
                  <a:lnTo>
                    <a:pt x="685800" y="466725"/>
                  </a:lnTo>
                  <a:lnTo>
                    <a:pt x="704850" y="466725"/>
                  </a:lnTo>
                  <a:cubicBezTo>
                    <a:pt x="715371" y="466725"/>
                    <a:pt x="723900" y="475254"/>
                    <a:pt x="723900" y="485775"/>
                  </a:cubicBezTo>
                  <a:cubicBezTo>
                    <a:pt x="723900" y="496296"/>
                    <a:pt x="715371" y="504825"/>
                    <a:pt x="704850" y="504825"/>
                  </a:cubicBezTo>
                  <a:lnTo>
                    <a:pt x="413957" y="504825"/>
                  </a:lnTo>
                  <a:lnTo>
                    <a:pt x="560356" y="651224"/>
                  </a:lnTo>
                  <a:cubicBezTo>
                    <a:pt x="567800" y="658668"/>
                    <a:pt x="567800" y="670736"/>
                    <a:pt x="560356" y="678180"/>
                  </a:cubicBezTo>
                  <a:cubicBezTo>
                    <a:pt x="552912" y="685624"/>
                    <a:pt x="540844" y="685624"/>
                    <a:pt x="533400" y="678180"/>
                  </a:cubicBezTo>
                  <a:lnTo>
                    <a:pt x="381000" y="525780"/>
                  </a:lnTo>
                  <a:lnTo>
                    <a:pt x="381000" y="695325"/>
                  </a:lnTo>
                  <a:cubicBezTo>
                    <a:pt x="381000" y="705846"/>
                    <a:pt x="372471" y="714375"/>
                    <a:pt x="361950" y="714375"/>
                  </a:cubicBezTo>
                  <a:cubicBezTo>
                    <a:pt x="351429" y="714375"/>
                    <a:pt x="342900" y="705846"/>
                    <a:pt x="342900" y="695325"/>
                  </a:cubicBezTo>
                  <a:lnTo>
                    <a:pt x="342900" y="526066"/>
                  </a:lnTo>
                  <a:lnTo>
                    <a:pt x="190500" y="678466"/>
                  </a:lnTo>
                  <a:cubicBezTo>
                    <a:pt x="183056" y="685989"/>
                    <a:pt x="170924" y="686052"/>
                    <a:pt x="163401" y="678609"/>
                  </a:cubicBezTo>
                  <a:cubicBezTo>
                    <a:pt x="155879" y="671165"/>
                    <a:pt x="155815" y="659033"/>
                    <a:pt x="163259" y="651510"/>
                  </a:cubicBezTo>
                  <a:lnTo>
                    <a:pt x="309944" y="504825"/>
                  </a:lnTo>
                  <a:lnTo>
                    <a:pt x="19050" y="504825"/>
                  </a:lnTo>
                  <a:cubicBezTo>
                    <a:pt x="8529" y="504825"/>
                    <a:pt x="0" y="496296"/>
                    <a:pt x="0" y="485775"/>
                  </a:cubicBezTo>
                  <a:cubicBezTo>
                    <a:pt x="0" y="475254"/>
                    <a:pt x="8529" y="466725"/>
                    <a:pt x="19050" y="466725"/>
                  </a:cubicBezTo>
                  <a:lnTo>
                    <a:pt x="38100" y="466725"/>
                  </a:lnTo>
                  <a:lnTo>
                    <a:pt x="38100" y="76200"/>
                  </a:lnTo>
                  <a:lnTo>
                    <a:pt x="19050" y="76200"/>
                  </a:lnTo>
                  <a:cubicBezTo>
                    <a:pt x="8529" y="76200"/>
                    <a:pt x="0" y="67671"/>
                    <a:pt x="0" y="57150"/>
                  </a:cubicBezTo>
                  <a:cubicBezTo>
                    <a:pt x="0" y="46629"/>
                    <a:pt x="8529" y="38100"/>
                    <a:pt x="19050" y="38100"/>
                  </a:cubicBezTo>
                  <a:lnTo>
                    <a:pt x="342900" y="38100"/>
                  </a:lnTo>
                  <a:lnTo>
                    <a:pt x="342900" y="19050"/>
                  </a:lnTo>
                  <a:cubicBezTo>
                    <a:pt x="342900" y="8529"/>
                    <a:pt x="351429" y="0"/>
                    <a:pt x="361950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E5C1349-D905-4732-AED3-36C3CF341C79}"/>
              </a:ext>
            </a:extLst>
          </p:cNvPr>
          <p:cNvGrpSpPr/>
          <p:nvPr/>
        </p:nvGrpSpPr>
        <p:grpSpPr>
          <a:xfrm>
            <a:off x="7849779" y="4547788"/>
            <a:ext cx="865540" cy="1004026"/>
            <a:chOff x="7849779" y="4547788"/>
            <a:chExt cx="865540" cy="1004026"/>
          </a:xfrm>
        </p:grpSpPr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DBD3DCD0-0347-40DC-86C0-18558B424F38}"/>
                </a:ext>
              </a:extLst>
            </p:cNvPr>
            <p:cNvSpPr/>
            <p:nvPr/>
          </p:nvSpPr>
          <p:spPr>
            <a:xfrm rot="5400000">
              <a:off x="7780536" y="4617031"/>
              <a:ext cx="1004026" cy="865540"/>
            </a:xfrm>
            <a:prstGeom prst="hexagon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>
              <a:extLst>
                <a:ext uri="{FF2B5EF4-FFF2-40B4-BE49-F238E27FC236}">
                  <a16:creationId xmlns:a16="http://schemas.microsoft.com/office/drawing/2014/main" id="{F3235C2C-C88D-4C9D-AA8C-72CD093AA06F}"/>
                </a:ext>
              </a:extLst>
            </p:cNvPr>
            <p:cNvSpPr/>
            <p:nvPr/>
          </p:nvSpPr>
          <p:spPr>
            <a:xfrm rot="5400000">
              <a:off x="7881850" y="4704371"/>
              <a:ext cx="801398" cy="690860"/>
            </a:xfrm>
            <a:prstGeom prst="hexagon">
              <a:avLst/>
            </a:prstGeom>
            <a:solidFill>
              <a:schemeClr val="accent2"/>
            </a:solidFill>
            <a:ln>
              <a:gradFill>
                <a:gsLst>
                  <a:gs pos="0">
                    <a:schemeClr val="bg1"/>
                  </a:gs>
                  <a:gs pos="77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73E629C-66C4-42A0-B77D-66CFDD14FC61}"/>
                </a:ext>
              </a:extLst>
            </p:cNvPr>
            <p:cNvSpPr/>
            <p:nvPr/>
          </p:nvSpPr>
          <p:spPr>
            <a:xfrm>
              <a:off x="8106071" y="4896007"/>
              <a:ext cx="308258" cy="299695"/>
            </a:xfrm>
            <a:custGeom>
              <a:avLst/>
              <a:gdLst>
                <a:gd name="connsiteX0" fmla="*/ 342900 w 685800"/>
                <a:gd name="connsiteY0" fmla="*/ 533400 h 666750"/>
                <a:gd name="connsiteX1" fmla="*/ 342900 w 685800"/>
                <a:gd name="connsiteY1" fmla="*/ 628650 h 666750"/>
                <a:gd name="connsiteX2" fmla="*/ 647700 w 685800"/>
                <a:gd name="connsiteY2" fmla="*/ 628650 h 666750"/>
                <a:gd name="connsiteX3" fmla="*/ 647700 w 685800"/>
                <a:gd name="connsiteY3" fmla="*/ 533400 h 666750"/>
                <a:gd name="connsiteX4" fmla="*/ 304800 w 685800"/>
                <a:gd name="connsiteY4" fmla="*/ 495300 h 666750"/>
                <a:gd name="connsiteX5" fmla="*/ 685800 w 685800"/>
                <a:gd name="connsiteY5" fmla="*/ 495300 h 666750"/>
                <a:gd name="connsiteX6" fmla="*/ 685800 w 685800"/>
                <a:gd name="connsiteY6" fmla="*/ 666750 h 666750"/>
                <a:gd name="connsiteX7" fmla="*/ 304800 w 685800"/>
                <a:gd name="connsiteY7" fmla="*/ 666750 h 666750"/>
                <a:gd name="connsiteX8" fmla="*/ 342900 w 685800"/>
                <a:gd name="connsiteY8" fmla="*/ 304800 h 666750"/>
                <a:gd name="connsiteX9" fmla="*/ 342900 w 685800"/>
                <a:gd name="connsiteY9" fmla="*/ 400050 h 666750"/>
                <a:gd name="connsiteX10" fmla="*/ 647700 w 685800"/>
                <a:gd name="connsiteY10" fmla="*/ 400050 h 666750"/>
                <a:gd name="connsiteX11" fmla="*/ 647700 w 685800"/>
                <a:gd name="connsiteY11" fmla="*/ 304800 h 666750"/>
                <a:gd name="connsiteX12" fmla="*/ 304800 w 685800"/>
                <a:gd name="connsiteY12" fmla="*/ 266700 h 666750"/>
                <a:gd name="connsiteX13" fmla="*/ 685800 w 685800"/>
                <a:gd name="connsiteY13" fmla="*/ 266700 h 666750"/>
                <a:gd name="connsiteX14" fmla="*/ 685800 w 685800"/>
                <a:gd name="connsiteY14" fmla="*/ 438150 h 666750"/>
                <a:gd name="connsiteX15" fmla="*/ 304800 w 685800"/>
                <a:gd name="connsiteY15" fmla="*/ 438150 h 666750"/>
                <a:gd name="connsiteX16" fmla="*/ 361950 w 685800"/>
                <a:gd name="connsiteY16" fmla="*/ 57150 h 666750"/>
                <a:gd name="connsiteX17" fmla="*/ 361950 w 685800"/>
                <a:gd name="connsiteY17" fmla="*/ 152400 h 666750"/>
                <a:gd name="connsiteX18" fmla="*/ 628650 w 685800"/>
                <a:gd name="connsiteY18" fmla="*/ 152400 h 666750"/>
                <a:gd name="connsiteX19" fmla="*/ 628650 w 685800"/>
                <a:gd name="connsiteY19" fmla="*/ 57150 h 666750"/>
                <a:gd name="connsiteX20" fmla="*/ 28575 w 685800"/>
                <a:gd name="connsiteY20" fmla="*/ 38100 h 666750"/>
                <a:gd name="connsiteX21" fmla="*/ 219075 w 685800"/>
                <a:gd name="connsiteY21" fmla="*/ 38100 h 666750"/>
                <a:gd name="connsiteX22" fmla="*/ 247650 w 685800"/>
                <a:gd name="connsiteY22" fmla="*/ 66675 h 666750"/>
                <a:gd name="connsiteX23" fmla="*/ 247650 w 685800"/>
                <a:gd name="connsiteY23" fmla="*/ 257175 h 666750"/>
                <a:gd name="connsiteX24" fmla="*/ 219075 w 685800"/>
                <a:gd name="connsiteY24" fmla="*/ 285750 h 666750"/>
                <a:gd name="connsiteX25" fmla="*/ 190500 w 685800"/>
                <a:gd name="connsiteY25" fmla="*/ 257175 h 666750"/>
                <a:gd name="connsiteX26" fmla="*/ 190500 w 685800"/>
                <a:gd name="connsiteY26" fmla="*/ 139065 h 666750"/>
                <a:gd name="connsiteX27" fmla="*/ 160572 w 685800"/>
                <a:gd name="connsiteY27" fmla="*/ 169630 h 666750"/>
                <a:gd name="connsiteX28" fmla="*/ 194824 w 685800"/>
                <a:gd name="connsiteY28" fmla="*/ 549774 h 666750"/>
                <a:gd name="connsiteX29" fmla="*/ 195984 w 685800"/>
                <a:gd name="connsiteY29" fmla="*/ 550744 h 666750"/>
                <a:gd name="connsiteX30" fmla="*/ 198495 w 685800"/>
                <a:gd name="connsiteY30" fmla="*/ 591077 h 666750"/>
                <a:gd name="connsiteX31" fmla="*/ 158163 w 685800"/>
                <a:gd name="connsiteY31" fmla="*/ 593589 h 666750"/>
                <a:gd name="connsiteX32" fmla="*/ 120402 w 685800"/>
                <a:gd name="connsiteY32" fmla="*/ 556479 h 666750"/>
                <a:gd name="connsiteX33" fmla="*/ 153829 w 685800"/>
                <a:gd name="connsiteY33" fmla="*/ 95250 h 666750"/>
                <a:gd name="connsiteX34" fmla="*/ 28575 w 685800"/>
                <a:gd name="connsiteY34" fmla="*/ 95250 h 666750"/>
                <a:gd name="connsiteX35" fmla="*/ 0 w 685800"/>
                <a:gd name="connsiteY35" fmla="*/ 66675 h 666750"/>
                <a:gd name="connsiteX36" fmla="*/ 28575 w 685800"/>
                <a:gd name="connsiteY36" fmla="*/ 38100 h 666750"/>
                <a:gd name="connsiteX37" fmla="*/ 304800 w 685800"/>
                <a:gd name="connsiteY37" fmla="*/ 0 h 666750"/>
                <a:gd name="connsiteX38" fmla="*/ 685800 w 685800"/>
                <a:gd name="connsiteY38" fmla="*/ 0 h 666750"/>
                <a:gd name="connsiteX39" fmla="*/ 685800 w 685800"/>
                <a:gd name="connsiteY39" fmla="*/ 209550 h 666750"/>
                <a:gd name="connsiteX40" fmla="*/ 304800 w 685800"/>
                <a:gd name="connsiteY40" fmla="*/ 2095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85800" h="666750">
                  <a:moveTo>
                    <a:pt x="342900" y="533400"/>
                  </a:moveTo>
                  <a:lnTo>
                    <a:pt x="342900" y="628650"/>
                  </a:lnTo>
                  <a:lnTo>
                    <a:pt x="647700" y="628650"/>
                  </a:lnTo>
                  <a:lnTo>
                    <a:pt x="647700" y="533400"/>
                  </a:lnTo>
                  <a:close/>
                  <a:moveTo>
                    <a:pt x="304800" y="495300"/>
                  </a:moveTo>
                  <a:lnTo>
                    <a:pt x="685800" y="495300"/>
                  </a:lnTo>
                  <a:lnTo>
                    <a:pt x="685800" y="666750"/>
                  </a:lnTo>
                  <a:lnTo>
                    <a:pt x="304800" y="666750"/>
                  </a:lnTo>
                  <a:close/>
                  <a:moveTo>
                    <a:pt x="342900" y="304800"/>
                  </a:moveTo>
                  <a:lnTo>
                    <a:pt x="342900" y="400050"/>
                  </a:lnTo>
                  <a:lnTo>
                    <a:pt x="647700" y="400050"/>
                  </a:lnTo>
                  <a:lnTo>
                    <a:pt x="647700" y="304800"/>
                  </a:lnTo>
                  <a:close/>
                  <a:moveTo>
                    <a:pt x="304800" y="266700"/>
                  </a:moveTo>
                  <a:lnTo>
                    <a:pt x="685800" y="266700"/>
                  </a:lnTo>
                  <a:lnTo>
                    <a:pt x="685800" y="438150"/>
                  </a:lnTo>
                  <a:lnTo>
                    <a:pt x="304800" y="438150"/>
                  </a:lnTo>
                  <a:close/>
                  <a:moveTo>
                    <a:pt x="361950" y="57150"/>
                  </a:moveTo>
                  <a:lnTo>
                    <a:pt x="361950" y="152400"/>
                  </a:lnTo>
                  <a:lnTo>
                    <a:pt x="628650" y="152400"/>
                  </a:lnTo>
                  <a:lnTo>
                    <a:pt x="628650" y="57150"/>
                  </a:lnTo>
                  <a:close/>
                  <a:moveTo>
                    <a:pt x="28575" y="38100"/>
                  </a:moveTo>
                  <a:lnTo>
                    <a:pt x="219075" y="38100"/>
                  </a:lnTo>
                  <a:cubicBezTo>
                    <a:pt x="234857" y="38100"/>
                    <a:pt x="247650" y="50893"/>
                    <a:pt x="247650" y="66675"/>
                  </a:cubicBezTo>
                  <a:lnTo>
                    <a:pt x="247650" y="257175"/>
                  </a:lnTo>
                  <a:cubicBezTo>
                    <a:pt x="247650" y="272957"/>
                    <a:pt x="234857" y="285750"/>
                    <a:pt x="219075" y="285750"/>
                  </a:cubicBezTo>
                  <a:cubicBezTo>
                    <a:pt x="203293" y="285750"/>
                    <a:pt x="190500" y="272957"/>
                    <a:pt x="190500" y="257175"/>
                  </a:cubicBezTo>
                  <a:lnTo>
                    <a:pt x="190500" y="139065"/>
                  </a:lnTo>
                  <a:cubicBezTo>
                    <a:pt x="179731" y="148445"/>
                    <a:pt x="169723" y="158666"/>
                    <a:pt x="160572" y="169630"/>
                  </a:cubicBezTo>
                  <a:cubicBezTo>
                    <a:pt x="65057" y="284062"/>
                    <a:pt x="80392" y="454259"/>
                    <a:pt x="194824" y="549774"/>
                  </a:cubicBezTo>
                  <a:cubicBezTo>
                    <a:pt x="195220" y="550087"/>
                    <a:pt x="195606" y="550410"/>
                    <a:pt x="195984" y="550744"/>
                  </a:cubicBezTo>
                  <a:cubicBezTo>
                    <a:pt x="207816" y="561188"/>
                    <a:pt x="208939" y="579246"/>
                    <a:pt x="198495" y="591077"/>
                  </a:cubicBezTo>
                  <a:cubicBezTo>
                    <a:pt x="188051" y="602908"/>
                    <a:pt x="169994" y="604033"/>
                    <a:pt x="158163" y="593589"/>
                  </a:cubicBezTo>
                  <a:cubicBezTo>
                    <a:pt x="144593" y="582259"/>
                    <a:pt x="131965" y="569849"/>
                    <a:pt x="120402" y="556479"/>
                  </a:cubicBezTo>
                  <a:cubicBezTo>
                    <a:pt x="2268" y="419883"/>
                    <a:pt x="17234" y="213384"/>
                    <a:pt x="153829" y="95250"/>
                  </a:cubicBezTo>
                  <a:lnTo>
                    <a:pt x="28575" y="95250"/>
                  </a:lnTo>
                  <a:cubicBezTo>
                    <a:pt x="12793" y="95250"/>
                    <a:pt x="0" y="82457"/>
                    <a:pt x="0" y="66675"/>
                  </a:cubicBezTo>
                  <a:cubicBezTo>
                    <a:pt x="0" y="50893"/>
                    <a:pt x="12793" y="38100"/>
                    <a:pt x="28575" y="38100"/>
                  </a:cubicBezTo>
                  <a:close/>
                  <a:moveTo>
                    <a:pt x="304800" y="0"/>
                  </a:moveTo>
                  <a:lnTo>
                    <a:pt x="685800" y="0"/>
                  </a:lnTo>
                  <a:lnTo>
                    <a:pt x="685800" y="209550"/>
                  </a:lnTo>
                  <a:lnTo>
                    <a:pt x="304800" y="20955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B0D474-2E01-45C9-A86C-EDFF39C164CD}"/>
              </a:ext>
            </a:extLst>
          </p:cNvPr>
          <p:cNvGrpSpPr/>
          <p:nvPr/>
        </p:nvGrpSpPr>
        <p:grpSpPr>
          <a:xfrm>
            <a:off x="7849779" y="2181321"/>
            <a:ext cx="865540" cy="1004026"/>
            <a:chOff x="7849779" y="2181321"/>
            <a:chExt cx="865540" cy="1004026"/>
          </a:xfrm>
        </p:grpSpPr>
        <p:sp>
          <p:nvSpPr>
            <p:cNvPr id="37" name="六边形 36">
              <a:extLst>
                <a:ext uri="{FF2B5EF4-FFF2-40B4-BE49-F238E27FC236}">
                  <a16:creationId xmlns:a16="http://schemas.microsoft.com/office/drawing/2014/main" id="{48CF150C-2DFA-43CB-9F43-157E7DFAC426}"/>
                </a:ext>
              </a:extLst>
            </p:cNvPr>
            <p:cNvSpPr/>
            <p:nvPr/>
          </p:nvSpPr>
          <p:spPr>
            <a:xfrm rot="5400000">
              <a:off x="7780536" y="2250564"/>
              <a:ext cx="1004026" cy="865540"/>
            </a:xfrm>
            <a:prstGeom prst="hexagon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id="{1CA79183-A427-4FEB-B2D3-E3F0FA3351A6}"/>
                </a:ext>
              </a:extLst>
            </p:cNvPr>
            <p:cNvSpPr/>
            <p:nvPr/>
          </p:nvSpPr>
          <p:spPr>
            <a:xfrm rot="5400000">
              <a:off x="7881850" y="2337904"/>
              <a:ext cx="801398" cy="690860"/>
            </a:xfrm>
            <a:prstGeom prst="hexagon">
              <a:avLst/>
            </a:prstGeom>
            <a:solidFill>
              <a:schemeClr val="accent2"/>
            </a:solidFill>
            <a:ln>
              <a:gradFill>
                <a:gsLst>
                  <a:gs pos="0">
                    <a:schemeClr val="bg1"/>
                  </a:gs>
                  <a:gs pos="77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67CCDE7-154B-4C23-8443-272E8B277606}"/>
                </a:ext>
              </a:extLst>
            </p:cNvPr>
            <p:cNvSpPr/>
            <p:nvPr/>
          </p:nvSpPr>
          <p:spPr>
            <a:xfrm>
              <a:off x="8119746" y="2518889"/>
              <a:ext cx="359248" cy="328889"/>
            </a:xfrm>
            <a:custGeom>
              <a:avLst/>
              <a:gdLst>
                <a:gd name="connsiteX0" fmla="*/ 0 w 811530"/>
                <a:gd name="connsiteY0" fmla="*/ 38100 h 742950"/>
                <a:gd name="connsiteX1" fmla="*/ 481965 w 811530"/>
                <a:gd name="connsiteY1" fmla="*/ 38100 h 742950"/>
                <a:gd name="connsiteX2" fmla="*/ 481965 w 811530"/>
                <a:gd name="connsiteY2" fmla="*/ 95250 h 742950"/>
                <a:gd name="connsiteX3" fmla="*/ 57150 w 811530"/>
                <a:gd name="connsiteY3" fmla="*/ 95250 h 742950"/>
                <a:gd name="connsiteX4" fmla="*/ 57150 w 811530"/>
                <a:gd name="connsiteY4" fmla="*/ 685800 h 742950"/>
                <a:gd name="connsiteX5" fmla="*/ 647700 w 811530"/>
                <a:gd name="connsiteY5" fmla="*/ 685800 h 742950"/>
                <a:gd name="connsiteX6" fmla="*/ 647700 w 811530"/>
                <a:gd name="connsiteY6" fmla="*/ 442913 h 742950"/>
                <a:gd name="connsiteX7" fmla="*/ 704850 w 811530"/>
                <a:gd name="connsiteY7" fmla="*/ 394335 h 742950"/>
                <a:gd name="connsiteX8" fmla="*/ 704850 w 811530"/>
                <a:gd name="connsiteY8" fmla="*/ 740093 h 742950"/>
                <a:gd name="connsiteX9" fmla="*/ 0 w 811530"/>
                <a:gd name="connsiteY9" fmla="*/ 742950 h 742950"/>
                <a:gd name="connsiteX10" fmla="*/ 539115 w 811530"/>
                <a:gd name="connsiteY10" fmla="*/ 0 h 742950"/>
                <a:gd name="connsiteX11" fmla="*/ 811530 w 811530"/>
                <a:gd name="connsiteY11" fmla="*/ 228600 h 742950"/>
                <a:gd name="connsiteX12" fmla="*/ 539115 w 811530"/>
                <a:gd name="connsiteY12" fmla="*/ 457200 h 742950"/>
                <a:gd name="connsiteX13" fmla="*/ 539115 w 811530"/>
                <a:gd name="connsiteY13" fmla="*/ 333375 h 742950"/>
                <a:gd name="connsiteX14" fmla="*/ 116205 w 811530"/>
                <a:gd name="connsiteY14" fmla="*/ 561975 h 742950"/>
                <a:gd name="connsiteX15" fmla="*/ 539115 w 811530"/>
                <a:gd name="connsiteY15" fmla="*/ 1333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1530" h="742950">
                  <a:moveTo>
                    <a:pt x="0" y="38100"/>
                  </a:moveTo>
                  <a:lnTo>
                    <a:pt x="481965" y="38100"/>
                  </a:lnTo>
                  <a:lnTo>
                    <a:pt x="481965" y="95250"/>
                  </a:lnTo>
                  <a:lnTo>
                    <a:pt x="57150" y="95250"/>
                  </a:lnTo>
                  <a:lnTo>
                    <a:pt x="57150" y="685800"/>
                  </a:lnTo>
                  <a:lnTo>
                    <a:pt x="647700" y="685800"/>
                  </a:lnTo>
                  <a:lnTo>
                    <a:pt x="647700" y="442913"/>
                  </a:lnTo>
                  <a:lnTo>
                    <a:pt x="704850" y="394335"/>
                  </a:lnTo>
                  <a:lnTo>
                    <a:pt x="704850" y="740093"/>
                  </a:lnTo>
                  <a:lnTo>
                    <a:pt x="0" y="742950"/>
                  </a:lnTo>
                  <a:close/>
                  <a:moveTo>
                    <a:pt x="539115" y="0"/>
                  </a:moveTo>
                  <a:lnTo>
                    <a:pt x="811530" y="228600"/>
                  </a:lnTo>
                  <a:lnTo>
                    <a:pt x="539115" y="457200"/>
                  </a:lnTo>
                  <a:lnTo>
                    <a:pt x="539115" y="333375"/>
                  </a:lnTo>
                  <a:cubicBezTo>
                    <a:pt x="204787" y="336233"/>
                    <a:pt x="116205" y="561975"/>
                    <a:pt x="116205" y="561975"/>
                  </a:cubicBezTo>
                  <a:cubicBezTo>
                    <a:pt x="116205" y="561975"/>
                    <a:pt x="121920" y="137160"/>
                    <a:pt x="539115" y="13335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C498FAC-EF32-4D84-8854-97D91358F312}"/>
              </a:ext>
            </a:extLst>
          </p:cNvPr>
          <p:cNvGrpSpPr/>
          <p:nvPr/>
        </p:nvGrpSpPr>
        <p:grpSpPr>
          <a:xfrm>
            <a:off x="5161218" y="3293013"/>
            <a:ext cx="2051476" cy="1184950"/>
            <a:chOff x="5465633" y="3500123"/>
            <a:chExt cx="1534690" cy="886451"/>
          </a:xfrm>
          <a:gradFill>
            <a:gsLst>
              <a:gs pos="0">
                <a:schemeClr val="bg1"/>
              </a:gs>
              <a:gs pos="44000">
                <a:schemeClr val="accent1">
                  <a:alpha val="58000"/>
                </a:schemeClr>
              </a:gs>
              <a:gs pos="100000">
                <a:schemeClr val="accent1">
                  <a:alpha val="0"/>
                </a:schemeClr>
              </a:gs>
            </a:gsLst>
            <a:lin ang="9000000" scaled="0"/>
          </a:gradFill>
        </p:grpSpPr>
        <p:sp>
          <p:nvSpPr>
            <p:cNvPr id="96" name="Freeform 11">
              <a:extLst>
                <a:ext uri="{FF2B5EF4-FFF2-40B4-BE49-F238E27FC236}">
                  <a16:creationId xmlns:a16="http://schemas.microsoft.com/office/drawing/2014/main" id="{6E2C76BB-CD2D-45FA-B60A-227F10E983F2}"/>
                </a:ext>
              </a:extLst>
            </p:cNvPr>
            <p:cNvSpPr>
              <a:spLocks/>
            </p:cNvSpPr>
            <p:nvPr/>
          </p:nvSpPr>
          <p:spPr bwMode="auto">
            <a:xfrm rot="19613033">
              <a:off x="5609270" y="3500123"/>
              <a:ext cx="1218679" cy="738905"/>
            </a:xfrm>
            <a:custGeom>
              <a:avLst/>
              <a:gdLst>
                <a:gd name="T0" fmla="*/ 603 w 603"/>
                <a:gd name="T1" fmla="*/ 0 h 366"/>
                <a:gd name="T2" fmla="*/ 353 w 603"/>
                <a:gd name="T3" fmla="*/ 25 h 366"/>
                <a:gd name="T4" fmla="*/ 414 w 603"/>
                <a:gd name="T5" fmla="*/ 68 h 366"/>
                <a:gd name="T6" fmla="*/ 0 w 603"/>
                <a:gd name="T7" fmla="*/ 258 h 366"/>
                <a:gd name="T8" fmla="*/ 506 w 603"/>
                <a:gd name="T9" fmla="*/ 186 h 366"/>
                <a:gd name="T10" fmla="*/ 546 w 603"/>
                <a:gd name="T11" fmla="*/ 252 h 366"/>
                <a:gd name="T12" fmla="*/ 603 w 603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366">
                  <a:moveTo>
                    <a:pt x="603" y="0"/>
                  </a:moveTo>
                  <a:cubicBezTo>
                    <a:pt x="353" y="25"/>
                    <a:pt x="353" y="25"/>
                    <a:pt x="353" y="25"/>
                  </a:cubicBezTo>
                  <a:cubicBezTo>
                    <a:pt x="414" y="68"/>
                    <a:pt x="414" y="68"/>
                    <a:pt x="414" y="68"/>
                  </a:cubicBezTo>
                  <a:cubicBezTo>
                    <a:pt x="414" y="68"/>
                    <a:pt x="234" y="239"/>
                    <a:pt x="0" y="258"/>
                  </a:cubicBezTo>
                  <a:cubicBezTo>
                    <a:pt x="0" y="258"/>
                    <a:pt x="191" y="366"/>
                    <a:pt x="506" y="186"/>
                  </a:cubicBezTo>
                  <a:cubicBezTo>
                    <a:pt x="546" y="252"/>
                    <a:pt x="546" y="252"/>
                    <a:pt x="546" y="252"/>
                  </a:cubicBezTo>
                  <a:lnTo>
                    <a:pt x="603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9000000" scaled="0"/>
            </a:gradFill>
            <a:ln>
              <a:noFill/>
            </a:ln>
          </p:spPr>
          <p:txBody>
            <a:bodyPr vert="horz" wrap="square" lIns="77723" tIns="38862" rIns="77723" bIns="38862" numCol="1" anchor="t" anchorCtr="0" compatLnSpc="1">
              <a:prstTxWarp prst="textNoShape">
                <a:avLst/>
              </a:prstTxWarp>
            </a:bodyPr>
            <a:lstStyle/>
            <a:p>
              <a:pPr defTabSz="777240"/>
              <a:endParaRPr lang="en-US" sz="1530" kern="0" dirty="0">
                <a:solidFill>
                  <a:prstClr val="black"/>
                </a:solidFill>
                <a:latin typeface="OPPOSans H" panose="00020600040101010101" pitchFamily="18" charset="-122"/>
              </a:endParaRPr>
            </a:p>
          </p:txBody>
        </p:sp>
        <p:sp>
          <p:nvSpPr>
            <p:cNvPr id="97" name="Freeform 11">
              <a:extLst>
                <a:ext uri="{FF2B5EF4-FFF2-40B4-BE49-F238E27FC236}">
                  <a16:creationId xmlns:a16="http://schemas.microsoft.com/office/drawing/2014/main" id="{1F1D01B1-797F-406F-B64F-9697FE47E3F1}"/>
                </a:ext>
              </a:extLst>
            </p:cNvPr>
            <p:cNvSpPr>
              <a:spLocks/>
            </p:cNvSpPr>
            <p:nvPr/>
          </p:nvSpPr>
          <p:spPr bwMode="auto">
            <a:xfrm rot="19613033">
              <a:off x="6488638" y="3871758"/>
              <a:ext cx="511685" cy="310243"/>
            </a:xfrm>
            <a:custGeom>
              <a:avLst/>
              <a:gdLst>
                <a:gd name="T0" fmla="*/ 603 w 603"/>
                <a:gd name="T1" fmla="*/ 0 h 366"/>
                <a:gd name="T2" fmla="*/ 353 w 603"/>
                <a:gd name="T3" fmla="*/ 25 h 366"/>
                <a:gd name="T4" fmla="*/ 414 w 603"/>
                <a:gd name="T5" fmla="*/ 68 h 366"/>
                <a:gd name="T6" fmla="*/ 0 w 603"/>
                <a:gd name="T7" fmla="*/ 258 h 366"/>
                <a:gd name="T8" fmla="*/ 506 w 603"/>
                <a:gd name="T9" fmla="*/ 186 h 366"/>
                <a:gd name="T10" fmla="*/ 546 w 603"/>
                <a:gd name="T11" fmla="*/ 252 h 366"/>
                <a:gd name="T12" fmla="*/ 603 w 603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366">
                  <a:moveTo>
                    <a:pt x="603" y="0"/>
                  </a:moveTo>
                  <a:cubicBezTo>
                    <a:pt x="353" y="25"/>
                    <a:pt x="353" y="25"/>
                    <a:pt x="353" y="25"/>
                  </a:cubicBezTo>
                  <a:cubicBezTo>
                    <a:pt x="414" y="68"/>
                    <a:pt x="414" y="68"/>
                    <a:pt x="414" y="68"/>
                  </a:cubicBezTo>
                  <a:cubicBezTo>
                    <a:pt x="414" y="68"/>
                    <a:pt x="234" y="239"/>
                    <a:pt x="0" y="258"/>
                  </a:cubicBezTo>
                  <a:cubicBezTo>
                    <a:pt x="0" y="258"/>
                    <a:pt x="191" y="366"/>
                    <a:pt x="506" y="186"/>
                  </a:cubicBezTo>
                  <a:cubicBezTo>
                    <a:pt x="546" y="252"/>
                    <a:pt x="546" y="252"/>
                    <a:pt x="546" y="252"/>
                  </a:cubicBezTo>
                  <a:lnTo>
                    <a:pt x="6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7723" tIns="38862" rIns="77723" bIns="38862" numCol="1" anchor="t" anchorCtr="0" compatLnSpc="1">
              <a:prstTxWarp prst="textNoShape">
                <a:avLst/>
              </a:prstTxWarp>
            </a:bodyPr>
            <a:lstStyle/>
            <a:p>
              <a:pPr defTabSz="777240"/>
              <a:endParaRPr lang="en-US" sz="1530" kern="0" dirty="0">
                <a:solidFill>
                  <a:prstClr val="black"/>
                </a:solidFill>
                <a:latin typeface="OPPOSans H" panose="00020600040101010101" pitchFamily="18" charset="-122"/>
              </a:endParaRPr>
            </a:p>
          </p:txBody>
        </p:sp>
        <p:sp>
          <p:nvSpPr>
            <p:cNvPr id="98" name="Freeform 11">
              <a:extLst>
                <a:ext uri="{FF2B5EF4-FFF2-40B4-BE49-F238E27FC236}">
                  <a16:creationId xmlns:a16="http://schemas.microsoft.com/office/drawing/2014/main" id="{0BC54651-ADA6-4D93-9921-4F87499AC563}"/>
                </a:ext>
              </a:extLst>
            </p:cNvPr>
            <p:cNvSpPr>
              <a:spLocks/>
            </p:cNvSpPr>
            <p:nvPr/>
          </p:nvSpPr>
          <p:spPr bwMode="auto">
            <a:xfrm rot="19613033">
              <a:off x="5465633" y="4012457"/>
              <a:ext cx="400090" cy="242581"/>
            </a:xfrm>
            <a:custGeom>
              <a:avLst/>
              <a:gdLst>
                <a:gd name="T0" fmla="*/ 603 w 603"/>
                <a:gd name="T1" fmla="*/ 0 h 366"/>
                <a:gd name="T2" fmla="*/ 353 w 603"/>
                <a:gd name="T3" fmla="*/ 25 h 366"/>
                <a:gd name="T4" fmla="*/ 414 w 603"/>
                <a:gd name="T5" fmla="*/ 68 h 366"/>
                <a:gd name="T6" fmla="*/ 0 w 603"/>
                <a:gd name="T7" fmla="*/ 258 h 366"/>
                <a:gd name="T8" fmla="*/ 506 w 603"/>
                <a:gd name="T9" fmla="*/ 186 h 366"/>
                <a:gd name="T10" fmla="*/ 546 w 603"/>
                <a:gd name="T11" fmla="*/ 252 h 366"/>
                <a:gd name="T12" fmla="*/ 603 w 603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366">
                  <a:moveTo>
                    <a:pt x="603" y="0"/>
                  </a:moveTo>
                  <a:cubicBezTo>
                    <a:pt x="353" y="25"/>
                    <a:pt x="353" y="25"/>
                    <a:pt x="353" y="25"/>
                  </a:cubicBezTo>
                  <a:cubicBezTo>
                    <a:pt x="414" y="68"/>
                    <a:pt x="414" y="68"/>
                    <a:pt x="414" y="68"/>
                  </a:cubicBezTo>
                  <a:cubicBezTo>
                    <a:pt x="414" y="68"/>
                    <a:pt x="234" y="239"/>
                    <a:pt x="0" y="258"/>
                  </a:cubicBezTo>
                  <a:cubicBezTo>
                    <a:pt x="0" y="258"/>
                    <a:pt x="191" y="366"/>
                    <a:pt x="506" y="186"/>
                  </a:cubicBezTo>
                  <a:cubicBezTo>
                    <a:pt x="546" y="252"/>
                    <a:pt x="546" y="252"/>
                    <a:pt x="546" y="252"/>
                  </a:cubicBezTo>
                  <a:lnTo>
                    <a:pt x="6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7723" tIns="38862" rIns="77723" bIns="38862" numCol="1" anchor="t" anchorCtr="0" compatLnSpc="1">
              <a:prstTxWarp prst="textNoShape">
                <a:avLst/>
              </a:prstTxWarp>
            </a:bodyPr>
            <a:lstStyle/>
            <a:p>
              <a:pPr defTabSz="777240"/>
              <a:endParaRPr lang="en-US" sz="1530" kern="0" dirty="0">
                <a:solidFill>
                  <a:prstClr val="black"/>
                </a:solidFill>
                <a:latin typeface="OPPOSans H" panose="00020600040101010101" pitchFamily="18" charset="-122"/>
              </a:endParaRPr>
            </a:p>
          </p:txBody>
        </p:sp>
        <p:sp>
          <p:nvSpPr>
            <p:cNvPr id="99" name="Freeform 11">
              <a:extLst>
                <a:ext uri="{FF2B5EF4-FFF2-40B4-BE49-F238E27FC236}">
                  <a16:creationId xmlns:a16="http://schemas.microsoft.com/office/drawing/2014/main" id="{9D7096C9-430F-4FED-B573-F50D3DD35066}"/>
                </a:ext>
              </a:extLst>
            </p:cNvPr>
            <p:cNvSpPr>
              <a:spLocks/>
            </p:cNvSpPr>
            <p:nvPr/>
          </p:nvSpPr>
          <p:spPr bwMode="auto">
            <a:xfrm rot="19613033">
              <a:off x="6183942" y="4143993"/>
              <a:ext cx="400090" cy="242581"/>
            </a:xfrm>
            <a:custGeom>
              <a:avLst/>
              <a:gdLst>
                <a:gd name="T0" fmla="*/ 603 w 603"/>
                <a:gd name="T1" fmla="*/ 0 h 366"/>
                <a:gd name="T2" fmla="*/ 353 w 603"/>
                <a:gd name="T3" fmla="*/ 25 h 366"/>
                <a:gd name="T4" fmla="*/ 414 w 603"/>
                <a:gd name="T5" fmla="*/ 68 h 366"/>
                <a:gd name="T6" fmla="*/ 0 w 603"/>
                <a:gd name="T7" fmla="*/ 258 h 366"/>
                <a:gd name="T8" fmla="*/ 506 w 603"/>
                <a:gd name="T9" fmla="*/ 186 h 366"/>
                <a:gd name="T10" fmla="*/ 546 w 603"/>
                <a:gd name="T11" fmla="*/ 252 h 366"/>
                <a:gd name="T12" fmla="*/ 603 w 603"/>
                <a:gd name="T1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3" h="366">
                  <a:moveTo>
                    <a:pt x="603" y="0"/>
                  </a:moveTo>
                  <a:cubicBezTo>
                    <a:pt x="353" y="25"/>
                    <a:pt x="353" y="25"/>
                    <a:pt x="353" y="25"/>
                  </a:cubicBezTo>
                  <a:cubicBezTo>
                    <a:pt x="414" y="68"/>
                    <a:pt x="414" y="68"/>
                    <a:pt x="414" y="68"/>
                  </a:cubicBezTo>
                  <a:cubicBezTo>
                    <a:pt x="414" y="68"/>
                    <a:pt x="234" y="239"/>
                    <a:pt x="0" y="258"/>
                  </a:cubicBezTo>
                  <a:cubicBezTo>
                    <a:pt x="0" y="258"/>
                    <a:pt x="191" y="366"/>
                    <a:pt x="506" y="186"/>
                  </a:cubicBezTo>
                  <a:cubicBezTo>
                    <a:pt x="546" y="252"/>
                    <a:pt x="546" y="252"/>
                    <a:pt x="546" y="252"/>
                  </a:cubicBezTo>
                  <a:lnTo>
                    <a:pt x="6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7723" tIns="38862" rIns="77723" bIns="38862" numCol="1" anchor="t" anchorCtr="0" compatLnSpc="1">
              <a:prstTxWarp prst="textNoShape">
                <a:avLst/>
              </a:prstTxWarp>
            </a:bodyPr>
            <a:lstStyle/>
            <a:p>
              <a:pPr defTabSz="777240"/>
              <a:endParaRPr lang="en-US" sz="1530" kern="0" dirty="0">
                <a:solidFill>
                  <a:prstClr val="black"/>
                </a:solidFill>
                <a:latin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976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" grpId="0" animBg="1"/>
      <p:bldP spid="6" grpId="0" animBg="1"/>
      <p:bldP spid="33" grpId="0" animBg="1"/>
      <p:bldP spid="34" grpId="0" animBg="1"/>
      <p:bldP spid="35" grpId="0" animBg="1"/>
      <p:bldP spid="45" grpId="0"/>
      <p:bldP spid="47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FF06D35D-625E-4DD3-9CC1-2ED59FE2E1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4" name="图片 213">
            <a:extLst>
              <a:ext uri="{FF2B5EF4-FFF2-40B4-BE49-F238E27FC236}">
                <a16:creationId xmlns:a16="http://schemas.microsoft.com/office/drawing/2014/main" id="{E46CBF7D-F78C-4311-8C6F-3C6274F386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6487" b="18253"/>
          <a:stretch/>
        </p:blipFill>
        <p:spPr>
          <a:xfrm>
            <a:off x="7083707" y="1143839"/>
            <a:ext cx="5108294" cy="5714161"/>
          </a:xfrm>
          <a:prstGeom prst="rect">
            <a:avLst/>
          </a:prstGeom>
        </p:spPr>
      </p:pic>
      <p:pic>
        <p:nvPicPr>
          <p:cNvPr id="11" name="图片 10" descr="图片包含 游戏机, 食物&#10;&#10;描述已自动生成">
            <a:extLst>
              <a:ext uri="{FF2B5EF4-FFF2-40B4-BE49-F238E27FC236}">
                <a16:creationId xmlns:a16="http://schemas.microsoft.com/office/drawing/2014/main" id="{CF4D590B-29B4-4A23-A17D-A7659970C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6479" y="845653"/>
            <a:ext cx="595521" cy="1087473"/>
          </a:xfrm>
          <a:prstGeom prst="rect">
            <a:avLst/>
          </a:prstGeom>
        </p:spPr>
      </p:pic>
      <p:pic>
        <p:nvPicPr>
          <p:cNvPr id="13" name="图片 12" descr="背景图案&#10;&#10;描述已自动生成">
            <a:extLst>
              <a:ext uri="{FF2B5EF4-FFF2-40B4-BE49-F238E27FC236}">
                <a16:creationId xmlns:a16="http://schemas.microsoft.com/office/drawing/2014/main" id="{EF11CAFC-E425-4BBE-B58B-2675FA62E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429"/>
            <a:ext cx="1424073" cy="3003498"/>
          </a:xfrm>
          <a:prstGeom prst="rect">
            <a:avLst/>
          </a:prstGeom>
        </p:spPr>
      </p:pic>
      <p:pic>
        <p:nvPicPr>
          <p:cNvPr id="19" name="图片 18" descr="图片包含 食物, 游戏机, 桌子, 灯光&#10;&#10;描述已自动生成">
            <a:extLst>
              <a:ext uri="{FF2B5EF4-FFF2-40B4-BE49-F238E27FC236}">
                <a16:creationId xmlns:a16="http://schemas.microsoft.com/office/drawing/2014/main" id="{A00A8D1C-6BAA-40E9-8DB1-AB9B5178C2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270" y="0"/>
            <a:ext cx="809133" cy="640833"/>
          </a:xfrm>
          <a:prstGeom prst="rect">
            <a:avLst/>
          </a:prstGeom>
        </p:spPr>
      </p:pic>
      <p:pic>
        <p:nvPicPr>
          <p:cNvPr id="21" name="图片 20" descr="图片包含 灯光, 游戏机, 食物&#10;&#10;描述已自动生成">
            <a:extLst>
              <a:ext uri="{FF2B5EF4-FFF2-40B4-BE49-F238E27FC236}">
                <a16:creationId xmlns:a16="http://schemas.microsoft.com/office/drawing/2014/main" id="{38465BC9-1EE3-4958-B547-D8E6D13148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8559" y="4671573"/>
            <a:ext cx="517844" cy="660251"/>
          </a:xfrm>
          <a:prstGeom prst="rect">
            <a:avLst/>
          </a:prstGeom>
        </p:spPr>
      </p:pic>
      <p:pic>
        <p:nvPicPr>
          <p:cNvPr id="23" name="图片 22" descr="图片包含 电脑, 监控, 键盘, 桌子&#10;&#10;描述已自动生成">
            <a:extLst>
              <a:ext uri="{FF2B5EF4-FFF2-40B4-BE49-F238E27FC236}">
                <a16:creationId xmlns:a16="http://schemas.microsoft.com/office/drawing/2014/main" id="{0EADB41F-B807-4725-A9ED-607EB8AB1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33" y="1739631"/>
            <a:ext cx="1877186" cy="3081175"/>
          </a:xfrm>
          <a:prstGeom prst="rect">
            <a:avLst/>
          </a:prstGeom>
        </p:spPr>
      </p:pic>
      <p:pic>
        <p:nvPicPr>
          <p:cNvPr id="27" name="图片 26" descr="黑暗里有星球&#10;&#10;中度可信度描述已自动生成">
            <a:extLst>
              <a:ext uri="{FF2B5EF4-FFF2-40B4-BE49-F238E27FC236}">
                <a16:creationId xmlns:a16="http://schemas.microsoft.com/office/drawing/2014/main" id="{64B4FA65-7255-4B46-A136-0E0F4DC068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059" y="3584100"/>
            <a:ext cx="1016269" cy="1417599"/>
          </a:xfrm>
          <a:prstGeom prst="rect">
            <a:avLst/>
          </a:prstGeom>
        </p:spPr>
      </p:pic>
      <p:sp>
        <p:nvSpPr>
          <p:cNvPr id="215" name="文本框 214">
            <a:extLst>
              <a:ext uri="{FF2B5EF4-FFF2-40B4-BE49-F238E27FC236}">
                <a16:creationId xmlns:a16="http://schemas.microsoft.com/office/drawing/2014/main" id="{56D22EE7-80DF-42C0-9755-A58E25B2BC57}"/>
              </a:ext>
            </a:extLst>
          </p:cNvPr>
          <p:cNvSpPr txBox="1"/>
          <p:nvPr/>
        </p:nvSpPr>
        <p:spPr>
          <a:xfrm>
            <a:off x="1664473" y="1575418"/>
            <a:ext cx="8863054" cy="156966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bg1"/>
                </a:soli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年终</a:t>
            </a:r>
            <a:r>
              <a:rPr lang="zh-CN" altLang="en-US" sz="9600" spc="6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总结</a:t>
            </a:r>
            <a:r>
              <a:rPr lang="zh-CN" altLang="en-US" sz="9600" spc="600" dirty="0">
                <a:solidFill>
                  <a:schemeClr val="bg1"/>
                </a:soli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及</a:t>
            </a:r>
            <a:r>
              <a:rPr lang="zh-CN" altLang="en-US" sz="9600" spc="6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规划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380AF8-1371-495B-BAA4-BBD8AFCC5C0D}"/>
              </a:ext>
            </a:extLst>
          </p:cNvPr>
          <p:cNvSpPr txBox="1"/>
          <p:nvPr/>
        </p:nvSpPr>
        <p:spPr>
          <a:xfrm>
            <a:off x="3811325" y="2876354"/>
            <a:ext cx="4569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1"/>
                </a:solidFill>
                <a:latin typeface="+mn-ea"/>
              </a:rPr>
              <a:t>2/0/X/X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7" name="图片 16" descr="图片包含 物体, 灯光, 花, 桌子&#10;&#10;描述已自动生成">
            <a:extLst>
              <a:ext uri="{FF2B5EF4-FFF2-40B4-BE49-F238E27FC236}">
                <a16:creationId xmlns:a16="http://schemas.microsoft.com/office/drawing/2014/main" id="{5F658881-0205-4BA5-8A02-04404D8FBC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2457" y="2385104"/>
            <a:ext cx="983905" cy="1255773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5BB6D77-21A0-4C58-B231-BC26C08220F0}"/>
              </a:ext>
            </a:extLst>
          </p:cNvPr>
          <p:cNvSpPr/>
          <p:nvPr/>
        </p:nvSpPr>
        <p:spPr>
          <a:xfrm>
            <a:off x="4592320" y="3945153"/>
            <a:ext cx="3007360" cy="562806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1"/>
            </a:solidFill>
            <a:prstDash val="lgDash"/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5AB20B7-E742-4AF6-8E7E-28B75A93937D}"/>
              </a:ext>
            </a:extLst>
          </p:cNvPr>
          <p:cNvSpPr/>
          <p:nvPr/>
        </p:nvSpPr>
        <p:spPr>
          <a:xfrm>
            <a:off x="4673600" y="4014588"/>
            <a:ext cx="2844800" cy="42393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solidFill>
              <a:schemeClr val="bg1"/>
            </a:solidFill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latin typeface="+mn-ea"/>
              </a:rPr>
              <a:t>金融部  </a:t>
            </a:r>
            <a:r>
              <a:rPr lang="en-US" altLang="zh-CN" sz="2000" dirty="0">
                <a:latin typeface="+mn-ea"/>
              </a:rPr>
              <a:t>|  </a:t>
            </a:r>
            <a:r>
              <a:rPr lang="zh-CN" altLang="en-US" sz="2000" dirty="0">
                <a:latin typeface="+mn-ea"/>
              </a:rPr>
              <a:t>无好青年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5AB792D-EC9A-45E1-B430-CB6605A55E81}"/>
              </a:ext>
            </a:extLst>
          </p:cNvPr>
          <p:cNvSpPr/>
          <p:nvPr/>
        </p:nvSpPr>
        <p:spPr>
          <a:xfrm>
            <a:off x="7762852" y="4114943"/>
            <a:ext cx="223226" cy="22322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9A54BFF-0C08-4E58-9CA0-C4515647762A}"/>
              </a:ext>
            </a:extLst>
          </p:cNvPr>
          <p:cNvSpPr/>
          <p:nvPr/>
        </p:nvSpPr>
        <p:spPr>
          <a:xfrm>
            <a:off x="4200406" y="4114943"/>
            <a:ext cx="223226" cy="223226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34DE8CF-1DC8-4B3F-ADED-33B6CB6FCE26}"/>
              </a:ext>
            </a:extLst>
          </p:cNvPr>
          <p:cNvSpPr/>
          <p:nvPr/>
        </p:nvSpPr>
        <p:spPr>
          <a:xfrm>
            <a:off x="8136277" y="4149121"/>
            <a:ext cx="154870" cy="15487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014885D-6941-4A1A-A434-4039A4EA7324}"/>
              </a:ext>
            </a:extLst>
          </p:cNvPr>
          <p:cNvSpPr/>
          <p:nvPr/>
        </p:nvSpPr>
        <p:spPr>
          <a:xfrm>
            <a:off x="3900907" y="4149121"/>
            <a:ext cx="154870" cy="15487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5"/>
            </a:solidFill>
          </a:ln>
          <a:effectLst>
            <a:innerShdw blurRad="215900">
              <a:schemeClr val="accent3">
                <a:alpha val="6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pic>
        <p:nvPicPr>
          <p:cNvPr id="10" name="图片 9" descr="张着嘴&#10;&#10;低可信度描述已自动生成">
            <a:extLst>
              <a:ext uri="{FF2B5EF4-FFF2-40B4-BE49-F238E27FC236}">
                <a16:creationId xmlns:a16="http://schemas.microsoft.com/office/drawing/2014/main" id="{672D0BA4-CC68-49F3-A1C6-40959E6F661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73752"/>
            <a:ext cx="12192000" cy="1684247"/>
          </a:xfrm>
          <a:prstGeom prst="rect">
            <a:avLst/>
          </a:prstGeom>
        </p:spPr>
      </p:pic>
      <p:pic>
        <p:nvPicPr>
          <p:cNvPr id="15" name="图片 14" descr="卡通人物&#10;&#10;低可信度描述已自动生成">
            <a:extLst>
              <a:ext uri="{FF2B5EF4-FFF2-40B4-BE49-F238E27FC236}">
                <a16:creationId xmlns:a16="http://schemas.microsoft.com/office/drawing/2014/main" id="{98547639-631F-4AB8-9993-54FD14CE18C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681"/>
          <a:stretch/>
        </p:blipFill>
        <p:spPr>
          <a:xfrm>
            <a:off x="10159999" y="4980813"/>
            <a:ext cx="2032001" cy="1877187"/>
          </a:xfrm>
          <a:prstGeom prst="rect">
            <a:avLst/>
          </a:prstGeom>
        </p:spPr>
      </p:pic>
      <p:pic>
        <p:nvPicPr>
          <p:cNvPr id="25" name="图片 24" descr="图片包含 电脑, 游戏机, 灯光&#10;&#10;描述已自动生成">
            <a:extLst>
              <a:ext uri="{FF2B5EF4-FFF2-40B4-BE49-F238E27FC236}">
                <a16:creationId xmlns:a16="http://schemas.microsoft.com/office/drawing/2014/main" id="{CEE6A54A-715C-4212-92C5-8D00D25F1E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17412"/>
            <a:ext cx="1430546" cy="1540588"/>
          </a:xfrm>
          <a:prstGeom prst="rect">
            <a:avLst/>
          </a:prstGeom>
        </p:spPr>
      </p:pic>
      <p:pic>
        <p:nvPicPr>
          <p:cNvPr id="24" name="图片 23" descr="黑暗里有星球&#10;&#10;中度可信度描述已自动生成">
            <a:extLst>
              <a:ext uri="{FF2B5EF4-FFF2-40B4-BE49-F238E27FC236}">
                <a16:creationId xmlns:a16="http://schemas.microsoft.com/office/drawing/2014/main" id="{54C6C8C1-876D-42DA-8F77-3C6C18D093A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1937" y="5528871"/>
            <a:ext cx="559944" cy="78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09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E246B2F4-1CE1-44E8-998F-1B54B69CEA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E175CF-2FD6-4B82-8890-2BBCFA52D4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30" t="4176" r="12730" b="4176"/>
          <a:stretch/>
        </p:blipFill>
        <p:spPr>
          <a:xfrm>
            <a:off x="6587854" y="0"/>
            <a:ext cx="5604146" cy="6858000"/>
          </a:xfrm>
          <a:prstGeom prst="rect">
            <a:avLst/>
          </a:prstGeom>
        </p:spPr>
      </p:pic>
      <p:pic>
        <p:nvPicPr>
          <p:cNvPr id="12" name="图片 11" descr="电脑合成图&#10;&#10;低可信度描述已自动生成">
            <a:extLst>
              <a:ext uri="{FF2B5EF4-FFF2-40B4-BE49-F238E27FC236}">
                <a16:creationId xmlns:a16="http://schemas.microsoft.com/office/drawing/2014/main" id="{153E49D3-2BF0-4C4C-B4D5-89F4E7C96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A83EA2-791C-4FA0-B647-40BAE7AF135C}"/>
              </a:ext>
            </a:extLst>
          </p:cNvPr>
          <p:cNvSpPr txBox="1"/>
          <p:nvPr/>
        </p:nvSpPr>
        <p:spPr>
          <a:xfrm>
            <a:off x="3479609" y="425913"/>
            <a:ext cx="5039358" cy="37702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3900" dirty="0">
                <a:ln w="63500">
                  <a:noFill/>
                </a:ln>
                <a:gradFill>
                  <a:gsLst>
                    <a:gs pos="19000">
                      <a:schemeClr val="accent5"/>
                    </a:gs>
                    <a:gs pos="7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23900" dirty="0">
              <a:ln w="63500">
                <a:noFill/>
              </a:ln>
              <a:gradFill>
                <a:gsLst>
                  <a:gs pos="19000">
                    <a:schemeClr val="accent5"/>
                  </a:gs>
                  <a:gs pos="7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6" name="图片 5" descr="图片包含 橙子, 桌子, 小, 蛋糕&#10;&#10;描述已自动生成">
            <a:extLst>
              <a:ext uri="{FF2B5EF4-FFF2-40B4-BE49-F238E27FC236}">
                <a16:creationId xmlns:a16="http://schemas.microsoft.com/office/drawing/2014/main" id="{89D54980-BFC2-45EF-A818-189895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2440" y="4060012"/>
            <a:ext cx="2314217" cy="2214606"/>
          </a:xfrm>
          <a:prstGeom prst="rect">
            <a:avLst/>
          </a:prstGeom>
          <a:effectLst/>
        </p:spPr>
      </p:pic>
      <p:pic>
        <p:nvPicPr>
          <p:cNvPr id="11" name="图片 10" descr="黑暗里有星球&#10;&#10;中度可信度描述已自动生成">
            <a:extLst>
              <a:ext uri="{FF2B5EF4-FFF2-40B4-BE49-F238E27FC236}">
                <a16:creationId xmlns:a16="http://schemas.microsoft.com/office/drawing/2014/main" id="{C5B1933A-8422-4688-8A2E-5DF459CA46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1" y="577599"/>
            <a:ext cx="794300" cy="1107970"/>
          </a:xfrm>
          <a:prstGeom prst="rect">
            <a:avLst/>
          </a:prstGeom>
        </p:spPr>
      </p:pic>
      <p:pic>
        <p:nvPicPr>
          <p:cNvPr id="13" name="图片 12" descr="黑暗里有星球&#10;&#10;中度可信度描述已自动生成">
            <a:extLst>
              <a:ext uri="{FF2B5EF4-FFF2-40B4-BE49-F238E27FC236}">
                <a16:creationId xmlns:a16="http://schemas.microsoft.com/office/drawing/2014/main" id="{E3122506-C2A3-468A-A0A0-4ACF0821F4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10182" y="4757486"/>
            <a:ext cx="1165984" cy="16264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01F129-3152-4889-A77B-B452F93934A5}"/>
              </a:ext>
            </a:extLst>
          </p:cNvPr>
          <p:cNvSpPr txBox="1"/>
          <p:nvPr/>
        </p:nvSpPr>
        <p:spPr>
          <a:xfrm>
            <a:off x="1042441" y="2736573"/>
            <a:ext cx="9913694" cy="132343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noFill/>
                </a:ln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下阶段工作计划</a:t>
            </a:r>
          </a:p>
        </p:txBody>
      </p:sp>
    </p:spTree>
    <p:extLst>
      <p:ext uri="{BB962C8B-B14F-4D97-AF65-F5344CB8AC3E}">
        <p14:creationId xmlns:p14="http://schemas.microsoft.com/office/powerpoint/2010/main" val="341750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背景图案&#10;&#10;描述已自动生成">
            <a:extLst>
              <a:ext uri="{FF2B5EF4-FFF2-40B4-BE49-F238E27FC236}">
                <a16:creationId xmlns:a16="http://schemas.microsoft.com/office/drawing/2014/main" id="{0ACC98EE-E9F8-4915-919D-14D352117E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AE70A13-79E0-461E-823B-02AC9025C668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5" name="图片 4" descr="背景图案&#10;&#10;描述已自动生成">
              <a:extLst>
                <a:ext uri="{FF2B5EF4-FFF2-40B4-BE49-F238E27FC236}">
                  <a16:creationId xmlns:a16="http://schemas.microsoft.com/office/drawing/2014/main" id="{BFCE11B5-5EA4-4CCF-B4DB-DEAC5800E3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8" name="图片 7" descr="背景图案&#10;&#10;描述已自动生成">
              <a:extLst>
                <a:ext uri="{FF2B5EF4-FFF2-40B4-BE49-F238E27FC236}">
                  <a16:creationId xmlns:a16="http://schemas.microsoft.com/office/drawing/2014/main" id="{2A0703D2-9AB5-43E3-A5C6-50A69DF68D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96227"/>
              <a:ext cx="558800" cy="1461772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51561D4-05AC-4325-9DE8-36488880E00A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30A93FE-BA8D-4B9B-9148-D277F92B2A65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CAED478-77C2-42DC-9460-BAB44255FE13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F1465AB-7BBF-42E4-94A1-780A591C1470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5BFEE8-F6AE-4C66-87CC-7C6D92C59DC8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下阶段工作计划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F513BF1-95E2-419D-AFF1-6D8EC732BB93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手动输入 1">
            <a:extLst>
              <a:ext uri="{FF2B5EF4-FFF2-40B4-BE49-F238E27FC236}">
                <a16:creationId xmlns:a16="http://schemas.microsoft.com/office/drawing/2014/main" id="{942A5C9D-4952-4C79-B237-FD6498EA4EAC}"/>
              </a:ext>
            </a:extLst>
          </p:cNvPr>
          <p:cNvSpPr/>
          <p:nvPr/>
        </p:nvSpPr>
        <p:spPr>
          <a:xfrm flipH="1" flipV="1">
            <a:off x="5563264" y="1725775"/>
            <a:ext cx="5932486" cy="4288603"/>
          </a:xfrm>
          <a:custGeom>
            <a:avLst/>
            <a:gdLst>
              <a:gd name="connsiteX0" fmla="*/ 4792074 w 5932486"/>
              <a:gd name="connsiteY0" fmla="*/ 80958 h 4612034"/>
              <a:gd name="connsiteX1" fmla="*/ 5928995 w 5932486"/>
              <a:gd name="connsiteY1" fmla="*/ 4476992 h 4612034"/>
              <a:gd name="connsiteX2" fmla="*/ 5824435 w 5932486"/>
              <a:gd name="connsiteY2" fmla="*/ 4612034 h 4612034"/>
              <a:gd name="connsiteX3" fmla="*/ 108000 w 5932486"/>
              <a:gd name="connsiteY3" fmla="*/ 4612034 h 4612034"/>
              <a:gd name="connsiteX4" fmla="*/ 0 w 5932486"/>
              <a:gd name="connsiteY4" fmla="*/ 4504034 h 4612034"/>
              <a:gd name="connsiteX5" fmla="*/ 0 w 5932486"/>
              <a:gd name="connsiteY5" fmla="*/ 108000 h 4612034"/>
              <a:gd name="connsiteX6" fmla="*/ 108000 w 5932486"/>
              <a:gd name="connsiteY6" fmla="*/ 0 h 4612034"/>
              <a:gd name="connsiteX7" fmla="*/ 4687514 w 5932486"/>
              <a:gd name="connsiteY7" fmla="*/ 0 h 4612034"/>
              <a:gd name="connsiteX8" fmla="*/ 4792074 w 5932486"/>
              <a:gd name="connsiteY8" fmla="*/ 80958 h 461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2486" h="4612034">
                <a:moveTo>
                  <a:pt x="4792074" y="80958"/>
                </a:moveTo>
                <a:lnTo>
                  <a:pt x="5928995" y="4476992"/>
                </a:lnTo>
                <a:cubicBezTo>
                  <a:pt x="5946667" y="4545323"/>
                  <a:pt x="5895014" y="4612034"/>
                  <a:pt x="5824435" y="4612034"/>
                </a:cubicBezTo>
                <a:lnTo>
                  <a:pt x="108000" y="4612034"/>
                </a:lnTo>
                <a:cubicBezTo>
                  <a:pt x="48384" y="4612034"/>
                  <a:pt x="0" y="4563650"/>
                  <a:pt x="0" y="450403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lnTo>
                  <a:pt x="4687514" y="0"/>
                </a:lnTo>
                <a:cubicBezTo>
                  <a:pt x="4736767" y="0"/>
                  <a:pt x="4779741" y="33274"/>
                  <a:pt x="4792074" y="80958"/>
                </a:cubicBezTo>
              </a:path>
            </a:pathLst>
          </a:custGeom>
          <a:gradFill>
            <a:gsLst>
              <a:gs pos="0">
                <a:schemeClr val="accent1"/>
              </a:gs>
              <a:gs pos="41000">
                <a:srgbClr val="164FFB"/>
              </a:gs>
              <a:gs pos="90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流程图: 手动输入 1">
            <a:extLst>
              <a:ext uri="{FF2B5EF4-FFF2-40B4-BE49-F238E27FC236}">
                <a16:creationId xmlns:a16="http://schemas.microsoft.com/office/drawing/2014/main" id="{8647B082-BF67-4EFC-B295-73A63AE59D95}"/>
              </a:ext>
            </a:extLst>
          </p:cNvPr>
          <p:cNvSpPr/>
          <p:nvPr/>
        </p:nvSpPr>
        <p:spPr>
          <a:xfrm>
            <a:off x="1239172" y="1578656"/>
            <a:ext cx="6339512" cy="4582842"/>
          </a:xfrm>
          <a:custGeom>
            <a:avLst/>
            <a:gdLst>
              <a:gd name="connsiteX0" fmla="*/ 4792074 w 5932486"/>
              <a:gd name="connsiteY0" fmla="*/ 80958 h 4612034"/>
              <a:gd name="connsiteX1" fmla="*/ 5928995 w 5932486"/>
              <a:gd name="connsiteY1" fmla="*/ 4476992 h 4612034"/>
              <a:gd name="connsiteX2" fmla="*/ 5824435 w 5932486"/>
              <a:gd name="connsiteY2" fmla="*/ 4612034 h 4612034"/>
              <a:gd name="connsiteX3" fmla="*/ 108000 w 5932486"/>
              <a:gd name="connsiteY3" fmla="*/ 4612034 h 4612034"/>
              <a:gd name="connsiteX4" fmla="*/ 0 w 5932486"/>
              <a:gd name="connsiteY4" fmla="*/ 4504034 h 4612034"/>
              <a:gd name="connsiteX5" fmla="*/ 0 w 5932486"/>
              <a:gd name="connsiteY5" fmla="*/ 108000 h 4612034"/>
              <a:gd name="connsiteX6" fmla="*/ 108000 w 5932486"/>
              <a:gd name="connsiteY6" fmla="*/ 0 h 4612034"/>
              <a:gd name="connsiteX7" fmla="*/ 4687514 w 5932486"/>
              <a:gd name="connsiteY7" fmla="*/ 0 h 4612034"/>
              <a:gd name="connsiteX8" fmla="*/ 4792074 w 5932486"/>
              <a:gd name="connsiteY8" fmla="*/ 80958 h 461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32486" h="4612034">
                <a:moveTo>
                  <a:pt x="4792074" y="80958"/>
                </a:moveTo>
                <a:lnTo>
                  <a:pt x="5928995" y="4476992"/>
                </a:lnTo>
                <a:cubicBezTo>
                  <a:pt x="5946667" y="4545323"/>
                  <a:pt x="5895014" y="4612034"/>
                  <a:pt x="5824435" y="4612034"/>
                </a:cubicBezTo>
                <a:lnTo>
                  <a:pt x="108000" y="4612034"/>
                </a:lnTo>
                <a:cubicBezTo>
                  <a:pt x="48384" y="4612034"/>
                  <a:pt x="0" y="4563650"/>
                  <a:pt x="0" y="450403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  <a:lnTo>
                  <a:pt x="4687514" y="0"/>
                </a:lnTo>
                <a:cubicBezTo>
                  <a:pt x="4736767" y="0"/>
                  <a:pt x="4779741" y="33274"/>
                  <a:pt x="4792074" y="80958"/>
                </a:cubicBezTo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AC6578-16F8-44A2-8A60-4B5C5202E673}"/>
              </a:ext>
            </a:extLst>
          </p:cNvPr>
          <p:cNvSpPr txBox="1"/>
          <p:nvPr/>
        </p:nvSpPr>
        <p:spPr>
          <a:xfrm>
            <a:off x="2187548" y="2844753"/>
            <a:ext cx="3974987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64FCC9-0CD4-4D93-BDE6-7F52D085ED80}"/>
              </a:ext>
            </a:extLst>
          </p:cNvPr>
          <p:cNvGrpSpPr/>
          <p:nvPr/>
        </p:nvGrpSpPr>
        <p:grpSpPr>
          <a:xfrm>
            <a:off x="1529857" y="1883515"/>
            <a:ext cx="4531418" cy="589168"/>
            <a:chOff x="1529857" y="1883515"/>
            <a:chExt cx="4531418" cy="589168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7600DFC-DC78-4E94-B959-603ABB3A805F}"/>
                </a:ext>
              </a:extLst>
            </p:cNvPr>
            <p:cNvCxnSpPr/>
            <p:nvPr/>
          </p:nvCxnSpPr>
          <p:spPr>
            <a:xfrm>
              <a:off x="1562581" y="2472683"/>
              <a:ext cx="4498694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EF55FF-A430-4DAB-9FEF-C213BCA84CA2}"/>
                </a:ext>
              </a:extLst>
            </p:cNvPr>
            <p:cNvSpPr txBox="1"/>
            <p:nvPr/>
          </p:nvSpPr>
          <p:spPr>
            <a:xfrm>
              <a:off x="2058849" y="1931686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工作计划</a:t>
              </a:r>
            </a:p>
          </p:txBody>
        </p:sp>
        <p:pic>
          <p:nvPicPr>
            <p:cNvPr id="22" name="图形 21" descr="百事贴 3 纯色填充">
              <a:extLst>
                <a:ext uri="{FF2B5EF4-FFF2-40B4-BE49-F238E27FC236}">
                  <a16:creationId xmlns:a16="http://schemas.microsoft.com/office/drawing/2014/main" id="{F9A4D807-CAFE-42F7-9E9C-97221AE6F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529857" y="1883515"/>
              <a:ext cx="528992" cy="528992"/>
            </a:xfrm>
            <a:prstGeom prst="rect">
              <a:avLst/>
            </a:prstGeom>
          </p:spPr>
        </p:pic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AA54819-9B1B-4E47-9AEC-5244DD76A034}"/>
              </a:ext>
            </a:extLst>
          </p:cNvPr>
          <p:cNvSpPr txBox="1"/>
          <p:nvPr/>
        </p:nvSpPr>
        <p:spPr>
          <a:xfrm>
            <a:off x="2187548" y="3849479"/>
            <a:ext cx="4353365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E584A72-257D-4143-AE1F-356765C4E1B0}"/>
              </a:ext>
            </a:extLst>
          </p:cNvPr>
          <p:cNvSpPr txBox="1"/>
          <p:nvPr/>
        </p:nvSpPr>
        <p:spPr>
          <a:xfrm>
            <a:off x="2187548" y="4854205"/>
            <a:ext cx="4690864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pic>
        <p:nvPicPr>
          <p:cNvPr id="25" name="图片 24" descr="图片包含 橙子, 桌子, 小, 蛋糕&#10;&#10;描述已自动生成">
            <a:extLst>
              <a:ext uri="{FF2B5EF4-FFF2-40B4-BE49-F238E27FC236}">
                <a16:creationId xmlns:a16="http://schemas.microsoft.com/office/drawing/2014/main" id="{184ACE45-CB7F-4A92-9943-3A8BB87E1FF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2589" y="2412507"/>
            <a:ext cx="3734488" cy="3573744"/>
          </a:xfrm>
          <a:prstGeom prst="rect">
            <a:avLst/>
          </a:prstGeom>
          <a:effectLst/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5D6B61F9-10DD-48B7-B50E-BCCA1039C946}"/>
              </a:ext>
            </a:extLst>
          </p:cNvPr>
          <p:cNvGrpSpPr/>
          <p:nvPr/>
        </p:nvGrpSpPr>
        <p:grpSpPr>
          <a:xfrm>
            <a:off x="1517708" y="2753361"/>
            <a:ext cx="661473" cy="735747"/>
            <a:chOff x="1517708" y="2753361"/>
            <a:chExt cx="661473" cy="735747"/>
          </a:xfrm>
        </p:grpSpPr>
        <p:sp>
          <p:nvSpPr>
            <p:cNvPr id="27" name="箭头: 五边形 26">
              <a:extLst>
                <a:ext uri="{FF2B5EF4-FFF2-40B4-BE49-F238E27FC236}">
                  <a16:creationId xmlns:a16="http://schemas.microsoft.com/office/drawing/2014/main" id="{37B96E35-EBA1-487C-BBE2-71D899393B5E}"/>
                </a:ext>
              </a:extLst>
            </p:cNvPr>
            <p:cNvSpPr/>
            <p:nvPr/>
          </p:nvSpPr>
          <p:spPr>
            <a:xfrm rot="16200000">
              <a:off x="1519701" y="2820928"/>
              <a:ext cx="655323" cy="520190"/>
            </a:xfrm>
            <a:prstGeom prst="homePlate">
              <a:avLst>
                <a:gd name="adj" fmla="val 1749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7CF9274-6888-48AF-9C34-B0E3042D7803}"/>
                </a:ext>
              </a:extLst>
            </p:cNvPr>
            <p:cNvSpPr txBox="1"/>
            <p:nvPr/>
          </p:nvSpPr>
          <p:spPr>
            <a:xfrm>
              <a:off x="1517708" y="2825713"/>
              <a:ext cx="659308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pic>
          <p:nvPicPr>
            <p:cNvPr id="29" name="图片 28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FD905FF8-4FFB-413C-AC2A-53246FCA05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23869" y="3125328"/>
              <a:ext cx="655312" cy="36378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1C51D2-1E8B-4C85-A580-A55A03B4F583}"/>
              </a:ext>
            </a:extLst>
          </p:cNvPr>
          <p:cNvGrpSpPr/>
          <p:nvPr/>
        </p:nvGrpSpPr>
        <p:grpSpPr>
          <a:xfrm>
            <a:off x="1517708" y="3798871"/>
            <a:ext cx="661473" cy="735747"/>
            <a:chOff x="1517708" y="2753361"/>
            <a:chExt cx="661473" cy="735747"/>
          </a:xfrm>
        </p:grpSpPr>
        <p:sp>
          <p:nvSpPr>
            <p:cNvPr id="31" name="箭头: 五边形 30">
              <a:extLst>
                <a:ext uri="{FF2B5EF4-FFF2-40B4-BE49-F238E27FC236}">
                  <a16:creationId xmlns:a16="http://schemas.microsoft.com/office/drawing/2014/main" id="{6BB4CEF4-9C16-422F-9AD4-8D4D44E2D786}"/>
                </a:ext>
              </a:extLst>
            </p:cNvPr>
            <p:cNvSpPr/>
            <p:nvPr/>
          </p:nvSpPr>
          <p:spPr>
            <a:xfrm rot="16200000">
              <a:off x="1519701" y="2820928"/>
              <a:ext cx="655323" cy="520190"/>
            </a:xfrm>
            <a:prstGeom prst="homePlate">
              <a:avLst>
                <a:gd name="adj" fmla="val 1749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B30D6C9-4C0E-4D63-BA96-6FF7487C6DF6}"/>
                </a:ext>
              </a:extLst>
            </p:cNvPr>
            <p:cNvSpPr txBox="1"/>
            <p:nvPr/>
          </p:nvSpPr>
          <p:spPr>
            <a:xfrm>
              <a:off x="1517708" y="2825713"/>
              <a:ext cx="659308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pic>
          <p:nvPicPr>
            <p:cNvPr id="33" name="图片 32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6864FE84-7632-4C6B-B755-C0EC76BC6E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23869" y="3125328"/>
              <a:ext cx="655312" cy="363780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AB6D0B0-B22E-465B-9CE5-D88D8024EFC3}"/>
              </a:ext>
            </a:extLst>
          </p:cNvPr>
          <p:cNvGrpSpPr/>
          <p:nvPr/>
        </p:nvGrpSpPr>
        <p:grpSpPr>
          <a:xfrm>
            <a:off x="1517708" y="4803597"/>
            <a:ext cx="661473" cy="735747"/>
            <a:chOff x="1517708" y="2753361"/>
            <a:chExt cx="661473" cy="735747"/>
          </a:xfrm>
        </p:grpSpPr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id="{10B51739-ACC7-4A6F-BAF4-09247D517D08}"/>
                </a:ext>
              </a:extLst>
            </p:cNvPr>
            <p:cNvSpPr/>
            <p:nvPr/>
          </p:nvSpPr>
          <p:spPr>
            <a:xfrm rot="16200000">
              <a:off x="1519701" y="2820928"/>
              <a:ext cx="655323" cy="520190"/>
            </a:xfrm>
            <a:prstGeom prst="homePlate">
              <a:avLst>
                <a:gd name="adj" fmla="val 1749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48D333A-A4FA-45C8-A3A6-F790E2176919}"/>
                </a:ext>
              </a:extLst>
            </p:cNvPr>
            <p:cNvSpPr txBox="1"/>
            <p:nvPr/>
          </p:nvSpPr>
          <p:spPr>
            <a:xfrm>
              <a:off x="1517708" y="2825713"/>
              <a:ext cx="659308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pic>
          <p:nvPicPr>
            <p:cNvPr id="37" name="图片 36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4C47B47A-435E-4A1F-90B7-A001CC858B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23869" y="3125328"/>
              <a:ext cx="655312" cy="3637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735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背景图案&#10;&#10;描述已自动生成">
            <a:extLst>
              <a:ext uri="{FF2B5EF4-FFF2-40B4-BE49-F238E27FC236}">
                <a16:creationId xmlns:a16="http://schemas.microsoft.com/office/drawing/2014/main" id="{F2763A06-3422-40A0-A5C0-6F68BCB7B6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图片 24" descr="黑暗里有星球&#10;&#10;中度可信度描述已自动生成">
            <a:extLst>
              <a:ext uri="{FF2B5EF4-FFF2-40B4-BE49-F238E27FC236}">
                <a16:creationId xmlns:a16="http://schemas.microsoft.com/office/drawing/2014/main" id="{43FAAC9C-3B04-4AF1-98F8-6CA935CCAE1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60" y="1434760"/>
            <a:ext cx="993628" cy="1386016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63080F-C4EE-4498-9DB2-F2B655FB799B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下阶段工作计划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01AB292-4EAF-4543-8A09-7BA0AD2FD3B5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ECD48E1-56D3-479C-B5A4-8DCDD7F86B51}"/>
              </a:ext>
            </a:extLst>
          </p:cNvPr>
          <p:cNvSpPr/>
          <p:nvPr/>
        </p:nvSpPr>
        <p:spPr>
          <a:xfrm>
            <a:off x="1178560" y="1496695"/>
            <a:ext cx="10340340" cy="4272756"/>
          </a:xfrm>
          <a:custGeom>
            <a:avLst/>
            <a:gdLst>
              <a:gd name="connsiteX0" fmla="*/ 2444723 w 10546080"/>
              <a:gd name="connsiteY0" fmla="*/ 177444 h 4763483"/>
              <a:gd name="connsiteX1" fmla="*/ 2444723 w 10546080"/>
              <a:gd name="connsiteY1" fmla="*/ 4763483 h 4763483"/>
              <a:gd name="connsiteX2" fmla="*/ 0 w 10546080"/>
              <a:gd name="connsiteY2" fmla="*/ 4763483 h 4763483"/>
              <a:gd name="connsiteX3" fmla="*/ 0 w 10546080"/>
              <a:gd name="connsiteY3" fmla="*/ 445483 h 4763483"/>
              <a:gd name="connsiteX4" fmla="*/ 2138693 w 10546080"/>
              <a:gd name="connsiteY4" fmla="*/ 209028 h 4763483"/>
              <a:gd name="connsiteX5" fmla="*/ 7992757 w 10546080"/>
              <a:gd name="connsiteY5" fmla="*/ 168000 h 4763483"/>
              <a:gd name="connsiteX6" fmla="*/ 8066328 w 10546080"/>
              <a:gd name="connsiteY6" fmla="*/ 175293 h 4763483"/>
              <a:gd name="connsiteX7" fmla="*/ 10546080 w 10546080"/>
              <a:gd name="connsiteY7" fmla="*/ 445483 h 4763483"/>
              <a:gd name="connsiteX8" fmla="*/ 10546080 w 10546080"/>
              <a:gd name="connsiteY8" fmla="*/ 4763483 h 4763483"/>
              <a:gd name="connsiteX9" fmla="*/ 7992757 w 10546080"/>
              <a:gd name="connsiteY9" fmla="*/ 4763483 h 4763483"/>
              <a:gd name="connsiteX10" fmla="*/ 5242560 w 10546080"/>
              <a:gd name="connsiteY10" fmla="*/ 263 h 4763483"/>
              <a:gd name="connsiteX11" fmla="*/ 5242560 w 10546080"/>
              <a:gd name="connsiteY11" fmla="*/ 4763483 h 4763483"/>
              <a:gd name="connsiteX12" fmla="*/ 2505682 w 10546080"/>
              <a:gd name="connsiteY12" fmla="*/ 4763483 h 4763483"/>
              <a:gd name="connsiteX13" fmla="*/ 2505682 w 10546080"/>
              <a:gd name="connsiteY13" fmla="*/ 171206 h 4763483"/>
              <a:gd name="connsiteX14" fmla="*/ 2828993 w 10546080"/>
              <a:gd name="connsiteY14" fmla="*/ 139293 h 4763483"/>
              <a:gd name="connsiteX15" fmla="*/ 4789714 w 10546080"/>
              <a:gd name="connsiteY15" fmla="*/ 6210 h 4763483"/>
              <a:gd name="connsiteX16" fmla="*/ 5303519 w 10546080"/>
              <a:gd name="connsiteY16" fmla="*/ 0 h 4763483"/>
              <a:gd name="connsiteX17" fmla="*/ 5778870 w 10546080"/>
              <a:gd name="connsiteY17" fmla="*/ 7147 h 4763483"/>
              <a:gd name="connsiteX18" fmla="*/ 7732714 w 10546080"/>
              <a:gd name="connsiteY18" fmla="*/ 142223 h 4763483"/>
              <a:gd name="connsiteX19" fmla="*/ 7931798 w 10546080"/>
              <a:gd name="connsiteY19" fmla="*/ 161957 h 4763483"/>
              <a:gd name="connsiteX20" fmla="*/ 7931798 w 10546080"/>
              <a:gd name="connsiteY20" fmla="*/ 4763483 h 4763483"/>
              <a:gd name="connsiteX21" fmla="*/ 5303519 w 10546080"/>
              <a:gd name="connsiteY21" fmla="*/ 4763483 h 476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546080" h="4763483">
                <a:moveTo>
                  <a:pt x="2444723" y="177444"/>
                </a:moveTo>
                <a:lnTo>
                  <a:pt x="2444723" y="4763483"/>
                </a:lnTo>
                <a:lnTo>
                  <a:pt x="0" y="4763483"/>
                </a:lnTo>
                <a:lnTo>
                  <a:pt x="0" y="445483"/>
                </a:lnTo>
                <a:cubicBezTo>
                  <a:pt x="830263" y="351821"/>
                  <a:pt x="1529556" y="273041"/>
                  <a:pt x="2138693" y="209028"/>
                </a:cubicBezTo>
                <a:close/>
                <a:moveTo>
                  <a:pt x="7992757" y="168000"/>
                </a:moveTo>
                <a:lnTo>
                  <a:pt x="8066328" y="175293"/>
                </a:lnTo>
                <a:cubicBezTo>
                  <a:pt x="8752404" y="244863"/>
                  <a:pt x="9555480" y="334993"/>
                  <a:pt x="10546080" y="445483"/>
                </a:cubicBezTo>
                <a:lnTo>
                  <a:pt x="10546080" y="4763483"/>
                </a:lnTo>
                <a:lnTo>
                  <a:pt x="7992757" y="4763483"/>
                </a:lnTo>
                <a:close/>
                <a:moveTo>
                  <a:pt x="5242560" y="263"/>
                </a:moveTo>
                <a:lnTo>
                  <a:pt x="5242560" y="4763483"/>
                </a:lnTo>
                <a:lnTo>
                  <a:pt x="2505682" y="4763483"/>
                </a:lnTo>
                <a:lnTo>
                  <a:pt x="2505682" y="171206"/>
                </a:lnTo>
                <a:lnTo>
                  <a:pt x="2828993" y="139293"/>
                </a:lnTo>
                <a:cubicBezTo>
                  <a:pt x="3589950" y="66187"/>
                  <a:pt x="4206194" y="21932"/>
                  <a:pt x="4789714" y="6210"/>
                </a:cubicBezTo>
                <a:close/>
                <a:moveTo>
                  <a:pt x="5303519" y="0"/>
                </a:moveTo>
                <a:lnTo>
                  <a:pt x="5778870" y="7147"/>
                </a:lnTo>
                <a:cubicBezTo>
                  <a:pt x="6361556" y="23929"/>
                  <a:pt x="6975508" y="69060"/>
                  <a:pt x="7732714" y="142223"/>
                </a:cubicBezTo>
                <a:lnTo>
                  <a:pt x="7931798" y="161957"/>
                </a:lnTo>
                <a:lnTo>
                  <a:pt x="7931798" y="4763483"/>
                </a:lnTo>
                <a:lnTo>
                  <a:pt x="5303519" y="4763483"/>
                </a:lnTo>
                <a:close/>
              </a:path>
            </a:pathLst>
          </a:custGeom>
          <a:gradFill>
            <a:gsLst>
              <a:gs pos="29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7EC040-E285-41B5-AF72-611F88ED436D}"/>
              </a:ext>
            </a:extLst>
          </p:cNvPr>
          <p:cNvSpPr/>
          <p:nvPr/>
        </p:nvSpPr>
        <p:spPr>
          <a:xfrm>
            <a:off x="3220293" y="5651748"/>
            <a:ext cx="6266212" cy="624452"/>
          </a:xfrm>
          <a:prstGeom prst="ellipse">
            <a:avLst/>
          </a:prstGeom>
          <a:solidFill>
            <a:schemeClr val="accent2"/>
          </a:solidFill>
          <a:ln w="25400">
            <a:gradFill>
              <a:gsLst>
                <a:gs pos="29000">
                  <a:schemeClr val="accent1">
                    <a:alpha val="0"/>
                  </a:schemeClr>
                </a:gs>
                <a:gs pos="82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E2A31D7-7A9A-4C3E-9314-783F5B88D0CB}"/>
              </a:ext>
            </a:extLst>
          </p:cNvPr>
          <p:cNvSpPr/>
          <p:nvPr/>
        </p:nvSpPr>
        <p:spPr>
          <a:xfrm>
            <a:off x="4090229" y="5430814"/>
            <a:ext cx="4526340" cy="451067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0">
                  <a:schemeClr val="accent1">
                    <a:alpha val="33000"/>
                  </a:schemeClr>
                </a:gs>
                <a:gs pos="84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形 52">
            <a:extLst>
              <a:ext uri="{FF2B5EF4-FFF2-40B4-BE49-F238E27FC236}">
                <a16:creationId xmlns:a16="http://schemas.microsoft.com/office/drawing/2014/main" id="{0BCBD408-EC24-4E4F-924E-909F99417EFC}"/>
              </a:ext>
            </a:extLst>
          </p:cNvPr>
          <p:cNvSpPr/>
          <p:nvPr/>
        </p:nvSpPr>
        <p:spPr>
          <a:xfrm>
            <a:off x="5757358" y="4425161"/>
            <a:ext cx="1192082" cy="1192071"/>
          </a:xfrm>
          <a:custGeom>
            <a:avLst/>
            <a:gdLst>
              <a:gd name="connsiteX0" fmla="*/ 1881026 w 1904981"/>
              <a:gd name="connsiteY0" fmla="*/ 587577 h 1904962"/>
              <a:gd name="connsiteX1" fmla="*/ 1429146 w 1904981"/>
              <a:gd name="connsiteY1" fmla="*/ 1039457 h 1904962"/>
              <a:gd name="connsiteX2" fmla="*/ 1317353 w 1904981"/>
              <a:gd name="connsiteY2" fmla="*/ 1041011 h 1904962"/>
              <a:gd name="connsiteX3" fmla="*/ 1315799 w 1904981"/>
              <a:gd name="connsiteY3" fmla="*/ 1039457 h 1904962"/>
              <a:gd name="connsiteX4" fmla="*/ 865506 w 1904981"/>
              <a:gd name="connsiteY4" fmla="*/ 587577 h 1904962"/>
              <a:gd name="connsiteX5" fmla="*/ 863952 w 1904981"/>
              <a:gd name="connsiteY5" fmla="*/ 475784 h 1904962"/>
              <a:gd name="connsiteX6" fmla="*/ 865506 w 1904981"/>
              <a:gd name="connsiteY6" fmla="*/ 474230 h 1904962"/>
              <a:gd name="connsiteX7" fmla="*/ 1317386 w 1904981"/>
              <a:gd name="connsiteY7" fmla="*/ 23938 h 1904962"/>
              <a:gd name="connsiteX8" fmla="*/ 1429179 w 1904981"/>
              <a:gd name="connsiteY8" fmla="*/ 22384 h 1904962"/>
              <a:gd name="connsiteX9" fmla="*/ 1430733 w 1904981"/>
              <a:gd name="connsiteY9" fmla="*/ 23938 h 1904962"/>
              <a:gd name="connsiteX10" fmla="*/ 1881026 w 1904981"/>
              <a:gd name="connsiteY10" fmla="*/ 475818 h 1904962"/>
              <a:gd name="connsiteX11" fmla="*/ 1883709 w 1904981"/>
              <a:gd name="connsiteY11" fmla="*/ 584894 h 1904962"/>
              <a:gd name="connsiteX12" fmla="*/ 1881026 w 1904981"/>
              <a:gd name="connsiteY12" fmla="*/ 587577 h 1904962"/>
              <a:gd name="connsiteX13" fmla="*/ 718584 w 1904981"/>
              <a:gd name="connsiteY13" fmla="*/ 1904959 h 1904962"/>
              <a:gd name="connsiteX14" fmla="*/ 79856 w 1904981"/>
              <a:gd name="connsiteY14" fmla="*/ 1904959 h 1904962"/>
              <a:gd name="connsiteX15" fmla="*/ 5 w 1904981"/>
              <a:gd name="connsiteY15" fmla="*/ 1826703 h 1904962"/>
              <a:gd name="connsiteX16" fmla="*/ 5 w 1904981"/>
              <a:gd name="connsiteY16" fmla="*/ 1825108 h 1904962"/>
              <a:gd name="connsiteX17" fmla="*/ 5 w 1904981"/>
              <a:gd name="connsiteY17" fmla="*/ 1186380 h 1904962"/>
              <a:gd name="connsiteX18" fmla="*/ 78260 w 1904981"/>
              <a:gd name="connsiteY18" fmla="*/ 1106529 h 1904962"/>
              <a:gd name="connsiteX19" fmla="*/ 79856 w 1904981"/>
              <a:gd name="connsiteY19" fmla="*/ 1106529 h 1904962"/>
              <a:gd name="connsiteX20" fmla="*/ 718584 w 1904981"/>
              <a:gd name="connsiteY20" fmla="*/ 1106529 h 1904962"/>
              <a:gd name="connsiteX21" fmla="*/ 798435 w 1904981"/>
              <a:gd name="connsiteY21" fmla="*/ 1184784 h 1904962"/>
              <a:gd name="connsiteX22" fmla="*/ 798435 w 1904981"/>
              <a:gd name="connsiteY22" fmla="*/ 1186380 h 1904962"/>
              <a:gd name="connsiteX23" fmla="*/ 798435 w 1904981"/>
              <a:gd name="connsiteY23" fmla="*/ 1825108 h 1904962"/>
              <a:gd name="connsiteX24" fmla="*/ 720179 w 1904981"/>
              <a:gd name="connsiteY24" fmla="*/ 1904959 h 1904962"/>
              <a:gd name="connsiteX25" fmla="*/ 718584 w 1904981"/>
              <a:gd name="connsiteY25" fmla="*/ 1904959 h 1904962"/>
              <a:gd name="connsiteX26" fmla="*/ 718584 w 1904981"/>
              <a:gd name="connsiteY26" fmla="*/ 946906 h 1904962"/>
              <a:gd name="connsiteX27" fmla="*/ 79856 w 1904981"/>
              <a:gd name="connsiteY27" fmla="*/ 946906 h 1904962"/>
              <a:gd name="connsiteX28" fmla="*/ 5 w 1904981"/>
              <a:gd name="connsiteY28" fmla="*/ 868651 h 1904962"/>
              <a:gd name="connsiteX29" fmla="*/ 5 w 1904981"/>
              <a:gd name="connsiteY29" fmla="*/ 867056 h 1904962"/>
              <a:gd name="connsiteX30" fmla="*/ 5 w 1904981"/>
              <a:gd name="connsiteY30" fmla="*/ 228328 h 1904962"/>
              <a:gd name="connsiteX31" fmla="*/ 78180 w 1904981"/>
              <a:gd name="connsiteY31" fmla="*/ 148398 h 1904962"/>
              <a:gd name="connsiteX32" fmla="*/ 79856 w 1904981"/>
              <a:gd name="connsiteY32" fmla="*/ 148397 h 1904962"/>
              <a:gd name="connsiteX33" fmla="*/ 718584 w 1904981"/>
              <a:gd name="connsiteY33" fmla="*/ 148397 h 1904962"/>
              <a:gd name="connsiteX34" fmla="*/ 798435 w 1904981"/>
              <a:gd name="connsiteY34" fmla="*/ 226653 h 1904962"/>
              <a:gd name="connsiteX35" fmla="*/ 798435 w 1904981"/>
              <a:gd name="connsiteY35" fmla="*/ 228248 h 1904962"/>
              <a:gd name="connsiteX36" fmla="*/ 798435 w 1904981"/>
              <a:gd name="connsiteY36" fmla="*/ 866976 h 1904962"/>
              <a:gd name="connsiteX37" fmla="*/ 720179 w 1904981"/>
              <a:gd name="connsiteY37" fmla="*/ 946827 h 1904962"/>
              <a:gd name="connsiteX38" fmla="*/ 718584 w 1904981"/>
              <a:gd name="connsiteY38" fmla="*/ 946827 h 1904962"/>
              <a:gd name="connsiteX39" fmla="*/ 1037908 w 1904981"/>
              <a:gd name="connsiteY39" fmla="*/ 1106529 h 1904962"/>
              <a:gd name="connsiteX40" fmla="*/ 1676636 w 1904981"/>
              <a:gd name="connsiteY40" fmla="*/ 1106529 h 1904962"/>
              <a:gd name="connsiteX41" fmla="*/ 1756487 w 1904981"/>
              <a:gd name="connsiteY41" fmla="*/ 1184784 h 1904962"/>
              <a:gd name="connsiteX42" fmla="*/ 1756487 w 1904981"/>
              <a:gd name="connsiteY42" fmla="*/ 1186380 h 1904962"/>
              <a:gd name="connsiteX43" fmla="*/ 1756487 w 1904981"/>
              <a:gd name="connsiteY43" fmla="*/ 1825108 h 1904962"/>
              <a:gd name="connsiteX44" fmla="*/ 1678232 w 1904981"/>
              <a:gd name="connsiteY44" fmla="*/ 1904959 h 1904962"/>
              <a:gd name="connsiteX45" fmla="*/ 1676636 w 1904981"/>
              <a:gd name="connsiteY45" fmla="*/ 1904959 h 1904962"/>
              <a:gd name="connsiteX46" fmla="*/ 1037908 w 1904981"/>
              <a:gd name="connsiteY46" fmla="*/ 1904959 h 1904962"/>
              <a:gd name="connsiteX47" fmla="*/ 958057 w 1904981"/>
              <a:gd name="connsiteY47" fmla="*/ 1826703 h 1904962"/>
              <a:gd name="connsiteX48" fmla="*/ 958057 w 1904981"/>
              <a:gd name="connsiteY48" fmla="*/ 1825108 h 1904962"/>
              <a:gd name="connsiteX49" fmla="*/ 958057 w 1904981"/>
              <a:gd name="connsiteY49" fmla="*/ 1186380 h 1904962"/>
              <a:gd name="connsiteX50" fmla="*/ 1036313 w 1904981"/>
              <a:gd name="connsiteY50" fmla="*/ 1106529 h 1904962"/>
              <a:gd name="connsiteX51" fmla="*/ 1037908 w 1904981"/>
              <a:gd name="connsiteY51" fmla="*/ 1106529 h 190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04981" h="1904962">
                <a:moveTo>
                  <a:pt x="1881026" y="587577"/>
                </a:moveTo>
                <a:lnTo>
                  <a:pt x="1429146" y="1039457"/>
                </a:lnTo>
                <a:cubicBezTo>
                  <a:pt x="1398704" y="1070757"/>
                  <a:pt x="1348653" y="1071453"/>
                  <a:pt x="1317353" y="1041011"/>
                </a:cubicBezTo>
                <a:cubicBezTo>
                  <a:pt x="1316828" y="1040501"/>
                  <a:pt x="1316310" y="1039983"/>
                  <a:pt x="1315799" y="1039457"/>
                </a:cubicBezTo>
                <a:lnTo>
                  <a:pt x="865506" y="587577"/>
                </a:lnTo>
                <a:cubicBezTo>
                  <a:pt x="834206" y="557136"/>
                  <a:pt x="833511" y="507084"/>
                  <a:pt x="863952" y="475784"/>
                </a:cubicBezTo>
                <a:cubicBezTo>
                  <a:pt x="864463" y="475259"/>
                  <a:pt x="864981" y="474741"/>
                  <a:pt x="865506" y="474230"/>
                </a:cubicBezTo>
                <a:lnTo>
                  <a:pt x="1317386" y="23938"/>
                </a:lnTo>
                <a:cubicBezTo>
                  <a:pt x="1347828" y="-7362"/>
                  <a:pt x="1397879" y="-8058"/>
                  <a:pt x="1429179" y="22384"/>
                </a:cubicBezTo>
                <a:cubicBezTo>
                  <a:pt x="1429705" y="22895"/>
                  <a:pt x="1430223" y="23413"/>
                  <a:pt x="1430733" y="23938"/>
                </a:cubicBezTo>
                <a:lnTo>
                  <a:pt x="1881026" y="475818"/>
                </a:lnTo>
                <a:cubicBezTo>
                  <a:pt x="1911888" y="505198"/>
                  <a:pt x="1913089" y="554033"/>
                  <a:pt x="1883709" y="584894"/>
                </a:cubicBezTo>
                <a:cubicBezTo>
                  <a:pt x="1882837" y="585811"/>
                  <a:pt x="1881942" y="586705"/>
                  <a:pt x="1881026" y="587577"/>
                </a:cubicBezTo>
                <a:close/>
                <a:moveTo>
                  <a:pt x="718584" y="1904959"/>
                </a:moveTo>
                <a:lnTo>
                  <a:pt x="79856" y="1904959"/>
                </a:lnTo>
                <a:cubicBezTo>
                  <a:pt x="36196" y="1905399"/>
                  <a:pt x="446" y="1870363"/>
                  <a:pt x="5" y="1826703"/>
                </a:cubicBezTo>
                <a:cubicBezTo>
                  <a:pt x="0" y="1826172"/>
                  <a:pt x="0" y="1825640"/>
                  <a:pt x="5" y="1825108"/>
                </a:cubicBezTo>
                <a:lnTo>
                  <a:pt x="5" y="1186380"/>
                </a:lnTo>
                <a:cubicBezTo>
                  <a:pt x="-436" y="1142720"/>
                  <a:pt x="34600" y="1106970"/>
                  <a:pt x="78260" y="1106529"/>
                </a:cubicBezTo>
                <a:cubicBezTo>
                  <a:pt x="78792" y="1106524"/>
                  <a:pt x="79324" y="1106524"/>
                  <a:pt x="79856" y="1106529"/>
                </a:cubicBezTo>
                <a:lnTo>
                  <a:pt x="718584" y="1106529"/>
                </a:lnTo>
                <a:cubicBezTo>
                  <a:pt x="762244" y="1106088"/>
                  <a:pt x="797994" y="1141125"/>
                  <a:pt x="798435" y="1184784"/>
                </a:cubicBezTo>
                <a:cubicBezTo>
                  <a:pt x="798440" y="1185316"/>
                  <a:pt x="798440" y="1185848"/>
                  <a:pt x="798435" y="1186380"/>
                </a:cubicBezTo>
                <a:lnTo>
                  <a:pt x="798435" y="1825108"/>
                </a:lnTo>
                <a:cubicBezTo>
                  <a:pt x="798875" y="1868768"/>
                  <a:pt x="763839" y="1904518"/>
                  <a:pt x="720179" y="1904959"/>
                </a:cubicBezTo>
                <a:cubicBezTo>
                  <a:pt x="719648" y="1904964"/>
                  <a:pt x="719116" y="1904964"/>
                  <a:pt x="718584" y="1904959"/>
                </a:cubicBezTo>
                <a:close/>
                <a:moveTo>
                  <a:pt x="718584" y="946906"/>
                </a:moveTo>
                <a:lnTo>
                  <a:pt x="79856" y="946906"/>
                </a:lnTo>
                <a:cubicBezTo>
                  <a:pt x="36196" y="947347"/>
                  <a:pt x="446" y="912311"/>
                  <a:pt x="5" y="868651"/>
                </a:cubicBezTo>
                <a:cubicBezTo>
                  <a:pt x="0" y="868119"/>
                  <a:pt x="0" y="867587"/>
                  <a:pt x="5" y="867056"/>
                </a:cubicBezTo>
                <a:lnTo>
                  <a:pt x="5" y="228328"/>
                </a:lnTo>
                <a:cubicBezTo>
                  <a:pt x="-479" y="184668"/>
                  <a:pt x="34521" y="148883"/>
                  <a:pt x="78180" y="148398"/>
                </a:cubicBezTo>
                <a:cubicBezTo>
                  <a:pt x="78739" y="148392"/>
                  <a:pt x="79297" y="148392"/>
                  <a:pt x="79856" y="148397"/>
                </a:cubicBezTo>
                <a:lnTo>
                  <a:pt x="718584" y="148397"/>
                </a:lnTo>
                <a:cubicBezTo>
                  <a:pt x="762244" y="147957"/>
                  <a:pt x="797994" y="182993"/>
                  <a:pt x="798435" y="226653"/>
                </a:cubicBezTo>
                <a:cubicBezTo>
                  <a:pt x="798440" y="227185"/>
                  <a:pt x="798440" y="227716"/>
                  <a:pt x="798435" y="228248"/>
                </a:cubicBezTo>
                <a:lnTo>
                  <a:pt x="798435" y="866976"/>
                </a:lnTo>
                <a:cubicBezTo>
                  <a:pt x="798875" y="910636"/>
                  <a:pt x="763839" y="946386"/>
                  <a:pt x="720179" y="946827"/>
                </a:cubicBezTo>
                <a:cubicBezTo>
                  <a:pt x="719648" y="946832"/>
                  <a:pt x="719116" y="946832"/>
                  <a:pt x="718584" y="946827"/>
                </a:cubicBezTo>
                <a:close/>
                <a:moveTo>
                  <a:pt x="1037908" y="1106529"/>
                </a:moveTo>
                <a:lnTo>
                  <a:pt x="1676636" y="1106529"/>
                </a:lnTo>
                <a:cubicBezTo>
                  <a:pt x="1720296" y="1106088"/>
                  <a:pt x="1756047" y="1141125"/>
                  <a:pt x="1756487" y="1184784"/>
                </a:cubicBezTo>
                <a:cubicBezTo>
                  <a:pt x="1756492" y="1185316"/>
                  <a:pt x="1756492" y="1185848"/>
                  <a:pt x="1756487" y="1186380"/>
                </a:cubicBezTo>
                <a:lnTo>
                  <a:pt x="1756487" y="1825108"/>
                </a:lnTo>
                <a:cubicBezTo>
                  <a:pt x="1756928" y="1868768"/>
                  <a:pt x="1721892" y="1904518"/>
                  <a:pt x="1678232" y="1904959"/>
                </a:cubicBezTo>
                <a:cubicBezTo>
                  <a:pt x="1677700" y="1904964"/>
                  <a:pt x="1677168" y="1904964"/>
                  <a:pt x="1676636" y="1904959"/>
                </a:cubicBezTo>
                <a:lnTo>
                  <a:pt x="1037908" y="1904959"/>
                </a:lnTo>
                <a:cubicBezTo>
                  <a:pt x="994248" y="1905399"/>
                  <a:pt x="958498" y="1870363"/>
                  <a:pt x="958057" y="1826703"/>
                </a:cubicBezTo>
                <a:cubicBezTo>
                  <a:pt x="958052" y="1826172"/>
                  <a:pt x="958052" y="1825640"/>
                  <a:pt x="958057" y="1825108"/>
                </a:cubicBezTo>
                <a:lnTo>
                  <a:pt x="958057" y="1186380"/>
                </a:lnTo>
                <a:cubicBezTo>
                  <a:pt x="957617" y="1142720"/>
                  <a:pt x="992653" y="1106970"/>
                  <a:pt x="1036313" y="1106529"/>
                </a:cubicBezTo>
                <a:cubicBezTo>
                  <a:pt x="1036844" y="1106524"/>
                  <a:pt x="1037376" y="1106524"/>
                  <a:pt x="1037908" y="1106529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accent5"/>
              </a:gs>
            </a:gsLst>
            <a:lin ang="4200000" scaled="0"/>
          </a:gradFill>
          <a:ln w="1860" cap="flat">
            <a:noFill/>
            <a:prstDash val="solid"/>
            <a:miter/>
          </a:ln>
          <a:effectLst>
            <a:reflection blurRad="6350" stA="39000" endPos="25000" dir="5400000" sy="-100000" algn="bl" rotWithShape="0"/>
          </a:effectLst>
          <a:scene3d>
            <a:camera prst="orthographicFront">
              <a:rot lat="0" lon="600000" rev="0"/>
            </a:camera>
            <a:lightRig rig="balanced" dir="t"/>
          </a:scene3d>
          <a:sp3d extrusionH="381000"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1616D4-9D16-4517-BB89-1FFD88032EC0}"/>
              </a:ext>
            </a:extLst>
          </p:cNvPr>
          <p:cNvSpPr txBox="1"/>
          <p:nvPr/>
        </p:nvSpPr>
        <p:spPr>
          <a:xfrm>
            <a:off x="1581029" y="2176975"/>
            <a:ext cx="1570542" cy="107021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6000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4E62A8C-3B2C-4278-913E-DD96352EE323}"/>
              </a:ext>
            </a:extLst>
          </p:cNvPr>
          <p:cNvSpPr txBox="1"/>
          <p:nvPr/>
        </p:nvSpPr>
        <p:spPr>
          <a:xfrm>
            <a:off x="4186816" y="1933325"/>
            <a:ext cx="1570542" cy="107021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6000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C050996-5F87-4584-B9E0-39EDAD6BCE27}"/>
              </a:ext>
            </a:extLst>
          </p:cNvPr>
          <p:cNvSpPr txBox="1"/>
          <p:nvPr/>
        </p:nvSpPr>
        <p:spPr>
          <a:xfrm>
            <a:off x="6828721" y="1933325"/>
            <a:ext cx="1570542" cy="107021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6000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5D64249-77A3-4A64-96FF-85CC4A0E97CC}"/>
              </a:ext>
            </a:extLst>
          </p:cNvPr>
          <p:cNvSpPr txBox="1"/>
          <p:nvPr/>
        </p:nvSpPr>
        <p:spPr>
          <a:xfrm>
            <a:off x="9470626" y="2176975"/>
            <a:ext cx="1570542" cy="107021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6000" dirty="0">
                <a:gradFill>
                  <a:gsLst>
                    <a:gs pos="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6000" dirty="0"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26" name="图片 25" descr="图片包含 物体, 灯光, 花, 桌子&#10;&#10;描述已自动生成">
            <a:extLst>
              <a:ext uri="{FF2B5EF4-FFF2-40B4-BE49-F238E27FC236}">
                <a16:creationId xmlns:a16="http://schemas.microsoft.com/office/drawing/2014/main" id="{4104AA67-6C99-4587-8B63-3BE6937665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5105" y="4665341"/>
            <a:ext cx="687589" cy="87758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EE2C0D-3390-4AB6-BF84-83F9F6AA5C99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28" name="图片 27" descr="背景图案&#10;&#10;描述已自动生成">
              <a:extLst>
                <a:ext uri="{FF2B5EF4-FFF2-40B4-BE49-F238E27FC236}">
                  <a16:creationId xmlns:a16="http://schemas.microsoft.com/office/drawing/2014/main" id="{16D5EEE3-98E7-4063-BA6F-726631420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29" name="图片 28" descr="背景图案&#10;&#10;描述已自动生成">
              <a:extLst>
                <a:ext uri="{FF2B5EF4-FFF2-40B4-BE49-F238E27FC236}">
                  <a16:creationId xmlns:a16="http://schemas.microsoft.com/office/drawing/2014/main" id="{3B1537D2-7F5C-4528-9E99-0491E1CA4D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96227"/>
              <a:ext cx="558800" cy="1461772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345FD7-5755-494B-BBE9-6B9395534EF9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B7F81B-F666-4C7B-806C-6B4C57D71CFB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50261B8-6583-4640-BD42-BBE2F247CAF2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F9BD5BE-C63A-4B0B-BA8F-93541B01FC65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880E4F63-FD48-4609-A595-94CB3B37B3AE}"/>
              </a:ext>
            </a:extLst>
          </p:cNvPr>
          <p:cNvSpPr txBox="1"/>
          <p:nvPr/>
        </p:nvSpPr>
        <p:spPr>
          <a:xfrm>
            <a:off x="1528622" y="3550255"/>
            <a:ext cx="1688056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20ED3F4-6334-4F8F-9B68-59A367ECCA5D}"/>
              </a:ext>
            </a:extLst>
          </p:cNvPr>
          <p:cNvGrpSpPr/>
          <p:nvPr/>
        </p:nvGrpSpPr>
        <p:grpSpPr>
          <a:xfrm>
            <a:off x="1461080" y="3091513"/>
            <a:ext cx="1810440" cy="432315"/>
            <a:chOff x="1461080" y="3091513"/>
            <a:chExt cx="1810440" cy="432315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8F2C9D5-22A9-498C-8FE9-7D71093EA835}"/>
                </a:ext>
              </a:extLst>
            </p:cNvPr>
            <p:cNvSpPr/>
            <p:nvPr/>
          </p:nvSpPr>
          <p:spPr>
            <a:xfrm>
              <a:off x="1461080" y="3091513"/>
              <a:ext cx="1810440" cy="414838"/>
            </a:xfrm>
            <a:prstGeom prst="roundRect">
              <a:avLst>
                <a:gd name="adj" fmla="val 11816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D764139-3781-4866-9DF7-CDAE8D98577A}"/>
                </a:ext>
              </a:extLst>
            </p:cNvPr>
            <p:cNvSpPr txBox="1"/>
            <p:nvPr/>
          </p:nvSpPr>
          <p:spPr>
            <a:xfrm>
              <a:off x="1659200" y="3094415"/>
              <a:ext cx="1414200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工作计划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B5DFA030-0947-4F4E-AF7B-76B463DB8797}"/>
              </a:ext>
            </a:extLst>
          </p:cNvPr>
          <p:cNvSpPr txBox="1"/>
          <p:nvPr/>
        </p:nvSpPr>
        <p:spPr>
          <a:xfrm>
            <a:off x="9438358" y="3550255"/>
            <a:ext cx="1688056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0811501-5A9C-446A-AB97-E81BB46E302C}"/>
              </a:ext>
            </a:extLst>
          </p:cNvPr>
          <p:cNvGrpSpPr/>
          <p:nvPr/>
        </p:nvGrpSpPr>
        <p:grpSpPr>
          <a:xfrm>
            <a:off x="9370816" y="3091513"/>
            <a:ext cx="1810440" cy="432315"/>
            <a:chOff x="9370816" y="3091513"/>
            <a:chExt cx="1810440" cy="43231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8FAF9173-A9A7-45B8-970A-BE6D73E7EE6B}"/>
                </a:ext>
              </a:extLst>
            </p:cNvPr>
            <p:cNvSpPr/>
            <p:nvPr/>
          </p:nvSpPr>
          <p:spPr>
            <a:xfrm>
              <a:off x="9370816" y="3091513"/>
              <a:ext cx="1810440" cy="414838"/>
            </a:xfrm>
            <a:prstGeom prst="roundRect">
              <a:avLst>
                <a:gd name="adj" fmla="val 11816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DEDD916-06E0-44AB-BC5E-4F952EEF2854}"/>
                </a:ext>
              </a:extLst>
            </p:cNvPr>
            <p:cNvSpPr txBox="1"/>
            <p:nvPr/>
          </p:nvSpPr>
          <p:spPr>
            <a:xfrm>
              <a:off x="9568936" y="3094415"/>
              <a:ext cx="1414200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工作计划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EDD99801-51B2-4B44-97B8-4A6BBCC2F605}"/>
              </a:ext>
            </a:extLst>
          </p:cNvPr>
          <p:cNvSpPr txBox="1"/>
          <p:nvPr/>
        </p:nvSpPr>
        <p:spPr>
          <a:xfrm>
            <a:off x="4137165" y="3326925"/>
            <a:ext cx="1688056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7CBFA5A-19ED-415B-B5EB-FA63A8B23E2A}"/>
              </a:ext>
            </a:extLst>
          </p:cNvPr>
          <p:cNvGrpSpPr/>
          <p:nvPr/>
        </p:nvGrpSpPr>
        <p:grpSpPr>
          <a:xfrm>
            <a:off x="4069623" y="2868183"/>
            <a:ext cx="1810440" cy="432315"/>
            <a:chOff x="4069623" y="2868183"/>
            <a:chExt cx="1810440" cy="43231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49077C25-1029-4462-BE3E-9FBBA3E1818F}"/>
                </a:ext>
              </a:extLst>
            </p:cNvPr>
            <p:cNvSpPr/>
            <p:nvPr/>
          </p:nvSpPr>
          <p:spPr>
            <a:xfrm>
              <a:off x="4069623" y="2868183"/>
              <a:ext cx="1810440" cy="414838"/>
            </a:xfrm>
            <a:prstGeom prst="roundRect">
              <a:avLst>
                <a:gd name="adj" fmla="val 11816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E771B51-0DF4-4B35-A1E0-99856C6F2F0B}"/>
                </a:ext>
              </a:extLst>
            </p:cNvPr>
            <p:cNvSpPr txBox="1"/>
            <p:nvPr/>
          </p:nvSpPr>
          <p:spPr>
            <a:xfrm>
              <a:off x="4267743" y="2871085"/>
              <a:ext cx="1414200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工作计划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F884CA1F-FB2C-4D23-BE8A-518410C20F50}"/>
              </a:ext>
            </a:extLst>
          </p:cNvPr>
          <p:cNvSpPr txBox="1"/>
          <p:nvPr/>
        </p:nvSpPr>
        <p:spPr>
          <a:xfrm>
            <a:off x="6804434" y="3326925"/>
            <a:ext cx="1688056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搞好工作计划，是建立正常的工作秩序，提高工作效率的重要手段。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47365D5-AAC3-4DF6-A6DF-E43412DDB973}"/>
              </a:ext>
            </a:extLst>
          </p:cNvPr>
          <p:cNvGrpSpPr/>
          <p:nvPr/>
        </p:nvGrpSpPr>
        <p:grpSpPr>
          <a:xfrm>
            <a:off x="6736892" y="2868183"/>
            <a:ext cx="1810440" cy="432315"/>
            <a:chOff x="6736892" y="2868183"/>
            <a:chExt cx="1810440" cy="43231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F8771EC-D40F-4F67-B2D5-8745480D2E09}"/>
                </a:ext>
              </a:extLst>
            </p:cNvPr>
            <p:cNvSpPr/>
            <p:nvPr/>
          </p:nvSpPr>
          <p:spPr>
            <a:xfrm>
              <a:off x="6736892" y="2868183"/>
              <a:ext cx="1810440" cy="414838"/>
            </a:xfrm>
            <a:prstGeom prst="roundRect">
              <a:avLst>
                <a:gd name="adj" fmla="val 11816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3262E1-4569-4006-90E8-4DAFED0EE93E}"/>
                </a:ext>
              </a:extLst>
            </p:cNvPr>
            <p:cNvSpPr txBox="1"/>
            <p:nvPr/>
          </p:nvSpPr>
          <p:spPr>
            <a:xfrm>
              <a:off x="6935012" y="2871085"/>
              <a:ext cx="1414200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314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22" grpId="0"/>
      <p:bldP spid="23" grpId="0"/>
      <p:bldP spid="24" grpId="0"/>
      <p:bldP spid="34" grpId="0"/>
      <p:bldP spid="38" grpId="0"/>
      <p:bldP spid="41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背景图案&#10;&#10;描述已自动生成">
            <a:extLst>
              <a:ext uri="{FF2B5EF4-FFF2-40B4-BE49-F238E27FC236}">
                <a16:creationId xmlns:a16="http://schemas.microsoft.com/office/drawing/2014/main" id="{D92D71CB-3FB3-4D48-818D-FB54F91BAB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AF5164A-B3DE-4EF3-873E-6549125E0C56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下阶段工作计划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21FFBB0-85FE-492D-A2AD-D04E31830AE8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65FFFA-F07B-449B-9A05-E6233745D891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17" name="图片 16" descr="背景图案&#10;&#10;描述已自动生成">
              <a:extLst>
                <a:ext uri="{FF2B5EF4-FFF2-40B4-BE49-F238E27FC236}">
                  <a16:creationId xmlns:a16="http://schemas.microsoft.com/office/drawing/2014/main" id="{8E34A492-1380-4664-80E2-23645628D1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18" name="图片 17" descr="背景图案&#10;&#10;描述已自动生成">
              <a:extLst>
                <a:ext uri="{FF2B5EF4-FFF2-40B4-BE49-F238E27FC236}">
                  <a16:creationId xmlns:a16="http://schemas.microsoft.com/office/drawing/2014/main" id="{29D17F09-0C24-49F8-B138-EE43279168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96227"/>
              <a:ext cx="558800" cy="146177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36FE7EB-170A-4195-9CA4-D508EB9B4802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2686AA8-3763-4AC9-BDC0-54058BD43CC2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768BFB-3EBF-452D-872D-E23C8B2F79C9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F9B31A-022E-4480-89BA-8B449017F21E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EB3EDD3-5A93-4FA3-88F3-79204A4475F7}"/>
              </a:ext>
            </a:extLst>
          </p:cNvPr>
          <p:cNvGrpSpPr/>
          <p:nvPr/>
        </p:nvGrpSpPr>
        <p:grpSpPr>
          <a:xfrm>
            <a:off x="4939470" y="4667569"/>
            <a:ext cx="2686440" cy="1017431"/>
            <a:chOff x="4939470" y="4667569"/>
            <a:chExt cx="2686440" cy="1017431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6991B6F9-7DBC-4869-8CC4-0B577B76BC41}"/>
                </a:ext>
              </a:extLst>
            </p:cNvPr>
            <p:cNvSpPr/>
            <p:nvPr/>
          </p:nvSpPr>
          <p:spPr>
            <a:xfrm>
              <a:off x="4939470" y="5061269"/>
              <a:ext cx="2686440" cy="623731"/>
            </a:xfrm>
            <a:prstGeom prst="roundRect">
              <a:avLst>
                <a:gd name="adj" fmla="val 9980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4DFB5D8-3036-45C7-ABCD-E5DAA331BBDB}"/>
                </a:ext>
              </a:extLst>
            </p:cNvPr>
            <p:cNvSpPr txBox="1"/>
            <p:nvPr/>
          </p:nvSpPr>
          <p:spPr>
            <a:xfrm>
              <a:off x="5113139" y="514230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下阶段工作计划</a:t>
              </a:r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016F47B7-97F5-43D4-A7C3-AEC9ED898B81}"/>
                </a:ext>
              </a:extLst>
            </p:cNvPr>
            <p:cNvCxnSpPr>
              <a:cxnSpLocks/>
              <a:stCxn id="34" idx="4"/>
            </p:cNvCxnSpPr>
            <p:nvPr/>
          </p:nvCxnSpPr>
          <p:spPr>
            <a:xfrm>
              <a:off x="6282690" y="4667569"/>
              <a:ext cx="4665" cy="393700"/>
            </a:xfrm>
            <a:prstGeom prst="straightConnector1">
              <a:avLst/>
            </a:prstGeom>
            <a:ln w="2540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406712B-5C7B-4A18-A715-C5878F3BA8BE}"/>
              </a:ext>
            </a:extLst>
          </p:cNvPr>
          <p:cNvGrpSpPr/>
          <p:nvPr/>
        </p:nvGrpSpPr>
        <p:grpSpPr>
          <a:xfrm>
            <a:off x="8145675" y="4667569"/>
            <a:ext cx="2686440" cy="1017431"/>
            <a:chOff x="8145675" y="4667569"/>
            <a:chExt cx="2686440" cy="1017431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C1226BE-B768-4918-B2FE-3C95D58FF460}"/>
                </a:ext>
              </a:extLst>
            </p:cNvPr>
            <p:cNvSpPr/>
            <p:nvPr/>
          </p:nvSpPr>
          <p:spPr>
            <a:xfrm>
              <a:off x="8145675" y="5061269"/>
              <a:ext cx="2686440" cy="623731"/>
            </a:xfrm>
            <a:prstGeom prst="roundRect">
              <a:avLst>
                <a:gd name="adj" fmla="val 9980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17B83DB-6330-47D4-A9AE-F94CE4D6D7BC}"/>
                </a:ext>
              </a:extLst>
            </p:cNvPr>
            <p:cNvSpPr txBox="1"/>
            <p:nvPr/>
          </p:nvSpPr>
          <p:spPr>
            <a:xfrm>
              <a:off x="8319344" y="514230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下阶段工作计划</a:t>
              </a:r>
            </a:p>
          </p:txBody>
        </p: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id="{8C5F08B6-09BF-4AD8-8F72-409AFC0F46BC}"/>
                </a:ext>
              </a:extLst>
            </p:cNvPr>
            <p:cNvCxnSpPr>
              <a:cxnSpLocks/>
              <a:stCxn id="36" idx="4"/>
            </p:cNvCxnSpPr>
            <p:nvPr/>
          </p:nvCxnSpPr>
          <p:spPr>
            <a:xfrm>
              <a:off x="9488897" y="4667569"/>
              <a:ext cx="0" cy="393700"/>
            </a:xfrm>
            <a:prstGeom prst="straightConnector1">
              <a:avLst/>
            </a:prstGeom>
            <a:ln w="2540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C1D8B9-4F98-4BF2-9F5F-46E88D3C612E}"/>
              </a:ext>
            </a:extLst>
          </p:cNvPr>
          <p:cNvGrpSpPr/>
          <p:nvPr/>
        </p:nvGrpSpPr>
        <p:grpSpPr>
          <a:xfrm>
            <a:off x="1744577" y="4667569"/>
            <a:ext cx="2686440" cy="1017431"/>
            <a:chOff x="1744577" y="4667569"/>
            <a:chExt cx="2686440" cy="1017431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DEABBB5-2C07-43C9-BCCE-74191564DD0B}"/>
                </a:ext>
              </a:extLst>
            </p:cNvPr>
            <p:cNvSpPr/>
            <p:nvPr/>
          </p:nvSpPr>
          <p:spPr>
            <a:xfrm>
              <a:off x="1744577" y="5061269"/>
              <a:ext cx="2686440" cy="623731"/>
            </a:xfrm>
            <a:prstGeom prst="roundRect">
              <a:avLst>
                <a:gd name="adj" fmla="val 9980"/>
              </a:avLst>
            </a:prstGeom>
            <a:solidFill>
              <a:schemeClr val="accent2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985B2C-A6F4-4E41-A1B6-E961315F1E99}"/>
                </a:ext>
              </a:extLst>
            </p:cNvPr>
            <p:cNvSpPr txBox="1"/>
            <p:nvPr/>
          </p:nvSpPr>
          <p:spPr>
            <a:xfrm>
              <a:off x="1918246" y="514230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下阶段工作计划</a:t>
              </a:r>
            </a:p>
          </p:txBody>
        </p:sp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05D68837-372D-4412-B45C-127B3A1FA90E}"/>
                </a:ext>
              </a:extLst>
            </p:cNvPr>
            <p:cNvCxnSpPr>
              <a:cxnSpLocks/>
              <a:stCxn id="32" idx="4"/>
            </p:cNvCxnSpPr>
            <p:nvPr/>
          </p:nvCxnSpPr>
          <p:spPr>
            <a:xfrm>
              <a:off x="3076484" y="4667569"/>
              <a:ext cx="0" cy="393700"/>
            </a:xfrm>
            <a:prstGeom prst="straightConnector1">
              <a:avLst/>
            </a:prstGeom>
            <a:ln w="25400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40F029-8304-462B-94C2-7542E7E9A7C6}"/>
              </a:ext>
            </a:extLst>
          </p:cNvPr>
          <p:cNvGrpSpPr/>
          <p:nvPr/>
        </p:nvGrpSpPr>
        <p:grpSpPr>
          <a:xfrm>
            <a:off x="3336367" y="1803402"/>
            <a:ext cx="2686440" cy="1060767"/>
            <a:chOff x="3336367" y="1803402"/>
            <a:chExt cx="2686440" cy="1060767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C6AF3AF-65EA-4286-9F10-12760EE1F0C7}"/>
                </a:ext>
              </a:extLst>
            </p:cNvPr>
            <p:cNvSpPr/>
            <p:nvPr/>
          </p:nvSpPr>
          <p:spPr>
            <a:xfrm>
              <a:off x="3336367" y="1803402"/>
              <a:ext cx="2686440" cy="623731"/>
            </a:xfrm>
            <a:prstGeom prst="roundRect">
              <a:avLst>
                <a:gd name="adj" fmla="val 9980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8" name="直接箭头连接符 37">
              <a:extLst>
                <a:ext uri="{FF2B5EF4-FFF2-40B4-BE49-F238E27FC236}">
                  <a16:creationId xmlns:a16="http://schemas.microsoft.com/office/drawing/2014/main" id="{CE262108-0435-4855-B1FA-FEA91701D612}"/>
                </a:ext>
              </a:extLst>
            </p:cNvPr>
            <p:cNvCxnSpPr>
              <a:cxnSpLocks/>
              <a:stCxn id="33" idx="0"/>
            </p:cNvCxnSpPr>
            <p:nvPr/>
          </p:nvCxnSpPr>
          <p:spPr>
            <a:xfrm flipV="1">
              <a:off x="4679587" y="2427135"/>
              <a:ext cx="0" cy="4370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C7A521E-EEC1-43BF-86F9-08FEE3925160}"/>
                </a:ext>
              </a:extLst>
            </p:cNvPr>
            <p:cNvSpPr txBox="1"/>
            <p:nvPr/>
          </p:nvSpPr>
          <p:spPr>
            <a:xfrm>
              <a:off x="3510036" y="189228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下阶段工作计划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B2BB7A-3B0A-4DBF-B814-5D4B90EB4601}"/>
              </a:ext>
            </a:extLst>
          </p:cNvPr>
          <p:cNvGrpSpPr/>
          <p:nvPr/>
        </p:nvGrpSpPr>
        <p:grpSpPr>
          <a:xfrm>
            <a:off x="6542573" y="1803402"/>
            <a:ext cx="2686440" cy="1060767"/>
            <a:chOff x="6542573" y="1803402"/>
            <a:chExt cx="2686440" cy="106076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22E335B-856E-40C6-93DB-2C2BA7A02904}"/>
                </a:ext>
              </a:extLst>
            </p:cNvPr>
            <p:cNvSpPr/>
            <p:nvPr/>
          </p:nvSpPr>
          <p:spPr>
            <a:xfrm>
              <a:off x="6542573" y="1803402"/>
              <a:ext cx="2686440" cy="623731"/>
            </a:xfrm>
            <a:prstGeom prst="roundRect">
              <a:avLst>
                <a:gd name="adj" fmla="val 9980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lt1">
                    <a:alpha val="40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1AC72D92-5FB7-4C2A-A4AE-5DB61AA7C3E3}"/>
                </a:ext>
              </a:extLst>
            </p:cNvPr>
            <p:cNvCxnSpPr>
              <a:cxnSpLocks/>
              <a:stCxn id="35" idx="0"/>
            </p:cNvCxnSpPr>
            <p:nvPr/>
          </p:nvCxnSpPr>
          <p:spPr>
            <a:xfrm flipV="1">
              <a:off x="7885793" y="2427135"/>
              <a:ext cx="0" cy="437034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BA80194-9C17-4D73-820C-18ECA25ADA92}"/>
                </a:ext>
              </a:extLst>
            </p:cNvPr>
            <p:cNvSpPr txBox="1"/>
            <p:nvPr/>
          </p:nvSpPr>
          <p:spPr>
            <a:xfrm>
              <a:off x="6716242" y="1884036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下阶段工作计划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5B11BDC3-BF91-43A3-816A-3578E9DDE97A}"/>
              </a:ext>
            </a:extLst>
          </p:cNvPr>
          <p:cNvSpPr/>
          <p:nvPr/>
        </p:nvSpPr>
        <p:spPr>
          <a:xfrm>
            <a:off x="2174784" y="2864169"/>
            <a:ext cx="1803400" cy="180340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lt1">
                    <a:alpha val="24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4800" dirty="0">
              <a:solidFill>
                <a:schemeClr val="lt1">
                  <a:alpha val="24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2DE86C8-D1A9-4BC6-9152-1C97C641DC86}"/>
              </a:ext>
            </a:extLst>
          </p:cNvPr>
          <p:cNvSpPr/>
          <p:nvPr/>
        </p:nvSpPr>
        <p:spPr>
          <a:xfrm>
            <a:off x="3777887" y="2864169"/>
            <a:ext cx="1803400" cy="1803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lt1">
                    <a:alpha val="24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4800" dirty="0">
              <a:solidFill>
                <a:schemeClr val="lt1">
                  <a:alpha val="24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BDBE4F4F-421E-4723-BC5E-20DB669CD182}"/>
              </a:ext>
            </a:extLst>
          </p:cNvPr>
          <p:cNvSpPr/>
          <p:nvPr/>
        </p:nvSpPr>
        <p:spPr>
          <a:xfrm>
            <a:off x="5380990" y="2864169"/>
            <a:ext cx="1803400" cy="180340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lt1">
                    <a:alpha val="24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4800" dirty="0">
              <a:solidFill>
                <a:schemeClr val="lt1">
                  <a:alpha val="24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68657EA-D398-4EDB-873A-EC207FB21E23}"/>
              </a:ext>
            </a:extLst>
          </p:cNvPr>
          <p:cNvSpPr/>
          <p:nvPr/>
        </p:nvSpPr>
        <p:spPr>
          <a:xfrm>
            <a:off x="6984093" y="2864169"/>
            <a:ext cx="1803400" cy="1803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lt1">
                    <a:alpha val="24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4800" dirty="0">
              <a:solidFill>
                <a:schemeClr val="lt1">
                  <a:alpha val="24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2F7C530-E8C1-42CD-B01B-A4575B29FBC0}"/>
              </a:ext>
            </a:extLst>
          </p:cNvPr>
          <p:cNvSpPr/>
          <p:nvPr/>
        </p:nvSpPr>
        <p:spPr>
          <a:xfrm>
            <a:off x="8587197" y="2864169"/>
            <a:ext cx="1803400" cy="180340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lt1">
                    <a:alpha val="24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05</a:t>
            </a:r>
            <a:endParaRPr lang="zh-CN" altLang="en-US" sz="4800" dirty="0">
              <a:solidFill>
                <a:schemeClr val="lt1">
                  <a:alpha val="24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51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FF06D35D-625E-4DD3-9CC1-2ED59FE2E1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E03B72D-ED91-4124-A693-63A46DE96846}"/>
              </a:ext>
            </a:extLst>
          </p:cNvPr>
          <p:cNvSpPr txBox="1"/>
          <p:nvPr/>
        </p:nvSpPr>
        <p:spPr>
          <a:xfrm>
            <a:off x="1145766" y="4211122"/>
            <a:ext cx="99004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 w="38100">
                  <a:solidFill>
                    <a:schemeClr val="bg1">
                      <a:alpha val="13000"/>
                    </a:schemeClr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THANKS</a:t>
            </a:r>
            <a:endParaRPr lang="zh-CN" altLang="en-US" sz="16600" dirty="0">
              <a:ln w="38100">
                <a:solidFill>
                  <a:schemeClr val="bg1">
                    <a:alpha val="13000"/>
                  </a:schemeClr>
                </a:soli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33" name="图片 32" descr="背景图案&#10;&#10;描述已自动生成">
            <a:extLst>
              <a:ext uri="{FF2B5EF4-FFF2-40B4-BE49-F238E27FC236}">
                <a16:creationId xmlns:a16="http://schemas.microsoft.com/office/drawing/2014/main" id="{0A6A6546-1885-4DC4-9A4E-4249406F7F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770100"/>
            <a:ext cx="12192000" cy="1087900"/>
          </a:xfrm>
          <a:prstGeom prst="triangle">
            <a:avLst>
              <a:gd name="adj" fmla="val 28000"/>
            </a:avLst>
          </a:prstGeom>
        </p:spPr>
      </p:pic>
      <p:pic>
        <p:nvPicPr>
          <p:cNvPr id="35" name="图片 34" descr="背景图案&#10;&#10;描述已自动生成">
            <a:extLst>
              <a:ext uri="{FF2B5EF4-FFF2-40B4-BE49-F238E27FC236}">
                <a16:creationId xmlns:a16="http://schemas.microsoft.com/office/drawing/2014/main" id="{DC16DE27-2D58-4A91-9959-932ADB495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" y="0"/>
            <a:ext cx="12192000" cy="1087900"/>
          </a:xfrm>
          <a:prstGeom prst="triangle">
            <a:avLst>
              <a:gd name="adj" fmla="val 28000"/>
            </a:avLst>
          </a:prstGeom>
        </p:spPr>
      </p:pic>
      <p:pic>
        <p:nvPicPr>
          <p:cNvPr id="214" name="图片 213">
            <a:extLst>
              <a:ext uri="{FF2B5EF4-FFF2-40B4-BE49-F238E27FC236}">
                <a16:creationId xmlns:a16="http://schemas.microsoft.com/office/drawing/2014/main" id="{E46CBF7D-F78C-4311-8C6F-3C6274F386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6487" b="18253"/>
          <a:stretch/>
        </p:blipFill>
        <p:spPr>
          <a:xfrm>
            <a:off x="7083707" y="1143839"/>
            <a:ext cx="5108294" cy="5714161"/>
          </a:xfrm>
          <a:prstGeom prst="rect">
            <a:avLst/>
          </a:prstGeom>
        </p:spPr>
      </p:pic>
      <p:pic>
        <p:nvPicPr>
          <p:cNvPr id="11" name="图片 10" descr="图片包含 游戏机, 食物&#10;&#10;描述已自动生成">
            <a:extLst>
              <a:ext uri="{FF2B5EF4-FFF2-40B4-BE49-F238E27FC236}">
                <a16:creationId xmlns:a16="http://schemas.microsoft.com/office/drawing/2014/main" id="{CF4D590B-29B4-4A23-A17D-A7659970C6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1683" y="4955588"/>
            <a:ext cx="870318" cy="1589276"/>
          </a:xfrm>
          <a:prstGeom prst="rect">
            <a:avLst/>
          </a:prstGeom>
        </p:spPr>
      </p:pic>
      <p:pic>
        <p:nvPicPr>
          <p:cNvPr id="17" name="图片 16" descr="图片包含 物体, 灯光, 花, 桌子&#10;&#10;描述已自动生成">
            <a:extLst>
              <a:ext uri="{FF2B5EF4-FFF2-40B4-BE49-F238E27FC236}">
                <a16:creationId xmlns:a16="http://schemas.microsoft.com/office/drawing/2014/main" id="{5F658881-0205-4BA5-8A02-04404D8FBC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149" y="5212534"/>
            <a:ext cx="983905" cy="1255773"/>
          </a:xfrm>
          <a:prstGeom prst="rect">
            <a:avLst/>
          </a:prstGeom>
        </p:spPr>
      </p:pic>
      <p:pic>
        <p:nvPicPr>
          <p:cNvPr id="15" name="图片 14" descr="卡通人物&#10;&#10;低可信度描述已自动生成">
            <a:extLst>
              <a:ext uri="{FF2B5EF4-FFF2-40B4-BE49-F238E27FC236}">
                <a16:creationId xmlns:a16="http://schemas.microsoft.com/office/drawing/2014/main" id="{98547639-631F-4AB8-9993-54FD14CE18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681"/>
          <a:stretch/>
        </p:blipFill>
        <p:spPr>
          <a:xfrm flipH="1">
            <a:off x="0" y="4980813"/>
            <a:ext cx="2032001" cy="1877187"/>
          </a:xfrm>
          <a:prstGeom prst="rect">
            <a:avLst/>
          </a:prstGeom>
        </p:spPr>
      </p:pic>
      <p:pic>
        <p:nvPicPr>
          <p:cNvPr id="24" name="图片 23" descr="黑暗里有星球&#10;&#10;中度可信度描述已自动生成">
            <a:extLst>
              <a:ext uri="{FF2B5EF4-FFF2-40B4-BE49-F238E27FC236}">
                <a16:creationId xmlns:a16="http://schemas.microsoft.com/office/drawing/2014/main" id="{54C6C8C1-876D-42DA-8F77-3C6C18D093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1937" y="5528871"/>
            <a:ext cx="559944" cy="781069"/>
          </a:xfrm>
          <a:prstGeom prst="rect">
            <a:avLst/>
          </a:prstGeom>
        </p:spPr>
      </p:pic>
      <p:pic>
        <p:nvPicPr>
          <p:cNvPr id="19" name="图片 18" descr="图片包含 食物, 游戏机, 桌子, 灯光&#10;&#10;描述已自动生成">
            <a:extLst>
              <a:ext uri="{FF2B5EF4-FFF2-40B4-BE49-F238E27FC236}">
                <a16:creationId xmlns:a16="http://schemas.microsoft.com/office/drawing/2014/main" id="{A00A8D1C-6BAA-40E9-8DB1-AB9B5178C2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270" y="0"/>
            <a:ext cx="809133" cy="640833"/>
          </a:xfrm>
          <a:prstGeom prst="rect">
            <a:avLst/>
          </a:prstGeom>
        </p:spPr>
      </p:pic>
      <p:pic>
        <p:nvPicPr>
          <p:cNvPr id="27" name="图片 26" descr="黑暗里有星球&#10;&#10;中度可信度描述已自动生成">
            <a:extLst>
              <a:ext uri="{FF2B5EF4-FFF2-40B4-BE49-F238E27FC236}">
                <a16:creationId xmlns:a16="http://schemas.microsoft.com/office/drawing/2014/main" id="{64B4FA65-7255-4B46-A136-0E0F4DC0681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461" y="161605"/>
            <a:ext cx="1016269" cy="1417599"/>
          </a:xfrm>
          <a:prstGeom prst="rect">
            <a:avLst/>
          </a:prstGeom>
        </p:spPr>
      </p:pic>
      <p:pic>
        <p:nvPicPr>
          <p:cNvPr id="25" name="图片 24" descr="图片包含 电脑, 游戏机, 灯光&#10;&#10;描述已自动生成">
            <a:extLst>
              <a:ext uri="{FF2B5EF4-FFF2-40B4-BE49-F238E27FC236}">
                <a16:creationId xmlns:a16="http://schemas.microsoft.com/office/drawing/2014/main" id="{CEE6A54A-715C-4212-92C5-8D00D25F1E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17412"/>
            <a:ext cx="1430546" cy="1540588"/>
          </a:xfrm>
          <a:prstGeom prst="rect">
            <a:avLst/>
          </a:prstGeom>
        </p:spPr>
      </p:pic>
      <p:pic>
        <p:nvPicPr>
          <p:cNvPr id="23" name="图片 22" descr="图片包含 电脑, 监控, 键盘, 桌子&#10;&#10;描述已自动生成">
            <a:extLst>
              <a:ext uri="{FF2B5EF4-FFF2-40B4-BE49-F238E27FC236}">
                <a16:creationId xmlns:a16="http://schemas.microsoft.com/office/drawing/2014/main" id="{0EADB41F-B807-4725-A9ED-607EB8AB1F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33" y="1739631"/>
            <a:ext cx="1877186" cy="3081175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1F248C9-669B-4BEC-91E2-127A63830507}"/>
              </a:ext>
            </a:extLst>
          </p:cNvPr>
          <p:cNvSpPr txBox="1"/>
          <p:nvPr/>
        </p:nvSpPr>
        <p:spPr>
          <a:xfrm>
            <a:off x="1710904" y="1606799"/>
            <a:ext cx="7806704" cy="156966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乘风破浪，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4CE4332-8196-4BB0-BA85-A137DC544FAD}"/>
              </a:ext>
            </a:extLst>
          </p:cNvPr>
          <p:cNvGrpSpPr/>
          <p:nvPr/>
        </p:nvGrpSpPr>
        <p:grpSpPr>
          <a:xfrm>
            <a:off x="2527033" y="1995160"/>
            <a:ext cx="8753544" cy="3154710"/>
            <a:chOff x="2527033" y="1995160"/>
            <a:chExt cx="8753544" cy="31547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08B43E-D100-43F8-8C74-A53B1A538664}"/>
                </a:ext>
              </a:extLst>
            </p:cNvPr>
            <p:cNvSpPr txBox="1"/>
            <p:nvPr/>
          </p:nvSpPr>
          <p:spPr>
            <a:xfrm>
              <a:off x="2527033" y="2743302"/>
              <a:ext cx="7806704" cy="186204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spc="600" dirty="0">
                  <a:ln w="6350">
                    <a:solidFill>
                      <a:schemeClr val="accent4">
                        <a:alpha val="50000"/>
                      </a:schemeClr>
                    </a:solidFill>
                  </a:ln>
                  <a:gradFill>
                    <a:gsLst>
                      <a:gs pos="53000">
                        <a:schemeClr val="accent5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effectLst>
                    <a:outerShdw blurRad="482600" dist="38100" dir="5400000" sx="105000" sy="105000" algn="t" rotWithShape="0">
                      <a:srgbClr val="031687">
                        <a:alpha val="75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砥砺前</a:t>
              </a:r>
              <a:r>
                <a:rPr lang="zh-CN" altLang="en-US" sz="11500" spc="600" dirty="0">
                  <a:ln w="6350">
                    <a:solidFill>
                      <a:schemeClr val="accent4">
                        <a:alpha val="50000"/>
                      </a:schemeClr>
                    </a:solidFill>
                  </a:ln>
                  <a:gradFill>
                    <a:gsLst>
                      <a:gs pos="53000">
                        <a:schemeClr val="accent5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effectLst>
                    <a:outerShdw blurRad="482600" dist="38100" dir="5400000" sx="105000" sy="105000" algn="t" rotWithShape="0">
                      <a:srgbClr val="031687">
                        <a:alpha val="75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行</a:t>
              </a:r>
              <a:endParaRPr lang="zh-CN" altLang="en-US" sz="9600" spc="6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82600" dist="38100" dir="5400000" sx="105000" sy="105000" algn="t" rotWithShape="0">
                    <a:srgbClr val="031687">
                      <a:alpha val="75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8BDBFEC-B2D6-4373-98C2-09ED4961DEBE}"/>
                </a:ext>
              </a:extLst>
            </p:cNvPr>
            <p:cNvSpPr txBox="1"/>
            <p:nvPr/>
          </p:nvSpPr>
          <p:spPr>
            <a:xfrm>
              <a:off x="8570769" y="1995160"/>
              <a:ext cx="2709808" cy="315471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9900" spc="600" dirty="0">
                  <a:ln w="6350">
                    <a:solidFill>
                      <a:schemeClr val="accent4">
                        <a:alpha val="50000"/>
                      </a:schemeClr>
                    </a:solidFill>
                  </a:ln>
                  <a:gradFill>
                    <a:gsLst>
                      <a:gs pos="53000">
                        <a:schemeClr val="accent5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！</a:t>
              </a:r>
            </a:p>
          </p:txBody>
        </p:sp>
      </p:grpSp>
      <p:pic>
        <p:nvPicPr>
          <p:cNvPr id="21" name="图片 20" descr="图片包含 灯光, 游戏机, 食物&#10;&#10;描述已自动生成">
            <a:extLst>
              <a:ext uri="{FF2B5EF4-FFF2-40B4-BE49-F238E27FC236}">
                <a16:creationId xmlns:a16="http://schemas.microsoft.com/office/drawing/2014/main" id="{38465BC9-1EE3-4958-B547-D8E6D13148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903" y="1054987"/>
            <a:ext cx="1289728" cy="16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无好青年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AEB7F3A8-A6C4-4E69-A2FB-11568D9CB4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 descr="背景图案&#10;&#10;描述已自动生成">
            <a:extLst>
              <a:ext uri="{FF2B5EF4-FFF2-40B4-BE49-F238E27FC236}">
                <a16:creationId xmlns:a16="http://schemas.microsoft.com/office/drawing/2014/main" id="{37816D1F-29BA-4BEC-B7CF-3F82786652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454"/>
          <a:stretch/>
        </p:blipFill>
        <p:spPr>
          <a:xfrm flipH="1">
            <a:off x="10688320" y="4240151"/>
            <a:ext cx="1503678" cy="2617850"/>
          </a:xfrm>
          <a:prstGeom prst="rect">
            <a:avLst/>
          </a:prstGeom>
        </p:spPr>
      </p:pic>
      <p:sp>
        <p:nvSpPr>
          <p:cNvPr id="3" name="等腰三角形 5">
            <a:extLst>
              <a:ext uri="{FF2B5EF4-FFF2-40B4-BE49-F238E27FC236}">
                <a16:creationId xmlns:a16="http://schemas.microsoft.com/office/drawing/2014/main" id="{1916A71F-4EA3-47B5-936B-FAC7A850911C}"/>
              </a:ext>
            </a:extLst>
          </p:cNvPr>
          <p:cNvSpPr/>
          <p:nvPr/>
        </p:nvSpPr>
        <p:spPr>
          <a:xfrm>
            <a:off x="741679" y="2571815"/>
            <a:ext cx="10708641" cy="2412583"/>
          </a:xfrm>
          <a:custGeom>
            <a:avLst/>
            <a:gdLst>
              <a:gd name="connsiteX0" fmla="*/ 0 w 10425952"/>
              <a:gd name="connsiteY0" fmla="*/ 1021769 h 1021769"/>
              <a:gd name="connsiteX1" fmla="*/ 5212976 w 10425952"/>
              <a:gd name="connsiteY1" fmla="*/ 0 h 1021769"/>
              <a:gd name="connsiteX2" fmla="*/ 10425952 w 10425952"/>
              <a:gd name="connsiteY2" fmla="*/ 1021769 h 1021769"/>
              <a:gd name="connsiteX3" fmla="*/ 0 w 10425952"/>
              <a:gd name="connsiteY3" fmla="*/ 1021769 h 1021769"/>
              <a:gd name="connsiteX0-1" fmla="*/ 0 w 10425952"/>
              <a:gd name="connsiteY0-2" fmla="*/ 1021769 h 1024261"/>
              <a:gd name="connsiteX1-3" fmla="*/ 5212976 w 10425952"/>
              <a:gd name="connsiteY1-4" fmla="*/ 0 h 1024261"/>
              <a:gd name="connsiteX2-5" fmla="*/ 10425952 w 10425952"/>
              <a:gd name="connsiteY2-6" fmla="*/ 1021769 h 1024261"/>
              <a:gd name="connsiteX3-7" fmla="*/ 4784532 w 10425952"/>
              <a:gd name="connsiteY3-8" fmla="*/ 1024261 h 1024261"/>
              <a:gd name="connsiteX4" fmla="*/ 0 w 10425952"/>
              <a:gd name="connsiteY4" fmla="*/ 1021769 h 1024261"/>
              <a:gd name="connsiteX0-9" fmla="*/ 0 w 10425952"/>
              <a:gd name="connsiteY0-10" fmla="*/ 1021769 h 4302299"/>
              <a:gd name="connsiteX1-11" fmla="*/ 5212976 w 10425952"/>
              <a:gd name="connsiteY1-12" fmla="*/ 0 h 4302299"/>
              <a:gd name="connsiteX2-13" fmla="*/ 10425952 w 10425952"/>
              <a:gd name="connsiteY2-14" fmla="*/ 1021769 h 4302299"/>
              <a:gd name="connsiteX3-15" fmla="*/ 1618638 w 10425952"/>
              <a:gd name="connsiteY3-16" fmla="*/ 4302299 h 4302299"/>
              <a:gd name="connsiteX4-17" fmla="*/ 0 w 10425952"/>
              <a:gd name="connsiteY4-18" fmla="*/ 1021769 h 4302299"/>
              <a:gd name="connsiteX0-19" fmla="*/ 0 w 10425952"/>
              <a:gd name="connsiteY0-20" fmla="*/ 1021769 h 4302299"/>
              <a:gd name="connsiteX1-21" fmla="*/ 5212976 w 10425952"/>
              <a:gd name="connsiteY1-22" fmla="*/ 0 h 4302299"/>
              <a:gd name="connsiteX2-23" fmla="*/ 10425952 w 10425952"/>
              <a:gd name="connsiteY2-24" fmla="*/ 1021769 h 4302299"/>
              <a:gd name="connsiteX3-25" fmla="*/ 8795815 w 10425952"/>
              <a:gd name="connsiteY3-26" fmla="*/ 1619484 h 4302299"/>
              <a:gd name="connsiteX4-27" fmla="*/ 1618638 w 10425952"/>
              <a:gd name="connsiteY4-28" fmla="*/ 4302299 h 4302299"/>
              <a:gd name="connsiteX5" fmla="*/ 0 w 10425952"/>
              <a:gd name="connsiteY5" fmla="*/ 1021769 h 4302299"/>
              <a:gd name="connsiteX0-29" fmla="*/ 0 w 10425952"/>
              <a:gd name="connsiteY0-30" fmla="*/ 1021769 h 4302299"/>
              <a:gd name="connsiteX1-31" fmla="*/ 5212976 w 10425952"/>
              <a:gd name="connsiteY1-32" fmla="*/ 0 h 4302299"/>
              <a:gd name="connsiteX2-33" fmla="*/ 10425952 w 10425952"/>
              <a:gd name="connsiteY2-34" fmla="*/ 1021769 h 4302299"/>
              <a:gd name="connsiteX3-35" fmla="*/ 8709551 w 10425952"/>
              <a:gd name="connsiteY3-36" fmla="*/ 4233287 h 4302299"/>
              <a:gd name="connsiteX4-37" fmla="*/ 1618638 w 10425952"/>
              <a:gd name="connsiteY4-38" fmla="*/ 4302299 h 4302299"/>
              <a:gd name="connsiteX5-39" fmla="*/ 0 w 10425952"/>
              <a:gd name="connsiteY5-40" fmla="*/ 1021769 h 4302299"/>
              <a:gd name="connsiteX0-41" fmla="*/ 0 w 10425952"/>
              <a:gd name="connsiteY0-42" fmla="*/ 1021769 h 4233287"/>
              <a:gd name="connsiteX1-43" fmla="*/ 5212976 w 10425952"/>
              <a:gd name="connsiteY1-44" fmla="*/ 0 h 4233287"/>
              <a:gd name="connsiteX2-45" fmla="*/ 10425952 w 10425952"/>
              <a:gd name="connsiteY2-46" fmla="*/ 1021769 h 4233287"/>
              <a:gd name="connsiteX3-47" fmla="*/ 8709551 w 10425952"/>
              <a:gd name="connsiteY3-48" fmla="*/ 4233287 h 4233287"/>
              <a:gd name="connsiteX4-49" fmla="*/ 1256328 w 10425952"/>
              <a:gd name="connsiteY4-50" fmla="*/ 3517295 h 4233287"/>
              <a:gd name="connsiteX5-51" fmla="*/ 0 w 10425952"/>
              <a:gd name="connsiteY5-52" fmla="*/ 1021769 h 4233287"/>
              <a:gd name="connsiteX0-53" fmla="*/ 0 w 10425952"/>
              <a:gd name="connsiteY0-54" fmla="*/ 1021769 h 3517295"/>
              <a:gd name="connsiteX1-55" fmla="*/ 5212976 w 10425952"/>
              <a:gd name="connsiteY1-56" fmla="*/ 0 h 3517295"/>
              <a:gd name="connsiteX2-57" fmla="*/ 10425952 w 10425952"/>
              <a:gd name="connsiteY2-58" fmla="*/ 1021769 h 3517295"/>
              <a:gd name="connsiteX3-59" fmla="*/ 9477301 w 10425952"/>
              <a:gd name="connsiteY3-60" fmla="*/ 3327513 h 3517295"/>
              <a:gd name="connsiteX4-61" fmla="*/ 1256328 w 10425952"/>
              <a:gd name="connsiteY4-62" fmla="*/ 3517295 h 3517295"/>
              <a:gd name="connsiteX5-63" fmla="*/ 0 w 10425952"/>
              <a:gd name="connsiteY5-64" fmla="*/ 1021769 h 3517295"/>
              <a:gd name="connsiteX0" fmla="*/ 0 w 10425952"/>
              <a:gd name="connsiteY0" fmla="*/ 1021769 h 3327513"/>
              <a:gd name="connsiteX1" fmla="*/ 5212976 w 10425952"/>
              <a:gd name="connsiteY1" fmla="*/ 0 h 3327513"/>
              <a:gd name="connsiteX2" fmla="*/ 10425952 w 10425952"/>
              <a:gd name="connsiteY2" fmla="*/ 1021769 h 3327513"/>
              <a:gd name="connsiteX3" fmla="*/ 9477301 w 10425952"/>
              <a:gd name="connsiteY3" fmla="*/ 3327513 h 3327513"/>
              <a:gd name="connsiteX4" fmla="*/ 717848 w 10425952"/>
              <a:gd name="connsiteY4" fmla="*/ 2348895 h 3327513"/>
              <a:gd name="connsiteX5" fmla="*/ 0 w 10425952"/>
              <a:gd name="connsiteY5" fmla="*/ 1021769 h 3327513"/>
              <a:gd name="connsiteX0" fmla="*/ 0 w 10425952"/>
              <a:gd name="connsiteY0" fmla="*/ 1021769 h 2348895"/>
              <a:gd name="connsiteX1" fmla="*/ 5212976 w 10425952"/>
              <a:gd name="connsiteY1" fmla="*/ 0 h 2348895"/>
              <a:gd name="connsiteX2" fmla="*/ 10425952 w 10425952"/>
              <a:gd name="connsiteY2" fmla="*/ 1021769 h 2348895"/>
              <a:gd name="connsiteX3" fmla="*/ 10046261 w 10425952"/>
              <a:gd name="connsiteY3" fmla="*/ 2240393 h 2348895"/>
              <a:gd name="connsiteX4" fmla="*/ 717848 w 10425952"/>
              <a:gd name="connsiteY4" fmla="*/ 2348895 h 2348895"/>
              <a:gd name="connsiteX5" fmla="*/ 0 w 10425952"/>
              <a:gd name="connsiteY5" fmla="*/ 1021769 h 234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25952" h="2348895">
                <a:moveTo>
                  <a:pt x="0" y="1021769"/>
                </a:moveTo>
                <a:lnTo>
                  <a:pt x="5212976" y="0"/>
                </a:lnTo>
                <a:lnTo>
                  <a:pt x="10425952" y="1021769"/>
                </a:lnTo>
                <a:lnTo>
                  <a:pt x="10046261" y="2240393"/>
                </a:lnTo>
                <a:lnTo>
                  <a:pt x="717848" y="2348895"/>
                </a:lnTo>
                <a:lnTo>
                  <a:pt x="0" y="1021769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B6C125-EC56-4296-8DE5-2D407B315781}"/>
              </a:ext>
            </a:extLst>
          </p:cNvPr>
          <p:cNvGrpSpPr/>
          <p:nvPr/>
        </p:nvGrpSpPr>
        <p:grpSpPr>
          <a:xfrm>
            <a:off x="1300480" y="904240"/>
            <a:ext cx="9591040" cy="4087819"/>
            <a:chOff x="1300480" y="904240"/>
            <a:chExt cx="9591040" cy="408781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1BD1C50-E2DF-4D4A-ABBA-3868FE18066A}"/>
                </a:ext>
              </a:extLst>
            </p:cNvPr>
            <p:cNvSpPr/>
            <p:nvPr/>
          </p:nvSpPr>
          <p:spPr>
            <a:xfrm>
              <a:off x="1300480" y="904240"/>
              <a:ext cx="9591040" cy="40878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0D1E802-9268-499D-818C-E5AC4B5F28F3}"/>
                </a:ext>
              </a:extLst>
            </p:cNvPr>
            <p:cNvCxnSpPr>
              <a:cxnSpLocks/>
            </p:cNvCxnSpPr>
            <p:nvPr/>
          </p:nvCxnSpPr>
          <p:spPr>
            <a:xfrm>
              <a:off x="1746265" y="1816608"/>
              <a:ext cx="8699470" cy="0"/>
            </a:xfrm>
            <a:prstGeom prst="line">
              <a:avLst/>
            </a:prstGeom>
            <a:ln w="19050">
              <a:solidFill>
                <a:schemeClr val="accent2">
                  <a:alpha val="57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E02C530-CF53-4756-828D-A848861FEA68}"/>
                </a:ext>
              </a:extLst>
            </p:cNvPr>
            <p:cNvCxnSpPr>
              <a:cxnSpLocks/>
            </p:cNvCxnSpPr>
            <p:nvPr/>
          </p:nvCxnSpPr>
          <p:spPr>
            <a:xfrm>
              <a:off x="1746265" y="2225040"/>
              <a:ext cx="8699470" cy="0"/>
            </a:xfrm>
            <a:prstGeom prst="line">
              <a:avLst/>
            </a:prstGeom>
            <a:ln w="19050">
              <a:solidFill>
                <a:schemeClr val="accent2">
                  <a:alpha val="57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92496A3-DC4C-4A09-876C-6EBF033D7207}"/>
                </a:ext>
              </a:extLst>
            </p:cNvPr>
            <p:cNvCxnSpPr>
              <a:cxnSpLocks/>
            </p:cNvCxnSpPr>
            <p:nvPr/>
          </p:nvCxnSpPr>
          <p:spPr>
            <a:xfrm>
              <a:off x="1746265" y="2633472"/>
              <a:ext cx="8699470" cy="0"/>
            </a:xfrm>
            <a:prstGeom prst="line">
              <a:avLst/>
            </a:prstGeom>
            <a:ln w="19050">
              <a:solidFill>
                <a:schemeClr val="accent2">
                  <a:alpha val="57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AA55A45-8662-4592-AE88-5997B1D122F2}"/>
                </a:ext>
              </a:extLst>
            </p:cNvPr>
            <p:cNvCxnSpPr>
              <a:cxnSpLocks/>
            </p:cNvCxnSpPr>
            <p:nvPr/>
          </p:nvCxnSpPr>
          <p:spPr>
            <a:xfrm>
              <a:off x="1746265" y="3041904"/>
              <a:ext cx="8699470" cy="0"/>
            </a:xfrm>
            <a:prstGeom prst="line">
              <a:avLst/>
            </a:prstGeom>
            <a:ln w="19050">
              <a:solidFill>
                <a:schemeClr val="accent2">
                  <a:alpha val="57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0137427-6433-4AFE-80AF-28C61F16808E}"/>
                </a:ext>
              </a:extLst>
            </p:cNvPr>
            <p:cNvCxnSpPr>
              <a:cxnSpLocks/>
            </p:cNvCxnSpPr>
            <p:nvPr/>
          </p:nvCxnSpPr>
          <p:spPr>
            <a:xfrm>
              <a:off x="1746265" y="3450336"/>
              <a:ext cx="8699470" cy="0"/>
            </a:xfrm>
            <a:prstGeom prst="line">
              <a:avLst/>
            </a:prstGeom>
            <a:ln w="19050">
              <a:solidFill>
                <a:schemeClr val="accent2">
                  <a:alpha val="57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: 圆角 4">
            <a:extLst>
              <a:ext uri="{FF2B5EF4-FFF2-40B4-BE49-F238E27FC236}">
                <a16:creationId xmlns:a16="http://schemas.microsoft.com/office/drawing/2014/main" id="{F415AFB4-60C9-4757-80B9-F83D1DC9C5C4}"/>
              </a:ext>
            </a:extLst>
          </p:cNvPr>
          <p:cNvSpPr/>
          <p:nvPr/>
        </p:nvSpPr>
        <p:spPr>
          <a:xfrm>
            <a:off x="741679" y="3596640"/>
            <a:ext cx="10708642" cy="2722789"/>
          </a:xfrm>
          <a:custGeom>
            <a:avLst/>
            <a:gdLst>
              <a:gd name="connsiteX0" fmla="*/ 0 w 10425953"/>
              <a:gd name="connsiteY0" fmla="*/ 64576 h 3846102"/>
              <a:gd name="connsiteX1" fmla="*/ 64576 w 10425953"/>
              <a:gd name="connsiteY1" fmla="*/ 0 h 3846102"/>
              <a:gd name="connsiteX2" fmla="*/ 10361377 w 10425953"/>
              <a:gd name="connsiteY2" fmla="*/ 0 h 3846102"/>
              <a:gd name="connsiteX3" fmla="*/ 10425953 w 10425953"/>
              <a:gd name="connsiteY3" fmla="*/ 64576 h 3846102"/>
              <a:gd name="connsiteX4" fmla="*/ 10425953 w 10425953"/>
              <a:gd name="connsiteY4" fmla="*/ 3781526 h 3846102"/>
              <a:gd name="connsiteX5" fmla="*/ 10361377 w 10425953"/>
              <a:gd name="connsiteY5" fmla="*/ 3846102 h 3846102"/>
              <a:gd name="connsiteX6" fmla="*/ 64576 w 10425953"/>
              <a:gd name="connsiteY6" fmla="*/ 3846102 h 3846102"/>
              <a:gd name="connsiteX7" fmla="*/ 0 w 10425953"/>
              <a:gd name="connsiteY7" fmla="*/ 3781526 h 3846102"/>
              <a:gd name="connsiteX8" fmla="*/ 0 w 10425953"/>
              <a:gd name="connsiteY8" fmla="*/ 64576 h 3846102"/>
              <a:gd name="connsiteX0-1" fmla="*/ 0 w 10425953"/>
              <a:gd name="connsiteY0-2" fmla="*/ 64576 h 3846102"/>
              <a:gd name="connsiteX1-3" fmla="*/ 64576 w 10425953"/>
              <a:gd name="connsiteY1-4" fmla="*/ 0 h 3846102"/>
              <a:gd name="connsiteX2-5" fmla="*/ 5241731 w 10425953"/>
              <a:gd name="connsiteY2-6" fmla="*/ 2492 h 3846102"/>
              <a:gd name="connsiteX3-7" fmla="*/ 10361377 w 10425953"/>
              <a:gd name="connsiteY3-8" fmla="*/ 0 h 3846102"/>
              <a:gd name="connsiteX4-9" fmla="*/ 10425953 w 10425953"/>
              <a:gd name="connsiteY4-10" fmla="*/ 64576 h 3846102"/>
              <a:gd name="connsiteX5-11" fmla="*/ 10425953 w 10425953"/>
              <a:gd name="connsiteY5-12" fmla="*/ 3781526 h 3846102"/>
              <a:gd name="connsiteX6-13" fmla="*/ 10361377 w 10425953"/>
              <a:gd name="connsiteY6-14" fmla="*/ 3846102 h 3846102"/>
              <a:gd name="connsiteX7-15" fmla="*/ 64576 w 10425953"/>
              <a:gd name="connsiteY7-16" fmla="*/ 3846102 h 3846102"/>
              <a:gd name="connsiteX8-17" fmla="*/ 0 w 10425953"/>
              <a:gd name="connsiteY8-18" fmla="*/ 3781526 h 3846102"/>
              <a:gd name="connsiteX9" fmla="*/ 0 w 10425953"/>
              <a:gd name="connsiteY9" fmla="*/ 64576 h 3846102"/>
              <a:gd name="connsiteX0-19" fmla="*/ 0 w 10425953"/>
              <a:gd name="connsiteY0-20" fmla="*/ 64576 h 3846102"/>
              <a:gd name="connsiteX1-21" fmla="*/ 64576 w 10425953"/>
              <a:gd name="connsiteY1-22" fmla="*/ 0 h 3846102"/>
              <a:gd name="connsiteX2-23" fmla="*/ 5241731 w 10425953"/>
              <a:gd name="connsiteY2-24" fmla="*/ 1581126 h 3846102"/>
              <a:gd name="connsiteX3-25" fmla="*/ 10361377 w 10425953"/>
              <a:gd name="connsiteY3-26" fmla="*/ 0 h 3846102"/>
              <a:gd name="connsiteX4-27" fmla="*/ 10425953 w 10425953"/>
              <a:gd name="connsiteY4-28" fmla="*/ 64576 h 3846102"/>
              <a:gd name="connsiteX5-29" fmla="*/ 10425953 w 10425953"/>
              <a:gd name="connsiteY5-30" fmla="*/ 3781526 h 3846102"/>
              <a:gd name="connsiteX6-31" fmla="*/ 10361377 w 10425953"/>
              <a:gd name="connsiteY6-32" fmla="*/ 3846102 h 3846102"/>
              <a:gd name="connsiteX7-33" fmla="*/ 64576 w 10425953"/>
              <a:gd name="connsiteY7-34" fmla="*/ 3846102 h 3846102"/>
              <a:gd name="connsiteX8-35" fmla="*/ 0 w 10425953"/>
              <a:gd name="connsiteY8-36" fmla="*/ 3781526 h 3846102"/>
              <a:gd name="connsiteX9-37" fmla="*/ 0 w 10425953"/>
              <a:gd name="connsiteY9-38" fmla="*/ 64576 h 3846102"/>
              <a:gd name="connsiteX0-39" fmla="*/ 0 w 10425953"/>
              <a:gd name="connsiteY0-40" fmla="*/ 64576 h 3846102"/>
              <a:gd name="connsiteX1-41" fmla="*/ 64576 w 10425953"/>
              <a:gd name="connsiteY1-42" fmla="*/ 0 h 3846102"/>
              <a:gd name="connsiteX2-43" fmla="*/ 5215852 w 10425953"/>
              <a:gd name="connsiteY2-44" fmla="*/ 1770908 h 3846102"/>
              <a:gd name="connsiteX3-45" fmla="*/ 10361377 w 10425953"/>
              <a:gd name="connsiteY3-46" fmla="*/ 0 h 3846102"/>
              <a:gd name="connsiteX4-47" fmla="*/ 10425953 w 10425953"/>
              <a:gd name="connsiteY4-48" fmla="*/ 64576 h 3846102"/>
              <a:gd name="connsiteX5-49" fmla="*/ 10425953 w 10425953"/>
              <a:gd name="connsiteY5-50" fmla="*/ 3781526 h 3846102"/>
              <a:gd name="connsiteX6-51" fmla="*/ 10361377 w 10425953"/>
              <a:gd name="connsiteY6-52" fmla="*/ 3846102 h 3846102"/>
              <a:gd name="connsiteX7-53" fmla="*/ 64576 w 10425953"/>
              <a:gd name="connsiteY7-54" fmla="*/ 3846102 h 3846102"/>
              <a:gd name="connsiteX8-55" fmla="*/ 0 w 10425953"/>
              <a:gd name="connsiteY8-56" fmla="*/ 3781526 h 3846102"/>
              <a:gd name="connsiteX9-57" fmla="*/ 0 w 10425953"/>
              <a:gd name="connsiteY9-58" fmla="*/ 64576 h 3846102"/>
              <a:gd name="connsiteX0-59" fmla="*/ 0 w 10425953"/>
              <a:gd name="connsiteY0-60" fmla="*/ 64576 h 3846102"/>
              <a:gd name="connsiteX1-61" fmla="*/ 64576 w 10425953"/>
              <a:gd name="connsiteY1-62" fmla="*/ 0 h 3846102"/>
              <a:gd name="connsiteX2-63" fmla="*/ 5250357 w 10425953"/>
              <a:gd name="connsiteY2-64" fmla="*/ 1727776 h 3846102"/>
              <a:gd name="connsiteX3-65" fmla="*/ 10361377 w 10425953"/>
              <a:gd name="connsiteY3-66" fmla="*/ 0 h 3846102"/>
              <a:gd name="connsiteX4-67" fmla="*/ 10425953 w 10425953"/>
              <a:gd name="connsiteY4-68" fmla="*/ 64576 h 3846102"/>
              <a:gd name="connsiteX5-69" fmla="*/ 10425953 w 10425953"/>
              <a:gd name="connsiteY5-70" fmla="*/ 3781526 h 3846102"/>
              <a:gd name="connsiteX6-71" fmla="*/ 10361377 w 10425953"/>
              <a:gd name="connsiteY6-72" fmla="*/ 3846102 h 3846102"/>
              <a:gd name="connsiteX7-73" fmla="*/ 64576 w 10425953"/>
              <a:gd name="connsiteY7-74" fmla="*/ 3846102 h 3846102"/>
              <a:gd name="connsiteX8-75" fmla="*/ 0 w 10425953"/>
              <a:gd name="connsiteY8-76" fmla="*/ 3781526 h 3846102"/>
              <a:gd name="connsiteX9-77" fmla="*/ 0 w 10425953"/>
              <a:gd name="connsiteY9-78" fmla="*/ 64576 h 38461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0425953" h="3846102">
                <a:moveTo>
                  <a:pt x="0" y="64576"/>
                </a:moveTo>
                <a:cubicBezTo>
                  <a:pt x="0" y="28912"/>
                  <a:pt x="28912" y="0"/>
                  <a:pt x="64576" y="0"/>
                </a:cubicBezTo>
                <a:lnTo>
                  <a:pt x="5250357" y="1727776"/>
                </a:lnTo>
                <a:lnTo>
                  <a:pt x="10361377" y="0"/>
                </a:lnTo>
                <a:cubicBezTo>
                  <a:pt x="10397041" y="0"/>
                  <a:pt x="10425953" y="28912"/>
                  <a:pt x="10425953" y="64576"/>
                </a:cubicBezTo>
                <a:lnTo>
                  <a:pt x="10425953" y="3781526"/>
                </a:lnTo>
                <a:cubicBezTo>
                  <a:pt x="10425953" y="3817190"/>
                  <a:pt x="10397041" y="3846102"/>
                  <a:pt x="10361377" y="3846102"/>
                </a:cubicBezTo>
                <a:lnTo>
                  <a:pt x="64576" y="3846102"/>
                </a:lnTo>
                <a:cubicBezTo>
                  <a:pt x="28912" y="3846102"/>
                  <a:pt x="0" y="3817190"/>
                  <a:pt x="0" y="3781526"/>
                </a:cubicBezTo>
                <a:lnTo>
                  <a:pt x="0" y="64576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12600000" scaled="0"/>
          </a:gradFill>
          <a:ln>
            <a:noFill/>
          </a:ln>
          <a:effectLst>
            <a:outerShdw blurRad="50800" dist="38100" dir="16200000" rotWithShape="0">
              <a:schemeClr val="accent6">
                <a:alpha val="5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B568022A-2D1D-4E4A-804D-BD2509BADD75}"/>
              </a:ext>
            </a:extLst>
          </p:cNvPr>
          <p:cNvSpPr/>
          <p:nvPr/>
        </p:nvSpPr>
        <p:spPr>
          <a:xfrm>
            <a:off x="5135880" y="4435184"/>
            <a:ext cx="1920240" cy="720672"/>
          </a:xfrm>
          <a:prstGeom prst="plaque">
            <a:avLst>
              <a:gd name="adj" fmla="val 1307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dirty="0">
                <a:latin typeface="+mj-ea"/>
                <a:ea typeface="+mj-ea"/>
              </a:rPr>
              <a:t>前 言</a:t>
            </a:r>
          </a:p>
        </p:txBody>
      </p:sp>
      <p:pic>
        <p:nvPicPr>
          <p:cNvPr id="12" name="图片 11" descr="黑暗里有星球&#10;&#10;中度可信度描述已自动生成">
            <a:extLst>
              <a:ext uri="{FF2B5EF4-FFF2-40B4-BE49-F238E27FC236}">
                <a16:creationId xmlns:a16="http://schemas.microsoft.com/office/drawing/2014/main" id="{DB1169A4-2E89-4C21-A26F-7FC367193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94" y="1170188"/>
            <a:ext cx="1016269" cy="1417599"/>
          </a:xfrm>
          <a:prstGeom prst="rect">
            <a:avLst/>
          </a:prstGeom>
        </p:spPr>
      </p:pic>
      <p:pic>
        <p:nvPicPr>
          <p:cNvPr id="14" name="图片 13" descr="图片包含 物体, 灯光, 花, 桌子&#10;&#10;描述已自动生成">
            <a:extLst>
              <a:ext uri="{FF2B5EF4-FFF2-40B4-BE49-F238E27FC236}">
                <a16:creationId xmlns:a16="http://schemas.microsoft.com/office/drawing/2014/main" id="{63AC5639-0837-4D07-BC8A-2A0657FE3C5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2192" y="3277436"/>
            <a:ext cx="718144" cy="91657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0163EBB-8EAC-40D3-AF8F-B41981EB733B}"/>
              </a:ext>
            </a:extLst>
          </p:cNvPr>
          <p:cNvSpPr txBox="1"/>
          <p:nvPr/>
        </p:nvSpPr>
        <p:spPr>
          <a:xfrm>
            <a:off x="1832722" y="1323440"/>
            <a:ext cx="8526557" cy="2219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rPr>
              <a:t>无论是单位还是个人，无论办什么事情，事先都应有个打算和安排。有了工作计划，工作就有了明确的目标和具体的步骤，就可以协调大家的行动，增强工作的主动性，减少盲目性，使工作有条不紊地进行。同时，计划本身又是对工作进度和质量的考核标准，对大家有较强的约束和督促作用。所以计划对工作既有指导作用，又有推动作用，搞好工作计划，是建立正常的工作秩序，提高工作效率的重要手段。</a:t>
            </a:r>
          </a:p>
        </p:txBody>
      </p:sp>
    </p:spTree>
    <p:extLst>
      <p:ext uri="{BB962C8B-B14F-4D97-AF65-F5344CB8AC3E}">
        <p14:creationId xmlns:p14="http://schemas.microsoft.com/office/powerpoint/2010/main" val="394951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7AFA4840-E97C-406B-A9ED-20958B5251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BBC09C0-5207-4C57-B2E7-6E0AE52D4F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6487" b="18253"/>
          <a:stretch/>
        </p:blipFill>
        <p:spPr>
          <a:xfrm flipH="1">
            <a:off x="0" y="958644"/>
            <a:ext cx="5108294" cy="5714161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68F236B-6F6D-4D15-AF7D-AA2E7EBCA079}"/>
              </a:ext>
            </a:extLst>
          </p:cNvPr>
          <p:cNvSpPr/>
          <p:nvPr/>
        </p:nvSpPr>
        <p:spPr>
          <a:xfrm>
            <a:off x="758936" y="1284790"/>
            <a:ext cx="10674128" cy="4475850"/>
          </a:xfrm>
          <a:prstGeom prst="parallelogram">
            <a:avLst>
              <a:gd name="adj" fmla="val 1439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8519748-BA9A-403B-802B-9C24D2768190}"/>
              </a:ext>
            </a:extLst>
          </p:cNvPr>
          <p:cNvSpPr/>
          <p:nvPr/>
        </p:nvSpPr>
        <p:spPr>
          <a:xfrm>
            <a:off x="10944658" y="1284790"/>
            <a:ext cx="1247343" cy="4475850"/>
          </a:xfrm>
          <a:custGeom>
            <a:avLst/>
            <a:gdLst>
              <a:gd name="connsiteX0" fmla="*/ 644388 w 1247343"/>
              <a:gd name="connsiteY0" fmla="*/ 0 h 4475850"/>
              <a:gd name="connsiteX1" fmla="*/ 1247343 w 1247343"/>
              <a:gd name="connsiteY1" fmla="*/ 0 h 4475850"/>
              <a:gd name="connsiteX2" fmla="*/ 1247343 w 1247343"/>
              <a:gd name="connsiteY2" fmla="*/ 4475850 h 4475850"/>
              <a:gd name="connsiteX3" fmla="*/ 0 w 1247343"/>
              <a:gd name="connsiteY3" fmla="*/ 4475850 h 447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7343" h="4475850">
                <a:moveTo>
                  <a:pt x="644388" y="0"/>
                </a:moveTo>
                <a:lnTo>
                  <a:pt x="1247343" y="0"/>
                </a:lnTo>
                <a:lnTo>
                  <a:pt x="1247343" y="4475850"/>
                </a:lnTo>
                <a:lnTo>
                  <a:pt x="0" y="447585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9BEA0A5-A0DC-4E7E-B8A5-5E7C89F62A10}"/>
              </a:ext>
            </a:extLst>
          </p:cNvPr>
          <p:cNvSpPr/>
          <p:nvPr/>
        </p:nvSpPr>
        <p:spPr>
          <a:xfrm>
            <a:off x="0" y="1284790"/>
            <a:ext cx="1258992" cy="4475850"/>
          </a:xfrm>
          <a:custGeom>
            <a:avLst/>
            <a:gdLst>
              <a:gd name="connsiteX0" fmla="*/ 0 w 1258992"/>
              <a:gd name="connsiteY0" fmla="*/ 0 h 4475850"/>
              <a:gd name="connsiteX1" fmla="*/ 1258992 w 1258992"/>
              <a:gd name="connsiteY1" fmla="*/ 0 h 4475850"/>
              <a:gd name="connsiteX2" fmla="*/ 614605 w 1258992"/>
              <a:gd name="connsiteY2" fmla="*/ 4475850 h 4475850"/>
              <a:gd name="connsiteX3" fmla="*/ 0 w 1258992"/>
              <a:gd name="connsiteY3" fmla="*/ 4475850 h 447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8992" h="4475850">
                <a:moveTo>
                  <a:pt x="0" y="0"/>
                </a:moveTo>
                <a:lnTo>
                  <a:pt x="1258992" y="0"/>
                </a:lnTo>
                <a:lnTo>
                  <a:pt x="614605" y="4475850"/>
                </a:lnTo>
                <a:lnTo>
                  <a:pt x="0" y="447585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14ABB8-5F5B-45C3-9D95-BC8D757E37BA}"/>
              </a:ext>
            </a:extLst>
          </p:cNvPr>
          <p:cNvSpPr txBox="1"/>
          <p:nvPr/>
        </p:nvSpPr>
        <p:spPr>
          <a:xfrm>
            <a:off x="804419" y="312697"/>
            <a:ext cx="1245854" cy="147732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90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69900" dist="38100" dir="5400000" algn="t" rotWithShape="0">
                    <a:srgbClr val="031687">
                      <a:alpha val="4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pic>
        <p:nvPicPr>
          <p:cNvPr id="8" name="图片 7" descr="黑暗里有星球&#10;&#10;中度可信度描述已自动生成">
            <a:extLst>
              <a:ext uri="{FF2B5EF4-FFF2-40B4-BE49-F238E27FC236}">
                <a16:creationId xmlns:a16="http://schemas.microsoft.com/office/drawing/2014/main" id="{E1723878-6DDD-40BF-BF3B-EE09462D4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48" y="882730"/>
            <a:ext cx="909146" cy="1268170"/>
          </a:xfrm>
          <a:prstGeom prst="rect">
            <a:avLst/>
          </a:prstGeom>
        </p:spPr>
      </p:pic>
      <p:pic>
        <p:nvPicPr>
          <p:cNvPr id="9" name="图片 8" descr="黑暗里有星球&#10;&#10;中度可信度描述已自动生成">
            <a:extLst>
              <a:ext uri="{FF2B5EF4-FFF2-40B4-BE49-F238E27FC236}">
                <a16:creationId xmlns:a16="http://schemas.microsoft.com/office/drawing/2014/main" id="{1A3A26BC-FA29-495A-8A72-54235AAD51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37610" flipH="1">
            <a:off x="2842246" y="418447"/>
            <a:ext cx="348985" cy="4868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E61C52B-8561-4766-9AFB-3D0D54C504D3}"/>
              </a:ext>
            </a:extLst>
          </p:cNvPr>
          <p:cNvSpPr txBox="1"/>
          <p:nvPr/>
        </p:nvSpPr>
        <p:spPr>
          <a:xfrm>
            <a:off x="1934538" y="415041"/>
            <a:ext cx="1128835" cy="1323439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ln w="6350">
                  <a:solidFill>
                    <a:schemeClr val="accent4">
                      <a:alpha val="50000"/>
                    </a:schemeClr>
                  </a:solidFill>
                </a:ln>
                <a:gradFill>
                  <a:gsLst>
                    <a:gs pos="53000">
                      <a:schemeClr val="accent5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469900" dist="38100" dir="5400000" algn="t" rotWithShape="0">
                    <a:srgbClr val="031687">
                      <a:alpha val="40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pic>
        <p:nvPicPr>
          <p:cNvPr id="19" name="图片 18" descr="黑暗里有星球&#10;&#10;中度可信度描述已自动生成">
            <a:extLst>
              <a:ext uri="{FF2B5EF4-FFF2-40B4-BE49-F238E27FC236}">
                <a16:creationId xmlns:a16="http://schemas.microsoft.com/office/drawing/2014/main" id="{911A61E1-761D-4ADF-8710-E9F2ABB1EC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48814" y="5072395"/>
            <a:ext cx="909146" cy="126817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BB9BB84-073A-422D-9C1E-82813070FD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95" r="-12647" b="63502"/>
          <a:stretch/>
        </p:blipFill>
        <p:spPr>
          <a:xfrm>
            <a:off x="758936" y="1782970"/>
            <a:ext cx="5108294" cy="3977670"/>
          </a:xfrm>
          <a:prstGeom prst="parallelogram">
            <a:avLst>
              <a:gd name="adj" fmla="val 14732"/>
            </a:avLst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2BFF3FC-6742-40F9-8FBF-7D1B070B45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95" r="-12647" b="63502"/>
          <a:stretch/>
        </p:blipFill>
        <p:spPr>
          <a:xfrm flipH="1" flipV="1">
            <a:off x="6324770" y="1284790"/>
            <a:ext cx="5108294" cy="3977670"/>
          </a:xfrm>
          <a:prstGeom prst="parallelogram">
            <a:avLst>
              <a:gd name="adj" fmla="val 14732"/>
            </a:avLst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DF886B8-925D-4D78-BB08-AC99585AEEDD}"/>
              </a:ext>
            </a:extLst>
          </p:cNvPr>
          <p:cNvGrpSpPr/>
          <p:nvPr/>
        </p:nvGrpSpPr>
        <p:grpSpPr>
          <a:xfrm>
            <a:off x="3894265" y="1782970"/>
            <a:ext cx="5179430" cy="830997"/>
            <a:chOff x="3894265" y="1782970"/>
            <a:chExt cx="5179430" cy="83099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73DA2A-A73F-4700-8CCD-FF2C3C207B96}"/>
                </a:ext>
              </a:extLst>
            </p:cNvPr>
            <p:cNvSpPr txBox="1"/>
            <p:nvPr/>
          </p:nvSpPr>
          <p:spPr>
            <a:xfrm>
              <a:off x="5009220" y="1848892"/>
              <a:ext cx="4064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现阶段工作汇报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066FD30-AC1B-4DC1-86E1-0DE8161354F2}"/>
                </a:ext>
              </a:extLst>
            </p:cNvPr>
            <p:cNvSpPr txBox="1"/>
            <p:nvPr/>
          </p:nvSpPr>
          <p:spPr>
            <a:xfrm>
              <a:off x="3894265" y="1782970"/>
              <a:ext cx="89722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90EA63-5C4B-49A0-9AF2-0CAFCD90F3AC}"/>
              </a:ext>
            </a:extLst>
          </p:cNvPr>
          <p:cNvGrpSpPr/>
          <p:nvPr/>
        </p:nvGrpSpPr>
        <p:grpSpPr>
          <a:xfrm>
            <a:off x="3581364" y="2653446"/>
            <a:ext cx="5378014" cy="830997"/>
            <a:chOff x="3581364" y="2653446"/>
            <a:chExt cx="5378014" cy="83099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A4B1EA-1D09-419B-91B0-948483CC9952}"/>
                </a:ext>
              </a:extLst>
            </p:cNvPr>
            <p:cNvSpPr txBox="1"/>
            <p:nvPr/>
          </p:nvSpPr>
          <p:spPr>
            <a:xfrm>
              <a:off x="4894903" y="2715002"/>
              <a:ext cx="4064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现阶段工作成绩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CB9A38A-3E2B-431D-9197-87075D1C7F20}"/>
                </a:ext>
              </a:extLst>
            </p:cNvPr>
            <p:cNvSpPr txBox="1"/>
            <p:nvPr/>
          </p:nvSpPr>
          <p:spPr>
            <a:xfrm>
              <a:off x="3581364" y="2653446"/>
              <a:ext cx="1191620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BF5F8A2-E459-436B-8B8F-7D153B53238F}"/>
              </a:ext>
            </a:extLst>
          </p:cNvPr>
          <p:cNvGrpSpPr/>
          <p:nvPr/>
        </p:nvGrpSpPr>
        <p:grpSpPr>
          <a:xfrm>
            <a:off x="3418236" y="3517584"/>
            <a:ext cx="5419222" cy="830997"/>
            <a:chOff x="3418236" y="3517584"/>
            <a:chExt cx="5419222" cy="8309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A318508-938F-4F4E-B222-1F732BC15B71}"/>
                </a:ext>
              </a:extLst>
            </p:cNvPr>
            <p:cNvSpPr txBox="1"/>
            <p:nvPr/>
          </p:nvSpPr>
          <p:spPr>
            <a:xfrm>
              <a:off x="4772983" y="3581112"/>
              <a:ext cx="4064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工作不足及改进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04BCEB-6BCE-4C39-A1B1-13ED276AF09E}"/>
                </a:ext>
              </a:extLst>
            </p:cNvPr>
            <p:cNvSpPr txBox="1"/>
            <p:nvPr/>
          </p:nvSpPr>
          <p:spPr>
            <a:xfrm>
              <a:off x="3418236" y="3517584"/>
              <a:ext cx="1191620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10DACE5-B690-4B42-9052-880B240FCE90}"/>
              </a:ext>
            </a:extLst>
          </p:cNvPr>
          <p:cNvGrpSpPr/>
          <p:nvPr/>
        </p:nvGrpSpPr>
        <p:grpSpPr>
          <a:xfrm>
            <a:off x="3274528" y="4366527"/>
            <a:ext cx="5462189" cy="830997"/>
            <a:chOff x="3274528" y="4366527"/>
            <a:chExt cx="5462189" cy="83099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68CB017-82D3-4AC6-A061-C7E7F87375FB}"/>
                </a:ext>
              </a:extLst>
            </p:cNvPr>
            <p:cNvSpPr txBox="1"/>
            <p:nvPr/>
          </p:nvSpPr>
          <p:spPr>
            <a:xfrm>
              <a:off x="4672242" y="4447222"/>
              <a:ext cx="40644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下阶段工作计划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F8C4E1-6302-4CB9-B5E0-B32F42899CF5}"/>
                </a:ext>
              </a:extLst>
            </p:cNvPr>
            <p:cNvSpPr txBox="1"/>
            <p:nvPr/>
          </p:nvSpPr>
          <p:spPr>
            <a:xfrm>
              <a:off x="3274528" y="4366527"/>
              <a:ext cx="1191620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153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E246B2F4-1CE1-44E8-998F-1B54B69CEA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E175CF-2FD6-4B82-8890-2BBCFA52D4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30" t="4176" r="12730" b="4176"/>
          <a:stretch/>
        </p:blipFill>
        <p:spPr>
          <a:xfrm>
            <a:off x="6587854" y="0"/>
            <a:ext cx="5604146" cy="6858000"/>
          </a:xfrm>
          <a:prstGeom prst="rect">
            <a:avLst/>
          </a:prstGeom>
        </p:spPr>
      </p:pic>
      <p:pic>
        <p:nvPicPr>
          <p:cNvPr id="12" name="图片 11" descr="电脑合成图&#10;&#10;低可信度描述已自动生成">
            <a:extLst>
              <a:ext uri="{FF2B5EF4-FFF2-40B4-BE49-F238E27FC236}">
                <a16:creationId xmlns:a16="http://schemas.microsoft.com/office/drawing/2014/main" id="{153E49D3-2BF0-4C4C-B4D5-89F4E7C96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A83EA2-791C-4FA0-B647-40BAE7AF135C}"/>
              </a:ext>
            </a:extLst>
          </p:cNvPr>
          <p:cNvSpPr txBox="1"/>
          <p:nvPr/>
        </p:nvSpPr>
        <p:spPr>
          <a:xfrm>
            <a:off x="3479609" y="425913"/>
            <a:ext cx="5039358" cy="37702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3900" dirty="0">
                <a:ln w="63500">
                  <a:noFill/>
                </a:ln>
                <a:gradFill>
                  <a:gsLst>
                    <a:gs pos="19000">
                      <a:schemeClr val="accent5"/>
                    </a:gs>
                    <a:gs pos="70000">
                      <a:schemeClr val="accent6">
                        <a:alpha val="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23900" dirty="0">
              <a:ln w="63500">
                <a:noFill/>
              </a:ln>
              <a:gradFill>
                <a:gsLst>
                  <a:gs pos="19000">
                    <a:schemeClr val="accent5"/>
                  </a:gs>
                  <a:gs pos="7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6" name="图片 5" descr="图片包含 橙子, 桌子, 小, 蛋糕&#10;&#10;描述已自动生成">
            <a:extLst>
              <a:ext uri="{FF2B5EF4-FFF2-40B4-BE49-F238E27FC236}">
                <a16:creationId xmlns:a16="http://schemas.microsoft.com/office/drawing/2014/main" id="{89D54980-BFC2-45EF-A818-189895DF2E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2440" y="4060012"/>
            <a:ext cx="2314217" cy="2214606"/>
          </a:xfrm>
          <a:prstGeom prst="rect">
            <a:avLst/>
          </a:prstGeom>
          <a:effectLst/>
        </p:spPr>
      </p:pic>
      <p:pic>
        <p:nvPicPr>
          <p:cNvPr id="11" name="图片 10" descr="黑暗里有星球&#10;&#10;中度可信度描述已自动生成">
            <a:extLst>
              <a:ext uri="{FF2B5EF4-FFF2-40B4-BE49-F238E27FC236}">
                <a16:creationId xmlns:a16="http://schemas.microsoft.com/office/drawing/2014/main" id="{C5B1933A-8422-4688-8A2E-5DF459CA46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01" y="577599"/>
            <a:ext cx="794300" cy="1107970"/>
          </a:xfrm>
          <a:prstGeom prst="rect">
            <a:avLst/>
          </a:prstGeom>
        </p:spPr>
      </p:pic>
      <p:pic>
        <p:nvPicPr>
          <p:cNvPr id="13" name="图片 12" descr="黑暗里有星球&#10;&#10;中度可信度描述已自动生成">
            <a:extLst>
              <a:ext uri="{FF2B5EF4-FFF2-40B4-BE49-F238E27FC236}">
                <a16:creationId xmlns:a16="http://schemas.microsoft.com/office/drawing/2014/main" id="{E3122506-C2A3-468A-A0A0-4ACF0821F4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10182" y="4757486"/>
            <a:ext cx="1165984" cy="162643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01F129-3152-4889-A77B-B452F93934A5}"/>
              </a:ext>
            </a:extLst>
          </p:cNvPr>
          <p:cNvSpPr txBox="1"/>
          <p:nvPr/>
        </p:nvSpPr>
        <p:spPr>
          <a:xfrm>
            <a:off x="1042441" y="2736573"/>
            <a:ext cx="9913694" cy="1323439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6350">
                  <a:noFill/>
                </a:ln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现阶段工作汇报</a:t>
            </a:r>
          </a:p>
        </p:txBody>
      </p:sp>
    </p:spTree>
    <p:extLst>
      <p:ext uri="{BB962C8B-B14F-4D97-AF65-F5344CB8AC3E}">
        <p14:creationId xmlns:p14="http://schemas.microsoft.com/office/powerpoint/2010/main" val="420213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背景图案&#10;&#10;描述已自动生成">
            <a:extLst>
              <a:ext uri="{FF2B5EF4-FFF2-40B4-BE49-F238E27FC236}">
                <a16:creationId xmlns:a16="http://schemas.microsoft.com/office/drawing/2014/main" id="{D3276D3D-E65F-4948-B1E3-2CECD6CC33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梯形 35">
            <a:extLst>
              <a:ext uri="{FF2B5EF4-FFF2-40B4-BE49-F238E27FC236}">
                <a16:creationId xmlns:a16="http://schemas.microsoft.com/office/drawing/2014/main" id="{E7DA299C-3EC4-4AAD-A6C1-C76A06EF0DCA}"/>
              </a:ext>
            </a:extLst>
          </p:cNvPr>
          <p:cNvSpPr/>
          <p:nvPr/>
        </p:nvSpPr>
        <p:spPr>
          <a:xfrm rot="16200000" flipV="1">
            <a:off x="553728" y="1877053"/>
            <a:ext cx="5369544" cy="4114800"/>
          </a:xfrm>
          <a:prstGeom prst="trapezoid">
            <a:avLst>
              <a:gd name="adj" fmla="val 31747"/>
            </a:avLst>
          </a:prstGeom>
          <a:gradFill>
            <a:gsLst>
              <a:gs pos="47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C1036280-1869-4992-B4DD-4252DBFC084C}"/>
              </a:ext>
            </a:extLst>
          </p:cNvPr>
          <p:cNvSpPr/>
          <p:nvPr/>
        </p:nvSpPr>
        <p:spPr>
          <a:xfrm rot="16200000">
            <a:off x="6680843" y="1781168"/>
            <a:ext cx="5369544" cy="4306570"/>
          </a:xfrm>
          <a:prstGeom prst="trapezoid">
            <a:avLst>
              <a:gd name="adj" fmla="val 30247"/>
            </a:avLst>
          </a:prstGeom>
          <a:gradFill>
            <a:gsLst>
              <a:gs pos="47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6EDC4E-5699-4CFD-BBE6-E4575F1E559A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项目总体概述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CD7297D-DF56-49F1-AE5D-8802A310E46E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2E434382-7DFF-47DE-AE02-0F828962D6B0}"/>
              </a:ext>
            </a:extLst>
          </p:cNvPr>
          <p:cNvGrpSpPr/>
          <p:nvPr/>
        </p:nvGrpSpPr>
        <p:grpSpPr>
          <a:xfrm>
            <a:off x="3901440" y="2551423"/>
            <a:ext cx="4705350" cy="2766060"/>
            <a:chOff x="3901440" y="2551423"/>
            <a:chExt cx="4705350" cy="276606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E5C049D-F90C-4312-BF1A-3756502A81F5}"/>
                </a:ext>
              </a:extLst>
            </p:cNvPr>
            <p:cNvSpPr/>
            <p:nvPr/>
          </p:nvSpPr>
          <p:spPr>
            <a:xfrm>
              <a:off x="3901440" y="2551423"/>
              <a:ext cx="2766060" cy="2766060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69F4A14-8596-481D-AFA9-7980D7D7E274}"/>
                </a:ext>
              </a:extLst>
            </p:cNvPr>
            <p:cNvSpPr/>
            <p:nvPr/>
          </p:nvSpPr>
          <p:spPr>
            <a:xfrm flipH="1">
              <a:off x="5840730" y="2551423"/>
              <a:ext cx="2766060" cy="2766060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2896481-1969-4513-95F6-C541DBF159D8}"/>
                </a:ext>
              </a:extLst>
            </p:cNvPr>
            <p:cNvSpPr/>
            <p:nvPr/>
          </p:nvSpPr>
          <p:spPr>
            <a:xfrm>
              <a:off x="5840730" y="2948957"/>
              <a:ext cx="826770" cy="1970995"/>
            </a:xfrm>
            <a:custGeom>
              <a:avLst/>
              <a:gdLst>
                <a:gd name="connsiteX0" fmla="*/ 413385 w 826770"/>
                <a:gd name="connsiteY0" fmla="*/ 0 h 1970995"/>
                <a:gd name="connsiteX1" fmla="*/ 421690 w 826770"/>
                <a:gd name="connsiteY1" fmla="*/ 7547 h 1970995"/>
                <a:gd name="connsiteX2" fmla="*/ 826770 w 826770"/>
                <a:gd name="connsiteY2" fmla="*/ 985497 h 1970995"/>
                <a:gd name="connsiteX3" fmla="*/ 421690 w 826770"/>
                <a:gd name="connsiteY3" fmla="*/ 1963447 h 1970995"/>
                <a:gd name="connsiteX4" fmla="*/ 413385 w 826770"/>
                <a:gd name="connsiteY4" fmla="*/ 1970995 h 1970995"/>
                <a:gd name="connsiteX5" fmla="*/ 405081 w 826770"/>
                <a:gd name="connsiteY5" fmla="*/ 1963447 h 1970995"/>
                <a:gd name="connsiteX6" fmla="*/ 0 w 826770"/>
                <a:gd name="connsiteY6" fmla="*/ 985497 h 1970995"/>
                <a:gd name="connsiteX7" fmla="*/ 405081 w 826770"/>
                <a:gd name="connsiteY7" fmla="*/ 7547 h 197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6770" h="1970995">
                  <a:moveTo>
                    <a:pt x="413385" y="0"/>
                  </a:moveTo>
                  <a:lnTo>
                    <a:pt x="421690" y="7547"/>
                  </a:lnTo>
                  <a:cubicBezTo>
                    <a:pt x="671969" y="257827"/>
                    <a:pt x="826770" y="603584"/>
                    <a:pt x="826770" y="985497"/>
                  </a:cubicBezTo>
                  <a:cubicBezTo>
                    <a:pt x="826770" y="1367410"/>
                    <a:pt x="671969" y="1713168"/>
                    <a:pt x="421690" y="1963447"/>
                  </a:cubicBezTo>
                  <a:lnTo>
                    <a:pt x="413385" y="1970995"/>
                  </a:lnTo>
                  <a:lnTo>
                    <a:pt x="405081" y="1963447"/>
                  </a:lnTo>
                  <a:cubicBezTo>
                    <a:pt x="154801" y="1713168"/>
                    <a:pt x="0" y="1367410"/>
                    <a:pt x="0" y="985497"/>
                  </a:cubicBezTo>
                  <a:cubicBezTo>
                    <a:pt x="0" y="603584"/>
                    <a:pt x="154801" y="257827"/>
                    <a:pt x="405081" y="75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D85D3C0-2C73-4A08-A409-C6D7FDB7F1AA}"/>
              </a:ext>
            </a:extLst>
          </p:cNvPr>
          <p:cNvSpPr txBox="1"/>
          <p:nvPr/>
        </p:nvSpPr>
        <p:spPr>
          <a:xfrm>
            <a:off x="3344863" y="1570820"/>
            <a:ext cx="5791200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项目总体概述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6051835-89A9-4E34-9AF2-6DA15E8C4CBB}"/>
              </a:ext>
            </a:extLst>
          </p:cNvPr>
          <p:cNvSpPr/>
          <p:nvPr/>
        </p:nvSpPr>
        <p:spPr>
          <a:xfrm>
            <a:off x="8515311" y="2519680"/>
            <a:ext cx="620752" cy="2809240"/>
          </a:xfrm>
          <a:custGeom>
            <a:avLst/>
            <a:gdLst>
              <a:gd name="connsiteX0" fmla="*/ 0 w 192233"/>
              <a:gd name="connsiteY0" fmla="*/ 0 h 2809240"/>
              <a:gd name="connsiteX1" fmla="*/ 20320 w 192233"/>
              <a:gd name="connsiteY1" fmla="*/ 2809240 h 2809240"/>
              <a:gd name="connsiteX0" fmla="*/ 0 w 598687"/>
              <a:gd name="connsiteY0" fmla="*/ 0 h 2809240"/>
              <a:gd name="connsiteX1" fmla="*/ 20320 w 598687"/>
              <a:gd name="connsiteY1" fmla="*/ 2809240 h 2809240"/>
              <a:gd name="connsiteX0" fmla="*/ 0 w 607067"/>
              <a:gd name="connsiteY0" fmla="*/ 0 h 2809240"/>
              <a:gd name="connsiteX1" fmla="*/ 20320 w 607067"/>
              <a:gd name="connsiteY1" fmla="*/ 2809240 h 2809240"/>
              <a:gd name="connsiteX0" fmla="*/ 0 w 591583"/>
              <a:gd name="connsiteY0" fmla="*/ 0 h 2809240"/>
              <a:gd name="connsiteX1" fmla="*/ 20320 w 591583"/>
              <a:gd name="connsiteY1" fmla="*/ 2809240 h 2809240"/>
              <a:gd name="connsiteX0" fmla="*/ 0 w 620752"/>
              <a:gd name="connsiteY0" fmla="*/ 0 h 2809240"/>
              <a:gd name="connsiteX1" fmla="*/ 20320 w 620752"/>
              <a:gd name="connsiteY1" fmla="*/ 2809240 h 280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0752" h="2809240">
                <a:moveTo>
                  <a:pt x="0" y="0"/>
                </a:moveTo>
                <a:cubicBezTo>
                  <a:pt x="1128183" y="1107016"/>
                  <a:pt x="458047" y="2422313"/>
                  <a:pt x="20320" y="2809240"/>
                </a:cubicBezTo>
              </a:path>
            </a:pathLst>
          </a:cu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0532CFB-BBE0-470C-8D11-A23AAB00A26D}"/>
              </a:ext>
            </a:extLst>
          </p:cNvPr>
          <p:cNvSpPr/>
          <p:nvPr/>
        </p:nvSpPr>
        <p:spPr>
          <a:xfrm flipH="1">
            <a:off x="3366314" y="2519680"/>
            <a:ext cx="620752" cy="2809240"/>
          </a:xfrm>
          <a:custGeom>
            <a:avLst/>
            <a:gdLst>
              <a:gd name="connsiteX0" fmla="*/ 0 w 192233"/>
              <a:gd name="connsiteY0" fmla="*/ 0 h 2809240"/>
              <a:gd name="connsiteX1" fmla="*/ 20320 w 192233"/>
              <a:gd name="connsiteY1" fmla="*/ 2809240 h 2809240"/>
              <a:gd name="connsiteX0" fmla="*/ 0 w 598687"/>
              <a:gd name="connsiteY0" fmla="*/ 0 h 2809240"/>
              <a:gd name="connsiteX1" fmla="*/ 20320 w 598687"/>
              <a:gd name="connsiteY1" fmla="*/ 2809240 h 2809240"/>
              <a:gd name="connsiteX0" fmla="*/ 0 w 607067"/>
              <a:gd name="connsiteY0" fmla="*/ 0 h 2809240"/>
              <a:gd name="connsiteX1" fmla="*/ 20320 w 607067"/>
              <a:gd name="connsiteY1" fmla="*/ 2809240 h 2809240"/>
              <a:gd name="connsiteX0" fmla="*/ 0 w 591583"/>
              <a:gd name="connsiteY0" fmla="*/ 0 h 2809240"/>
              <a:gd name="connsiteX1" fmla="*/ 20320 w 591583"/>
              <a:gd name="connsiteY1" fmla="*/ 2809240 h 2809240"/>
              <a:gd name="connsiteX0" fmla="*/ 0 w 620752"/>
              <a:gd name="connsiteY0" fmla="*/ 0 h 2809240"/>
              <a:gd name="connsiteX1" fmla="*/ 20320 w 620752"/>
              <a:gd name="connsiteY1" fmla="*/ 2809240 h 280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0752" h="2809240">
                <a:moveTo>
                  <a:pt x="0" y="0"/>
                </a:moveTo>
                <a:cubicBezTo>
                  <a:pt x="1128183" y="1107016"/>
                  <a:pt x="458047" y="2422313"/>
                  <a:pt x="20320" y="2809240"/>
                </a:cubicBezTo>
              </a:path>
            </a:pathLst>
          </a:cu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C82784F-1A9C-4D52-875E-814A543CDD8D}"/>
              </a:ext>
            </a:extLst>
          </p:cNvPr>
          <p:cNvSpPr txBox="1"/>
          <p:nvPr/>
        </p:nvSpPr>
        <p:spPr>
          <a:xfrm>
            <a:off x="4156710" y="3543301"/>
            <a:ext cx="1623060" cy="76199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4400" dirty="0">
                <a:solidFill>
                  <a:schemeClr val="tx1"/>
                </a:solidFill>
                <a:effectLst/>
                <a:latin typeface="+mj-ea"/>
                <a:ea typeface="+mj-ea"/>
                <a:cs typeface="OPPOSans H" panose="00020600040101010101" pitchFamily="18" charset="-122"/>
              </a:rPr>
              <a:t>目标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2357FFC-32B8-4849-B2F8-A7664F36BC10}"/>
              </a:ext>
            </a:extLst>
          </p:cNvPr>
          <p:cNvSpPr txBox="1"/>
          <p:nvPr/>
        </p:nvSpPr>
        <p:spPr>
          <a:xfrm>
            <a:off x="6728460" y="3543301"/>
            <a:ext cx="1623060" cy="76199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4400" dirty="0">
                <a:solidFill>
                  <a:schemeClr val="tx1"/>
                </a:solidFill>
                <a:effectLst/>
                <a:latin typeface="+mj-ea"/>
                <a:ea typeface="+mj-ea"/>
                <a:cs typeface="OPPOSans H" panose="00020600040101010101" pitchFamily="18" charset="-122"/>
              </a:rPr>
              <a:t>任务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79C74E8-5BFB-4F56-B2E9-795BB0F8A1ED}"/>
              </a:ext>
            </a:extLst>
          </p:cNvPr>
          <p:cNvSpPr/>
          <p:nvPr/>
        </p:nvSpPr>
        <p:spPr>
          <a:xfrm>
            <a:off x="8721408" y="2777808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D060894-C2C8-4A4F-A7D4-9B24E5C69E14}"/>
              </a:ext>
            </a:extLst>
          </p:cNvPr>
          <p:cNvSpPr/>
          <p:nvPr/>
        </p:nvSpPr>
        <p:spPr>
          <a:xfrm>
            <a:off x="9042401" y="3835704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7F287DE-B719-4468-A45E-5CC973D5305E}"/>
              </a:ext>
            </a:extLst>
          </p:cNvPr>
          <p:cNvSpPr/>
          <p:nvPr/>
        </p:nvSpPr>
        <p:spPr>
          <a:xfrm>
            <a:off x="8719325" y="4893600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64E36D3-4639-4FD6-BEED-CE7B755026B2}"/>
              </a:ext>
            </a:extLst>
          </p:cNvPr>
          <p:cNvSpPr/>
          <p:nvPr/>
        </p:nvSpPr>
        <p:spPr>
          <a:xfrm>
            <a:off x="3591014" y="2777808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578FE2B-8672-4D77-8F42-900A6145545B}"/>
              </a:ext>
            </a:extLst>
          </p:cNvPr>
          <p:cNvSpPr/>
          <p:nvPr/>
        </p:nvSpPr>
        <p:spPr>
          <a:xfrm>
            <a:off x="3268327" y="3835704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84AE4A4-F6F7-4C05-ACF7-25D8150DCD1A}"/>
              </a:ext>
            </a:extLst>
          </p:cNvPr>
          <p:cNvSpPr/>
          <p:nvPr/>
        </p:nvSpPr>
        <p:spPr>
          <a:xfrm>
            <a:off x="3588931" y="4893600"/>
            <a:ext cx="187324" cy="187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C273A42E-07CD-4C84-83D5-6C587D9C8194}"/>
              </a:ext>
            </a:extLst>
          </p:cNvPr>
          <p:cNvSpPr/>
          <p:nvPr/>
        </p:nvSpPr>
        <p:spPr>
          <a:xfrm>
            <a:off x="9162733" y="2613660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任务一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1BEAF3E-66BE-4057-8AF3-CDB6614B7CA5}"/>
              </a:ext>
            </a:extLst>
          </p:cNvPr>
          <p:cNvSpPr/>
          <p:nvPr/>
        </p:nvSpPr>
        <p:spPr>
          <a:xfrm>
            <a:off x="9162733" y="4729452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任务三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3CF486C-5051-44D8-B2CF-3541098BE09A}"/>
              </a:ext>
            </a:extLst>
          </p:cNvPr>
          <p:cNvSpPr/>
          <p:nvPr/>
        </p:nvSpPr>
        <p:spPr>
          <a:xfrm>
            <a:off x="9530517" y="3676643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任务二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64BBCF9B-AF92-4D1C-A482-F14C9E85F752}"/>
              </a:ext>
            </a:extLst>
          </p:cNvPr>
          <p:cNvSpPr/>
          <p:nvPr/>
        </p:nvSpPr>
        <p:spPr>
          <a:xfrm>
            <a:off x="1443579" y="2613660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目标一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18503A4-F65C-4467-9230-742B8F2EB28F}"/>
              </a:ext>
            </a:extLst>
          </p:cNvPr>
          <p:cNvSpPr/>
          <p:nvPr/>
        </p:nvSpPr>
        <p:spPr>
          <a:xfrm>
            <a:off x="1443579" y="4729452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目标三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695E547-2376-4741-9DAA-70E7171625C9}"/>
              </a:ext>
            </a:extLst>
          </p:cNvPr>
          <p:cNvSpPr/>
          <p:nvPr/>
        </p:nvSpPr>
        <p:spPr>
          <a:xfrm>
            <a:off x="1211491" y="3676643"/>
            <a:ext cx="1848167" cy="5156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目标二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4AA1319-ECEC-475E-8D8B-A89E99AB31D9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42" name="图片 41" descr="背景图案&#10;&#10;描述已自动生成">
              <a:extLst>
                <a:ext uri="{FF2B5EF4-FFF2-40B4-BE49-F238E27FC236}">
                  <a16:creationId xmlns:a16="http://schemas.microsoft.com/office/drawing/2014/main" id="{D3BD7A06-CDC3-40AA-B62B-9E3B3DA9D7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43" name="图片 42" descr="背景图案&#10;&#10;描述已自动生成">
              <a:extLst>
                <a:ext uri="{FF2B5EF4-FFF2-40B4-BE49-F238E27FC236}">
                  <a16:creationId xmlns:a16="http://schemas.microsoft.com/office/drawing/2014/main" id="{8246F3C0-4F5C-4619-B115-B9D05E4BC8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28700"/>
              <a:ext cx="558800" cy="1457325"/>
            </a:xfrm>
            <a:prstGeom prst="rect">
              <a:avLst/>
            </a:prstGeom>
          </p:spPr>
        </p:pic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D6C9B40-C919-4E89-AB3C-01B59C8072B4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01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3A7C9A-ED54-48AD-BBCB-70B512E93CED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F90255E-CC06-4D4B-85B0-B3575C881944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BFFF398-B70A-439E-887D-1036729FFDBE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35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" grpId="0" animBg="1"/>
      <p:bldP spid="19" grpId="0"/>
      <p:bldP spid="20" grpId="0" animBg="1"/>
      <p:bldP spid="22" grpId="0" animBg="1"/>
      <p:bldP spid="23" grpId="0"/>
      <p:bldP spid="24" grpId="0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背景图案&#10;&#10;描述已自动生成">
            <a:extLst>
              <a:ext uri="{FF2B5EF4-FFF2-40B4-BE49-F238E27FC236}">
                <a16:creationId xmlns:a16="http://schemas.microsoft.com/office/drawing/2014/main" id="{F5191B28-F35D-43F6-80A2-FE67DDEB5C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65A8ED7A-58FC-446C-92EF-EED06C28189B}"/>
              </a:ext>
            </a:extLst>
          </p:cNvPr>
          <p:cNvSpPr/>
          <p:nvPr/>
        </p:nvSpPr>
        <p:spPr>
          <a:xfrm>
            <a:off x="4739006" y="1828801"/>
            <a:ext cx="3002914" cy="4406900"/>
          </a:xfrm>
          <a:prstGeom prst="roundRect">
            <a:avLst>
              <a:gd name="adj" fmla="val 2423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CA86F8C-66F0-4307-B151-B0E59FEEA0AC}"/>
              </a:ext>
            </a:extLst>
          </p:cNvPr>
          <p:cNvSpPr/>
          <p:nvPr/>
        </p:nvSpPr>
        <p:spPr>
          <a:xfrm>
            <a:off x="8042545" y="1828801"/>
            <a:ext cx="3002914" cy="4406900"/>
          </a:xfrm>
          <a:prstGeom prst="roundRect">
            <a:avLst>
              <a:gd name="adj" fmla="val 2423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99A893A-D34F-4C43-85EA-395EDFB5D1D6}"/>
              </a:ext>
            </a:extLst>
          </p:cNvPr>
          <p:cNvSpPr/>
          <p:nvPr/>
        </p:nvSpPr>
        <p:spPr>
          <a:xfrm>
            <a:off x="1398001" y="1828801"/>
            <a:ext cx="3002914" cy="4406900"/>
          </a:xfrm>
          <a:prstGeom prst="roundRect">
            <a:avLst>
              <a:gd name="adj" fmla="val 2423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solidFill>
              <a:schemeClr val="accent5"/>
            </a:solidFill>
          </a:ln>
          <a:effectLst>
            <a:outerShdw blurRad="304800" sx="102000" sy="102000" algn="ctr" rotWithShape="0">
              <a:schemeClr val="accent1"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FE4A728-9CCA-4DEB-A48C-913AA434ED5E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项目情况总结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7DDDA59-7AE7-44BE-9CB6-883DE9022B02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梯形 1">
            <a:extLst>
              <a:ext uri="{FF2B5EF4-FFF2-40B4-BE49-F238E27FC236}">
                <a16:creationId xmlns:a16="http://schemas.microsoft.com/office/drawing/2014/main" id="{D043EBB3-4533-4877-9ACB-B921F1DFE6D3}"/>
              </a:ext>
            </a:extLst>
          </p:cNvPr>
          <p:cNvSpPr/>
          <p:nvPr/>
        </p:nvSpPr>
        <p:spPr>
          <a:xfrm>
            <a:off x="1689148" y="1510964"/>
            <a:ext cx="2420620" cy="675622"/>
          </a:xfrm>
          <a:custGeom>
            <a:avLst/>
            <a:gdLst>
              <a:gd name="connsiteX0" fmla="*/ 3279 w 2752108"/>
              <a:gd name="connsiteY0" fmla="*/ 541428 h 675622"/>
              <a:gd name="connsiteX1" fmla="*/ 118184 w 2752108"/>
              <a:gd name="connsiteY1" fmla="*/ 81806 h 675622"/>
              <a:gd name="connsiteX2" fmla="*/ 222960 w 2752108"/>
              <a:gd name="connsiteY2" fmla="*/ 0 h 675622"/>
              <a:gd name="connsiteX3" fmla="*/ 2529149 w 2752108"/>
              <a:gd name="connsiteY3" fmla="*/ 0 h 675622"/>
              <a:gd name="connsiteX4" fmla="*/ 2633924 w 2752108"/>
              <a:gd name="connsiteY4" fmla="*/ 81806 h 675622"/>
              <a:gd name="connsiteX5" fmla="*/ 2748830 w 2752108"/>
              <a:gd name="connsiteY5" fmla="*/ 541428 h 675622"/>
              <a:gd name="connsiteX6" fmla="*/ 2644054 w 2752108"/>
              <a:gd name="connsiteY6" fmla="*/ 675622 h 675622"/>
              <a:gd name="connsiteX7" fmla="*/ 108054 w 2752108"/>
              <a:gd name="connsiteY7" fmla="*/ 675622 h 675622"/>
              <a:gd name="connsiteX8" fmla="*/ 3279 w 2752108"/>
              <a:gd name="connsiteY8" fmla="*/ 541428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2108" h="675622">
                <a:moveTo>
                  <a:pt x="3279" y="541428"/>
                </a:moveTo>
                <a:lnTo>
                  <a:pt x="118184" y="81806"/>
                </a:lnTo>
                <a:cubicBezTo>
                  <a:pt x="130210" y="33704"/>
                  <a:pt x="173378" y="0"/>
                  <a:pt x="222960" y="0"/>
                </a:cubicBezTo>
                <a:lnTo>
                  <a:pt x="2529149" y="0"/>
                </a:lnTo>
                <a:cubicBezTo>
                  <a:pt x="2578732" y="0"/>
                  <a:pt x="2621899" y="33704"/>
                  <a:pt x="2633924" y="81806"/>
                </a:cubicBezTo>
                <a:lnTo>
                  <a:pt x="2748830" y="541428"/>
                </a:lnTo>
                <a:cubicBezTo>
                  <a:pt x="2765872" y="609599"/>
                  <a:pt x="2714323" y="675622"/>
                  <a:pt x="2644054" y="675622"/>
                </a:cubicBezTo>
                <a:lnTo>
                  <a:pt x="108054" y="675622"/>
                </a:lnTo>
                <a:cubicBezTo>
                  <a:pt x="37785" y="675622"/>
                  <a:pt x="-13764" y="609598"/>
                  <a:pt x="3279" y="54142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400" dirty="0">
              <a:solidFill>
                <a:schemeClr val="accent3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梯形 1">
            <a:extLst>
              <a:ext uri="{FF2B5EF4-FFF2-40B4-BE49-F238E27FC236}">
                <a16:creationId xmlns:a16="http://schemas.microsoft.com/office/drawing/2014/main" id="{1724A05D-F466-4A74-A268-6255BDB5F2FB}"/>
              </a:ext>
            </a:extLst>
          </p:cNvPr>
          <p:cNvSpPr/>
          <p:nvPr/>
        </p:nvSpPr>
        <p:spPr>
          <a:xfrm>
            <a:off x="5011420" y="1510964"/>
            <a:ext cx="2420620" cy="675622"/>
          </a:xfrm>
          <a:custGeom>
            <a:avLst/>
            <a:gdLst>
              <a:gd name="connsiteX0" fmla="*/ 3279 w 2752108"/>
              <a:gd name="connsiteY0" fmla="*/ 541428 h 675622"/>
              <a:gd name="connsiteX1" fmla="*/ 118184 w 2752108"/>
              <a:gd name="connsiteY1" fmla="*/ 81806 h 675622"/>
              <a:gd name="connsiteX2" fmla="*/ 222960 w 2752108"/>
              <a:gd name="connsiteY2" fmla="*/ 0 h 675622"/>
              <a:gd name="connsiteX3" fmla="*/ 2529149 w 2752108"/>
              <a:gd name="connsiteY3" fmla="*/ 0 h 675622"/>
              <a:gd name="connsiteX4" fmla="*/ 2633924 w 2752108"/>
              <a:gd name="connsiteY4" fmla="*/ 81806 h 675622"/>
              <a:gd name="connsiteX5" fmla="*/ 2748830 w 2752108"/>
              <a:gd name="connsiteY5" fmla="*/ 541428 h 675622"/>
              <a:gd name="connsiteX6" fmla="*/ 2644054 w 2752108"/>
              <a:gd name="connsiteY6" fmla="*/ 675622 h 675622"/>
              <a:gd name="connsiteX7" fmla="*/ 108054 w 2752108"/>
              <a:gd name="connsiteY7" fmla="*/ 675622 h 675622"/>
              <a:gd name="connsiteX8" fmla="*/ 3279 w 2752108"/>
              <a:gd name="connsiteY8" fmla="*/ 541428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2108" h="675622">
                <a:moveTo>
                  <a:pt x="3279" y="541428"/>
                </a:moveTo>
                <a:lnTo>
                  <a:pt x="118184" y="81806"/>
                </a:lnTo>
                <a:cubicBezTo>
                  <a:pt x="130210" y="33704"/>
                  <a:pt x="173378" y="0"/>
                  <a:pt x="222960" y="0"/>
                </a:cubicBezTo>
                <a:lnTo>
                  <a:pt x="2529149" y="0"/>
                </a:lnTo>
                <a:cubicBezTo>
                  <a:pt x="2578732" y="0"/>
                  <a:pt x="2621899" y="33704"/>
                  <a:pt x="2633924" y="81806"/>
                </a:cubicBezTo>
                <a:lnTo>
                  <a:pt x="2748830" y="541428"/>
                </a:lnTo>
                <a:cubicBezTo>
                  <a:pt x="2765872" y="609599"/>
                  <a:pt x="2714323" y="675622"/>
                  <a:pt x="2644054" y="675622"/>
                </a:cubicBezTo>
                <a:lnTo>
                  <a:pt x="108054" y="675622"/>
                </a:lnTo>
                <a:cubicBezTo>
                  <a:pt x="37785" y="675622"/>
                  <a:pt x="-13764" y="609598"/>
                  <a:pt x="3279" y="54142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400" dirty="0">
              <a:solidFill>
                <a:schemeClr val="accent3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7" name="梯形 1">
            <a:extLst>
              <a:ext uri="{FF2B5EF4-FFF2-40B4-BE49-F238E27FC236}">
                <a16:creationId xmlns:a16="http://schemas.microsoft.com/office/drawing/2014/main" id="{DB803B38-2046-47F7-9F42-841ADA9DFBE0}"/>
              </a:ext>
            </a:extLst>
          </p:cNvPr>
          <p:cNvSpPr/>
          <p:nvPr/>
        </p:nvSpPr>
        <p:spPr>
          <a:xfrm>
            <a:off x="8333692" y="1510964"/>
            <a:ext cx="2420620" cy="675622"/>
          </a:xfrm>
          <a:custGeom>
            <a:avLst/>
            <a:gdLst>
              <a:gd name="connsiteX0" fmla="*/ 3279 w 2752108"/>
              <a:gd name="connsiteY0" fmla="*/ 541428 h 675622"/>
              <a:gd name="connsiteX1" fmla="*/ 118184 w 2752108"/>
              <a:gd name="connsiteY1" fmla="*/ 81806 h 675622"/>
              <a:gd name="connsiteX2" fmla="*/ 222960 w 2752108"/>
              <a:gd name="connsiteY2" fmla="*/ 0 h 675622"/>
              <a:gd name="connsiteX3" fmla="*/ 2529149 w 2752108"/>
              <a:gd name="connsiteY3" fmla="*/ 0 h 675622"/>
              <a:gd name="connsiteX4" fmla="*/ 2633924 w 2752108"/>
              <a:gd name="connsiteY4" fmla="*/ 81806 h 675622"/>
              <a:gd name="connsiteX5" fmla="*/ 2748830 w 2752108"/>
              <a:gd name="connsiteY5" fmla="*/ 541428 h 675622"/>
              <a:gd name="connsiteX6" fmla="*/ 2644054 w 2752108"/>
              <a:gd name="connsiteY6" fmla="*/ 675622 h 675622"/>
              <a:gd name="connsiteX7" fmla="*/ 108054 w 2752108"/>
              <a:gd name="connsiteY7" fmla="*/ 675622 h 675622"/>
              <a:gd name="connsiteX8" fmla="*/ 3279 w 2752108"/>
              <a:gd name="connsiteY8" fmla="*/ 541428 h 67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2108" h="675622">
                <a:moveTo>
                  <a:pt x="3279" y="541428"/>
                </a:moveTo>
                <a:lnTo>
                  <a:pt x="118184" y="81806"/>
                </a:lnTo>
                <a:cubicBezTo>
                  <a:pt x="130210" y="33704"/>
                  <a:pt x="173378" y="0"/>
                  <a:pt x="222960" y="0"/>
                </a:cubicBezTo>
                <a:lnTo>
                  <a:pt x="2529149" y="0"/>
                </a:lnTo>
                <a:cubicBezTo>
                  <a:pt x="2578732" y="0"/>
                  <a:pt x="2621899" y="33704"/>
                  <a:pt x="2633924" y="81806"/>
                </a:cubicBezTo>
                <a:lnTo>
                  <a:pt x="2748830" y="541428"/>
                </a:lnTo>
                <a:cubicBezTo>
                  <a:pt x="2765872" y="609599"/>
                  <a:pt x="2714323" y="675622"/>
                  <a:pt x="2644054" y="675622"/>
                </a:cubicBezTo>
                <a:lnTo>
                  <a:pt x="108054" y="675622"/>
                </a:lnTo>
                <a:cubicBezTo>
                  <a:pt x="37785" y="675622"/>
                  <a:pt x="-13764" y="609598"/>
                  <a:pt x="3279" y="54142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2400" dirty="0">
              <a:solidFill>
                <a:schemeClr val="accent3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26" name="图片 25" descr="黑暗里有星球&#10;&#10;中度可信度描述已自动生成">
            <a:extLst>
              <a:ext uri="{FF2B5EF4-FFF2-40B4-BE49-F238E27FC236}">
                <a16:creationId xmlns:a16="http://schemas.microsoft.com/office/drawing/2014/main" id="{62F67747-F0DD-4EC6-B914-2301993E31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804" y="4896174"/>
            <a:ext cx="795637" cy="1109835"/>
          </a:xfrm>
          <a:prstGeom prst="rect">
            <a:avLst/>
          </a:prstGeom>
        </p:spPr>
      </p:pic>
      <p:pic>
        <p:nvPicPr>
          <p:cNvPr id="25" name="图片 24" descr="黑暗里有星球&#10;&#10;中度可信度描述已自动生成">
            <a:extLst>
              <a:ext uri="{FF2B5EF4-FFF2-40B4-BE49-F238E27FC236}">
                <a16:creationId xmlns:a16="http://schemas.microsoft.com/office/drawing/2014/main" id="{680787F0-8090-497A-9042-04F5EEA1C3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25609" y="2186586"/>
            <a:ext cx="926817" cy="129281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1D5030C-AFCC-4946-8995-FB128F55E4BC}"/>
              </a:ext>
            </a:extLst>
          </p:cNvPr>
          <p:cNvGrpSpPr/>
          <p:nvPr/>
        </p:nvGrpSpPr>
        <p:grpSpPr>
          <a:xfrm>
            <a:off x="1398001" y="2606056"/>
            <a:ext cx="3002914" cy="3290225"/>
            <a:chOff x="1398001" y="2606056"/>
            <a:chExt cx="3002914" cy="329022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B71E74-085B-4DDC-9056-8F1BE5E6F3C0}"/>
                </a:ext>
              </a:extLst>
            </p:cNvPr>
            <p:cNvSpPr txBox="1"/>
            <p:nvPr/>
          </p:nvSpPr>
          <p:spPr>
            <a:xfrm>
              <a:off x="1763761" y="3179475"/>
              <a:ext cx="2271394" cy="2716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沉没成本是指由于过去的决策已经发生了的，而不能由现在或将来的任何决策改变的成本。人们在决定是否去做一件事情的时候，不仅是看这件事对自己有没有好处。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33C123-0721-4A32-9885-C315860CC8B3}"/>
                </a:ext>
              </a:extLst>
            </p:cNvPr>
            <p:cNvSpPr txBox="1"/>
            <p:nvPr/>
          </p:nvSpPr>
          <p:spPr>
            <a:xfrm>
              <a:off x="1398001" y="2606056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</a:t>
              </a:r>
              <a:r>
                <a:rPr lang="zh-CN" altLang="en-US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项目总体概述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12D7B1-255F-4FA9-9608-1BCD66357A89}"/>
              </a:ext>
            </a:extLst>
          </p:cNvPr>
          <p:cNvGrpSpPr/>
          <p:nvPr/>
        </p:nvGrpSpPr>
        <p:grpSpPr>
          <a:xfrm>
            <a:off x="4739006" y="2606056"/>
            <a:ext cx="3002914" cy="3290225"/>
            <a:chOff x="4739006" y="2606056"/>
            <a:chExt cx="3002914" cy="329022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15B418-AB03-4CED-906C-8E8890952007}"/>
                </a:ext>
              </a:extLst>
            </p:cNvPr>
            <p:cNvSpPr txBox="1"/>
            <p:nvPr/>
          </p:nvSpPr>
          <p:spPr>
            <a:xfrm>
              <a:off x="4739006" y="2606056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B</a:t>
              </a:r>
              <a:r>
                <a:rPr lang="zh-CN" altLang="en-US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项目总体概述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C8787F6-13D7-4C4F-9F08-3B49AAAE6497}"/>
                </a:ext>
              </a:extLst>
            </p:cNvPr>
            <p:cNvSpPr txBox="1"/>
            <p:nvPr/>
          </p:nvSpPr>
          <p:spPr>
            <a:xfrm>
              <a:off x="5104766" y="3179475"/>
              <a:ext cx="2271394" cy="2716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沉没成本是指由于过去的决策已经发生了的，而不能由现在或将来的任何决策改变的成本。人们在决定是否去做一件事情的时候，不仅是看这件事对自己有没有好处。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51F6F95-3197-41E0-A6FE-F7B96AF56522}"/>
              </a:ext>
            </a:extLst>
          </p:cNvPr>
          <p:cNvGrpSpPr/>
          <p:nvPr/>
        </p:nvGrpSpPr>
        <p:grpSpPr>
          <a:xfrm>
            <a:off x="8042545" y="2606056"/>
            <a:ext cx="3002914" cy="3290225"/>
            <a:chOff x="8042545" y="2606056"/>
            <a:chExt cx="3002914" cy="329022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9E80D61-3BBB-4528-8678-DD6F760154A1}"/>
                </a:ext>
              </a:extLst>
            </p:cNvPr>
            <p:cNvSpPr txBox="1"/>
            <p:nvPr/>
          </p:nvSpPr>
          <p:spPr>
            <a:xfrm>
              <a:off x="8042545" y="2606056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</a:t>
              </a:r>
              <a:r>
                <a:rPr lang="zh-CN" altLang="en-US" sz="2000" dirty="0"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项目总体概述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A32D950-DCC8-4DAE-8222-6675A19AD376}"/>
                </a:ext>
              </a:extLst>
            </p:cNvPr>
            <p:cNvSpPr txBox="1"/>
            <p:nvPr/>
          </p:nvSpPr>
          <p:spPr>
            <a:xfrm>
              <a:off x="8414573" y="3179475"/>
              <a:ext cx="2271394" cy="2716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沉没成本是指由于过去的决策已经发生了的，而不能由现在或将来的任何决策改变的成本。人们在决定是否去做一件事情的时候，不仅是看这件事对自己有没有好处。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0F7B1BC-BDBD-4E3D-8CF4-B4C414DAD019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32" name="图片 31" descr="背景图案&#10;&#10;描述已自动生成">
              <a:extLst>
                <a:ext uri="{FF2B5EF4-FFF2-40B4-BE49-F238E27FC236}">
                  <a16:creationId xmlns:a16="http://schemas.microsoft.com/office/drawing/2014/main" id="{A3B1EF37-8246-4D33-8BE5-49D11FFD0C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33" name="图片 32" descr="背景图案&#10;&#10;描述已自动生成">
              <a:extLst>
                <a:ext uri="{FF2B5EF4-FFF2-40B4-BE49-F238E27FC236}">
                  <a16:creationId xmlns:a16="http://schemas.microsoft.com/office/drawing/2014/main" id="{D0AF7673-3DA2-48BC-81BA-C0825AAD7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28700"/>
              <a:ext cx="558800" cy="1457325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4E98374-7EC6-43F5-8C96-69E0D4C007EC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01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707DB62-DF6B-47FD-A50A-207B72D3F52D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7F4983-51F1-4B70-BE80-E687866733BC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8CA41BF-A591-49D9-87D9-BC887C0DBEBA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842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6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 descr="背景图案&#10;&#10;描述已自动生成">
            <a:extLst>
              <a:ext uri="{FF2B5EF4-FFF2-40B4-BE49-F238E27FC236}">
                <a16:creationId xmlns:a16="http://schemas.microsoft.com/office/drawing/2014/main" id="{8A1C8494-E3F1-4DF5-9569-469285B852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5" name="矩形 144">
            <a:extLst>
              <a:ext uri="{FF2B5EF4-FFF2-40B4-BE49-F238E27FC236}">
                <a16:creationId xmlns:a16="http://schemas.microsoft.com/office/drawing/2014/main" id="{26A0E3D4-2BA7-4480-8626-C1306287FA5D}"/>
              </a:ext>
            </a:extLst>
          </p:cNvPr>
          <p:cNvSpPr/>
          <p:nvPr/>
        </p:nvSpPr>
        <p:spPr>
          <a:xfrm flipH="1">
            <a:off x="945027" y="1751800"/>
            <a:ext cx="5259080" cy="1971623"/>
          </a:xfrm>
          <a:prstGeom prst="rect">
            <a:avLst/>
          </a:prstGeom>
          <a:gradFill>
            <a:gsLst>
              <a:gs pos="13000">
                <a:schemeClr val="accent2">
                  <a:alpha val="0"/>
                </a:schemeClr>
              </a:gs>
              <a:gs pos="51000">
                <a:schemeClr val="accent2"/>
              </a:gs>
              <a:gs pos="100000">
                <a:schemeClr val="accent2"/>
              </a:gs>
            </a:gsLst>
            <a:lin ang="0" scaled="0"/>
          </a:gradFill>
          <a:ln w="25400">
            <a:gradFill>
              <a:gsLst>
                <a:gs pos="0">
                  <a:schemeClr val="accent1">
                    <a:alpha val="7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899737-3283-4881-A66D-348564DE1FFA}"/>
              </a:ext>
            </a:extLst>
          </p:cNvPr>
          <p:cNvSpPr/>
          <p:nvPr/>
        </p:nvSpPr>
        <p:spPr>
          <a:xfrm flipH="1">
            <a:off x="945027" y="3996299"/>
            <a:ext cx="5259080" cy="1971623"/>
          </a:xfrm>
          <a:prstGeom prst="rect">
            <a:avLst/>
          </a:prstGeom>
          <a:gradFill>
            <a:gsLst>
              <a:gs pos="13000">
                <a:schemeClr val="accent2">
                  <a:alpha val="0"/>
                </a:schemeClr>
              </a:gs>
              <a:gs pos="51000">
                <a:schemeClr val="accent2"/>
              </a:gs>
              <a:gs pos="100000">
                <a:schemeClr val="accent2"/>
              </a:gs>
            </a:gsLst>
            <a:lin ang="0" scaled="0"/>
          </a:gradFill>
          <a:ln w="25400">
            <a:gradFill>
              <a:gsLst>
                <a:gs pos="0">
                  <a:schemeClr val="accent1">
                    <a:alpha val="7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E883F3AA-B465-4157-989E-9250A40EA08D}"/>
              </a:ext>
            </a:extLst>
          </p:cNvPr>
          <p:cNvSpPr/>
          <p:nvPr/>
        </p:nvSpPr>
        <p:spPr>
          <a:xfrm>
            <a:off x="6531623" y="1751800"/>
            <a:ext cx="5259079" cy="1971623"/>
          </a:xfrm>
          <a:prstGeom prst="rect">
            <a:avLst/>
          </a:prstGeom>
          <a:gradFill>
            <a:gsLst>
              <a:gs pos="13000">
                <a:schemeClr val="accent2">
                  <a:alpha val="0"/>
                </a:schemeClr>
              </a:gs>
              <a:gs pos="51000">
                <a:schemeClr val="accent2"/>
              </a:gs>
              <a:gs pos="100000">
                <a:schemeClr val="accent2"/>
              </a:gs>
            </a:gsLst>
            <a:lin ang="0" scaled="0"/>
          </a:gradFill>
          <a:ln w="25400">
            <a:gradFill>
              <a:gsLst>
                <a:gs pos="0">
                  <a:schemeClr val="accent1">
                    <a:alpha val="7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E337F257-B2DE-4A7C-A7E7-EF320A43F110}"/>
              </a:ext>
            </a:extLst>
          </p:cNvPr>
          <p:cNvSpPr/>
          <p:nvPr/>
        </p:nvSpPr>
        <p:spPr>
          <a:xfrm>
            <a:off x="6531623" y="3996299"/>
            <a:ext cx="5259079" cy="1971623"/>
          </a:xfrm>
          <a:prstGeom prst="rect">
            <a:avLst/>
          </a:prstGeom>
          <a:gradFill>
            <a:gsLst>
              <a:gs pos="13000">
                <a:schemeClr val="accent2">
                  <a:alpha val="0"/>
                </a:schemeClr>
              </a:gs>
              <a:gs pos="51000">
                <a:schemeClr val="accent2"/>
              </a:gs>
              <a:gs pos="100000">
                <a:schemeClr val="accent2"/>
              </a:gs>
            </a:gsLst>
            <a:lin ang="0" scaled="0"/>
          </a:gradFill>
          <a:ln w="25400">
            <a:gradFill>
              <a:gsLst>
                <a:gs pos="0">
                  <a:schemeClr val="accent1">
                    <a:alpha val="7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97C474-1A48-4310-B58D-F3DF4FAB72DF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项目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A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情况概述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FB3FB43-7BD1-49CF-8DFC-BFB175A22077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 hidden="1">
            <a:extLst>
              <a:ext uri="{FF2B5EF4-FFF2-40B4-BE49-F238E27FC236}">
                <a16:creationId xmlns:a16="http://schemas.microsoft.com/office/drawing/2014/main" id="{DA575205-F368-42CA-807E-C6D5F49FCD4B}"/>
              </a:ext>
            </a:extLst>
          </p:cNvPr>
          <p:cNvSpPr/>
          <p:nvPr/>
        </p:nvSpPr>
        <p:spPr>
          <a:xfrm>
            <a:off x="5926238" y="2001295"/>
            <a:ext cx="3287210" cy="3287210"/>
          </a:xfrm>
          <a:custGeom>
            <a:avLst/>
            <a:gdLst>
              <a:gd name="connsiteX0" fmla="*/ 0 w 3287210"/>
              <a:gd name="connsiteY0" fmla="*/ 1643605 h 3287210"/>
              <a:gd name="connsiteX1" fmla="*/ 1643605 w 3287210"/>
              <a:gd name="connsiteY1" fmla="*/ 0 h 3287210"/>
              <a:gd name="connsiteX2" fmla="*/ 3287210 w 3287210"/>
              <a:gd name="connsiteY2" fmla="*/ 1643605 h 3287210"/>
              <a:gd name="connsiteX3" fmla="*/ 1643605 w 3287210"/>
              <a:gd name="connsiteY3" fmla="*/ 3287210 h 3287210"/>
              <a:gd name="connsiteX4" fmla="*/ 0 w 3287210"/>
              <a:gd name="connsiteY4" fmla="*/ 1643605 h 3287210"/>
              <a:gd name="connsiteX0" fmla="*/ 5926238 w 9213448"/>
              <a:gd name="connsiteY0" fmla="*/ 3644900 h 5288505"/>
              <a:gd name="connsiteX1" fmla="*/ 0 w 9213448"/>
              <a:gd name="connsiteY1" fmla="*/ 0 h 5288505"/>
              <a:gd name="connsiteX2" fmla="*/ 7569843 w 9213448"/>
              <a:gd name="connsiteY2" fmla="*/ 2001295 h 5288505"/>
              <a:gd name="connsiteX3" fmla="*/ 9213448 w 9213448"/>
              <a:gd name="connsiteY3" fmla="*/ 3644900 h 5288505"/>
              <a:gd name="connsiteX4" fmla="*/ 7569843 w 9213448"/>
              <a:gd name="connsiteY4" fmla="*/ 5288505 h 5288505"/>
              <a:gd name="connsiteX5" fmla="*/ 5926238 w 9213448"/>
              <a:gd name="connsiteY5" fmla="*/ 3644900 h 5288505"/>
              <a:gd name="connsiteX0" fmla="*/ 0 w 3287210"/>
              <a:gd name="connsiteY0" fmla="*/ 1643605 h 3287210"/>
              <a:gd name="connsiteX1" fmla="*/ 1643605 w 3287210"/>
              <a:gd name="connsiteY1" fmla="*/ 0 h 3287210"/>
              <a:gd name="connsiteX2" fmla="*/ 3287210 w 3287210"/>
              <a:gd name="connsiteY2" fmla="*/ 1643605 h 3287210"/>
              <a:gd name="connsiteX3" fmla="*/ 1643605 w 3287210"/>
              <a:gd name="connsiteY3" fmla="*/ 3287210 h 3287210"/>
              <a:gd name="connsiteX4" fmla="*/ 0 w 3287210"/>
              <a:gd name="connsiteY4" fmla="*/ 1643605 h 3287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210" h="3287210">
                <a:moveTo>
                  <a:pt x="0" y="1643605"/>
                </a:moveTo>
                <a:cubicBezTo>
                  <a:pt x="0" y="735867"/>
                  <a:pt x="735867" y="0"/>
                  <a:pt x="1643605" y="0"/>
                </a:cubicBezTo>
                <a:cubicBezTo>
                  <a:pt x="2551343" y="0"/>
                  <a:pt x="3287210" y="735867"/>
                  <a:pt x="3287210" y="1643605"/>
                </a:cubicBezTo>
                <a:cubicBezTo>
                  <a:pt x="3287210" y="2551343"/>
                  <a:pt x="2551343" y="3287210"/>
                  <a:pt x="1643605" y="3287210"/>
                </a:cubicBezTo>
                <a:cubicBezTo>
                  <a:pt x="735867" y="3287210"/>
                  <a:pt x="0" y="2551343"/>
                  <a:pt x="0" y="1643605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22689A6C-3BDB-4A1A-B690-DF27F5ED113E}"/>
              </a:ext>
            </a:extLst>
          </p:cNvPr>
          <p:cNvGrpSpPr/>
          <p:nvPr/>
        </p:nvGrpSpPr>
        <p:grpSpPr>
          <a:xfrm>
            <a:off x="5076636" y="2499196"/>
            <a:ext cx="2655010" cy="2820490"/>
            <a:chOff x="4450658" y="2397005"/>
            <a:chExt cx="3058996" cy="3249654"/>
          </a:xfrm>
        </p:grpSpPr>
        <p:sp>
          <p:nvSpPr>
            <p:cNvPr id="117" name="AutoShape 150">
              <a:extLst>
                <a:ext uri="{FF2B5EF4-FFF2-40B4-BE49-F238E27FC236}">
                  <a16:creationId xmlns:a16="http://schemas.microsoft.com/office/drawing/2014/main" id="{47D88F01-9B19-493B-A4FD-7F00DDC7E65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52536" y="2398883"/>
              <a:ext cx="3055239" cy="324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18" name="Freeform 152">
              <a:extLst>
                <a:ext uri="{FF2B5EF4-FFF2-40B4-BE49-F238E27FC236}">
                  <a16:creationId xmlns:a16="http://schemas.microsoft.com/office/drawing/2014/main" id="{C4769790-253E-4F24-8EAB-673B00D6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701" y="2649652"/>
              <a:ext cx="679986" cy="460211"/>
            </a:xfrm>
            <a:custGeom>
              <a:avLst/>
              <a:gdLst>
                <a:gd name="T0" fmla="*/ 0 w 724"/>
                <a:gd name="T1" fmla="*/ 0 h 490"/>
                <a:gd name="T2" fmla="*/ 0 w 724"/>
                <a:gd name="T3" fmla="*/ 114 h 490"/>
                <a:gd name="T4" fmla="*/ 500 w 724"/>
                <a:gd name="T5" fmla="*/ 336 h 490"/>
                <a:gd name="T6" fmla="*/ 526 w 724"/>
                <a:gd name="T7" fmla="*/ 490 h 490"/>
                <a:gd name="T8" fmla="*/ 724 w 724"/>
                <a:gd name="T9" fmla="*/ 398 h 490"/>
                <a:gd name="T10" fmla="*/ 722 w 724"/>
                <a:gd name="T11" fmla="*/ 306 h 490"/>
                <a:gd name="T12" fmla="*/ 0 w 724"/>
                <a:gd name="T13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4" h="490">
                  <a:moveTo>
                    <a:pt x="0" y="0"/>
                  </a:moveTo>
                  <a:lnTo>
                    <a:pt x="0" y="114"/>
                  </a:lnTo>
                  <a:lnTo>
                    <a:pt x="500" y="336"/>
                  </a:lnTo>
                  <a:lnTo>
                    <a:pt x="526" y="490"/>
                  </a:lnTo>
                  <a:lnTo>
                    <a:pt x="724" y="398"/>
                  </a:lnTo>
                  <a:lnTo>
                    <a:pt x="722" y="3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19" name="Freeform 153">
              <a:extLst>
                <a:ext uri="{FF2B5EF4-FFF2-40B4-BE49-F238E27FC236}">
                  <a16:creationId xmlns:a16="http://schemas.microsoft.com/office/drawing/2014/main" id="{DC6CBAF7-C708-4F66-A273-F2786D403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604" y="4204038"/>
              <a:ext cx="257343" cy="956112"/>
            </a:xfrm>
            <a:custGeom>
              <a:avLst/>
              <a:gdLst>
                <a:gd name="T0" fmla="*/ 31 w 274"/>
                <a:gd name="T1" fmla="*/ 1018 h 1018"/>
                <a:gd name="T2" fmla="*/ 274 w 274"/>
                <a:gd name="T3" fmla="*/ 890 h 1018"/>
                <a:gd name="T4" fmla="*/ 220 w 274"/>
                <a:gd name="T5" fmla="*/ 0 h 1018"/>
                <a:gd name="T6" fmla="*/ 0 w 274"/>
                <a:gd name="T7" fmla="*/ 125 h 1018"/>
                <a:gd name="T8" fmla="*/ 31 w 274"/>
                <a:gd name="T9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018">
                  <a:moveTo>
                    <a:pt x="31" y="1018"/>
                  </a:moveTo>
                  <a:lnTo>
                    <a:pt x="274" y="890"/>
                  </a:lnTo>
                  <a:lnTo>
                    <a:pt x="220" y="0"/>
                  </a:lnTo>
                  <a:lnTo>
                    <a:pt x="0" y="125"/>
                  </a:lnTo>
                  <a:lnTo>
                    <a:pt x="31" y="101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0" name="Freeform 154">
              <a:extLst>
                <a:ext uri="{FF2B5EF4-FFF2-40B4-BE49-F238E27FC236}">
                  <a16:creationId xmlns:a16="http://schemas.microsoft.com/office/drawing/2014/main" id="{7F4F593D-8B62-4936-B844-2605F5FEB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765" y="2965225"/>
              <a:ext cx="777663" cy="1261354"/>
            </a:xfrm>
            <a:custGeom>
              <a:avLst/>
              <a:gdLst>
                <a:gd name="T0" fmla="*/ 45 w 828"/>
                <a:gd name="T1" fmla="*/ 1343 h 1343"/>
                <a:gd name="T2" fmla="*/ 213 w 828"/>
                <a:gd name="T3" fmla="*/ 1264 h 1343"/>
                <a:gd name="T4" fmla="*/ 194 w 828"/>
                <a:gd name="T5" fmla="*/ 476 h 1343"/>
                <a:gd name="T6" fmla="*/ 828 w 828"/>
                <a:gd name="T7" fmla="*/ 112 h 1343"/>
                <a:gd name="T8" fmla="*/ 828 w 828"/>
                <a:gd name="T9" fmla="*/ 0 h 1343"/>
                <a:gd name="T10" fmla="*/ 0 w 828"/>
                <a:gd name="T11" fmla="*/ 348 h 1343"/>
                <a:gd name="T12" fmla="*/ 45 w 828"/>
                <a:gd name="T1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1343">
                  <a:moveTo>
                    <a:pt x="45" y="1343"/>
                  </a:moveTo>
                  <a:lnTo>
                    <a:pt x="213" y="1264"/>
                  </a:lnTo>
                  <a:lnTo>
                    <a:pt x="194" y="476"/>
                  </a:lnTo>
                  <a:lnTo>
                    <a:pt x="828" y="112"/>
                  </a:lnTo>
                  <a:lnTo>
                    <a:pt x="828" y="0"/>
                  </a:lnTo>
                  <a:lnTo>
                    <a:pt x="0" y="348"/>
                  </a:lnTo>
                  <a:lnTo>
                    <a:pt x="45" y="134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1" name="Freeform 155">
              <a:extLst>
                <a:ext uri="{FF2B5EF4-FFF2-40B4-BE49-F238E27FC236}">
                  <a16:creationId xmlns:a16="http://schemas.microsoft.com/office/drawing/2014/main" id="{4F4DB96D-25CD-4987-8CBB-17BFA63D7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7411" y="4190889"/>
              <a:ext cx="339993" cy="969261"/>
            </a:xfrm>
            <a:custGeom>
              <a:avLst/>
              <a:gdLst>
                <a:gd name="T0" fmla="*/ 362 w 362"/>
                <a:gd name="T1" fmla="*/ 132 h 1032"/>
                <a:gd name="T2" fmla="*/ 106 w 362"/>
                <a:gd name="T3" fmla="*/ 0 h 1032"/>
                <a:gd name="T4" fmla="*/ 0 w 362"/>
                <a:gd name="T5" fmla="*/ 38 h 1032"/>
                <a:gd name="T6" fmla="*/ 30 w 362"/>
                <a:gd name="T7" fmla="*/ 196 h 1032"/>
                <a:gd name="T8" fmla="*/ 146 w 362"/>
                <a:gd name="T9" fmla="*/ 258 h 1032"/>
                <a:gd name="T10" fmla="*/ 258 w 362"/>
                <a:gd name="T11" fmla="*/ 999 h 1032"/>
                <a:gd name="T12" fmla="*/ 324 w 362"/>
                <a:gd name="T13" fmla="*/ 1032 h 1032"/>
                <a:gd name="T14" fmla="*/ 362 w 362"/>
                <a:gd name="T15" fmla="*/ 1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1032">
                  <a:moveTo>
                    <a:pt x="362" y="132"/>
                  </a:moveTo>
                  <a:lnTo>
                    <a:pt x="106" y="0"/>
                  </a:lnTo>
                  <a:lnTo>
                    <a:pt x="0" y="38"/>
                  </a:lnTo>
                  <a:lnTo>
                    <a:pt x="30" y="196"/>
                  </a:lnTo>
                  <a:lnTo>
                    <a:pt x="146" y="258"/>
                  </a:lnTo>
                  <a:lnTo>
                    <a:pt x="258" y="999"/>
                  </a:lnTo>
                  <a:lnTo>
                    <a:pt x="324" y="1032"/>
                  </a:lnTo>
                  <a:lnTo>
                    <a:pt x="362" y="1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2" name="Freeform 156">
              <a:extLst>
                <a:ext uri="{FF2B5EF4-FFF2-40B4-BE49-F238E27FC236}">
                  <a16:creationId xmlns:a16="http://schemas.microsoft.com/office/drawing/2014/main" id="{E6D81DC7-EA04-48D2-98B2-F8591BBC1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112" y="2649652"/>
              <a:ext cx="685621" cy="440488"/>
            </a:xfrm>
            <a:custGeom>
              <a:avLst/>
              <a:gdLst>
                <a:gd name="T0" fmla="*/ 5 w 730"/>
                <a:gd name="T1" fmla="*/ 306 h 469"/>
                <a:gd name="T2" fmla="*/ 730 w 730"/>
                <a:gd name="T3" fmla="*/ 0 h 469"/>
                <a:gd name="T4" fmla="*/ 730 w 730"/>
                <a:gd name="T5" fmla="*/ 86 h 469"/>
                <a:gd name="T6" fmla="*/ 145 w 730"/>
                <a:gd name="T7" fmla="*/ 336 h 469"/>
                <a:gd name="T8" fmla="*/ 150 w 730"/>
                <a:gd name="T9" fmla="*/ 469 h 469"/>
                <a:gd name="T10" fmla="*/ 0 w 730"/>
                <a:gd name="T11" fmla="*/ 436 h 469"/>
                <a:gd name="T12" fmla="*/ 5 w 730"/>
                <a:gd name="T13" fmla="*/ 3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0" h="469">
                  <a:moveTo>
                    <a:pt x="5" y="306"/>
                  </a:moveTo>
                  <a:lnTo>
                    <a:pt x="730" y="0"/>
                  </a:lnTo>
                  <a:lnTo>
                    <a:pt x="730" y="86"/>
                  </a:lnTo>
                  <a:lnTo>
                    <a:pt x="145" y="336"/>
                  </a:lnTo>
                  <a:lnTo>
                    <a:pt x="150" y="469"/>
                  </a:lnTo>
                  <a:lnTo>
                    <a:pt x="0" y="436"/>
                  </a:lnTo>
                  <a:lnTo>
                    <a:pt x="5" y="30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3" name="Freeform 157">
              <a:extLst>
                <a:ext uri="{FF2B5EF4-FFF2-40B4-BE49-F238E27FC236}">
                  <a16:creationId xmlns:a16="http://schemas.microsoft.com/office/drawing/2014/main" id="{8F930AFC-AB39-4847-88E8-ACA4A25B9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592" y="4252877"/>
              <a:ext cx="1476433" cy="520320"/>
            </a:xfrm>
            <a:custGeom>
              <a:avLst/>
              <a:gdLst>
                <a:gd name="T0" fmla="*/ 0 w 1572"/>
                <a:gd name="T1" fmla="*/ 111 h 554"/>
                <a:gd name="T2" fmla="*/ 192 w 1572"/>
                <a:gd name="T3" fmla="*/ 0 h 554"/>
                <a:gd name="T4" fmla="*/ 1468 w 1572"/>
                <a:gd name="T5" fmla="*/ 57 h 554"/>
                <a:gd name="T6" fmla="*/ 1572 w 1572"/>
                <a:gd name="T7" fmla="*/ 111 h 554"/>
                <a:gd name="T8" fmla="*/ 788 w 1572"/>
                <a:gd name="T9" fmla="*/ 554 h 554"/>
                <a:gd name="T10" fmla="*/ 0 w 1572"/>
                <a:gd name="T11" fmla="*/ 11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554">
                  <a:moveTo>
                    <a:pt x="0" y="111"/>
                  </a:moveTo>
                  <a:lnTo>
                    <a:pt x="192" y="0"/>
                  </a:lnTo>
                  <a:lnTo>
                    <a:pt x="1468" y="57"/>
                  </a:lnTo>
                  <a:lnTo>
                    <a:pt x="1572" y="111"/>
                  </a:lnTo>
                  <a:lnTo>
                    <a:pt x="788" y="554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4" name="Freeform 158">
              <a:extLst>
                <a:ext uri="{FF2B5EF4-FFF2-40B4-BE49-F238E27FC236}">
                  <a16:creationId xmlns:a16="http://schemas.microsoft.com/office/drawing/2014/main" id="{FE315E7D-DAC2-4F44-9CAC-1E4500F58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1496" y="3812389"/>
              <a:ext cx="803022" cy="502475"/>
            </a:xfrm>
            <a:custGeom>
              <a:avLst/>
              <a:gdLst>
                <a:gd name="T0" fmla="*/ 855 w 855"/>
                <a:gd name="T1" fmla="*/ 152 h 535"/>
                <a:gd name="T2" fmla="*/ 578 w 855"/>
                <a:gd name="T3" fmla="*/ 0 h 535"/>
                <a:gd name="T4" fmla="*/ 0 w 855"/>
                <a:gd name="T5" fmla="*/ 228 h 535"/>
                <a:gd name="T6" fmla="*/ 76 w 855"/>
                <a:gd name="T7" fmla="*/ 490 h 535"/>
                <a:gd name="T8" fmla="*/ 166 w 855"/>
                <a:gd name="T9" fmla="*/ 535 h 535"/>
                <a:gd name="T10" fmla="*/ 855 w 855"/>
                <a:gd name="T11" fmla="*/ 15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5" h="535">
                  <a:moveTo>
                    <a:pt x="855" y="152"/>
                  </a:moveTo>
                  <a:lnTo>
                    <a:pt x="578" y="0"/>
                  </a:lnTo>
                  <a:lnTo>
                    <a:pt x="0" y="228"/>
                  </a:lnTo>
                  <a:lnTo>
                    <a:pt x="76" y="490"/>
                  </a:lnTo>
                  <a:lnTo>
                    <a:pt x="166" y="535"/>
                  </a:lnTo>
                  <a:lnTo>
                    <a:pt x="855" y="15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5" name="Freeform 159">
              <a:extLst>
                <a:ext uri="{FF2B5EF4-FFF2-40B4-BE49-F238E27FC236}">
                  <a16:creationId xmlns:a16="http://schemas.microsoft.com/office/drawing/2014/main" id="{53FC7E79-4D58-4FC0-BB4A-AC56733B1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491" y="3821781"/>
              <a:ext cx="728824" cy="499658"/>
            </a:xfrm>
            <a:custGeom>
              <a:avLst/>
              <a:gdLst>
                <a:gd name="T0" fmla="*/ 0 w 776"/>
                <a:gd name="T1" fmla="*/ 142 h 532"/>
                <a:gd name="T2" fmla="*/ 265 w 776"/>
                <a:gd name="T3" fmla="*/ 0 h 532"/>
                <a:gd name="T4" fmla="*/ 682 w 776"/>
                <a:gd name="T5" fmla="*/ 431 h 532"/>
                <a:gd name="T6" fmla="*/ 776 w 776"/>
                <a:gd name="T7" fmla="*/ 386 h 532"/>
                <a:gd name="T8" fmla="*/ 776 w 776"/>
                <a:gd name="T9" fmla="*/ 483 h 532"/>
                <a:gd name="T10" fmla="*/ 689 w 776"/>
                <a:gd name="T11" fmla="*/ 532 h 532"/>
                <a:gd name="T12" fmla="*/ 0 w 776"/>
                <a:gd name="T13" fmla="*/ 14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32">
                  <a:moveTo>
                    <a:pt x="0" y="142"/>
                  </a:moveTo>
                  <a:lnTo>
                    <a:pt x="265" y="0"/>
                  </a:lnTo>
                  <a:lnTo>
                    <a:pt x="682" y="431"/>
                  </a:lnTo>
                  <a:lnTo>
                    <a:pt x="776" y="386"/>
                  </a:lnTo>
                  <a:lnTo>
                    <a:pt x="776" y="483"/>
                  </a:lnTo>
                  <a:lnTo>
                    <a:pt x="689" y="532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6" name="Freeform 160">
              <a:extLst>
                <a:ext uri="{FF2B5EF4-FFF2-40B4-BE49-F238E27FC236}">
                  <a16:creationId xmlns:a16="http://schemas.microsoft.com/office/drawing/2014/main" id="{8ED349BF-B8B0-461A-BFC8-130A3F0BD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761" y="3943878"/>
              <a:ext cx="676229" cy="1205002"/>
            </a:xfrm>
            <a:custGeom>
              <a:avLst/>
              <a:gdLst>
                <a:gd name="T0" fmla="*/ 59 w 720"/>
                <a:gd name="T1" fmla="*/ 868 h 1283"/>
                <a:gd name="T2" fmla="*/ 720 w 720"/>
                <a:gd name="T3" fmla="*/ 1283 h 1283"/>
                <a:gd name="T4" fmla="*/ 689 w 720"/>
                <a:gd name="T5" fmla="*/ 390 h 1283"/>
                <a:gd name="T6" fmla="*/ 0 w 720"/>
                <a:gd name="T7" fmla="*/ 0 h 1283"/>
                <a:gd name="T8" fmla="*/ 59 w 720"/>
                <a:gd name="T9" fmla="*/ 868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1283">
                  <a:moveTo>
                    <a:pt x="59" y="868"/>
                  </a:moveTo>
                  <a:lnTo>
                    <a:pt x="720" y="1283"/>
                  </a:lnTo>
                  <a:lnTo>
                    <a:pt x="689" y="390"/>
                  </a:lnTo>
                  <a:lnTo>
                    <a:pt x="0" y="0"/>
                  </a:lnTo>
                  <a:lnTo>
                    <a:pt x="59" y="8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7" name="Freeform 161">
              <a:extLst>
                <a:ext uri="{FF2B5EF4-FFF2-40B4-BE49-F238E27FC236}">
                  <a16:creationId xmlns:a16="http://schemas.microsoft.com/office/drawing/2014/main" id="{E076467A-0A0B-42AC-9810-FCD0AE2FF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658" y="2972738"/>
              <a:ext cx="720371" cy="1253840"/>
            </a:xfrm>
            <a:custGeom>
              <a:avLst/>
              <a:gdLst>
                <a:gd name="T0" fmla="*/ 68 w 767"/>
                <a:gd name="T1" fmla="*/ 949 h 1335"/>
                <a:gd name="T2" fmla="*/ 767 w 767"/>
                <a:gd name="T3" fmla="*/ 1335 h 1335"/>
                <a:gd name="T4" fmla="*/ 722 w 767"/>
                <a:gd name="T5" fmla="*/ 340 h 1335"/>
                <a:gd name="T6" fmla="*/ 0 w 767"/>
                <a:gd name="T7" fmla="*/ 0 h 1335"/>
                <a:gd name="T8" fmla="*/ 68 w 767"/>
                <a:gd name="T9" fmla="*/ 949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1335">
                  <a:moveTo>
                    <a:pt x="68" y="949"/>
                  </a:moveTo>
                  <a:lnTo>
                    <a:pt x="767" y="1335"/>
                  </a:lnTo>
                  <a:lnTo>
                    <a:pt x="722" y="340"/>
                  </a:lnTo>
                  <a:lnTo>
                    <a:pt x="0" y="0"/>
                  </a:lnTo>
                  <a:lnTo>
                    <a:pt x="68" y="94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8" name="Freeform 162">
              <a:extLst>
                <a:ext uri="{FF2B5EF4-FFF2-40B4-BE49-F238E27FC236}">
                  <a16:creationId xmlns:a16="http://schemas.microsoft.com/office/drawing/2014/main" id="{393E4DAB-EC3E-4B39-A115-9519002F3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641" y="2972738"/>
              <a:ext cx="773906" cy="1253840"/>
            </a:xfrm>
            <a:custGeom>
              <a:avLst/>
              <a:gdLst>
                <a:gd name="T0" fmla="*/ 0 w 824"/>
                <a:gd name="T1" fmla="*/ 0 h 1335"/>
                <a:gd name="T2" fmla="*/ 0 w 824"/>
                <a:gd name="T3" fmla="*/ 113 h 1335"/>
                <a:gd name="T4" fmla="*/ 654 w 824"/>
                <a:gd name="T5" fmla="*/ 402 h 1335"/>
                <a:gd name="T6" fmla="*/ 654 w 824"/>
                <a:gd name="T7" fmla="*/ 1282 h 1335"/>
                <a:gd name="T8" fmla="*/ 777 w 824"/>
                <a:gd name="T9" fmla="*/ 1335 h 1335"/>
                <a:gd name="T10" fmla="*/ 824 w 824"/>
                <a:gd name="T11" fmla="*/ 343 h 1335"/>
                <a:gd name="T12" fmla="*/ 0 w 824"/>
                <a:gd name="T13" fmla="*/ 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4" h="1335">
                  <a:moveTo>
                    <a:pt x="0" y="0"/>
                  </a:moveTo>
                  <a:lnTo>
                    <a:pt x="0" y="113"/>
                  </a:lnTo>
                  <a:lnTo>
                    <a:pt x="654" y="402"/>
                  </a:lnTo>
                  <a:lnTo>
                    <a:pt x="654" y="1282"/>
                  </a:lnTo>
                  <a:lnTo>
                    <a:pt x="777" y="1335"/>
                  </a:lnTo>
                  <a:lnTo>
                    <a:pt x="824" y="3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29" name="Freeform 163">
              <a:extLst>
                <a:ext uri="{FF2B5EF4-FFF2-40B4-BE49-F238E27FC236}">
                  <a16:creationId xmlns:a16="http://schemas.microsoft.com/office/drawing/2014/main" id="{A8F9722D-9169-455F-AF80-84EEF90ED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19" y="3330576"/>
              <a:ext cx="772967" cy="1338369"/>
            </a:xfrm>
            <a:custGeom>
              <a:avLst/>
              <a:gdLst>
                <a:gd name="T0" fmla="*/ 0 w 823"/>
                <a:gd name="T1" fmla="*/ 0 h 1425"/>
                <a:gd name="T2" fmla="*/ 35 w 823"/>
                <a:gd name="T3" fmla="*/ 996 h 1425"/>
                <a:gd name="T4" fmla="*/ 823 w 823"/>
                <a:gd name="T5" fmla="*/ 1425 h 1425"/>
                <a:gd name="T6" fmla="*/ 823 w 823"/>
                <a:gd name="T7" fmla="*/ 390 h 1425"/>
                <a:gd name="T8" fmla="*/ 0 w 823"/>
                <a:gd name="T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3" h="1425">
                  <a:moveTo>
                    <a:pt x="0" y="0"/>
                  </a:moveTo>
                  <a:lnTo>
                    <a:pt x="35" y="996"/>
                  </a:lnTo>
                  <a:lnTo>
                    <a:pt x="823" y="1425"/>
                  </a:lnTo>
                  <a:lnTo>
                    <a:pt x="823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0" name="Freeform 164">
              <a:extLst>
                <a:ext uri="{FF2B5EF4-FFF2-40B4-BE49-F238E27FC236}">
                  <a16:creationId xmlns:a16="http://schemas.microsoft.com/office/drawing/2014/main" id="{5F1D2157-B9E6-4794-AA27-6CA6E558C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592" y="4357129"/>
              <a:ext cx="740095" cy="1289530"/>
            </a:xfrm>
            <a:custGeom>
              <a:avLst/>
              <a:gdLst>
                <a:gd name="T0" fmla="*/ 788 w 788"/>
                <a:gd name="T1" fmla="*/ 1373 h 1373"/>
                <a:gd name="T2" fmla="*/ 788 w 788"/>
                <a:gd name="T3" fmla="*/ 443 h 1373"/>
                <a:gd name="T4" fmla="*/ 0 w 788"/>
                <a:gd name="T5" fmla="*/ 0 h 1373"/>
                <a:gd name="T6" fmla="*/ 38 w 788"/>
                <a:gd name="T7" fmla="*/ 900 h 1373"/>
                <a:gd name="T8" fmla="*/ 788 w 788"/>
                <a:gd name="T9" fmla="*/ 1373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1373">
                  <a:moveTo>
                    <a:pt x="788" y="1373"/>
                  </a:moveTo>
                  <a:lnTo>
                    <a:pt x="788" y="443"/>
                  </a:lnTo>
                  <a:lnTo>
                    <a:pt x="0" y="0"/>
                  </a:lnTo>
                  <a:lnTo>
                    <a:pt x="38" y="900"/>
                  </a:lnTo>
                  <a:lnTo>
                    <a:pt x="788" y="13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1" name="Freeform 165">
              <a:extLst>
                <a:ext uri="{FF2B5EF4-FFF2-40B4-BE49-F238E27FC236}">
                  <a16:creationId xmlns:a16="http://schemas.microsoft.com/office/drawing/2014/main" id="{45A7F30B-EB43-4D30-B09C-360AA200F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9686" y="4357129"/>
              <a:ext cx="736338" cy="1289530"/>
            </a:xfrm>
            <a:custGeom>
              <a:avLst/>
              <a:gdLst>
                <a:gd name="T0" fmla="*/ 0 w 784"/>
                <a:gd name="T1" fmla="*/ 443 h 1373"/>
                <a:gd name="T2" fmla="*/ 784 w 784"/>
                <a:gd name="T3" fmla="*/ 0 h 1373"/>
                <a:gd name="T4" fmla="*/ 753 w 784"/>
                <a:gd name="T5" fmla="*/ 900 h 1373"/>
                <a:gd name="T6" fmla="*/ 0 w 784"/>
                <a:gd name="T7" fmla="*/ 1373 h 1373"/>
                <a:gd name="T8" fmla="*/ 0 w 784"/>
                <a:gd name="T9" fmla="*/ 443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1373">
                  <a:moveTo>
                    <a:pt x="0" y="443"/>
                  </a:moveTo>
                  <a:lnTo>
                    <a:pt x="784" y="0"/>
                  </a:lnTo>
                  <a:lnTo>
                    <a:pt x="753" y="900"/>
                  </a:lnTo>
                  <a:lnTo>
                    <a:pt x="0" y="1373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2" name="Freeform 166">
              <a:extLst>
                <a:ext uri="{FF2B5EF4-FFF2-40B4-BE49-F238E27FC236}">
                  <a16:creationId xmlns:a16="http://schemas.microsoft.com/office/drawing/2014/main" id="{290F2EB3-CAA9-4618-8FF5-73650EAEB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9686" y="3330576"/>
              <a:ext cx="772028" cy="1338369"/>
            </a:xfrm>
            <a:custGeom>
              <a:avLst/>
              <a:gdLst>
                <a:gd name="T0" fmla="*/ 0 w 822"/>
                <a:gd name="T1" fmla="*/ 390 h 1425"/>
                <a:gd name="T2" fmla="*/ 822 w 822"/>
                <a:gd name="T3" fmla="*/ 0 h 1425"/>
                <a:gd name="T4" fmla="*/ 784 w 822"/>
                <a:gd name="T5" fmla="*/ 996 h 1425"/>
                <a:gd name="T6" fmla="*/ 0 w 822"/>
                <a:gd name="T7" fmla="*/ 1425 h 1425"/>
                <a:gd name="T8" fmla="*/ 0 w 822"/>
                <a:gd name="T9" fmla="*/ 39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425">
                  <a:moveTo>
                    <a:pt x="0" y="390"/>
                  </a:moveTo>
                  <a:lnTo>
                    <a:pt x="822" y="0"/>
                  </a:lnTo>
                  <a:lnTo>
                    <a:pt x="784" y="996"/>
                  </a:lnTo>
                  <a:lnTo>
                    <a:pt x="0" y="1425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3" name="Freeform 167">
              <a:extLst>
                <a:ext uri="{FF2B5EF4-FFF2-40B4-BE49-F238E27FC236}">
                  <a16:creationId xmlns:a16="http://schemas.microsoft.com/office/drawing/2014/main" id="{25FC9F2E-207B-426C-A74C-DE4185C6E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404" y="2972738"/>
              <a:ext cx="722250" cy="1253840"/>
            </a:xfrm>
            <a:custGeom>
              <a:avLst/>
              <a:gdLst>
                <a:gd name="T0" fmla="*/ 47 w 769"/>
                <a:gd name="T1" fmla="*/ 343 h 1335"/>
                <a:gd name="T2" fmla="*/ 0 w 769"/>
                <a:gd name="T3" fmla="*/ 1335 h 1335"/>
                <a:gd name="T4" fmla="*/ 698 w 769"/>
                <a:gd name="T5" fmla="*/ 946 h 1335"/>
                <a:gd name="T6" fmla="*/ 769 w 769"/>
                <a:gd name="T7" fmla="*/ 0 h 1335"/>
                <a:gd name="T8" fmla="*/ 47 w 769"/>
                <a:gd name="T9" fmla="*/ 343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1335">
                  <a:moveTo>
                    <a:pt x="47" y="343"/>
                  </a:moveTo>
                  <a:lnTo>
                    <a:pt x="0" y="1335"/>
                  </a:lnTo>
                  <a:lnTo>
                    <a:pt x="698" y="946"/>
                  </a:lnTo>
                  <a:lnTo>
                    <a:pt x="769" y="0"/>
                  </a:lnTo>
                  <a:lnTo>
                    <a:pt x="47" y="34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4" name="Freeform 168">
              <a:extLst>
                <a:ext uri="{FF2B5EF4-FFF2-40B4-BE49-F238E27FC236}">
                  <a16:creationId xmlns:a16="http://schemas.microsoft.com/office/drawing/2014/main" id="{204F93A0-A8A7-4712-BE4E-3D7951678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1714" y="3955148"/>
              <a:ext cx="682803" cy="1205002"/>
            </a:xfrm>
            <a:custGeom>
              <a:avLst/>
              <a:gdLst>
                <a:gd name="T0" fmla="*/ 0 w 727"/>
                <a:gd name="T1" fmla="*/ 1283 h 1283"/>
                <a:gd name="T2" fmla="*/ 38 w 727"/>
                <a:gd name="T3" fmla="*/ 383 h 1283"/>
                <a:gd name="T4" fmla="*/ 727 w 727"/>
                <a:gd name="T5" fmla="*/ 0 h 1283"/>
                <a:gd name="T6" fmla="*/ 663 w 727"/>
                <a:gd name="T7" fmla="*/ 864 h 1283"/>
                <a:gd name="T8" fmla="*/ 0 w 727"/>
                <a:gd name="T9" fmla="*/ 128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7" h="1283">
                  <a:moveTo>
                    <a:pt x="0" y="1283"/>
                  </a:moveTo>
                  <a:lnTo>
                    <a:pt x="38" y="383"/>
                  </a:lnTo>
                  <a:lnTo>
                    <a:pt x="727" y="0"/>
                  </a:lnTo>
                  <a:lnTo>
                    <a:pt x="663" y="864"/>
                  </a:lnTo>
                  <a:lnTo>
                    <a:pt x="0" y="128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5" name="Freeform 169">
              <a:extLst>
                <a:ext uri="{FF2B5EF4-FFF2-40B4-BE49-F238E27FC236}">
                  <a16:creationId xmlns:a16="http://schemas.microsoft.com/office/drawing/2014/main" id="{15796275-072D-4792-BDC8-BFEF353DF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19" y="3000915"/>
              <a:ext cx="1544995" cy="695952"/>
            </a:xfrm>
            <a:custGeom>
              <a:avLst/>
              <a:gdLst>
                <a:gd name="T0" fmla="*/ 0 w 1645"/>
                <a:gd name="T1" fmla="*/ 351 h 741"/>
                <a:gd name="T2" fmla="*/ 823 w 1645"/>
                <a:gd name="T3" fmla="*/ 0 h 741"/>
                <a:gd name="T4" fmla="*/ 1645 w 1645"/>
                <a:gd name="T5" fmla="*/ 351 h 741"/>
                <a:gd name="T6" fmla="*/ 823 w 1645"/>
                <a:gd name="T7" fmla="*/ 741 h 741"/>
                <a:gd name="T8" fmla="*/ 0 w 1645"/>
                <a:gd name="T9" fmla="*/ 35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741">
                  <a:moveTo>
                    <a:pt x="0" y="351"/>
                  </a:moveTo>
                  <a:lnTo>
                    <a:pt x="823" y="0"/>
                  </a:lnTo>
                  <a:lnTo>
                    <a:pt x="1645" y="351"/>
                  </a:lnTo>
                  <a:lnTo>
                    <a:pt x="823" y="741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6" name="Freeform 170">
              <a:extLst>
                <a:ext uri="{FF2B5EF4-FFF2-40B4-BE49-F238E27FC236}">
                  <a16:creationId xmlns:a16="http://schemas.microsoft.com/office/drawing/2014/main" id="{CDE823CA-2334-494E-B582-A2E8E1E13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658" y="2678767"/>
              <a:ext cx="1455770" cy="613302"/>
            </a:xfrm>
            <a:custGeom>
              <a:avLst/>
              <a:gdLst>
                <a:gd name="T0" fmla="*/ 0 w 1550"/>
                <a:gd name="T1" fmla="*/ 313 h 653"/>
                <a:gd name="T2" fmla="*/ 819 w 1550"/>
                <a:gd name="T3" fmla="*/ 0 h 653"/>
                <a:gd name="T4" fmla="*/ 1550 w 1550"/>
                <a:gd name="T5" fmla="*/ 305 h 653"/>
                <a:gd name="T6" fmla="*/ 722 w 1550"/>
                <a:gd name="T7" fmla="*/ 653 h 653"/>
                <a:gd name="T8" fmla="*/ 0 w 1550"/>
                <a:gd name="T9" fmla="*/ 31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0" h="653">
                  <a:moveTo>
                    <a:pt x="0" y="313"/>
                  </a:moveTo>
                  <a:lnTo>
                    <a:pt x="819" y="0"/>
                  </a:lnTo>
                  <a:lnTo>
                    <a:pt x="1550" y="305"/>
                  </a:lnTo>
                  <a:lnTo>
                    <a:pt x="722" y="65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7" name="Freeform 171">
              <a:extLst>
                <a:ext uri="{FF2B5EF4-FFF2-40B4-BE49-F238E27FC236}">
                  <a16:creationId xmlns:a16="http://schemas.microsoft.com/office/drawing/2014/main" id="{A5B17DFB-7CD9-456E-8DFF-1867D963C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641" y="2678767"/>
              <a:ext cx="1452013" cy="616119"/>
            </a:xfrm>
            <a:custGeom>
              <a:avLst/>
              <a:gdLst>
                <a:gd name="T0" fmla="*/ 824 w 1546"/>
                <a:gd name="T1" fmla="*/ 656 h 656"/>
                <a:gd name="T2" fmla="*/ 0 w 1546"/>
                <a:gd name="T3" fmla="*/ 313 h 656"/>
                <a:gd name="T4" fmla="*/ 732 w 1546"/>
                <a:gd name="T5" fmla="*/ 0 h 656"/>
                <a:gd name="T6" fmla="*/ 1546 w 1546"/>
                <a:gd name="T7" fmla="*/ 313 h 656"/>
                <a:gd name="T8" fmla="*/ 824 w 1546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6" h="656">
                  <a:moveTo>
                    <a:pt x="824" y="656"/>
                  </a:moveTo>
                  <a:lnTo>
                    <a:pt x="0" y="313"/>
                  </a:lnTo>
                  <a:lnTo>
                    <a:pt x="732" y="0"/>
                  </a:lnTo>
                  <a:lnTo>
                    <a:pt x="1546" y="313"/>
                  </a:lnTo>
                  <a:lnTo>
                    <a:pt x="824" y="6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38" name="Freeform 172">
              <a:extLst>
                <a:ext uri="{FF2B5EF4-FFF2-40B4-BE49-F238E27FC236}">
                  <a16:creationId xmlns:a16="http://schemas.microsoft.com/office/drawing/2014/main" id="{BD03384A-175C-4D37-8A8D-35FA8A1F7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005" y="2397005"/>
              <a:ext cx="1370302" cy="541922"/>
            </a:xfrm>
            <a:custGeom>
              <a:avLst/>
              <a:gdLst>
                <a:gd name="T0" fmla="*/ 727 w 1459"/>
                <a:gd name="T1" fmla="*/ 0 h 577"/>
                <a:gd name="T2" fmla="*/ 1459 w 1459"/>
                <a:gd name="T3" fmla="*/ 269 h 577"/>
                <a:gd name="T4" fmla="*/ 727 w 1459"/>
                <a:gd name="T5" fmla="*/ 577 h 577"/>
                <a:gd name="T6" fmla="*/ 0 w 1459"/>
                <a:gd name="T7" fmla="*/ 269 h 577"/>
                <a:gd name="T8" fmla="*/ 727 w 1459"/>
                <a:gd name="T9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9" h="577">
                  <a:moveTo>
                    <a:pt x="727" y="0"/>
                  </a:moveTo>
                  <a:lnTo>
                    <a:pt x="1459" y="269"/>
                  </a:lnTo>
                  <a:lnTo>
                    <a:pt x="727" y="577"/>
                  </a:lnTo>
                  <a:lnTo>
                    <a:pt x="0" y="269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POSans H" panose="00020600040101010101" pitchFamily="18" charset="-122"/>
              </a:endParaRPr>
            </a:p>
          </p:txBody>
        </p:sp>
      </p:grpSp>
      <p:pic>
        <p:nvPicPr>
          <p:cNvPr id="140" name="图片 139" descr="黑暗里有星球&#10;&#10;中度可信度描述已自动生成">
            <a:extLst>
              <a:ext uri="{FF2B5EF4-FFF2-40B4-BE49-F238E27FC236}">
                <a16:creationId xmlns:a16="http://schemas.microsoft.com/office/drawing/2014/main" id="{A6B23EA0-A670-4259-BB76-080E38F5C1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580" y="4057212"/>
            <a:ext cx="795637" cy="1109835"/>
          </a:xfrm>
          <a:prstGeom prst="rect">
            <a:avLst/>
          </a:prstGeom>
        </p:spPr>
      </p:pic>
      <p:pic>
        <p:nvPicPr>
          <p:cNvPr id="141" name="图片 140" descr="黑暗里有星球&#10;&#10;中度可信度描述已自动生成">
            <a:extLst>
              <a:ext uri="{FF2B5EF4-FFF2-40B4-BE49-F238E27FC236}">
                <a16:creationId xmlns:a16="http://schemas.microsoft.com/office/drawing/2014/main" id="{423ECF07-78BA-4621-A09B-F91994B44D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45720" y="2277763"/>
            <a:ext cx="562904" cy="785196"/>
          </a:xfrm>
          <a:prstGeom prst="rect">
            <a:avLst/>
          </a:prstGeom>
        </p:spPr>
      </p:pic>
      <p:pic>
        <p:nvPicPr>
          <p:cNvPr id="142" name="图片 141" descr="黑暗里有星球&#10;&#10;中度可信度描述已自动生成">
            <a:extLst>
              <a:ext uri="{FF2B5EF4-FFF2-40B4-BE49-F238E27FC236}">
                <a16:creationId xmlns:a16="http://schemas.microsoft.com/office/drawing/2014/main" id="{66E803B6-096E-4DBE-864D-7C8DB5BD160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69819" y="5319469"/>
            <a:ext cx="1027014" cy="1432584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2F79B722-3A4F-43DA-B5DB-91DD031C51F0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66" name="图片 65" descr="背景图案&#10;&#10;描述已自动生成">
              <a:extLst>
                <a:ext uri="{FF2B5EF4-FFF2-40B4-BE49-F238E27FC236}">
                  <a16:creationId xmlns:a16="http://schemas.microsoft.com/office/drawing/2014/main" id="{20B0E34E-1276-4D21-BE59-621FF1955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67" name="图片 66" descr="背景图案&#10;&#10;描述已自动生成">
              <a:extLst>
                <a:ext uri="{FF2B5EF4-FFF2-40B4-BE49-F238E27FC236}">
                  <a16:creationId xmlns:a16="http://schemas.microsoft.com/office/drawing/2014/main" id="{64C113AD-22AC-49E9-889F-CD11FB598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28700"/>
              <a:ext cx="558800" cy="1457325"/>
            </a:xfrm>
            <a:prstGeom prst="rect">
              <a:avLst/>
            </a:prstGeom>
          </p:spPr>
        </p:pic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9D1473D-F7E2-4A12-AB82-233B0381152E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01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6C340D5-C7FF-4657-9C44-B4060F5E2DBD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A27A100-EDE7-4E57-973C-6E474F34D943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4BDCA6A-98B7-4C36-A7CE-33742040E022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30D4A0C-4FE5-40E2-8A0F-74A62162F6CF}"/>
              </a:ext>
            </a:extLst>
          </p:cNvPr>
          <p:cNvGrpSpPr/>
          <p:nvPr/>
        </p:nvGrpSpPr>
        <p:grpSpPr>
          <a:xfrm>
            <a:off x="1176150" y="2022070"/>
            <a:ext cx="3433108" cy="1468912"/>
            <a:chOff x="1176150" y="2022070"/>
            <a:chExt cx="3433108" cy="1468912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C146D7A-C33E-49E4-AC17-4ED3130CF2A5}"/>
                </a:ext>
              </a:extLst>
            </p:cNvPr>
            <p:cNvSpPr txBox="1"/>
            <p:nvPr/>
          </p:nvSpPr>
          <p:spPr>
            <a:xfrm>
              <a:off x="1348088" y="2022070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情况概述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B6A1C09A-E520-40FF-BAC9-006761B78A83}"/>
                </a:ext>
              </a:extLst>
            </p:cNvPr>
            <p:cNvSpPr txBox="1"/>
            <p:nvPr/>
          </p:nvSpPr>
          <p:spPr>
            <a:xfrm>
              <a:off x="1176150" y="2454494"/>
              <a:ext cx="3433108" cy="1036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CEDB476C-62EA-49CF-95C4-A4677ECB2AEA}"/>
                </a:ext>
              </a:extLst>
            </p:cNvPr>
            <p:cNvSpPr/>
            <p:nvPr/>
          </p:nvSpPr>
          <p:spPr>
            <a:xfrm>
              <a:off x="1269495" y="2078356"/>
              <a:ext cx="96390" cy="2933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E77B1B-A49D-43B1-9218-C0D2DA772F92}"/>
              </a:ext>
            </a:extLst>
          </p:cNvPr>
          <p:cNvGrpSpPr/>
          <p:nvPr/>
        </p:nvGrpSpPr>
        <p:grpSpPr>
          <a:xfrm>
            <a:off x="1176150" y="4223847"/>
            <a:ext cx="3433108" cy="1468912"/>
            <a:chOff x="1176150" y="4223847"/>
            <a:chExt cx="3433108" cy="1468912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89FED027-D34A-413F-ABB9-E0DDBBA8E659}"/>
                </a:ext>
              </a:extLst>
            </p:cNvPr>
            <p:cNvSpPr txBox="1"/>
            <p:nvPr/>
          </p:nvSpPr>
          <p:spPr>
            <a:xfrm>
              <a:off x="1348088" y="4223847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情况概述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649DC31F-4D3E-4C21-8A9B-C5962CE47761}"/>
                </a:ext>
              </a:extLst>
            </p:cNvPr>
            <p:cNvSpPr txBox="1"/>
            <p:nvPr/>
          </p:nvSpPr>
          <p:spPr>
            <a:xfrm>
              <a:off x="1176150" y="4656271"/>
              <a:ext cx="3433108" cy="1036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3F13366-E730-47B6-8460-15F1F0C443C5}"/>
                </a:ext>
              </a:extLst>
            </p:cNvPr>
            <p:cNvSpPr/>
            <p:nvPr/>
          </p:nvSpPr>
          <p:spPr>
            <a:xfrm>
              <a:off x="1269495" y="4285643"/>
              <a:ext cx="96390" cy="2933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43198B6-B094-4AD2-97DE-1CA45898A74C}"/>
              </a:ext>
            </a:extLst>
          </p:cNvPr>
          <p:cNvGrpSpPr/>
          <p:nvPr/>
        </p:nvGrpSpPr>
        <p:grpSpPr>
          <a:xfrm>
            <a:off x="8269965" y="2022070"/>
            <a:ext cx="3433108" cy="1468912"/>
            <a:chOff x="8269965" y="2022070"/>
            <a:chExt cx="3433108" cy="1468912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382ABEC0-F653-4A0A-AA17-2C07D5A64CA7}"/>
                </a:ext>
              </a:extLst>
            </p:cNvPr>
            <p:cNvSpPr txBox="1"/>
            <p:nvPr/>
          </p:nvSpPr>
          <p:spPr>
            <a:xfrm>
              <a:off x="8450807" y="2022070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情况概述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2E8BAFFA-65C5-4343-85E0-DC1EA34578FE}"/>
                </a:ext>
              </a:extLst>
            </p:cNvPr>
            <p:cNvSpPr txBox="1"/>
            <p:nvPr/>
          </p:nvSpPr>
          <p:spPr>
            <a:xfrm>
              <a:off x="8269965" y="2454494"/>
              <a:ext cx="3433108" cy="1036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1BB51F2-4ED4-4494-B0FB-AACF7D581A23}"/>
                </a:ext>
              </a:extLst>
            </p:cNvPr>
            <p:cNvSpPr/>
            <p:nvPr/>
          </p:nvSpPr>
          <p:spPr>
            <a:xfrm>
              <a:off x="8364934" y="2078356"/>
              <a:ext cx="96390" cy="2933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1737F5C-0924-4018-A02A-FC63EED0137C}"/>
              </a:ext>
            </a:extLst>
          </p:cNvPr>
          <p:cNvGrpSpPr/>
          <p:nvPr/>
        </p:nvGrpSpPr>
        <p:grpSpPr>
          <a:xfrm>
            <a:off x="8269965" y="4223847"/>
            <a:ext cx="3433108" cy="1468912"/>
            <a:chOff x="8269965" y="4223847"/>
            <a:chExt cx="3433108" cy="1468912"/>
          </a:xfrm>
        </p:grpSpPr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B72810F0-A4E7-46E2-80CF-368665836C89}"/>
                </a:ext>
              </a:extLst>
            </p:cNvPr>
            <p:cNvSpPr txBox="1"/>
            <p:nvPr/>
          </p:nvSpPr>
          <p:spPr>
            <a:xfrm>
              <a:off x="8450807" y="4223847"/>
              <a:ext cx="3002914" cy="42941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>
                  <a:solidFill>
                    <a:schemeClr val="bg1"/>
                  </a:solidFill>
                  <a:effectLst>
                    <a:outerShdw blurRad="101600" dist="38100" dir="2700000" algn="tl">
                      <a:schemeClr val="accent3">
                        <a:alpha val="60000"/>
                      </a:schemeClr>
                    </a:outerShdw>
                  </a:effectLst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accent5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情况概述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3150A0EB-0A12-4376-9AC8-DF5F2BFAEAB0}"/>
                </a:ext>
              </a:extLst>
            </p:cNvPr>
            <p:cNvSpPr txBox="1"/>
            <p:nvPr/>
          </p:nvSpPr>
          <p:spPr>
            <a:xfrm>
              <a:off x="8269965" y="4656271"/>
              <a:ext cx="3433108" cy="1036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沉没成本是指由于过去的决策已经发生了的，而不能由现在或将来的任何决策改变的成本。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F867F8D-74F2-4BB2-805E-6A25ED6F1774}"/>
                </a:ext>
              </a:extLst>
            </p:cNvPr>
            <p:cNvSpPr/>
            <p:nvPr/>
          </p:nvSpPr>
          <p:spPr>
            <a:xfrm>
              <a:off x="8364934" y="4285643"/>
              <a:ext cx="96390" cy="29336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50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  <p:bldP spid="143" grpId="0" animBg="1"/>
      <p:bldP spid="1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背景图案&#10;&#10;描述已自动生成">
            <a:extLst>
              <a:ext uri="{FF2B5EF4-FFF2-40B4-BE49-F238E27FC236}">
                <a16:creationId xmlns:a16="http://schemas.microsoft.com/office/drawing/2014/main" id="{D1F438B1-25EB-4AC1-9A19-16F410D7D9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D0521A87-79CC-4376-BE74-64ABE302EED2}"/>
              </a:ext>
            </a:extLst>
          </p:cNvPr>
          <p:cNvCxnSpPr/>
          <p:nvPr/>
        </p:nvCxnSpPr>
        <p:spPr>
          <a:xfrm flipV="1">
            <a:off x="2076412" y="2337410"/>
            <a:ext cx="6638431" cy="10299"/>
          </a:xfrm>
          <a:prstGeom prst="lin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9F4A1AB-18F8-4D48-9718-020E928C0E15}"/>
              </a:ext>
            </a:extLst>
          </p:cNvPr>
          <p:cNvSpPr/>
          <p:nvPr/>
        </p:nvSpPr>
        <p:spPr>
          <a:xfrm>
            <a:off x="8714842" y="2337410"/>
            <a:ext cx="1523925" cy="1526268"/>
          </a:xfrm>
          <a:custGeom>
            <a:avLst/>
            <a:gdLst>
              <a:gd name="connsiteX0" fmla="*/ 0 w 1523925"/>
              <a:gd name="connsiteY0" fmla="*/ 0 h 1526268"/>
              <a:gd name="connsiteX1" fmla="*/ 1523925 w 1523925"/>
              <a:gd name="connsiteY1" fmla="*/ 1526268 h 152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3925" h="1526268">
                <a:moveTo>
                  <a:pt x="0" y="0"/>
                </a:moveTo>
                <a:cubicBezTo>
                  <a:pt x="854303" y="30574"/>
                  <a:pt x="1523925" y="700219"/>
                  <a:pt x="1523925" y="1526268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2943FF4-FE42-4FD4-8ABC-910CFFA1164E}"/>
              </a:ext>
            </a:extLst>
          </p:cNvPr>
          <p:cNvCxnSpPr/>
          <p:nvPr/>
        </p:nvCxnSpPr>
        <p:spPr>
          <a:xfrm>
            <a:off x="2076412" y="5379647"/>
            <a:ext cx="6638431" cy="10299"/>
          </a:xfrm>
          <a:prstGeom prst="lin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F89086-9250-44FA-A823-465FAFDEE709}"/>
              </a:ext>
            </a:extLst>
          </p:cNvPr>
          <p:cNvSpPr/>
          <p:nvPr/>
        </p:nvSpPr>
        <p:spPr>
          <a:xfrm>
            <a:off x="8714842" y="3863678"/>
            <a:ext cx="1523925" cy="1526268"/>
          </a:xfrm>
          <a:custGeom>
            <a:avLst/>
            <a:gdLst>
              <a:gd name="connsiteX0" fmla="*/ 0 w 1523925"/>
              <a:gd name="connsiteY0" fmla="*/ 1526268 h 1526268"/>
              <a:gd name="connsiteX1" fmla="*/ 1523925 w 1523925"/>
              <a:gd name="connsiteY1" fmla="*/ 0 h 152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3925" h="1526268">
                <a:moveTo>
                  <a:pt x="0" y="1526268"/>
                </a:moveTo>
                <a:cubicBezTo>
                  <a:pt x="854303" y="1495694"/>
                  <a:pt x="1523925" y="826049"/>
                  <a:pt x="1523925" y="0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 hidden="1">
            <a:extLst>
              <a:ext uri="{FF2B5EF4-FFF2-40B4-BE49-F238E27FC236}">
                <a16:creationId xmlns:a16="http://schemas.microsoft.com/office/drawing/2014/main" id="{CBEEF253-312F-483C-95CE-6D8C821E8EC0}"/>
              </a:ext>
            </a:extLst>
          </p:cNvPr>
          <p:cNvSpPr/>
          <p:nvPr/>
        </p:nvSpPr>
        <p:spPr>
          <a:xfrm>
            <a:off x="2076412" y="2337410"/>
            <a:ext cx="8162356" cy="1526268"/>
          </a:xfrm>
          <a:custGeom>
            <a:avLst/>
            <a:gdLst>
              <a:gd name="connsiteX0" fmla="*/ 0 w 1643605"/>
              <a:gd name="connsiteY0" fmla="*/ 0 h 1643605"/>
              <a:gd name="connsiteX1" fmla="*/ 1643605 w 1643605"/>
              <a:gd name="connsiteY1" fmla="*/ 1643605 h 1643605"/>
              <a:gd name="connsiteX0" fmla="*/ 31023 w 1674628"/>
              <a:gd name="connsiteY0" fmla="*/ 33598 h 1677203"/>
              <a:gd name="connsiteX1" fmla="*/ 0 w 1674628"/>
              <a:gd name="connsiteY1" fmla="*/ 0 h 1677203"/>
              <a:gd name="connsiteX2" fmla="*/ 1674628 w 1674628"/>
              <a:gd name="connsiteY2" fmla="*/ 1677203 h 1677203"/>
              <a:gd name="connsiteX0" fmla="*/ 0 w 7604567"/>
              <a:gd name="connsiteY0" fmla="*/ 311390 h 1677203"/>
              <a:gd name="connsiteX1" fmla="*/ 5929939 w 7604567"/>
              <a:gd name="connsiteY1" fmla="*/ 0 h 1677203"/>
              <a:gd name="connsiteX2" fmla="*/ 7604567 w 7604567"/>
              <a:gd name="connsiteY2" fmla="*/ 1677203 h 1677203"/>
              <a:gd name="connsiteX0" fmla="*/ 0 w 8530542"/>
              <a:gd name="connsiteY0" fmla="*/ 137770 h 1677203"/>
              <a:gd name="connsiteX1" fmla="*/ 6855914 w 8530542"/>
              <a:gd name="connsiteY1" fmla="*/ 0 h 1677203"/>
              <a:gd name="connsiteX2" fmla="*/ 8530542 w 8530542"/>
              <a:gd name="connsiteY2" fmla="*/ 1677203 h 1677203"/>
              <a:gd name="connsiteX0" fmla="*/ 0 w 9606988"/>
              <a:gd name="connsiteY0" fmla="*/ 0 h 1689903"/>
              <a:gd name="connsiteX1" fmla="*/ 7932360 w 9606988"/>
              <a:gd name="connsiteY1" fmla="*/ 12700 h 1689903"/>
              <a:gd name="connsiteX2" fmla="*/ 9606988 w 9606988"/>
              <a:gd name="connsiteY2" fmla="*/ 1689903 h 1689903"/>
              <a:gd name="connsiteX0" fmla="*/ 0 w 9005105"/>
              <a:gd name="connsiteY0" fmla="*/ 79897 h 1677203"/>
              <a:gd name="connsiteX1" fmla="*/ 7330477 w 9005105"/>
              <a:gd name="connsiteY1" fmla="*/ 0 h 1677203"/>
              <a:gd name="connsiteX2" fmla="*/ 9005105 w 9005105"/>
              <a:gd name="connsiteY2" fmla="*/ 1677203 h 1677203"/>
              <a:gd name="connsiteX0" fmla="*/ 0 w 8974625"/>
              <a:gd name="connsiteY0" fmla="*/ 18937 h 1677203"/>
              <a:gd name="connsiteX1" fmla="*/ 7299997 w 8974625"/>
              <a:gd name="connsiteY1" fmla="*/ 0 h 1677203"/>
              <a:gd name="connsiteX2" fmla="*/ 8974625 w 8974625"/>
              <a:gd name="connsiteY2" fmla="*/ 1677203 h 1677203"/>
              <a:gd name="connsiteX0" fmla="*/ 0 w 8974625"/>
              <a:gd name="connsiteY0" fmla="*/ 18937 h 1677203"/>
              <a:gd name="connsiteX1" fmla="*/ 7299997 w 8974625"/>
              <a:gd name="connsiteY1" fmla="*/ 0 h 1677203"/>
              <a:gd name="connsiteX2" fmla="*/ 8974625 w 8974625"/>
              <a:gd name="connsiteY2" fmla="*/ 1677203 h 1677203"/>
              <a:gd name="connsiteX0" fmla="*/ 0 w 8969545"/>
              <a:gd name="connsiteY0" fmla="*/ 11317 h 1677203"/>
              <a:gd name="connsiteX1" fmla="*/ 7294917 w 8969545"/>
              <a:gd name="connsiteY1" fmla="*/ 0 h 1677203"/>
              <a:gd name="connsiteX2" fmla="*/ 8969545 w 8969545"/>
              <a:gd name="connsiteY2" fmla="*/ 1677203 h 1677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69545" h="1677203">
                <a:moveTo>
                  <a:pt x="0" y="11317"/>
                </a:moveTo>
                <a:lnTo>
                  <a:pt x="7294917" y="0"/>
                </a:lnTo>
                <a:cubicBezTo>
                  <a:pt x="8233690" y="33598"/>
                  <a:pt x="8969545" y="769465"/>
                  <a:pt x="8969545" y="167720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任意多边形: 形状 17" hidden="1">
            <a:extLst>
              <a:ext uri="{FF2B5EF4-FFF2-40B4-BE49-F238E27FC236}">
                <a16:creationId xmlns:a16="http://schemas.microsoft.com/office/drawing/2014/main" id="{2200F657-6949-4A4A-8544-022DDC5D516D}"/>
              </a:ext>
            </a:extLst>
          </p:cNvPr>
          <p:cNvSpPr/>
          <p:nvPr/>
        </p:nvSpPr>
        <p:spPr>
          <a:xfrm flipV="1">
            <a:off x="2076412" y="3863678"/>
            <a:ext cx="8162356" cy="1526268"/>
          </a:xfrm>
          <a:custGeom>
            <a:avLst/>
            <a:gdLst>
              <a:gd name="connsiteX0" fmla="*/ 0 w 1643605"/>
              <a:gd name="connsiteY0" fmla="*/ 0 h 1643605"/>
              <a:gd name="connsiteX1" fmla="*/ 1643605 w 1643605"/>
              <a:gd name="connsiteY1" fmla="*/ 1643605 h 1643605"/>
              <a:gd name="connsiteX0" fmla="*/ 31023 w 1674628"/>
              <a:gd name="connsiteY0" fmla="*/ 33598 h 1677203"/>
              <a:gd name="connsiteX1" fmla="*/ 0 w 1674628"/>
              <a:gd name="connsiteY1" fmla="*/ 0 h 1677203"/>
              <a:gd name="connsiteX2" fmla="*/ 1674628 w 1674628"/>
              <a:gd name="connsiteY2" fmla="*/ 1677203 h 1677203"/>
              <a:gd name="connsiteX0" fmla="*/ 0 w 7604567"/>
              <a:gd name="connsiteY0" fmla="*/ 311390 h 1677203"/>
              <a:gd name="connsiteX1" fmla="*/ 5929939 w 7604567"/>
              <a:gd name="connsiteY1" fmla="*/ 0 h 1677203"/>
              <a:gd name="connsiteX2" fmla="*/ 7604567 w 7604567"/>
              <a:gd name="connsiteY2" fmla="*/ 1677203 h 1677203"/>
              <a:gd name="connsiteX0" fmla="*/ 0 w 8530542"/>
              <a:gd name="connsiteY0" fmla="*/ 137770 h 1677203"/>
              <a:gd name="connsiteX1" fmla="*/ 6855914 w 8530542"/>
              <a:gd name="connsiteY1" fmla="*/ 0 h 1677203"/>
              <a:gd name="connsiteX2" fmla="*/ 8530542 w 8530542"/>
              <a:gd name="connsiteY2" fmla="*/ 1677203 h 1677203"/>
              <a:gd name="connsiteX0" fmla="*/ 0 w 9606988"/>
              <a:gd name="connsiteY0" fmla="*/ 0 h 1689903"/>
              <a:gd name="connsiteX1" fmla="*/ 7932360 w 9606988"/>
              <a:gd name="connsiteY1" fmla="*/ 12700 h 1689903"/>
              <a:gd name="connsiteX2" fmla="*/ 9606988 w 9606988"/>
              <a:gd name="connsiteY2" fmla="*/ 1689903 h 1689903"/>
              <a:gd name="connsiteX0" fmla="*/ 0 w 9005105"/>
              <a:gd name="connsiteY0" fmla="*/ 79897 h 1677203"/>
              <a:gd name="connsiteX1" fmla="*/ 7330477 w 9005105"/>
              <a:gd name="connsiteY1" fmla="*/ 0 h 1677203"/>
              <a:gd name="connsiteX2" fmla="*/ 9005105 w 9005105"/>
              <a:gd name="connsiteY2" fmla="*/ 1677203 h 1677203"/>
              <a:gd name="connsiteX0" fmla="*/ 0 w 8974625"/>
              <a:gd name="connsiteY0" fmla="*/ 18937 h 1677203"/>
              <a:gd name="connsiteX1" fmla="*/ 7299997 w 8974625"/>
              <a:gd name="connsiteY1" fmla="*/ 0 h 1677203"/>
              <a:gd name="connsiteX2" fmla="*/ 8974625 w 8974625"/>
              <a:gd name="connsiteY2" fmla="*/ 1677203 h 1677203"/>
              <a:gd name="connsiteX0" fmla="*/ 0 w 8974625"/>
              <a:gd name="connsiteY0" fmla="*/ 18937 h 1677203"/>
              <a:gd name="connsiteX1" fmla="*/ 7299997 w 8974625"/>
              <a:gd name="connsiteY1" fmla="*/ 0 h 1677203"/>
              <a:gd name="connsiteX2" fmla="*/ 8974625 w 8974625"/>
              <a:gd name="connsiteY2" fmla="*/ 1677203 h 1677203"/>
              <a:gd name="connsiteX0" fmla="*/ 0 w 8969545"/>
              <a:gd name="connsiteY0" fmla="*/ 11317 h 1677203"/>
              <a:gd name="connsiteX1" fmla="*/ 7294917 w 8969545"/>
              <a:gd name="connsiteY1" fmla="*/ 0 h 1677203"/>
              <a:gd name="connsiteX2" fmla="*/ 8969545 w 8969545"/>
              <a:gd name="connsiteY2" fmla="*/ 1677203 h 1677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69545" h="1677203">
                <a:moveTo>
                  <a:pt x="0" y="11317"/>
                </a:moveTo>
                <a:lnTo>
                  <a:pt x="7294917" y="0"/>
                </a:lnTo>
                <a:cubicBezTo>
                  <a:pt x="8233690" y="33598"/>
                  <a:pt x="8969545" y="769465"/>
                  <a:pt x="8969545" y="167720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CDF9C2-D98B-4861-A3C9-185B67CD9255}"/>
              </a:ext>
            </a:extLst>
          </p:cNvPr>
          <p:cNvCxnSpPr>
            <a:cxnSpLocks/>
          </p:cNvCxnSpPr>
          <p:nvPr/>
        </p:nvCxnSpPr>
        <p:spPr>
          <a:xfrm>
            <a:off x="11645265" y="1051183"/>
            <a:ext cx="546735" cy="0"/>
          </a:xfrm>
          <a:prstGeom prst="line">
            <a:avLst/>
          </a:prstGeom>
          <a:ln w="63500" cap="flat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 hidden="1">
            <a:extLst>
              <a:ext uri="{FF2B5EF4-FFF2-40B4-BE49-F238E27FC236}">
                <a16:creationId xmlns:a16="http://schemas.microsoft.com/office/drawing/2014/main" id="{0F70F2E5-E802-4DE9-8032-3EEB9D19AE75}"/>
              </a:ext>
            </a:extLst>
          </p:cNvPr>
          <p:cNvSpPr/>
          <p:nvPr/>
        </p:nvSpPr>
        <p:spPr>
          <a:xfrm>
            <a:off x="-844952" y="1010912"/>
            <a:ext cx="37039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hidden="1">
            <a:extLst>
              <a:ext uri="{FF2B5EF4-FFF2-40B4-BE49-F238E27FC236}">
                <a16:creationId xmlns:a16="http://schemas.microsoft.com/office/drawing/2014/main" id="{9B6D868C-9813-452F-BD5C-534832077240}"/>
              </a:ext>
            </a:extLst>
          </p:cNvPr>
          <p:cNvSpPr/>
          <p:nvPr/>
        </p:nvSpPr>
        <p:spPr>
          <a:xfrm>
            <a:off x="-889000" y="1010912"/>
            <a:ext cx="558800" cy="5847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206304E-B8E2-45CD-B1F1-B7DD641A9389}"/>
              </a:ext>
            </a:extLst>
          </p:cNvPr>
          <p:cNvSpPr txBox="1"/>
          <p:nvPr/>
        </p:nvSpPr>
        <p:spPr>
          <a:xfrm>
            <a:off x="772160" y="364581"/>
            <a:ext cx="611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项目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A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发展时间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DA00A1E-0FEF-46E9-BDB7-E0F5B95E31A0}"/>
              </a:ext>
            </a:extLst>
          </p:cNvPr>
          <p:cNvCxnSpPr>
            <a:cxnSpLocks/>
          </p:cNvCxnSpPr>
          <p:nvPr/>
        </p:nvCxnSpPr>
        <p:spPr>
          <a:xfrm>
            <a:off x="924560" y="1051183"/>
            <a:ext cx="10594340" cy="0"/>
          </a:xfrm>
          <a:prstGeom prst="line">
            <a:avLst/>
          </a:prstGeom>
          <a:ln w="63500" cap="sq">
            <a:gradFill>
              <a:gsLst>
                <a:gs pos="55000">
                  <a:schemeClr val="accent5"/>
                </a:gs>
                <a:gs pos="100000">
                  <a:schemeClr val="accent4"/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卡通人物&#10;&#10;低可信度描述已自动生成">
            <a:extLst>
              <a:ext uri="{FF2B5EF4-FFF2-40B4-BE49-F238E27FC236}">
                <a16:creationId xmlns:a16="http://schemas.microsoft.com/office/drawing/2014/main" id="{8B72E422-E743-40DB-A996-5802305CE5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885" y="4179515"/>
            <a:ext cx="1631436" cy="163143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FFB11D02-1E3E-49B4-9AFB-BE50596B6463}"/>
              </a:ext>
            </a:extLst>
          </p:cNvPr>
          <p:cNvSpPr txBox="1"/>
          <p:nvPr/>
        </p:nvSpPr>
        <p:spPr>
          <a:xfrm>
            <a:off x="937293" y="2739185"/>
            <a:ext cx="2420620" cy="47501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项目立项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F3E4CC-C4E2-4F3F-971B-C5F874B7B84C}"/>
              </a:ext>
            </a:extLst>
          </p:cNvPr>
          <p:cNvSpPr txBox="1"/>
          <p:nvPr/>
        </p:nvSpPr>
        <p:spPr>
          <a:xfrm>
            <a:off x="1155766" y="1624908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20XX.01.01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0B10A0-F353-46BA-9562-4FF293AF7223}"/>
              </a:ext>
            </a:extLst>
          </p:cNvPr>
          <p:cNvGrpSpPr/>
          <p:nvPr/>
        </p:nvGrpSpPr>
        <p:grpSpPr>
          <a:xfrm>
            <a:off x="1666380" y="2106383"/>
            <a:ext cx="962446" cy="640004"/>
            <a:chOff x="1666380" y="2033995"/>
            <a:chExt cx="962446" cy="640004"/>
          </a:xfrm>
        </p:grpSpPr>
        <p:pic>
          <p:nvPicPr>
            <p:cNvPr id="27" name="图片 26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872AB6DD-4432-425A-A508-F5AC8D5F71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97083" y="2033995"/>
              <a:ext cx="701040" cy="389165"/>
            </a:xfrm>
            <a:prstGeom prst="rect">
              <a:avLst/>
            </a:prstGeom>
          </p:spPr>
        </p:pic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0236038A-2B13-4765-BFEB-6D79D9D6EB25}"/>
                </a:ext>
              </a:extLst>
            </p:cNvPr>
            <p:cNvSpPr/>
            <p:nvPr/>
          </p:nvSpPr>
          <p:spPr>
            <a:xfrm flipV="1">
              <a:off x="1919011" y="2382030"/>
              <a:ext cx="457185" cy="29196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74EE533A-C308-4D25-8E9E-A3264FA03F86}"/>
                </a:ext>
              </a:extLst>
            </p:cNvPr>
            <p:cNvSpPr/>
            <p:nvPr/>
          </p:nvSpPr>
          <p:spPr>
            <a:xfrm flipV="1">
              <a:off x="1666380" y="2423158"/>
              <a:ext cx="962446" cy="25083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6811BF9-2590-4983-8DFA-4221563DE315}"/>
              </a:ext>
            </a:extLst>
          </p:cNvPr>
          <p:cNvSpPr txBox="1"/>
          <p:nvPr/>
        </p:nvSpPr>
        <p:spPr>
          <a:xfrm>
            <a:off x="3571980" y="2739185"/>
            <a:ext cx="2420620" cy="88792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确定目标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可执行、可拆解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8970A2B-EEC2-4F9E-B5D9-2131118256B6}"/>
              </a:ext>
            </a:extLst>
          </p:cNvPr>
          <p:cNvSpPr txBox="1"/>
          <p:nvPr/>
        </p:nvSpPr>
        <p:spPr>
          <a:xfrm>
            <a:off x="3790453" y="1624908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20XX.02.01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712AEE-59B3-4D94-B254-010A2212FD9B}"/>
              </a:ext>
            </a:extLst>
          </p:cNvPr>
          <p:cNvSpPr txBox="1"/>
          <p:nvPr/>
        </p:nvSpPr>
        <p:spPr>
          <a:xfrm>
            <a:off x="6126711" y="2739184"/>
            <a:ext cx="3170624" cy="84960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600" dirty="0"/>
              <a:t>工作任务</a:t>
            </a:r>
            <a:endParaRPr lang="en-US" altLang="zh-CN" sz="1600" dirty="0"/>
          </a:p>
          <a:p>
            <a:r>
              <a:rPr lang="zh-CN" altLang="en-US" sz="1600" dirty="0"/>
              <a:t>任务分解，安排优先级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3D4FE2D-447D-4A81-A145-ED22906C49EE}"/>
              </a:ext>
            </a:extLst>
          </p:cNvPr>
          <p:cNvSpPr txBox="1"/>
          <p:nvPr/>
        </p:nvSpPr>
        <p:spPr>
          <a:xfrm>
            <a:off x="6699047" y="1624908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20XX.03.01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769BAE7-3AA3-45DA-871B-58B270C3A668}"/>
              </a:ext>
            </a:extLst>
          </p:cNvPr>
          <p:cNvGrpSpPr/>
          <p:nvPr/>
        </p:nvGrpSpPr>
        <p:grpSpPr>
          <a:xfrm>
            <a:off x="4301067" y="2106383"/>
            <a:ext cx="962446" cy="640004"/>
            <a:chOff x="4879689" y="2033995"/>
            <a:chExt cx="962446" cy="640004"/>
          </a:xfrm>
        </p:grpSpPr>
        <p:pic>
          <p:nvPicPr>
            <p:cNvPr id="35" name="图片 34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B9F68D71-EAFA-4EF9-AD69-7C7C813A8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13975" y="2033995"/>
              <a:ext cx="701040" cy="389165"/>
            </a:xfrm>
            <a:prstGeom prst="rect">
              <a:avLst/>
            </a:prstGeom>
          </p:spPr>
        </p:pic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B7047D9F-3F01-4E2E-A7ED-11C0A0853718}"/>
                </a:ext>
              </a:extLst>
            </p:cNvPr>
            <p:cNvSpPr/>
            <p:nvPr/>
          </p:nvSpPr>
          <p:spPr>
            <a:xfrm flipV="1">
              <a:off x="5132320" y="2382030"/>
              <a:ext cx="457185" cy="29196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11925B00-A525-4476-96C9-96C72690FFB3}"/>
                </a:ext>
              </a:extLst>
            </p:cNvPr>
            <p:cNvSpPr/>
            <p:nvPr/>
          </p:nvSpPr>
          <p:spPr>
            <a:xfrm flipV="1">
              <a:off x="4879689" y="2423158"/>
              <a:ext cx="962446" cy="25083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96CAB42-AE45-4CDF-8617-6C05A0DF3CC4}"/>
              </a:ext>
            </a:extLst>
          </p:cNvPr>
          <p:cNvGrpSpPr/>
          <p:nvPr/>
        </p:nvGrpSpPr>
        <p:grpSpPr>
          <a:xfrm>
            <a:off x="7230800" y="2106383"/>
            <a:ext cx="962446" cy="640004"/>
            <a:chOff x="7922484" y="2033995"/>
            <a:chExt cx="962446" cy="640004"/>
          </a:xfrm>
        </p:grpSpPr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D4782E9F-ED22-448A-9D52-F2105ECDB66F}"/>
                </a:ext>
              </a:extLst>
            </p:cNvPr>
            <p:cNvSpPr/>
            <p:nvPr/>
          </p:nvSpPr>
          <p:spPr>
            <a:xfrm flipV="1">
              <a:off x="7922484" y="2423158"/>
              <a:ext cx="962446" cy="25083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8B9AC67B-8526-49FC-89B2-1CD996CD19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32048" y="2033995"/>
              <a:ext cx="701040" cy="389165"/>
            </a:xfrm>
            <a:prstGeom prst="rect">
              <a:avLst/>
            </a:prstGeom>
          </p:spPr>
        </p:pic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76350774-0B1F-45C1-A9ED-EAB8CE676D20}"/>
                </a:ext>
              </a:extLst>
            </p:cNvPr>
            <p:cNvSpPr/>
            <p:nvPr/>
          </p:nvSpPr>
          <p:spPr>
            <a:xfrm flipV="1">
              <a:off x="8175115" y="2382030"/>
              <a:ext cx="457185" cy="29196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6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A832997-F319-472A-92E6-05200B0240B2}"/>
              </a:ext>
            </a:extLst>
          </p:cNvPr>
          <p:cNvGrpSpPr/>
          <p:nvPr/>
        </p:nvGrpSpPr>
        <p:grpSpPr>
          <a:xfrm>
            <a:off x="9697049" y="3391025"/>
            <a:ext cx="951760" cy="962446"/>
            <a:chOff x="9697049" y="3391025"/>
            <a:chExt cx="951760" cy="962446"/>
          </a:xfrm>
        </p:grpSpPr>
        <p:pic>
          <p:nvPicPr>
            <p:cNvPr id="20" name="图片 19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92932AD1-C9B7-4F31-B457-87110FEF5B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47769" y="3629064"/>
              <a:ext cx="701040" cy="389165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B156A06-BA47-41CE-BB0A-D8344ACF8D6F}"/>
                </a:ext>
              </a:extLst>
            </p:cNvPr>
            <p:cNvGrpSpPr/>
            <p:nvPr/>
          </p:nvGrpSpPr>
          <p:grpSpPr>
            <a:xfrm rot="5400000">
              <a:off x="9361811" y="3726263"/>
              <a:ext cx="962446" cy="291969"/>
              <a:chOff x="9732643" y="3772559"/>
              <a:chExt cx="962446" cy="291969"/>
            </a:xfrm>
          </p:grpSpPr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id="{8667817D-DEC2-4E46-95B6-DFA099DD9ACB}"/>
                  </a:ext>
                </a:extLst>
              </p:cNvPr>
              <p:cNvSpPr/>
              <p:nvPr/>
            </p:nvSpPr>
            <p:spPr>
              <a:xfrm flipV="1">
                <a:off x="9732643" y="3813687"/>
                <a:ext cx="962446" cy="25083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id="{81C675EC-9AAB-42CC-BEAE-52DC03EFC3FD}"/>
                  </a:ext>
                </a:extLst>
              </p:cNvPr>
              <p:cNvSpPr/>
              <p:nvPr/>
            </p:nvSpPr>
            <p:spPr>
              <a:xfrm flipV="1">
                <a:off x="9985274" y="3772559"/>
                <a:ext cx="457185" cy="29196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3340A82A-73C1-4220-A6AA-8E98F70732FF}"/>
              </a:ext>
            </a:extLst>
          </p:cNvPr>
          <p:cNvSpPr txBox="1"/>
          <p:nvPr/>
        </p:nvSpPr>
        <p:spPr>
          <a:xfrm>
            <a:off x="7651487" y="3643656"/>
            <a:ext cx="1972210" cy="47501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sz="1600" dirty="0"/>
              <a:t>具体分配任务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783C3F-038C-4FA5-BB34-BA24018C7A6F}"/>
              </a:ext>
            </a:extLst>
          </p:cNvPr>
          <p:cNvGrpSpPr/>
          <p:nvPr/>
        </p:nvGrpSpPr>
        <p:grpSpPr>
          <a:xfrm>
            <a:off x="7230800" y="4902538"/>
            <a:ext cx="962446" cy="644897"/>
            <a:chOff x="7230800" y="4902538"/>
            <a:chExt cx="962446" cy="644897"/>
          </a:xfrm>
        </p:grpSpPr>
        <p:pic>
          <p:nvPicPr>
            <p:cNvPr id="23" name="图片 22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39373CC0-E905-4CDF-B98E-12B9735A18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40364" y="5158270"/>
              <a:ext cx="701040" cy="389165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2F10330-C954-459C-8054-B7EE02F9E0C1}"/>
                </a:ext>
              </a:extLst>
            </p:cNvPr>
            <p:cNvGrpSpPr/>
            <p:nvPr/>
          </p:nvGrpSpPr>
          <p:grpSpPr>
            <a:xfrm rot="10800000">
              <a:off x="7230800" y="4902538"/>
              <a:ext cx="962446" cy="291969"/>
              <a:chOff x="9732643" y="3772559"/>
              <a:chExt cx="962446" cy="291969"/>
            </a:xfrm>
          </p:grpSpPr>
          <p:sp>
            <p:nvSpPr>
              <p:cNvPr id="51" name="等腰三角形 50">
                <a:extLst>
                  <a:ext uri="{FF2B5EF4-FFF2-40B4-BE49-F238E27FC236}">
                    <a16:creationId xmlns:a16="http://schemas.microsoft.com/office/drawing/2014/main" id="{6D2B7994-9B34-40C4-971D-311282EB16EB}"/>
                  </a:ext>
                </a:extLst>
              </p:cNvPr>
              <p:cNvSpPr/>
              <p:nvPr/>
            </p:nvSpPr>
            <p:spPr>
              <a:xfrm flipV="1">
                <a:off x="9732643" y="3813687"/>
                <a:ext cx="962446" cy="25083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32D1D7C1-369A-497D-B643-574006F2744B}"/>
                  </a:ext>
                </a:extLst>
              </p:cNvPr>
              <p:cNvSpPr/>
              <p:nvPr/>
            </p:nvSpPr>
            <p:spPr>
              <a:xfrm flipV="1">
                <a:off x="9985274" y="3772559"/>
                <a:ext cx="457185" cy="29196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82FD50C7-3169-4817-B1C6-F29955F7F9B3}"/>
              </a:ext>
            </a:extLst>
          </p:cNvPr>
          <p:cNvSpPr txBox="1"/>
          <p:nvPr/>
        </p:nvSpPr>
        <p:spPr>
          <a:xfrm>
            <a:off x="6501713" y="4138565"/>
            <a:ext cx="2420620" cy="76089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600" dirty="0"/>
              <a:t>跟踪、审查</a:t>
            </a:r>
            <a:endParaRPr lang="en-US" altLang="zh-CN" sz="1600" dirty="0"/>
          </a:p>
          <a:p>
            <a:r>
              <a:rPr lang="zh-CN" altLang="en-US" sz="1600" dirty="0"/>
              <a:t>和报告项目进展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BB765CD-FCDC-4E11-A815-1D91223D0F2A}"/>
              </a:ext>
            </a:extLst>
          </p:cNvPr>
          <p:cNvGrpSpPr/>
          <p:nvPr/>
        </p:nvGrpSpPr>
        <p:grpSpPr>
          <a:xfrm>
            <a:off x="4301067" y="4902538"/>
            <a:ext cx="962446" cy="644897"/>
            <a:chOff x="4301067" y="4902538"/>
            <a:chExt cx="962446" cy="644897"/>
          </a:xfrm>
        </p:grpSpPr>
        <p:pic>
          <p:nvPicPr>
            <p:cNvPr id="22" name="图片 21" descr="图片包含 橙子, 杯子, 游戏机, 飞盘&#10;&#10;描述已自动生成">
              <a:extLst>
                <a:ext uri="{FF2B5EF4-FFF2-40B4-BE49-F238E27FC236}">
                  <a16:creationId xmlns:a16="http://schemas.microsoft.com/office/drawing/2014/main" id="{69DCF5B5-2517-43D2-8BEC-461E161B0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5353" y="5158270"/>
              <a:ext cx="701040" cy="389165"/>
            </a:xfrm>
            <a:prstGeom prst="rect">
              <a:avLst/>
            </a:prstGeom>
          </p:spPr>
        </p:pic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C87E1D7-5D28-48C6-89C3-E1163C07DBD0}"/>
                </a:ext>
              </a:extLst>
            </p:cNvPr>
            <p:cNvGrpSpPr/>
            <p:nvPr/>
          </p:nvGrpSpPr>
          <p:grpSpPr>
            <a:xfrm rot="10800000">
              <a:off x="4301067" y="4902538"/>
              <a:ext cx="962446" cy="291969"/>
              <a:chOff x="9732643" y="3772559"/>
              <a:chExt cx="962446" cy="291969"/>
            </a:xfrm>
          </p:grpSpPr>
          <p:sp>
            <p:nvSpPr>
              <p:cNvPr id="55" name="等腰三角形 54">
                <a:extLst>
                  <a:ext uri="{FF2B5EF4-FFF2-40B4-BE49-F238E27FC236}">
                    <a16:creationId xmlns:a16="http://schemas.microsoft.com/office/drawing/2014/main" id="{F41330D1-9793-4FD9-A6B4-07CCCCF675CA}"/>
                  </a:ext>
                </a:extLst>
              </p:cNvPr>
              <p:cNvSpPr/>
              <p:nvPr/>
            </p:nvSpPr>
            <p:spPr>
              <a:xfrm flipV="1">
                <a:off x="9732643" y="3813687"/>
                <a:ext cx="962446" cy="25083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等腰三角形 55">
                <a:extLst>
                  <a:ext uri="{FF2B5EF4-FFF2-40B4-BE49-F238E27FC236}">
                    <a16:creationId xmlns:a16="http://schemas.microsoft.com/office/drawing/2014/main" id="{3ADFFC01-C164-4D72-B276-10C19275D69C}"/>
                  </a:ext>
                </a:extLst>
              </p:cNvPr>
              <p:cNvSpPr/>
              <p:nvPr/>
            </p:nvSpPr>
            <p:spPr>
              <a:xfrm flipV="1">
                <a:off x="9985274" y="3772559"/>
                <a:ext cx="457185" cy="291969"/>
              </a:xfrm>
              <a:prstGeom prst="triangle">
                <a:avLst/>
              </a:prstGeom>
              <a:gradFill>
                <a:gsLst>
                  <a:gs pos="0">
                    <a:schemeClr val="accent5"/>
                  </a:gs>
                  <a:gs pos="100000">
                    <a:schemeClr val="accent6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E691E594-6EB8-4D26-AA87-7ADAA57E86E3}"/>
              </a:ext>
            </a:extLst>
          </p:cNvPr>
          <p:cNvSpPr txBox="1"/>
          <p:nvPr/>
        </p:nvSpPr>
        <p:spPr>
          <a:xfrm>
            <a:off x="3571980" y="4138565"/>
            <a:ext cx="2420620" cy="76089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600" dirty="0"/>
              <a:t>审查以前</a:t>
            </a:r>
            <a:endParaRPr lang="en-US" altLang="zh-CN" sz="1600" dirty="0"/>
          </a:p>
          <a:p>
            <a:r>
              <a:rPr lang="zh-CN" altLang="en-US" sz="1600" dirty="0"/>
              <a:t>各阶段的收尾信息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4E7360F-C198-4DD5-BD82-CFE84949D09A}"/>
              </a:ext>
            </a:extLst>
          </p:cNvPr>
          <p:cNvSpPr txBox="1"/>
          <p:nvPr/>
        </p:nvSpPr>
        <p:spPr>
          <a:xfrm>
            <a:off x="969906" y="3736040"/>
            <a:ext cx="2420620" cy="47501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项目完成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242D360-5B78-4CC6-896D-4630D88E39E3}"/>
              </a:ext>
            </a:extLst>
          </p:cNvPr>
          <p:cNvSpPr txBox="1"/>
          <p:nvPr/>
        </p:nvSpPr>
        <p:spPr>
          <a:xfrm>
            <a:off x="1155766" y="5612522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20XX.07.01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F5CD7CA-8D97-4D63-AEEF-F84B84366802}"/>
              </a:ext>
            </a:extLst>
          </p:cNvPr>
          <p:cNvSpPr txBox="1"/>
          <p:nvPr/>
        </p:nvSpPr>
        <p:spPr>
          <a:xfrm>
            <a:off x="3790453" y="5612522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20XX.06.01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AFA0B3D-B1D4-457B-B6C1-FDBF5B82440D}"/>
              </a:ext>
            </a:extLst>
          </p:cNvPr>
          <p:cNvSpPr txBox="1"/>
          <p:nvPr/>
        </p:nvSpPr>
        <p:spPr>
          <a:xfrm>
            <a:off x="6699047" y="5612522"/>
            <a:ext cx="1983674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20XX.05.01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E151ABE-FFBF-4939-AE74-2C13CF4391B4}"/>
              </a:ext>
            </a:extLst>
          </p:cNvPr>
          <p:cNvSpPr txBox="1"/>
          <p:nvPr/>
        </p:nvSpPr>
        <p:spPr>
          <a:xfrm>
            <a:off x="10562840" y="3608939"/>
            <a:ext cx="1193540" cy="4294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bg1"/>
                </a:solidFill>
                <a:effectLst>
                  <a:outerShdw blurRad="101600" dist="38100" dir="2700000" algn="tl">
                    <a:schemeClr val="accent3">
                      <a:alpha val="60000"/>
                    </a:schemeClr>
                  </a:outerShdw>
                </a:effectLst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</a:p>
          <a:p>
            <a:pPr algn="ctr">
              <a:lnSpc>
                <a:spcPct val="100000"/>
              </a:lnSpc>
            </a:pPr>
            <a:r>
              <a:rPr lang="en-US" altLang="zh-CN" sz="1600" dirty="0"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04.01</a:t>
            </a:r>
            <a:endParaRPr lang="zh-CN" altLang="en-US" sz="1600" dirty="0"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3E805282-1CE6-4EA7-B41F-5EF10CA5E73D}"/>
              </a:ext>
            </a:extLst>
          </p:cNvPr>
          <p:cNvCxnSpPr/>
          <p:nvPr/>
        </p:nvCxnSpPr>
        <p:spPr>
          <a:xfrm>
            <a:off x="2798823" y="2187663"/>
            <a:ext cx="1307939" cy="0"/>
          </a:xfrm>
          <a:prstGeom prst="straightConnector1">
            <a:avLst/>
          </a:prstGeom>
          <a:ln w="12700">
            <a:solidFill>
              <a:schemeClr val="bg1">
                <a:alpha val="49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280826FA-0ABE-4434-AA83-C547AACA5099}"/>
              </a:ext>
            </a:extLst>
          </p:cNvPr>
          <p:cNvCxnSpPr/>
          <p:nvPr/>
        </p:nvCxnSpPr>
        <p:spPr>
          <a:xfrm>
            <a:off x="5542023" y="2187663"/>
            <a:ext cx="1307939" cy="0"/>
          </a:xfrm>
          <a:prstGeom prst="straightConnector1">
            <a:avLst/>
          </a:prstGeom>
          <a:ln w="12700">
            <a:solidFill>
              <a:schemeClr val="bg1">
                <a:alpha val="49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36CDAA83-B24B-4014-80B1-BC8BE311E6D2}"/>
              </a:ext>
            </a:extLst>
          </p:cNvPr>
          <p:cNvCxnSpPr>
            <a:cxnSpLocks/>
          </p:cNvCxnSpPr>
          <p:nvPr/>
        </p:nvCxnSpPr>
        <p:spPr>
          <a:xfrm flipH="1">
            <a:off x="2798823" y="5558780"/>
            <a:ext cx="1307939" cy="0"/>
          </a:xfrm>
          <a:prstGeom prst="straightConnector1">
            <a:avLst/>
          </a:prstGeom>
          <a:ln w="12700">
            <a:solidFill>
              <a:schemeClr val="bg1">
                <a:alpha val="49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90F335A7-9A42-496B-B816-1CFDF0479DDB}"/>
              </a:ext>
            </a:extLst>
          </p:cNvPr>
          <p:cNvCxnSpPr>
            <a:cxnSpLocks/>
          </p:cNvCxnSpPr>
          <p:nvPr/>
        </p:nvCxnSpPr>
        <p:spPr>
          <a:xfrm flipH="1">
            <a:off x="5542023" y="5558780"/>
            <a:ext cx="1307939" cy="0"/>
          </a:xfrm>
          <a:prstGeom prst="straightConnector1">
            <a:avLst/>
          </a:prstGeom>
          <a:ln w="12700">
            <a:solidFill>
              <a:schemeClr val="bg1">
                <a:alpha val="49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6C7C1278-0398-436D-AE3C-30AB8A244B44}"/>
              </a:ext>
            </a:extLst>
          </p:cNvPr>
          <p:cNvSpPr/>
          <p:nvPr/>
        </p:nvSpPr>
        <p:spPr>
          <a:xfrm>
            <a:off x="8942832" y="2206752"/>
            <a:ext cx="1146048" cy="694944"/>
          </a:xfrm>
          <a:custGeom>
            <a:avLst/>
            <a:gdLst>
              <a:gd name="connsiteX0" fmla="*/ 0 w 1146048"/>
              <a:gd name="connsiteY0" fmla="*/ 0 h 694944"/>
              <a:gd name="connsiteX1" fmla="*/ 1146048 w 1146048"/>
              <a:gd name="connsiteY1" fmla="*/ 694944 h 69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6048" h="694944">
                <a:moveTo>
                  <a:pt x="0" y="0"/>
                </a:moveTo>
                <a:cubicBezTo>
                  <a:pt x="319532" y="55372"/>
                  <a:pt x="639064" y="110744"/>
                  <a:pt x="1146048" y="694944"/>
                </a:cubicBezTo>
              </a:path>
            </a:pathLst>
          </a:custGeom>
          <a:ln w="12700">
            <a:solidFill>
              <a:schemeClr val="bg1">
                <a:alpha val="49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9D012E6-776D-4B3C-9F1A-07F1819A04F5}"/>
              </a:ext>
            </a:extLst>
          </p:cNvPr>
          <p:cNvSpPr/>
          <p:nvPr/>
        </p:nvSpPr>
        <p:spPr>
          <a:xfrm flipV="1">
            <a:off x="8942832" y="4821344"/>
            <a:ext cx="1146048" cy="694944"/>
          </a:xfrm>
          <a:custGeom>
            <a:avLst/>
            <a:gdLst>
              <a:gd name="connsiteX0" fmla="*/ 0 w 1146048"/>
              <a:gd name="connsiteY0" fmla="*/ 0 h 694944"/>
              <a:gd name="connsiteX1" fmla="*/ 1146048 w 1146048"/>
              <a:gd name="connsiteY1" fmla="*/ 694944 h 69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6048" h="694944">
                <a:moveTo>
                  <a:pt x="0" y="0"/>
                </a:moveTo>
                <a:cubicBezTo>
                  <a:pt x="319532" y="55372"/>
                  <a:pt x="639064" y="110744"/>
                  <a:pt x="1146048" y="694944"/>
                </a:cubicBezTo>
              </a:path>
            </a:pathLst>
          </a:custGeom>
          <a:ln w="12700">
            <a:solidFill>
              <a:schemeClr val="bg1">
                <a:alpha val="49000"/>
              </a:schemeClr>
            </a:solidFill>
            <a:prstDash val="dash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5468283-D7D9-4A7E-8018-CB8C85FD214B}"/>
              </a:ext>
            </a:extLst>
          </p:cNvPr>
          <p:cNvGrpSpPr/>
          <p:nvPr/>
        </p:nvGrpSpPr>
        <p:grpSpPr>
          <a:xfrm>
            <a:off x="0" y="0"/>
            <a:ext cx="558800" cy="6858000"/>
            <a:chOff x="0" y="0"/>
            <a:chExt cx="558800" cy="6858000"/>
          </a:xfrm>
        </p:grpSpPr>
        <p:pic>
          <p:nvPicPr>
            <p:cNvPr id="70" name="图片 69" descr="背景图案&#10;&#10;描述已自动生成">
              <a:extLst>
                <a:ext uri="{FF2B5EF4-FFF2-40B4-BE49-F238E27FC236}">
                  <a16:creationId xmlns:a16="http://schemas.microsoft.com/office/drawing/2014/main" id="{C45751D1-C077-4C03-80EB-25A9DFD462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558800" cy="6858000"/>
            </a:xfrm>
            <a:prstGeom prst="rect">
              <a:avLst/>
            </a:prstGeom>
          </p:spPr>
        </p:pic>
        <p:pic>
          <p:nvPicPr>
            <p:cNvPr id="71" name="图片 70" descr="背景图案&#10;&#10;描述已自动生成">
              <a:extLst>
                <a:ext uri="{FF2B5EF4-FFF2-40B4-BE49-F238E27FC236}">
                  <a16:creationId xmlns:a16="http://schemas.microsoft.com/office/drawing/2014/main" id="{8F68327B-D7B4-4FBF-B4CF-2B6018DC7C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28700"/>
              <a:ext cx="558800" cy="1457325"/>
            </a:xfrm>
            <a:prstGeom prst="rect">
              <a:avLst/>
            </a:prstGeom>
          </p:spPr>
        </p:pic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36AC06A-8EAE-496B-92F9-E829F725AA99}"/>
                </a:ext>
              </a:extLst>
            </p:cNvPr>
            <p:cNvSpPr txBox="1"/>
            <p:nvPr/>
          </p:nvSpPr>
          <p:spPr>
            <a:xfrm>
              <a:off x="4324" y="1510964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01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1DB19C9-B37D-4A6B-8BC1-9C9027AA5854}"/>
                </a:ext>
              </a:extLst>
            </p:cNvPr>
            <p:cNvSpPr txBox="1"/>
            <p:nvPr/>
          </p:nvSpPr>
          <p:spPr>
            <a:xfrm>
              <a:off x="4324" y="2972738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E7C4656-BA40-47A7-9C7F-661704B524E8}"/>
                </a:ext>
              </a:extLst>
            </p:cNvPr>
            <p:cNvSpPr txBox="1"/>
            <p:nvPr/>
          </p:nvSpPr>
          <p:spPr>
            <a:xfrm>
              <a:off x="4324" y="4434509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>
                      <a:alpha val="10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605577C-E971-431D-95BF-E4510AF94A9E}"/>
                </a:ext>
              </a:extLst>
            </p:cNvPr>
            <p:cNvSpPr txBox="1"/>
            <p:nvPr/>
          </p:nvSpPr>
          <p:spPr>
            <a:xfrm>
              <a:off x="4324" y="5896281"/>
              <a:ext cx="550151" cy="46166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accent3">
                      <a:alpha val="15000"/>
                    </a:schemeClr>
                  </a:solidFill>
                </a:rPr>
                <a:t>04</a:t>
              </a:r>
              <a:endParaRPr lang="zh-CN" altLang="en-US" dirty="0">
                <a:solidFill>
                  <a:schemeClr val="accent3">
                    <a:alpha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13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7" grpId="0" animBg="1"/>
      <p:bldP spid="24" grpId="0"/>
      <p:bldP spid="25" grpId="0"/>
      <p:bldP spid="30" grpId="0"/>
      <p:bldP spid="31" grpId="0"/>
      <p:bldP spid="32" grpId="0"/>
      <p:bldP spid="33" grpId="0"/>
      <p:bldP spid="45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7" grpId="0" animBg="1"/>
      <p:bldP spid="6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3F3F3F"/>
      </a:dk2>
      <a:lt2>
        <a:srgbClr val="BFBFBF"/>
      </a:lt2>
      <a:accent1>
        <a:srgbClr val="099FFE"/>
      </a:accent1>
      <a:accent2>
        <a:srgbClr val="1A3AFA"/>
      </a:accent2>
      <a:accent3>
        <a:srgbClr val="031687"/>
      </a:accent3>
      <a:accent4>
        <a:srgbClr val="FFFF00"/>
      </a:accent4>
      <a:accent5>
        <a:srgbClr val="FFB715"/>
      </a:accent5>
      <a:accent6>
        <a:srgbClr val="FEAD41"/>
      </a:accent6>
      <a:hlink>
        <a:srgbClr val="0563C1"/>
      </a:hlink>
      <a:folHlink>
        <a:srgbClr val="954F72"/>
      </a:folHlink>
    </a:clrScheme>
    <a:fontScheme name="年终总结">
      <a:majorFont>
        <a:latin typeface="锐字工房锋芒黑简1.0"/>
        <a:ea typeface="锐字工房锋芒黑简1.0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1119</Words>
  <Application>Microsoft Office PowerPoint</Application>
  <PresentationFormat>宽屏</PresentationFormat>
  <Paragraphs>271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OPPOSans H</vt:lpstr>
      <vt:lpstr>OPPOSans L</vt:lpstr>
      <vt:lpstr>OPPOSans M</vt:lpstr>
      <vt:lpstr>等线</vt:lpstr>
      <vt:lpstr>锐字工房锋芒黑简1.0</vt:lpstr>
      <vt:lpstr>微软雅黑</vt:lpstr>
      <vt:lpstr>演示新手书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蓝黄质感几何风金融行业年终总结及规划ppt模板</dc:title>
  <dc:creator>无好青年</dc:creator>
  <cp:keywords>稿定年终PPT模板大赛</cp:keywords>
  <dc:description>www.51pptmoban.com</dc:description>
  <cp:lastModifiedBy>阳光 男孩</cp:lastModifiedBy>
  <cp:revision>272</cp:revision>
  <dcterms:created xsi:type="dcterms:W3CDTF">2021-05-14T03:13:41Z</dcterms:created>
  <dcterms:modified xsi:type="dcterms:W3CDTF">2021-12-28T13:37:29Z</dcterms:modified>
</cp:coreProperties>
</file>