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9" r:id="rId2"/>
    <p:sldId id="295" r:id="rId3"/>
    <p:sldId id="287" r:id="rId4"/>
    <p:sldId id="282" r:id="rId5"/>
    <p:sldId id="291" r:id="rId6"/>
    <p:sldId id="265" r:id="rId7"/>
    <p:sldId id="294" r:id="rId8"/>
    <p:sldId id="280" r:id="rId9"/>
    <p:sldId id="296" r:id="rId10"/>
    <p:sldId id="262" r:id="rId11"/>
    <p:sldId id="270" r:id="rId12"/>
    <p:sldId id="317" r:id="rId13"/>
    <p:sldId id="31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 userDrawn="1">
          <p15:clr>
            <a:srgbClr val="A4A3A4"/>
          </p15:clr>
        </p15:guide>
        <p15:guide id="2" pos="1118" userDrawn="1">
          <p15:clr>
            <a:srgbClr val="A4A3A4"/>
          </p15:clr>
        </p15:guide>
        <p15:guide id="3" pos="65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4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86" y="90"/>
      </p:cViewPr>
      <p:guideLst>
        <p:guide orient="horz" pos="2704"/>
        <p:guide pos="1118"/>
        <p:guide pos="656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01D4D2-804C-4C98-8914-240A24F9F74A}" type="datetimeFigureOut">
              <a:rPr lang="zh-CN" altLang="en-US" smtClean="0"/>
              <a:t>2021/12/29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65145-7672-4DFF-9C30-A680703F6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98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三维格子</a:t>
            </a:r>
            <a:r>
              <a:rPr lang="en-US" altLang="zh-CN"/>
              <a:t>+</a:t>
            </a:r>
            <a:r>
              <a:rPr lang="zh-CN" altLang="en-US"/>
              <a:t>酸性噪点背景，丰富背景，增加立体感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 毛毛玻璃形状使背景隐隐约约映射到形状上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小图标的双色碰撞，让小图标更有质感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10198-6AF0-4CBE-B684-F9B05A9242D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07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980AF9-A8D0-402F-8D30-F5B88D6322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23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形状和人物的穿插，让人物更有视觉冲击力，因为都出框了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小的三角形放在人物名字的左右，来填补名字左右的留白，这样一来，名字和下面的文字就是对齐的，没有奇怪的留白，页面看起来更统一</a:t>
            </a:r>
            <a:endParaRPr lang="en-US" altLang="zh-CN"/>
          </a:p>
          <a:p>
            <a:r>
              <a:rPr lang="en-US" altLang="zh-CN"/>
              <a:t>3.</a:t>
            </a:r>
            <a:r>
              <a:rPr lang="zh-CN" altLang="en-US"/>
              <a:t>形状的错落给让页面更活泼</a:t>
            </a:r>
            <a:endParaRPr lang="en-US" altLang="zh-CN"/>
          </a:p>
          <a:p>
            <a:r>
              <a:rPr lang="en-US" altLang="zh-CN"/>
              <a:t>4.</a:t>
            </a:r>
            <a:r>
              <a:rPr lang="zh-CN" altLang="en-US"/>
              <a:t>标题上下的黄线细条、以及渐变形状，都是用来装饰，让左边不失重，同时聚焦标题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210198-6AF0-4CBE-B684-F9B05A9242D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283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53CDE06-5699-427E-B4F1-ECBB1C4DE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9D52D-2715-487F-90E3-B8109CDC9B11}" type="datetimeFigureOut">
              <a:rPr lang="zh-CN" altLang="en-US" smtClean="0"/>
              <a:t>2021/12/29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88F633-040F-49A3-AEF4-938C36C93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A970FE-3E72-4858-8E55-E3B520788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502D7-6596-4D25-9159-B39742C175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07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73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207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C529D70-C978-4DCC-9CD7-54755A8B4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4ED089-F77C-4A25-B098-797B4E8AAC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C2C63E-EF1B-4E07-85F1-01DCF3F04D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9D52D-2715-487F-90E3-B8109CDC9B11}" type="datetimeFigureOut">
              <a:rPr lang="zh-CN" altLang="en-US" smtClean="0"/>
              <a:t>2021/12/29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FFEE2C-47D4-40F8-8222-25F53B3BD6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6A7443-6379-487B-A270-21EBD2139D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502D7-6596-4D25-9159-B39742C175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56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雪山上&#10;&#10;描述已自动生成">
            <a:extLst>
              <a:ext uri="{FF2B5EF4-FFF2-40B4-BE49-F238E27FC236}">
                <a16:creationId xmlns:a16="http://schemas.microsoft.com/office/drawing/2014/main" id="{B8FBFB1A-795F-47BC-8EDD-AD44A9504B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1D1E774-F74B-447C-BC47-4518B2E5711B}"/>
              </a:ext>
            </a:extLst>
          </p:cNvPr>
          <p:cNvSpPr/>
          <p:nvPr/>
        </p:nvSpPr>
        <p:spPr>
          <a:xfrm rot="21260293">
            <a:off x="2736602" y="207248"/>
            <a:ext cx="9765283" cy="6319886"/>
          </a:xfrm>
          <a:custGeom>
            <a:avLst/>
            <a:gdLst>
              <a:gd name="connsiteX0" fmla="*/ 7139612 w 9765283"/>
              <a:gd name="connsiteY0" fmla="*/ 0 h 6319886"/>
              <a:gd name="connsiteX1" fmla="*/ 9765283 w 9765283"/>
              <a:gd name="connsiteY1" fmla="*/ 260308 h 6319886"/>
              <a:gd name="connsiteX2" fmla="*/ 9191681 w 9765283"/>
              <a:gd name="connsiteY2" fmla="*/ 6046111 h 6319886"/>
              <a:gd name="connsiteX3" fmla="*/ 9188993 w 9765283"/>
              <a:gd name="connsiteY3" fmla="*/ 6045500 h 6319886"/>
              <a:gd name="connsiteX4" fmla="*/ 7870741 w 9765283"/>
              <a:gd name="connsiteY4" fmla="*/ 6314180 h 6319886"/>
              <a:gd name="connsiteX5" fmla="*/ 6248276 w 9765283"/>
              <a:gd name="connsiteY5" fmla="*/ 5713599 h 6319886"/>
              <a:gd name="connsiteX6" fmla="*/ 4580744 w 9765283"/>
              <a:gd name="connsiteY6" fmla="*/ 6298373 h 6319886"/>
              <a:gd name="connsiteX7" fmla="*/ 3318828 w 9765283"/>
              <a:gd name="connsiteY7" fmla="*/ 5223653 h 6319886"/>
              <a:gd name="connsiteX8" fmla="*/ 1707630 w 9765283"/>
              <a:gd name="connsiteY8" fmla="*/ 5271066 h 6319886"/>
              <a:gd name="connsiteX9" fmla="*/ 873863 w 9765283"/>
              <a:gd name="connsiteY9" fmla="*/ 4101515 h 6319886"/>
              <a:gd name="connsiteX10" fmla="*/ 40098 w 9765283"/>
              <a:gd name="connsiteY10" fmla="*/ 3848640 h 6319886"/>
              <a:gd name="connsiteX11" fmla="*/ 231638 w 9765283"/>
              <a:gd name="connsiteY11" fmla="*/ 3390302 h 6319886"/>
              <a:gd name="connsiteX12" fmla="*/ 637254 w 9765283"/>
              <a:gd name="connsiteY12" fmla="*/ 3232255 h 6319886"/>
              <a:gd name="connsiteX13" fmla="*/ 1155542 w 9765283"/>
              <a:gd name="connsiteY13" fmla="*/ 2931965 h 6319886"/>
              <a:gd name="connsiteX14" fmla="*/ 1910438 w 9765283"/>
              <a:gd name="connsiteY14" fmla="*/ 1604366 h 6319886"/>
              <a:gd name="connsiteX15" fmla="*/ 3690642 w 9765283"/>
              <a:gd name="connsiteY15" fmla="*/ 1525343 h 6319886"/>
              <a:gd name="connsiteX16" fmla="*/ 5132834 w 9765283"/>
              <a:gd name="connsiteY16" fmla="*/ 245159 h 6319886"/>
              <a:gd name="connsiteX17" fmla="*/ 6721496 w 9765283"/>
              <a:gd name="connsiteY17" fmla="*/ 245159 h 6319886"/>
              <a:gd name="connsiteX18" fmla="*/ 7135431 w 9765283"/>
              <a:gd name="connsiteY18" fmla="*/ 3602 h 631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765283" h="6319886">
                <a:moveTo>
                  <a:pt x="7139612" y="0"/>
                </a:moveTo>
                <a:lnTo>
                  <a:pt x="9765283" y="260308"/>
                </a:lnTo>
                <a:lnTo>
                  <a:pt x="9191681" y="6046111"/>
                </a:lnTo>
                <a:lnTo>
                  <a:pt x="9188993" y="6045500"/>
                </a:lnTo>
                <a:cubicBezTo>
                  <a:pt x="8685729" y="6003355"/>
                  <a:pt x="8360861" y="6369498"/>
                  <a:pt x="7870741" y="6314180"/>
                </a:cubicBezTo>
                <a:cubicBezTo>
                  <a:pt x="7380621" y="6258864"/>
                  <a:pt x="6796610" y="5716235"/>
                  <a:pt x="6248276" y="5713599"/>
                </a:cubicBezTo>
                <a:cubicBezTo>
                  <a:pt x="5699944" y="5710966"/>
                  <a:pt x="5068985" y="6380031"/>
                  <a:pt x="4580744" y="6298373"/>
                </a:cubicBezTo>
                <a:cubicBezTo>
                  <a:pt x="4092502" y="6216716"/>
                  <a:pt x="3797680" y="5394870"/>
                  <a:pt x="3318828" y="5223653"/>
                </a:cubicBezTo>
                <a:cubicBezTo>
                  <a:pt x="2839974" y="5052435"/>
                  <a:pt x="2115125" y="5458088"/>
                  <a:pt x="1707630" y="5271066"/>
                </a:cubicBezTo>
                <a:cubicBezTo>
                  <a:pt x="1300136" y="5084043"/>
                  <a:pt x="1151785" y="4338586"/>
                  <a:pt x="873863" y="4101515"/>
                </a:cubicBezTo>
                <a:cubicBezTo>
                  <a:pt x="595941" y="3864444"/>
                  <a:pt x="147135" y="3967176"/>
                  <a:pt x="40098" y="3848640"/>
                </a:cubicBezTo>
                <a:cubicBezTo>
                  <a:pt x="-66939" y="3730104"/>
                  <a:pt x="55120" y="3522009"/>
                  <a:pt x="231638" y="3390302"/>
                </a:cubicBezTo>
                <a:cubicBezTo>
                  <a:pt x="408156" y="3258597"/>
                  <a:pt x="483271" y="3308644"/>
                  <a:pt x="637254" y="3232255"/>
                </a:cubicBezTo>
                <a:cubicBezTo>
                  <a:pt x="791238" y="3155864"/>
                  <a:pt x="943345" y="3203280"/>
                  <a:pt x="1155542" y="2931965"/>
                </a:cubicBezTo>
                <a:cubicBezTo>
                  <a:pt x="1367739" y="2660651"/>
                  <a:pt x="1487921" y="1838802"/>
                  <a:pt x="1910438" y="1604366"/>
                </a:cubicBezTo>
                <a:cubicBezTo>
                  <a:pt x="2332955" y="1369930"/>
                  <a:pt x="3153577" y="1751877"/>
                  <a:pt x="3690642" y="1525343"/>
                </a:cubicBezTo>
                <a:cubicBezTo>
                  <a:pt x="4227708" y="1298808"/>
                  <a:pt x="4627690" y="458522"/>
                  <a:pt x="5132834" y="245159"/>
                </a:cubicBezTo>
                <a:cubicBezTo>
                  <a:pt x="5637976" y="31795"/>
                  <a:pt x="6237011" y="387402"/>
                  <a:pt x="6721496" y="245159"/>
                </a:cubicBezTo>
                <a:cubicBezTo>
                  <a:pt x="6869113" y="201819"/>
                  <a:pt x="7004701" y="110795"/>
                  <a:pt x="7135431" y="36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innerShdw blurRad="190500">
              <a:srgbClr val="00264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D1FE2A1-3146-4AC8-A356-CC446B098242}"/>
              </a:ext>
            </a:extLst>
          </p:cNvPr>
          <p:cNvSpPr/>
          <p:nvPr/>
        </p:nvSpPr>
        <p:spPr>
          <a:xfrm rot="21260293">
            <a:off x="2878165" y="288931"/>
            <a:ext cx="9601883" cy="5788502"/>
          </a:xfrm>
          <a:custGeom>
            <a:avLst/>
            <a:gdLst>
              <a:gd name="connsiteX0" fmla="*/ 7938473 w 9601883"/>
              <a:gd name="connsiteY0" fmla="*/ 0 h 5788502"/>
              <a:gd name="connsiteX1" fmla="*/ 8609554 w 9601883"/>
              <a:gd name="connsiteY1" fmla="*/ 66531 h 5788502"/>
              <a:gd name="connsiteX2" fmla="*/ 8714574 w 9601883"/>
              <a:gd name="connsiteY2" fmla="*/ 106761 h 5788502"/>
              <a:gd name="connsiteX3" fmla="*/ 9599698 w 9601883"/>
              <a:gd name="connsiteY3" fmla="*/ 411930 h 5788502"/>
              <a:gd name="connsiteX4" fmla="*/ 9601883 w 9601883"/>
              <a:gd name="connsiteY4" fmla="*/ 411622 h 5788502"/>
              <a:gd name="connsiteX5" fmla="*/ 9091590 w 9601883"/>
              <a:gd name="connsiteY5" fmla="*/ 5558834 h 5788502"/>
              <a:gd name="connsiteX6" fmla="*/ 9083471 w 9601883"/>
              <a:gd name="connsiteY6" fmla="*/ 5559218 h 5788502"/>
              <a:gd name="connsiteX7" fmla="*/ 7936718 w 9601883"/>
              <a:gd name="connsiteY7" fmla="*/ 5783704 h 5788502"/>
              <a:gd name="connsiteX8" fmla="*/ 6300654 w 9601883"/>
              <a:gd name="connsiteY8" fmla="*/ 5278690 h 5788502"/>
              <a:gd name="connsiteX9" fmla="*/ 4619143 w 9601883"/>
              <a:gd name="connsiteY9" fmla="*/ 5770413 h 5788502"/>
              <a:gd name="connsiteX10" fmla="*/ 3346648 w 9601883"/>
              <a:gd name="connsiteY10" fmla="*/ 4866703 h 5788502"/>
              <a:gd name="connsiteX11" fmla="*/ 1721945 w 9601883"/>
              <a:gd name="connsiteY11" fmla="*/ 4906572 h 5788502"/>
              <a:gd name="connsiteX12" fmla="*/ 881189 w 9601883"/>
              <a:gd name="connsiteY12" fmla="*/ 3923122 h 5788502"/>
              <a:gd name="connsiteX13" fmla="*/ 40435 w 9601883"/>
              <a:gd name="connsiteY13" fmla="*/ 3710485 h 5788502"/>
              <a:gd name="connsiteX14" fmla="*/ 233581 w 9601883"/>
              <a:gd name="connsiteY14" fmla="*/ 3325078 h 5788502"/>
              <a:gd name="connsiteX15" fmla="*/ 642597 w 9601883"/>
              <a:gd name="connsiteY15" fmla="*/ 3192179 h 5788502"/>
              <a:gd name="connsiteX16" fmla="*/ 1165229 w 9601883"/>
              <a:gd name="connsiteY16" fmla="*/ 2939672 h 5788502"/>
              <a:gd name="connsiteX17" fmla="*/ 1926452 w 9601883"/>
              <a:gd name="connsiteY17" fmla="*/ 1823322 h 5788502"/>
              <a:gd name="connsiteX18" fmla="*/ 3721580 w 9601883"/>
              <a:gd name="connsiteY18" fmla="*/ 1756873 h 5788502"/>
              <a:gd name="connsiteX19" fmla="*/ 5175860 w 9601883"/>
              <a:gd name="connsiteY19" fmla="*/ 680394 h 5788502"/>
              <a:gd name="connsiteX20" fmla="*/ 6777840 w 9601883"/>
              <a:gd name="connsiteY20" fmla="*/ 680394 h 5788502"/>
              <a:gd name="connsiteX21" fmla="*/ 7931425 w 9601883"/>
              <a:gd name="connsiteY21" fmla="*/ 2025 h 578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601883" h="5788502">
                <a:moveTo>
                  <a:pt x="7938473" y="0"/>
                </a:moveTo>
                <a:lnTo>
                  <a:pt x="8609554" y="66531"/>
                </a:lnTo>
                <a:lnTo>
                  <a:pt x="8714574" y="106761"/>
                </a:lnTo>
                <a:cubicBezTo>
                  <a:pt x="9036165" y="242431"/>
                  <a:pt x="9363223" y="421815"/>
                  <a:pt x="9599698" y="411930"/>
                </a:cubicBezTo>
                <a:lnTo>
                  <a:pt x="9601883" y="411622"/>
                </a:lnTo>
                <a:lnTo>
                  <a:pt x="9091590" y="5558834"/>
                </a:lnTo>
                <a:lnTo>
                  <a:pt x="9083471" y="5559218"/>
                </a:lnTo>
                <a:cubicBezTo>
                  <a:pt x="8674035" y="5593771"/>
                  <a:pt x="8369168" y="5824405"/>
                  <a:pt x="7936718" y="5783704"/>
                </a:cubicBezTo>
                <a:cubicBezTo>
                  <a:pt x="7442490" y="5737189"/>
                  <a:pt x="6853583" y="5280905"/>
                  <a:pt x="6300654" y="5278690"/>
                </a:cubicBezTo>
                <a:cubicBezTo>
                  <a:pt x="5747725" y="5276474"/>
                  <a:pt x="5111477" y="5839078"/>
                  <a:pt x="4619143" y="5770413"/>
                </a:cubicBezTo>
                <a:cubicBezTo>
                  <a:pt x="4126809" y="5701750"/>
                  <a:pt x="3829515" y="5010677"/>
                  <a:pt x="3346648" y="4866703"/>
                </a:cubicBezTo>
                <a:cubicBezTo>
                  <a:pt x="2863782" y="4722730"/>
                  <a:pt x="2132855" y="5063836"/>
                  <a:pt x="1721945" y="4906572"/>
                </a:cubicBezTo>
                <a:cubicBezTo>
                  <a:pt x="1311035" y="4749309"/>
                  <a:pt x="1161441" y="4122470"/>
                  <a:pt x="881189" y="3923122"/>
                </a:cubicBezTo>
                <a:cubicBezTo>
                  <a:pt x="600938" y="3723774"/>
                  <a:pt x="148369" y="3810158"/>
                  <a:pt x="40435" y="3710485"/>
                </a:cubicBezTo>
                <a:cubicBezTo>
                  <a:pt x="-67500" y="3610810"/>
                  <a:pt x="55584" y="3435827"/>
                  <a:pt x="233581" y="3325078"/>
                </a:cubicBezTo>
                <a:cubicBezTo>
                  <a:pt x="411578" y="3214330"/>
                  <a:pt x="487323" y="3256414"/>
                  <a:pt x="642597" y="3192179"/>
                </a:cubicBezTo>
                <a:cubicBezTo>
                  <a:pt x="797871" y="3127944"/>
                  <a:pt x="951253" y="3167815"/>
                  <a:pt x="1165229" y="2939672"/>
                </a:cubicBezTo>
                <a:cubicBezTo>
                  <a:pt x="1379205" y="2711529"/>
                  <a:pt x="1500395" y="2020455"/>
                  <a:pt x="1926452" y="1823322"/>
                </a:cubicBezTo>
                <a:cubicBezTo>
                  <a:pt x="2352512" y="1626190"/>
                  <a:pt x="3180012" y="1947362"/>
                  <a:pt x="3721580" y="1756873"/>
                </a:cubicBezTo>
                <a:cubicBezTo>
                  <a:pt x="4263147" y="1566385"/>
                  <a:pt x="4666483" y="859806"/>
                  <a:pt x="5175860" y="680394"/>
                </a:cubicBezTo>
                <a:cubicBezTo>
                  <a:pt x="5685236" y="500981"/>
                  <a:pt x="6289293" y="800003"/>
                  <a:pt x="6777840" y="680394"/>
                </a:cubicBezTo>
                <a:cubicBezTo>
                  <a:pt x="7205319" y="575736"/>
                  <a:pt x="7532762" y="140388"/>
                  <a:pt x="7931425" y="202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innerShdw blurRad="190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702A62D-9E84-40BE-9D98-6167F858647C}"/>
              </a:ext>
            </a:extLst>
          </p:cNvPr>
          <p:cNvSpPr/>
          <p:nvPr/>
        </p:nvSpPr>
        <p:spPr>
          <a:xfrm rot="21260293">
            <a:off x="3140281" y="625408"/>
            <a:ext cx="9312924" cy="5150717"/>
          </a:xfrm>
          <a:custGeom>
            <a:avLst/>
            <a:gdLst>
              <a:gd name="connsiteX0" fmla="*/ 7850890 w 9174079"/>
              <a:gd name="connsiteY0" fmla="*/ 867 h 5150717"/>
              <a:gd name="connsiteX1" fmla="*/ 9112307 w 9174079"/>
              <a:gd name="connsiteY1" fmla="*/ 396303 h 5150717"/>
              <a:gd name="connsiteX2" fmla="*/ 9174079 w 9174079"/>
              <a:gd name="connsiteY2" fmla="*/ 398662 h 5150717"/>
              <a:gd name="connsiteX3" fmla="*/ 8723069 w 9174079"/>
              <a:gd name="connsiteY3" fmla="*/ 4947900 h 5150717"/>
              <a:gd name="connsiteX4" fmla="*/ 8696618 w 9174079"/>
              <a:gd name="connsiteY4" fmla="*/ 4948093 h 5150717"/>
              <a:gd name="connsiteX5" fmla="*/ 7598704 w 9174079"/>
              <a:gd name="connsiteY5" fmla="*/ 5146478 h 5150717"/>
              <a:gd name="connsiteX6" fmla="*/ 6032318 w 9174079"/>
              <a:gd name="connsiteY6" fmla="*/ 4700183 h 5150717"/>
              <a:gd name="connsiteX7" fmla="*/ 4422421 w 9174079"/>
              <a:gd name="connsiteY7" fmla="*/ 5134732 h 5150717"/>
              <a:gd name="connsiteX8" fmla="*/ 3204119 w 9174079"/>
              <a:gd name="connsiteY8" fmla="*/ 4336100 h 5150717"/>
              <a:gd name="connsiteX9" fmla="*/ 1648610 w 9174079"/>
              <a:gd name="connsiteY9" fmla="*/ 4371333 h 5150717"/>
              <a:gd name="connsiteX10" fmla="*/ 843660 w 9174079"/>
              <a:gd name="connsiteY10" fmla="*/ 3502233 h 5150717"/>
              <a:gd name="connsiteX11" fmla="*/ 38713 w 9174079"/>
              <a:gd name="connsiteY11" fmla="*/ 3314320 h 5150717"/>
              <a:gd name="connsiteX12" fmla="*/ 223633 w 9174079"/>
              <a:gd name="connsiteY12" fmla="*/ 2973726 h 5150717"/>
              <a:gd name="connsiteX13" fmla="*/ 615230 w 9174079"/>
              <a:gd name="connsiteY13" fmla="*/ 2856280 h 5150717"/>
              <a:gd name="connsiteX14" fmla="*/ 1115603 w 9174079"/>
              <a:gd name="connsiteY14" fmla="*/ 2633133 h 5150717"/>
              <a:gd name="connsiteX15" fmla="*/ 1844408 w 9174079"/>
              <a:gd name="connsiteY15" fmla="*/ 1646586 h 5150717"/>
              <a:gd name="connsiteX16" fmla="*/ 3563083 w 9174079"/>
              <a:gd name="connsiteY16" fmla="*/ 1587864 h 5150717"/>
              <a:gd name="connsiteX17" fmla="*/ 4955428 w 9174079"/>
              <a:gd name="connsiteY17" fmla="*/ 636551 h 5150717"/>
              <a:gd name="connsiteX18" fmla="*/ 6489182 w 9174079"/>
              <a:gd name="connsiteY18" fmla="*/ 636551 h 5150717"/>
              <a:gd name="connsiteX19" fmla="*/ 7761870 w 9174079"/>
              <a:gd name="connsiteY19" fmla="*/ 2342 h 5150717"/>
              <a:gd name="connsiteX20" fmla="*/ 7850890 w 9174079"/>
              <a:gd name="connsiteY20" fmla="*/ 867 h 5150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174079" h="5150717">
                <a:moveTo>
                  <a:pt x="7850890" y="867"/>
                </a:moveTo>
                <a:cubicBezTo>
                  <a:pt x="8246229" y="20256"/>
                  <a:pt x="8759082" y="358903"/>
                  <a:pt x="9112307" y="396303"/>
                </a:cubicBezTo>
                <a:lnTo>
                  <a:pt x="9174079" y="398662"/>
                </a:lnTo>
                <a:lnTo>
                  <a:pt x="8723069" y="4947900"/>
                </a:lnTo>
                <a:lnTo>
                  <a:pt x="8696618" y="4948093"/>
                </a:lnTo>
                <a:cubicBezTo>
                  <a:pt x="8304621" y="4978628"/>
                  <a:pt x="8012737" y="5182445"/>
                  <a:pt x="7598704" y="5146478"/>
                </a:cubicBezTo>
                <a:cubicBezTo>
                  <a:pt x="7125525" y="5105371"/>
                  <a:pt x="6561699" y="4702140"/>
                  <a:pt x="6032318" y="4700183"/>
                </a:cubicBezTo>
                <a:cubicBezTo>
                  <a:pt x="5502937" y="4698225"/>
                  <a:pt x="4893787" y="5195412"/>
                  <a:pt x="4422421" y="5134732"/>
                </a:cubicBezTo>
                <a:cubicBezTo>
                  <a:pt x="3951054" y="5074052"/>
                  <a:pt x="3666421" y="4463334"/>
                  <a:pt x="3204119" y="4336100"/>
                </a:cubicBezTo>
                <a:cubicBezTo>
                  <a:pt x="2741818" y="4208867"/>
                  <a:pt x="2042020" y="4510310"/>
                  <a:pt x="1648610" y="4371333"/>
                </a:cubicBezTo>
                <a:cubicBezTo>
                  <a:pt x="1255200" y="4232355"/>
                  <a:pt x="1111977" y="3678402"/>
                  <a:pt x="843660" y="3502233"/>
                </a:cubicBezTo>
                <a:cubicBezTo>
                  <a:pt x="575345" y="3326064"/>
                  <a:pt x="142050" y="3402404"/>
                  <a:pt x="38713" y="3314320"/>
                </a:cubicBezTo>
                <a:cubicBezTo>
                  <a:pt x="-64625" y="3226235"/>
                  <a:pt x="53216" y="3071598"/>
                  <a:pt x="223633" y="2973726"/>
                </a:cubicBezTo>
                <a:cubicBezTo>
                  <a:pt x="394050" y="2875855"/>
                  <a:pt x="466568" y="2913046"/>
                  <a:pt x="615230" y="2856280"/>
                </a:cubicBezTo>
                <a:cubicBezTo>
                  <a:pt x="763891" y="2799514"/>
                  <a:pt x="910741" y="2834749"/>
                  <a:pt x="1115603" y="2633133"/>
                </a:cubicBezTo>
                <a:cubicBezTo>
                  <a:pt x="1320466" y="2431518"/>
                  <a:pt x="1436495" y="1820798"/>
                  <a:pt x="1844408" y="1646586"/>
                </a:cubicBezTo>
                <a:cubicBezTo>
                  <a:pt x="2252322" y="1472375"/>
                  <a:pt x="3044580" y="1756203"/>
                  <a:pt x="3563083" y="1587864"/>
                </a:cubicBezTo>
                <a:cubicBezTo>
                  <a:pt x="4081586" y="1419524"/>
                  <a:pt x="4467744" y="795103"/>
                  <a:pt x="4955428" y="636551"/>
                </a:cubicBezTo>
                <a:cubicBezTo>
                  <a:pt x="5443111" y="478000"/>
                  <a:pt x="6021441" y="742253"/>
                  <a:pt x="6489182" y="636551"/>
                </a:cubicBezTo>
                <a:cubicBezTo>
                  <a:pt x="6956922" y="530850"/>
                  <a:pt x="7299568" y="43448"/>
                  <a:pt x="7761870" y="2342"/>
                </a:cubicBezTo>
                <a:cubicBezTo>
                  <a:pt x="7790763" y="-227"/>
                  <a:pt x="7820480" y="-625"/>
                  <a:pt x="7850890" y="867"/>
                </a:cubicBezTo>
                <a:close/>
              </a:path>
            </a:pathLst>
          </a:custGeom>
          <a:solidFill>
            <a:srgbClr val="004F88"/>
          </a:solidFill>
          <a:ln>
            <a:noFill/>
          </a:ln>
          <a:effectLst>
            <a:innerShdw blurRad="190500">
              <a:srgbClr val="001E36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8" name="图片 47" descr="桌子上的设备&#10;&#10;中度可信度描述已自动生成">
            <a:extLst>
              <a:ext uri="{FF2B5EF4-FFF2-40B4-BE49-F238E27FC236}">
                <a16:creationId xmlns:a16="http://schemas.microsoft.com/office/drawing/2014/main" id="{F196BB86-FDAA-45A8-B92A-BD5F8834E4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63519">
            <a:off x="7242922" y="4173625"/>
            <a:ext cx="1971695" cy="1224094"/>
          </a:xfrm>
          <a:prstGeom prst="rect">
            <a:avLst/>
          </a:prstGeom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8" name="图片 67" descr="桌子上的花瓶&#10;&#10;低可信度描述已自动生成">
            <a:extLst>
              <a:ext uri="{FF2B5EF4-FFF2-40B4-BE49-F238E27FC236}">
                <a16:creationId xmlns:a16="http://schemas.microsoft.com/office/drawing/2014/main" id="{244852F5-BCC7-465E-9ECB-3696DC52EA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8396" y="43162"/>
            <a:ext cx="984886" cy="984886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AFD47A3-63E8-481A-8707-A9C8683C1DA7}"/>
              </a:ext>
            </a:extLst>
          </p:cNvPr>
          <p:cNvSpPr txBox="1"/>
          <p:nvPr/>
        </p:nvSpPr>
        <p:spPr>
          <a:xfrm>
            <a:off x="4563263" y="2795877"/>
            <a:ext cx="749978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00" dirty="0">
                <a:solidFill>
                  <a:schemeClr val="bg1"/>
                </a:solidFill>
                <a:effectLst>
                  <a:outerShdw blurRad="101600" dist="38100" dir="5400000" algn="t" rotWithShape="0">
                    <a:srgbClr val="001E36">
                      <a:alpha val="9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失温的症状与急救方法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2B559C2-AF21-4AD3-A90E-BED2FEE85EC0}"/>
              </a:ext>
            </a:extLst>
          </p:cNvPr>
          <p:cNvSpPr txBox="1"/>
          <p:nvPr/>
        </p:nvSpPr>
        <p:spPr>
          <a:xfrm>
            <a:off x="4721527" y="3811269"/>
            <a:ext cx="7170435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Symptoms and first aid for hypothermia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B2B3A4B-8076-409C-9172-2C123421D9EC}"/>
              </a:ext>
            </a:extLst>
          </p:cNvPr>
          <p:cNvSpPr txBox="1"/>
          <p:nvPr/>
        </p:nvSpPr>
        <p:spPr>
          <a:xfrm>
            <a:off x="729931" y="5871795"/>
            <a:ext cx="1564574" cy="284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内容来源：网络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42BC09F-1593-43E2-8285-CEDF630F0097}"/>
              </a:ext>
            </a:extLst>
          </p:cNvPr>
          <p:cNvSpPr txBox="1"/>
          <p:nvPr/>
        </p:nvSpPr>
        <p:spPr>
          <a:xfrm>
            <a:off x="2519713" y="5871795"/>
            <a:ext cx="1564574" cy="284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设计：吥忘初心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64" name="图片 63" descr="蓝色的帐篷&#10;&#10;低可信度描述已自动生成">
            <a:extLst>
              <a:ext uri="{FF2B5EF4-FFF2-40B4-BE49-F238E27FC236}">
                <a16:creationId xmlns:a16="http://schemas.microsoft.com/office/drawing/2014/main" id="{2EC5435B-50E7-4530-A50F-8C4A38E5C5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7223" y="2468880"/>
            <a:ext cx="3357128" cy="28199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80000"/>
              </a:prstClr>
            </a:outerShdw>
          </a:effectLst>
        </p:spPr>
      </p:pic>
      <p:pic>
        <p:nvPicPr>
          <p:cNvPr id="66" name="图片 65" descr="图片包含 桌子, 游戏机, 电脑, 床&#10;&#10;描述已自动生成">
            <a:extLst>
              <a:ext uri="{FF2B5EF4-FFF2-40B4-BE49-F238E27FC236}">
                <a16:creationId xmlns:a16="http://schemas.microsoft.com/office/drawing/2014/main" id="{A4485B53-F159-4B51-AFAB-BBC81CF6C39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4028" y="635049"/>
            <a:ext cx="1799298" cy="1276937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58C55D35-ACC3-4E6B-AFAD-80A788603DDA}"/>
              </a:ext>
            </a:extLst>
          </p:cNvPr>
          <p:cNvSpPr txBox="1"/>
          <p:nvPr/>
        </p:nvSpPr>
        <p:spPr>
          <a:xfrm>
            <a:off x="719727" y="501133"/>
            <a:ext cx="6423718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4400" dirty="0">
                <a:ln>
                  <a:solidFill>
                    <a:srgbClr val="00B0F0">
                      <a:alpha val="8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Symptoms and first aid for hypothermia</a:t>
            </a:r>
            <a:endParaRPr lang="zh-CN" altLang="en-US" sz="4400" dirty="0">
              <a:ln>
                <a:solidFill>
                  <a:srgbClr val="00B0F0">
                    <a:alpha val="8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517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319B50DB-D26C-44F1-A21D-07989A096215}"/>
              </a:ext>
            </a:extLst>
          </p:cNvPr>
          <p:cNvSpPr/>
          <p:nvPr/>
        </p:nvSpPr>
        <p:spPr>
          <a:xfrm rot="20468839">
            <a:off x="8817652" y="-267848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10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0BB3A558-B295-47FF-9C0F-408E554F12CB}"/>
              </a:ext>
            </a:extLst>
          </p:cNvPr>
          <p:cNvSpPr/>
          <p:nvPr/>
        </p:nvSpPr>
        <p:spPr>
          <a:xfrm rot="20468839">
            <a:off x="9494222" y="-267848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10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D1DA056C-6F4E-47F2-A814-1729B98A4A76}"/>
              </a:ext>
            </a:extLst>
          </p:cNvPr>
          <p:cNvSpPr/>
          <p:nvPr/>
        </p:nvSpPr>
        <p:spPr>
          <a:xfrm rot="20468839">
            <a:off x="10845550" y="-267547"/>
            <a:ext cx="152614" cy="7414399"/>
          </a:xfrm>
          <a:custGeom>
            <a:avLst/>
            <a:gdLst>
              <a:gd name="connsiteX0" fmla="*/ 0 w 221932"/>
              <a:gd name="connsiteY0" fmla="*/ 0 h 7306232"/>
              <a:gd name="connsiteX1" fmla="*/ 221932 w 221932"/>
              <a:gd name="connsiteY1" fmla="*/ 75780 h 7306232"/>
              <a:gd name="connsiteX2" fmla="*/ 221932 w 221932"/>
              <a:gd name="connsiteY2" fmla="*/ 7211393 h 7306232"/>
              <a:gd name="connsiteX3" fmla="*/ 189549 w 221932"/>
              <a:gd name="connsiteY3" fmla="*/ 7306232 h 7306232"/>
              <a:gd name="connsiteX4" fmla="*/ 0 w 221932"/>
              <a:gd name="connsiteY4" fmla="*/ 7241509 h 7306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932" h="7306232">
                <a:moveTo>
                  <a:pt x="0" y="0"/>
                </a:moveTo>
                <a:lnTo>
                  <a:pt x="221932" y="75780"/>
                </a:lnTo>
                <a:lnTo>
                  <a:pt x="221932" y="7211393"/>
                </a:lnTo>
                <a:lnTo>
                  <a:pt x="189549" y="7306232"/>
                </a:lnTo>
                <a:lnTo>
                  <a:pt x="0" y="7241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0BDF7B6F-6798-40B2-879F-D3BC3578CC8C}"/>
              </a:ext>
            </a:extLst>
          </p:cNvPr>
          <p:cNvSpPr/>
          <p:nvPr/>
        </p:nvSpPr>
        <p:spPr>
          <a:xfrm rot="20468839">
            <a:off x="11603121" y="-168671"/>
            <a:ext cx="152614" cy="3728220"/>
          </a:xfrm>
          <a:custGeom>
            <a:avLst/>
            <a:gdLst>
              <a:gd name="connsiteX0" fmla="*/ 0 w 221932"/>
              <a:gd name="connsiteY0" fmla="*/ 0 h 3673830"/>
              <a:gd name="connsiteX1" fmla="*/ 221932 w 221932"/>
              <a:gd name="connsiteY1" fmla="*/ 75780 h 3673830"/>
              <a:gd name="connsiteX2" fmla="*/ 221932 w 221932"/>
              <a:gd name="connsiteY2" fmla="*/ 3023869 h 3673830"/>
              <a:gd name="connsiteX3" fmla="*/ 0 w 221932"/>
              <a:gd name="connsiteY3" fmla="*/ 3673830 h 3673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3673830">
                <a:moveTo>
                  <a:pt x="0" y="0"/>
                </a:moveTo>
                <a:lnTo>
                  <a:pt x="221932" y="75780"/>
                </a:lnTo>
                <a:lnTo>
                  <a:pt x="221932" y="3023869"/>
                </a:lnTo>
                <a:lnTo>
                  <a:pt x="0" y="36738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8F0A304-435D-4B0C-A3B7-5E63F2FA8813}"/>
              </a:ext>
            </a:extLst>
          </p:cNvPr>
          <p:cNvSpPr/>
          <p:nvPr/>
        </p:nvSpPr>
        <p:spPr>
          <a:xfrm rot="20468839">
            <a:off x="11770168" y="-139830"/>
            <a:ext cx="153486" cy="2663093"/>
          </a:xfrm>
          <a:custGeom>
            <a:avLst/>
            <a:gdLst>
              <a:gd name="connsiteX0" fmla="*/ 0 w 223200"/>
              <a:gd name="connsiteY0" fmla="*/ 0 h 2624242"/>
              <a:gd name="connsiteX1" fmla="*/ 223200 w 223200"/>
              <a:gd name="connsiteY1" fmla="*/ 82850 h 2624242"/>
              <a:gd name="connsiteX2" fmla="*/ 223200 w 223200"/>
              <a:gd name="connsiteY2" fmla="*/ 1970565 h 2624242"/>
              <a:gd name="connsiteX3" fmla="*/ 0 w 223200"/>
              <a:gd name="connsiteY3" fmla="*/ 2624242 h 2624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00" h="2624242">
                <a:moveTo>
                  <a:pt x="0" y="0"/>
                </a:moveTo>
                <a:lnTo>
                  <a:pt x="223200" y="82850"/>
                </a:lnTo>
                <a:lnTo>
                  <a:pt x="223200" y="1970565"/>
                </a:lnTo>
                <a:lnTo>
                  <a:pt x="0" y="2624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A17692EA-F4CB-40C4-AD92-51497560BF82}"/>
              </a:ext>
            </a:extLst>
          </p:cNvPr>
          <p:cNvSpPr/>
          <p:nvPr/>
        </p:nvSpPr>
        <p:spPr>
          <a:xfrm rot="20468839">
            <a:off x="10170792" y="-267847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09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705077BB-696D-4354-8044-74FF0929B0DF}"/>
              </a:ext>
            </a:extLst>
          </p:cNvPr>
          <p:cNvSpPr/>
          <p:nvPr/>
        </p:nvSpPr>
        <p:spPr>
          <a:xfrm rot="20468839">
            <a:off x="11269845" y="-225664"/>
            <a:ext cx="152614" cy="5852980"/>
          </a:xfrm>
          <a:custGeom>
            <a:avLst/>
            <a:gdLst>
              <a:gd name="connsiteX0" fmla="*/ 0 w 221932"/>
              <a:gd name="connsiteY0" fmla="*/ 0 h 5767592"/>
              <a:gd name="connsiteX1" fmla="*/ 221932 w 221932"/>
              <a:gd name="connsiteY1" fmla="*/ 75780 h 5767592"/>
              <a:gd name="connsiteX2" fmla="*/ 221932 w 221932"/>
              <a:gd name="connsiteY2" fmla="*/ 5117631 h 5767592"/>
              <a:gd name="connsiteX3" fmla="*/ 0 w 221932"/>
              <a:gd name="connsiteY3" fmla="*/ 5767592 h 5767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5767592">
                <a:moveTo>
                  <a:pt x="0" y="0"/>
                </a:moveTo>
                <a:lnTo>
                  <a:pt x="221932" y="75780"/>
                </a:lnTo>
                <a:lnTo>
                  <a:pt x="221932" y="5117631"/>
                </a:lnTo>
                <a:lnTo>
                  <a:pt x="0" y="5767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F8C70375-6440-4312-8F74-D9140C70C7CB}"/>
              </a:ext>
            </a:extLst>
          </p:cNvPr>
          <p:cNvSpPr/>
          <p:nvPr/>
        </p:nvSpPr>
        <p:spPr>
          <a:xfrm rot="20468839">
            <a:off x="8141082" y="-267848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10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76D899DF-01DB-4D65-87B2-3C0D38A6DB19}"/>
              </a:ext>
            </a:extLst>
          </p:cNvPr>
          <p:cNvSpPr/>
          <p:nvPr/>
        </p:nvSpPr>
        <p:spPr>
          <a:xfrm rot="20468839">
            <a:off x="7809348" y="-269248"/>
            <a:ext cx="148072" cy="7425620"/>
          </a:xfrm>
          <a:custGeom>
            <a:avLst/>
            <a:gdLst>
              <a:gd name="connsiteX0" fmla="*/ 0 w 215327"/>
              <a:gd name="connsiteY0" fmla="*/ 0 h 7317289"/>
              <a:gd name="connsiteX1" fmla="*/ 215327 w 215327"/>
              <a:gd name="connsiteY1" fmla="*/ 75780 h 7317289"/>
              <a:gd name="connsiteX2" fmla="*/ 215327 w 215327"/>
              <a:gd name="connsiteY2" fmla="*/ 7317289 h 7317289"/>
              <a:gd name="connsiteX3" fmla="*/ 1 w 215327"/>
              <a:gd name="connsiteY3" fmla="*/ 7243765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327" h="7317289">
                <a:moveTo>
                  <a:pt x="0" y="0"/>
                </a:moveTo>
                <a:lnTo>
                  <a:pt x="215327" y="75780"/>
                </a:lnTo>
                <a:lnTo>
                  <a:pt x="215327" y="7317289"/>
                </a:lnTo>
                <a:lnTo>
                  <a:pt x="1" y="724376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ABE523B7-EF4B-4C6F-A2B6-C251FD30154E}"/>
              </a:ext>
            </a:extLst>
          </p:cNvPr>
          <p:cNvSpPr/>
          <p:nvPr/>
        </p:nvSpPr>
        <p:spPr>
          <a:xfrm rot="20468839">
            <a:off x="7484213" y="-270649"/>
            <a:ext cx="143531" cy="7425620"/>
          </a:xfrm>
          <a:custGeom>
            <a:avLst/>
            <a:gdLst>
              <a:gd name="connsiteX0" fmla="*/ 1 w 208724"/>
              <a:gd name="connsiteY0" fmla="*/ 0 h 7317289"/>
              <a:gd name="connsiteX1" fmla="*/ 208724 w 208724"/>
              <a:gd name="connsiteY1" fmla="*/ 75780 h 7317289"/>
              <a:gd name="connsiteX2" fmla="*/ 208724 w 208724"/>
              <a:gd name="connsiteY2" fmla="*/ 7317289 h 7317289"/>
              <a:gd name="connsiteX3" fmla="*/ 0 w 208724"/>
              <a:gd name="connsiteY3" fmla="*/ 7246019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24" h="7317289">
                <a:moveTo>
                  <a:pt x="1" y="0"/>
                </a:moveTo>
                <a:lnTo>
                  <a:pt x="208724" y="75780"/>
                </a:lnTo>
                <a:lnTo>
                  <a:pt x="208724" y="7317289"/>
                </a:lnTo>
                <a:lnTo>
                  <a:pt x="0" y="7246019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E04718D4-9372-4A69-B0C9-3C6441F26249}"/>
              </a:ext>
            </a:extLst>
          </p:cNvPr>
          <p:cNvSpPr/>
          <p:nvPr/>
        </p:nvSpPr>
        <p:spPr>
          <a:xfrm rot="20468839">
            <a:off x="7165928" y="-270586"/>
            <a:ext cx="138989" cy="7424093"/>
          </a:xfrm>
          <a:custGeom>
            <a:avLst/>
            <a:gdLst>
              <a:gd name="connsiteX0" fmla="*/ 0 w 202118"/>
              <a:gd name="connsiteY0" fmla="*/ 0 h 7315785"/>
              <a:gd name="connsiteX1" fmla="*/ 44919 w 202118"/>
              <a:gd name="connsiteY1" fmla="*/ 15338 h 7315785"/>
              <a:gd name="connsiteX2" fmla="*/ 202118 w 202118"/>
              <a:gd name="connsiteY2" fmla="*/ 74276 h 7315785"/>
              <a:gd name="connsiteX3" fmla="*/ 202118 w 202118"/>
              <a:gd name="connsiteY3" fmla="*/ 7315785 h 7315785"/>
              <a:gd name="connsiteX4" fmla="*/ 44916 w 202118"/>
              <a:gd name="connsiteY4" fmla="*/ 7262107 h 7315785"/>
              <a:gd name="connsiteX5" fmla="*/ 0 w 202118"/>
              <a:gd name="connsiteY5" fmla="*/ 7245267 h 731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118" h="7315785">
                <a:moveTo>
                  <a:pt x="0" y="0"/>
                </a:moveTo>
                <a:lnTo>
                  <a:pt x="44919" y="15338"/>
                </a:lnTo>
                <a:lnTo>
                  <a:pt x="202118" y="74276"/>
                </a:lnTo>
                <a:lnTo>
                  <a:pt x="202118" y="7315785"/>
                </a:lnTo>
                <a:lnTo>
                  <a:pt x="44916" y="7262107"/>
                </a:lnTo>
                <a:lnTo>
                  <a:pt x="0" y="7245267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608C67C0-3FA5-4BCC-BAE9-08743CA9313F}"/>
              </a:ext>
            </a:extLst>
          </p:cNvPr>
          <p:cNvSpPr/>
          <p:nvPr/>
        </p:nvSpPr>
        <p:spPr>
          <a:xfrm rot="20468839">
            <a:off x="6854366" y="-269790"/>
            <a:ext cx="134447" cy="7421804"/>
          </a:xfrm>
          <a:custGeom>
            <a:avLst/>
            <a:gdLst>
              <a:gd name="connsiteX0" fmla="*/ 0 w 195513"/>
              <a:gd name="connsiteY0" fmla="*/ 0 h 7313529"/>
              <a:gd name="connsiteX1" fmla="*/ 81464 w 195513"/>
              <a:gd name="connsiteY1" fmla="*/ 27816 h 7313529"/>
              <a:gd name="connsiteX2" fmla="*/ 195513 w 195513"/>
              <a:gd name="connsiteY2" fmla="*/ 72021 h 7313529"/>
              <a:gd name="connsiteX3" fmla="*/ 195513 w 195513"/>
              <a:gd name="connsiteY3" fmla="*/ 7313529 h 7313529"/>
              <a:gd name="connsiteX4" fmla="*/ 81462 w 195513"/>
              <a:gd name="connsiteY4" fmla="*/ 7274586 h 7313529"/>
              <a:gd name="connsiteX5" fmla="*/ 0 w 195513"/>
              <a:gd name="connsiteY5" fmla="*/ 7243012 h 7313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5513" h="7313529">
                <a:moveTo>
                  <a:pt x="0" y="0"/>
                </a:moveTo>
                <a:lnTo>
                  <a:pt x="81464" y="27816"/>
                </a:lnTo>
                <a:lnTo>
                  <a:pt x="195513" y="72021"/>
                </a:lnTo>
                <a:lnTo>
                  <a:pt x="195513" y="7313529"/>
                </a:lnTo>
                <a:lnTo>
                  <a:pt x="81462" y="7274586"/>
                </a:lnTo>
                <a:lnTo>
                  <a:pt x="0" y="7243012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72873C0E-EE9C-4684-8BF0-28AEA9C7AA84}"/>
              </a:ext>
            </a:extLst>
          </p:cNvPr>
          <p:cNvSpPr/>
          <p:nvPr/>
        </p:nvSpPr>
        <p:spPr>
          <a:xfrm rot="20468839">
            <a:off x="6549408" y="-268996"/>
            <a:ext cx="129905" cy="7419516"/>
          </a:xfrm>
          <a:custGeom>
            <a:avLst/>
            <a:gdLst>
              <a:gd name="connsiteX0" fmla="*/ 0 w 188908"/>
              <a:gd name="connsiteY0" fmla="*/ 0 h 7311274"/>
              <a:gd name="connsiteX1" fmla="*/ 100749 w 188908"/>
              <a:gd name="connsiteY1" fmla="*/ 34401 h 7311274"/>
              <a:gd name="connsiteX2" fmla="*/ 188908 w 188908"/>
              <a:gd name="connsiteY2" fmla="*/ 69766 h 7311274"/>
              <a:gd name="connsiteX3" fmla="*/ 188908 w 188908"/>
              <a:gd name="connsiteY3" fmla="*/ 7311274 h 7311274"/>
              <a:gd name="connsiteX4" fmla="*/ 100743 w 188908"/>
              <a:gd name="connsiteY4" fmla="*/ 7281170 h 7311274"/>
              <a:gd name="connsiteX5" fmla="*/ 0 w 188908"/>
              <a:gd name="connsiteY5" fmla="*/ 7240757 h 7311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908" h="7311274">
                <a:moveTo>
                  <a:pt x="0" y="0"/>
                </a:moveTo>
                <a:lnTo>
                  <a:pt x="100749" y="34401"/>
                </a:lnTo>
                <a:lnTo>
                  <a:pt x="188908" y="69766"/>
                </a:lnTo>
                <a:lnTo>
                  <a:pt x="188908" y="7311274"/>
                </a:lnTo>
                <a:lnTo>
                  <a:pt x="100743" y="7281170"/>
                </a:lnTo>
                <a:lnTo>
                  <a:pt x="0" y="7240757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BACE1A50-0303-4BB9-BFA5-F202A1442AFF}"/>
              </a:ext>
            </a:extLst>
          </p:cNvPr>
          <p:cNvSpPr/>
          <p:nvPr/>
        </p:nvSpPr>
        <p:spPr>
          <a:xfrm rot="20468839">
            <a:off x="6251055" y="-268200"/>
            <a:ext cx="125363" cy="7417227"/>
          </a:xfrm>
          <a:custGeom>
            <a:avLst/>
            <a:gdLst>
              <a:gd name="connsiteX0" fmla="*/ 0 w 182304"/>
              <a:gd name="connsiteY0" fmla="*/ 0 h 7309019"/>
              <a:gd name="connsiteX1" fmla="*/ 111404 w 182304"/>
              <a:gd name="connsiteY1" fmla="*/ 38040 h 7309019"/>
              <a:gd name="connsiteX2" fmla="*/ 182304 w 182304"/>
              <a:gd name="connsiteY2" fmla="*/ 67511 h 7309019"/>
              <a:gd name="connsiteX3" fmla="*/ 182304 w 182304"/>
              <a:gd name="connsiteY3" fmla="*/ 7309019 h 7309019"/>
              <a:gd name="connsiteX4" fmla="*/ 111400 w 182304"/>
              <a:gd name="connsiteY4" fmla="*/ 7284809 h 7309019"/>
              <a:gd name="connsiteX5" fmla="*/ 0 w 182304"/>
              <a:gd name="connsiteY5" fmla="*/ 7238502 h 730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304" h="7309019">
                <a:moveTo>
                  <a:pt x="0" y="0"/>
                </a:moveTo>
                <a:lnTo>
                  <a:pt x="111404" y="38040"/>
                </a:lnTo>
                <a:lnTo>
                  <a:pt x="182304" y="67511"/>
                </a:lnTo>
                <a:lnTo>
                  <a:pt x="182304" y="7309019"/>
                </a:lnTo>
                <a:lnTo>
                  <a:pt x="111400" y="7284809"/>
                </a:lnTo>
                <a:lnTo>
                  <a:pt x="0" y="7238502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7067F5D3-DF2F-4926-A199-13A7F43188FA}"/>
              </a:ext>
            </a:extLst>
          </p:cNvPr>
          <p:cNvSpPr/>
          <p:nvPr/>
        </p:nvSpPr>
        <p:spPr>
          <a:xfrm rot="20468839">
            <a:off x="5959307" y="-267406"/>
            <a:ext cx="120821" cy="7414939"/>
          </a:xfrm>
          <a:custGeom>
            <a:avLst/>
            <a:gdLst>
              <a:gd name="connsiteX0" fmla="*/ 0 w 175699"/>
              <a:gd name="connsiteY0" fmla="*/ 0 h 7306764"/>
              <a:gd name="connsiteX1" fmla="*/ 117127 w 175699"/>
              <a:gd name="connsiteY1" fmla="*/ 39994 h 7306764"/>
              <a:gd name="connsiteX2" fmla="*/ 175699 w 175699"/>
              <a:gd name="connsiteY2" fmla="*/ 65256 h 7306764"/>
              <a:gd name="connsiteX3" fmla="*/ 175699 w 175699"/>
              <a:gd name="connsiteY3" fmla="*/ 7306764 h 7306764"/>
              <a:gd name="connsiteX4" fmla="*/ 117126 w 175699"/>
              <a:gd name="connsiteY4" fmla="*/ 7286764 h 7306764"/>
              <a:gd name="connsiteX5" fmla="*/ 0 w 175699"/>
              <a:gd name="connsiteY5" fmla="*/ 7236247 h 7306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699" h="7306764">
                <a:moveTo>
                  <a:pt x="0" y="0"/>
                </a:moveTo>
                <a:lnTo>
                  <a:pt x="117127" y="39994"/>
                </a:lnTo>
                <a:lnTo>
                  <a:pt x="175699" y="65256"/>
                </a:lnTo>
                <a:lnTo>
                  <a:pt x="175699" y="7306764"/>
                </a:lnTo>
                <a:lnTo>
                  <a:pt x="117126" y="7286764"/>
                </a:lnTo>
                <a:lnTo>
                  <a:pt x="0" y="7236247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B7C31CB5-F70B-4D1D-A270-2329BAC08897}"/>
              </a:ext>
            </a:extLst>
          </p:cNvPr>
          <p:cNvSpPr/>
          <p:nvPr/>
        </p:nvSpPr>
        <p:spPr>
          <a:xfrm rot="20468839">
            <a:off x="5674163" y="-266609"/>
            <a:ext cx="116279" cy="7412650"/>
          </a:xfrm>
          <a:custGeom>
            <a:avLst/>
            <a:gdLst>
              <a:gd name="connsiteX0" fmla="*/ 0 w 169094"/>
              <a:gd name="connsiteY0" fmla="*/ 0 h 7304509"/>
              <a:gd name="connsiteX1" fmla="*/ 119770 w 169094"/>
              <a:gd name="connsiteY1" fmla="*/ 40896 h 7304509"/>
              <a:gd name="connsiteX2" fmla="*/ 169094 w 169094"/>
              <a:gd name="connsiteY2" fmla="*/ 63001 h 7304509"/>
              <a:gd name="connsiteX3" fmla="*/ 169094 w 169094"/>
              <a:gd name="connsiteY3" fmla="*/ 7304509 h 7304509"/>
              <a:gd name="connsiteX4" fmla="*/ 119770 w 169094"/>
              <a:gd name="connsiteY4" fmla="*/ 7287667 h 7304509"/>
              <a:gd name="connsiteX5" fmla="*/ 0 w 169094"/>
              <a:gd name="connsiteY5" fmla="*/ 7233992 h 7304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94" h="7304509">
                <a:moveTo>
                  <a:pt x="0" y="0"/>
                </a:moveTo>
                <a:lnTo>
                  <a:pt x="119770" y="40896"/>
                </a:lnTo>
                <a:lnTo>
                  <a:pt x="169094" y="63001"/>
                </a:lnTo>
                <a:lnTo>
                  <a:pt x="169094" y="7304509"/>
                </a:lnTo>
                <a:lnTo>
                  <a:pt x="119770" y="7287667"/>
                </a:lnTo>
                <a:lnTo>
                  <a:pt x="0" y="7233992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7E53A7B4-B314-414F-89F4-1F5D4A2F5B90}"/>
              </a:ext>
            </a:extLst>
          </p:cNvPr>
          <p:cNvSpPr/>
          <p:nvPr/>
        </p:nvSpPr>
        <p:spPr>
          <a:xfrm rot="20468839">
            <a:off x="5395625" y="-265814"/>
            <a:ext cx="111737" cy="7410361"/>
          </a:xfrm>
          <a:custGeom>
            <a:avLst/>
            <a:gdLst>
              <a:gd name="connsiteX0" fmla="*/ 0 w 162489"/>
              <a:gd name="connsiteY0" fmla="*/ 0 h 7302253"/>
              <a:gd name="connsiteX1" fmla="*/ 120365 w 162489"/>
              <a:gd name="connsiteY1" fmla="*/ 41099 h 7302253"/>
              <a:gd name="connsiteX2" fmla="*/ 162489 w 162489"/>
              <a:gd name="connsiteY2" fmla="*/ 60744 h 7302253"/>
              <a:gd name="connsiteX3" fmla="*/ 162489 w 162489"/>
              <a:gd name="connsiteY3" fmla="*/ 7302253 h 7302253"/>
              <a:gd name="connsiteX4" fmla="*/ 120362 w 162489"/>
              <a:gd name="connsiteY4" fmla="*/ 7287868 h 7302253"/>
              <a:gd name="connsiteX5" fmla="*/ 0 w 162489"/>
              <a:gd name="connsiteY5" fmla="*/ 7231735 h 730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2489" h="7302253">
                <a:moveTo>
                  <a:pt x="0" y="0"/>
                </a:moveTo>
                <a:lnTo>
                  <a:pt x="120365" y="41099"/>
                </a:lnTo>
                <a:lnTo>
                  <a:pt x="162489" y="60744"/>
                </a:lnTo>
                <a:lnTo>
                  <a:pt x="162489" y="7302253"/>
                </a:lnTo>
                <a:lnTo>
                  <a:pt x="120362" y="7287868"/>
                </a:lnTo>
                <a:lnTo>
                  <a:pt x="0" y="723173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66537502-6F6C-42D0-82CA-F5E165DD258C}"/>
              </a:ext>
            </a:extLst>
          </p:cNvPr>
          <p:cNvSpPr/>
          <p:nvPr/>
        </p:nvSpPr>
        <p:spPr>
          <a:xfrm rot="20468839">
            <a:off x="5123691" y="-265019"/>
            <a:ext cx="107196" cy="7408073"/>
          </a:xfrm>
          <a:custGeom>
            <a:avLst/>
            <a:gdLst>
              <a:gd name="connsiteX0" fmla="*/ 0 w 155885"/>
              <a:gd name="connsiteY0" fmla="*/ 0 h 7299998"/>
              <a:gd name="connsiteX1" fmla="*/ 119514 w 155885"/>
              <a:gd name="connsiteY1" fmla="*/ 40808 h 7299998"/>
              <a:gd name="connsiteX2" fmla="*/ 155885 w 155885"/>
              <a:gd name="connsiteY2" fmla="*/ 58489 h 7299998"/>
              <a:gd name="connsiteX3" fmla="*/ 155885 w 155885"/>
              <a:gd name="connsiteY3" fmla="*/ 7299998 h 7299998"/>
              <a:gd name="connsiteX4" fmla="*/ 119511 w 155885"/>
              <a:gd name="connsiteY4" fmla="*/ 7287578 h 7299998"/>
              <a:gd name="connsiteX5" fmla="*/ 0 w 155885"/>
              <a:gd name="connsiteY5" fmla="*/ 7229480 h 729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885" h="7299998">
                <a:moveTo>
                  <a:pt x="0" y="0"/>
                </a:moveTo>
                <a:lnTo>
                  <a:pt x="119514" y="40808"/>
                </a:lnTo>
                <a:lnTo>
                  <a:pt x="155885" y="58489"/>
                </a:lnTo>
                <a:lnTo>
                  <a:pt x="155885" y="7299998"/>
                </a:lnTo>
                <a:lnTo>
                  <a:pt x="119511" y="7287578"/>
                </a:lnTo>
                <a:lnTo>
                  <a:pt x="0" y="722948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D6B869B0-3A15-4266-ACDB-58A071282059}"/>
              </a:ext>
            </a:extLst>
          </p:cNvPr>
          <p:cNvSpPr/>
          <p:nvPr/>
        </p:nvSpPr>
        <p:spPr>
          <a:xfrm rot="20468839">
            <a:off x="4858362" y="-264223"/>
            <a:ext cx="102654" cy="7405784"/>
          </a:xfrm>
          <a:custGeom>
            <a:avLst/>
            <a:gdLst>
              <a:gd name="connsiteX0" fmla="*/ 0 w 149280"/>
              <a:gd name="connsiteY0" fmla="*/ 0 h 7297743"/>
              <a:gd name="connsiteX1" fmla="*/ 117615 w 149280"/>
              <a:gd name="connsiteY1" fmla="*/ 40160 h 7297743"/>
              <a:gd name="connsiteX2" fmla="*/ 149280 w 149280"/>
              <a:gd name="connsiteY2" fmla="*/ 56234 h 7297743"/>
              <a:gd name="connsiteX3" fmla="*/ 149280 w 149280"/>
              <a:gd name="connsiteY3" fmla="*/ 7297743 h 7297743"/>
              <a:gd name="connsiteX4" fmla="*/ 117615 w 149280"/>
              <a:gd name="connsiteY4" fmla="*/ 7286930 h 7297743"/>
              <a:gd name="connsiteX5" fmla="*/ 1 w 149280"/>
              <a:gd name="connsiteY5" fmla="*/ 7227225 h 729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280" h="7297743">
                <a:moveTo>
                  <a:pt x="0" y="0"/>
                </a:moveTo>
                <a:lnTo>
                  <a:pt x="117615" y="40160"/>
                </a:lnTo>
                <a:lnTo>
                  <a:pt x="149280" y="56234"/>
                </a:lnTo>
                <a:lnTo>
                  <a:pt x="149280" y="7297743"/>
                </a:lnTo>
                <a:lnTo>
                  <a:pt x="117615" y="7286930"/>
                </a:lnTo>
                <a:lnTo>
                  <a:pt x="1" y="722722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id="{3EB98C69-D037-48B8-BF8B-C4393D9011E7}"/>
              </a:ext>
            </a:extLst>
          </p:cNvPr>
          <p:cNvSpPr/>
          <p:nvPr/>
        </p:nvSpPr>
        <p:spPr>
          <a:xfrm rot="20468839">
            <a:off x="4599637" y="-263429"/>
            <a:ext cx="98113" cy="7403495"/>
          </a:xfrm>
          <a:custGeom>
            <a:avLst/>
            <a:gdLst>
              <a:gd name="connsiteX0" fmla="*/ 0 w 142676"/>
              <a:gd name="connsiteY0" fmla="*/ 0 h 7295488"/>
              <a:gd name="connsiteX1" fmla="*/ 114932 w 142676"/>
              <a:gd name="connsiteY1" fmla="*/ 39244 h 7295488"/>
              <a:gd name="connsiteX2" fmla="*/ 142675 w 142676"/>
              <a:gd name="connsiteY2" fmla="*/ 53979 h 7295488"/>
              <a:gd name="connsiteX3" fmla="*/ 142676 w 142676"/>
              <a:gd name="connsiteY3" fmla="*/ 7295488 h 7295488"/>
              <a:gd name="connsiteX4" fmla="*/ 114933 w 142676"/>
              <a:gd name="connsiteY4" fmla="*/ 7286015 h 7295488"/>
              <a:gd name="connsiteX5" fmla="*/ 0 w 142676"/>
              <a:gd name="connsiteY5" fmla="*/ 7224970 h 729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676" h="7295488">
                <a:moveTo>
                  <a:pt x="0" y="0"/>
                </a:moveTo>
                <a:lnTo>
                  <a:pt x="114932" y="39244"/>
                </a:lnTo>
                <a:lnTo>
                  <a:pt x="142675" y="53979"/>
                </a:lnTo>
                <a:lnTo>
                  <a:pt x="142676" y="7295488"/>
                </a:lnTo>
                <a:lnTo>
                  <a:pt x="114933" y="7286015"/>
                </a:lnTo>
                <a:lnTo>
                  <a:pt x="0" y="722497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id="{B4B34AB4-D143-4B1F-8893-65F3A592B42A}"/>
              </a:ext>
            </a:extLst>
          </p:cNvPr>
          <p:cNvSpPr/>
          <p:nvPr/>
        </p:nvSpPr>
        <p:spPr>
          <a:xfrm rot="20468839">
            <a:off x="4347518" y="-262635"/>
            <a:ext cx="93570" cy="7401207"/>
          </a:xfrm>
          <a:custGeom>
            <a:avLst/>
            <a:gdLst>
              <a:gd name="connsiteX0" fmla="*/ 0 w 136070"/>
              <a:gd name="connsiteY0" fmla="*/ 0 h 7293232"/>
              <a:gd name="connsiteX1" fmla="*/ 111646 w 136070"/>
              <a:gd name="connsiteY1" fmla="*/ 38122 h 7293232"/>
              <a:gd name="connsiteX2" fmla="*/ 136070 w 136070"/>
              <a:gd name="connsiteY2" fmla="*/ 51724 h 7293232"/>
              <a:gd name="connsiteX3" fmla="*/ 136070 w 136070"/>
              <a:gd name="connsiteY3" fmla="*/ 7293232 h 7293232"/>
              <a:gd name="connsiteX4" fmla="*/ 111645 w 136070"/>
              <a:gd name="connsiteY4" fmla="*/ 7284892 h 7293232"/>
              <a:gd name="connsiteX5" fmla="*/ 0 w 136070"/>
              <a:gd name="connsiteY5" fmla="*/ 7222715 h 729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070" h="7293232">
                <a:moveTo>
                  <a:pt x="0" y="0"/>
                </a:moveTo>
                <a:lnTo>
                  <a:pt x="111646" y="38122"/>
                </a:lnTo>
                <a:lnTo>
                  <a:pt x="136070" y="51724"/>
                </a:lnTo>
                <a:lnTo>
                  <a:pt x="136070" y="7293232"/>
                </a:lnTo>
                <a:lnTo>
                  <a:pt x="111645" y="7284892"/>
                </a:lnTo>
                <a:lnTo>
                  <a:pt x="0" y="722271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514F1124-951D-4804-88D0-A340DAFCA641}"/>
              </a:ext>
            </a:extLst>
          </p:cNvPr>
          <p:cNvSpPr/>
          <p:nvPr/>
        </p:nvSpPr>
        <p:spPr>
          <a:xfrm rot="20468839">
            <a:off x="4102002" y="-261838"/>
            <a:ext cx="89029" cy="7398918"/>
          </a:xfrm>
          <a:custGeom>
            <a:avLst/>
            <a:gdLst>
              <a:gd name="connsiteX0" fmla="*/ 0 w 129466"/>
              <a:gd name="connsiteY0" fmla="*/ 0 h 7290977"/>
              <a:gd name="connsiteX1" fmla="*/ 107887 w 129466"/>
              <a:gd name="connsiteY1" fmla="*/ 36839 h 7290977"/>
              <a:gd name="connsiteX2" fmla="*/ 129466 w 129466"/>
              <a:gd name="connsiteY2" fmla="*/ 49469 h 7290977"/>
              <a:gd name="connsiteX3" fmla="*/ 129466 w 129466"/>
              <a:gd name="connsiteY3" fmla="*/ 7290977 h 7290977"/>
              <a:gd name="connsiteX4" fmla="*/ 107886 w 129466"/>
              <a:gd name="connsiteY4" fmla="*/ 7283609 h 7290977"/>
              <a:gd name="connsiteX5" fmla="*/ 0 w 129466"/>
              <a:gd name="connsiteY5" fmla="*/ 7220460 h 729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466" h="7290977">
                <a:moveTo>
                  <a:pt x="0" y="0"/>
                </a:moveTo>
                <a:lnTo>
                  <a:pt x="107887" y="36839"/>
                </a:lnTo>
                <a:lnTo>
                  <a:pt x="129466" y="49469"/>
                </a:lnTo>
                <a:lnTo>
                  <a:pt x="129466" y="7290977"/>
                </a:lnTo>
                <a:lnTo>
                  <a:pt x="107886" y="7283609"/>
                </a:lnTo>
                <a:lnTo>
                  <a:pt x="0" y="722046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3D4B2484-8999-48C7-BF66-E270620CF374}"/>
              </a:ext>
            </a:extLst>
          </p:cNvPr>
          <p:cNvSpPr/>
          <p:nvPr/>
        </p:nvSpPr>
        <p:spPr>
          <a:xfrm rot="20468839">
            <a:off x="3863092" y="-261043"/>
            <a:ext cx="84487" cy="7396630"/>
          </a:xfrm>
          <a:custGeom>
            <a:avLst/>
            <a:gdLst>
              <a:gd name="connsiteX0" fmla="*/ 0 w 122861"/>
              <a:gd name="connsiteY0" fmla="*/ 0 h 7288722"/>
              <a:gd name="connsiteX1" fmla="*/ 103748 w 122861"/>
              <a:gd name="connsiteY1" fmla="*/ 35425 h 7288722"/>
              <a:gd name="connsiteX2" fmla="*/ 122861 w 122861"/>
              <a:gd name="connsiteY2" fmla="*/ 47214 h 7288722"/>
              <a:gd name="connsiteX3" fmla="*/ 122861 w 122861"/>
              <a:gd name="connsiteY3" fmla="*/ 7288722 h 7288722"/>
              <a:gd name="connsiteX4" fmla="*/ 103748 w 122861"/>
              <a:gd name="connsiteY4" fmla="*/ 7282196 h 7288722"/>
              <a:gd name="connsiteX5" fmla="*/ 0 w 122861"/>
              <a:gd name="connsiteY5" fmla="*/ 7218205 h 728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861" h="7288722">
                <a:moveTo>
                  <a:pt x="0" y="0"/>
                </a:moveTo>
                <a:lnTo>
                  <a:pt x="103748" y="35425"/>
                </a:lnTo>
                <a:lnTo>
                  <a:pt x="122861" y="47214"/>
                </a:lnTo>
                <a:lnTo>
                  <a:pt x="122861" y="7288722"/>
                </a:lnTo>
                <a:lnTo>
                  <a:pt x="103748" y="7282196"/>
                </a:lnTo>
                <a:lnTo>
                  <a:pt x="0" y="721820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D3BB90AF-A118-404A-A32F-28C750D179AD}"/>
              </a:ext>
            </a:extLst>
          </p:cNvPr>
          <p:cNvSpPr/>
          <p:nvPr/>
        </p:nvSpPr>
        <p:spPr>
          <a:xfrm rot="20468839">
            <a:off x="3630786" y="-260247"/>
            <a:ext cx="79944" cy="7394341"/>
          </a:xfrm>
          <a:custGeom>
            <a:avLst/>
            <a:gdLst>
              <a:gd name="connsiteX0" fmla="*/ 0 w 116256"/>
              <a:gd name="connsiteY0" fmla="*/ 0 h 7286467"/>
              <a:gd name="connsiteX1" fmla="*/ 99300 w 116256"/>
              <a:gd name="connsiteY1" fmla="*/ 33907 h 7286467"/>
              <a:gd name="connsiteX2" fmla="*/ 116256 w 116256"/>
              <a:gd name="connsiteY2" fmla="*/ 44959 h 7286467"/>
              <a:gd name="connsiteX3" fmla="*/ 116256 w 116256"/>
              <a:gd name="connsiteY3" fmla="*/ 7286467 h 7286467"/>
              <a:gd name="connsiteX4" fmla="*/ 99300 w 116256"/>
              <a:gd name="connsiteY4" fmla="*/ 7280677 h 7286467"/>
              <a:gd name="connsiteX5" fmla="*/ 0 w 116256"/>
              <a:gd name="connsiteY5" fmla="*/ 7215950 h 728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6256" h="7286467">
                <a:moveTo>
                  <a:pt x="0" y="0"/>
                </a:moveTo>
                <a:lnTo>
                  <a:pt x="99300" y="33907"/>
                </a:lnTo>
                <a:lnTo>
                  <a:pt x="116256" y="44959"/>
                </a:lnTo>
                <a:lnTo>
                  <a:pt x="116256" y="7286467"/>
                </a:lnTo>
                <a:lnTo>
                  <a:pt x="99300" y="7280677"/>
                </a:lnTo>
                <a:lnTo>
                  <a:pt x="0" y="721595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EB6C6097-B978-440E-9EE4-2CEDF463F4F7}"/>
              </a:ext>
            </a:extLst>
          </p:cNvPr>
          <p:cNvSpPr/>
          <p:nvPr/>
        </p:nvSpPr>
        <p:spPr>
          <a:xfrm rot="20468839">
            <a:off x="3405085" y="-259453"/>
            <a:ext cx="75403" cy="7392053"/>
          </a:xfrm>
          <a:custGeom>
            <a:avLst/>
            <a:gdLst>
              <a:gd name="connsiteX0" fmla="*/ 0 w 109652"/>
              <a:gd name="connsiteY0" fmla="*/ 0 h 7284212"/>
              <a:gd name="connsiteX1" fmla="*/ 94600 w 109652"/>
              <a:gd name="connsiteY1" fmla="*/ 32302 h 7284212"/>
              <a:gd name="connsiteX2" fmla="*/ 109652 w 109652"/>
              <a:gd name="connsiteY2" fmla="*/ 42704 h 7284212"/>
              <a:gd name="connsiteX3" fmla="*/ 109652 w 109652"/>
              <a:gd name="connsiteY3" fmla="*/ 7284212 h 7284212"/>
              <a:gd name="connsiteX4" fmla="*/ 94600 w 109652"/>
              <a:gd name="connsiteY4" fmla="*/ 7279072 h 7284212"/>
              <a:gd name="connsiteX5" fmla="*/ 0 w 109652"/>
              <a:gd name="connsiteY5" fmla="*/ 7213695 h 7284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652" h="7284212">
                <a:moveTo>
                  <a:pt x="0" y="0"/>
                </a:moveTo>
                <a:lnTo>
                  <a:pt x="94600" y="32302"/>
                </a:lnTo>
                <a:lnTo>
                  <a:pt x="109652" y="42704"/>
                </a:lnTo>
                <a:lnTo>
                  <a:pt x="109652" y="7284212"/>
                </a:lnTo>
                <a:lnTo>
                  <a:pt x="94600" y="7279072"/>
                </a:lnTo>
                <a:lnTo>
                  <a:pt x="0" y="721369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D91D0525-8F4C-4B78-938A-705460E2529D}"/>
              </a:ext>
            </a:extLst>
          </p:cNvPr>
          <p:cNvSpPr/>
          <p:nvPr/>
        </p:nvSpPr>
        <p:spPr>
          <a:xfrm rot="20468839">
            <a:off x="3185987" y="-258657"/>
            <a:ext cx="70862" cy="7389765"/>
          </a:xfrm>
          <a:custGeom>
            <a:avLst/>
            <a:gdLst>
              <a:gd name="connsiteX0" fmla="*/ 0 w 103048"/>
              <a:gd name="connsiteY0" fmla="*/ 0 h 7281957"/>
              <a:gd name="connsiteX1" fmla="*/ 89690 w 103048"/>
              <a:gd name="connsiteY1" fmla="*/ 30625 h 7281957"/>
              <a:gd name="connsiteX2" fmla="*/ 103047 w 103048"/>
              <a:gd name="connsiteY2" fmla="*/ 40448 h 7281957"/>
              <a:gd name="connsiteX3" fmla="*/ 103048 w 103048"/>
              <a:gd name="connsiteY3" fmla="*/ 7281957 h 7281957"/>
              <a:gd name="connsiteX4" fmla="*/ 89689 w 103048"/>
              <a:gd name="connsiteY4" fmla="*/ 7277396 h 7281957"/>
              <a:gd name="connsiteX5" fmla="*/ 1 w 103048"/>
              <a:gd name="connsiteY5" fmla="*/ 7211439 h 7281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048" h="7281957">
                <a:moveTo>
                  <a:pt x="0" y="0"/>
                </a:moveTo>
                <a:lnTo>
                  <a:pt x="89690" y="30625"/>
                </a:lnTo>
                <a:lnTo>
                  <a:pt x="103047" y="40448"/>
                </a:lnTo>
                <a:lnTo>
                  <a:pt x="103048" y="7281957"/>
                </a:lnTo>
                <a:lnTo>
                  <a:pt x="89689" y="7277396"/>
                </a:lnTo>
                <a:lnTo>
                  <a:pt x="1" y="7211439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03AE8AE3-DCB8-4993-BFE1-C182F39FB021}"/>
              </a:ext>
            </a:extLst>
          </p:cNvPr>
          <p:cNvSpPr/>
          <p:nvPr/>
        </p:nvSpPr>
        <p:spPr>
          <a:xfrm rot="20468839">
            <a:off x="2973497" y="-257862"/>
            <a:ext cx="66319" cy="7387475"/>
          </a:xfrm>
          <a:custGeom>
            <a:avLst/>
            <a:gdLst>
              <a:gd name="connsiteX0" fmla="*/ 0 w 96442"/>
              <a:gd name="connsiteY0" fmla="*/ 0 h 7279701"/>
              <a:gd name="connsiteX1" fmla="*/ 84599 w 96442"/>
              <a:gd name="connsiteY1" fmla="*/ 28886 h 7279701"/>
              <a:gd name="connsiteX2" fmla="*/ 96442 w 96442"/>
              <a:gd name="connsiteY2" fmla="*/ 38192 h 7279701"/>
              <a:gd name="connsiteX3" fmla="*/ 96442 w 96442"/>
              <a:gd name="connsiteY3" fmla="*/ 7279701 h 7279701"/>
              <a:gd name="connsiteX4" fmla="*/ 84598 w 96442"/>
              <a:gd name="connsiteY4" fmla="*/ 7275657 h 7279701"/>
              <a:gd name="connsiteX5" fmla="*/ 0 w 96442"/>
              <a:gd name="connsiteY5" fmla="*/ 7209183 h 72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42" h="7279701">
                <a:moveTo>
                  <a:pt x="0" y="0"/>
                </a:moveTo>
                <a:lnTo>
                  <a:pt x="84599" y="28886"/>
                </a:lnTo>
                <a:lnTo>
                  <a:pt x="96442" y="38192"/>
                </a:lnTo>
                <a:lnTo>
                  <a:pt x="96442" y="7279701"/>
                </a:lnTo>
                <a:lnTo>
                  <a:pt x="84598" y="7275657"/>
                </a:lnTo>
                <a:lnTo>
                  <a:pt x="0" y="7209183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964F9810-F619-46D5-BB7B-D448859AC045}"/>
              </a:ext>
            </a:extLst>
          </p:cNvPr>
          <p:cNvSpPr/>
          <p:nvPr/>
        </p:nvSpPr>
        <p:spPr>
          <a:xfrm rot="20468839">
            <a:off x="2767612" y="-257066"/>
            <a:ext cx="61777" cy="7385187"/>
          </a:xfrm>
          <a:custGeom>
            <a:avLst/>
            <a:gdLst>
              <a:gd name="connsiteX0" fmla="*/ 0 w 89837"/>
              <a:gd name="connsiteY0" fmla="*/ 0 h 7277446"/>
              <a:gd name="connsiteX1" fmla="*/ 79356 w 89837"/>
              <a:gd name="connsiteY1" fmla="*/ 27096 h 7277446"/>
              <a:gd name="connsiteX2" fmla="*/ 89837 w 89837"/>
              <a:gd name="connsiteY2" fmla="*/ 35937 h 7277446"/>
              <a:gd name="connsiteX3" fmla="*/ 89837 w 89837"/>
              <a:gd name="connsiteY3" fmla="*/ 7277446 h 7277446"/>
              <a:gd name="connsiteX4" fmla="*/ 79356 w 89837"/>
              <a:gd name="connsiteY4" fmla="*/ 7273867 h 7277446"/>
              <a:gd name="connsiteX5" fmla="*/ 0 w 89837"/>
              <a:gd name="connsiteY5" fmla="*/ 7206928 h 727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837" h="7277446">
                <a:moveTo>
                  <a:pt x="0" y="0"/>
                </a:moveTo>
                <a:lnTo>
                  <a:pt x="79356" y="27096"/>
                </a:lnTo>
                <a:lnTo>
                  <a:pt x="89837" y="35937"/>
                </a:lnTo>
                <a:lnTo>
                  <a:pt x="89837" y="7277446"/>
                </a:lnTo>
                <a:lnTo>
                  <a:pt x="79356" y="7273867"/>
                </a:lnTo>
                <a:lnTo>
                  <a:pt x="0" y="7206928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640FE490-59FA-49CF-BB87-AB3D29686D19}"/>
              </a:ext>
            </a:extLst>
          </p:cNvPr>
          <p:cNvSpPr/>
          <p:nvPr/>
        </p:nvSpPr>
        <p:spPr>
          <a:xfrm rot="20468839">
            <a:off x="2568329" y="-256270"/>
            <a:ext cx="57236" cy="7382898"/>
          </a:xfrm>
          <a:custGeom>
            <a:avLst/>
            <a:gdLst>
              <a:gd name="connsiteX0" fmla="*/ 0 w 83233"/>
              <a:gd name="connsiteY0" fmla="*/ 0 h 7275191"/>
              <a:gd name="connsiteX1" fmla="*/ 73985 w 83233"/>
              <a:gd name="connsiteY1" fmla="*/ 25262 h 7275191"/>
              <a:gd name="connsiteX2" fmla="*/ 83233 w 83233"/>
              <a:gd name="connsiteY2" fmla="*/ 33682 h 7275191"/>
              <a:gd name="connsiteX3" fmla="*/ 83233 w 83233"/>
              <a:gd name="connsiteY3" fmla="*/ 7275191 h 7275191"/>
              <a:gd name="connsiteX4" fmla="*/ 73985 w 83233"/>
              <a:gd name="connsiteY4" fmla="*/ 7272033 h 7275191"/>
              <a:gd name="connsiteX5" fmla="*/ 0 w 83233"/>
              <a:gd name="connsiteY5" fmla="*/ 7204673 h 727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233" h="7275191">
                <a:moveTo>
                  <a:pt x="0" y="0"/>
                </a:moveTo>
                <a:lnTo>
                  <a:pt x="73985" y="25262"/>
                </a:lnTo>
                <a:lnTo>
                  <a:pt x="83233" y="33682"/>
                </a:lnTo>
                <a:lnTo>
                  <a:pt x="83233" y="7275191"/>
                </a:lnTo>
                <a:lnTo>
                  <a:pt x="73985" y="7272033"/>
                </a:lnTo>
                <a:lnTo>
                  <a:pt x="0" y="7204673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DBFA9B9B-67B2-456D-B8BC-0A7A7569BEF2}"/>
              </a:ext>
            </a:extLst>
          </p:cNvPr>
          <p:cNvSpPr/>
          <p:nvPr/>
        </p:nvSpPr>
        <p:spPr>
          <a:xfrm rot="20468839">
            <a:off x="2375652" y="-255476"/>
            <a:ext cx="52694" cy="7380611"/>
          </a:xfrm>
          <a:custGeom>
            <a:avLst/>
            <a:gdLst>
              <a:gd name="connsiteX0" fmla="*/ 0 w 76628"/>
              <a:gd name="connsiteY0" fmla="*/ 0 h 7272936"/>
              <a:gd name="connsiteX1" fmla="*/ 68501 w 76628"/>
              <a:gd name="connsiteY1" fmla="*/ 23390 h 7272936"/>
              <a:gd name="connsiteX2" fmla="*/ 76628 w 76628"/>
              <a:gd name="connsiteY2" fmla="*/ 31427 h 7272936"/>
              <a:gd name="connsiteX3" fmla="*/ 76628 w 76628"/>
              <a:gd name="connsiteY3" fmla="*/ 7272936 h 7272936"/>
              <a:gd name="connsiteX4" fmla="*/ 68501 w 76628"/>
              <a:gd name="connsiteY4" fmla="*/ 7270160 h 7272936"/>
              <a:gd name="connsiteX5" fmla="*/ 0 w 76628"/>
              <a:gd name="connsiteY5" fmla="*/ 7202418 h 7272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628" h="7272936">
                <a:moveTo>
                  <a:pt x="0" y="0"/>
                </a:moveTo>
                <a:lnTo>
                  <a:pt x="68501" y="23390"/>
                </a:lnTo>
                <a:lnTo>
                  <a:pt x="76628" y="31427"/>
                </a:lnTo>
                <a:lnTo>
                  <a:pt x="76628" y="7272936"/>
                </a:lnTo>
                <a:lnTo>
                  <a:pt x="68501" y="7270160"/>
                </a:lnTo>
                <a:lnTo>
                  <a:pt x="0" y="7202418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8C1FD761-1919-43F5-B403-1361F3180DF7}"/>
              </a:ext>
            </a:extLst>
          </p:cNvPr>
          <p:cNvSpPr/>
          <p:nvPr/>
        </p:nvSpPr>
        <p:spPr>
          <a:xfrm rot="20468839">
            <a:off x="2189579" y="-254682"/>
            <a:ext cx="48152" cy="7378321"/>
          </a:xfrm>
          <a:custGeom>
            <a:avLst/>
            <a:gdLst>
              <a:gd name="connsiteX0" fmla="*/ 0 w 70023"/>
              <a:gd name="connsiteY0" fmla="*/ 0 h 7270680"/>
              <a:gd name="connsiteX1" fmla="*/ 62919 w 70023"/>
              <a:gd name="connsiteY1" fmla="*/ 21484 h 7270680"/>
              <a:gd name="connsiteX2" fmla="*/ 70023 w 70023"/>
              <a:gd name="connsiteY2" fmla="*/ 29172 h 7270680"/>
              <a:gd name="connsiteX3" fmla="*/ 70023 w 70023"/>
              <a:gd name="connsiteY3" fmla="*/ 7270680 h 7270680"/>
              <a:gd name="connsiteX4" fmla="*/ 62919 w 70023"/>
              <a:gd name="connsiteY4" fmla="*/ 7268254 h 7270680"/>
              <a:gd name="connsiteX5" fmla="*/ 0 w 70023"/>
              <a:gd name="connsiteY5" fmla="*/ 7200163 h 727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023" h="7270680">
                <a:moveTo>
                  <a:pt x="0" y="0"/>
                </a:moveTo>
                <a:lnTo>
                  <a:pt x="62919" y="21484"/>
                </a:lnTo>
                <a:lnTo>
                  <a:pt x="70023" y="29172"/>
                </a:lnTo>
                <a:lnTo>
                  <a:pt x="70023" y="7270680"/>
                </a:lnTo>
                <a:lnTo>
                  <a:pt x="62919" y="7268254"/>
                </a:lnTo>
                <a:lnTo>
                  <a:pt x="0" y="7200163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292728ED-FCD2-49C0-B0BF-05F85716C2D5}"/>
              </a:ext>
            </a:extLst>
          </p:cNvPr>
          <p:cNvSpPr/>
          <p:nvPr/>
        </p:nvSpPr>
        <p:spPr>
          <a:xfrm rot="20468839">
            <a:off x="2010054" y="-254225"/>
            <a:ext cx="45719" cy="7376032"/>
          </a:xfrm>
          <a:custGeom>
            <a:avLst/>
            <a:gdLst>
              <a:gd name="connsiteX0" fmla="*/ 0 w 63418"/>
              <a:gd name="connsiteY0" fmla="*/ 0 h 7268425"/>
              <a:gd name="connsiteX1" fmla="*/ 57252 w 63418"/>
              <a:gd name="connsiteY1" fmla="*/ 19549 h 7268425"/>
              <a:gd name="connsiteX2" fmla="*/ 63418 w 63418"/>
              <a:gd name="connsiteY2" fmla="*/ 26917 h 7268425"/>
              <a:gd name="connsiteX3" fmla="*/ 63418 w 63418"/>
              <a:gd name="connsiteY3" fmla="*/ 7268425 h 7268425"/>
              <a:gd name="connsiteX4" fmla="*/ 57252 w 63418"/>
              <a:gd name="connsiteY4" fmla="*/ 7266320 h 7268425"/>
              <a:gd name="connsiteX5" fmla="*/ 0 w 63418"/>
              <a:gd name="connsiteY5" fmla="*/ 7197908 h 726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418" h="7268425">
                <a:moveTo>
                  <a:pt x="0" y="0"/>
                </a:moveTo>
                <a:lnTo>
                  <a:pt x="57252" y="19549"/>
                </a:lnTo>
                <a:lnTo>
                  <a:pt x="63418" y="26917"/>
                </a:lnTo>
                <a:lnTo>
                  <a:pt x="63418" y="7268425"/>
                </a:lnTo>
                <a:lnTo>
                  <a:pt x="57252" y="7266320"/>
                </a:lnTo>
                <a:lnTo>
                  <a:pt x="0" y="7197908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9F95BF7A-28EE-4701-910F-607EA0D638D1}"/>
              </a:ext>
            </a:extLst>
          </p:cNvPr>
          <p:cNvSpPr/>
          <p:nvPr/>
        </p:nvSpPr>
        <p:spPr>
          <a:xfrm rot="20468839">
            <a:off x="1837069" y="-254165"/>
            <a:ext cx="45719" cy="7373744"/>
          </a:xfrm>
          <a:custGeom>
            <a:avLst/>
            <a:gdLst>
              <a:gd name="connsiteX0" fmla="*/ 0 w 56814"/>
              <a:gd name="connsiteY0" fmla="*/ 0 h 7266170"/>
              <a:gd name="connsiteX1" fmla="*/ 51511 w 56814"/>
              <a:gd name="connsiteY1" fmla="*/ 17589 h 7266170"/>
              <a:gd name="connsiteX2" fmla="*/ 56814 w 56814"/>
              <a:gd name="connsiteY2" fmla="*/ 24662 h 7266170"/>
              <a:gd name="connsiteX3" fmla="*/ 56814 w 56814"/>
              <a:gd name="connsiteY3" fmla="*/ 7266170 h 7266170"/>
              <a:gd name="connsiteX4" fmla="*/ 51511 w 56814"/>
              <a:gd name="connsiteY4" fmla="*/ 7264359 h 7266170"/>
              <a:gd name="connsiteX5" fmla="*/ 0 w 56814"/>
              <a:gd name="connsiteY5" fmla="*/ 7195653 h 72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814" h="7266170">
                <a:moveTo>
                  <a:pt x="0" y="0"/>
                </a:moveTo>
                <a:lnTo>
                  <a:pt x="51511" y="17589"/>
                </a:lnTo>
                <a:lnTo>
                  <a:pt x="56814" y="24662"/>
                </a:lnTo>
                <a:lnTo>
                  <a:pt x="56814" y="7266170"/>
                </a:lnTo>
                <a:lnTo>
                  <a:pt x="51511" y="7264359"/>
                </a:lnTo>
                <a:lnTo>
                  <a:pt x="0" y="7195653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DA96AC60-F423-4272-A7EB-508258F30CE4}"/>
              </a:ext>
            </a:extLst>
          </p:cNvPr>
          <p:cNvSpPr/>
          <p:nvPr/>
        </p:nvSpPr>
        <p:spPr>
          <a:xfrm rot="20468839">
            <a:off x="8479367" y="-267848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10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B99E8719-A494-4EB3-A834-FF88A88F3CF6}"/>
              </a:ext>
            </a:extLst>
          </p:cNvPr>
          <p:cNvSpPr/>
          <p:nvPr/>
        </p:nvSpPr>
        <p:spPr>
          <a:xfrm rot="20468839">
            <a:off x="9832507" y="-267847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09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C7CCDBD7-D11D-40BA-AC4A-D68476ADFCFC}"/>
              </a:ext>
            </a:extLst>
          </p:cNvPr>
          <p:cNvSpPr/>
          <p:nvPr/>
        </p:nvSpPr>
        <p:spPr>
          <a:xfrm rot="20468839">
            <a:off x="11103206" y="-254160"/>
            <a:ext cx="152614" cy="6915360"/>
          </a:xfrm>
          <a:custGeom>
            <a:avLst/>
            <a:gdLst>
              <a:gd name="connsiteX0" fmla="*/ 0 w 221932"/>
              <a:gd name="connsiteY0" fmla="*/ 0 h 6814473"/>
              <a:gd name="connsiteX1" fmla="*/ 221932 w 221932"/>
              <a:gd name="connsiteY1" fmla="*/ 75780 h 6814473"/>
              <a:gd name="connsiteX2" fmla="*/ 221932 w 221932"/>
              <a:gd name="connsiteY2" fmla="*/ 6164512 h 6814473"/>
              <a:gd name="connsiteX3" fmla="*/ 0 w 221932"/>
              <a:gd name="connsiteY3" fmla="*/ 6814473 h 681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6814473">
                <a:moveTo>
                  <a:pt x="0" y="0"/>
                </a:moveTo>
                <a:lnTo>
                  <a:pt x="221932" y="75780"/>
                </a:lnTo>
                <a:lnTo>
                  <a:pt x="221932" y="6164512"/>
                </a:lnTo>
                <a:lnTo>
                  <a:pt x="0" y="68144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0B60424D-D00D-470D-88D7-D3816C228FF1}"/>
              </a:ext>
            </a:extLst>
          </p:cNvPr>
          <p:cNvSpPr/>
          <p:nvPr/>
        </p:nvSpPr>
        <p:spPr>
          <a:xfrm rot="20468839">
            <a:off x="11436482" y="-197166"/>
            <a:ext cx="152614" cy="4790600"/>
          </a:xfrm>
          <a:custGeom>
            <a:avLst/>
            <a:gdLst>
              <a:gd name="connsiteX0" fmla="*/ 0 w 221932"/>
              <a:gd name="connsiteY0" fmla="*/ 0 h 4720711"/>
              <a:gd name="connsiteX1" fmla="*/ 221932 w 221932"/>
              <a:gd name="connsiteY1" fmla="*/ 75780 h 4720711"/>
              <a:gd name="connsiteX2" fmla="*/ 221932 w 221932"/>
              <a:gd name="connsiteY2" fmla="*/ 4070750 h 4720711"/>
              <a:gd name="connsiteX3" fmla="*/ 0 w 221932"/>
              <a:gd name="connsiteY3" fmla="*/ 4720711 h 472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4720711">
                <a:moveTo>
                  <a:pt x="0" y="0"/>
                </a:moveTo>
                <a:lnTo>
                  <a:pt x="221932" y="75780"/>
                </a:lnTo>
                <a:lnTo>
                  <a:pt x="221932" y="4070750"/>
                </a:lnTo>
                <a:lnTo>
                  <a:pt x="0" y="47207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4429EB74-1980-41DF-AE2C-A455EC3FDA0D}"/>
              </a:ext>
            </a:extLst>
          </p:cNvPr>
          <p:cNvSpPr/>
          <p:nvPr/>
        </p:nvSpPr>
        <p:spPr>
          <a:xfrm rot="20468839">
            <a:off x="9155937" y="-267848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10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7E79BE97-46E6-417F-8E0F-5620505FECB3}"/>
              </a:ext>
            </a:extLst>
          </p:cNvPr>
          <p:cNvSpPr/>
          <p:nvPr/>
        </p:nvSpPr>
        <p:spPr>
          <a:xfrm rot="20468839">
            <a:off x="10509077" y="-267847"/>
            <a:ext cx="152614" cy="7425620"/>
          </a:xfrm>
          <a:custGeom>
            <a:avLst/>
            <a:gdLst>
              <a:gd name="connsiteX0" fmla="*/ 0 w 221932"/>
              <a:gd name="connsiteY0" fmla="*/ 0 h 7317289"/>
              <a:gd name="connsiteX1" fmla="*/ 221932 w 221932"/>
              <a:gd name="connsiteY1" fmla="*/ 75780 h 7317289"/>
              <a:gd name="connsiteX2" fmla="*/ 221932 w 221932"/>
              <a:gd name="connsiteY2" fmla="*/ 7317289 h 7317289"/>
              <a:gd name="connsiteX3" fmla="*/ 0 w 221932"/>
              <a:gd name="connsiteY3" fmla="*/ 7241509 h 731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932" h="7317289">
                <a:moveTo>
                  <a:pt x="0" y="0"/>
                </a:moveTo>
                <a:lnTo>
                  <a:pt x="221932" y="75780"/>
                </a:lnTo>
                <a:lnTo>
                  <a:pt x="221932" y="7317289"/>
                </a:lnTo>
                <a:lnTo>
                  <a:pt x="0" y="72415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EAB07C2C-EAA1-4F1C-BFDC-A59F70C4904B}"/>
              </a:ext>
            </a:extLst>
          </p:cNvPr>
          <p:cNvSpPr/>
          <p:nvPr/>
        </p:nvSpPr>
        <p:spPr>
          <a:xfrm rot="20468839">
            <a:off x="1670690" y="-254103"/>
            <a:ext cx="45719" cy="7371456"/>
          </a:xfrm>
          <a:custGeom>
            <a:avLst/>
            <a:gdLst>
              <a:gd name="connsiteX0" fmla="*/ 0 w 50209"/>
              <a:gd name="connsiteY0" fmla="*/ 0 h 7263915"/>
              <a:gd name="connsiteX1" fmla="*/ 45703 w 50209"/>
              <a:gd name="connsiteY1" fmla="*/ 15605 h 7263915"/>
              <a:gd name="connsiteX2" fmla="*/ 50209 w 50209"/>
              <a:gd name="connsiteY2" fmla="*/ 22407 h 7263915"/>
              <a:gd name="connsiteX3" fmla="*/ 50209 w 50209"/>
              <a:gd name="connsiteY3" fmla="*/ 7263915 h 7263915"/>
              <a:gd name="connsiteX4" fmla="*/ 45703 w 50209"/>
              <a:gd name="connsiteY4" fmla="*/ 7262376 h 7263915"/>
              <a:gd name="connsiteX5" fmla="*/ 0 w 50209"/>
              <a:gd name="connsiteY5" fmla="*/ 7193398 h 726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209" h="7263915">
                <a:moveTo>
                  <a:pt x="0" y="0"/>
                </a:moveTo>
                <a:lnTo>
                  <a:pt x="45703" y="15605"/>
                </a:lnTo>
                <a:lnTo>
                  <a:pt x="50209" y="22407"/>
                </a:lnTo>
                <a:lnTo>
                  <a:pt x="50209" y="7263915"/>
                </a:lnTo>
                <a:lnTo>
                  <a:pt x="45703" y="7262376"/>
                </a:lnTo>
                <a:lnTo>
                  <a:pt x="0" y="71933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5" name="任意多边形: 形状 174">
            <a:extLst>
              <a:ext uri="{FF2B5EF4-FFF2-40B4-BE49-F238E27FC236}">
                <a16:creationId xmlns:a16="http://schemas.microsoft.com/office/drawing/2014/main" id="{2695D20B-6D9D-4C5C-A438-0DD87441050B}"/>
              </a:ext>
            </a:extLst>
          </p:cNvPr>
          <p:cNvSpPr/>
          <p:nvPr/>
        </p:nvSpPr>
        <p:spPr>
          <a:xfrm rot="20468839">
            <a:off x="1467776" y="-204157"/>
            <a:ext cx="57236" cy="7266314"/>
          </a:xfrm>
          <a:custGeom>
            <a:avLst/>
            <a:gdLst>
              <a:gd name="connsiteX0" fmla="*/ 0 w 57236"/>
              <a:gd name="connsiteY0" fmla="*/ 0 h 7266314"/>
              <a:gd name="connsiteX1" fmla="*/ 57236 w 57236"/>
              <a:gd name="connsiteY1" fmla="*/ 19543 h 7266314"/>
              <a:gd name="connsiteX2" fmla="*/ 57236 w 57236"/>
              <a:gd name="connsiteY2" fmla="*/ 7266314 h 7266314"/>
              <a:gd name="connsiteX3" fmla="*/ 0 w 57236"/>
              <a:gd name="connsiteY3" fmla="*/ 7246770 h 726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36" h="7266314">
                <a:moveTo>
                  <a:pt x="0" y="0"/>
                </a:moveTo>
                <a:lnTo>
                  <a:pt x="57236" y="19543"/>
                </a:lnTo>
                <a:lnTo>
                  <a:pt x="57236" y="7266314"/>
                </a:lnTo>
                <a:lnTo>
                  <a:pt x="0" y="724677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F44D80CF-2C0D-4A13-8848-AB3ADF216546}"/>
              </a:ext>
            </a:extLst>
          </p:cNvPr>
          <p:cNvSpPr/>
          <p:nvPr/>
        </p:nvSpPr>
        <p:spPr>
          <a:xfrm rot="20468839">
            <a:off x="1275219" y="-203382"/>
            <a:ext cx="52694" cy="7264763"/>
          </a:xfrm>
          <a:custGeom>
            <a:avLst/>
            <a:gdLst>
              <a:gd name="connsiteX0" fmla="*/ 0 w 52694"/>
              <a:gd name="connsiteY0" fmla="*/ 0 h 7264763"/>
              <a:gd name="connsiteX1" fmla="*/ 52694 w 52694"/>
              <a:gd name="connsiteY1" fmla="*/ 17993 h 7264763"/>
              <a:gd name="connsiteX2" fmla="*/ 52694 w 52694"/>
              <a:gd name="connsiteY2" fmla="*/ 7264763 h 7264763"/>
              <a:gd name="connsiteX3" fmla="*/ 0 w 52694"/>
              <a:gd name="connsiteY3" fmla="*/ 7246771 h 726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4" h="7264763">
                <a:moveTo>
                  <a:pt x="0" y="0"/>
                </a:moveTo>
                <a:lnTo>
                  <a:pt x="52694" y="17993"/>
                </a:lnTo>
                <a:lnTo>
                  <a:pt x="52694" y="7264763"/>
                </a:lnTo>
                <a:lnTo>
                  <a:pt x="0" y="7246771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9" name="任意多边形: 形状 178">
            <a:extLst>
              <a:ext uri="{FF2B5EF4-FFF2-40B4-BE49-F238E27FC236}">
                <a16:creationId xmlns:a16="http://schemas.microsoft.com/office/drawing/2014/main" id="{284C6B20-F1C5-487A-9F17-239CAA59648E}"/>
              </a:ext>
            </a:extLst>
          </p:cNvPr>
          <p:cNvSpPr/>
          <p:nvPr/>
        </p:nvSpPr>
        <p:spPr>
          <a:xfrm rot="20468839">
            <a:off x="1107954" y="-90037"/>
            <a:ext cx="48152" cy="7147541"/>
          </a:xfrm>
          <a:custGeom>
            <a:avLst/>
            <a:gdLst>
              <a:gd name="connsiteX0" fmla="*/ 48152 w 48152"/>
              <a:gd name="connsiteY0" fmla="*/ 0 h 7147541"/>
              <a:gd name="connsiteX1" fmla="*/ 48152 w 48152"/>
              <a:gd name="connsiteY1" fmla="*/ 7147541 h 7147541"/>
              <a:gd name="connsiteX2" fmla="*/ 0 w 48152"/>
              <a:gd name="connsiteY2" fmla="*/ 7131099 h 7147541"/>
              <a:gd name="connsiteX3" fmla="*/ 0 w 48152"/>
              <a:gd name="connsiteY3" fmla="*/ 141020 h 714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52" h="7147541">
                <a:moveTo>
                  <a:pt x="48152" y="0"/>
                </a:moveTo>
                <a:lnTo>
                  <a:pt x="48152" y="7147541"/>
                </a:lnTo>
                <a:lnTo>
                  <a:pt x="0" y="7131099"/>
                </a:lnTo>
                <a:lnTo>
                  <a:pt x="0" y="141020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91ADAA37-54EB-4A81-A4C6-57DB5A5EF64B}"/>
              </a:ext>
            </a:extLst>
          </p:cNvPr>
          <p:cNvSpPr/>
          <p:nvPr/>
        </p:nvSpPr>
        <p:spPr>
          <a:xfrm rot="20468839">
            <a:off x="1019426" y="457063"/>
            <a:ext cx="45719" cy="6584956"/>
          </a:xfrm>
          <a:custGeom>
            <a:avLst/>
            <a:gdLst>
              <a:gd name="connsiteX0" fmla="*/ 45719 w 45719"/>
              <a:gd name="connsiteY0" fmla="*/ 0 h 6584956"/>
              <a:gd name="connsiteX1" fmla="*/ 45719 w 45719"/>
              <a:gd name="connsiteY1" fmla="*/ 6584956 h 6584956"/>
              <a:gd name="connsiteX2" fmla="*/ 0 w 45719"/>
              <a:gd name="connsiteY2" fmla="*/ 6569345 h 6584956"/>
              <a:gd name="connsiteX3" fmla="*/ 0 w 45719"/>
              <a:gd name="connsiteY3" fmla="*/ 133896 h 6584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6584956">
                <a:moveTo>
                  <a:pt x="45719" y="0"/>
                </a:moveTo>
                <a:lnTo>
                  <a:pt x="45719" y="6584956"/>
                </a:lnTo>
                <a:lnTo>
                  <a:pt x="0" y="6569345"/>
                </a:lnTo>
                <a:lnTo>
                  <a:pt x="0" y="133896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id="{C15C485D-E3D9-4337-B0C4-BA863F0C5C5B}"/>
              </a:ext>
            </a:extLst>
          </p:cNvPr>
          <p:cNvSpPr/>
          <p:nvPr/>
        </p:nvSpPr>
        <p:spPr>
          <a:xfrm rot="20468839">
            <a:off x="933118" y="976923"/>
            <a:ext cx="45719" cy="6050768"/>
          </a:xfrm>
          <a:custGeom>
            <a:avLst/>
            <a:gdLst>
              <a:gd name="connsiteX0" fmla="*/ 45719 w 45719"/>
              <a:gd name="connsiteY0" fmla="*/ 0 h 6050768"/>
              <a:gd name="connsiteX1" fmla="*/ 45719 w 45719"/>
              <a:gd name="connsiteY1" fmla="*/ 6050768 h 6050768"/>
              <a:gd name="connsiteX2" fmla="*/ 0 w 45719"/>
              <a:gd name="connsiteY2" fmla="*/ 6035157 h 6050768"/>
              <a:gd name="connsiteX3" fmla="*/ 0 w 45719"/>
              <a:gd name="connsiteY3" fmla="*/ 133895 h 605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6050768">
                <a:moveTo>
                  <a:pt x="45719" y="0"/>
                </a:moveTo>
                <a:lnTo>
                  <a:pt x="45719" y="6050768"/>
                </a:lnTo>
                <a:lnTo>
                  <a:pt x="0" y="6035157"/>
                </a:lnTo>
                <a:lnTo>
                  <a:pt x="0" y="133895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5" name="任意多边形: 形状 184">
            <a:extLst>
              <a:ext uri="{FF2B5EF4-FFF2-40B4-BE49-F238E27FC236}">
                <a16:creationId xmlns:a16="http://schemas.microsoft.com/office/drawing/2014/main" id="{34FA17B1-B51D-41E6-9327-5DBA9267E070}"/>
              </a:ext>
            </a:extLst>
          </p:cNvPr>
          <p:cNvSpPr/>
          <p:nvPr/>
        </p:nvSpPr>
        <p:spPr>
          <a:xfrm rot="20468839">
            <a:off x="850114" y="1476888"/>
            <a:ext cx="45719" cy="5537023"/>
          </a:xfrm>
          <a:custGeom>
            <a:avLst/>
            <a:gdLst>
              <a:gd name="connsiteX0" fmla="*/ 45719 w 45719"/>
              <a:gd name="connsiteY0" fmla="*/ 0 h 5537023"/>
              <a:gd name="connsiteX1" fmla="*/ 45719 w 45719"/>
              <a:gd name="connsiteY1" fmla="*/ 5537023 h 5537023"/>
              <a:gd name="connsiteX2" fmla="*/ 0 w 45719"/>
              <a:gd name="connsiteY2" fmla="*/ 5521412 h 5537023"/>
              <a:gd name="connsiteX3" fmla="*/ 0 w 45719"/>
              <a:gd name="connsiteY3" fmla="*/ 133895 h 5537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5537023">
                <a:moveTo>
                  <a:pt x="45719" y="0"/>
                </a:moveTo>
                <a:lnTo>
                  <a:pt x="45719" y="5537023"/>
                </a:lnTo>
                <a:lnTo>
                  <a:pt x="0" y="5521412"/>
                </a:lnTo>
                <a:lnTo>
                  <a:pt x="0" y="1338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id="{4E244915-D2E9-4C2A-9FE4-5DB3935FD494}"/>
              </a:ext>
            </a:extLst>
          </p:cNvPr>
          <p:cNvSpPr/>
          <p:nvPr/>
        </p:nvSpPr>
        <p:spPr>
          <a:xfrm rot="20468839">
            <a:off x="743819" y="2051487"/>
            <a:ext cx="57236" cy="4948498"/>
          </a:xfrm>
          <a:custGeom>
            <a:avLst/>
            <a:gdLst>
              <a:gd name="connsiteX0" fmla="*/ 57236 w 57236"/>
              <a:gd name="connsiteY0" fmla="*/ 0 h 4948498"/>
              <a:gd name="connsiteX1" fmla="*/ 57236 w 57236"/>
              <a:gd name="connsiteY1" fmla="*/ 4948498 h 4948498"/>
              <a:gd name="connsiteX2" fmla="*/ 0 w 57236"/>
              <a:gd name="connsiteY2" fmla="*/ 4928955 h 4948498"/>
              <a:gd name="connsiteX3" fmla="*/ 0 w 57236"/>
              <a:gd name="connsiteY3" fmla="*/ 167624 h 494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36" h="4948498">
                <a:moveTo>
                  <a:pt x="57236" y="0"/>
                </a:moveTo>
                <a:lnTo>
                  <a:pt x="57236" y="4948498"/>
                </a:lnTo>
                <a:lnTo>
                  <a:pt x="0" y="4928955"/>
                </a:lnTo>
                <a:lnTo>
                  <a:pt x="0" y="167624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89" name="任意多边形: 形状 188">
            <a:extLst>
              <a:ext uri="{FF2B5EF4-FFF2-40B4-BE49-F238E27FC236}">
                <a16:creationId xmlns:a16="http://schemas.microsoft.com/office/drawing/2014/main" id="{1450D941-A7E6-4A3C-A2BA-1D505A192148}"/>
              </a:ext>
            </a:extLst>
          </p:cNvPr>
          <p:cNvSpPr/>
          <p:nvPr/>
        </p:nvSpPr>
        <p:spPr>
          <a:xfrm rot="20468839">
            <a:off x="649624" y="2644741"/>
            <a:ext cx="52694" cy="4338138"/>
          </a:xfrm>
          <a:custGeom>
            <a:avLst/>
            <a:gdLst>
              <a:gd name="connsiteX0" fmla="*/ 52694 w 52694"/>
              <a:gd name="connsiteY0" fmla="*/ 0 h 4338138"/>
              <a:gd name="connsiteX1" fmla="*/ 52694 w 52694"/>
              <a:gd name="connsiteY1" fmla="*/ 4338138 h 4338138"/>
              <a:gd name="connsiteX2" fmla="*/ 0 w 52694"/>
              <a:gd name="connsiteY2" fmla="*/ 4320146 h 4338138"/>
              <a:gd name="connsiteX3" fmla="*/ 0 w 52694"/>
              <a:gd name="connsiteY3" fmla="*/ 154323 h 4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4" h="4338138">
                <a:moveTo>
                  <a:pt x="52694" y="0"/>
                </a:moveTo>
                <a:lnTo>
                  <a:pt x="52694" y="4338138"/>
                </a:lnTo>
                <a:lnTo>
                  <a:pt x="0" y="4320146"/>
                </a:lnTo>
                <a:lnTo>
                  <a:pt x="0" y="154323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1" name="任意多边形: 形状 190">
            <a:extLst>
              <a:ext uri="{FF2B5EF4-FFF2-40B4-BE49-F238E27FC236}">
                <a16:creationId xmlns:a16="http://schemas.microsoft.com/office/drawing/2014/main" id="{AD51909E-9447-4CC3-87F9-05C848D4D473}"/>
              </a:ext>
            </a:extLst>
          </p:cNvPr>
          <p:cNvSpPr/>
          <p:nvPr/>
        </p:nvSpPr>
        <p:spPr>
          <a:xfrm rot="20468839">
            <a:off x="558732" y="3218101"/>
            <a:ext cx="48152" cy="3748220"/>
          </a:xfrm>
          <a:custGeom>
            <a:avLst/>
            <a:gdLst>
              <a:gd name="connsiteX0" fmla="*/ 48152 w 48152"/>
              <a:gd name="connsiteY0" fmla="*/ 0 h 3748220"/>
              <a:gd name="connsiteX1" fmla="*/ 48152 w 48152"/>
              <a:gd name="connsiteY1" fmla="*/ 3748220 h 3748220"/>
              <a:gd name="connsiteX2" fmla="*/ 0 w 48152"/>
              <a:gd name="connsiteY2" fmla="*/ 3731778 h 3748220"/>
              <a:gd name="connsiteX3" fmla="*/ 0 w 48152"/>
              <a:gd name="connsiteY3" fmla="*/ 141021 h 374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52" h="3748220">
                <a:moveTo>
                  <a:pt x="48152" y="0"/>
                </a:moveTo>
                <a:lnTo>
                  <a:pt x="48152" y="3748220"/>
                </a:lnTo>
                <a:lnTo>
                  <a:pt x="0" y="3731778"/>
                </a:lnTo>
                <a:lnTo>
                  <a:pt x="0" y="141021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id="{268BE336-FF4B-4E3F-91BF-70AC9DC43DE3}"/>
              </a:ext>
            </a:extLst>
          </p:cNvPr>
          <p:cNvSpPr/>
          <p:nvPr/>
        </p:nvSpPr>
        <p:spPr>
          <a:xfrm rot="20468839">
            <a:off x="470204" y="3765203"/>
            <a:ext cx="45719" cy="3185635"/>
          </a:xfrm>
          <a:custGeom>
            <a:avLst/>
            <a:gdLst>
              <a:gd name="connsiteX0" fmla="*/ 45719 w 45719"/>
              <a:gd name="connsiteY0" fmla="*/ 0 h 3185635"/>
              <a:gd name="connsiteX1" fmla="*/ 45719 w 45719"/>
              <a:gd name="connsiteY1" fmla="*/ 3185635 h 3185635"/>
              <a:gd name="connsiteX2" fmla="*/ 0 w 45719"/>
              <a:gd name="connsiteY2" fmla="*/ 3170024 h 3185635"/>
              <a:gd name="connsiteX3" fmla="*/ 0 w 45719"/>
              <a:gd name="connsiteY3" fmla="*/ 133896 h 318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3185635">
                <a:moveTo>
                  <a:pt x="45719" y="0"/>
                </a:moveTo>
                <a:lnTo>
                  <a:pt x="45719" y="3185635"/>
                </a:lnTo>
                <a:lnTo>
                  <a:pt x="0" y="3170024"/>
                </a:lnTo>
                <a:lnTo>
                  <a:pt x="0" y="133896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FA767ED5-570E-48C0-A4A7-817B078EE27B}"/>
              </a:ext>
            </a:extLst>
          </p:cNvPr>
          <p:cNvSpPr/>
          <p:nvPr/>
        </p:nvSpPr>
        <p:spPr>
          <a:xfrm rot="20468839">
            <a:off x="383897" y="4285062"/>
            <a:ext cx="45719" cy="2651447"/>
          </a:xfrm>
          <a:custGeom>
            <a:avLst/>
            <a:gdLst>
              <a:gd name="connsiteX0" fmla="*/ 45719 w 45719"/>
              <a:gd name="connsiteY0" fmla="*/ 0 h 2651447"/>
              <a:gd name="connsiteX1" fmla="*/ 45719 w 45719"/>
              <a:gd name="connsiteY1" fmla="*/ 2651447 h 2651447"/>
              <a:gd name="connsiteX2" fmla="*/ 0 w 45719"/>
              <a:gd name="connsiteY2" fmla="*/ 2635836 h 2651447"/>
              <a:gd name="connsiteX3" fmla="*/ 0 w 45719"/>
              <a:gd name="connsiteY3" fmla="*/ 133896 h 265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2651447">
                <a:moveTo>
                  <a:pt x="45719" y="0"/>
                </a:moveTo>
                <a:lnTo>
                  <a:pt x="45719" y="2651447"/>
                </a:lnTo>
                <a:lnTo>
                  <a:pt x="0" y="2635836"/>
                </a:lnTo>
                <a:lnTo>
                  <a:pt x="0" y="133896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id="{58E87C69-CDC9-4248-ACA6-CE0439D004FC}"/>
              </a:ext>
            </a:extLst>
          </p:cNvPr>
          <p:cNvSpPr/>
          <p:nvPr/>
        </p:nvSpPr>
        <p:spPr>
          <a:xfrm rot="20468839">
            <a:off x="300892" y="4785026"/>
            <a:ext cx="45719" cy="2137702"/>
          </a:xfrm>
          <a:custGeom>
            <a:avLst/>
            <a:gdLst>
              <a:gd name="connsiteX0" fmla="*/ 45719 w 45719"/>
              <a:gd name="connsiteY0" fmla="*/ 0 h 2137702"/>
              <a:gd name="connsiteX1" fmla="*/ 45719 w 45719"/>
              <a:gd name="connsiteY1" fmla="*/ 2137702 h 2137702"/>
              <a:gd name="connsiteX2" fmla="*/ 0 w 45719"/>
              <a:gd name="connsiteY2" fmla="*/ 2122091 h 2137702"/>
              <a:gd name="connsiteX3" fmla="*/ 0 w 45719"/>
              <a:gd name="connsiteY3" fmla="*/ 133895 h 213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19" h="2137702">
                <a:moveTo>
                  <a:pt x="45719" y="0"/>
                </a:moveTo>
                <a:lnTo>
                  <a:pt x="45719" y="2137702"/>
                </a:lnTo>
                <a:lnTo>
                  <a:pt x="0" y="2122091"/>
                </a:lnTo>
                <a:lnTo>
                  <a:pt x="0" y="1338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403330">
                <a:alpha val="20000"/>
              </a:srgbClr>
            </a:outerShdw>
          </a:effectLst>
          <a:scene3d>
            <a:camera prst="orthographicFront"/>
            <a:lightRig rig="threePt" dir="t"/>
          </a:scene3d>
          <a:sp3d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9" name="矩形 298">
            <a:extLst>
              <a:ext uri="{FF2B5EF4-FFF2-40B4-BE49-F238E27FC236}">
                <a16:creationId xmlns:a16="http://schemas.microsoft.com/office/drawing/2014/main" id="{68F02F00-9B0D-459F-B510-29A353E8DE00}"/>
              </a:ext>
            </a:extLst>
          </p:cNvPr>
          <p:cNvSpPr/>
          <p:nvPr/>
        </p:nvSpPr>
        <p:spPr>
          <a:xfrm rot="20454621">
            <a:off x="7635965" y="-695556"/>
            <a:ext cx="1512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矩形 301">
            <a:extLst>
              <a:ext uri="{FF2B5EF4-FFF2-40B4-BE49-F238E27FC236}">
                <a16:creationId xmlns:a16="http://schemas.microsoft.com/office/drawing/2014/main" id="{7B266FDC-A89D-40D8-B7BC-37E43CBA9012}"/>
              </a:ext>
            </a:extLst>
          </p:cNvPr>
          <p:cNvSpPr/>
          <p:nvPr/>
        </p:nvSpPr>
        <p:spPr>
          <a:xfrm rot="20454621">
            <a:off x="6220361" y="-156697"/>
            <a:ext cx="149601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矩形 302">
            <a:extLst>
              <a:ext uri="{FF2B5EF4-FFF2-40B4-BE49-F238E27FC236}">
                <a16:creationId xmlns:a16="http://schemas.microsoft.com/office/drawing/2014/main" id="{33C98A23-6408-4394-A9C5-D6940C4314A7}"/>
              </a:ext>
            </a:extLst>
          </p:cNvPr>
          <p:cNvSpPr/>
          <p:nvPr/>
        </p:nvSpPr>
        <p:spPr>
          <a:xfrm rot="20454621">
            <a:off x="6529850" y="-170765"/>
            <a:ext cx="149601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矩形 303">
            <a:extLst>
              <a:ext uri="{FF2B5EF4-FFF2-40B4-BE49-F238E27FC236}">
                <a16:creationId xmlns:a16="http://schemas.microsoft.com/office/drawing/2014/main" id="{129E252B-A9A5-4B36-8C45-7537AFA66D8A}"/>
              </a:ext>
            </a:extLst>
          </p:cNvPr>
          <p:cNvSpPr/>
          <p:nvPr/>
        </p:nvSpPr>
        <p:spPr>
          <a:xfrm rot="20454621">
            <a:off x="6853407" y="-184833"/>
            <a:ext cx="149601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矩形 305">
            <a:extLst>
              <a:ext uri="{FF2B5EF4-FFF2-40B4-BE49-F238E27FC236}">
                <a16:creationId xmlns:a16="http://schemas.microsoft.com/office/drawing/2014/main" id="{9EE7C0E0-199E-4096-8D7C-F07586AC9ED2}"/>
              </a:ext>
            </a:extLst>
          </p:cNvPr>
          <p:cNvSpPr/>
          <p:nvPr/>
        </p:nvSpPr>
        <p:spPr>
          <a:xfrm rot="20454621">
            <a:off x="7973489" y="-693788"/>
            <a:ext cx="1548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矩形 306">
            <a:extLst>
              <a:ext uri="{FF2B5EF4-FFF2-40B4-BE49-F238E27FC236}">
                <a16:creationId xmlns:a16="http://schemas.microsoft.com/office/drawing/2014/main" id="{A1FBCB7A-0B1D-40C8-9EB3-6B9D501447E0}"/>
              </a:ext>
            </a:extLst>
          </p:cNvPr>
          <p:cNvSpPr/>
          <p:nvPr/>
        </p:nvSpPr>
        <p:spPr>
          <a:xfrm rot="20454621">
            <a:off x="8343693" y="-581835"/>
            <a:ext cx="158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矩形 307">
            <a:extLst>
              <a:ext uri="{FF2B5EF4-FFF2-40B4-BE49-F238E27FC236}">
                <a16:creationId xmlns:a16="http://schemas.microsoft.com/office/drawing/2014/main" id="{A49368D9-BD45-49DC-9519-4F8802821B16}"/>
              </a:ext>
            </a:extLst>
          </p:cNvPr>
          <p:cNvSpPr/>
          <p:nvPr/>
        </p:nvSpPr>
        <p:spPr>
          <a:xfrm rot="20454621">
            <a:off x="8729014" y="-482772"/>
            <a:ext cx="1548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矩形 308">
            <a:extLst>
              <a:ext uri="{FF2B5EF4-FFF2-40B4-BE49-F238E27FC236}">
                <a16:creationId xmlns:a16="http://schemas.microsoft.com/office/drawing/2014/main" id="{9307EF4C-E756-461C-806A-4F7575857315}"/>
              </a:ext>
            </a:extLst>
          </p:cNvPr>
          <p:cNvSpPr/>
          <p:nvPr/>
        </p:nvSpPr>
        <p:spPr>
          <a:xfrm rot="20454621">
            <a:off x="9059747" y="-469293"/>
            <a:ext cx="158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矩形 309">
            <a:extLst>
              <a:ext uri="{FF2B5EF4-FFF2-40B4-BE49-F238E27FC236}">
                <a16:creationId xmlns:a16="http://schemas.microsoft.com/office/drawing/2014/main" id="{E9F4FB6B-3FED-4178-AB20-2915296CB09F}"/>
              </a:ext>
            </a:extLst>
          </p:cNvPr>
          <p:cNvSpPr/>
          <p:nvPr/>
        </p:nvSpPr>
        <p:spPr>
          <a:xfrm rot="20454621">
            <a:off x="9397372" y="-483359"/>
            <a:ext cx="158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矩形 310">
            <a:extLst>
              <a:ext uri="{FF2B5EF4-FFF2-40B4-BE49-F238E27FC236}">
                <a16:creationId xmlns:a16="http://schemas.microsoft.com/office/drawing/2014/main" id="{7E8D2540-F957-4F23-BBEE-478C6C16B921}"/>
              </a:ext>
            </a:extLst>
          </p:cNvPr>
          <p:cNvSpPr/>
          <p:nvPr/>
        </p:nvSpPr>
        <p:spPr>
          <a:xfrm rot="20454621">
            <a:off x="9734996" y="-483359"/>
            <a:ext cx="158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矩形 311">
            <a:extLst>
              <a:ext uri="{FF2B5EF4-FFF2-40B4-BE49-F238E27FC236}">
                <a16:creationId xmlns:a16="http://schemas.microsoft.com/office/drawing/2014/main" id="{44A40159-32DE-4E42-9BB5-A03BF2CCA291}"/>
              </a:ext>
            </a:extLst>
          </p:cNvPr>
          <p:cNvSpPr/>
          <p:nvPr/>
        </p:nvSpPr>
        <p:spPr>
          <a:xfrm rot="20454621">
            <a:off x="10068078" y="-497427"/>
            <a:ext cx="158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任意多边形: 形状 229">
            <a:extLst>
              <a:ext uri="{FF2B5EF4-FFF2-40B4-BE49-F238E27FC236}">
                <a16:creationId xmlns:a16="http://schemas.microsoft.com/office/drawing/2014/main" id="{6B781B7B-FC0F-4360-B3F2-6EA799C24EE5}"/>
              </a:ext>
            </a:extLst>
          </p:cNvPr>
          <p:cNvSpPr>
            <a:spLocks/>
          </p:cNvSpPr>
          <p:nvPr/>
        </p:nvSpPr>
        <p:spPr>
          <a:xfrm rot="20453847" flipH="1" flipV="1">
            <a:off x="9073449" y="579413"/>
            <a:ext cx="4024548" cy="7918283"/>
          </a:xfrm>
          <a:custGeom>
            <a:avLst/>
            <a:gdLst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478309 w 2600867"/>
              <a:gd name="connsiteY7" fmla="*/ 2004563 h 6206090"/>
              <a:gd name="connsiteX8" fmla="*/ 2518217 w 2600867"/>
              <a:gd name="connsiteY8" fmla="*/ 2037426 h 6206090"/>
              <a:gd name="connsiteX9" fmla="*/ 2545994 w 2600867"/>
              <a:gd name="connsiteY9" fmla="*/ 2071026 h 6206090"/>
              <a:gd name="connsiteX10" fmla="*/ 2556125 w 2600867"/>
              <a:gd name="connsiteY10" fmla="*/ 2079267 h 6206090"/>
              <a:gd name="connsiteX11" fmla="*/ 2552333 w 2600867"/>
              <a:gd name="connsiteY11" fmla="*/ 2079435 h 6206090"/>
              <a:gd name="connsiteX12" fmla="*/ 2576042 w 2600867"/>
              <a:gd name="connsiteY12" fmla="*/ 2123014 h 6206090"/>
              <a:gd name="connsiteX13" fmla="*/ 2597316 w 2600867"/>
              <a:gd name="connsiteY13" fmla="*/ 2227871 h 6206090"/>
              <a:gd name="connsiteX14" fmla="*/ 2600867 w 2600867"/>
              <a:gd name="connsiteY14" fmla="*/ 5934422 h 6206090"/>
              <a:gd name="connsiteX15" fmla="*/ 2331688 w 2600867"/>
              <a:gd name="connsiteY15" fmla="*/ 6204118 h 6206090"/>
              <a:gd name="connsiteX16" fmla="*/ 274322 w 2600867"/>
              <a:gd name="connsiteY16" fmla="*/ 6206090 h 6206090"/>
              <a:gd name="connsiteX17" fmla="*/ 169424 w 2600867"/>
              <a:gd name="connsiteY17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18217 w 2600867"/>
              <a:gd name="connsiteY7" fmla="*/ 2037426 h 6206090"/>
              <a:gd name="connsiteX8" fmla="*/ 2545994 w 2600867"/>
              <a:gd name="connsiteY8" fmla="*/ 2071026 h 6206090"/>
              <a:gd name="connsiteX9" fmla="*/ 2556125 w 2600867"/>
              <a:gd name="connsiteY9" fmla="*/ 2079267 h 6206090"/>
              <a:gd name="connsiteX10" fmla="*/ 2552333 w 2600867"/>
              <a:gd name="connsiteY10" fmla="*/ 2079435 h 6206090"/>
              <a:gd name="connsiteX11" fmla="*/ 2576042 w 2600867"/>
              <a:gd name="connsiteY11" fmla="*/ 2123014 h 6206090"/>
              <a:gd name="connsiteX12" fmla="*/ 2597316 w 2600867"/>
              <a:gd name="connsiteY12" fmla="*/ 2227871 h 6206090"/>
              <a:gd name="connsiteX13" fmla="*/ 2600867 w 2600867"/>
              <a:gd name="connsiteY13" fmla="*/ 5934422 h 6206090"/>
              <a:gd name="connsiteX14" fmla="*/ 2331688 w 2600867"/>
              <a:gd name="connsiteY14" fmla="*/ 6204118 h 6206090"/>
              <a:gd name="connsiteX15" fmla="*/ 274322 w 2600867"/>
              <a:gd name="connsiteY15" fmla="*/ 6206090 h 6206090"/>
              <a:gd name="connsiteX16" fmla="*/ 169424 w 2600867"/>
              <a:gd name="connsiteY16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52333 w 2600867"/>
              <a:gd name="connsiteY9" fmla="*/ 2079435 h 6206090"/>
              <a:gd name="connsiteX10" fmla="*/ 2576042 w 2600867"/>
              <a:gd name="connsiteY10" fmla="*/ 2123014 h 6206090"/>
              <a:gd name="connsiteX11" fmla="*/ 2597316 w 2600867"/>
              <a:gd name="connsiteY11" fmla="*/ 2227871 h 6206090"/>
              <a:gd name="connsiteX12" fmla="*/ 2600867 w 2600867"/>
              <a:gd name="connsiteY12" fmla="*/ 5934422 h 6206090"/>
              <a:gd name="connsiteX13" fmla="*/ 2331688 w 2600867"/>
              <a:gd name="connsiteY13" fmla="*/ 6204118 h 6206090"/>
              <a:gd name="connsiteX14" fmla="*/ 274322 w 2600867"/>
              <a:gd name="connsiteY14" fmla="*/ 6206090 h 6206090"/>
              <a:gd name="connsiteX15" fmla="*/ 169424 w 2600867"/>
              <a:gd name="connsiteY15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76042 w 2600867"/>
              <a:gd name="connsiteY9" fmla="*/ 2123014 h 6206090"/>
              <a:gd name="connsiteX10" fmla="*/ 2597316 w 2600867"/>
              <a:gd name="connsiteY10" fmla="*/ 2227871 h 6206090"/>
              <a:gd name="connsiteX11" fmla="*/ 2600867 w 2600867"/>
              <a:gd name="connsiteY11" fmla="*/ 5934422 h 6206090"/>
              <a:gd name="connsiteX12" fmla="*/ 2331688 w 2600867"/>
              <a:gd name="connsiteY12" fmla="*/ 6204118 h 6206090"/>
              <a:gd name="connsiteX13" fmla="*/ 274322 w 2600867"/>
              <a:gd name="connsiteY13" fmla="*/ 6206090 h 6206090"/>
              <a:gd name="connsiteX14" fmla="*/ 169424 w 2600867"/>
              <a:gd name="connsiteY14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76042 w 2600867"/>
              <a:gd name="connsiteY8" fmla="*/ 2123014 h 6206090"/>
              <a:gd name="connsiteX9" fmla="*/ 2597316 w 2600867"/>
              <a:gd name="connsiteY9" fmla="*/ 2227871 h 6206090"/>
              <a:gd name="connsiteX10" fmla="*/ 2600867 w 2600867"/>
              <a:gd name="connsiteY10" fmla="*/ 5934422 h 6206090"/>
              <a:gd name="connsiteX11" fmla="*/ 2331688 w 2600867"/>
              <a:gd name="connsiteY11" fmla="*/ 6204118 h 6206090"/>
              <a:gd name="connsiteX12" fmla="*/ 274322 w 2600867"/>
              <a:gd name="connsiteY12" fmla="*/ 6206090 h 6206090"/>
              <a:gd name="connsiteX13" fmla="*/ 169424 w 2600867"/>
              <a:gd name="connsiteY13" fmla="*/ 6185016 h 620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0867" h="6206090">
                <a:moveTo>
                  <a:pt x="169424" y="6185016"/>
                </a:moveTo>
                <a:cubicBezTo>
                  <a:pt x="72680" y="6144206"/>
                  <a:pt x="4732" y="6048514"/>
                  <a:pt x="4626" y="5936910"/>
                </a:cubicBezTo>
                <a:lnTo>
                  <a:pt x="1074" y="2230359"/>
                </a:lnTo>
                <a:lnTo>
                  <a:pt x="4897" y="2192071"/>
                </a:lnTo>
                <a:lnTo>
                  <a:pt x="0" y="2192287"/>
                </a:lnTo>
                <a:lnTo>
                  <a:pt x="0" y="0"/>
                </a:lnTo>
                <a:lnTo>
                  <a:pt x="2436363" y="1981847"/>
                </a:lnTo>
                <a:lnTo>
                  <a:pt x="2545994" y="2071026"/>
                </a:lnTo>
                <a:lnTo>
                  <a:pt x="2576042" y="2123014"/>
                </a:lnTo>
                <a:cubicBezTo>
                  <a:pt x="2589707" y="2155236"/>
                  <a:pt x="2597280" y="2190670"/>
                  <a:pt x="2597316" y="2227871"/>
                </a:cubicBezTo>
                <a:cubicBezTo>
                  <a:pt x="2598500" y="3463388"/>
                  <a:pt x="2599683" y="4698905"/>
                  <a:pt x="2600867" y="5934422"/>
                </a:cubicBezTo>
                <a:cubicBezTo>
                  <a:pt x="2601010" y="6083228"/>
                  <a:pt x="2480494" y="6203976"/>
                  <a:pt x="2331688" y="6204118"/>
                </a:cubicBezTo>
                <a:lnTo>
                  <a:pt x="274322" y="6206090"/>
                </a:lnTo>
                <a:cubicBezTo>
                  <a:pt x="237120" y="6206125"/>
                  <a:pt x="201672" y="6198620"/>
                  <a:pt x="169424" y="61850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3C2F2C">
                <a:alpha val="20000"/>
              </a:srgbClr>
            </a:outerShdw>
          </a:effectLst>
          <a:scene3d>
            <a:camera prst="perspectiveRight">
              <a:rot lat="0" lon="18899990" rev="0"/>
            </a:camera>
            <a:lightRig rig="contrasting" dir="t"/>
          </a:scene3d>
          <a:sp3d extrusionH="38100">
            <a:extrusionClr>
              <a:schemeClr val="bg2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3" name="矩形 312">
            <a:extLst>
              <a:ext uri="{FF2B5EF4-FFF2-40B4-BE49-F238E27FC236}">
                <a16:creationId xmlns:a16="http://schemas.microsoft.com/office/drawing/2014/main" id="{BD5FCC06-316B-4BD1-80CA-BF87108952BC}"/>
              </a:ext>
            </a:extLst>
          </p:cNvPr>
          <p:cNvSpPr/>
          <p:nvPr/>
        </p:nvSpPr>
        <p:spPr>
          <a:xfrm rot="20454621">
            <a:off x="6981370" y="4899737"/>
            <a:ext cx="1296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>
            <a:extLst>
              <a:ext uri="{FF2B5EF4-FFF2-40B4-BE49-F238E27FC236}">
                <a16:creationId xmlns:a16="http://schemas.microsoft.com/office/drawing/2014/main" id="{195A1320-6E53-4300-9E80-DF78ECE7169B}"/>
              </a:ext>
            </a:extLst>
          </p:cNvPr>
          <p:cNvSpPr/>
          <p:nvPr/>
        </p:nvSpPr>
        <p:spPr>
          <a:xfrm rot="20454621">
            <a:off x="7286317" y="4899737"/>
            <a:ext cx="1296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矩形 314">
            <a:extLst>
              <a:ext uri="{FF2B5EF4-FFF2-40B4-BE49-F238E27FC236}">
                <a16:creationId xmlns:a16="http://schemas.microsoft.com/office/drawing/2014/main" id="{5B695B70-4FF4-444E-A898-A70C44134E89}"/>
              </a:ext>
            </a:extLst>
          </p:cNvPr>
          <p:cNvSpPr/>
          <p:nvPr/>
        </p:nvSpPr>
        <p:spPr>
          <a:xfrm rot="20454621">
            <a:off x="7584866" y="4899148"/>
            <a:ext cx="1332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矩形 315">
            <a:extLst>
              <a:ext uri="{FF2B5EF4-FFF2-40B4-BE49-F238E27FC236}">
                <a16:creationId xmlns:a16="http://schemas.microsoft.com/office/drawing/2014/main" id="{5351BBF2-EF27-4AE4-8B84-D3C127D8DAF4}"/>
              </a:ext>
            </a:extLst>
          </p:cNvPr>
          <p:cNvSpPr/>
          <p:nvPr/>
        </p:nvSpPr>
        <p:spPr>
          <a:xfrm rot="20454621">
            <a:off x="7894596" y="4897970"/>
            <a:ext cx="1404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矩形 316">
            <a:extLst>
              <a:ext uri="{FF2B5EF4-FFF2-40B4-BE49-F238E27FC236}">
                <a16:creationId xmlns:a16="http://schemas.microsoft.com/office/drawing/2014/main" id="{B60C0FC3-4E54-47F9-A521-D84CB1918545}"/>
              </a:ext>
            </a:extLst>
          </p:cNvPr>
          <p:cNvSpPr/>
          <p:nvPr/>
        </p:nvSpPr>
        <p:spPr>
          <a:xfrm rot="20454621">
            <a:off x="8213513" y="4897382"/>
            <a:ext cx="1440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矩形 317">
            <a:extLst>
              <a:ext uri="{FF2B5EF4-FFF2-40B4-BE49-F238E27FC236}">
                <a16:creationId xmlns:a16="http://schemas.microsoft.com/office/drawing/2014/main" id="{B8546AA9-9D40-45D1-B85C-FECD5BE7C708}"/>
              </a:ext>
            </a:extLst>
          </p:cNvPr>
          <p:cNvSpPr/>
          <p:nvPr/>
        </p:nvSpPr>
        <p:spPr>
          <a:xfrm rot="20454621">
            <a:off x="8541614" y="4897382"/>
            <a:ext cx="144000" cy="1386399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任意多边形: 形状 226">
            <a:extLst>
              <a:ext uri="{FF2B5EF4-FFF2-40B4-BE49-F238E27FC236}">
                <a16:creationId xmlns:a16="http://schemas.microsoft.com/office/drawing/2014/main" id="{AFC9C7C8-4551-429B-9D1F-FF5BCA7BC1DB}"/>
              </a:ext>
            </a:extLst>
          </p:cNvPr>
          <p:cNvSpPr/>
          <p:nvPr/>
        </p:nvSpPr>
        <p:spPr>
          <a:xfrm rot="20453847" flipH="1" flipV="1">
            <a:off x="5904655" y="1154633"/>
            <a:ext cx="3035813" cy="5732009"/>
          </a:xfrm>
          <a:custGeom>
            <a:avLst/>
            <a:gdLst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478309 w 2600867"/>
              <a:gd name="connsiteY7" fmla="*/ 2004563 h 6206090"/>
              <a:gd name="connsiteX8" fmla="*/ 2518217 w 2600867"/>
              <a:gd name="connsiteY8" fmla="*/ 2037426 h 6206090"/>
              <a:gd name="connsiteX9" fmla="*/ 2545994 w 2600867"/>
              <a:gd name="connsiteY9" fmla="*/ 2071026 h 6206090"/>
              <a:gd name="connsiteX10" fmla="*/ 2556125 w 2600867"/>
              <a:gd name="connsiteY10" fmla="*/ 2079267 h 6206090"/>
              <a:gd name="connsiteX11" fmla="*/ 2552333 w 2600867"/>
              <a:gd name="connsiteY11" fmla="*/ 2079435 h 6206090"/>
              <a:gd name="connsiteX12" fmla="*/ 2576042 w 2600867"/>
              <a:gd name="connsiteY12" fmla="*/ 2123014 h 6206090"/>
              <a:gd name="connsiteX13" fmla="*/ 2597316 w 2600867"/>
              <a:gd name="connsiteY13" fmla="*/ 2227871 h 6206090"/>
              <a:gd name="connsiteX14" fmla="*/ 2600867 w 2600867"/>
              <a:gd name="connsiteY14" fmla="*/ 5934422 h 6206090"/>
              <a:gd name="connsiteX15" fmla="*/ 2331688 w 2600867"/>
              <a:gd name="connsiteY15" fmla="*/ 6204118 h 6206090"/>
              <a:gd name="connsiteX16" fmla="*/ 274322 w 2600867"/>
              <a:gd name="connsiteY16" fmla="*/ 6206090 h 6206090"/>
              <a:gd name="connsiteX17" fmla="*/ 169424 w 2600867"/>
              <a:gd name="connsiteY17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18217 w 2600867"/>
              <a:gd name="connsiteY7" fmla="*/ 2037426 h 6206090"/>
              <a:gd name="connsiteX8" fmla="*/ 2545994 w 2600867"/>
              <a:gd name="connsiteY8" fmla="*/ 2071026 h 6206090"/>
              <a:gd name="connsiteX9" fmla="*/ 2556125 w 2600867"/>
              <a:gd name="connsiteY9" fmla="*/ 2079267 h 6206090"/>
              <a:gd name="connsiteX10" fmla="*/ 2552333 w 2600867"/>
              <a:gd name="connsiteY10" fmla="*/ 2079435 h 6206090"/>
              <a:gd name="connsiteX11" fmla="*/ 2576042 w 2600867"/>
              <a:gd name="connsiteY11" fmla="*/ 2123014 h 6206090"/>
              <a:gd name="connsiteX12" fmla="*/ 2597316 w 2600867"/>
              <a:gd name="connsiteY12" fmla="*/ 2227871 h 6206090"/>
              <a:gd name="connsiteX13" fmla="*/ 2600867 w 2600867"/>
              <a:gd name="connsiteY13" fmla="*/ 5934422 h 6206090"/>
              <a:gd name="connsiteX14" fmla="*/ 2331688 w 2600867"/>
              <a:gd name="connsiteY14" fmla="*/ 6204118 h 6206090"/>
              <a:gd name="connsiteX15" fmla="*/ 274322 w 2600867"/>
              <a:gd name="connsiteY15" fmla="*/ 6206090 h 6206090"/>
              <a:gd name="connsiteX16" fmla="*/ 169424 w 2600867"/>
              <a:gd name="connsiteY16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52333 w 2600867"/>
              <a:gd name="connsiteY9" fmla="*/ 2079435 h 6206090"/>
              <a:gd name="connsiteX10" fmla="*/ 2576042 w 2600867"/>
              <a:gd name="connsiteY10" fmla="*/ 2123014 h 6206090"/>
              <a:gd name="connsiteX11" fmla="*/ 2597316 w 2600867"/>
              <a:gd name="connsiteY11" fmla="*/ 2227871 h 6206090"/>
              <a:gd name="connsiteX12" fmla="*/ 2600867 w 2600867"/>
              <a:gd name="connsiteY12" fmla="*/ 5934422 h 6206090"/>
              <a:gd name="connsiteX13" fmla="*/ 2331688 w 2600867"/>
              <a:gd name="connsiteY13" fmla="*/ 6204118 h 6206090"/>
              <a:gd name="connsiteX14" fmla="*/ 274322 w 2600867"/>
              <a:gd name="connsiteY14" fmla="*/ 6206090 h 6206090"/>
              <a:gd name="connsiteX15" fmla="*/ 169424 w 2600867"/>
              <a:gd name="connsiteY15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76042 w 2600867"/>
              <a:gd name="connsiteY9" fmla="*/ 2123014 h 6206090"/>
              <a:gd name="connsiteX10" fmla="*/ 2597316 w 2600867"/>
              <a:gd name="connsiteY10" fmla="*/ 2227871 h 6206090"/>
              <a:gd name="connsiteX11" fmla="*/ 2600867 w 2600867"/>
              <a:gd name="connsiteY11" fmla="*/ 5934422 h 6206090"/>
              <a:gd name="connsiteX12" fmla="*/ 2331688 w 2600867"/>
              <a:gd name="connsiteY12" fmla="*/ 6204118 h 6206090"/>
              <a:gd name="connsiteX13" fmla="*/ 274322 w 2600867"/>
              <a:gd name="connsiteY13" fmla="*/ 6206090 h 6206090"/>
              <a:gd name="connsiteX14" fmla="*/ 169424 w 2600867"/>
              <a:gd name="connsiteY14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76042 w 2600867"/>
              <a:gd name="connsiteY8" fmla="*/ 2123014 h 6206090"/>
              <a:gd name="connsiteX9" fmla="*/ 2597316 w 2600867"/>
              <a:gd name="connsiteY9" fmla="*/ 2227871 h 6206090"/>
              <a:gd name="connsiteX10" fmla="*/ 2600867 w 2600867"/>
              <a:gd name="connsiteY10" fmla="*/ 5934422 h 6206090"/>
              <a:gd name="connsiteX11" fmla="*/ 2331688 w 2600867"/>
              <a:gd name="connsiteY11" fmla="*/ 6204118 h 6206090"/>
              <a:gd name="connsiteX12" fmla="*/ 274322 w 2600867"/>
              <a:gd name="connsiteY12" fmla="*/ 6206090 h 6206090"/>
              <a:gd name="connsiteX13" fmla="*/ 169424 w 2600867"/>
              <a:gd name="connsiteY13" fmla="*/ 6185016 h 620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0867" h="6206090">
                <a:moveTo>
                  <a:pt x="169424" y="6185016"/>
                </a:moveTo>
                <a:cubicBezTo>
                  <a:pt x="72680" y="6144206"/>
                  <a:pt x="4732" y="6048514"/>
                  <a:pt x="4626" y="5936910"/>
                </a:cubicBezTo>
                <a:lnTo>
                  <a:pt x="1074" y="2230359"/>
                </a:lnTo>
                <a:lnTo>
                  <a:pt x="4897" y="2192071"/>
                </a:lnTo>
                <a:lnTo>
                  <a:pt x="0" y="2192287"/>
                </a:lnTo>
                <a:lnTo>
                  <a:pt x="0" y="0"/>
                </a:lnTo>
                <a:lnTo>
                  <a:pt x="2436363" y="1981847"/>
                </a:lnTo>
                <a:lnTo>
                  <a:pt x="2545994" y="2071026"/>
                </a:lnTo>
                <a:lnTo>
                  <a:pt x="2576042" y="2123014"/>
                </a:lnTo>
                <a:cubicBezTo>
                  <a:pt x="2589707" y="2155236"/>
                  <a:pt x="2597280" y="2190670"/>
                  <a:pt x="2597316" y="2227871"/>
                </a:cubicBezTo>
                <a:cubicBezTo>
                  <a:pt x="2598500" y="3463388"/>
                  <a:pt x="2599683" y="4698905"/>
                  <a:pt x="2600867" y="5934422"/>
                </a:cubicBezTo>
                <a:cubicBezTo>
                  <a:pt x="2601010" y="6083228"/>
                  <a:pt x="2480494" y="6203976"/>
                  <a:pt x="2331688" y="6204118"/>
                </a:cubicBezTo>
                <a:lnTo>
                  <a:pt x="274322" y="6206090"/>
                </a:lnTo>
                <a:cubicBezTo>
                  <a:pt x="237120" y="6206125"/>
                  <a:pt x="201672" y="6198620"/>
                  <a:pt x="169424" y="61850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3C2F2C">
                <a:alpha val="20000"/>
              </a:srgbClr>
            </a:outerShdw>
          </a:effectLst>
          <a:scene3d>
            <a:camera prst="perspectiveRight">
              <a:rot lat="0" lon="18899990" rev="0"/>
            </a:camera>
            <a:lightRig rig="contrasting" dir="t"/>
          </a:scene3d>
          <a:sp3d extrusionH="38100">
            <a:extrusionClr>
              <a:schemeClr val="bg2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0" name="矩形 319">
            <a:extLst>
              <a:ext uri="{FF2B5EF4-FFF2-40B4-BE49-F238E27FC236}">
                <a16:creationId xmlns:a16="http://schemas.microsoft.com/office/drawing/2014/main" id="{EF59394F-BA20-4218-9537-1486B424212C}"/>
              </a:ext>
            </a:extLst>
          </p:cNvPr>
          <p:cNvSpPr/>
          <p:nvPr/>
        </p:nvSpPr>
        <p:spPr>
          <a:xfrm rot="20454621">
            <a:off x="3130761" y="1127069"/>
            <a:ext cx="80274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矩形 320">
            <a:extLst>
              <a:ext uri="{FF2B5EF4-FFF2-40B4-BE49-F238E27FC236}">
                <a16:creationId xmlns:a16="http://schemas.microsoft.com/office/drawing/2014/main" id="{7F020FA5-0E12-43DD-9DC0-4D66C013FF60}"/>
              </a:ext>
            </a:extLst>
          </p:cNvPr>
          <p:cNvSpPr/>
          <p:nvPr/>
        </p:nvSpPr>
        <p:spPr>
          <a:xfrm rot="20454621">
            <a:off x="3348827" y="1095122"/>
            <a:ext cx="88283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矩形 321">
            <a:extLst>
              <a:ext uri="{FF2B5EF4-FFF2-40B4-BE49-F238E27FC236}">
                <a16:creationId xmlns:a16="http://schemas.microsoft.com/office/drawing/2014/main" id="{2C946B9A-82C2-4E56-ACEE-1ABE73E8B7F4}"/>
              </a:ext>
            </a:extLst>
          </p:cNvPr>
          <p:cNvSpPr/>
          <p:nvPr/>
        </p:nvSpPr>
        <p:spPr>
          <a:xfrm rot="20454621">
            <a:off x="3572895" y="1050196"/>
            <a:ext cx="94869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 323">
            <a:extLst>
              <a:ext uri="{FF2B5EF4-FFF2-40B4-BE49-F238E27FC236}">
                <a16:creationId xmlns:a16="http://schemas.microsoft.com/office/drawing/2014/main" id="{45D93538-CFCD-4915-86AE-113FF1A17F9F}"/>
              </a:ext>
            </a:extLst>
          </p:cNvPr>
          <p:cNvSpPr/>
          <p:nvPr/>
        </p:nvSpPr>
        <p:spPr>
          <a:xfrm rot="20454621">
            <a:off x="5399839" y="4961836"/>
            <a:ext cx="106382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矩形 324">
            <a:extLst>
              <a:ext uri="{FF2B5EF4-FFF2-40B4-BE49-F238E27FC236}">
                <a16:creationId xmlns:a16="http://schemas.microsoft.com/office/drawing/2014/main" id="{D6B4BC3E-7EE8-4AA6-9236-9FF042C4C207}"/>
              </a:ext>
            </a:extLst>
          </p:cNvPr>
          <p:cNvSpPr/>
          <p:nvPr/>
        </p:nvSpPr>
        <p:spPr>
          <a:xfrm rot="20454621">
            <a:off x="5652250" y="4922235"/>
            <a:ext cx="108984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矩形 325">
            <a:extLst>
              <a:ext uri="{FF2B5EF4-FFF2-40B4-BE49-F238E27FC236}">
                <a16:creationId xmlns:a16="http://schemas.microsoft.com/office/drawing/2014/main" id="{A6E751BF-F65D-4FFA-A3B9-28C475D71C5F}"/>
              </a:ext>
            </a:extLst>
          </p:cNvPr>
          <p:cNvSpPr/>
          <p:nvPr/>
        </p:nvSpPr>
        <p:spPr>
          <a:xfrm rot="20454621">
            <a:off x="5895489" y="4878021"/>
            <a:ext cx="111214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任意多边形: 形状 227">
            <a:extLst>
              <a:ext uri="{FF2B5EF4-FFF2-40B4-BE49-F238E27FC236}">
                <a16:creationId xmlns:a16="http://schemas.microsoft.com/office/drawing/2014/main" id="{84A28BD2-8020-40AA-AE74-D20EDB343F88}"/>
              </a:ext>
            </a:extLst>
          </p:cNvPr>
          <p:cNvSpPr/>
          <p:nvPr/>
        </p:nvSpPr>
        <p:spPr>
          <a:xfrm rot="20453847" flipH="1" flipV="1">
            <a:off x="3308764" y="1444087"/>
            <a:ext cx="2913352" cy="5732009"/>
          </a:xfrm>
          <a:custGeom>
            <a:avLst/>
            <a:gdLst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478309 w 2600867"/>
              <a:gd name="connsiteY7" fmla="*/ 2004563 h 6206090"/>
              <a:gd name="connsiteX8" fmla="*/ 2518217 w 2600867"/>
              <a:gd name="connsiteY8" fmla="*/ 2037426 h 6206090"/>
              <a:gd name="connsiteX9" fmla="*/ 2545994 w 2600867"/>
              <a:gd name="connsiteY9" fmla="*/ 2071026 h 6206090"/>
              <a:gd name="connsiteX10" fmla="*/ 2556125 w 2600867"/>
              <a:gd name="connsiteY10" fmla="*/ 2079267 h 6206090"/>
              <a:gd name="connsiteX11" fmla="*/ 2552333 w 2600867"/>
              <a:gd name="connsiteY11" fmla="*/ 2079435 h 6206090"/>
              <a:gd name="connsiteX12" fmla="*/ 2576042 w 2600867"/>
              <a:gd name="connsiteY12" fmla="*/ 2123014 h 6206090"/>
              <a:gd name="connsiteX13" fmla="*/ 2597316 w 2600867"/>
              <a:gd name="connsiteY13" fmla="*/ 2227871 h 6206090"/>
              <a:gd name="connsiteX14" fmla="*/ 2600867 w 2600867"/>
              <a:gd name="connsiteY14" fmla="*/ 5934422 h 6206090"/>
              <a:gd name="connsiteX15" fmla="*/ 2331688 w 2600867"/>
              <a:gd name="connsiteY15" fmla="*/ 6204118 h 6206090"/>
              <a:gd name="connsiteX16" fmla="*/ 274322 w 2600867"/>
              <a:gd name="connsiteY16" fmla="*/ 6206090 h 6206090"/>
              <a:gd name="connsiteX17" fmla="*/ 169424 w 2600867"/>
              <a:gd name="connsiteY17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18217 w 2600867"/>
              <a:gd name="connsiteY7" fmla="*/ 2037426 h 6206090"/>
              <a:gd name="connsiteX8" fmla="*/ 2545994 w 2600867"/>
              <a:gd name="connsiteY8" fmla="*/ 2071026 h 6206090"/>
              <a:gd name="connsiteX9" fmla="*/ 2556125 w 2600867"/>
              <a:gd name="connsiteY9" fmla="*/ 2079267 h 6206090"/>
              <a:gd name="connsiteX10" fmla="*/ 2552333 w 2600867"/>
              <a:gd name="connsiteY10" fmla="*/ 2079435 h 6206090"/>
              <a:gd name="connsiteX11" fmla="*/ 2576042 w 2600867"/>
              <a:gd name="connsiteY11" fmla="*/ 2123014 h 6206090"/>
              <a:gd name="connsiteX12" fmla="*/ 2597316 w 2600867"/>
              <a:gd name="connsiteY12" fmla="*/ 2227871 h 6206090"/>
              <a:gd name="connsiteX13" fmla="*/ 2600867 w 2600867"/>
              <a:gd name="connsiteY13" fmla="*/ 5934422 h 6206090"/>
              <a:gd name="connsiteX14" fmla="*/ 2331688 w 2600867"/>
              <a:gd name="connsiteY14" fmla="*/ 6204118 h 6206090"/>
              <a:gd name="connsiteX15" fmla="*/ 274322 w 2600867"/>
              <a:gd name="connsiteY15" fmla="*/ 6206090 h 6206090"/>
              <a:gd name="connsiteX16" fmla="*/ 169424 w 2600867"/>
              <a:gd name="connsiteY16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52333 w 2600867"/>
              <a:gd name="connsiteY9" fmla="*/ 2079435 h 6206090"/>
              <a:gd name="connsiteX10" fmla="*/ 2576042 w 2600867"/>
              <a:gd name="connsiteY10" fmla="*/ 2123014 h 6206090"/>
              <a:gd name="connsiteX11" fmla="*/ 2597316 w 2600867"/>
              <a:gd name="connsiteY11" fmla="*/ 2227871 h 6206090"/>
              <a:gd name="connsiteX12" fmla="*/ 2600867 w 2600867"/>
              <a:gd name="connsiteY12" fmla="*/ 5934422 h 6206090"/>
              <a:gd name="connsiteX13" fmla="*/ 2331688 w 2600867"/>
              <a:gd name="connsiteY13" fmla="*/ 6204118 h 6206090"/>
              <a:gd name="connsiteX14" fmla="*/ 274322 w 2600867"/>
              <a:gd name="connsiteY14" fmla="*/ 6206090 h 6206090"/>
              <a:gd name="connsiteX15" fmla="*/ 169424 w 2600867"/>
              <a:gd name="connsiteY15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76042 w 2600867"/>
              <a:gd name="connsiteY9" fmla="*/ 2123014 h 6206090"/>
              <a:gd name="connsiteX10" fmla="*/ 2597316 w 2600867"/>
              <a:gd name="connsiteY10" fmla="*/ 2227871 h 6206090"/>
              <a:gd name="connsiteX11" fmla="*/ 2600867 w 2600867"/>
              <a:gd name="connsiteY11" fmla="*/ 5934422 h 6206090"/>
              <a:gd name="connsiteX12" fmla="*/ 2331688 w 2600867"/>
              <a:gd name="connsiteY12" fmla="*/ 6204118 h 6206090"/>
              <a:gd name="connsiteX13" fmla="*/ 274322 w 2600867"/>
              <a:gd name="connsiteY13" fmla="*/ 6206090 h 6206090"/>
              <a:gd name="connsiteX14" fmla="*/ 169424 w 2600867"/>
              <a:gd name="connsiteY14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76042 w 2600867"/>
              <a:gd name="connsiteY8" fmla="*/ 2123014 h 6206090"/>
              <a:gd name="connsiteX9" fmla="*/ 2597316 w 2600867"/>
              <a:gd name="connsiteY9" fmla="*/ 2227871 h 6206090"/>
              <a:gd name="connsiteX10" fmla="*/ 2600867 w 2600867"/>
              <a:gd name="connsiteY10" fmla="*/ 5934422 h 6206090"/>
              <a:gd name="connsiteX11" fmla="*/ 2331688 w 2600867"/>
              <a:gd name="connsiteY11" fmla="*/ 6204118 h 6206090"/>
              <a:gd name="connsiteX12" fmla="*/ 274322 w 2600867"/>
              <a:gd name="connsiteY12" fmla="*/ 6206090 h 6206090"/>
              <a:gd name="connsiteX13" fmla="*/ 169424 w 2600867"/>
              <a:gd name="connsiteY13" fmla="*/ 6185016 h 620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0867" h="6206090">
                <a:moveTo>
                  <a:pt x="169424" y="6185016"/>
                </a:moveTo>
                <a:cubicBezTo>
                  <a:pt x="72680" y="6144206"/>
                  <a:pt x="4732" y="6048514"/>
                  <a:pt x="4626" y="5936910"/>
                </a:cubicBezTo>
                <a:lnTo>
                  <a:pt x="1074" y="2230359"/>
                </a:lnTo>
                <a:lnTo>
                  <a:pt x="4897" y="2192071"/>
                </a:lnTo>
                <a:lnTo>
                  <a:pt x="0" y="2192287"/>
                </a:lnTo>
                <a:lnTo>
                  <a:pt x="0" y="0"/>
                </a:lnTo>
                <a:lnTo>
                  <a:pt x="2436363" y="1981847"/>
                </a:lnTo>
                <a:lnTo>
                  <a:pt x="2545994" y="2071026"/>
                </a:lnTo>
                <a:lnTo>
                  <a:pt x="2576042" y="2123014"/>
                </a:lnTo>
                <a:cubicBezTo>
                  <a:pt x="2589707" y="2155236"/>
                  <a:pt x="2597280" y="2190670"/>
                  <a:pt x="2597316" y="2227871"/>
                </a:cubicBezTo>
                <a:cubicBezTo>
                  <a:pt x="2598500" y="3463388"/>
                  <a:pt x="2599683" y="4698905"/>
                  <a:pt x="2600867" y="5934422"/>
                </a:cubicBezTo>
                <a:cubicBezTo>
                  <a:pt x="2601010" y="6083228"/>
                  <a:pt x="2480494" y="6203976"/>
                  <a:pt x="2331688" y="6204118"/>
                </a:cubicBezTo>
                <a:lnTo>
                  <a:pt x="274322" y="6206090"/>
                </a:lnTo>
                <a:cubicBezTo>
                  <a:pt x="237120" y="6206125"/>
                  <a:pt x="201672" y="6198620"/>
                  <a:pt x="169424" y="61850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3C2F2C">
                <a:alpha val="20000"/>
              </a:srgbClr>
            </a:outerShdw>
          </a:effectLst>
          <a:scene3d>
            <a:camera prst="perspectiveRight">
              <a:rot lat="0" lon="18899990" rev="0"/>
            </a:camera>
            <a:lightRig rig="contrasting" dir="t"/>
          </a:scene3d>
          <a:sp3d extrusionH="38100">
            <a:extrusionClr>
              <a:schemeClr val="bg2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7" name="矩形 326">
            <a:extLst>
              <a:ext uri="{FF2B5EF4-FFF2-40B4-BE49-F238E27FC236}">
                <a16:creationId xmlns:a16="http://schemas.microsoft.com/office/drawing/2014/main" id="{6D1411E3-B4C3-4409-8144-E44A7E0C1187}"/>
              </a:ext>
            </a:extLst>
          </p:cNvPr>
          <p:cNvSpPr/>
          <p:nvPr/>
        </p:nvSpPr>
        <p:spPr>
          <a:xfrm rot="20454621">
            <a:off x="796239" y="1176012"/>
            <a:ext cx="54729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矩形 327">
            <a:extLst>
              <a:ext uri="{FF2B5EF4-FFF2-40B4-BE49-F238E27FC236}">
                <a16:creationId xmlns:a16="http://schemas.microsoft.com/office/drawing/2014/main" id="{FF1801A8-1D00-4CF0-A4BD-BEEEC410CD7C}"/>
              </a:ext>
            </a:extLst>
          </p:cNvPr>
          <p:cNvSpPr/>
          <p:nvPr/>
        </p:nvSpPr>
        <p:spPr>
          <a:xfrm rot="20454621">
            <a:off x="976795" y="1144908"/>
            <a:ext cx="57581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矩形 328">
            <a:extLst>
              <a:ext uri="{FF2B5EF4-FFF2-40B4-BE49-F238E27FC236}">
                <a16:creationId xmlns:a16="http://schemas.microsoft.com/office/drawing/2014/main" id="{6D4F70F3-FE72-4FE2-9F36-D2E9B3B8BA2B}"/>
              </a:ext>
            </a:extLst>
          </p:cNvPr>
          <p:cNvSpPr/>
          <p:nvPr/>
        </p:nvSpPr>
        <p:spPr>
          <a:xfrm rot="20454621">
            <a:off x="1163684" y="1102796"/>
            <a:ext cx="46959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矩形 329">
            <a:extLst>
              <a:ext uri="{FF2B5EF4-FFF2-40B4-BE49-F238E27FC236}">
                <a16:creationId xmlns:a16="http://schemas.microsoft.com/office/drawing/2014/main" id="{B1F53699-32FA-423F-ABCB-DF74216D79D2}"/>
              </a:ext>
            </a:extLst>
          </p:cNvPr>
          <p:cNvSpPr/>
          <p:nvPr/>
        </p:nvSpPr>
        <p:spPr>
          <a:xfrm rot="20454621">
            <a:off x="3016923" y="5045883"/>
            <a:ext cx="54729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矩形 330">
            <a:extLst>
              <a:ext uri="{FF2B5EF4-FFF2-40B4-BE49-F238E27FC236}">
                <a16:creationId xmlns:a16="http://schemas.microsoft.com/office/drawing/2014/main" id="{225147B4-794E-4569-92D5-BD5ED39E7109}"/>
              </a:ext>
            </a:extLst>
          </p:cNvPr>
          <p:cNvSpPr/>
          <p:nvPr/>
        </p:nvSpPr>
        <p:spPr>
          <a:xfrm rot="20454621">
            <a:off x="3197479" y="5014779"/>
            <a:ext cx="57581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矩形 331">
            <a:extLst>
              <a:ext uri="{FF2B5EF4-FFF2-40B4-BE49-F238E27FC236}">
                <a16:creationId xmlns:a16="http://schemas.microsoft.com/office/drawing/2014/main" id="{747F462F-868B-47A9-8085-D6E94AB3F9E7}"/>
              </a:ext>
            </a:extLst>
          </p:cNvPr>
          <p:cNvSpPr/>
          <p:nvPr/>
        </p:nvSpPr>
        <p:spPr>
          <a:xfrm rot="20454621">
            <a:off x="3375836" y="4970926"/>
            <a:ext cx="57600" cy="1676221"/>
          </a:xfrm>
          <a:prstGeom prst="rect">
            <a:avLst/>
          </a:prstGeom>
          <a:solidFill>
            <a:srgbClr val="FB7E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id="{E0B591E6-1D95-4055-97B3-5D8647D5AAA0}"/>
              </a:ext>
            </a:extLst>
          </p:cNvPr>
          <p:cNvSpPr/>
          <p:nvPr/>
        </p:nvSpPr>
        <p:spPr>
          <a:xfrm rot="20453847" flipH="1" flipV="1">
            <a:off x="799080" y="1415950"/>
            <a:ext cx="2913352" cy="5732009"/>
          </a:xfrm>
          <a:custGeom>
            <a:avLst/>
            <a:gdLst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478309 w 2600867"/>
              <a:gd name="connsiteY7" fmla="*/ 2004563 h 6206090"/>
              <a:gd name="connsiteX8" fmla="*/ 2518217 w 2600867"/>
              <a:gd name="connsiteY8" fmla="*/ 2037426 h 6206090"/>
              <a:gd name="connsiteX9" fmla="*/ 2545994 w 2600867"/>
              <a:gd name="connsiteY9" fmla="*/ 2071026 h 6206090"/>
              <a:gd name="connsiteX10" fmla="*/ 2556125 w 2600867"/>
              <a:gd name="connsiteY10" fmla="*/ 2079267 h 6206090"/>
              <a:gd name="connsiteX11" fmla="*/ 2552333 w 2600867"/>
              <a:gd name="connsiteY11" fmla="*/ 2079435 h 6206090"/>
              <a:gd name="connsiteX12" fmla="*/ 2576042 w 2600867"/>
              <a:gd name="connsiteY12" fmla="*/ 2123014 h 6206090"/>
              <a:gd name="connsiteX13" fmla="*/ 2597316 w 2600867"/>
              <a:gd name="connsiteY13" fmla="*/ 2227871 h 6206090"/>
              <a:gd name="connsiteX14" fmla="*/ 2600867 w 2600867"/>
              <a:gd name="connsiteY14" fmla="*/ 5934422 h 6206090"/>
              <a:gd name="connsiteX15" fmla="*/ 2331688 w 2600867"/>
              <a:gd name="connsiteY15" fmla="*/ 6204118 h 6206090"/>
              <a:gd name="connsiteX16" fmla="*/ 274322 w 2600867"/>
              <a:gd name="connsiteY16" fmla="*/ 6206090 h 6206090"/>
              <a:gd name="connsiteX17" fmla="*/ 169424 w 2600867"/>
              <a:gd name="connsiteY17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18217 w 2600867"/>
              <a:gd name="connsiteY7" fmla="*/ 2037426 h 6206090"/>
              <a:gd name="connsiteX8" fmla="*/ 2545994 w 2600867"/>
              <a:gd name="connsiteY8" fmla="*/ 2071026 h 6206090"/>
              <a:gd name="connsiteX9" fmla="*/ 2556125 w 2600867"/>
              <a:gd name="connsiteY9" fmla="*/ 2079267 h 6206090"/>
              <a:gd name="connsiteX10" fmla="*/ 2552333 w 2600867"/>
              <a:gd name="connsiteY10" fmla="*/ 2079435 h 6206090"/>
              <a:gd name="connsiteX11" fmla="*/ 2576042 w 2600867"/>
              <a:gd name="connsiteY11" fmla="*/ 2123014 h 6206090"/>
              <a:gd name="connsiteX12" fmla="*/ 2597316 w 2600867"/>
              <a:gd name="connsiteY12" fmla="*/ 2227871 h 6206090"/>
              <a:gd name="connsiteX13" fmla="*/ 2600867 w 2600867"/>
              <a:gd name="connsiteY13" fmla="*/ 5934422 h 6206090"/>
              <a:gd name="connsiteX14" fmla="*/ 2331688 w 2600867"/>
              <a:gd name="connsiteY14" fmla="*/ 6204118 h 6206090"/>
              <a:gd name="connsiteX15" fmla="*/ 274322 w 2600867"/>
              <a:gd name="connsiteY15" fmla="*/ 6206090 h 6206090"/>
              <a:gd name="connsiteX16" fmla="*/ 169424 w 2600867"/>
              <a:gd name="connsiteY16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52333 w 2600867"/>
              <a:gd name="connsiteY9" fmla="*/ 2079435 h 6206090"/>
              <a:gd name="connsiteX10" fmla="*/ 2576042 w 2600867"/>
              <a:gd name="connsiteY10" fmla="*/ 2123014 h 6206090"/>
              <a:gd name="connsiteX11" fmla="*/ 2597316 w 2600867"/>
              <a:gd name="connsiteY11" fmla="*/ 2227871 h 6206090"/>
              <a:gd name="connsiteX12" fmla="*/ 2600867 w 2600867"/>
              <a:gd name="connsiteY12" fmla="*/ 5934422 h 6206090"/>
              <a:gd name="connsiteX13" fmla="*/ 2331688 w 2600867"/>
              <a:gd name="connsiteY13" fmla="*/ 6204118 h 6206090"/>
              <a:gd name="connsiteX14" fmla="*/ 274322 w 2600867"/>
              <a:gd name="connsiteY14" fmla="*/ 6206090 h 6206090"/>
              <a:gd name="connsiteX15" fmla="*/ 169424 w 2600867"/>
              <a:gd name="connsiteY15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56125 w 2600867"/>
              <a:gd name="connsiteY8" fmla="*/ 2079267 h 6206090"/>
              <a:gd name="connsiteX9" fmla="*/ 2576042 w 2600867"/>
              <a:gd name="connsiteY9" fmla="*/ 2123014 h 6206090"/>
              <a:gd name="connsiteX10" fmla="*/ 2597316 w 2600867"/>
              <a:gd name="connsiteY10" fmla="*/ 2227871 h 6206090"/>
              <a:gd name="connsiteX11" fmla="*/ 2600867 w 2600867"/>
              <a:gd name="connsiteY11" fmla="*/ 5934422 h 6206090"/>
              <a:gd name="connsiteX12" fmla="*/ 2331688 w 2600867"/>
              <a:gd name="connsiteY12" fmla="*/ 6204118 h 6206090"/>
              <a:gd name="connsiteX13" fmla="*/ 274322 w 2600867"/>
              <a:gd name="connsiteY13" fmla="*/ 6206090 h 6206090"/>
              <a:gd name="connsiteX14" fmla="*/ 169424 w 2600867"/>
              <a:gd name="connsiteY14" fmla="*/ 6185016 h 6206090"/>
              <a:gd name="connsiteX0" fmla="*/ 169424 w 2600867"/>
              <a:gd name="connsiteY0" fmla="*/ 6185016 h 6206090"/>
              <a:gd name="connsiteX1" fmla="*/ 4626 w 2600867"/>
              <a:gd name="connsiteY1" fmla="*/ 5936910 h 6206090"/>
              <a:gd name="connsiteX2" fmla="*/ 1074 w 2600867"/>
              <a:gd name="connsiteY2" fmla="*/ 2230359 h 6206090"/>
              <a:gd name="connsiteX3" fmla="*/ 4897 w 2600867"/>
              <a:gd name="connsiteY3" fmla="*/ 2192071 h 6206090"/>
              <a:gd name="connsiteX4" fmla="*/ 0 w 2600867"/>
              <a:gd name="connsiteY4" fmla="*/ 2192287 h 6206090"/>
              <a:gd name="connsiteX5" fmla="*/ 0 w 2600867"/>
              <a:gd name="connsiteY5" fmla="*/ 0 h 6206090"/>
              <a:gd name="connsiteX6" fmla="*/ 2436363 w 2600867"/>
              <a:gd name="connsiteY6" fmla="*/ 1981847 h 6206090"/>
              <a:gd name="connsiteX7" fmla="*/ 2545994 w 2600867"/>
              <a:gd name="connsiteY7" fmla="*/ 2071026 h 6206090"/>
              <a:gd name="connsiteX8" fmla="*/ 2576042 w 2600867"/>
              <a:gd name="connsiteY8" fmla="*/ 2123014 h 6206090"/>
              <a:gd name="connsiteX9" fmla="*/ 2597316 w 2600867"/>
              <a:gd name="connsiteY9" fmla="*/ 2227871 h 6206090"/>
              <a:gd name="connsiteX10" fmla="*/ 2600867 w 2600867"/>
              <a:gd name="connsiteY10" fmla="*/ 5934422 h 6206090"/>
              <a:gd name="connsiteX11" fmla="*/ 2331688 w 2600867"/>
              <a:gd name="connsiteY11" fmla="*/ 6204118 h 6206090"/>
              <a:gd name="connsiteX12" fmla="*/ 274322 w 2600867"/>
              <a:gd name="connsiteY12" fmla="*/ 6206090 h 6206090"/>
              <a:gd name="connsiteX13" fmla="*/ 169424 w 2600867"/>
              <a:gd name="connsiteY13" fmla="*/ 6185016 h 6206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0867" h="6206090">
                <a:moveTo>
                  <a:pt x="169424" y="6185016"/>
                </a:moveTo>
                <a:cubicBezTo>
                  <a:pt x="72680" y="6144206"/>
                  <a:pt x="4732" y="6048514"/>
                  <a:pt x="4626" y="5936910"/>
                </a:cubicBezTo>
                <a:lnTo>
                  <a:pt x="1074" y="2230359"/>
                </a:lnTo>
                <a:lnTo>
                  <a:pt x="4897" y="2192071"/>
                </a:lnTo>
                <a:lnTo>
                  <a:pt x="0" y="2192287"/>
                </a:lnTo>
                <a:lnTo>
                  <a:pt x="0" y="0"/>
                </a:lnTo>
                <a:lnTo>
                  <a:pt x="2436363" y="1981847"/>
                </a:lnTo>
                <a:lnTo>
                  <a:pt x="2545994" y="2071026"/>
                </a:lnTo>
                <a:lnTo>
                  <a:pt x="2576042" y="2123014"/>
                </a:lnTo>
                <a:cubicBezTo>
                  <a:pt x="2589707" y="2155236"/>
                  <a:pt x="2597280" y="2190670"/>
                  <a:pt x="2597316" y="2227871"/>
                </a:cubicBezTo>
                <a:cubicBezTo>
                  <a:pt x="2598500" y="3463388"/>
                  <a:pt x="2599683" y="4698905"/>
                  <a:pt x="2600867" y="5934422"/>
                </a:cubicBezTo>
                <a:cubicBezTo>
                  <a:pt x="2601010" y="6083228"/>
                  <a:pt x="2480494" y="6203976"/>
                  <a:pt x="2331688" y="6204118"/>
                </a:cubicBezTo>
                <a:lnTo>
                  <a:pt x="274322" y="6206090"/>
                </a:lnTo>
                <a:cubicBezTo>
                  <a:pt x="237120" y="6206125"/>
                  <a:pt x="201672" y="6198620"/>
                  <a:pt x="169424" y="61850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3C2F2C">
                <a:alpha val="20000"/>
              </a:srgbClr>
            </a:outerShdw>
          </a:effectLst>
          <a:scene3d>
            <a:camera prst="perspectiveRight">
              <a:rot lat="0" lon="18899990" rev="0"/>
            </a:camera>
            <a:lightRig rig="contrasting" dir="t"/>
          </a:scene3d>
          <a:sp3d extrusionH="38100">
            <a:extrusionClr>
              <a:schemeClr val="bg2"/>
            </a:extrusionClr>
            <a:contourClr>
              <a:schemeClr val="bg1">
                <a:lumMod val="9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0" name="组合 369">
            <a:extLst>
              <a:ext uri="{FF2B5EF4-FFF2-40B4-BE49-F238E27FC236}">
                <a16:creationId xmlns:a16="http://schemas.microsoft.com/office/drawing/2014/main" id="{043D18F6-33C4-44F4-A494-58966E469910}"/>
              </a:ext>
            </a:extLst>
          </p:cNvPr>
          <p:cNvGrpSpPr/>
          <p:nvPr/>
        </p:nvGrpSpPr>
        <p:grpSpPr>
          <a:xfrm>
            <a:off x="8989017" y="1043200"/>
            <a:ext cx="2884082" cy="4128072"/>
            <a:chOff x="8989017" y="1043200"/>
            <a:chExt cx="2884082" cy="4128072"/>
          </a:xfrm>
        </p:grpSpPr>
        <p:sp>
          <p:nvSpPr>
            <p:cNvPr id="333" name="文本框 332">
              <a:extLst>
                <a:ext uri="{FF2B5EF4-FFF2-40B4-BE49-F238E27FC236}">
                  <a16:creationId xmlns:a16="http://schemas.microsoft.com/office/drawing/2014/main" id="{DA71024C-2FB8-4C84-8741-7D8CF83C3105}"/>
                </a:ext>
              </a:extLst>
            </p:cNvPr>
            <p:cNvSpPr txBox="1"/>
            <p:nvPr/>
          </p:nvSpPr>
          <p:spPr>
            <a:xfrm rot="20471831">
              <a:off x="9275712" y="1043200"/>
              <a:ext cx="1214909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6000" b="1">
                  <a:gradFill flip="none" rotWithShape="1">
                    <a:gsLst>
                      <a:gs pos="100000">
                        <a:srgbClr val="FC9551"/>
                      </a:gs>
                      <a:gs pos="0">
                        <a:srgbClr val="F85200"/>
                      </a:gs>
                    </a:gsLst>
                    <a:lin ang="16200000" scaled="1"/>
                    <a:tileRect/>
                  </a:gradFill>
                  <a:latin typeface="Bahnschrift Condensed" panose="020B0502040204020203" pitchFamily="34" charset="0"/>
                  <a:ea typeface="思源黑体 CN Heavy" panose="020B0A00000000000000" pitchFamily="34" charset="-122"/>
                </a:rPr>
                <a:t>2021</a:t>
              </a:r>
              <a:endParaRPr lang="zh-CN" altLang="en-US" sz="6000" b="1">
                <a:gradFill flip="none" rotWithShape="1">
                  <a:gsLst>
                    <a:gs pos="100000">
                      <a:srgbClr val="FC9551"/>
                    </a:gs>
                    <a:gs pos="0">
                      <a:srgbClr val="F85200"/>
                    </a:gs>
                  </a:gsLst>
                  <a:lin ang="16200000" scaled="1"/>
                  <a:tileRect/>
                </a:gradFill>
                <a:latin typeface="Bahnschrift Condensed" panose="020B0502040204020203" pitchFamily="34" charset="0"/>
                <a:ea typeface="思源黑体 CN Heavy" panose="020B0A00000000000000" pitchFamily="34" charset="-122"/>
              </a:endParaRPr>
            </a:p>
          </p:txBody>
        </p:sp>
        <p:cxnSp>
          <p:nvCxnSpPr>
            <p:cNvPr id="335" name="直接连接符 334">
              <a:extLst>
                <a:ext uri="{FF2B5EF4-FFF2-40B4-BE49-F238E27FC236}">
                  <a16:creationId xmlns:a16="http://schemas.microsoft.com/office/drawing/2014/main" id="{9F307679-60F4-43CF-B379-D9A4ED47BF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9017" y="1704814"/>
              <a:ext cx="2137757" cy="72842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id="{248025A2-AB30-4687-85B0-54D46C89E03A}"/>
                </a:ext>
              </a:extLst>
            </p:cNvPr>
            <p:cNvSpPr txBox="1"/>
            <p:nvPr/>
          </p:nvSpPr>
          <p:spPr>
            <a:xfrm rot="20509862">
              <a:off x="9023005" y="2222925"/>
              <a:ext cx="2382894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/>
              <a:r>
                <a:rPr lang="zh-CN" altLang="en-US" sz="2000">
                  <a:solidFill>
                    <a:srgbClr val="F852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这里添加事件小标题</a:t>
              </a:r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79C72D93-75EE-42E9-8472-5236968FF8D9}"/>
                </a:ext>
              </a:extLst>
            </p:cNvPr>
            <p:cNvSpPr txBox="1"/>
            <p:nvPr/>
          </p:nvSpPr>
          <p:spPr>
            <a:xfrm rot="20476421">
              <a:off x="9560288" y="2531960"/>
              <a:ext cx="2312811" cy="263931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  <a:endParaRPr lang="en-US" altLang="zh-CN" sz="1600">
                <a:solidFill>
                  <a:schemeClr val="bg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</p:txBody>
        </p:sp>
      </p:grpSp>
      <p:grpSp>
        <p:nvGrpSpPr>
          <p:cNvPr id="391" name="组合 390">
            <a:extLst>
              <a:ext uri="{FF2B5EF4-FFF2-40B4-BE49-F238E27FC236}">
                <a16:creationId xmlns:a16="http://schemas.microsoft.com/office/drawing/2014/main" id="{4A2A48F0-73AF-439B-893D-4442138FD5DC}"/>
              </a:ext>
            </a:extLst>
          </p:cNvPr>
          <p:cNvGrpSpPr/>
          <p:nvPr/>
        </p:nvGrpSpPr>
        <p:grpSpPr>
          <a:xfrm>
            <a:off x="5840848" y="1655337"/>
            <a:ext cx="2348908" cy="3308166"/>
            <a:chOff x="5840848" y="1655337"/>
            <a:chExt cx="2348908" cy="3308166"/>
          </a:xfrm>
        </p:grpSpPr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1558EBED-4F86-4C3F-B5D3-C29ED87FD3CB}"/>
                </a:ext>
              </a:extLst>
            </p:cNvPr>
            <p:cNvSpPr txBox="1"/>
            <p:nvPr/>
          </p:nvSpPr>
          <p:spPr>
            <a:xfrm rot="20471831">
              <a:off x="6169692" y="1655337"/>
              <a:ext cx="872476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200" b="1">
                  <a:gradFill flip="none" rotWithShape="1">
                    <a:gsLst>
                      <a:gs pos="100000">
                        <a:srgbClr val="FC9551"/>
                      </a:gs>
                      <a:gs pos="0">
                        <a:srgbClr val="F85200"/>
                      </a:gs>
                    </a:gsLst>
                    <a:lin ang="16200000" scaled="1"/>
                    <a:tileRect/>
                  </a:gradFill>
                  <a:latin typeface="Bahnschrift Condensed" panose="020B0502040204020203" pitchFamily="34" charset="0"/>
                  <a:ea typeface="思源黑体 CN Heavy" panose="020B0A00000000000000" pitchFamily="34" charset="-122"/>
                </a:rPr>
                <a:t>2020</a:t>
              </a:r>
              <a:endParaRPr lang="zh-CN" altLang="en-US" sz="4200" b="1">
                <a:gradFill flip="none" rotWithShape="1">
                  <a:gsLst>
                    <a:gs pos="100000">
                      <a:srgbClr val="FC9551"/>
                    </a:gs>
                    <a:gs pos="0">
                      <a:srgbClr val="F85200"/>
                    </a:gs>
                  </a:gsLst>
                  <a:lin ang="16200000" scaled="1"/>
                  <a:tileRect/>
                </a:gradFill>
                <a:latin typeface="Bahnschrift Condensed" panose="020B0502040204020203" pitchFamily="34" charset="0"/>
                <a:ea typeface="思源黑体 CN Heavy" panose="020B0A00000000000000" pitchFamily="34" charset="-122"/>
              </a:endParaRPr>
            </a:p>
          </p:txBody>
        </p:sp>
        <p:cxnSp>
          <p:nvCxnSpPr>
            <p:cNvPr id="379" name="直接连接符 378">
              <a:extLst>
                <a:ext uri="{FF2B5EF4-FFF2-40B4-BE49-F238E27FC236}">
                  <a16:creationId xmlns:a16="http://schemas.microsoft.com/office/drawing/2014/main" id="{E46481DA-E67E-4F15-A5CA-F5F852E69B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40848" y="2107769"/>
              <a:ext cx="1819364" cy="61993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文本框 379">
              <a:extLst>
                <a:ext uri="{FF2B5EF4-FFF2-40B4-BE49-F238E27FC236}">
                  <a16:creationId xmlns:a16="http://schemas.microsoft.com/office/drawing/2014/main" id="{BD3A8A2A-1A5C-4C72-8E6A-E94AEE63016D}"/>
                </a:ext>
              </a:extLst>
            </p:cNvPr>
            <p:cNvSpPr txBox="1"/>
            <p:nvPr/>
          </p:nvSpPr>
          <p:spPr>
            <a:xfrm rot="20509862">
              <a:off x="5958821" y="2618414"/>
              <a:ext cx="1868863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/>
              <a:r>
                <a:rPr lang="zh-CN" altLang="en-US" sz="1600">
                  <a:solidFill>
                    <a:srgbClr val="F852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这里添加事件小标题</a:t>
              </a:r>
            </a:p>
          </p:txBody>
        </p:sp>
        <p:sp>
          <p:nvSpPr>
            <p:cNvPr id="381" name="文本框 380">
              <a:extLst>
                <a:ext uri="{FF2B5EF4-FFF2-40B4-BE49-F238E27FC236}">
                  <a16:creationId xmlns:a16="http://schemas.microsoft.com/office/drawing/2014/main" id="{19D4D91A-0146-45AD-8D0B-9CDA46ED7A7E}"/>
                </a:ext>
              </a:extLst>
            </p:cNvPr>
            <p:cNvSpPr txBox="1"/>
            <p:nvPr/>
          </p:nvSpPr>
          <p:spPr>
            <a:xfrm rot="20476421">
              <a:off x="6444662" y="2983987"/>
              <a:ext cx="1745094" cy="197951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  <a:endParaRPr lang="en-US" altLang="zh-CN" sz="1200">
                <a:solidFill>
                  <a:schemeClr val="bg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</p:txBody>
        </p:sp>
      </p:grpSp>
      <p:grpSp>
        <p:nvGrpSpPr>
          <p:cNvPr id="392" name="组合 391">
            <a:extLst>
              <a:ext uri="{FF2B5EF4-FFF2-40B4-BE49-F238E27FC236}">
                <a16:creationId xmlns:a16="http://schemas.microsoft.com/office/drawing/2014/main" id="{7E62B675-4712-4F1E-BDE1-5FA65EF03976}"/>
              </a:ext>
            </a:extLst>
          </p:cNvPr>
          <p:cNvGrpSpPr/>
          <p:nvPr/>
        </p:nvGrpSpPr>
        <p:grpSpPr>
          <a:xfrm>
            <a:off x="3113148" y="1655337"/>
            <a:ext cx="2348908" cy="3308166"/>
            <a:chOff x="5840848" y="1655337"/>
            <a:chExt cx="2348908" cy="3308166"/>
          </a:xfrm>
        </p:grpSpPr>
        <p:sp>
          <p:nvSpPr>
            <p:cNvPr id="393" name="文本框 392">
              <a:extLst>
                <a:ext uri="{FF2B5EF4-FFF2-40B4-BE49-F238E27FC236}">
                  <a16:creationId xmlns:a16="http://schemas.microsoft.com/office/drawing/2014/main" id="{CFF75B14-AC62-4F27-9140-519C0F7B2CD3}"/>
                </a:ext>
              </a:extLst>
            </p:cNvPr>
            <p:cNvSpPr txBox="1"/>
            <p:nvPr/>
          </p:nvSpPr>
          <p:spPr>
            <a:xfrm rot="20471831">
              <a:off x="6169692" y="1655337"/>
              <a:ext cx="872476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200" b="1">
                  <a:gradFill flip="none" rotWithShape="1">
                    <a:gsLst>
                      <a:gs pos="100000">
                        <a:srgbClr val="FC9551"/>
                      </a:gs>
                      <a:gs pos="0">
                        <a:srgbClr val="F85200"/>
                      </a:gs>
                    </a:gsLst>
                    <a:lin ang="16200000" scaled="1"/>
                    <a:tileRect/>
                  </a:gradFill>
                  <a:latin typeface="Bahnschrift Condensed" panose="020B0502040204020203" pitchFamily="34" charset="0"/>
                  <a:ea typeface="思源黑体 CN Heavy" panose="020B0A00000000000000" pitchFamily="34" charset="-122"/>
                </a:rPr>
                <a:t>2019</a:t>
              </a:r>
              <a:endParaRPr lang="zh-CN" altLang="en-US" sz="4200" b="1">
                <a:gradFill flip="none" rotWithShape="1">
                  <a:gsLst>
                    <a:gs pos="100000">
                      <a:srgbClr val="FC9551"/>
                    </a:gs>
                    <a:gs pos="0">
                      <a:srgbClr val="F85200"/>
                    </a:gs>
                  </a:gsLst>
                  <a:lin ang="16200000" scaled="1"/>
                  <a:tileRect/>
                </a:gradFill>
                <a:latin typeface="Bahnschrift Condensed" panose="020B0502040204020203" pitchFamily="34" charset="0"/>
                <a:ea typeface="思源黑体 CN Heavy" panose="020B0A00000000000000" pitchFamily="34" charset="-122"/>
              </a:endParaRPr>
            </a:p>
          </p:txBody>
        </p:sp>
        <p:cxnSp>
          <p:nvCxnSpPr>
            <p:cNvPr id="394" name="直接连接符 393">
              <a:extLst>
                <a:ext uri="{FF2B5EF4-FFF2-40B4-BE49-F238E27FC236}">
                  <a16:creationId xmlns:a16="http://schemas.microsoft.com/office/drawing/2014/main" id="{63592DA9-3E8A-4378-B72D-E497B79C5F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40848" y="2107769"/>
              <a:ext cx="1819364" cy="61993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5" name="文本框 394">
              <a:extLst>
                <a:ext uri="{FF2B5EF4-FFF2-40B4-BE49-F238E27FC236}">
                  <a16:creationId xmlns:a16="http://schemas.microsoft.com/office/drawing/2014/main" id="{E2B9767E-D8A1-4D15-9E1E-0ABBBADC744C}"/>
                </a:ext>
              </a:extLst>
            </p:cNvPr>
            <p:cNvSpPr txBox="1"/>
            <p:nvPr/>
          </p:nvSpPr>
          <p:spPr>
            <a:xfrm rot="20509862">
              <a:off x="5958821" y="2618414"/>
              <a:ext cx="1868863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/>
              <a:r>
                <a:rPr lang="zh-CN" altLang="en-US" sz="1600">
                  <a:solidFill>
                    <a:srgbClr val="F852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这里添加事件小标题</a:t>
              </a:r>
            </a:p>
          </p:txBody>
        </p:sp>
        <p:sp>
          <p:nvSpPr>
            <p:cNvPr id="396" name="文本框 395">
              <a:extLst>
                <a:ext uri="{FF2B5EF4-FFF2-40B4-BE49-F238E27FC236}">
                  <a16:creationId xmlns:a16="http://schemas.microsoft.com/office/drawing/2014/main" id="{30230D13-B04C-40C3-BFD6-617A3C23F988}"/>
                </a:ext>
              </a:extLst>
            </p:cNvPr>
            <p:cNvSpPr txBox="1"/>
            <p:nvPr/>
          </p:nvSpPr>
          <p:spPr>
            <a:xfrm rot="20476421">
              <a:off x="6444662" y="2983987"/>
              <a:ext cx="1745094" cy="197951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  <a:endParaRPr lang="en-US" altLang="zh-CN" sz="1200">
                <a:solidFill>
                  <a:schemeClr val="bg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</p:txBody>
        </p:sp>
      </p:grp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C0115274-6733-43F3-813E-BACEF478ABA7}"/>
              </a:ext>
            </a:extLst>
          </p:cNvPr>
          <p:cNvGrpSpPr/>
          <p:nvPr/>
        </p:nvGrpSpPr>
        <p:grpSpPr>
          <a:xfrm>
            <a:off x="617918" y="1655337"/>
            <a:ext cx="2348908" cy="3308166"/>
            <a:chOff x="5840848" y="1655337"/>
            <a:chExt cx="2348908" cy="3308166"/>
          </a:xfrm>
        </p:grpSpPr>
        <p:sp>
          <p:nvSpPr>
            <p:cNvPr id="398" name="文本框 397">
              <a:extLst>
                <a:ext uri="{FF2B5EF4-FFF2-40B4-BE49-F238E27FC236}">
                  <a16:creationId xmlns:a16="http://schemas.microsoft.com/office/drawing/2014/main" id="{9AD5D282-6470-4D7A-A0D7-BD84EA70124A}"/>
                </a:ext>
              </a:extLst>
            </p:cNvPr>
            <p:cNvSpPr txBox="1"/>
            <p:nvPr/>
          </p:nvSpPr>
          <p:spPr>
            <a:xfrm rot="20471831">
              <a:off x="6169692" y="1655337"/>
              <a:ext cx="872476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4200" b="1">
                  <a:gradFill flip="none" rotWithShape="1">
                    <a:gsLst>
                      <a:gs pos="100000">
                        <a:srgbClr val="FC9551"/>
                      </a:gs>
                      <a:gs pos="0">
                        <a:srgbClr val="F85200"/>
                      </a:gs>
                    </a:gsLst>
                    <a:lin ang="16200000" scaled="1"/>
                    <a:tileRect/>
                  </a:gradFill>
                  <a:latin typeface="Bahnschrift Condensed" panose="020B0502040204020203" pitchFamily="34" charset="0"/>
                  <a:ea typeface="思源黑体 CN Heavy" panose="020B0A00000000000000" pitchFamily="34" charset="-122"/>
                </a:rPr>
                <a:t>2018</a:t>
              </a:r>
              <a:endParaRPr lang="zh-CN" altLang="en-US" sz="4200" b="1">
                <a:gradFill flip="none" rotWithShape="1">
                  <a:gsLst>
                    <a:gs pos="100000">
                      <a:srgbClr val="FC9551"/>
                    </a:gs>
                    <a:gs pos="0">
                      <a:srgbClr val="F85200"/>
                    </a:gs>
                  </a:gsLst>
                  <a:lin ang="16200000" scaled="1"/>
                  <a:tileRect/>
                </a:gradFill>
                <a:latin typeface="Bahnschrift Condensed" panose="020B0502040204020203" pitchFamily="34" charset="0"/>
                <a:ea typeface="思源黑体 CN Heavy" panose="020B0A00000000000000" pitchFamily="34" charset="-122"/>
              </a:endParaRPr>
            </a:p>
          </p:txBody>
        </p:sp>
        <p:cxnSp>
          <p:nvCxnSpPr>
            <p:cNvPr id="399" name="直接连接符 398">
              <a:extLst>
                <a:ext uri="{FF2B5EF4-FFF2-40B4-BE49-F238E27FC236}">
                  <a16:creationId xmlns:a16="http://schemas.microsoft.com/office/drawing/2014/main" id="{95FDBE35-9B71-4D4F-90E0-6F84AAF4BE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40848" y="2107769"/>
              <a:ext cx="1819364" cy="61993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0" name="文本框 399">
              <a:extLst>
                <a:ext uri="{FF2B5EF4-FFF2-40B4-BE49-F238E27FC236}">
                  <a16:creationId xmlns:a16="http://schemas.microsoft.com/office/drawing/2014/main" id="{E48719E4-72C5-4CE5-A797-369383C9120B}"/>
                </a:ext>
              </a:extLst>
            </p:cNvPr>
            <p:cNvSpPr txBox="1"/>
            <p:nvPr/>
          </p:nvSpPr>
          <p:spPr>
            <a:xfrm rot="20509862">
              <a:off x="5958821" y="2618414"/>
              <a:ext cx="1868863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/>
              <a:r>
                <a:rPr lang="zh-CN" altLang="en-US" sz="1600">
                  <a:solidFill>
                    <a:srgbClr val="F85200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这里添加事件小标题</a:t>
              </a:r>
            </a:p>
          </p:txBody>
        </p:sp>
        <p:sp>
          <p:nvSpPr>
            <p:cNvPr id="401" name="文本框 400">
              <a:extLst>
                <a:ext uri="{FF2B5EF4-FFF2-40B4-BE49-F238E27FC236}">
                  <a16:creationId xmlns:a16="http://schemas.microsoft.com/office/drawing/2014/main" id="{FCBE4E71-305E-4A37-BFDF-E4711A3C089E}"/>
                </a:ext>
              </a:extLst>
            </p:cNvPr>
            <p:cNvSpPr txBox="1"/>
            <p:nvPr/>
          </p:nvSpPr>
          <p:spPr>
            <a:xfrm rot="20476421">
              <a:off x="6444662" y="2983987"/>
              <a:ext cx="1745094" cy="197951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>
                <a:defRPr sz="2200">
                  <a:solidFill>
                    <a:srgbClr val="00138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  <a:endParaRPr lang="en-US" altLang="zh-CN" sz="1200">
                <a:solidFill>
                  <a:schemeClr val="bg2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20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这里添加事件的具体描述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9826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图片 116">
            <a:extLst>
              <a:ext uri="{FF2B5EF4-FFF2-40B4-BE49-F238E27FC236}">
                <a16:creationId xmlns:a16="http://schemas.microsoft.com/office/drawing/2014/main" id="{6F064E43-37A9-4906-9A77-5930F559E2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1044" b="11503"/>
          <a:stretch>
            <a:fillRect/>
          </a:stretch>
        </p:blipFill>
        <p:spPr>
          <a:xfrm>
            <a:off x="7467180" y="788844"/>
            <a:ext cx="4724820" cy="6069156"/>
          </a:xfrm>
          <a:custGeom>
            <a:avLst/>
            <a:gdLst>
              <a:gd name="connsiteX0" fmla="*/ 0 w 4724820"/>
              <a:gd name="connsiteY0" fmla="*/ 0 h 6069156"/>
              <a:gd name="connsiteX1" fmla="*/ 4724820 w 4724820"/>
              <a:gd name="connsiteY1" fmla="*/ 0 h 6069156"/>
              <a:gd name="connsiteX2" fmla="*/ 4724820 w 4724820"/>
              <a:gd name="connsiteY2" fmla="*/ 6069156 h 6069156"/>
              <a:gd name="connsiteX3" fmla="*/ 0 w 4724820"/>
              <a:gd name="connsiteY3" fmla="*/ 6069156 h 6069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820" h="6069156">
                <a:moveTo>
                  <a:pt x="0" y="0"/>
                </a:moveTo>
                <a:lnTo>
                  <a:pt x="4724820" y="0"/>
                </a:lnTo>
                <a:lnTo>
                  <a:pt x="4724820" y="6069156"/>
                </a:lnTo>
                <a:lnTo>
                  <a:pt x="0" y="6069156"/>
                </a:lnTo>
                <a:close/>
              </a:path>
            </a:pathLst>
          </a:custGeom>
        </p:spPr>
      </p:pic>
      <p:pic>
        <p:nvPicPr>
          <p:cNvPr id="118" name="图片 117">
            <a:extLst>
              <a:ext uri="{FF2B5EF4-FFF2-40B4-BE49-F238E27FC236}">
                <a16:creationId xmlns:a16="http://schemas.microsoft.com/office/drawing/2014/main" id="{0368809B-7137-4188-83F3-B2B3C7E2E9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41" b="2681"/>
          <a:stretch>
            <a:fillRect/>
          </a:stretch>
        </p:blipFill>
        <p:spPr>
          <a:xfrm>
            <a:off x="0" y="183832"/>
            <a:ext cx="4355013" cy="6674169"/>
          </a:xfrm>
          <a:custGeom>
            <a:avLst/>
            <a:gdLst>
              <a:gd name="connsiteX0" fmla="*/ 0 w 4355013"/>
              <a:gd name="connsiteY0" fmla="*/ 0 h 6674169"/>
              <a:gd name="connsiteX1" fmla="*/ 4355013 w 4355013"/>
              <a:gd name="connsiteY1" fmla="*/ 0 h 6674169"/>
              <a:gd name="connsiteX2" fmla="*/ 4355013 w 4355013"/>
              <a:gd name="connsiteY2" fmla="*/ 6674169 h 6674169"/>
              <a:gd name="connsiteX3" fmla="*/ 0 w 4355013"/>
              <a:gd name="connsiteY3" fmla="*/ 6674169 h 6674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013" h="6674169">
                <a:moveTo>
                  <a:pt x="0" y="0"/>
                </a:moveTo>
                <a:lnTo>
                  <a:pt x="4355013" y="0"/>
                </a:lnTo>
                <a:lnTo>
                  <a:pt x="4355013" y="6674169"/>
                </a:lnTo>
                <a:lnTo>
                  <a:pt x="0" y="6674169"/>
                </a:lnTo>
                <a:close/>
              </a:path>
            </a:pathLst>
          </a:custGeom>
        </p:spPr>
      </p:pic>
      <p:pic>
        <p:nvPicPr>
          <p:cNvPr id="119" name="图片 118">
            <a:extLst>
              <a:ext uri="{FF2B5EF4-FFF2-40B4-BE49-F238E27FC236}">
                <a16:creationId xmlns:a16="http://schemas.microsoft.com/office/drawing/2014/main" id="{74A0603A-8D23-44E3-B432-82CE940502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6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06"/>
          <a:stretch>
            <a:fillRect/>
          </a:stretch>
        </p:blipFill>
        <p:spPr>
          <a:xfrm>
            <a:off x="2747033" y="1"/>
            <a:ext cx="6851925" cy="4882487"/>
          </a:xfrm>
          <a:custGeom>
            <a:avLst/>
            <a:gdLst>
              <a:gd name="connsiteX0" fmla="*/ 0 w 6851925"/>
              <a:gd name="connsiteY0" fmla="*/ 0 h 4882487"/>
              <a:gd name="connsiteX1" fmla="*/ 6851925 w 6851925"/>
              <a:gd name="connsiteY1" fmla="*/ 0 h 4882487"/>
              <a:gd name="connsiteX2" fmla="*/ 6851925 w 6851925"/>
              <a:gd name="connsiteY2" fmla="*/ 4882487 h 4882487"/>
              <a:gd name="connsiteX3" fmla="*/ 0 w 6851925"/>
              <a:gd name="connsiteY3" fmla="*/ 4882487 h 488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1925" h="4882487">
                <a:moveTo>
                  <a:pt x="0" y="0"/>
                </a:moveTo>
                <a:lnTo>
                  <a:pt x="6851925" y="0"/>
                </a:lnTo>
                <a:lnTo>
                  <a:pt x="6851925" y="4882487"/>
                </a:lnTo>
                <a:lnTo>
                  <a:pt x="0" y="4882487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120" name="矩形: 圆角 119">
            <a:extLst>
              <a:ext uri="{FF2B5EF4-FFF2-40B4-BE49-F238E27FC236}">
                <a16:creationId xmlns:a16="http://schemas.microsoft.com/office/drawing/2014/main" id="{17D1CEB6-7B25-4487-9BBF-330E47E3AB13}"/>
              </a:ext>
            </a:extLst>
          </p:cNvPr>
          <p:cNvSpPr/>
          <p:nvPr/>
        </p:nvSpPr>
        <p:spPr>
          <a:xfrm>
            <a:off x="460200" y="511321"/>
            <a:ext cx="11271600" cy="5835359"/>
          </a:xfrm>
          <a:prstGeom prst="roundRect">
            <a:avLst>
              <a:gd name="adj" fmla="val 2755"/>
            </a:avLst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extrusionH="381000" contourW="1905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8D3C9023-9CBE-4CC0-8EFB-ACE0D615D1E9}"/>
              </a:ext>
            </a:extLst>
          </p:cNvPr>
          <p:cNvSpPr txBox="1"/>
          <p:nvPr/>
        </p:nvSpPr>
        <p:spPr>
          <a:xfrm>
            <a:off x="1543353" y="2935187"/>
            <a:ext cx="27575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/>
            <a:r>
              <a:rPr lang="zh-CN" altLang="en-US" noProof="1">
                <a:solidFill>
                  <a:schemeClr val="accent5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一个因热爱而野生的</a:t>
            </a:r>
            <a:r>
              <a:rPr lang="en-US" altLang="zh-CN" noProof="1">
                <a:solidFill>
                  <a:schemeClr val="accent5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PPTer</a:t>
            </a:r>
            <a:endParaRPr lang="zh-CN" altLang="en-US" noProof="1">
              <a:solidFill>
                <a:schemeClr val="accent5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id="{04482C15-9CC9-4F18-AAE1-C4D67F754D1A}"/>
              </a:ext>
            </a:extLst>
          </p:cNvPr>
          <p:cNvCxnSpPr>
            <a:cxnSpLocks/>
          </p:cNvCxnSpPr>
          <p:nvPr/>
        </p:nvCxnSpPr>
        <p:spPr>
          <a:xfrm>
            <a:off x="1451371" y="2730162"/>
            <a:ext cx="320014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id="{9DDF6218-68E9-4688-9218-F64FEAC1514E}"/>
              </a:ext>
            </a:extLst>
          </p:cNvPr>
          <p:cNvCxnSpPr>
            <a:cxnSpLocks/>
          </p:cNvCxnSpPr>
          <p:nvPr/>
        </p:nvCxnSpPr>
        <p:spPr>
          <a:xfrm>
            <a:off x="1451371" y="3347382"/>
            <a:ext cx="3200142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>
            <a:extLst>
              <a:ext uri="{FF2B5EF4-FFF2-40B4-BE49-F238E27FC236}">
                <a16:creationId xmlns:a16="http://schemas.microsoft.com/office/drawing/2014/main" id="{DFD18714-0720-4CC9-8F91-F66A978662F9}"/>
              </a:ext>
            </a:extLst>
          </p:cNvPr>
          <p:cNvSpPr/>
          <p:nvPr/>
        </p:nvSpPr>
        <p:spPr>
          <a:xfrm>
            <a:off x="7435964" y="672030"/>
            <a:ext cx="3305061" cy="6185970"/>
          </a:xfrm>
          <a:prstGeom prst="rect">
            <a:avLst/>
          </a:prstGeom>
          <a:gradFill>
            <a:gsLst>
              <a:gs pos="39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60000"/>
                  <a:lumOff val="40000"/>
                  <a:alpha val="8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id="{7BA70E7A-943A-417B-B0C8-406A1D2638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708" y="661012"/>
            <a:ext cx="4395317" cy="6208004"/>
          </a:xfrm>
          <a:prstGeom prst="rect">
            <a:avLst/>
          </a:prstGeom>
        </p:spPr>
      </p:pic>
      <p:sp>
        <p:nvSpPr>
          <p:cNvPr id="131" name="矩形: 圆角 130">
            <a:extLst>
              <a:ext uri="{FF2B5EF4-FFF2-40B4-BE49-F238E27FC236}">
                <a16:creationId xmlns:a16="http://schemas.microsoft.com/office/drawing/2014/main" id="{E91DC4B3-7B88-4116-BBCA-7E1D0BE52FC2}"/>
              </a:ext>
            </a:extLst>
          </p:cNvPr>
          <p:cNvSpPr/>
          <p:nvPr/>
        </p:nvSpPr>
        <p:spPr>
          <a:xfrm rot="20854163">
            <a:off x="6882550" y="964225"/>
            <a:ext cx="1970500" cy="4218043"/>
          </a:xfrm>
          <a:prstGeom prst="roundRect">
            <a:avLst>
              <a:gd name="adj" fmla="val 78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2" name="图片 131" descr="QR 代码&#10;&#10;描述已自动生成">
            <a:extLst>
              <a:ext uri="{FF2B5EF4-FFF2-40B4-BE49-F238E27FC236}">
                <a16:creationId xmlns:a16="http://schemas.microsoft.com/office/drawing/2014/main" id="{60A37B31-32C6-4689-B21C-42EFDE1A280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04548">
            <a:off x="7016302" y="2150094"/>
            <a:ext cx="1660016" cy="1660016"/>
          </a:xfrm>
          <a:prstGeom prst="rect">
            <a:avLst/>
          </a:prstGeom>
          <a:effectLst>
            <a:outerShdw blurRad="101600" sx="102000" sy="102000" algn="ctr" rotWithShape="0">
              <a:schemeClr val="accent4">
                <a:lumMod val="50000"/>
                <a:alpha val="35000"/>
              </a:schemeClr>
            </a:outerShdw>
          </a:effectLst>
        </p:spPr>
      </p:pic>
      <p:sp>
        <p:nvSpPr>
          <p:cNvPr id="133" name="文本框 132">
            <a:extLst>
              <a:ext uri="{FF2B5EF4-FFF2-40B4-BE49-F238E27FC236}">
                <a16:creationId xmlns:a16="http://schemas.microsoft.com/office/drawing/2014/main" id="{36494E54-CBEA-4A2D-AAC9-74B4ECC12F77}"/>
              </a:ext>
            </a:extLst>
          </p:cNvPr>
          <p:cNvSpPr txBox="1"/>
          <p:nvPr/>
        </p:nvSpPr>
        <p:spPr>
          <a:xfrm>
            <a:off x="1457635" y="3838571"/>
            <a:ext cx="2640644" cy="6142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欢迎扫码或输入下方微信号，</a:t>
            </a:r>
            <a:endParaRPr lang="en-US" altLang="zh-CN" sz="1600" noProof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pitchFamily="34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共同学习一起进步。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706126F7-C9AC-49AC-9376-AF014473DECF}"/>
              </a:ext>
            </a:extLst>
          </p:cNvPr>
          <p:cNvSpPr txBox="1"/>
          <p:nvPr/>
        </p:nvSpPr>
        <p:spPr>
          <a:xfrm>
            <a:off x="1457635" y="4874162"/>
            <a:ext cx="264064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auto"/>
            <a:r>
              <a:rPr lang="zh-CN" altLang="en-US" sz="2000" noProof="1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微信号：</a:t>
            </a:r>
            <a:r>
              <a:rPr lang="en-US" altLang="zh-CN" sz="2000" noProof="1">
                <a:solidFill>
                  <a:schemeClr val="accent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pitchFamily="34" charset="-122"/>
              </a:rPr>
              <a:t>wj342735703</a:t>
            </a:r>
            <a:endParaRPr lang="zh-CN" altLang="en-US" sz="2000" noProof="1">
              <a:solidFill>
                <a:schemeClr val="accent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0FB80760-78A0-4A65-B320-8DF0585F873C}"/>
              </a:ext>
            </a:extLst>
          </p:cNvPr>
          <p:cNvGrpSpPr/>
          <p:nvPr/>
        </p:nvGrpSpPr>
        <p:grpSpPr>
          <a:xfrm>
            <a:off x="1469265" y="501390"/>
            <a:ext cx="1093846" cy="1182857"/>
            <a:chOff x="-2585902" y="-1947650"/>
            <a:chExt cx="1093846" cy="1182857"/>
          </a:xfrm>
        </p:grpSpPr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30B4FC02-E95E-4777-ABFD-E9EC34CF64A7}"/>
                </a:ext>
              </a:extLst>
            </p:cNvPr>
            <p:cNvSpPr/>
            <p:nvPr/>
          </p:nvSpPr>
          <p:spPr>
            <a:xfrm flipV="1">
              <a:off x="-2585902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653898F3-5D9C-453E-B835-A943413B519E}"/>
                </a:ext>
              </a:extLst>
            </p:cNvPr>
            <p:cNvSpPr/>
            <p:nvPr/>
          </p:nvSpPr>
          <p:spPr>
            <a:xfrm flipV="1">
              <a:off x="-2472364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0D5633A4-554C-48E7-BCF7-4D841448E169}"/>
                </a:ext>
              </a:extLst>
            </p:cNvPr>
            <p:cNvSpPr/>
            <p:nvPr/>
          </p:nvSpPr>
          <p:spPr>
            <a:xfrm flipV="1">
              <a:off x="-2358825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EFB4FF09-E646-4407-9D1C-6C39B130DF95}"/>
                </a:ext>
              </a:extLst>
            </p:cNvPr>
            <p:cNvSpPr/>
            <p:nvPr/>
          </p:nvSpPr>
          <p:spPr>
            <a:xfrm flipV="1">
              <a:off x="-2245287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D070B232-B536-4C77-B6FF-987EEF831835}"/>
                </a:ext>
              </a:extLst>
            </p:cNvPr>
            <p:cNvSpPr/>
            <p:nvPr/>
          </p:nvSpPr>
          <p:spPr>
            <a:xfrm flipV="1">
              <a:off x="-2131748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F570B856-5E9E-4FB2-8C3C-1BCE299E322D}"/>
                </a:ext>
              </a:extLst>
            </p:cNvPr>
            <p:cNvSpPr/>
            <p:nvPr/>
          </p:nvSpPr>
          <p:spPr>
            <a:xfrm flipV="1">
              <a:off x="-2018210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EC4F3E9B-0C34-4088-998C-D1A780186285}"/>
                </a:ext>
              </a:extLst>
            </p:cNvPr>
            <p:cNvSpPr/>
            <p:nvPr/>
          </p:nvSpPr>
          <p:spPr>
            <a:xfrm flipV="1">
              <a:off x="-1904671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12E584FD-5E9A-4CD4-982E-EA8A8B9DB7D5}"/>
                </a:ext>
              </a:extLst>
            </p:cNvPr>
            <p:cNvSpPr/>
            <p:nvPr/>
          </p:nvSpPr>
          <p:spPr>
            <a:xfrm flipV="1">
              <a:off x="-1791133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F8753B23-AE7D-4645-8471-1375BA0462EC}"/>
                </a:ext>
              </a:extLst>
            </p:cNvPr>
            <p:cNvSpPr/>
            <p:nvPr/>
          </p:nvSpPr>
          <p:spPr>
            <a:xfrm flipV="1">
              <a:off x="-1677594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94EECDB5-7723-437A-A7B4-9D230E8E40FE}"/>
                </a:ext>
              </a:extLst>
            </p:cNvPr>
            <p:cNvSpPr/>
            <p:nvPr/>
          </p:nvSpPr>
          <p:spPr>
            <a:xfrm flipV="1">
              <a:off x="-1564056" y="-1947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F2A76952-4D4F-4E5D-B297-7016D290BCA1}"/>
                </a:ext>
              </a:extLst>
            </p:cNvPr>
            <p:cNvSpPr/>
            <p:nvPr/>
          </p:nvSpPr>
          <p:spPr>
            <a:xfrm flipV="1">
              <a:off x="-2585902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24FD3A47-EE5F-4428-8DA1-980264072976}"/>
                </a:ext>
              </a:extLst>
            </p:cNvPr>
            <p:cNvSpPr/>
            <p:nvPr/>
          </p:nvSpPr>
          <p:spPr>
            <a:xfrm flipV="1">
              <a:off x="-2472364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3CA1686F-04C9-4BB0-B796-D7A05C59783D}"/>
                </a:ext>
              </a:extLst>
            </p:cNvPr>
            <p:cNvSpPr/>
            <p:nvPr/>
          </p:nvSpPr>
          <p:spPr>
            <a:xfrm flipV="1">
              <a:off x="-2358825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3EDB33FA-107E-4332-AC7A-47346A1A25D2}"/>
                </a:ext>
              </a:extLst>
            </p:cNvPr>
            <p:cNvSpPr/>
            <p:nvPr/>
          </p:nvSpPr>
          <p:spPr>
            <a:xfrm flipV="1">
              <a:off x="-2245287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BFED5262-2337-4C83-A7F7-30CE190D4AF3}"/>
                </a:ext>
              </a:extLst>
            </p:cNvPr>
            <p:cNvSpPr/>
            <p:nvPr/>
          </p:nvSpPr>
          <p:spPr>
            <a:xfrm flipV="1">
              <a:off x="-2131748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82C3F8CF-2D33-42F2-A172-1B2D0B4526B8}"/>
                </a:ext>
              </a:extLst>
            </p:cNvPr>
            <p:cNvSpPr/>
            <p:nvPr/>
          </p:nvSpPr>
          <p:spPr>
            <a:xfrm flipV="1">
              <a:off x="-2018210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105BDC60-2F4C-4C1C-9661-F5D07FD8D9DA}"/>
                </a:ext>
              </a:extLst>
            </p:cNvPr>
            <p:cNvSpPr/>
            <p:nvPr/>
          </p:nvSpPr>
          <p:spPr>
            <a:xfrm flipV="1">
              <a:off x="-1904671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4BE112B-8042-440D-AA44-E11E81563A71}"/>
                </a:ext>
              </a:extLst>
            </p:cNvPr>
            <p:cNvSpPr/>
            <p:nvPr/>
          </p:nvSpPr>
          <p:spPr>
            <a:xfrm flipV="1">
              <a:off x="-1791133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52AD429B-16B4-4B59-B53C-A33E0ECC0F2B}"/>
                </a:ext>
              </a:extLst>
            </p:cNvPr>
            <p:cNvSpPr/>
            <p:nvPr/>
          </p:nvSpPr>
          <p:spPr>
            <a:xfrm flipV="1">
              <a:off x="-1677594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F744F346-2EF9-40C3-9E78-80BEDEB29FBA}"/>
                </a:ext>
              </a:extLst>
            </p:cNvPr>
            <p:cNvSpPr/>
            <p:nvPr/>
          </p:nvSpPr>
          <p:spPr>
            <a:xfrm flipV="1">
              <a:off x="-1564056" y="-1824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16000B20-67C2-443F-8061-638CC97993AF}"/>
                </a:ext>
              </a:extLst>
            </p:cNvPr>
            <p:cNvSpPr/>
            <p:nvPr/>
          </p:nvSpPr>
          <p:spPr>
            <a:xfrm flipV="1">
              <a:off x="-2585902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1085F613-3116-43DA-A2C6-4146A3138BB0}"/>
                </a:ext>
              </a:extLst>
            </p:cNvPr>
            <p:cNvSpPr/>
            <p:nvPr/>
          </p:nvSpPr>
          <p:spPr>
            <a:xfrm flipV="1">
              <a:off x="-2472364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400F3043-49C4-4808-9CA1-9ECC6008FDCE}"/>
                </a:ext>
              </a:extLst>
            </p:cNvPr>
            <p:cNvSpPr/>
            <p:nvPr/>
          </p:nvSpPr>
          <p:spPr>
            <a:xfrm flipV="1">
              <a:off x="-2358825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07A3B964-FECC-462B-80A2-3D3348820735}"/>
                </a:ext>
              </a:extLst>
            </p:cNvPr>
            <p:cNvSpPr/>
            <p:nvPr/>
          </p:nvSpPr>
          <p:spPr>
            <a:xfrm flipV="1">
              <a:off x="-2245287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FD839C15-BBF2-409F-8077-A9E2B06B0AC9}"/>
                </a:ext>
              </a:extLst>
            </p:cNvPr>
            <p:cNvSpPr/>
            <p:nvPr/>
          </p:nvSpPr>
          <p:spPr>
            <a:xfrm flipV="1">
              <a:off x="-2131748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CE26572C-3F1C-47F8-B1E4-625EE22E3B83}"/>
                </a:ext>
              </a:extLst>
            </p:cNvPr>
            <p:cNvSpPr/>
            <p:nvPr/>
          </p:nvSpPr>
          <p:spPr>
            <a:xfrm flipV="1">
              <a:off x="-2018210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DBA9C6E7-95E1-4843-A5B3-482FC2D35C43}"/>
                </a:ext>
              </a:extLst>
            </p:cNvPr>
            <p:cNvSpPr/>
            <p:nvPr/>
          </p:nvSpPr>
          <p:spPr>
            <a:xfrm flipV="1">
              <a:off x="-1904671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BA55737B-D65F-4534-B5BA-86EA2B7B84A9}"/>
                </a:ext>
              </a:extLst>
            </p:cNvPr>
            <p:cNvSpPr/>
            <p:nvPr/>
          </p:nvSpPr>
          <p:spPr>
            <a:xfrm flipV="1">
              <a:off x="-1791133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DF012872-3037-4588-95BE-43FFD2FD7AF0}"/>
                </a:ext>
              </a:extLst>
            </p:cNvPr>
            <p:cNvSpPr/>
            <p:nvPr/>
          </p:nvSpPr>
          <p:spPr>
            <a:xfrm flipV="1">
              <a:off x="-1677594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7CA102C2-8459-481F-8C54-4A9701A1838F}"/>
                </a:ext>
              </a:extLst>
            </p:cNvPr>
            <p:cNvSpPr/>
            <p:nvPr/>
          </p:nvSpPr>
          <p:spPr>
            <a:xfrm flipV="1">
              <a:off x="-1564056" y="-1700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E6BA2FAF-B456-4B1E-936E-A55D44703A43}"/>
                </a:ext>
              </a:extLst>
            </p:cNvPr>
            <p:cNvSpPr/>
            <p:nvPr/>
          </p:nvSpPr>
          <p:spPr>
            <a:xfrm flipV="1">
              <a:off x="-2585902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6A3F7FD2-773C-402C-89F2-9CD2FCFE643E}"/>
                </a:ext>
              </a:extLst>
            </p:cNvPr>
            <p:cNvSpPr/>
            <p:nvPr/>
          </p:nvSpPr>
          <p:spPr>
            <a:xfrm flipV="1">
              <a:off x="-2472364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E81AE8F0-8678-46DE-9721-7CAF826ED57A}"/>
                </a:ext>
              </a:extLst>
            </p:cNvPr>
            <p:cNvSpPr/>
            <p:nvPr/>
          </p:nvSpPr>
          <p:spPr>
            <a:xfrm flipV="1">
              <a:off x="-2358825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F6065C02-C9AC-4E12-8498-9C9FE30230CC}"/>
                </a:ext>
              </a:extLst>
            </p:cNvPr>
            <p:cNvSpPr/>
            <p:nvPr/>
          </p:nvSpPr>
          <p:spPr>
            <a:xfrm flipV="1">
              <a:off x="-2245287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E6215DD6-26CC-4063-9A53-D2D32C2E1B52}"/>
                </a:ext>
              </a:extLst>
            </p:cNvPr>
            <p:cNvSpPr/>
            <p:nvPr/>
          </p:nvSpPr>
          <p:spPr>
            <a:xfrm flipV="1">
              <a:off x="-2131748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C8B148D5-93B7-4900-8BF9-8286ED486532}"/>
                </a:ext>
              </a:extLst>
            </p:cNvPr>
            <p:cNvSpPr/>
            <p:nvPr/>
          </p:nvSpPr>
          <p:spPr>
            <a:xfrm flipV="1">
              <a:off x="-2018210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616A052B-4F20-4DD9-A255-C2148E8C42CE}"/>
                </a:ext>
              </a:extLst>
            </p:cNvPr>
            <p:cNvSpPr/>
            <p:nvPr/>
          </p:nvSpPr>
          <p:spPr>
            <a:xfrm flipV="1">
              <a:off x="-1904671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5E14D814-F8DB-4FCD-BDEC-F4870BABBF86}"/>
                </a:ext>
              </a:extLst>
            </p:cNvPr>
            <p:cNvSpPr/>
            <p:nvPr/>
          </p:nvSpPr>
          <p:spPr>
            <a:xfrm flipV="1">
              <a:off x="-1791133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149F91AA-A735-46BE-93CA-B6239EFC975E}"/>
                </a:ext>
              </a:extLst>
            </p:cNvPr>
            <p:cNvSpPr/>
            <p:nvPr/>
          </p:nvSpPr>
          <p:spPr>
            <a:xfrm flipV="1">
              <a:off x="-1677594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75C46A53-BD33-4C70-9BE3-916ACA2ED89F}"/>
                </a:ext>
              </a:extLst>
            </p:cNvPr>
            <p:cNvSpPr/>
            <p:nvPr/>
          </p:nvSpPr>
          <p:spPr>
            <a:xfrm flipV="1">
              <a:off x="-1564056" y="-1577364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2CF3F32E-7B34-4E91-836E-EA79198E6AA3}"/>
                </a:ext>
              </a:extLst>
            </p:cNvPr>
            <p:cNvSpPr/>
            <p:nvPr/>
          </p:nvSpPr>
          <p:spPr>
            <a:xfrm flipV="1">
              <a:off x="-2585902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0395A1C9-992A-47E0-9340-4424E4AB6B12}"/>
                </a:ext>
              </a:extLst>
            </p:cNvPr>
            <p:cNvSpPr/>
            <p:nvPr/>
          </p:nvSpPr>
          <p:spPr>
            <a:xfrm flipV="1">
              <a:off x="-2472364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37B3C50A-1D0F-4AB5-8784-C1F804431C6D}"/>
                </a:ext>
              </a:extLst>
            </p:cNvPr>
            <p:cNvSpPr/>
            <p:nvPr/>
          </p:nvSpPr>
          <p:spPr>
            <a:xfrm flipV="1">
              <a:off x="-2358825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C0F9DADC-65AF-454A-A592-BAA776142649}"/>
                </a:ext>
              </a:extLst>
            </p:cNvPr>
            <p:cNvSpPr/>
            <p:nvPr/>
          </p:nvSpPr>
          <p:spPr>
            <a:xfrm flipV="1">
              <a:off x="-2245287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40FE2834-9A12-46C7-9090-412257B7A906}"/>
                </a:ext>
              </a:extLst>
            </p:cNvPr>
            <p:cNvSpPr/>
            <p:nvPr/>
          </p:nvSpPr>
          <p:spPr>
            <a:xfrm flipV="1">
              <a:off x="-2131748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2C899B02-0BF3-424A-8152-DB7D916C48D3}"/>
                </a:ext>
              </a:extLst>
            </p:cNvPr>
            <p:cNvSpPr/>
            <p:nvPr/>
          </p:nvSpPr>
          <p:spPr>
            <a:xfrm flipV="1">
              <a:off x="-2018210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43F7E94C-541B-437C-9D20-0502C4D1C283}"/>
                </a:ext>
              </a:extLst>
            </p:cNvPr>
            <p:cNvSpPr/>
            <p:nvPr/>
          </p:nvSpPr>
          <p:spPr>
            <a:xfrm flipV="1">
              <a:off x="-1904671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E069FC3C-BEAE-40BF-AA3A-F9F80138A464}"/>
                </a:ext>
              </a:extLst>
            </p:cNvPr>
            <p:cNvSpPr/>
            <p:nvPr/>
          </p:nvSpPr>
          <p:spPr>
            <a:xfrm flipV="1">
              <a:off x="-1791133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173B3307-F0AE-4805-9C74-7BC612C56C83}"/>
                </a:ext>
              </a:extLst>
            </p:cNvPr>
            <p:cNvSpPr/>
            <p:nvPr/>
          </p:nvSpPr>
          <p:spPr>
            <a:xfrm flipV="1">
              <a:off x="-1677594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7" name="椭圆 286">
              <a:extLst>
                <a:ext uri="{FF2B5EF4-FFF2-40B4-BE49-F238E27FC236}">
                  <a16:creationId xmlns:a16="http://schemas.microsoft.com/office/drawing/2014/main" id="{23BC491A-568C-42B8-B036-B9E4C9FFB856}"/>
                </a:ext>
              </a:extLst>
            </p:cNvPr>
            <p:cNvSpPr/>
            <p:nvPr/>
          </p:nvSpPr>
          <p:spPr>
            <a:xfrm flipV="1">
              <a:off x="-1564056" y="-1453936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D1B6CFE4-B559-4D06-BB3E-FCAE127BFC55}"/>
                </a:ext>
              </a:extLst>
            </p:cNvPr>
            <p:cNvSpPr/>
            <p:nvPr/>
          </p:nvSpPr>
          <p:spPr>
            <a:xfrm flipV="1">
              <a:off x="-2585902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9" name="椭圆 288">
              <a:extLst>
                <a:ext uri="{FF2B5EF4-FFF2-40B4-BE49-F238E27FC236}">
                  <a16:creationId xmlns:a16="http://schemas.microsoft.com/office/drawing/2014/main" id="{D28E9059-B169-4216-A76B-C4C611D1D314}"/>
                </a:ext>
              </a:extLst>
            </p:cNvPr>
            <p:cNvSpPr/>
            <p:nvPr/>
          </p:nvSpPr>
          <p:spPr>
            <a:xfrm flipV="1">
              <a:off x="-2472364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0" name="椭圆 289">
              <a:extLst>
                <a:ext uri="{FF2B5EF4-FFF2-40B4-BE49-F238E27FC236}">
                  <a16:creationId xmlns:a16="http://schemas.microsoft.com/office/drawing/2014/main" id="{C9BF8139-3AA0-4BC2-8197-477E506479C4}"/>
                </a:ext>
              </a:extLst>
            </p:cNvPr>
            <p:cNvSpPr/>
            <p:nvPr/>
          </p:nvSpPr>
          <p:spPr>
            <a:xfrm flipV="1">
              <a:off x="-2358825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1" name="椭圆 290">
              <a:extLst>
                <a:ext uri="{FF2B5EF4-FFF2-40B4-BE49-F238E27FC236}">
                  <a16:creationId xmlns:a16="http://schemas.microsoft.com/office/drawing/2014/main" id="{2115D790-D806-4290-95F6-D05B83D3B78F}"/>
                </a:ext>
              </a:extLst>
            </p:cNvPr>
            <p:cNvSpPr/>
            <p:nvPr/>
          </p:nvSpPr>
          <p:spPr>
            <a:xfrm flipV="1">
              <a:off x="-2245287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29A8AC62-65CB-45D1-9F08-409CEED2F960}"/>
                </a:ext>
              </a:extLst>
            </p:cNvPr>
            <p:cNvSpPr/>
            <p:nvPr/>
          </p:nvSpPr>
          <p:spPr>
            <a:xfrm flipV="1">
              <a:off x="-2131748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3" name="椭圆 292">
              <a:extLst>
                <a:ext uri="{FF2B5EF4-FFF2-40B4-BE49-F238E27FC236}">
                  <a16:creationId xmlns:a16="http://schemas.microsoft.com/office/drawing/2014/main" id="{C39DAE91-62A1-4048-BEA8-8E5246413608}"/>
                </a:ext>
              </a:extLst>
            </p:cNvPr>
            <p:cNvSpPr/>
            <p:nvPr/>
          </p:nvSpPr>
          <p:spPr>
            <a:xfrm flipV="1">
              <a:off x="-2018210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4" name="椭圆 293">
              <a:extLst>
                <a:ext uri="{FF2B5EF4-FFF2-40B4-BE49-F238E27FC236}">
                  <a16:creationId xmlns:a16="http://schemas.microsoft.com/office/drawing/2014/main" id="{3851D1B3-86EB-4029-B5CF-316DF785E958}"/>
                </a:ext>
              </a:extLst>
            </p:cNvPr>
            <p:cNvSpPr/>
            <p:nvPr/>
          </p:nvSpPr>
          <p:spPr>
            <a:xfrm flipV="1">
              <a:off x="-1904671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D5125969-78B0-45E1-BC95-B5F7483B792C}"/>
                </a:ext>
              </a:extLst>
            </p:cNvPr>
            <p:cNvSpPr/>
            <p:nvPr/>
          </p:nvSpPr>
          <p:spPr>
            <a:xfrm flipV="1">
              <a:off x="-1791133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CA22C544-EA03-4516-80B3-86E5D78BA13C}"/>
                </a:ext>
              </a:extLst>
            </p:cNvPr>
            <p:cNvSpPr/>
            <p:nvPr/>
          </p:nvSpPr>
          <p:spPr>
            <a:xfrm flipV="1">
              <a:off x="-1677594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7" name="椭圆 296">
              <a:extLst>
                <a:ext uri="{FF2B5EF4-FFF2-40B4-BE49-F238E27FC236}">
                  <a16:creationId xmlns:a16="http://schemas.microsoft.com/office/drawing/2014/main" id="{CADFAB7E-52E3-4CB6-B397-879B597BD3F5}"/>
                </a:ext>
              </a:extLst>
            </p:cNvPr>
            <p:cNvSpPr/>
            <p:nvPr/>
          </p:nvSpPr>
          <p:spPr>
            <a:xfrm flipV="1">
              <a:off x="-1564056" y="-1330507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63DBEE94-53AB-4AEA-A99D-A0DF7F041C2B}"/>
                </a:ext>
              </a:extLst>
            </p:cNvPr>
            <p:cNvSpPr/>
            <p:nvPr/>
          </p:nvSpPr>
          <p:spPr>
            <a:xfrm flipV="1">
              <a:off x="-2585902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id="{754979B4-C318-420E-BB43-0592EBE10864}"/>
                </a:ext>
              </a:extLst>
            </p:cNvPr>
            <p:cNvSpPr/>
            <p:nvPr/>
          </p:nvSpPr>
          <p:spPr>
            <a:xfrm flipV="1">
              <a:off x="-2472364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C04139EE-70A4-4FB6-97D4-AB374226BCC8}"/>
                </a:ext>
              </a:extLst>
            </p:cNvPr>
            <p:cNvSpPr/>
            <p:nvPr/>
          </p:nvSpPr>
          <p:spPr>
            <a:xfrm flipV="1">
              <a:off x="-2358825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id="{24178E7D-3677-4A46-9026-6BC6CF108B9C}"/>
                </a:ext>
              </a:extLst>
            </p:cNvPr>
            <p:cNvSpPr/>
            <p:nvPr/>
          </p:nvSpPr>
          <p:spPr>
            <a:xfrm flipV="1">
              <a:off x="-2245287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84E286B6-AB74-40DE-BC0C-430148DCF948}"/>
                </a:ext>
              </a:extLst>
            </p:cNvPr>
            <p:cNvSpPr/>
            <p:nvPr/>
          </p:nvSpPr>
          <p:spPr>
            <a:xfrm flipV="1">
              <a:off x="-2131748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id="{ABD80D3E-910F-4FF3-A1A3-57B983B8F7AE}"/>
                </a:ext>
              </a:extLst>
            </p:cNvPr>
            <p:cNvSpPr/>
            <p:nvPr/>
          </p:nvSpPr>
          <p:spPr>
            <a:xfrm flipV="1">
              <a:off x="-2018210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BAACADF3-2413-4DCC-BF63-07DABB0304E8}"/>
                </a:ext>
              </a:extLst>
            </p:cNvPr>
            <p:cNvSpPr/>
            <p:nvPr/>
          </p:nvSpPr>
          <p:spPr>
            <a:xfrm flipV="1">
              <a:off x="-1904671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id="{5AD0A54E-24BA-44F0-A29A-287CCABB9B36}"/>
                </a:ext>
              </a:extLst>
            </p:cNvPr>
            <p:cNvSpPr/>
            <p:nvPr/>
          </p:nvSpPr>
          <p:spPr>
            <a:xfrm flipV="1">
              <a:off x="-1791133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id="{D873E064-9C0C-409E-A242-6CB114F602B1}"/>
                </a:ext>
              </a:extLst>
            </p:cNvPr>
            <p:cNvSpPr/>
            <p:nvPr/>
          </p:nvSpPr>
          <p:spPr>
            <a:xfrm flipV="1">
              <a:off x="-1677594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id="{6247EB32-9815-4F8E-9A70-9446B7E0D018}"/>
                </a:ext>
              </a:extLst>
            </p:cNvPr>
            <p:cNvSpPr/>
            <p:nvPr/>
          </p:nvSpPr>
          <p:spPr>
            <a:xfrm flipV="1">
              <a:off x="-1564056" y="-1207078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4D6D317A-F674-41FD-90D6-4297702A8666}"/>
                </a:ext>
              </a:extLst>
            </p:cNvPr>
            <p:cNvSpPr/>
            <p:nvPr/>
          </p:nvSpPr>
          <p:spPr>
            <a:xfrm flipV="1">
              <a:off x="-2585902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75B6915F-614E-4EF2-BF41-C4A64378EC1B}"/>
                </a:ext>
              </a:extLst>
            </p:cNvPr>
            <p:cNvSpPr/>
            <p:nvPr/>
          </p:nvSpPr>
          <p:spPr>
            <a:xfrm flipV="1">
              <a:off x="-2472364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FA3E55B3-1847-4F23-817E-437588CEC952}"/>
                </a:ext>
              </a:extLst>
            </p:cNvPr>
            <p:cNvSpPr/>
            <p:nvPr/>
          </p:nvSpPr>
          <p:spPr>
            <a:xfrm flipV="1">
              <a:off x="-2358825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A544FAD7-F7E5-4687-A53D-DAB6B1E24C05}"/>
                </a:ext>
              </a:extLst>
            </p:cNvPr>
            <p:cNvSpPr/>
            <p:nvPr/>
          </p:nvSpPr>
          <p:spPr>
            <a:xfrm flipV="1">
              <a:off x="-2245287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99B0210D-F3DC-47CC-832D-06CAE2810E7D}"/>
                </a:ext>
              </a:extLst>
            </p:cNvPr>
            <p:cNvSpPr/>
            <p:nvPr/>
          </p:nvSpPr>
          <p:spPr>
            <a:xfrm flipV="1">
              <a:off x="-2131748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0F7488AC-6652-488E-A927-51843CD341AE}"/>
                </a:ext>
              </a:extLst>
            </p:cNvPr>
            <p:cNvSpPr/>
            <p:nvPr/>
          </p:nvSpPr>
          <p:spPr>
            <a:xfrm flipV="1">
              <a:off x="-2018210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CCED64CC-2995-414D-A29C-C3C63660698A}"/>
                </a:ext>
              </a:extLst>
            </p:cNvPr>
            <p:cNvSpPr/>
            <p:nvPr/>
          </p:nvSpPr>
          <p:spPr>
            <a:xfrm flipV="1">
              <a:off x="-1904671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0105A765-0872-429D-99B2-5BC5F77BF415}"/>
                </a:ext>
              </a:extLst>
            </p:cNvPr>
            <p:cNvSpPr/>
            <p:nvPr/>
          </p:nvSpPr>
          <p:spPr>
            <a:xfrm flipV="1">
              <a:off x="-1791133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69666D36-745F-4DF2-9EAD-B279C5B0532B}"/>
                </a:ext>
              </a:extLst>
            </p:cNvPr>
            <p:cNvSpPr/>
            <p:nvPr/>
          </p:nvSpPr>
          <p:spPr>
            <a:xfrm flipV="1">
              <a:off x="-1677594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33C20AC2-10E2-4FCB-B487-F96CF1661704}"/>
                </a:ext>
              </a:extLst>
            </p:cNvPr>
            <p:cNvSpPr/>
            <p:nvPr/>
          </p:nvSpPr>
          <p:spPr>
            <a:xfrm flipV="1">
              <a:off x="-1564056" y="-1083650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3E006275-8981-4261-BD45-0890677A8A11}"/>
                </a:ext>
              </a:extLst>
            </p:cNvPr>
            <p:cNvSpPr/>
            <p:nvPr/>
          </p:nvSpPr>
          <p:spPr>
            <a:xfrm flipV="1">
              <a:off x="-2585902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E5648242-937C-4963-A6E2-2F8713227D61}"/>
                </a:ext>
              </a:extLst>
            </p:cNvPr>
            <p:cNvSpPr/>
            <p:nvPr/>
          </p:nvSpPr>
          <p:spPr>
            <a:xfrm flipV="1">
              <a:off x="-2472364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D234D760-E9AD-434D-B75E-E2AA39D81FE9}"/>
                </a:ext>
              </a:extLst>
            </p:cNvPr>
            <p:cNvSpPr/>
            <p:nvPr/>
          </p:nvSpPr>
          <p:spPr>
            <a:xfrm flipV="1">
              <a:off x="-2358825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0C947FB3-2CB8-4856-96E2-A2F1E04ED137}"/>
                </a:ext>
              </a:extLst>
            </p:cNvPr>
            <p:cNvSpPr/>
            <p:nvPr/>
          </p:nvSpPr>
          <p:spPr>
            <a:xfrm flipV="1">
              <a:off x="-2245287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1C61AB4B-1A70-41F7-91CC-AB8E3D22952C}"/>
                </a:ext>
              </a:extLst>
            </p:cNvPr>
            <p:cNvSpPr/>
            <p:nvPr/>
          </p:nvSpPr>
          <p:spPr>
            <a:xfrm flipV="1">
              <a:off x="-2131748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CFBB404A-5F95-4377-B717-D91B4821118E}"/>
                </a:ext>
              </a:extLst>
            </p:cNvPr>
            <p:cNvSpPr/>
            <p:nvPr/>
          </p:nvSpPr>
          <p:spPr>
            <a:xfrm flipV="1">
              <a:off x="-2018210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id="{4612D620-D66E-4037-8F4D-4F6DCC63149A}"/>
                </a:ext>
              </a:extLst>
            </p:cNvPr>
            <p:cNvSpPr/>
            <p:nvPr/>
          </p:nvSpPr>
          <p:spPr>
            <a:xfrm flipV="1">
              <a:off x="-1904671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id="{70456DF6-A49C-49EC-A750-F92FF5D2F6E6}"/>
                </a:ext>
              </a:extLst>
            </p:cNvPr>
            <p:cNvSpPr/>
            <p:nvPr/>
          </p:nvSpPr>
          <p:spPr>
            <a:xfrm flipV="1">
              <a:off x="-1791133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id="{F3352550-8024-4D83-9119-6B6319116DF3}"/>
                </a:ext>
              </a:extLst>
            </p:cNvPr>
            <p:cNvSpPr/>
            <p:nvPr/>
          </p:nvSpPr>
          <p:spPr>
            <a:xfrm flipV="1">
              <a:off x="-1677594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BC0E6637-CDA2-4B5B-BAC6-2EBE99F9DB8E}"/>
                </a:ext>
              </a:extLst>
            </p:cNvPr>
            <p:cNvSpPr/>
            <p:nvPr/>
          </p:nvSpPr>
          <p:spPr>
            <a:xfrm flipV="1">
              <a:off x="-1564056" y="-960221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FCC15C2A-44E4-4639-B59E-63B98B78969B}"/>
                </a:ext>
              </a:extLst>
            </p:cNvPr>
            <p:cNvSpPr/>
            <p:nvPr/>
          </p:nvSpPr>
          <p:spPr>
            <a:xfrm flipV="1">
              <a:off x="-2585902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D7DDCEE8-F6AB-4673-A1C4-BBB85773C17D}"/>
                </a:ext>
              </a:extLst>
            </p:cNvPr>
            <p:cNvSpPr/>
            <p:nvPr/>
          </p:nvSpPr>
          <p:spPr>
            <a:xfrm flipV="1">
              <a:off x="-2472364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DDC87698-F67E-4DDB-AE95-18CE3391A3DC}"/>
                </a:ext>
              </a:extLst>
            </p:cNvPr>
            <p:cNvSpPr/>
            <p:nvPr/>
          </p:nvSpPr>
          <p:spPr>
            <a:xfrm flipV="1">
              <a:off x="-2358825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id="{3CF13C04-B239-4DB2-9541-F61941CD5104}"/>
                </a:ext>
              </a:extLst>
            </p:cNvPr>
            <p:cNvSpPr/>
            <p:nvPr/>
          </p:nvSpPr>
          <p:spPr>
            <a:xfrm flipV="1">
              <a:off x="-2245287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FF9E9ADC-7962-4426-97DD-25F669F45C4A}"/>
                </a:ext>
              </a:extLst>
            </p:cNvPr>
            <p:cNvSpPr/>
            <p:nvPr/>
          </p:nvSpPr>
          <p:spPr>
            <a:xfrm flipV="1">
              <a:off x="-2131748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id="{7148F86E-A20B-4989-AA85-A82F77F2AE2E}"/>
                </a:ext>
              </a:extLst>
            </p:cNvPr>
            <p:cNvSpPr/>
            <p:nvPr/>
          </p:nvSpPr>
          <p:spPr>
            <a:xfrm flipV="1">
              <a:off x="-2018210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72C78E9C-FBF3-4387-A605-904C5FAA519F}"/>
                </a:ext>
              </a:extLst>
            </p:cNvPr>
            <p:cNvSpPr/>
            <p:nvPr/>
          </p:nvSpPr>
          <p:spPr>
            <a:xfrm flipV="1">
              <a:off x="-1904671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44FD7500-5108-4B24-BAFF-FA61BC73C716}"/>
                </a:ext>
              </a:extLst>
            </p:cNvPr>
            <p:cNvSpPr/>
            <p:nvPr/>
          </p:nvSpPr>
          <p:spPr>
            <a:xfrm flipV="1">
              <a:off x="-1791133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54654288-631A-4E5B-997E-6BC4CAF4F52E}"/>
                </a:ext>
              </a:extLst>
            </p:cNvPr>
            <p:cNvSpPr/>
            <p:nvPr/>
          </p:nvSpPr>
          <p:spPr>
            <a:xfrm flipV="1">
              <a:off x="-1677594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AB5E05F4-BB48-4A2E-A0F3-6C81B201AD34}"/>
                </a:ext>
              </a:extLst>
            </p:cNvPr>
            <p:cNvSpPr/>
            <p:nvPr/>
          </p:nvSpPr>
          <p:spPr>
            <a:xfrm flipV="1">
              <a:off x="-1564056" y="-836793"/>
              <a:ext cx="72000" cy="72000"/>
            </a:xfrm>
            <a:prstGeom prst="ellipse">
              <a:avLst/>
            </a:prstGeom>
            <a:solidFill>
              <a:srgbClr val="90FB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38" name="文本框 337">
            <a:extLst>
              <a:ext uri="{FF2B5EF4-FFF2-40B4-BE49-F238E27FC236}">
                <a16:creationId xmlns:a16="http://schemas.microsoft.com/office/drawing/2014/main" id="{2CA2257A-EFCB-4706-B293-72912903A691}"/>
              </a:ext>
            </a:extLst>
          </p:cNvPr>
          <p:cNvSpPr txBox="1"/>
          <p:nvPr/>
        </p:nvSpPr>
        <p:spPr>
          <a:xfrm>
            <a:off x="1414146" y="1445464"/>
            <a:ext cx="3415769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吥忘初心</a:t>
            </a:r>
          </a:p>
        </p:txBody>
      </p:sp>
    </p:spTree>
    <p:extLst>
      <p:ext uri="{BB962C8B-B14F-4D97-AF65-F5344CB8AC3E}">
        <p14:creationId xmlns:p14="http://schemas.microsoft.com/office/powerpoint/2010/main" val="3744909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吥忘初心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一个因热爱而野生的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endParaRPr lang="zh-CN" altLang="en-US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吥忘初心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雪山上&#10;&#10;描述已自动生成">
            <a:extLst>
              <a:ext uri="{FF2B5EF4-FFF2-40B4-BE49-F238E27FC236}">
                <a16:creationId xmlns:a16="http://schemas.microsoft.com/office/drawing/2014/main" id="{226A1678-DA38-4305-9AE0-B3197B9AE99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045"/>
            <a:ext cx="12192000" cy="6858000"/>
          </a:xfrm>
          <a:prstGeom prst="rect">
            <a:avLst/>
          </a:prstGeom>
        </p:spPr>
      </p:pic>
      <p:pic>
        <p:nvPicPr>
          <p:cNvPr id="121" name="图片 120" descr="山上有雪&#10;&#10;描述已自动生成">
            <a:extLst>
              <a:ext uri="{FF2B5EF4-FFF2-40B4-BE49-F238E27FC236}">
                <a16:creationId xmlns:a16="http://schemas.microsoft.com/office/drawing/2014/main" id="{BA5AB722-EF84-434B-AA3E-A23A244A1A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341686" y="282572"/>
            <a:ext cx="6864166" cy="4059935"/>
          </a:xfrm>
          <a:prstGeom prst="rect">
            <a:avLst/>
          </a:prstGeom>
        </p:spPr>
      </p:pic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B057CFC8-0A76-4760-B0AF-82827310FFB8}"/>
              </a:ext>
            </a:extLst>
          </p:cNvPr>
          <p:cNvSpPr/>
          <p:nvPr/>
        </p:nvSpPr>
        <p:spPr>
          <a:xfrm>
            <a:off x="0" y="2798064"/>
            <a:ext cx="12192000" cy="4059936"/>
          </a:xfrm>
          <a:custGeom>
            <a:avLst/>
            <a:gdLst>
              <a:gd name="connsiteX0" fmla="*/ 0 w 12192000"/>
              <a:gd name="connsiteY0" fmla="*/ 0 h 4058462"/>
              <a:gd name="connsiteX1" fmla="*/ 12192000 w 12192000"/>
              <a:gd name="connsiteY1" fmla="*/ 491320 h 4058462"/>
              <a:gd name="connsiteX2" fmla="*/ 12192000 w 12192000"/>
              <a:gd name="connsiteY2" fmla="*/ 4058462 h 4058462"/>
              <a:gd name="connsiteX3" fmla="*/ 0 w 12192000"/>
              <a:gd name="connsiteY3" fmla="*/ 4058462 h 4058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058462">
                <a:moveTo>
                  <a:pt x="0" y="0"/>
                </a:moveTo>
                <a:lnTo>
                  <a:pt x="12192000" y="491320"/>
                </a:lnTo>
                <a:lnTo>
                  <a:pt x="12192000" y="4058462"/>
                </a:lnTo>
                <a:lnTo>
                  <a:pt x="0" y="4058462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84A3C370-8176-4348-9007-3F6D9C0597D0}"/>
              </a:ext>
            </a:extLst>
          </p:cNvPr>
          <p:cNvSpPr txBox="1"/>
          <p:nvPr/>
        </p:nvSpPr>
        <p:spPr>
          <a:xfrm>
            <a:off x="2579192" y="603688"/>
            <a:ext cx="7053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00" b="1" dirty="0">
                <a:ln w="127000">
                  <a:solidFill>
                    <a:srgbClr val="003058"/>
                  </a:solidFill>
                </a:ln>
                <a:noFill/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失温的四个阶段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603CBC-7253-4698-9C71-1A5916B10D56}"/>
              </a:ext>
            </a:extLst>
          </p:cNvPr>
          <p:cNvSpPr txBox="1"/>
          <p:nvPr/>
        </p:nvSpPr>
        <p:spPr>
          <a:xfrm>
            <a:off x="2569029" y="572024"/>
            <a:ext cx="7053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00" b="1" dirty="0">
                <a:ln w="12700">
                  <a:noFill/>
                </a:ln>
                <a:solidFill>
                  <a:schemeClr val="bg1"/>
                </a:solidFill>
                <a:effectLst>
                  <a:outerShdw blurRad="127000" dist="38100" dir="5400000" algn="t" rotWithShape="0">
                    <a:srgbClr val="003058">
                      <a:alpha val="20000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失温的四个阶段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BCD0C7-79A4-4C00-AD9B-58877B771D59}"/>
              </a:ext>
            </a:extLst>
          </p:cNvPr>
          <p:cNvSpPr txBox="1"/>
          <p:nvPr/>
        </p:nvSpPr>
        <p:spPr>
          <a:xfrm>
            <a:off x="3452996" y="4478387"/>
            <a:ext cx="2021996" cy="306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中度失温，</a:t>
            </a:r>
            <a:r>
              <a:rPr lang="en-US" altLang="zh-CN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29-33</a:t>
            </a: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℃</a:t>
            </a:r>
            <a:endParaRPr lang="en-US" altLang="zh-CN" sz="1700" b="1" dirty="0">
              <a:solidFill>
                <a:srgbClr val="FFFF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27A172-D735-472B-A0CA-137EAF56F0D2}"/>
              </a:ext>
            </a:extLst>
          </p:cNvPr>
          <p:cNvSpPr txBox="1"/>
          <p:nvPr/>
        </p:nvSpPr>
        <p:spPr>
          <a:xfrm>
            <a:off x="3334546" y="4929975"/>
            <a:ext cx="2258896" cy="1057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恍惚、颤抖减少甚至消失、虚弱、思维麻木、智商降低、口齿不清、记忆障碍、视觉障碍、心律不齐、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瞳孔放大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B246999-C2D7-4707-9E10-BA1EFB93FB4E}"/>
              </a:ext>
            </a:extLst>
          </p:cNvPr>
          <p:cNvSpPr txBox="1"/>
          <p:nvPr/>
        </p:nvSpPr>
        <p:spPr>
          <a:xfrm>
            <a:off x="9713237" y="4478387"/>
            <a:ext cx="2021996" cy="306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致命阶段，低于</a:t>
            </a:r>
            <a:r>
              <a:rPr lang="en-US" altLang="zh-CN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22</a:t>
            </a: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℃</a:t>
            </a:r>
            <a:endParaRPr lang="en-US" altLang="zh-CN" sz="1700" b="1" dirty="0">
              <a:solidFill>
                <a:srgbClr val="FFFF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F501E9D-ADEF-4D00-974C-E9CA2AAAA95A}"/>
              </a:ext>
            </a:extLst>
          </p:cNvPr>
          <p:cNvSpPr txBox="1"/>
          <p:nvPr/>
        </p:nvSpPr>
        <p:spPr>
          <a:xfrm>
            <a:off x="9694949" y="4929975"/>
            <a:ext cx="1989020" cy="7878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肌肉僵硬，很少能觉察到心跳或者呼吸、很容易出现心室纤颤然后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真正死亡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DA918F-D080-4BDD-B6AF-B7560D425DFC}"/>
              </a:ext>
            </a:extLst>
          </p:cNvPr>
          <p:cNvSpPr txBox="1"/>
          <p:nvPr/>
        </p:nvSpPr>
        <p:spPr>
          <a:xfrm>
            <a:off x="489313" y="4478387"/>
            <a:ext cx="1997848" cy="306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轻度</a:t>
            </a:r>
            <a:r>
              <a:rPr lang="zh-CN" altLang="en-US" sz="1700" b="1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失温，</a:t>
            </a:r>
            <a:r>
              <a:rPr lang="en-US" altLang="zh-CN" sz="1700" b="1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33-37</a:t>
            </a: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℃</a:t>
            </a:r>
            <a:endParaRPr lang="en-US" altLang="zh-CN" sz="1700" b="1" dirty="0">
              <a:solidFill>
                <a:srgbClr val="FFFF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7C584A-21E6-4661-8B26-5B13A958F917}"/>
              </a:ext>
            </a:extLst>
          </p:cNvPr>
          <p:cNvSpPr txBox="1"/>
          <p:nvPr/>
        </p:nvSpPr>
        <p:spPr>
          <a:xfrm>
            <a:off x="484914" y="4929975"/>
            <a:ext cx="2006647" cy="7878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颤抖、心律升高、排尿变多、呼吸频次升高、肌肉不协调、蹒跚、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行为异常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6025DBE-6F73-4774-855A-380A369774ED}"/>
              </a:ext>
            </a:extLst>
          </p:cNvPr>
          <p:cNvSpPr txBox="1"/>
          <p:nvPr/>
        </p:nvSpPr>
        <p:spPr>
          <a:xfrm>
            <a:off x="6633197" y="4478387"/>
            <a:ext cx="2021996" cy="306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严重失温，</a:t>
            </a:r>
            <a:r>
              <a:rPr lang="en-US" altLang="zh-CN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22-29</a:t>
            </a:r>
            <a:r>
              <a:rPr lang="zh-CN" altLang="en-US" sz="1700" b="1" dirty="0">
                <a:solidFill>
                  <a:srgbClr val="FFFF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℃</a:t>
            </a:r>
            <a:endParaRPr lang="en-US" altLang="zh-CN" sz="1700" b="1" dirty="0">
              <a:solidFill>
                <a:srgbClr val="FFFF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651670-E049-4FB9-9BD0-7D31450D6905}"/>
              </a:ext>
            </a:extLst>
          </p:cNvPr>
          <p:cNvSpPr txBox="1"/>
          <p:nvPr/>
        </p:nvSpPr>
        <p:spPr>
          <a:xfrm>
            <a:off x="6436427" y="4929975"/>
            <a:ext cx="2415536" cy="1057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昏迷、神经反射消失（对疼痛没有反应）、呼吸频率和心律极低、低血压、可能出现心室纤、患者无法自主</a:t>
            </a:r>
            <a:r>
              <a:rPr lang="zh-CN" altLang="en-US" sz="1400">
                <a:solidFill>
                  <a:schemeClr val="bg1">
                    <a:lumMod val="95000"/>
                  </a:schemeClr>
                </a:solidFill>
              </a:rPr>
              <a:t>调节体温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1F5B76E-92F7-4775-AB41-40A5193A30FB}"/>
              </a:ext>
            </a:extLst>
          </p:cNvPr>
          <p:cNvSpPr txBox="1"/>
          <p:nvPr/>
        </p:nvSpPr>
        <p:spPr>
          <a:xfrm>
            <a:off x="1120262" y="1860596"/>
            <a:ext cx="846790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200" b="1" dirty="0">
                <a:solidFill>
                  <a:srgbClr val="0030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阶段一</a:t>
            </a:r>
            <a:endParaRPr lang="zh-CN" altLang="en-US" sz="2200" dirty="0">
              <a:solidFill>
                <a:srgbClr val="00305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FFF445C-B2C6-4098-9A2F-256D4B16B307}"/>
              </a:ext>
            </a:extLst>
          </p:cNvPr>
          <p:cNvSpPr txBox="1"/>
          <p:nvPr/>
        </p:nvSpPr>
        <p:spPr>
          <a:xfrm>
            <a:off x="7161660" y="1860596"/>
            <a:ext cx="955108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200" b="1" dirty="0">
                <a:solidFill>
                  <a:srgbClr val="0030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阶段三</a:t>
            </a:r>
            <a:endParaRPr lang="zh-CN" altLang="en-US" sz="2200" dirty="0">
              <a:solidFill>
                <a:srgbClr val="00305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DE587C5-8E9B-4743-BC47-6778ECA447C9}"/>
              </a:ext>
            </a:extLst>
          </p:cNvPr>
          <p:cNvSpPr txBox="1"/>
          <p:nvPr/>
        </p:nvSpPr>
        <p:spPr>
          <a:xfrm>
            <a:off x="4096964" y="1860596"/>
            <a:ext cx="934784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200" b="1" dirty="0">
                <a:solidFill>
                  <a:srgbClr val="0030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阶段二</a:t>
            </a:r>
            <a:endParaRPr lang="zh-CN" altLang="en-US" sz="2200" dirty="0">
              <a:solidFill>
                <a:srgbClr val="00305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E0E0BEA-A8AA-4456-BD1C-235ECA613684}"/>
              </a:ext>
            </a:extLst>
          </p:cNvPr>
          <p:cNvSpPr txBox="1"/>
          <p:nvPr/>
        </p:nvSpPr>
        <p:spPr>
          <a:xfrm>
            <a:off x="10246681" y="1860596"/>
            <a:ext cx="955108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200" b="1" dirty="0">
                <a:solidFill>
                  <a:srgbClr val="00305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阶段四</a:t>
            </a:r>
            <a:endParaRPr lang="zh-CN" altLang="en-US" sz="2200" dirty="0">
              <a:solidFill>
                <a:srgbClr val="00305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170EC7F-468D-4CE0-86A2-ABCA1DF27684}"/>
              </a:ext>
            </a:extLst>
          </p:cNvPr>
          <p:cNvGrpSpPr/>
          <p:nvPr/>
        </p:nvGrpSpPr>
        <p:grpSpPr>
          <a:xfrm>
            <a:off x="1413228" y="2796898"/>
            <a:ext cx="9208724" cy="512969"/>
            <a:chOff x="1413228" y="3162658"/>
            <a:chExt cx="9208724" cy="512969"/>
          </a:xfrm>
          <a:solidFill>
            <a:schemeClr val="bg1"/>
          </a:solidFill>
          <a:effectLst>
            <a:glow rad="139700">
              <a:srgbClr val="52CEE7">
                <a:alpha val="67000"/>
              </a:srgbClr>
            </a:glow>
          </a:effectLst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D01D5E9-D478-46A8-BC94-C58172EC4D70}"/>
                </a:ext>
              </a:extLst>
            </p:cNvPr>
            <p:cNvSpPr/>
            <p:nvPr/>
          </p:nvSpPr>
          <p:spPr>
            <a:xfrm>
              <a:off x="1413228" y="3162658"/>
              <a:ext cx="157418" cy="157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rgbClr val="52CEE7">
                  <a:alpha val="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241874A3-0A7F-4E6B-885F-DE712C7958D1}"/>
                </a:ext>
              </a:extLst>
            </p:cNvPr>
            <p:cNvSpPr/>
            <p:nvPr/>
          </p:nvSpPr>
          <p:spPr>
            <a:xfrm>
              <a:off x="4430330" y="3296231"/>
              <a:ext cx="157418" cy="157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rgbClr val="52CEE7">
                  <a:alpha val="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E465A4BA-7C3F-4E36-A713-B984331A01EA}"/>
                </a:ext>
              </a:extLst>
            </p:cNvPr>
            <p:cNvSpPr/>
            <p:nvPr/>
          </p:nvSpPr>
          <p:spPr>
            <a:xfrm>
              <a:off x="7447432" y="3403125"/>
              <a:ext cx="157418" cy="157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rgbClr val="52CEE7">
                  <a:alpha val="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0EA763C7-09E9-4529-BCA6-1DDA74781EBD}"/>
                </a:ext>
              </a:extLst>
            </p:cNvPr>
            <p:cNvSpPr/>
            <p:nvPr/>
          </p:nvSpPr>
          <p:spPr>
            <a:xfrm>
              <a:off x="10464534" y="3518209"/>
              <a:ext cx="157418" cy="157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rgbClr val="52CEE7">
                  <a:alpha val="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4A5BEE90-5315-4827-8FA2-963DAD07B012}"/>
              </a:ext>
            </a:extLst>
          </p:cNvPr>
          <p:cNvCxnSpPr>
            <a:cxnSpLocks/>
          </p:cNvCxnSpPr>
          <p:nvPr/>
        </p:nvCxnSpPr>
        <p:spPr>
          <a:xfrm>
            <a:off x="2860944" y="2912183"/>
            <a:ext cx="0" cy="3074941"/>
          </a:xfrm>
          <a:prstGeom prst="line">
            <a:avLst/>
          </a:prstGeom>
          <a:ln>
            <a:solidFill>
              <a:schemeClr val="bg1">
                <a:alpha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721065D3-0F1F-4C33-B75F-DF60633D218E}"/>
              </a:ext>
            </a:extLst>
          </p:cNvPr>
          <p:cNvCxnSpPr>
            <a:cxnSpLocks/>
          </p:cNvCxnSpPr>
          <p:nvPr/>
        </p:nvCxnSpPr>
        <p:spPr>
          <a:xfrm>
            <a:off x="6006480" y="2912183"/>
            <a:ext cx="0" cy="3074400"/>
          </a:xfrm>
          <a:prstGeom prst="line">
            <a:avLst/>
          </a:prstGeom>
          <a:ln>
            <a:solidFill>
              <a:schemeClr val="bg1">
                <a:alpha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CCD6E698-DE93-483B-9FED-A346F7D64213}"/>
              </a:ext>
            </a:extLst>
          </p:cNvPr>
          <p:cNvCxnSpPr>
            <a:cxnSpLocks/>
          </p:cNvCxnSpPr>
          <p:nvPr/>
        </p:nvCxnSpPr>
        <p:spPr>
          <a:xfrm>
            <a:off x="9228651" y="2912183"/>
            <a:ext cx="0" cy="3074400"/>
          </a:xfrm>
          <a:prstGeom prst="line">
            <a:avLst/>
          </a:prstGeom>
          <a:ln>
            <a:solidFill>
              <a:schemeClr val="bg1">
                <a:alpha val="3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hermometer_158303">
            <a:extLst>
              <a:ext uri="{FF2B5EF4-FFF2-40B4-BE49-F238E27FC236}">
                <a16:creationId xmlns:a16="http://schemas.microsoft.com/office/drawing/2014/main" id="{CEAE838C-F315-435C-8D03-E90BB25DA08B}"/>
              </a:ext>
            </a:extLst>
          </p:cNvPr>
          <p:cNvSpPr/>
          <p:nvPr/>
        </p:nvSpPr>
        <p:spPr>
          <a:xfrm>
            <a:off x="1372518" y="3657339"/>
            <a:ext cx="275413" cy="504000"/>
          </a:xfrm>
          <a:custGeom>
            <a:avLst/>
            <a:gdLst>
              <a:gd name="connsiteX0" fmla="*/ 187339 w 274457"/>
              <a:gd name="connsiteY0" fmla="*/ 367011 h 607568"/>
              <a:gd name="connsiteX1" fmla="*/ 254175 w 274457"/>
              <a:gd name="connsiteY1" fmla="*/ 367011 h 607568"/>
              <a:gd name="connsiteX2" fmla="*/ 274457 w 274457"/>
              <a:gd name="connsiteY2" fmla="*/ 387234 h 607568"/>
              <a:gd name="connsiteX3" fmla="*/ 254175 w 274457"/>
              <a:gd name="connsiteY3" fmla="*/ 407304 h 607568"/>
              <a:gd name="connsiteX4" fmla="*/ 187339 w 274457"/>
              <a:gd name="connsiteY4" fmla="*/ 407304 h 607568"/>
              <a:gd name="connsiteX5" fmla="*/ 167057 w 274457"/>
              <a:gd name="connsiteY5" fmla="*/ 387234 h 607568"/>
              <a:gd name="connsiteX6" fmla="*/ 187339 w 274457"/>
              <a:gd name="connsiteY6" fmla="*/ 367011 h 607568"/>
              <a:gd name="connsiteX7" fmla="*/ 187332 w 274457"/>
              <a:gd name="connsiteY7" fmla="*/ 300256 h 607568"/>
              <a:gd name="connsiteX8" fmla="*/ 220817 w 274457"/>
              <a:gd name="connsiteY8" fmla="*/ 300256 h 607568"/>
              <a:gd name="connsiteX9" fmla="*/ 240939 w 274457"/>
              <a:gd name="connsiteY9" fmla="*/ 320514 h 607568"/>
              <a:gd name="connsiteX10" fmla="*/ 220817 w 274457"/>
              <a:gd name="connsiteY10" fmla="*/ 340619 h 607568"/>
              <a:gd name="connsiteX11" fmla="*/ 187332 w 274457"/>
              <a:gd name="connsiteY11" fmla="*/ 340619 h 607568"/>
              <a:gd name="connsiteX12" fmla="*/ 167057 w 274457"/>
              <a:gd name="connsiteY12" fmla="*/ 320514 h 607568"/>
              <a:gd name="connsiteX13" fmla="*/ 187332 w 274457"/>
              <a:gd name="connsiteY13" fmla="*/ 300256 h 607568"/>
              <a:gd name="connsiteX14" fmla="*/ 187339 w 274457"/>
              <a:gd name="connsiteY14" fmla="*/ 233501 h 607568"/>
              <a:gd name="connsiteX15" fmla="*/ 254175 w 274457"/>
              <a:gd name="connsiteY15" fmla="*/ 233501 h 607568"/>
              <a:gd name="connsiteX16" fmla="*/ 274457 w 274457"/>
              <a:gd name="connsiteY16" fmla="*/ 253754 h 607568"/>
              <a:gd name="connsiteX17" fmla="*/ 254175 w 274457"/>
              <a:gd name="connsiteY17" fmla="*/ 274006 h 607568"/>
              <a:gd name="connsiteX18" fmla="*/ 187339 w 274457"/>
              <a:gd name="connsiteY18" fmla="*/ 274006 h 607568"/>
              <a:gd name="connsiteX19" fmla="*/ 167057 w 274457"/>
              <a:gd name="connsiteY19" fmla="*/ 253754 h 607568"/>
              <a:gd name="connsiteX20" fmla="*/ 187339 w 274457"/>
              <a:gd name="connsiteY20" fmla="*/ 233501 h 607568"/>
              <a:gd name="connsiteX21" fmla="*/ 73926 w 274457"/>
              <a:gd name="connsiteY21" fmla="*/ 207279 h 607568"/>
              <a:gd name="connsiteX22" fmla="*/ 73926 w 274457"/>
              <a:gd name="connsiteY22" fmla="*/ 462887 h 607568"/>
              <a:gd name="connsiteX23" fmla="*/ 63786 w 274457"/>
              <a:gd name="connsiteY23" fmla="*/ 480378 h 607568"/>
              <a:gd name="connsiteX24" fmla="*/ 40586 w 274457"/>
              <a:gd name="connsiteY24" fmla="*/ 523797 h 607568"/>
              <a:gd name="connsiteX25" fmla="*/ 85757 w 274457"/>
              <a:gd name="connsiteY25" fmla="*/ 567063 h 607568"/>
              <a:gd name="connsiteX26" fmla="*/ 119558 w 274457"/>
              <a:gd name="connsiteY26" fmla="*/ 554022 h 607568"/>
              <a:gd name="connsiteX27" fmla="*/ 133693 w 274457"/>
              <a:gd name="connsiteY27" fmla="*/ 520575 h 607568"/>
              <a:gd name="connsiteX28" fmla="*/ 110339 w 274457"/>
              <a:gd name="connsiteY28" fmla="*/ 480378 h 607568"/>
              <a:gd name="connsiteX29" fmla="*/ 100353 w 274457"/>
              <a:gd name="connsiteY29" fmla="*/ 462887 h 607568"/>
              <a:gd name="connsiteX30" fmla="*/ 100353 w 274457"/>
              <a:gd name="connsiteY30" fmla="*/ 207279 h 607568"/>
              <a:gd name="connsiteX31" fmla="*/ 187332 w 274457"/>
              <a:gd name="connsiteY31" fmla="*/ 166746 h 607568"/>
              <a:gd name="connsiteX32" fmla="*/ 220817 w 274457"/>
              <a:gd name="connsiteY32" fmla="*/ 166746 h 607568"/>
              <a:gd name="connsiteX33" fmla="*/ 240939 w 274457"/>
              <a:gd name="connsiteY33" fmla="*/ 186999 h 607568"/>
              <a:gd name="connsiteX34" fmla="*/ 220817 w 274457"/>
              <a:gd name="connsiteY34" fmla="*/ 207251 h 607568"/>
              <a:gd name="connsiteX35" fmla="*/ 187332 w 274457"/>
              <a:gd name="connsiteY35" fmla="*/ 207251 h 607568"/>
              <a:gd name="connsiteX36" fmla="*/ 167057 w 274457"/>
              <a:gd name="connsiteY36" fmla="*/ 186999 h 607568"/>
              <a:gd name="connsiteX37" fmla="*/ 187332 w 274457"/>
              <a:gd name="connsiteY37" fmla="*/ 166746 h 607568"/>
              <a:gd name="connsiteX38" fmla="*/ 187339 w 274457"/>
              <a:gd name="connsiteY38" fmla="*/ 100062 h 607568"/>
              <a:gd name="connsiteX39" fmla="*/ 254175 w 274457"/>
              <a:gd name="connsiteY39" fmla="*/ 100062 h 607568"/>
              <a:gd name="connsiteX40" fmla="*/ 274457 w 274457"/>
              <a:gd name="connsiteY40" fmla="*/ 120315 h 607568"/>
              <a:gd name="connsiteX41" fmla="*/ 254175 w 274457"/>
              <a:gd name="connsiteY41" fmla="*/ 140567 h 607568"/>
              <a:gd name="connsiteX42" fmla="*/ 187339 w 274457"/>
              <a:gd name="connsiteY42" fmla="*/ 140567 h 607568"/>
              <a:gd name="connsiteX43" fmla="*/ 167057 w 274457"/>
              <a:gd name="connsiteY43" fmla="*/ 120315 h 607568"/>
              <a:gd name="connsiteX44" fmla="*/ 187339 w 274457"/>
              <a:gd name="connsiteY44" fmla="*/ 100062 h 607568"/>
              <a:gd name="connsiteX45" fmla="*/ 87140 w 274457"/>
              <a:gd name="connsiteY45" fmla="*/ 40505 h 607568"/>
              <a:gd name="connsiteX46" fmla="*/ 73926 w 274457"/>
              <a:gd name="connsiteY46" fmla="*/ 53546 h 607568"/>
              <a:gd name="connsiteX47" fmla="*/ 73926 w 274457"/>
              <a:gd name="connsiteY47" fmla="*/ 166774 h 607568"/>
              <a:gd name="connsiteX48" fmla="*/ 100199 w 274457"/>
              <a:gd name="connsiteY48" fmla="*/ 166774 h 607568"/>
              <a:gd name="connsiteX49" fmla="*/ 100199 w 274457"/>
              <a:gd name="connsiteY49" fmla="*/ 53546 h 607568"/>
              <a:gd name="connsiteX50" fmla="*/ 87140 w 274457"/>
              <a:gd name="connsiteY50" fmla="*/ 40505 h 607568"/>
              <a:gd name="connsiteX51" fmla="*/ 187332 w 274457"/>
              <a:gd name="connsiteY51" fmla="*/ 33307 h 607568"/>
              <a:gd name="connsiteX52" fmla="*/ 220817 w 274457"/>
              <a:gd name="connsiteY52" fmla="*/ 33307 h 607568"/>
              <a:gd name="connsiteX53" fmla="*/ 240939 w 274457"/>
              <a:gd name="connsiteY53" fmla="*/ 53560 h 607568"/>
              <a:gd name="connsiteX54" fmla="*/ 220817 w 274457"/>
              <a:gd name="connsiteY54" fmla="*/ 73812 h 607568"/>
              <a:gd name="connsiteX55" fmla="*/ 187332 w 274457"/>
              <a:gd name="connsiteY55" fmla="*/ 73812 h 607568"/>
              <a:gd name="connsiteX56" fmla="*/ 167057 w 274457"/>
              <a:gd name="connsiteY56" fmla="*/ 53560 h 607568"/>
              <a:gd name="connsiteX57" fmla="*/ 187332 w 274457"/>
              <a:gd name="connsiteY57" fmla="*/ 33307 h 607568"/>
              <a:gd name="connsiteX58" fmla="*/ 87140 w 274457"/>
              <a:gd name="connsiteY58" fmla="*/ 0 h 607568"/>
              <a:gd name="connsiteX59" fmla="*/ 140760 w 274457"/>
              <a:gd name="connsiteY59" fmla="*/ 53546 h 607568"/>
              <a:gd name="connsiteX60" fmla="*/ 140760 w 274457"/>
              <a:gd name="connsiteY60" fmla="*/ 452147 h 607568"/>
              <a:gd name="connsiteX61" fmla="*/ 174254 w 274457"/>
              <a:gd name="connsiteY61" fmla="*/ 520575 h 607568"/>
              <a:gd name="connsiteX62" fmla="*/ 147828 w 274457"/>
              <a:gd name="connsiteY62" fmla="*/ 583020 h 607568"/>
              <a:gd name="connsiteX63" fmla="*/ 87140 w 274457"/>
              <a:gd name="connsiteY63" fmla="*/ 607568 h 607568"/>
              <a:gd name="connsiteX64" fmla="*/ 84681 w 274457"/>
              <a:gd name="connsiteY64" fmla="*/ 607568 h 607568"/>
              <a:gd name="connsiteX65" fmla="*/ 179 w 274457"/>
              <a:gd name="connsiteY65" fmla="*/ 526559 h 607568"/>
              <a:gd name="connsiteX66" fmla="*/ 33519 w 274457"/>
              <a:gd name="connsiteY66" fmla="*/ 452147 h 607568"/>
              <a:gd name="connsiteX67" fmla="*/ 33519 w 274457"/>
              <a:gd name="connsiteY67" fmla="*/ 53546 h 607568"/>
              <a:gd name="connsiteX68" fmla="*/ 87140 w 274457"/>
              <a:gd name="connsiteY6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74457" h="607568">
                <a:moveTo>
                  <a:pt x="187339" y="367011"/>
                </a:moveTo>
                <a:lnTo>
                  <a:pt x="254175" y="367011"/>
                </a:lnTo>
                <a:cubicBezTo>
                  <a:pt x="265392" y="367011"/>
                  <a:pt x="274457" y="376050"/>
                  <a:pt x="274457" y="387234"/>
                </a:cubicBezTo>
                <a:cubicBezTo>
                  <a:pt x="274457" y="398265"/>
                  <a:pt x="265392" y="407304"/>
                  <a:pt x="254175" y="407304"/>
                </a:cubicBezTo>
                <a:lnTo>
                  <a:pt x="187339" y="407304"/>
                </a:lnTo>
                <a:cubicBezTo>
                  <a:pt x="176122" y="407304"/>
                  <a:pt x="167057" y="398265"/>
                  <a:pt x="167057" y="387234"/>
                </a:cubicBezTo>
                <a:cubicBezTo>
                  <a:pt x="167057" y="376050"/>
                  <a:pt x="176122" y="367011"/>
                  <a:pt x="187339" y="367011"/>
                </a:cubicBezTo>
                <a:close/>
                <a:moveTo>
                  <a:pt x="187332" y="300256"/>
                </a:moveTo>
                <a:lnTo>
                  <a:pt x="220817" y="300256"/>
                </a:lnTo>
                <a:cubicBezTo>
                  <a:pt x="231877" y="300256"/>
                  <a:pt x="240939" y="309311"/>
                  <a:pt x="240939" y="320514"/>
                </a:cubicBezTo>
                <a:cubicBezTo>
                  <a:pt x="240939" y="331564"/>
                  <a:pt x="231877" y="340619"/>
                  <a:pt x="220817" y="340619"/>
                </a:cubicBezTo>
                <a:lnTo>
                  <a:pt x="187332" y="340619"/>
                </a:lnTo>
                <a:cubicBezTo>
                  <a:pt x="176119" y="340619"/>
                  <a:pt x="167057" y="331564"/>
                  <a:pt x="167057" y="320514"/>
                </a:cubicBezTo>
                <a:cubicBezTo>
                  <a:pt x="167057" y="309311"/>
                  <a:pt x="176119" y="300256"/>
                  <a:pt x="187332" y="300256"/>
                </a:cubicBezTo>
                <a:close/>
                <a:moveTo>
                  <a:pt x="187339" y="233501"/>
                </a:moveTo>
                <a:lnTo>
                  <a:pt x="254175" y="233501"/>
                </a:lnTo>
                <a:cubicBezTo>
                  <a:pt x="265392" y="233501"/>
                  <a:pt x="274457" y="242553"/>
                  <a:pt x="274457" y="253754"/>
                </a:cubicBezTo>
                <a:cubicBezTo>
                  <a:pt x="274457" y="264954"/>
                  <a:pt x="265392" y="274006"/>
                  <a:pt x="254175" y="274006"/>
                </a:cubicBezTo>
                <a:lnTo>
                  <a:pt x="187339" y="274006"/>
                </a:lnTo>
                <a:cubicBezTo>
                  <a:pt x="176122" y="274006"/>
                  <a:pt x="167057" y="264954"/>
                  <a:pt x="167057" y="253754"/>
                </a:cubicBezTo>
                <a:cubicBezTo>
                  <a:pt x="167057" y="242553"/>
                  <a:pt x="176122" y="233501"/>
                  <a:pt x="187339" y="233501"/>
                </a:cubicBezTo>
                <a:close/>
                <a:moveTo>
                  <a:pt x="73926" y="207279"/>
                </a:moveTo>
                <a:lnTo>
                  <a:pt x="73926" y="462887"/>
                </a:lnTo>
                <a:cubicBezTo>
                  <a:pt x="73926" y="470098"/>
                  <a:pt x="70085" y="476695"/>
                  <a:pt x="63786" y="480378"/>
                </a:cubicBezTo>
                <a:cubicBezTo>
                  <a:pt x="48422" y="489276"/>
                  <a:pt x="39511" y="506000"/>
                  <a:pt x="40586" y="523797"/>
                </a:cubicBezTo>
                <a:cubicBezTo>
                  <a:pt x="42276" y="547425"/>
                  <a:pt x="62096" y="566450"/>
                  <a:pt x="85757" y="567063"/>
                </a:cubicBezTo>
                <a:cubicBezTo>
                  <a:pt x="98509" y="567370"/>
                  <a:pt x="110493" y="562768"/>
                  <a:pt x="119558" y="554022"/>
                </a:cubicBezTo>
                <a:cubicBezTo>
                  <a:pt x="128623" y="545124"/>
                  <a:pt x="133693" y="533310"/>
                  <a:pt x="133693" y="520575"/>
                </a:cubicBezTo>
                <a:cubicBezTo>
                  <a:pt x="133693" y="504159"/>
                  <a:pt x="124782" y="488663"/>
                  <a:pt x="110339" y="480378"/>
                </a:cubicBezTo>
                <a:cubicBezTo>
                  <a:pt x="104194" y="476695"/>
                  <a:pt x="100353" y="470098"/>
                  <a:pt x="100353" y="462887"/>
                </a:cubicBezTo>
                <a:lnTo>
                  <a:pt x="100353" y="207279"/>
                </a:lnTo>
                <a:close/>
                <a:moveTo>
                  <a:pt x="187332" y="166746"/>
                </a:moveTo>
                <a:lnTo>
                  <a:pt x="220817" y="166746"/>
                </a:lnTo>
                <a:cubicBezTo>
                  <a:pt x="231877" y="166746"/>
                  <a:pt x="240939" y="175798"/>
                  <a:pt x="240939" y="186999"/>
                </a:cubicBezTo>
                <a:cubicBezTo>
                  <a:pt x="240939" y="198199"/>
                  <a:pt x="231877" y="207251"/>
                  <a:pt x="220817" y="207251"/>
                </a:cubicBezTo>
                <a:lnTo>
                  <a:pt x="187332" y="207251"/>
                </a:lnTo>
                <a:cubicBezTo>
                  <a:pt x="176119" y="207251"/>
                  <a:pt x="167057" y="198199"/>
                  <a:pt x="167057" y="186999"/>
                </a:cubicBezTo>
                <a:cubicBezTo>
                  <a:pt x="167057" y="175798"/>
                  <a:pt x="176119" y="166746"/>
                  <a:pt x="187332" y="166746"/>
                </a:cubicBezTo>
                <a:close/>
                <a:moveTo>
                  <a:pt x="187339" y="100062"/>
                </a:moveTo>
                <a:lnTo>
                  <a:pt x="254175" y="100062"/>
                </a:lnTo>
                <a:cubicBezTo>
                  <a:pt x="265392" y="100062"/>
                  <a:pt x="274457" y="109114"/>
                  <a:pt x="274457" y="120315"/>
                </a:cubicBezTo>
                <a:cubicBezTo>
                  <a:pt x="274457" y="131515"/>
                  <a:pt x="265392" y="140567"/>
                  <a:pt x="254175" y="140567"/>
                </a:cubicBezTo>
                <a:lnTo>
                  <a:pt x="187339" y="140567"/>
                </a:lnTo>
                <a:cubicBezTo>
                  <a:pt x="176122" y="140567"/>
                  <a:pt x="167057" y="131515"/>
                  <a:pt x="167057" y="120315"/>
                </a:cubicBezTo>
                <a:cubicBezTo>
                  <a:pt x="167057" y="109114"/>
                  <a:pt x="176122" y="100062"/>
                  <a:pt x="187339" y="100062"/>
                </a:cubicBezTo>
                <a:close/>
                <a:moveTo>
                  <a:pt x="87140" y="40505"/>
                </a:moveTo>
                <a:cubicBezTo>
                  <a:pt x="79918" y="40505"/>
                  <a:pt x="73926" y="46335"/>
                  <a:pt x="73926" y="53546"/>
                </a:cubicBezTo>
                <a:lnTo>
                  <a:pt x="73926" y="166774"/>
                </a:lnTo>
                <a:lnTo>
                  <a:pt x="100199" y="166774"/>
                </a:lnTo>
                <a:lnTo>
                  <a:pt x="100199" y="53546"/>
                </a:lnTo>
                <a:cubicBezTo>
                  <a:pt x="100199" y="46335"/>
                  <a:pt x="94361" y="40505"/>
                  <a:pt x="87140" y="40505"/>
                </a:cubicBezTo>
                <a:close/>
                <a:moveTo>
                  <a:pt x="187332" y="33307"/>
                </a:moveTo>
                <a:lnTo>
                  <a:pt x="220817" y="33307"/>
                </a:lnTo>
                <a:cubicBezTo>
                  <a:pt x="231877" y="33307"/>
                  <a:pt x="240939" y="42359"/>
                  <a:pt x="240939" y="53560"/>
                </a:cubicBezTo>
                <a:cubicBezTo>
                  <a:pt x="240939" y="64760"/>
                  <a:pt x="231877" y="73812"/>
                  <a:pt x="220817" y="73812"/>
                </a:cubicBezTo>
                <a:lnTo>
                  <a:pt x="187332" y="73812"/>
                </a:lnTo>
                <a:cubicBezTo>
                  <a:pt x="176119" y="73812"/>
                  <a:pt x="167057" y="64760"/>
                  <a:pt x="167057" y="53560"/>
                </a:cubicBezTo>
                <a:cubicBezTo>
                  <a:pt x="167057" y="42359"/>
                  <a:pt x="176119" y="33307"/>
                  <a:pt x="187332" y="33307"/>
                </a:cubicBezTo>
                <a:close/>
                <a:moveTo>
                  <a:pt x="87140" y="0"/>
                </a:moveTo>
                <a:cubicBezTo>
                  <a:pt x="116639" y="0"/>
                  <a:pt x="140760" y="24088"/>
                  <a:pt x="140760" y="53546"/>
                </a:cubicBezTo>
                <a:lnTo>
                  <a:pt x="140760" y="452147"/>
                </a:lnTo>
                <a:cubicBezTo>
                  <a:pt x="161655" y="468564"/>
                  <a:pt x="174254" y="493726"/>
                  <a:pt x="174254" y="520575"/>
                </a:cubicBezTo>
                <a:cubicBezTo>
                  <a:pt x="174254" y="544356"/>
                  <a:pt x="164882" y="566450"/>
                  <a:pt x="147828" y="583020"/>
                </a:cubicBezTo>
                <a:cubicBezTo>
                  <a:pt x="131388" y="598823"/>
                  <a:pt x="110032" y="607568"/>
                  <a:pt x="87140" y="607568"/>
                </a:cubicBezTo>
                <a:cubicBezTo>
                  <a:pt x="86371" y="607568"/>
                  <a:pt x="85449" y="607568"/>
                  <a:pt x="84681" y="607568"/>
                </a:cubicBezTo>
                <a:cubicBezTo>
                  <a:pt x="40279" y="606341"/>
                  <a:pt x="3252" y="570746"/>
                  <a:pt x="179" y="526559"/>
                </a:cubicBezTo>
                <a:cubicBezTo>
                  <a:pt x="-1665" y="497255"/>
                  <a:pt x="10780" y="469791"/>
                  <a:pt x="33519" y="452147"/>
                </a:cubicBezTo>
                <a:lnTo>
                  <a:pt x="33519" y="53546"/>
                </a:lnTo>
                <a:cubicBezTo>
                  <a:pt x="33519" y="24088"/>
                  <a:pt x="57487" y="0"/>
                  <a:pt x="87140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hermometer_158303">
            <a:extLst>
              <a:ext uri="{FF2B5EF4-FFF2-40B4-BE49-F238E27FC236}">
                <a16:creationId xmlns:a16="http://schemas.microsoft.com/office/drawing/2014/main" id="{4BB73912-F06F-4F37-85F6-067849A3DFB5}"/>
              </a:ext>
            </a:extLst>
          </p:cNvPr>
          <p:cNvSpPr/>
          <p:nvPr/>
        </p:nvSpPr>
        <p:spPr>
          <a:xfrm>
            <a:off x="4371168" y="3657339"/>
            <a:ext cx="275413" cy="504000"/>
          </a:xfrm>
          <a:custGeom>
            <a:avLst/>
            <a:gdLst>
              <a:gd name="connsiteX0" fmla="*/ 187339 w 274457"/>
              <a:gd name="connsiteY0" fmla="*/ 367011 h 607568"/>
              <a:gd name="connsiteX1" fmla="*/ 254175 w 274457"/>
              <a:gd name="connsiteY1" fmla="*/ 367011 h 607568"/>
              <a:gd name="connsiteX2" fmla="*/ 274457 w 274457"/>
              <a:gd name="connsiteY2" fmla="*/ 387234 h 607568"/>
              <a:gd name="connsiteX3" fmla="*/ 254175 w 274457"/>
              <a:gd name="connsiteY3" fmla="*/ 407304 h 607568"/>
              <a:gd name="connsiteX4" fmla="*/ 187339 w 274457"/>
              <a:gd name="connsiteY4" fmla="*/ 407304 h 607568"/>
              <a:gd name="connsiteX5" fmla="*/ 167057 w 274457"/>
              <a:gd name="connsiteY5" fmla="*/ 387234 h 607568"/>
              <a:gd name="connsiteX6" fmla="*/ 187339 w 274457"/>
              <a:gd name="connsiteY6" fmla="*/ 367011 h 607568"/>
              <a:gd name="connsiteX7" fmla="*/ 187332 w 274457"/>
              <a:gd name="connsiteY7" fmla="*/ 300256 h 607568"/>
              <a:gd name="connsiteX8" fmla="*/ 220817 w 274457"/>
              <a:gd name="connsiteY8" fmla="*/ 300256 h 607568"/>
              <a:gd name="connsiteX9" fmla="*/ 240939 w 274457"/>
              <a:gd name="connsiteY9" fmla="*/ 320514 h 607568"/>
              <a:gd name="connsiteX10" fmla="*/ 220817 w 274457"/>
              <a:gd name="connsiteY10" fmla="*/ 340619 h 607568"/>
              <a:gd name="connsiteX11" fmla="*/ 187332 w 274457"/>
              <a:gd name="connsiteY11" fmla="*/ 340619 h 607568"/>
              <a:gd name="connsiteX12" fmla="*/ 167057 w 274457"/>
              <a:gd name="connsiteY12" fmla="*/ 320514 h 607568"/>
              <a:gd name="connsiteX13" fmla="*/ 187332 w 274457"/>
              <a:gd name="connsiteY13" fmla="*/ 300256 h 607568"/>
              <a:gd name="connsiteX14" fmla="*/ 187339 w 274457"/>
              <a:gd name="connsiteY14" fmla="*/ 233501 h 607568"/>
              <a:gd name="connsiteX15" fmla="*/ 254175 w 274457"/>
              <a:gd name="connsiteY15" fmla="*/ 233501 h 607568"/>
              <a:gd name="connsiteX16" fmla="*/ 274457 w 274457"/>
              <a:gd name="connsiteY16" fmla="*/ 253754 h 607568"/>
              <a:gd name="connsiteX17" fmla="*/ 254175 w 274457"/>
              <a:gd name="connsiteY17" fmla="*/ 274006 h 607568"/>
              <a:gd name="connsiteX18" fmla="*/ 187339 w 274457"/>
              <a:gd name="connsiteY18" fmla="*/ 274006 h 607568"/>
              <a:gd name="connsiteX19" fmla="*/ 167057 w 274457"/>
              <a:gd name="connsiteY19" fmla="*/ 253754 h 607568"/>
              <a:gd name="connsiteX20" fmla="*/ 187339 w 274457"/>
              <a:gd name="connsiteY20" fmla="*/ 233501 h 607568"/>
              <a:gd name="connsiteX21" fmla="*/ 73926 w 274457"/>
              <a:gd name="connsiteY21" fmla="*/ 207279 h 607568"/>
              <a:gd name="connsiteX22" fmla="*/ 73926 w 274457"/>
              <a:gd name="connsiteY22" fmla="*/ 462887 h 607568"/>
              <a:gd name="connsiteX23" fmla="*/ 63786 w 274457"/>
              <a:gd name="connsiteY23" fmla="*/ 480378 h 607568"/>
              <a:gd name="connsiteX24" fmla="*/ 40586 w 274457"/>
              <a:gd name="connsiteY24" fmla="*/ 523797 h 607568"/>
              <a:gd name="connsiteX25" fmla="*/ 85757 w 274457"/>
              <a:gd name="connsiteY25" fmla="*/ 567063 h 607568"/>
              <a:gd name="connsiteX26" fmla="*/ 119558 w 274457"/>
              <a:gd name="connsiteY26" fmla="*/ 554022 h 607568"/>
              <a:gd name="connsiteX27" fmla="*/ 133693 w 274457"/>
              <a:gd name="connsiteY27" fmla="*/ 520575 h 607568"/>
              <a:gd name="connsiteX28" fmla="*/ 110339 w 274457"/>
              <a:gd name="connsiteY28" fmla="*/ 480378 h 607568"/>
              <a:gd name="connsiteX29" fmla="*/ 100353 w 274457"/>
              <a:gd name="connsiteY29" fmla="*/ 462887 h 607568"/>
              <a:gd name="connsiteX30" fmla="*/ 100353 w 274457"/>
              <a:gd name="connsiteY30" fmla="*/ 207279 h 607568"/>
              <a:gd name="connsiteX31" fmla="*/ 187332 w 274457"/>
              <a:gd name="connsiteY31" fmla="*/ 166746 h 607568"/>
              <a:gd name="connsiteX32" fmla="*/ 220817 w 274457"/>
              <a:gd name="connsiteY32" fmla="*/ 166746 h 607568"/>
              <a:gd name="connsiteX33" fmla="*/ 240939 w 274457"/>
              <a:gd name="connsiteY33" fmla="*/ 186999 h 607568"/>
              <a:gd name="connsiteX34" fmla="*/ 220817 w 274457"/>
              <a:gd name="connsiteY34" fmla="*/ 207251 h 607568"/>
              <a:gd name="connsiteX35" fmla="*/ 187332 w 274457"/>
              <a:gd name="connsiteY35" fmla="*/ 207251 h 607568"/>
              <a:gd name="connsiteX36" fmla="*/ 167057 w 274457"/>
              <a:gd name="connsiteY36" fmla="*/ 186999 h 607568"/>
              <a:gd name="connsiteX37" fmla="*/ 187332 w 274457"/>
              <a:gd name="connsiteY37" fmla="*/ 166746 h 607568"/>
              <a:gd name="connsiteX38" fmla="*/ 187339 w 274457"/>
              <a:gd name="connsiteY38" fmla="*/ 100062 h 607568"/>
              <a:gd name="connsiteX39" fmla="*/ 254175 w 274457"/>
              <a:gd name="connsiteY39" fmla="*/ 100062 h 607568"/>
              <a:gd name="connsiteX40" fmla="*/ 274457 w 274457"/>
              <a:gd name="connsiteY40" fmla="*/ 120315 h 607568"/>
              <a:gd name="connsiteX41" fmla="*/ 254175 w 274457"/>
              <a:gd name="connsiteY41" fmla="*/ 140567 h 607568"/>
              <a:gd name="connsiteX42" fmla="*/ 187339 w 274457"/>
              <a:gd name="connsiteY42" fmla="*/ 140567 h 607568"/>
              <a:gd name="connsiteX43" fmla="*/ 167057 w 274457"/>
              <a:gd name="connsiteY43" fmla="*/ 120315 h 607568"/>
              <a:gd name="connsiteX44" fmla="*/ 187339 w 274457"/>
              <a:gd name="connsiteY44" fmla="*/ 100062 h 607568"/>
              <a:gd name="connsiteX45" fmla="*/ 87140 w 274457"/>
              <a:gd name="connsiteY45" fmla="*/ 40505 h 607568"/>
              <a:gd name="connsiteX46" fmla="*/ 73926 w 274457"/>
              <a:gd name="connsiteY46" fmla="*/ 53546 h 607568"/>
              <a:gd name="connsiteX47" fmla="*/ 73926 w 274457"/>
              <a:gd name="connsiteY47" fmla="*/ 166774 h 607568"/>
              <a:gd name="connsiteX48" fmla="*/ 100199 w 274457"/>
              <a:gd name="connsiteY48" fmla="*/ 166774 h 607568"/>
              <a:gd name="connsiteX49" fmla="*/ 100199 w 274457"/>
              <a:gd name="connsiteY49" fmla="*/ 53546 h 607568"/>
              <a:gd name="connsiteX50" fmla="*/ 87140 w 274457"/>
              <a:gd name="connsiteY50" fmla="*/ 40505 h 607568"/>
              <a:gd name="connsiteX51" fmla="*/ 187332 w 274457"/>
              <a:gd name="connsiteY51" fmla="*/ 33307 h 607568"/>
              <a:gd name="connsiteX52" fmla="*/ 220817 w 274457"/>
              <a:gd name="connsiteY52" fmla="*/ 33307 h 607568"/>
              <a:gd name="connsiteX53" fmla="*/ 240939 w 274457"/>
              <a:gd name="connsiteY53" fmla="*/ 53560 h 607568"/>
              <a:gd name="connsiteX54" fmla="*/ 220817 w 274457"/>
              <a:gd name="connsiteY54" fmla="*/ 73812 h 607568"/>
              <a:gd name="connsiteX55" fmla="*/ 187332 w 274457"/>
              <a:gd name="connsiteY55" fmla="*/ 73812 h 607568"/>
              <a:gd name="connsiteX56" fmla="*/ 167057 w 274457"/>
              <a:gd name="connsiteY56" fmla="*/ 53560 h 607568"/>
              <a:gd name="connsiteX57" fmla="*/ 187332 w 274457"/>
              <a:gd name="connsiteY57" fmla="*/ 33307 h 607568"/>
              <a:gd name="connsiteX58" fmla="*/ 87140 w 274457"/>
              <a:gd name="connsiteY58" fmla="*/ 0 h 607568"/>
              <a:gd name="connsiteX59" fmla="*/ 140760 w 274457"/>
              <a:gd name="connsiteY59" fmla="*/ 53546 h 607568"/>
              <a:gd name="connsiteX60" fmla="*/ 140760 w 274457"/>
              <a:gd name="connsiteY60" fmla="*/ 452147 h 607568"/>
              <a:gd name="connsiteX61" fmla="*/ 174254 w 274457"/>
              <a:gd name="connsiteY61" fmla="*/ 520575 h 607568"/>
              <a:gd name="connsiteX62" fmla="*/ 147828 w 274457"/>
              <a:gd name="connsiteY62" fmla="*/ 583020 h 607568"/>
              <a:gd name="connsiteX63" fmla="*/ 87140 w 274457"/>
              <a:gd name="connsiteY63" fmla="*/ 607568 h 607568"/>
              <a:gd name="connsiteX64" fmla="*/ 84681 w 274457"/>
              <a:gd name="connsiteY64" fmla="*/ 607568 h 607568"/>
              <a:gd name="connsiteX65" fmla="*/ 179 w 274457"/>
              <a:gd name="connsiteY65" fmla="*/ 526559 h 607568"/>
              <a:gd name="connsiteX66" fmla="*/ 33519 w 274457"/>
              <a:gd name="connsiteY66" fmla="*/ 452147 h 607568"/>
              <a:gd name="connsiteX67" fmla="*/ 33519 w 274457"/>
              <a:gd name="connsiteY67" fmla="*/ 53546 h 607568"/>
              <a:gd name="connsiteX68" fmla="*/ 87140 w 274457"/>
              <a:gd name="connsiteY6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74457" h="607568">
                <a:moveTo>
                  <a:pt x="187339" y="367011"/>
                </a:moveTo>
                <a:lnTo>
                  <a:pt x="254175" y="367011"/>
                </a:lnTo>
                <a:cubicBezTo>
                  <a:pt x="265392" y="367011"/>
                  <a:pt x="274457" y="376050"/>
                  <a:pt x="274457" y="387234"/>
                </a:cubicBezTo>
                <a:cubicBezTo>
                  <a:pt x="274457" y="398265"/>
                  <a:pt x="265392" y="407304"/>
                  <a:pt x="254175" y="407304"/>
                </a:cubicBezTo>
                <a:lnTo>
                  <a:pt x="187339" y="407304"/>
                </a:lnTo>
                <a:cubicBezTo>
                  <a:pt x="176122" y="407304"/>
                  <a:pt x="167057" y="398265"/>
                  <a:pt x="167057" y="387234"/>
                </a:cubicBezTo>
                <a:cubicBezTo>
                  <a:pt x="167057" y="376050"/>
                  <a:pt x="176122" y="367011"/>
                  <a:pt x="187339" y="367011"/>
                </a:cubicBezTo>
                <a:close/>
                <a:moveTo>
                  <a:pt x="187332" y="300256"/>
                </a:moveTo>
                <a:lnTo>
                  <a:pt x="220817" y="300256"/>
                </a:lnTo>
                <a:cubicBezTo>
                  <a:pt x="231877" y="300256"/>
                  <a:pt x="240939" y="309311"/>
                  <a:pt x="240939" y="320514"/>
                </a:cubicBezTo>
                <a:cubicBezTo>
                  <a:pt x="240939" y="331564"/>
                  <a:pt x="231877" y="340619"/>
                  <a:pt x="220817" y="340619"/>
                </a:cubicBezTo>
                <a:lnTo>
                  <a:pt x="187332" y="340619"/>
                </a:lnTo>
                <a:cubicBezTo>
                  <a:pt x="176119" y="340619"/>
                  <a:pt x="167057" y="331564"/>
                  <a:pt x="167057" y="320514"/>
                </a:cubicBezTo>
                <a:cubicBezTo>
                  <a:pt x="167057" y="309311"/>
                  <a:pt x="176119" y="300256"/>
                  <a:pt x="187332" y="300256"/>
                </a:cubicBezTo>
                <a:close/>
                <a:moveTo>
                  <a:pt x="187339" y="233501"/>
                </a:moveTo>
                <a:lnTo>
                  <a:pt x="254175" y="233501"/>
                </a:lnTo>
                <a:cubicBezTo>
                  <a:pt x="265392" y="233501"/>
                  <a:pt x="274457" y="242553"/>
                  <a:pt x="274457" y="253754"/>
                </a:cubicBezTo>
                <a:cubicBezTo>
                  <a:pt x="274457" y="264954"/>
                  <a:pt x="265392" y="274006"/>
                  <a:pt x="254175" y="274006"/>
                </a:cubicBezTo>
                <a:lnTo>
                  <a:pt x="187339" y="274006"/>
                </a:lnTo>
                <a:cubicBezTo>
                  <a:pt x="176122" y="274006"/>
                  <a:pt x="167057" y="264954"/>
                  <a:pt x="167057" y="253754"/>
                </a:cubicBezTo>
                <a:cubicBezTo>
                  <a:pt x="167057" y="242553"/>
                  <a:pt x="176122" y="233501"/>
                  <a:pt x="187339" y="233501"/>
                </a:cubicBezTo>
                <a:close/>
                <a:moveTo>
                  <a:pt x="73926" y="207279"/>
                </a:moveTo>
                <a:lnTo>
                  <a:pt x="73926" y="462887"/>
                </a:lnTo>
                <a:cubicBezTo>
                  <a:pt x="73926" y="470098"/>
                  <a:pt x="70085" y="476695"/>
                  <a:pt x="63786" y="480378"/>
                </a:cubicBezTo>
                <a:cubicBezTo>
                  <a:pt x="48422" y="489276"/>
                  <a:pt x="39511" y="506000"/>
                  <a:pt x="40586" y="523797"/>
                </a:cubicBezTo>
                <a:cubicBezTo>
                  <a:pt x="42276" y="547425"/>
                  <a:pt x="62096" y="566450"/>
                  <a:pt x="85757" y="567063"/>
                </a:cubicBezTo>
                <a:cubicBezTo>
                  <a:pt x="98509" y="567370"/>
                  <a:pt x="110493" y="562768"/>
                  <a:pt x="119558" y="554022"/>
                </a:cubicBezTo>
                <a:cubicBezTo>
                  <a:pt x="128623" y="545124"/>
                  <a:pt x="133693" y="533310"/>
                  <a:pt x="133693" y="520575"/>
                </a:cubicBezTo>
                <a:cubicBezTo>
                  <a:pt x="133693" y="504159"/>
                  <a:pt x="124782" y="488663"/>
                  <a:pt x="110339" y="480378"/>
                </a:cubicBezTo>
                <a:cubicBezTo>
                  <a:pt x="104194" y="476695"/>
                  <a:pt x="100353" y="470098"/>
                  <a:pt x="100353" y="462887"/>
                </a:cubicBezTo>
                <a:lnTo>
                  <a:pt x="100353" y="207279"/>
                </a:lnTo>
                <a:close/>
                <a:moveTo>
                  <a:pt x="187332" y="166746"/>
                </a:moveTo>
                <a:lnTo>
                  <a:pt x="220817" y="166746"/>
                </a:lnTo>
                <a:cubicBezTo>
                  <a:pt x="231877" y="166746"/>
                  <a:pt x="240939" y="175798"/>
                  <a:pt x="240939" y="186999"/>
                </a:cubicBezTo>
                <a:cubicBezTo>
                  <a:pt x="240939" y="198199"/>
                  <a:pt x="231877" y="207251"/>
                  <a:pt x="220817" y="207251"/>
                </a:cubicBezTo>
                <a:lnTo>
                  <a:pt x="187332" y="207251"/>
                </a:lnTo>
                <a:cubicBezTo>
                  <a:pt x="176119" y="207251"/>
                  <a:pt x="167057" y="198199"/>
                  <a:pt x="167057" y="186999"/>
                </a:cubicBezTo>
                <a:cubicBezTo>
                  <a:pt x="167057" y="175798"/>
                  <a:pt x="176119" y="166746"/>
                  <a:pt x="187332" y="166746"/>
                </a:cubicBezTo>
                <a:close/>
                <a:moveTo>
                  <a:pt x="187339" y="100062"/>
                </a:moveTo>
                <a:lnTo>
                  <a:pt x="254175" y="100062"/>
                </a:lnTo>
                <a:cubicBezTo>
                  <a:pt x="265392" y="100062"/>
                  <a:pt x="274457" y="109114"/>
                  <a:pt x="274457" y="120315"/>
                </a:cubicBezTo>
                <a:cubicBezTo>
                  <a:pt x="274457" y="131515"/>
                  <a:pt x="265392" y="140567"/>
                  <a:pt x="254175" y="140567"/>
                </a:cubicBezTo>
                <a:lnTo>
                  <a:pt x="187339" y="140567"/>
                </a:lnTo>
                <a:cubicBezTo>
                  <a:pt x="176122" y="140567"/>
                  <a:pt x="167057" y="131515"/>
                  <a:pt x="167057" y="120315"/>
                </a:cubicBezTo>
                <a:cubicBezTo>
                  <a:pt x="167057" y="109114"/>
                  <a:pt x="176122" y="100062"/>
                  <a:pt x="187339" y="100062"/>
                </a:cubicBezTo>
                <a:close/>
                <a:moveTo>
                  <a:pt x="87140" y="40505"/>
                </a:moveTo>
                <a:cubicBezTo>
                  <a:pt x="79918" y="40505"/>
                  <a:pt x="73926" y="46335"/>
                  <a:pt x="73926" y="53546"/>
                </a:cubicBezTo>
                <a:lnTo>
                  <a:pt x="73926" y="166774"/>
                </a:lnTo>
                <a:lnTo>
                  <a:pt x="100199" y="166774"/>
                </a:lnTo>
                <a:lnTo>
                  <a:pt x="100199" y="53546"/>
                </a:lnTo>
                <a:cubicBezTo>
                  <a:pt x="100199" y="46335"/>
                  <a:pt x="94361" y="40505"/>
                  <a:pt x="87140" y="40505"/>
                </a:cubicBezTo>
                <a:close/>
                <a:moveTo>
                  <a:pt x="187332" y="33307"/>
                </a:moveTo>
                <a:lnTo>
                  <a:pt x="220817" y="33307"/>
                </a:lnTo>
                <a:cubicBezTo>
                  <a:pt x="231877" y="33307"/>
                  <a:pt x="240939" y="42359"/>
                  <a:pt x="240939" y="53560"/>
                </a:cubicBezTo>
                <a:cubicBezTo>
                  <a:pt x="240939" y="64760"/>
                  <a:pt x="231877" y="73812"/>
                  <a:pt x="220817" y="73812"/>
                </a:cubicBezTo>
                <a:lnTo>
                  <a:pt x="187332" y="73812"/>
                </a:lnTo>
                <a:cubicBezTo>
                  <a:pt x="176119" y="73812"/>
                  <a:pt x="167057" y="64760"/>
                  <a:pt x="167057" y="53560"/>
                </a:cubicBezTo>
                <a:cubicBezTo>
                  <a:pt x="167057" y="42359"/>
                  <a:pt x="176119" y="33307"/>
                  <a:pt x="187332" y="33307"/>
                </a:cubicBezTo>
                <a:close/>
                <a:moveTo>
                  <a:pt x="87140" y="0"/>
                </a:moveTo>
                <a:cubicBezTo>
                  <a:pt x="116639" y="0"/>
                  <a:pt x="140760" y="24088"/>
                  <a:pt x="140760" y="53546"/>
                </a:cubicBezTo>
                <a:lnTo>
                  <a:pt x="140760" y="452147"/>
                </a:lnTo>
                <a:cubicBezTo>
                  <a:pt x="161655" y="468564"/>
                  <a:pt x="174254" y="493726"/>
                  <a:pt x="174254" y="520575"/>
                </a:cubicBezTo>
                <a:cubicBezTo>
                  <a:pt x="174254" y="544356"/>
                  <a:pt x="164882" y="566450"/>
                  <a:pt x="147828" y="583020"/>
                </a:cubicBezTo>
                <a:cubicBezTo>
                  <a:pt x="131388" y="598823"/>
                  <a:pt x="110032" y="607568"/>
                  <a:pt x="87140" y="607568"/>
                </a:cubicBezTo>
                <a:cubicBezTo>
                  <a:pt x="86371" y="607568"/>
                  <a:pt x="85449" y="607568"/>
                  <a:pt x="84681" y="607568"/>
                </a:cubicBezTo>
                <a:cubicBezTo>
                  <a:pt x="40279" y="606341"/>
                  <a:pt x="3252" y="570746"/>
                  <a:pt x="179" y="526559"/>
                </a:cubicBezTo>
                <a:cubicBezTo>
                  <a:pt x="-1665" y="497255"/>
                  <a:pt x="10780" y="469791"/>
                  <a:pt x="33519" y="452147"/>
                </a:cubicBezTo>
                <a:lnTo>
                  <a:pt x="33519" y="53546"/>
                </a:lnTo>
                <a:cubicBezTo>
                  <a:pt x="33519" y="24088"/>
                  <a:pt x="57487" y="0"/>
                  <a:pt x="87140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hermometer_158303">
            <a:extLst>
              <a:ext uri="{FF2B5EF4-FFF2-40B4-BE49-F238E27FC236}">
                <a16:creationId xmlns:a16="http://schemas.microsoft.com/office/drawing/2014/main" id="{E33986E9-372D-4C21-BECE-BCA91682578C}"/>
              </a:ext>
            </a:extLst>
          </p:cNvPr>
          <p:cNvSpPr/>
          <p:nvPr/>
        </p:nvSpPr>
        <p:spPr>
          <a:xfrm>
            <a:off x="7425213" y="3657339"/>
            <a:ext cx="275413" cy="504000"/>
          </a:xfrm>
          <a:custGeom>
            <a:avLst/>
            <a:gdLst>
              <a:gd name="connsiteX0" fmla="*/ 187339 w 274457"/>
              <a:gd name="connsiteY0" fmla="*/ 367011 h 607568"/>
              <a:gd name="connsiteX1" fmla="*/ 254175 w 274457"/>
              <a:gd name="connsiteY1" fmla="*/ 367011 h 607568"/>
              <a:gd name="connsiteX2" fmla="*/ 274457 w 274457"/>
              <a:gd name="connsiteY2" fmla="*/ 387234 h 607568"/>
              <a:gd name="connsiteX3" fmla="*/ 254175 w 274457"/>
              <a:gd name="connsiteY3" fmla="*/ 407304 h 607568"/>
              <a:gd name="connsiteX4" fmla="*/ 187339 w 274457"/>
              <a:gd name="connsiteY4" fmla="*/ 407304 h 607568"/>
              <a:gd name="connsiteX5" fmla="*/ 167057 w 274457"/>
              <a:gd name="connsiteY5" fmla="*/ 387234 h 607568"/>
              <a:gd name="connsiteX6" fmla="*/ 187339 w 274457"/>
              <a:gd name="connsiteY6" fmla="*/ 367011 h 607568"/>
              <a:gd name="connsiteX7" fmla="*/ 187332 w 274457"/>
              <a:gd name="connsiteY7" fmla="*/ 300256 h 607568"/>
              <a:gd name="connsiteX8" fmla="*/ 220817 w 274457"/>
              <a:gd name="connsiteY8" fmla="*/ 300256 h 607568"/>
              <a:gd name="connsiteX9" fmla="*/ 240939 w 274457"/>
              <a:gd name="connsiteY9" fmla="*/ 320514 h 607568"/>
              <a:gd name="connsiteX10" fmla="*/ 220817 w 274457"/>
              <a:gd name="connsiteY10" fmla="*/ 340619 h 607568"/>
              <a:gd name="connsiteX11" fmla="*/ 187332 w 274457"/>
              <a:gd name="connsiteY11" fmla="*/ 340619 h 607568"/>
              <a:gd name="connsiteX12" fmla="*/ 167057 w 274457"/>
              <a:gd name="connsiteY12" fmla="*/ 320514 h 607568"/>
              <a:gd name="connsiteX13" fmla="*/ 187332 w 274457"/>
              <a:gd name="connsiteY13" fmla="*/ 300256 h 607568"/>
              <a:gd name="connsiteX14" fmla="*/ 187339 w 274457"/>
              <a:gd name="connsiteY14" fmla="*/ 233501 h 607568"/>
              <a:gd name="connsiteX15" fmla="*/ 254175 w 274457"/>
              <a:gd name="connsiteY15" fmla="*/ 233501 h 607568"/>
              <a:gd name="connsiteX16" fmla="*/ 274457 w 274457"/>
              <a:gd name="connsiteY16" fmla="*/ 253754 h 607568"/>
              <a:gd name="connsiteX17" fmla="*/ 254175 w 274457"/>
              <a:gd name="connsiteY17" fmla="*/ 274006 h 607568"/>
              <a:gd name="connsiteX18" fmla="*/ 187339 w 274457"/>
              <a:gd name="connsiteY18" fmla="*/ 274006 h 607568"/>
              <a:gd name="connsiteX19" fmla="*/ 167057 w 274457"/>
              <a:gd name="connsiteY19" fmla="*/ 253754 h 607568"/>
              <a:gd name="connsiteX20" fmla="*/ 187339 w 274457"/>
              <a:gd name="connsiteY20" fmla="*/ 233501 h 607568"/>
              <a:gd name="connsiteX21" fmla="*/ 73926 w 274457"/>
              <a:gd name="connsiteY21" fmla="*/ 207279 h 607568"/>
              <a:gd name="connsiteX22" fmla="*/ 73926 w 274457"/>
              <a:gd name="connsiteY22" fmla="*/ 462887 h 607568"/>
              <a:gd name="connsiteX23" fmla="*/ 63786 w 274457"/>
              <a:gd name="connsiteY23" fmla="*/ 480378 h 607568"/>
              <a:gd name="connsiteX24" fmla="*/ 40586 w 274457"/>
              <a:gd name="connsiteY24" fmla="*/ 523797 h 607568"/>
              <a:gd name="connsiteX25" fmla="*/ 85757 w 274457"/>
              <a:gd name="connsiteY25" fmla="*/ 567063 h 607568"/>
              <a:gd name="connsiteX26" fmla="*/ 119558 w 274457"/>
              <a:gd name="connsiteY26" fmla="*/ 554022 h 607568"/>
              <a:gd name="connsiteX27" fmla="*/ 133693 w 274457"/>
              <a:gd name="connsiteY27" fmla="*/ 520575 h 607568"/>
              <a:gd name="connsiteX28" fmla="*/ 110339 w 274457"/>
              <a:gd name="connsiteY28" fmla="*/ 480378 h 607568"/>
              <a:gd name="connsiteX29" fmla="*/ 100353 w 274457"/>
              <a:gd name="connsiteY29" fmla="*/ 462887 h 607568"/>
              <a:gd name="connsiteX30" fmla="*/ 100353 w 274457"/>
              <a:gd name="connsiteY30" fmla="*/ 207279 h 607568"/>
              <a:gd name="connsiteX31" fmla="*/ 187332 w 274457"/>
              <a:gd name="connsiteY31" fmla="*/ 166746 h 607568"/>
              <a:gd name="connsiteX32" fmla="*/ 220817 w 274457"/>
              <a:gd name="connsiteY32" fmla="*/ 166746 h 607568"/>
              <a:gd name="connsiteX33" fmla="*/ 240939 w 274457"/>
              <a:gd name="connsiteY33" fmla="*/ 186999 h 607568"/>
              <a:gd name="connsiteX34" fmla="*/ 220817 w 274457"/>
              <a:gd name="connsiteY34" fmla="*/ 207251 h 607568"/>
              <a:gd name="connsiteX35" fmla="*/ 187332 w 274457"/>
              <a:gd name="connsiteY35" fmla="*/ 207251 h 607568"/>
              <a:gd name="connsiteX36" fmla="*/ 167057 w 274457"/>
              <a:gd name="connsiteY36" fmla="*/ 186999 h 607568"/>
              <a:gd name="connsiteX37" fmla="*/ 187332 w 274457"/>
              <a:gd name="connsiteY37" fmla="*/ 166746 h 607568"/>
              <a:gd name="connsiteX38" fmla="*/ 187339 w 274457"/>
              <a:gd name="connsiteY38" fmla="*/ 100062 h 607568"/>
              <a:gd name="connsiteX39" fmla="*/ 254175 w 274457"/>
              <a:gd name="connsiteY39" fmla="*/ 100062 h 607568"/>
              <a:gd name="connsiteX40" fmla="*/ 274457 w 274457"/>
              <a:gd name="connsiteY40" fmla="*/ 120315 h 607568"/>
              <a:gd name="connsiteX41" fmla="*/ 254175 w 274457"/>
              <a:gd name="connsiteY41" fmla="*/ 140567 h 607568"/>
              <a:gd name="connsiteX42" fmla="*/ 187339 w 274457"/>
              <a:gd name="connsiteY42" fmla="*/ 140567 h 607568"/>
              <a:gd name="connsiteX43" fmla="*/ 167057 w 274457"/>
              <a:gd name="connsiteY43" fmla="*/ 120315 h 607568"/>
              <a:gd name="connsiteX44" fmla="*/ 187339 w 274457"/>
              <a:gd name="connsiteY44" fmla="*/ 100062 h 607568"/>
              <a:gd name="connsiteX45" fmla="*/ 87140 w 274457"/>
              <a:gd name="connsiteY45" fmla="*/ 40505 h 607568"/>
              <a:gd name="connsiteX46" fmla="*/ 73926 w 274457"/>
              <a:gd name="connsiteY46" fmla="*/ 53546 h 607568"/>
              <a:gd name="connsiteX47" fmla="*/ 73926 w 274457"/>
              <a:gd name="connsiteY47" fmla="*/ 166774 h 607568"/>
              <a:gd name="connsiteX48" fmla="*/ 100199 w 274457"/>
              <a:gd name="connsiteY48" fmla="*/ 166774 h 607568"/>
              <a:gd name="connsiteX49" fmla="*/ 100199 w 274457"/>
              <a:gd name="connsiteY49" fmla="*/ 53546 h 607568"/>
              <a:gd name="connsiteX50" fmla="*/ 87140 w 274457"/>
              <a:gd name="connsiteY50" fmla="*/ 40505 h 607568"/>
              <a:gd name="connsiteX51" fmla="*/ 187332 w 274457"/>
              <a:gd name="connsiteY51" fmla="*/ 33307 h 607568"/>
              <a:gd name="connsiteX52" fmla="*/ 220817 w 274457"/>
              <a:gd name="connsiteY52" fmla="*/ 33307 h 607568"/>
              <a:gd name="connsiteX53" fmla="*/ 240939 w 274457"/>
              <a:gd name="connsiteY53" fmla="*/ 53560 h 607568"/>
              <a:gd name="connsiteX54" fmla="*/ 220817 w 274457"/>
              <a:gd name="connsiteY54" fmla="*/ 73812 h 607568"/>
              <a:gd name="connsiteX55" fmla="*/ 187332 w 274457"/>
              <a:gd name="connsiteY55" fmla="*/ 73812 h 607568"/>
              <a:gd name="connsiteX56" fmla="*/ 167057 w 274457"/>
              <a:gd name="connsiteY56" fmla="*/ 53560 h 607568"/>
              <a:gd name="connsiteX57" fmla="*/ 187332 w 274457"/>
              <a:gd name="connsiteY57" fmla="*/ 33307 h 607568"/>
              <a:gd name="connsiteX58" fmla="*/ 87140 w 274457"/>
              <a:gd name="connsiteY58" fmla="*/ 0 h 607568"/>
              <a:gd name="connsiteX59" fmla="*/ 140760 w 274457"/>
              <a:gd name="connsiteY59" fmla="*/ 53546 h 607568"/>
              <a:gd name="connsiteX60" fmla="*/ 140760 w 274457"/>
              <a:gd name="connsiteY60" fmla="*/ 452147 h 607568"/>
              <a:gd name="connsiteX61" fmla="*/ 174254 w 274457"/>
              <a:gd name="connsiteY61" fmla="*/ 520575 h 607568"/>
              <a:gd name="connsiteX62" fmla="*/ 147828 w 274457"/>
              <a:gd name="connsiteY62" fmla="*/ 583020 h 607568"/>
              <a:gd name="connsiteX63" fmla="*/ 87140 w 274457"/>
              <a:gd name="connsiteY63" fmla="*/ 607568 h 607568"/>
              <a:gd name="connsiteX64" fmla="*/ 84681 w 274457"/>
              <a:gd name="connsiteY64" fmla="*/ 607568 h 607568"/>
              <a:gd name="connsiteX65" fmla="*/ 179 w 274457"/>
              <a:gd name="connsiteY65" fmla="*/ 526559 h 607568"/>
              <a:gd name="connsiteX66" fmla="*/ 33519 w 274457"/>
              <a:gd name="connsiteY66" fmla="*/ 452147 h 607568"/>
              <a:gd name="connsiteX67" fmla="*/ 33519 w 274457"/>
              <a:gd name="connsiteY67" fmla="*/ 53546 h 607568"/>
              <a:gd name="connsiteX68" fmla="*/ 87140 w 274457"/>
              <a:gd name="connsiteY6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74457" h="607568">
                <a:moveTo>
                  <a:pt x="187339" y="367011"/>
                </a:moveTo>
                <a:lnTo>
                  <a:pt x="254175" y="367011"/>
                </a:lnTo>
                <a:cubicBezTo>
                  <a:pt x="265392" y="367011"/>
                  <a:pt x="274457" y="376050"/>
                  <a:pt x="274457" y="387234"/>
                </a:cubicBezTo>
                <a:cubicBezTo>
                  <a:pt x="274457" y="398265"/>
                  <a:pt x="265392" y="407304"/>
                  <a:pt x="254175" y="407304"/>
                </a:cubicBezTo>
                <a:lnTo>
                  <a:pt x="187339" y="407304"/>
                </a:lnTo>
                <a:cubicBezTo>
                  <a:pt x="176122" y="407304"/>
                  <a:pt x="167057" y="398265"/>
                  <a:pt x="167057" y="387234"/>
                </a:cubicBezTo>
                <a:cubicBezTo>
                  <a:pt x="167057" y="376050"/>
                  <a:pt x="176122" y="367011"/>
                  <a:pt x="187339" y="367011"/>
                </a:cubicBezTo>
                <a:close/>
                <a:moveTo>
                  <a:pt x="187332" y="300256"/>
                </a:moveTo>
                <a:lnTo>
                  <a:pt x="220817" y="300256"/>
                </a:lnTo>
                <a:cubicBezTo>
                  <a:pt x="231877" y="300256"/>
                  <a:pt x="240939" y="309311"/>
                  <a:pt x="240939" y="320514"/>
                </a:cubicBezTo>
                <a:cubicBezTo>
                  <a:pt x="240939" y="331564"/>
                  <a:pt x="231877" y="340619"/>
                  <a:pt x="220817" y="340619"/>
                </a:cubicBezTo>
                <a:lnTo>
                  <a:pt x="187332" y="340619"/>
                </a:lnTo>
                <a:cubicBezTo>
                  <a:pt x="176119" y="340619"/>
                  <a:pt x="167057" y="331564"/>
                  <a:pt x="167057" y="320514"/>
                </a:cubicBezTo>
                <a:cubicBezTo>
                  <a:pt x="167057" y="309311"/>
                  <a:pt x="176119" y="300256"/>
                  <a:pt x="187332" y="300256"/>
                </a:cubicBezTo>
                <a:close/>
                <a:moveTo>
                  <a:pt x="187339" y="233501"/>
                </a:moveTo>
                <a:lnTo>
                  <a:pt x="254175" y="233501"/>
                </a:lnTo>
                <a:cubicBezTo>
                  <a:pt x="265392" y="233501"/>
                  <a:pt x="274457" y="242553"/>
                  <a:pt x="274457" y="253754"/>
                </a:cubicBezTo>
                <a:cubicBezTo>
                  <a:pt x="274457" y="264954"/>
                  <a:pt x="265392" y="274006"/>
                  <a:pt x="254175" y="274006"/>
                </a:cubicBezTo>
                <a:lnTo>
                  <a:pt x="187339" y="274006"/>
                </a:lnTo>
                <a:cubicBezTo>
                  <a:pt x="176122" y="274006"/>
                  <a:pt x="167057" y="264954"/>
                  <a:pt x="167057" y="253754"/>
                </a:cubicBezTo>
                <a:cubicBezTo>
                  <a:pt x="167057" y="242553"/>
                  <a:pt x="176122" y="233501"/>
                  <a:pt x="187339" y="233501"/>
                </a:cubicBezTo>
                <a:close/>
                <a:moveTo>
                  <a:pt x="73926" y="207279"/>
                </a:moveTo>
                <a:lnTo>
                  <a:pt x="73926" y="462887"/>
                </a:lnTo>
                <a:cubicBezTo>
                  <a:pt x="73926" y="470098"/>
                  <a:pt x="70085" y="476695"/>
                  <a:pt x="63786" y="480378"/>
                </a:cubicBezTo>
                <a:cubicBezTo>
                  <a:pt x="48422" y="489276"/>
                  <a:pt x="39511" y="506000"/>
                  <a:pt x="40586" y="523797"/>
                </a:cubicBezTo>
                <a:cubicBezTo>
                  <a:pt x="42276" y="547425"/>
                  <a:pt x="62096" y="566450"/>
                  <a:pt x="85757" y="567063"/>
                </a:cubicBezTo>
                <a:cubicBezTo>
                  <a:pt x="98509" y="567370"/>
                  <a:pt x="110493" y="562768"/>
                  <a:pt x="119558" y="554022"/>
                </a:cubicBezTo>
                <a:cubicBezTo>
                  <a:pt x="128623" y="545124"/>
                  <a:pt x="133693" y="533310"/>
                  <a:pt x="133693" y="520575"/>
                </a:cubicBezTo>
                <a:cubicBezTo>
                  <a:pt x="133693" y="504159"/>
                  <a:pt x="124782" y="488663"/>
                  <a:pt x="110339" y="480378"/>
                </a:cubicBezTo>
                <a:cubicBezTo>
                  <a:pt x="104194" y="476695"/>
                  <a:pt x="100353" y="470098"/>
                  <a:pt x="100353" y="462887"/>
                </a:cubicBezTo>
                <a:lnTo>
                  <a:pt x="100353" y="207279"/>
                </a:lnTo>
                <a:close/>
                <a:moveTo>
                  <a:pt x="187332" y="166746"/>
                </a:moveTo>
                <a:lnTo>
                  <a:pt x="220817" y="166746"/>
                </a:lnTo>
                <a:cubicBezTo>
                  <a:pt x="231877" y="166746"/>
                  <a:pt x="240939" y="175798"/>
                  <a:pt x="240939" y="186999"/>
                </a:cubicBezTo>
                <a:cubicBezTo>
                  <a:pt x="240939" y="198199"/>
                  <a:pt x="231877" y="207251"/>
                  <a:pt x="220817" y="207251"/>
                </a:cubicBezTo>
                <a:lnTo>
                  <a:pt x="187332" y="207251"/>
                </a:lnTo>
                <a:cubicBezTo>
                  <a:pt x="176119" y="207251"/>
                  <a:pt x="167057" y="198199"/>
                  <a:pt x="167057" y="186999"/>
                </a:cubicBezTo>
                <a:cubicBezTo>
                  <a:pt x="167057" y="175798"/>
                  <a:pt x="176119" y="166746"/>
                  <a:pt x="187332" y="166746"/>
                </a:cubicBezTo>
                <a:close/>
                <a:moveTo>
                  <a:pt x="187339" y="100062"/>
                </a:moveTo>
                <a:lnTo>
                  <a:pt x="254175" y="100062"/>
                </a:lnTo>
                <a:cubicBezTo>
                  <a:pt x="265392" y="100062"/>
                  <a:pt x="274457" y="109114"/>
                  <a:pt x="274457" y="120315"/>
                </a:cubicBezTo>
                <a:cubicBezTo>
                  <a:pt x="274457" y="131515"/>
                  <a:pt x="265392" y="140567"/>
                  <a:pt x="254175" y="140567"/>
                </a:cubicBezTo>
                <a:lnTo>
                  <a:pt x="187339" y="140567"/>
                </a:lnTo>
                <a:cubicBezTo>
                  <a:pt x="176122" y="140567"/>
                  <a:pt x="167057" y="131515"/>
                  <a:pt x="167057" y="120315"/>
                </a:cubicBezTo>
                <a:cubicBezTo>
                  <a:pt x="167057" y="109114"/>
                  <a:pt x="176122" y="100062"/>
                  <a:pt x="187339" y="100062"/>
                </a:cubicBezTo>
                <a:close/>
                <a:moveTo>
                  <a:pt x="87140" y="40505"/>
                </a:moveTo>
                <a:cubicBezTo>
                  <a:pt x="79918" y="40505"/>
                  <a:pt x="73926" y="46335"/>
                  <a:pt x="73926" y="53546"/>
                </a:cubicBezTo>
                <a:lnTo>
                  <a:pt x="73926" y="166774"/>
                </a:lnTo>
                <a:lnTo>
                  <a:pt x="100199" y="166774"/>
                </a:lnTo>
                <a:lnTo>
                  <a:pt x="100199" y="53546"/>
                </a:lnTo>
                <a:cubicBezTo>
                  <a:pt x="100199" y="46335"/>
                  <a:pt x="94361" y="40505"/>
                  <a:pt x="87140" y="40505"/>
                </a:cubicBezTo>
                <a:close/>
                <a:moveTo>
                  <a:pt x="187332" y="33307"/>
                </a:moveTo>
                <a:lnTo>
                  <a:pt x="220817" y="33307"/>
                </a:lnTo>
                <a:cubicBezTo>
                  <a:pt x="231877" y="33307"/>
                  <a:pt x="240939" y="42359"/>
                  <a:pt x="240939" y="53560"/>
                </a:cubicBezTo>
                <a:cubicBezTo>
                  <a:pt x="240939" y="64760"/>
                  <a:pt x="231877" y="73812"/>
                  <a:pt x="220817" y="73812"/>
                </a:cubicBezTo>
                <a:lnTo>
                  <a:pt x="187332" y="73812"/>
                </a:lnTo>
                <a:cubicBezTo>
                  <a:pt x="176119" y="73812"/>
                  <a:pt x="167057" y="64760"/>
                  <a:pt x="167057" y="53560"/>
                </a:cubicBezTo>
                <a:cubicBezTo>
                  <a:pt x="167057" y="42359"/>
                  <a:pt x="176119" y="33307"/>
                  <a:pt x="187332" y="33307"/>
                </a:cubicBezTo>
                <a:close/>
                <a:moveTo>
                  <a:pt x="87140" y="0"/>
                </a:moveTo>
                <a:cubicBezTo>
                  <a:pt x="116639" y="0"/>
                  <a:pt x="140760" y="24088"/>
                  <a:pt x="140760" y="53546"/>
                </a:cubicBezTo>
                <a:lnTo>
                  <a:pt x="140760" y="452147"/>
                </a:lnTo>
                <a:cubicBezTo>
                  <a:pt x="161655" y="468564"/>
                  <a:pt x="174254" y="493726"/>
                  <a:pt x="174254" y="520575"/>
                </a:cubicBezTo>
                <a:cubicBezTo>
                  <a:pt x="174254" y="544356"/>
                  <a:pt x="164882" y="566450"/>
                  <a:pt x="147828" y="583020"/>
                </a:cubicBezTo>
                <a:cubicBezTo>
                  <a:pt x="131388" y="598823"/>
                  <a:pt x="110032" y="607568"/>
                  <a:pt x="87140" y="607568"/>
                </a:cubicBezTo>
                <a:cubicBezTo>
                  <a:pt x="86371" y="607568"/>
                  <a:pt x="85449" y="607568"/>
                  <a:pt x="84681" y="607568"/>
                </a:cubicBezTo>
                <a:cubicBezTo>
                  <a:pt x="40279" y="606341"/>
                  <a:pt x="3252" y="570746"/>
                  <a:pt x="179" y="526559"/>
                </a:cubicBezTo>
                <a:cubicBezTo>
                  <a:pt x="-1665" y="497255"/>
                  <a:pt x="10780" y="469791"/>
                  <a:pt x="33519" y="452147"/>
                </a:cubicBezTo>
                <a:lnTo>
                  <a:pt x="33519" y="53546"/>
                </a:lnTo>
                <a:cubicBezTo>
                  <a:pt x="33519" y="24088"/>
                  <a:pt x="57487" y="0"/>
                  <a:pt x="87140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hermometer_158303">
            <a:extLst>
              <a:ext uri="{FF2B5EF4-FFF2-40B4-BE49-F238E27FC236}">
                <a16:creationId xmlns:a16="http://schemas.microsoft.com/office/drawing/2014/main" id="{E18C271B-1466-41F4-9B04-68E375EFF12C}"/>
              </a:ext>
            </a:extLst>
          </p:cNvPr>
          <p:cNvSpPr/>
          <p:nvPr/>
        </p:nvSpPr>
        <p:spPr>
          <a:xfrm>
            <a:off x="10448822" y="3657339"/>
            <a:ext cx="275413" cy="504000"/>
          </a:xfrm>
          <a:custGeom>
            <a:avLst/>
            <a:gdLst>
              <a:gd name="connsiteX0" fmla="*/ 187339 w 274457"/>
              <a:gd name="connsiteY0" fmla="*/ 367011 h 607568"/>
              <a:gd name="connsiteX1" fmla="*/ 254175 w 274457"/>
              <a:gd name="connsiteY1" fmla="*/ 367011 h 607568"/>
              <a:gd name="connsiteX2" fmla="*/ 274457 w 274457"/>
              <a:gd name="connsiteY2" fmla="*/ 387234 h 607568"/>
              <a:gd name="connsiteX3" fmla="*/ 254175 w 274457"/>
              <a:gd name="connsiteY3" fmla="*/ 407304 h 607568"/>
              <a:gd name="connsiteX4" fmla="*/ 187339 w 274457"/>
              <a:gd name="connsiteY4" fmla="*/ 407304 h 607568"/>
              <a:gd name="connsiteX5" fmla="*/ 167057 w 274457"/>
              <a:gd name="connsiteY5" fmla="*/ 387234 h 607568"/>
              <a:gd name="connsiteX6" fmla="*/ 187339 w 274457"/>
              <a:gd name="connsiteY6" fmla="*/ 367011 h 607568"/>
              <a:gd name="connsiteX7" fmla="*/ 187332 w 274457"/>
              <a:gd name="connsiteY7" fmla="*/ 300256 h 607568"/>
              <a:gd name="connsiteX8" fmla="*/ 220817 w 274457"/>
              <a:gd name="connsiteY8" fmla="*/ 300256 h 607568"/>
              <a:gd name="connsiteX9" fmla="*/ 240939 w 274457"/>
              <a:gd name="connsiteY9" fmla="*/ 320514 h 607568"/>
              <a:gd name="connsiteX10" fmla="*/ 220817 w 274457"/>
              <a:gd name="connsiteY10" fmla="*/ 340619 h 607568"/>
              <a:gd name="connsiteX11" fmla="*/ 187332 w 274457"/>
              <a:gd name="connsiteY11" fmla="*/ 340619 h 607568"/>
              <a:gd name="connsiteX12" fmla="*/ 167057 w 274457"/>
              <a:gd name="connsiteY12" fmla="*/ 320514 h 607568"/>
              <a:gd name="connsiteX13" fmla="*/ 187332 w 274457"/>
              <a:gd name="connsiteY13" fmla="*/ 300256 h 607568"/>
              <a:gd name="connsiteX14" fmla="*/ 187339 w 274457"/>
              <a:gd name="connsiteY14" fmla="*/ 233501 h 607568"/>
              <a:gd name="connsiteX15" fmla="*/ 254175 w 274457"/>
              <a:gd name="connsiteY15" fmla="*/ 233501 h 607568"/>
              <a:gd name="connsiteX16" fmla="*/ 274457 w 274457"/>
              <a:gd name="connsiteY16" fmla="*/ 253754 h 607568"/>
              <a:gd name="connsiteX17" fmla="*/ 254175 w 274457"/>
              <a:gd name="connsiteY17" fmla="*/ 274006 h 607568"/>
              <a:gd name="connsiteX18" fmla="*/ 187339 w 274457"/>
              <a:gd name="connsiteY18" fmla="*/ 274006 h 607568"/>
              <a:gd name="connsiteX19" fmla="*/ 167057 w 274457"/>
              <a:gd name="connsiteY19" fmla="*/ 253754 h 607568"/>
              <a:gd name="connsiteX20" fmla="*/ 187339 w 274457"/>
              <a:gd name="connsiteY20" fmla="*/ 233501 h 607568"/>
              <a:gd name="connsiteX21" fmla="*/ 73926 w 274457"/>
              <a:gd name="connsiteY21" fmla="*/ 207279 h 607568"/>
              <a:gd name="connsiteX22" fmla="*/ 73926 w 274457"/>
              <a:gd name="connsiteY22" fmla="*/ 462887 h 607568"/>
              <a:gd name="connsiteX23" fmla="*/ 63786 w 274457"/>
              <a:gd name="connsiteY23" fmla="*/ 480378 h 607568"/>
              <a:gd name="connsiteX24" fmla="*/ 40586 w 274457"/>
              <a:gd name="connsiteY24" fmla="*/ 523797 h 607568"/>
              <a:gd name="connsiteX25" fmla="*/ 85757 w 274457"/>
              <a:gd name="connsiteY25" fmla="*/ 567063 h 607568"/>
              <a:gd name="connsiteX26" fmla="*/ 119558 w 274457"/>
              <a:gd name="connsiteY26" fmla="*/ 554022 h 607568"/>
              <a:gd name="connsiteX27" fmla="*/ 133693 w 274457"/>
              <a:gd name="connsiteY27" fmla="*/ 520575 h 607568"/>
              <a:gd name="connsiteX28" fmla="*/ 110339 w 274457"/>
              <a:gd name="connsiteY28" fmla="*/ 480378 h 607568"/>
              <a:gd name="connsiteX29" fmla="*/ 100353 w 274457"/>
              <a:gd name="connsiteY29" fmla="*/ 462887 h 607568"/>
              <a:gd name="connsiteX30" fmla="*/ 100353 w 274457"/>
              <a:gd name="connsiteY30" fmla="*/ 207279 h 607568"/>
              <a:gd name="connsiteX31" fmla="*/ 187332 w 274457"/>
              <a:gd name="connsiteY31" fmla="*/ 166746 h 607568"/>
              <a:gd name="connsiteX32" fmla="*/ 220817 w 274457"/>
              <a:gd name="connsiteY32" fmla="*/ 166746 h 607568"/>
              <a:gd name="connsiteX33" fmla="*/ 240939 w 274457"/>
              <a:gd name="connsiteY33" fmla="*/ 186999 h 607568"/>
              <a:gd name="connsiteX34" fmla="*/ 220817 w 274457"/>
              <a:gd name="connsiteY34" fmla="*/ 207251 h 607568"/>
              <a:gd name="connsiteX35" fmla="*/ 187332 w 274457"/>
              <a:gd name="connsiteY35" fmla="*/ 207251 h 607568"/>
              <a:gd name="connsiteX36" fmla="*/ 167057 w 274457"/>
              <a:gd name="connsiteY36" fmla="*/ 186999 h 607568"/>
              <a:gd name="connsiteX37" fmla="*/ 187332 w 274457"/>
              <a:gd name="connsiteY37" fmla="*/ 166746 h 607568"/>
              <a:gd name="connsiteX38" fmla="*/ 187339 w 274457"/>
              <a:gd name="connsiteY38" fmla="*/ 100062 h 607568"/>
              <a:gd name="connsiteX39" fmla="*/ 254175 w 274457"/>
              <a:gd name="connsiteY39" fmla="*/ 100062 h 607568"/>
              <a:gd name="connsiteX40" fmla="*/ 274457 w 274457"/>
              <a:gd name="connsiteY40" fmla="*/ 120315 h 607568"/>
              <a:gd name="connsiteX41" fmla="*/ 254175 w 274457"/>
              <a:gd name="connsiteY41" fmla="*/ 140567 h 607568"/>
              <a:gd name="connsiteX42" fmla="*/ 187339 w 274457"/>
              <a:gd name="connsiteY42" fmla="*/ 140567 h 607568"/>
              <a:gd name="connsiteX43" fmla="*/ 167057 w 274457"/>
              <a:gd name="connsiteY43" fmla="*/ 120315 h 607568"/>
              <a:gd name="connsiteX44" fmla="*/ 187339 w 274457"/>
              <a:gd name="connsiteY44" fmla="*/ 100062 h 607568"/>
              <a:gd name="connsiteX45" fmla="*/ 87140 w 274457"/>
              <a:gd name="connsiteY45" fmla="*/ 40505 h 607568"/>
              <a:gd name="connsiteX46" fmla="*/ 73926 w 274457"/>
              <a:gd name="connsiteY46" fmla="*/ 53546 h 607568"/>
              <a:gd name="connsiteX47" fmla="*/ 73926 w 274457"/>
              <a:gd name="connsiteY47" fmla="*/ 166774 h 607568"/>
              <a:gd name="connsiteX48" fmla="*/ 100199 w 274457"/>
              <a:gd name="connsiteY48" fmla="*/ 166774 h 607568"/>
              <a:gd name="connsiteX49" fmla="*/ 100199 w 274457"/>
              <a:gd name="connsiteY49" fmla="*/ 53546 h 607568"/>
              <a:gd name="connsiteX50" fmla="*/ 87140 w 274457"/>
              <a:gd name="connsiteY50" fmla="*/ 40505 h 607568"/>
              <a:gd name="connsiteX51" fmla="*/ 187332 w 274457"/>
              <a:gd name="connsiteY51" fmla="*/ 33307 h 607568"/>
              <a:gd name="connsiteX52" fmla="*/ 220817 w 274457"/>
              <a:gd name="connsiteY52" fmla="*/ 33307 h 607568"/>
              <a:gd name="connsiteX53" fmla="*/ 240939 w 274457"/>
              <a:gd name="connsiteY53" fmla="*/ 53560 h 607568"/>
              <a:gd name="connsiteX54" fmla="*/ 220817 w 274457"/>
              <a:gd name="connsiteY54" fmla="*/ 73812 h 607568"/>
              <a:gd name="connsiteX55" fmla="*/ 187332 w 274457"/>
              <a:gd name="connsiteY55" fmla="*/ 73812 h 607568"/>
              <a:gd name="connsiteX56" fmla="*/ 167057 w 274457"/>
              <a:gd name="connsiteY56" fmla="*/ 53560 h 607568"/>
              <a:gd name="connsiteX57" fmla="*/ 187332 w 274457"/>
              <a:gd name="connsiteY57" fmla="*/ 33307 h 607568"/>
              <a:gd name="connsiteX58" fmla="*/ 87140 w 274457"/>
              <a:gd name="connsiteY58" fmla="*/ 0 h 607568"/>
              <a:gd name="connsiteX59" fmla="*/ 140760 w 274457"/>
              <a:gd name="connsiteY59" fmla="*/ 53546 h 607568"/>
              <a:gd name="connsiteX60" fmla="*/ 140760 w 274457"/>
              <a:gd name="connsiteY60" fmla="*/ 452147 h 607568"/>
              <a:gd name="connsiteX61" fmla="*/ 174254 w 274457"/>
              <a:gd name="connsiteY61" fmla="*/ 520575 h 607568"/>
              <a:gd name="connsiteX62" fmla="*/ 147828 w 274457"/>
              <a:gd name="connsiteY62" fmla="*/ 583020 h 607568"/>
              <a:gd name="connsiteX63" fmla="*/ 87140 w 274457"/>
              <a:gd name="connsiteY63" fmla="*/ 607568 h 607568"/>
              <a:gd name="connsiteX64" fmla="*/ 84681 w 274457"/>
              <a:gd name="connsiteY64" fmla="*/ 607568 h 607568"/>
              <a:gd name="connsiteX65" fmla="*/ 179 w 274457"/>
              <a:gd name="connsiteY65" fmla="*/ 526559 h 607568"/>
              <a:gd name="connsiteX66" fmla="*/ 33519 w 274457"/>
              <a:gd name="connsiteY66" fmla="*/ 452147 h 607568"/>
              <a:gd name="connsiteX67" fmla="*/ 33519 w 274457"/>
              <a:gd name="connsiteY67" fmla="*/ 53546 h 607568"/>
              <a:gd name="connsiteX68" fmla="*/ 87140 w 274457"/>
              <a:gd name="connsiteY68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74457" h="607568">
                <a:moveTo>
                  <a:pt x="187339" y="367011"/>
                </a:moveTo>
                <a:lnTo>
                  <a:pt x="254175" y="367011"/>
                </a:lnTo>
                <a:cubicBezTo>
                  <a:pt x="265392" y="367011"/>
                  <a:pt x="274457" y="376050"/>
                  <a:pt x="274457" y="387234"/>
                </a:cubicBezTo>
                <a:cubicBezTo>
                  <a:pt x="274457" y="398265"/>
                  <a:pt x="265392" y="407304"/>
                  <a:pt x="254175" y="407304"/>
                </a:cubicBezTo>
                <a:lnTo>
                  <a:pt x="187339" y="407304"/>
                </a:lnTo>
                <a:cubicBezTo>
                  <a:pt x="176122" y="407304"/>
                  <a:pt x="167057" y="398265"/>
                  <a:pt x="167057" y="387234"/>
                </a:cubicBezTo>
                <a:cubicBezTo>
                  <a:pt x="167057" y="376050"/>
                  <a:pt x="176122" y="367011"/>
                  <a:pt x="187339" y="367011"/>
                </a:cubicBezTo>
                <a:close/>
                <a:moveTo>
                  <a:pt x="187332" y="300256"/>
                </a:moveTo>
                <a:lnTo>
                  <a:pt x="220817" y="300256"/>
                </a:lnTo>
                <a:cubicBezTo>
                  <a:pt x="231877" y="300256"/>
                  <a:pt x="240939" y="309311"/>
                  <a:pt x="240939" y="320514"/>
                </a:cubicBezTo>
                <a:cubicBezTo>
                  <a:pt x="240939" y="331564"/>
                  <a:pt x="231877" y="340619"/>
                  <a:pt x="220817" y="340619"/>
                </a:cubicBezTo>
                <a:lnTo>
                  <a:pt x="187332" y="340619"/>
                </a:lnTo>
                <a:cubicBezTo>
                  <a:pt x="176119" y="340619"/>
                  <a:pt x="167057" y="331564"/>
                  <a:pt x="167057" y="320514"/>
                </a:cubicBezTo>
                <a:cubicBezTo>
                  <a:pt x="167057" y="309311"/>
                  <a:pt x="176119" y="300256"/>
                  <a:pt x="187332" y="300256"/>
                </a:cubicBezTo>
                <a:close/>
                <a:moveTo>
                  <a:pt x="187339" y="233501"/>
                </a:moveTo>
                <a:lnTo>
                  <a:pt x="254175" y="233501"/>
                </a:lnTo>
                <a:cubicBezTo>
                  <a:pt x="265392" y="233501"/>
                  <a:pt x="274457" y="242553"/>
                  <a:pt x="274457" y="253754"/>
                </a:cubicBezTo>
                <a:cubicBezTo>
                  <a:pt x="274457" y="264954"/>
                  <a:pt x="265392" y="274006"/>
                  <a:pt x="254175" y="274006"/>
                </a:cubicBezTo>
                <a:lnTo>
                  <a:pt x="187339" y="274006"/>
                </a:lnTo>
                <a:cubicBezTo>
                  <a:pt x="176122" y="274006"/>
                  <a:pt x="167057" y="264954"/>
                  <a:pt x="167057" y="253754"/>
                </a:cubicBezTo>
                <a:cubicBezTo>
                  <a:pt x="167057" y="242553"/>
                  <a:pt x="176122" y="233501"/>
                  <a:pt x="187339" y="233501"/>
                </a:cubicBezTo>
                <a:close/>
                <a:moveTo>
                  <a:pt x="73926" y="207279"/>
                </a:moveTo>
                <a:lnTo>
                  <a:pt x="73926" y="462887"/>
                </a:lnTo>
                <a:cubicBezTo>
                  <a:pt x="73926" y="470098"/>
                  <a:pt x="70085" y="476695"/>
                  <a:pt x="63786" y="480378"/>
                </a:cubicBezTo>
                <a:cubicBezTo>
                  <a:pt x="48422" y="489276"/>
                  <a:pt x="39511" y="506000"/>
                  <a:pt x="40586" y="523797"/>
                </a:cubicBezTo>
                <a:cubicBezTo>
                  <a:pt x="42276" y="547425"/>
                  <a:pt x="62096" y="566450"/>
                  <a:pt x="85757" y="567063"/>
                </a:cubicBezTo>
                <a:cubicBezTo>
                  <a:pt x="98509" y="567370"/>
                  <a:pt x="110493" y="562768"/>
                  <a:pt x="119558" y="554022"/>
                </a:cubicBezTo>
                <a:cubicBezTo>
                  <a:pt x="128623" y="545124"/>
                  <a:pt x="133693" y="533310"/>
                  <a:pt x="133693" y="520575"/>
                </a:cubicBezTo>
                <a:cubicBezTo>
                  <a:pt x="133693" y="504159"/>
                  <a:pt x="124782" y="488663"/>
                  <a:pt x="110339" y="480378"/>
                </a:cubicBezTo>
                <a:cubicBezTo>
                  <a:pt x="104194" y="476695"/>
                  <a:pt x="100353" y="470098"/>
                  <a:pt x="100353" y="462887"/>
                </a:cubicBezTo>
                <a:lnTo>
                  <a:pt x="100353" y="207279"/>
                </a:lnTo>
                <a:close/>
                <a:moveTo>
                  <a:pt x="187332" y="166746"/>
                </a:moveTo>
                <a:lnTo>
                  <a:pt x="220817" y="166746"/>
                </a:lnTo>
                <a:cubicBezTo>
                  <a:pt x="231877" y="166746"/>
                  <a:pt x="240939" y="175798"/>
                  <a:pt x="240939" y="186999"/>
                </a:cubicBezTo>
                <a:cubicBezTo>
                  <a:pt x="240939" y="198199"/>
                  <a:pt x="231877" y="207251"/>
                  <a:pt x="220817" y="207251"/>
                </a:cubicBezTo>
                <a:lnTo>
                  <a:pt x="187332" y="207251"/>
                </a:lnTo>
                <a:cubicBezTo>
                  <a:pt x="176119" y="207251"/>
                  <a:pt x="167057" y="198199"/>
                  <a:pt x="167057" y="186999"/>
                </a:cubicBezTo>
                <a:cubicBezTo>
                  <a:pt x="167057" y="175798"/>
                  <a:pt x="176119" y="166746"/>
                  <a:pt x="187332" y="166746"/>
                </a:cubicBezTo>
                <a:close/>
                <a:moveTo>
                  <a:pt x="187339" y="100062"/>
                </a:moveTo>
                <a:lnTo>
                  <a:pt x="254175" y="100062"/>
                </a:lnTo>
                <a:cubicBezTo>
                  <a:pt x="265392" y="100062"/>
                  <a:pt x="274457" y="109114"/>
                  <a:pt x="274457" y="120315"/>
                </a:cubicBezTo>
                <a:cubicBezTo>
                  <a:pt x="274457" y="131515"/>
                  <a:pt x="265392" y="140567"/>
                  <a:pt x="254175" y="140567"/>
                </a:cubicBezTo>
                <a:lnTo>
                  <a:pt x="187339" y="140567"/>
                </a:lnTo>
                <a:cubicBezTo>
                  <a:pt x="176122" y="140567"/>
                  <a:pt x="167057" y="131515"/>
                  <a:pt x="167057" y="120315"/>
                </a:cubicBezTo>
                <a:cubicBezTo>
                  <a:pt x="167057" y="109114"/>
                  <a:pt x="176122" y="100062"/>
                  <a:pt x="187339" y="100062"/>
                </a:cubicBezTo>
                <a:close/>
                <a:moveTo>
                  <a:pt x="87140" y="40505"/>
                </a:moveTo>
                <a:cubicBezTo>
                  <a:pt x="79918" y="40505"/>
                  <a:pt x="73926" y="46335"/>
                  <a:pt x="73926" y="53546"/>
                </a:cubicBezTo>
                <a:lnTo>
                  <a:pt x="73926" y="166774"/>
                </a:lnTo>
                <a:lnTo>
                  <a:pt x="100199" y="166774"/>
                </a:lnTo>
                <a:lnTo>
                  <a:pt x="100199" y="53546"/>
                </a:lnTo>
                <a:cubicBezTo>
                  <a:pt x="100199" y="46335"/>
                  <a:pt x="94361" y="40505"/>
                  <a:pt x="87140" y="40505"/>
                </a:cubicBezTo>
                <a:close/>
                <a:moveTo>
                  <a:pt x="187332" y="33307"/>
                </a:moveTo>
                <a:lnTo>
                  <a:pt x="220817" y="33307"/>
                </a:lnTo>
                <a:cubicBezTo>
                  <a:pt x="231877" y="33307"/>
                  <a:pt x="240939" y="42359"/>
                  <a:pt x="240939" y="53560"/>
                </a:cubicBezTo>
                <a:cubicBezTo>
                  <a:pt x="240939" y="64760"/>
                  <a:pt x="231877" y="73812"/>
                  <a:pt x="220817" y="73812"/>
                </a:cubicBezTo>
                <a:lnTo>
                  <a:pt x="187332" y="73812"/>
                </a:lnTo>
                <a:cubicBezTo>
                  <a:pt x="176119" y="73812"/>
                  <a:pt x="167057" y="64760"/>
                  <a:pt x="167057" y="53560"/>
                </a:cubicBezTo>
                <a:cubicBezTo>
                  <a:pt x="167057" y="42359"/>
                  <a:pt x="176119" y="33307"/>
                  <a:pt x="187332" y="33307"/>
                </a:cubicBezTo>
                <a:close/>
                <a:moveTo>
                  <a:pt x="87140" y="0"/>
                </a:moveTo>
                <a:cubicBezTo>
                  <a:pt x="116639" y="0"/>
                  <a:pt x="140760" y="24088"/>
                  <a:pt x="140760" y="53546"/>
                </a:cubicBezTo>
                <a:lnTo>
                  <a:pt x="140760" y="452147"/>
                </a:lnTo>
                <a:cubicBezTo>
                  <a:pt x="161655" y="468564"/>
                  <a:pt x="174254" y="493726"/>
                  <a:pt x="174254" y="520575"/>
                </a:cubicBezTo>
                <a:cubicBezTo>
                  <a:pt x="174254" y="544356"/>
                  <a:pt x="164882" y="566450"/>
                  <a:pt x="147828" y="583020"/>
                </a:cubicBezTo>
                <a:cubicBezTo>
                  <a:pt x="131388" y="598823"/>
                  <a:pt x="110032" y="607568"/>
                  <a:pt x="87140" y="607568"/>
                </a:cubicBezTo>
                <a:cubicBezTo>
                  <a:pt x="86371" y="607568"/>
                  <a:pt x="85449" y="607568"/>
                  <a:pt x="84681" y="607568"/>
                </a:cubicBezTo>
                <a:cubicBezTo>
                  <a:pt x="40279" y="606341"/>
                  <a:pt x="3252" y="570746"/>
                  <a:pt x="179" y="526559"/>
                </a:cubicBezTo>
                <a:cubicBezTo>
                  <a:pt x="-1665" y="497255"/>
                  <a:pt x="10780" y="469791"/>
                  <a:pt x="33519" y="452147"/>
                </a:cubicBezTo>
                <a:lnTo>
                  <a:pt x="33519" y="53546"/>
                </a:lnTo>
                <a:cubicBezTo>
                  <a:pt x="33519" y="24088"/>
                  <a:pt x="57487" y="0"/>
                  <a:pt x="87140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2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5" name="图片 104" descr="图片包含 游戏机, 灯光, 房间&#10;&#10;描述已自动生成">
            <a:extLst>
              <a:ext uri="{FF2B5EF4-FFF2-40B4-BE49-F238E27FC236}">
                <a16:creationId xmlns:a16="http://schemas.microsoft.com/office/drawing/2014/main" id="{B6122B13-810D-460B-B226-89CFF6A9E2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1" t="1136" r="9383" b="8088"/>
          <a:stretch>
            <a:fillRect/>
          </a:stretch>
        </p:blipFill>
        <p:spPr>
          <a:xfrm rot="2707630">
            <a:off x="1739052" y="1871922"/>
            <a:ext cx="8713894" cy="8751667"/>
          </a:xfrm>
          <a:custGeom>
            <a:avLst/>
            <a:gdLst>
              <a:gd name="connsiteX0" fmla="*/ 0 w 8713894"/>
              <a:gd name="connsiteY0" fmla="*/ 8640159 h 8751667"/>
              <a:gd name="connsiteX1" fmla="*/ 8601890 w 8713894"/>
              <a:gd name="connsiteY1" fmla="*/ 0 h 8751667"/>
              <a:gd name="connsiteX2" fmla="*/ 8713894 w 8713894"/>
              <a:gd name="connsiteY2" fmla="*/ 111508 h 8751667"/>
              <a:gd name="connsiteX3" fmla="*/ 112004 w 8713894"/>
              <a:gd name="connsiteY3" fmla="*/ 8751667 h 8751667"/>
              <a:gd name="connsiteX4" fmla="*/ 0 w 8713894"/>
              <a:gd name="connsiteY4" fmla="*/ 8640159 h 875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13894" h="8751667">
                <a:moveTo>
                  <a:pt x="0" y="8640159"/>
                </a:moveTo>
                <a:lnTo>
                  <a:pt x="8601890" y="0"/>
                </a:lnTo>
                <a:lnTo>
                  <a:pt x="8713894" y="111508"/>
                </a:lnTo>
                <a:lnTo>
                  <a:pt x="112004" y="8751667"/>
                </a:lnTo>
                <a:lnTo>
                  <a:pt x="0" y="8640159"/>
                </a:lnTo>
                <a:close/>
              </a:path>
            </a:pathLst>
          </a:custGeom>
        </p:spPr>
      </p:pic>
      <p:pic>
        <p:nvPicPr>
          <p:cNvPr id="103" name="图片 102" descr="图片包含 游戏机, 灯光, 房间&#10;&#10;描述已自动生成">
            <a:extLst>
              <a:ext uri="{FF2B5EF4-FFF2-40B4-BE49-F238E27FC236}">
                <a16:creationId xmlns:a16="http://schemas.microsoft.com/office/drawing/2014/main" id="{6CA0CA15-DCFF-44F8-B758-10DEE4E76E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50" t="2293" r="5555" b="4200"/>
          <a:stretch>
            <a:fillRect/>
          </a:stretch>
        </p:blipFill>
        <p:spPr>
          <a:xfrm rot="2707630">
            <a:off x="1606823" y="2071056"/>
            <a:ext cx="8978353" cy="9014954"/>
          </a:xfrm>
          <a:custGeom>
            <a:avLst/>
            <a:gdLst>
              <a:gd name="connsiteX0" fmla="*/ 0 w 8978353"/>
              <a:gd name="connsiteY0" fmla="*/ 8640159 h 9014954"/>
              <a:gd name="connsiteX1" fmla="*/ 8601890 w 8978353"/>
              <a:gd name="connsiteY1" fmla="*/ 0 h 9014954"/>
              <a:gd name="connsiteX2" fmla="*/ 8978353 w 8978353"/>
              <a:gd name="connsiteY2" fmla="*/ 374795 h 9014954"/>
              <a:gd name="connsiteX3" fmla="*/ 376464 w 8978353"/>
              <a:gd name="connsiteY3" fmla="*/ 9014954 h 9014954"/>
              <a:gd name="connsiteX4" fmla="*/ 0 w 8978353"/>
              <a:gd name="connsiteY4" fmla="*/ 8640159 h 901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8353" h="9014954">
                <a:moveTo>
                  <a:pt x="0" y="8640159"/>
                </a:moveTo>
                <a:lnTo>
                  <a:pt x="8601890" y="0"/>
                </a:lnTo>
                <a:lnTo>
                  <a:pt x="8978353" y="374795"/>
                </a:lnTo>
                <a:lnTo>
                  <a:pt x="376464" y="9014954"/>
                </a:lnTo>
                <a:lnTo>
                  <a:pt x="0" y="8640159"/>
                </a:lnTo>
                <a:close/>
              </a:path>
            </a:pathLst>
          </a:custGeom>
        </p:spPr>
      </p:pic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62A94107-BEF0-4ECF-A3C9-7508DD591E2B}"/>
              </a:ext>
            </a:extLst>
          </p:cNvPr>
          <p:cNvCxnSpPr>
            <a:cxnSpLocks/>
          </p:cNvCxnSpPr>
          <p:nvPr/>
        </p:nvCxnSpPr>
        <p:spPr>
          <a:xfrm>
            <a:off x="1489423" y="2272816"/>
            <a:ext cx="0" cy="2824466"/>
          </a:xfrm>
          <a:prstGeom prst="line">
            <a:avLst/>
          </a:prstGeom>
          <a:ln>
            <a:gradFill>
              <a:gsLst>
                <a:gs pos="0">
                  <a:srgbClr val="FFC000"/>
                </a:gs>
                <a:gs pos="18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47826057-23EE-4342-93FA-36451290BAC9}"/>
              </a:ext>
            </a:extLst>
          </p:cNvPr>
          <p:cNvCxnSpPr>
            <a:cxnSpLocks/>
          </p:cNvCxnSpPr>
          <p:nvPr/>
        </p:nvCxnSpPr>
        <p:spPr>
          <a:xfrm>
            <a:off x="4491704" y="2272816"/>
            <a:ext cx="0" cy="2824466"/>
          </a:xfrm>
          <a:prstGeom prst="line">
            <a:avLst/>
          </a:prstGeom>
          <a:ln>
            <a:gradFill>
              <a:gsLst>
                <a:gs pos="0">
                  <a:srgbClr val="FFC000"/>
                </a:gs>
                <a:gs pos="23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5804999D-F7A0-4B84-9DF6-22C34BEB2D62}"/>
              </a:ext>
            </a:extLst>
          </p:cNvPr>
          <p:cNvCxnSpPr>
            <a:cxnSpLocks/>
          </p:cNvCxnSpPr>
          <p:nvPr/>
        </p:nvCxnSpPr>
        <p:spPr>
          <a:xfrm>
            <a:off x="7526141" y="2272816"/>
            <a:ext cx="0" cy="2824466"/>
          </a:xfrm>
          <a:prstGeom prst="line">
            <a:avLst/>
          </a:prstGeom>
          <a:ln>
            <a:gradFill>
              <a:gsLst>
                <a:gs pos="0">
                  <a:srgbClr val="FFC000"/>
                </a:gs>
                <a:gs pos="27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22627CD7-C1B3-47AA-85A4-4EA1D97BE17A}"/>
              </a:ext>
            </a:extLst>
          </p:cNvPr>
          <p:cNvCxnSpPr>
            <a:cxnSpLocks/>
          </p:cNvCxnSpPr>
          <p:nvPr/>
        </p:nvCxnSpPr>
        <p:spPr>
          <a:xfrm>
            <a:off x="10529388" y="2272816"/>
            <a:ext cx="0" cy="2824466"/>
          </a:xfrm>
          <a:prstGeom prst="line">
            <a:avLst/>
          </a:prstGeom>
          <a:ln>
            <a:gradFill>
              <a:gsLst>
                <a:gs pos="0">
                  <a:srgbClr val="FFC000"/>
                </a:gs>
                <a:gs pos="31000">
                  <a:srgbClr val="FFC000">
                    <a:alpha val="0"/>
                  </a:srgbClr>
                </a:gs>
              </a:gsLst>
              <a:lin ang="5400000" scaled="1"/>
            </a:gra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61576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山上&#10;&#10;描述已自动生成">
            <a:extLst>
              <a:ext uri="{FF2B5EF4-FFF2-40B4-BE49-F238E27FC236}">
                <a16:creationId xmlns:a16="http://schemas.microsoft.com/office/drawing/2014/main" id="{C85C105E-BA01-4551-A9F9-C5E53B72B4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2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A545AD1-B57D-453C-8DD3-B2400783696B}"/>
              </a:ext>
            </a:extLst>
          </p:cNvPr>
          <p:cNvSpPr txBox="1"/>
          <p:nvPr/>
        </p:nvSpPr>
        <p:spPr>
          <a:xfrm>
            <a:off x="3253340" y="1256147"/>
            <a:ext cx="56853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防止患者继续丧失体温，并逐步协助患者获得正常体温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E15B9E1-D1A1-4285-9D1F-6BE084536210}"/>
              </a:ext>
            </a:extLst>
          </p:cNvPr>
          <p:cNvGrpSpPr/>
          <p:nvPr/>
        </p:nvGrpSpPr>
        <p:grpSpPr>
          <a:xfrm>
            <a:off x="2569029" y="413588"/>
            <a:ext cx="7053942" cy="762984"/>
            <a:chOff x="2257126" y="5787744"/>
            <a:chExt cx="7053942" cy="76298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E73C58B-C369-4235-A58F-F188FBCC8380}"/>
                </a:ext>
              </a:extLst>
            </p:cNvPr>
            <p:cNvSpPr txBox="1"/>
            <p:nvPr/>
          </p:nvSpPr>
          <p:spPr>
            <a:xfrm>
              <a:off x="2257126" y="5812064"/>
              <a:ext cx="70539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00" b="1" dirty="0">
                  <a:ln w="127000">
                    <a:solidFill>
                      <a:srgbClr val="003058"/>
                    </a:solidFill>
                  </a:ln>
                  <a:noFill/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失温的急救方法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B545EC5-8332-4732-B88D-6CA6DEEDC185}"/>
                </a:ext>
              </a:extLst>
            </p:cNvPr>
            <p:cNvSpPr txBox="1"/>
            <p:nvPr/>
          </p:nvSpPr>
          <p:spPr>
            <a:xfrm>
              <a:off x="2257126" y="5787744"/>
              <a:ext cx="70539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200" b="1" dirty="0">
                  <a:ln w="12700">
                    <a:noFill/>
                  </a:ln>
                  <a:solidFill>
                    <a:schemeClr val="bg1"/>
                  </a:solidFill>
                  <a:effectLst>
                    <a:outerShdw blurRad="127000" dist="38100" dir="5400000" algn="t" rotWithShape="0">
                      <a:srgbClr val="003058">
                        <a:alpha val="20000"/>
                      </a:srgbClr>
                    </a:outerShdw>
                  </a:effectLst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失温的急救方法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8961DCD-811E-4BAC-BE62-E67095BA901D}"/>
              </a:ext>
            </a:extLst>
          </p:cNvPr>
          <p:cNvSpPr/>
          <p:nvPr/>
        </p:nvSpPr>
        <p:spPr>
          <a:xfrm>
            <a:off x="0" y="2496669"/>
            <a:ext cx="12191999" cy="1630496"/>
          </a:xfrm>
          <a:custGeom>
            <a:avLst/>
            <a:gdLst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715219 w 12658381"/>
              <a:gd name="connsiteY3" fmla="*/ 1443210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984694 w 12658381"/>
              <a:gd name="connsiteY4" fmla="*/ 848299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922786"/>
              <a:gd name="connsiteY0" fmla="*/ 2456761 h 2456761"/>
              <a:gd name="connsiteX1" fmla="*/ 1795749 w 12922786"/>
              <a:gd name="connsiteY1" fmla="*/ 1916935 h 2456761"/>
              <a:gd name="connsiteX2" fmla="*/ 3095740 w 12922786"/>
              <a:gd name="connsiteY2" fmla="*/ 1861851 h 2456761"/>
              <a:gd name="connsiteX3" fmla="*/ 4891489 w 12922786"/>
              <a:gd name="connsiteY3" fmla="*/ 2280491 h 2456761"/>
              <a:gd name="connsiteX4" fmla="*/ 6984694 w 12922786"/>
              <a:gd name="connsiteY4" fmla="*/ 1718631 h 2456761"/>
              <a:gd name="connsiteX5" fmla="*/ 9232135 w 12922786"/>
              <a:gd name="connsiteY5" fmla="*/ 2005070 h 2456761"/>
              <a:gd name="connsiteX6" fmla="*/ 12922786 w 12922786"/>
              <a:gd name="connsiteY6" fmla="*/ 0 h 2456761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142847 w 13032955"/>
              <a:gd name="connsiteY2" fmla="*/ 1751683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32135 w 13056509"/>
              <a:gd name="connsiteY5" fmla="*/ 1178805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404719 w 13056509"/>
              <a:gd name="connsiteY5" fmla="*/ 1400351 h 1630496"/>
              <a:gd name="connsiteX6" fmla="*/ 13056509 w 13056509"/>
              <a:gd name="connsiteY6" fmla="*/ 0 h 1630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56509" h="1630496">
                <a:moveTo>
                  <a:pt x="0" y="1630496"/>
                </a:moveTo>
                <a:cubicBezTo>
                  <a:pt x="639896" y="1410159"/>
                  <a:pt x="1283718" y="1235726"/>
                  <a:pt x="1807526" y="1145755"/>
                </a:cubicBezTo>
                <a:cubicBezTo>
                  <a:pt x="2331334" y="1055784"/>
                  <a:pt x="2628853" y="1039259"/>
                  <a:pt x="3142847" y="1090671"/>
                </a:cubicBezTo>
                <a:cubicBezTo>
                  <a:pt x="3656841" y="1142083"/>
                  <a:pt x="4251181" y="1487277"/>
                  <a:pt x="4891489" y="1454226"/>
                </a:cubicBezTo>
                <a:cubicBezTo>
                  <a:pt x="5531797" y="1421175"/>
                  <a:pt x="6232489" y="901345"/>
                  <a:pt x="6984694" y="892366"/>
                </a:cubicBezTo>
                <a:cubicBezTo>
                  <a:pt x="7736899" y="883387"/>
                  <a:pt x="8495827" y="1525209"/>
                  <a:pt x="9404719" y="1400351"/>
                </a:cubicBezTo>
                <a:cubicBezTo>
                  <a:pt x="10401745" y="1253459"/>
                  <a:pt x="11792323" y="615108"/>
                  <a:pt x="13056509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004F88"/>
                </a:gs>
                <a:gs pos="39000">
                  <a:srgbClr val="00B0F0"/>
                </a:gs>
                <a:gs pos="100000">
                  <a:srgbClr val="FFC00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414636D-C978-48C3-A381-AF716AC6F1F1}"/>
              </a:ext>
            </a:extLst>
          </p:cNvPr>
          <p:cNvSpPr/>
          <p:nvPr/>
        </p:nvSpPr>
        <p:spPr>
          <a:xfrm>
            <a:off x="0" y="2919430"/>
            <a:ext cx="12192000" cy="1078744"/>
          </a:xfrm>
          <a:custGeom>
            <a:avLst/>
            <a:gdLst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715219 w 12658381"/>
              <a:gd name="connsiteY3" fmla="*/ 1443210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984694 w 12658381"/>
              <a:gd name="connsiteY4" fmla="*/ 848299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922786"/>
              <a:gd name="connsiteY0" fmla="*/ 2456761 h 2456761"/>
              <a:gd name="connsiteX1" fmla="*/ 1795749 w 12922786"/>
              <a:gd name="connsiteY1" fmla="*/ 1916935 h 2456761"/>
              <a:gd name="connsiteX2" fmla="*/ 3095740 w 12922786"/>
              <a:gd name="connsiteY2" fmla="*/ 1861851 h 2456761"/>
              <a:gd name="connsiteX3" fmla="*/ 4891489 w 12922786"/>
              <a:gd name="connsiteY3" fmla="*/ 2280491 h 2456761"/>
              <a:gd name="connsiteX4" fmla="*/ 6984694 w 12922786"/>
              <a:gd name="connsiteY4" fmla="*/ 1718631 h 2456761"/>
              <a:gd name="connsiteX5" fmla="*/ 9232135 w 12922786"/>
              <a:gd name="connsiteY5" fmla="*/ 2005070 h 2456761"/>
              <a:gd name="connsiteX6" fmla="*/ 12922786 w 12922786"/>
              <a:gd name="connsiteY6" fmla="*/ 0 h 2456761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142847 w 13032955"/>
              <a:gd name="connsiteY2" fmla="*/ 1751683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32135 w 13056509"/>
              <a:gd name="connsiteY5" fmla="*/ 1178805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24111"/>
              <a:gd name="connsiteY0" fmla="*/ 903383 h 1456451"/>
              <a:gd name="connsiteX1" fmla="*/ 1775128 w 13024111"/>
              <a:gd name="connsiteY1" fmla="*/ 1145755 h 1456451"/>
              <a:gd name="connsiteX2" fmla="*/ 3110449 w 13024111"/>
              <a:gd name="connsiteY2" fmla="*/ 1090671 h 1456451"/>
              <a:gd name="connsiteX3" fmla="*/ 4859091 w 13024111"/>
              <a:gd name="connsiteY3" fmla="*/ 1454226 h 1456451"/>
              <a:gd name="connsiteX4" fmla="*/ 6952296 w 13024111"/>
              <a:gd name="connsiteY4" fmla="*/ 892366 h 1456451"/>
              <a:gd name="connsiteX5" fmla="*/ 9258622 w 13024111"/>
              <a:gd name="connsiteY5" fmla="*/ 1299990 h 1456451"/>
              <a:gd name="connsiteX6" fmla="*/ 13024111 w 13024111"/>
              <a:gd name="connsiteY6" fmla="*/ 0 h 1456451"/>
              <a:gd name="connsiteX0" fmla="*/ 0 w 13024111"/>
              <a:gd name="connsiteY0" fmla="*/ 903383 h 1457202"/>
              <a:gd name="connsiteX1" fmla="*/ 1775128 w 13024111"/>
              <a:gd name="connsiteY1" fmla="*/ 1145755 h 1457202"/>
              <a:gd name="connsiteX2" fmla="*/ 3369635 w 13024111"/>
              <a:gd name="connsiteY2" fmla="*/ 594912 h 1457202"/>
              <a:gd name="connsiteX3" fmla="*/ 4859091 w 13024111"/>
              <a:gd name="connsiteY3" fmla="*/ 1454226 h 1457202"/>
              <a:gd name="connsiteX4" fmla="*/ 6952296 w 13024111"/>
              <a:gd name="connsiteY4" fmla="*/ 892366 h 1457202"/>
              <a:gd name="connsiteX5" fmla="*/ 9258622 w 13024111"/>
              <a:gd name="connsiteY5" fmla="*/ 1299990 h 1457202"/>
              <a:gd name="connsiteX6" fmla="*/ 13024111 w 13024111"/>
              <a:gd name="connsiteY6" fmla="*/ 0 h 1457202"/>
              <a:gd name="connsiteX0" fmla="*/ 0 w 13024111"/>
              <a:gd name="connsiteY0" fmla="*/ 903383 h 1319457"/>
              <a:gd name="connsiteX1" fmla="*/ 1775128 w 13024111"/>
              <a:gd name="connsiteY1" fmla="*/ 1145755 h 1319457"/>
              <a:gd name="connsiteX2" fmla="*/ 3369635 w 13024111"/>
              <a:gd name="connsiteY2" fmla="*/ 594912 h 1319457"/>
              <a:gd name="connsiteX3" fmla="*/ 5118277 w 13024111"/>
              <a:gd name="connsiteY3" fmla="*/ 1200838 h 1319457"/>
              <a:gd name="connsiteX4" fmla="*/ 6952296 w 13024111"/>
              <a:gd name="connsiteY4" fmla="*/ 892366 h 1319457"/>
              <a:gd name="connsiteX5" fmla="*/ 9258622 w 13024111"/>
              <a:gd name="connsiteY5" fmla="*/ 1299990 h 1319457"/>
              <a:gd name="connsiteX6" fmla="*/ 13024111 w 13024111"/>
              <a:gd name="connsiteY6" fmla="*/ 0 h 1319457"/>
              <a:gd name="connsiteX0" fmla="*/ 0 w 13024111"/>
              <a:gd name="connsiteY0" fmla="*/ 903383 h 1309866"/>
              <a:gd name="connsiteX1" fmla="*/ 1775128 w 13024111"/>
              <a:gd name="connsiteY1" fmla="*/ 1145755 h 1309866"/>
              <a:gd name="connsiteX2" fmla="*/ 3369635 w 13024111"/>
              <a:gd name="connsiteY2" fmla="*/ 594912 h 1309866"/>
              <a:gd name="connsiteX3" fmla="*/ 5118277 w 13024111"/>
              <a:gd name="connsiteY3" fmla="*/ 1200838 h 1309866"/>
              <a:gd name="connsiteX4" fmla="*/ 6930697 w 13024111"/>
              <a:gd name="connsiteY4" fmla="*/ 308472 h 1309866"/>
              <a:gd name="connsiteX5" fmla="*/ 9258622 w 13024111"/>
              <a:gd name="connsiteY5" fmla="*/ 1299990 h 1309866"/>
              <a:gd name="connsiteX6" fmla="*/ 13024111 w 13024111"/>
              <a:gd name="connsiteY6" fmla="*/ 0 h 1309866"/>
              <a:gd name="connsiteX0" fmla="*/ 0 w 13024111"/>
              <a:gd name="connsiteY0" fmla="*/ 903383 h 1203364"/>
              <a:gd name="connsiteX1" fmla="*/ 1775128 w 13024111"/>
              <a:gd name="connsiteY1" fmla="*/ 1145755 h 1203364"/>
              <a:gd name="connsiteX2" fmla="*/ 3369635 w 13024111"/>
              <a:gd name="connsiteY2" fmla="*/ 594912 h 1203364"/>
              <a:gd name="connsiteX3" fmla="*/ 5118277 w 13024111"/>
              <a:gd name="connsiteY3" fmla="*/ 1200838 h 1203364"/>
              <a:gd name="connsiteX4" fmla="*/ 6930697 w 13024111"/>
              <a:gd name="connsiteY4" fmla="*/ 308472 h 1203364"/>
              <a:gd name="connsiteX5" fmla="*/ 9431413 w 13024111"/>
              <a:gd name="connsiteY5" fmla="*/ 1002535 h 1203364"/>
              <a:gd name="connsiteX6" fmla="*/ 13024111 w 13024111"/>
              <a:gd name="connsiteY6" fmla="*/ 0 h 1203364"/>
              <a:gd name="connsiteX0" fmla="*/ 0 w 13024111"/>
              <a:gd name="connsiteY0" fmla="*/ 903383 h 1203364"/>
              <a:gd name="connsiteX1" fmla="*/ 1775128 w 13024111"/>
              <a:gd name="connsiteY1" fmla="*/ 1145755 h 1203364"/>
              <a:gd name="connsiteX2" fmla="*/ 3369635 w 13024111"/>
              <a:gd name="connsiteY2" fmla="*/ 594912 h 1203364"/>
              <a:gd name="connsiteX3" fmla="*/ 5118277 w 13024111"/>
              <a:gd name="connsiteY3" fmla="*/ 1200838 h 1203364"/>
              <a:gd name="connsiteX4" fmla="*/ 6930697 w 13024111"/>
              <a:gd name="connsiteY4" fmla="*/ 308472 h 1203364"/>
              <a:gd name="connsiteX5" fmla="*/ 9431413 w 13024111"/>
              <a:gd name="connsiteY5" fmla="*/ 1002535 h 1203364"/>
              <a:gd name="connsiteX6" fmla="*/ 13024111 w 13024111"/>
              <a:gd name="connsiteY6" fmla="*/ 0 h 1203364"/>
              <a:gd name="connsiteX0" fmla="*/ 0 w 13024111"/>
              <a:gd name="connsiteY0" fmla="*/ 903383 h 1203538"/>
              <a:gd name="connsiteX1" fmla="*/ 1710331 w 13024111"/>
              <a:gd name="connsiteY1" fmla="*/ 881350 h 1203538"/>
              <a:gd name="connsiteX2" fmla="*/ 3369635 w 13024111"/>
              <a:gd name="connsiteY2" fmla="*/ 594912 h 1203538"/>
              <a:gd name="connsiteX3" fmla="*/ 5118277 w 13024111"/>
              <a:gd name="connsiteY3" fmla="*/ 1200838 h 1203538"/>
              <a:gd name="connsiteX4" fmla="*/ 6930697 w 13024111"/>
              <a:gd name="connsiteY4" fmla="*/ 308472 h 1203538"/>
              <a:gd name="connsiteX5" fmla="*/ 9431413 w 13024111"/>
              <a:gd name="connsiteY5" fmla="*/ 1002535 h 1203538"/>
              <a:gd name="connsiteX6" fmla="*/ 13024111 w 13024111"/>
              <a:gd name="connsiteY6" fmla="*/ 0 h 1203538"/>
              <a:gd name="connsiteX0" fmla="*/ 0 w 13067308"/>
              <a:gd name="connsiteY0" fmla="*/ 991518 h 1203538"/>
              <a:gd name="connsiteX1" fmla="*/ 1753528 w 13067308"/>
              <a:gd name="connsiteY1" fmla="*/ 881350 h 1203538"/>
              <a:gd name="connsiteX2" fmla="*/ 3412832 w 13067308"/>
              <a:gd name="connsiteY2" fmla="*/ 594912 h 1203538"/>
              <a:gd name="connsiteX3" fmla="*/ 5161474 w 13067308"/>
              <a:gd name="connsiteY3" fmla="*/ 1200838 h 1203538"/>
              <a:gd name="connsiteX4" fmla="*/ 6973894 w 13067308"/>
              <a:gd name="connsiteY4" fmla="*/ 308472 h 1203538"/>
              <a:gd name="connsiteX5" fmla="*/ 9474610 w 13067308"/>
              <a:gd name="connsiteY5" fmla="*/ 1002535 h 1203538"/>
              <a:gd name="connsiteX6" fmla="*/ 13067308 w 13067308"/>
              <a:gd name="connsiteY6" fmla="*/ 0 h 1203538"/>
              <a:gd name="connsiteX0" fmla="*/ 0 w 13067308"/>
              <a:gd name="connsiteY0" fmla="*/ 991518 h 1082865"/>
              <a:gd name="connsiteX1" fmla="*/ 1753528 w 13067308"/>
              <a:gd name="connsiteY1" fmla="*/ 881350 h 1082865"/>
              <a:gd name="connsiteX2" fmla="*/ 3412832 w 13067308"/>
              <a:gd name="connsiteY2" fmla="*/ 594912 h 1082865"/>
              <a:gd name="connsiteX3" fmla="*/ 5172273 w 13067308"/>
              <a:gd name="connsiteY3" fmla="*/ 1079652 h 1082865"/>
              <a:gd name="connsiteX4" fmla="*/ 6973894 w 13067308"/>
              <a:gd name="connsiteY4" fmla="*/ 308472 h 1082865"/>
              <a:gd name="connsiteX5" fmla="*/ 9474610 w 13067308"/>
              <a:gd name="connsiteY5" fmla="*/ 1002535 h 1082865"/>
              <a:gd name="connsiteX6" fmla="*/ 13067308 w 13067308"/>
              <a:gd name="connsiteY6" fmla="*/ 0 h 1082865"/>
              <a:gd name="connsiteX0" fmla="*/ 0 w 12937714"/>
              <a:gd name="connsiteY0" fmla="*/ 1299990 h 1391337"/>
              <a:gd name="connsiteX1" fmla="*/ 1753528 w 12937714"/>
              <a:gd name="connsiteY1" fmla="*/ 1189822 h 1391337"/>
              <a:gd name="connsiteX2" fmla="*/ 3412832 w 12937714"/>
              <a:gd name="connsiteY2" fmla="*/ 903384 h 1391337"/>
              <a:gd name="connsiteX3" fmla="*/ 5172273 w 12937714"/>
              <a:gd name="connsiteY3" fmla="*/ 1388124 h 1391337"/>
              <a:gd name="connsiteX4" fmla="*/ 6973894 w 12937714"/>
              <a:gd name="connsiteY4" fmla="*/ 616944 h 1391337"/>
              <a:gd name="connsiteX5" fmla="*/ 9474610 w 12937714"/>
              <a:gd name="connsiteY5" fmla="*/ 1311007 h 1391337"/>
              <a:gd name="connsiteX6" fmla="*/ 12937714 w 12937714"/>
              <a:gd name="connsiteY6" fmla="*/ 0 h 1391337"/>
              <a:gd name="connsiteX0" fmla="*/ 0 w 12786522"/>
              <a:gd name="connsiteY0" fmla="*/ 1597446 h 1688793"/>
              <a:gd name="connsiteX1" fmla="*/ 1753528 w 12786522"/>
              <a:gd name="connsiteY1" fmla="*/ 1487278 h 1688793"/>
              <a:gd name="connsiteX2" fmla="*/ 3412832 w 12786522"/>
              <a:gd name="connsiteY2" fmla="*/ 1200840 h 1688793"/>
              <a:gd name="connsiteX3" fmla="*/ 5172273 w 12786522"/>
              <a:gd name="connsiteY3" fmla="*/ 1685580 h 1688793"/>
              <a:gd name="connsiteX4" fmla="*/ 6973894 w 12786522"/>
              <a:gd name="connsiteY4" fmla="*/ 914400 h 1688793"/>
              <a:gd name="connsiteX5" fmla="*/ 9474610 w 12786522"/>
              <a:gd name="connsiteY5" fmla="*/ 1608463 h 1688793"/>
              <a:gd name="connsiteX6" fmla="*/ 12786522 w 12786522"/>
              <a:gd name="connsiteY6" fmla="*/ 0 h 1688793"/>
              <a:gd name="connsiteX0" fmla="*/ 0 w 12786522"/>
              <a:gd name="connsiteY0" fmla="*/ 1597446 h 1688793"/>
              <a:gd name="connsiteX1" fmla="*/ 1753528 w 12786522"/>
              <a:gd name="connsiteY1" fmla="*/ 1487278 h 1688793"/>
              <a:gd name="connsiteX2" fmla="*/ 3412832 w 12786522"/>
              <a:gd name="connsiteY2" fmla="*/ 1200840 h 1688793"/>
              <a:gd name="connsiteX3" fmla="*/ 5172273 w 12786522"/>
              <a:gd name="connsiteY3" fmla="*/ 1685580 h 1688793"/>
              <a:gd name="connsiteX4" fmla="*/ 6973894 w 12786522"/>
              <a:gd name="connsiteY4" fmla="*/ 914400 h 1688793"/>
              <a:gd name="connsiteX5" fmla="*/ 9604204 w 12786522"/>
              <a:gd name="connsiteY5" fmla="*/ 1531345 h 1688793"/>
              <a:gd name="connsiteX6" fmla="*/ 12786522 w 12786522"/>
              <a:gd name="connsiteY6" fmla="*/ 0 h 1688793"/>
              <a:gd name="connsiteX0" fmla="*/ 0 w 12829720"/>
              <a:gd name="connsiteY0" fmla="*/ 1465243 h 1556590"/>
              <a:gd name="connsiteX1" fmla="*/ 1753528 w 12829720"/>
              <a:gd name="connsiteY1" fmla="*/ 1355075 h 1556590"/>
              <a:gd name="connsiteX2" fmla="*/ 3412832 w 12829720"/>
              <a:gd name="connsiteY2" fmla="*/ 1068637 h 1556590"/>
              <a:gd name="connsiteX3" fmla="*/ 5172273 w 12829720"/>
              <a:gd name="connsiteY3" fmla="*/ 1553377 h 1556590"/>
              <a:gd name="connsiteX4" fmla="*/ 6973894 w 12829720"/>
              <a:gd name="connsiteY4" fmla="*/ 782197 h 1556590"/>
              <a:gd name="connsiteX5" fmla="*/ 9604204 w 12829720"/>
              <a:gd name="connsiteY5" fmla="*/ 1399142 h 1556590"/>
              <a:gd name="connsiteX6" fmla="*/ 12829720 w 12829720"/>
              <a:gd name="connsiteY6" fmla="*/ 0 h 1556590"/>
              <a:gd name="connsiteX0" fmla="*/ 0 w 12829720"/>
              <a:gd name="connsiteY0" fmla="*/ 1465243 h 1556590"/>
              <a:gd name="connsiteX1" fmla="*/ 1753528 w 12829720"/>
              <a:gd name="connsiteY1" fmla="*/ 1355075 h 1556590"/>
              <a:gd name="connsiteX2" fmla="*/ 3412832 w 12829720"/>
              <a:gd name="connsiteY2" fmla="*/ 1068637 h 1556590"/>
              <a:gd name="connsiteX3" fmla="*/ 5172273 w 12829720"/>
              <a:gd name="connsiteY3" fmla="*/ 1553377 h 1556590"/>
              <a:gd name="connsiteX4" fmla="*/ 6973894 w 12829720"/>
              <a:gd name="connsiteY4" fmla="*/ 782197 h 1556590"/>
              <a:gd name="connsiteX5" fmla="*/ 9604204 w 12829720"/>
              <a:gd name="connsiteY5" fmla="*/ 1399142 h 1556590"/>
              <a:gd name="connsiteX6" fmla="*/ 12829720 w 12829720"/>
              <a:gd name="connsiteY6" fmla="*/ 0 h 1556590"/>
              <a:gd name="connsiteX0" fmla="*/ 0 w 12862118"/>
              <a:gd name="connsiteY0" fmla="*/ 1432193 h 1523540"/>
              <a:gd name="connsiteX1" fmla="*/ 1753528 w 12862118"/>
              <a:gd name="connsiteY1" fmla="*/ 1322025 h 1523540"/>
              <a:gd name="connsiteX2" fmla="*/ 3412832 w 12862118"/>
              <a:gd name="connsiteY2" fmla="*/ 1035587 h 1523540"/>
              <a:gd name="connsiteX3" fmla="*/ 5172273 w 12862118"/>
              <a:gd name="connsiteY3" fmla="*/ 1520327 h 1523540"/>
              <a:gd name="connsiteX4" fmla="*/ 6973894 w 12862118"/>
              <a:gd name="connsiteY4" fmla="*/ 749147 h 1523540"/>
              <a:gd name="connsiteX5" fmla="*/ 9604204 w 12862118"/>
              <a:gd name="connsiteY5" fmla="*/ 1366092 h 1523540"/>
              <a:gd name="connsiteX6" fmla="*/ 12862118 w 12862118"/>
              <a:gd name="connsiteY6" fmla="*/ 0 h 1523540"/>
              <a:gd name="connsiteX0" fmla="*/ 0 w 12862118"/>
              <a:gd name="connsiteY0" fmla="*/ 1596580 h 1687927"/>
              <a:gd name="connsiteX1" fmla="*/ 1753528 w 12862118"/>
              <a:gd name="connsiteY1" fmla="*/ 1486412 h 1687927"/>
              <a:gd name="connsiteX2" fmla="*/ 3412832 w 12862118"/>
              <a:gd name="connsiteY2" fmla="*/ 1199974 h 1687927"/>
              <a:gd name="connsiteX3" fmla="*/ 5172273 w 12862118"/>
              <a:gd name="connsiteY3" fmla="*/ 1684714 h 1687927"/>
              <a:gd name="connsiteX4" fmla="*/ 6973894 w 12862118"/>
              <a:gd name="connsiteY4" fmla="*/ 913534 h 1687927"/>
              <a:gd name="connsiteX5" fmla="*/ 9604204 w 12862118"/>
              <a:gd name="connsiteY5" fmla="*/ 1530479 h 1687927"/>
              <a:gd name="connsiteX6" fmla="*/ 12862118 w 12862118"/>
              <a:gd name="connsiteY6" fmla="*/ 0 h 1687927"/>
              <a:gd name="connsiteX0" fmla="*/ 0 w 12862118"/>
              <a:gd name="connsiteY0" fmla="*/ 1596580 h 1687927"/>
              <a:gd name="connsiteX1" fmla="*/ 1753528 w 12862118"/>
              <a:gd name="connsiteY1" fmla="*/ 1486412 h 1687927"/>
              <a:gd name="connsiteX2" fmla="*/ 3412832 w 12862118"/>
              <a:gd name="connsiteY2" fmla="*/ 1199974 h 1687927"/>
              <a:gd name="connsiteX3" fmla="*/ 5172273 w 12862118"/>
              <a:gd name="connsiteY3" fmla="*/ 1684714 h 1687927"/>
              <a:gd name="connsiteX4" fmla="*/ 6973894 w 12862118"/>
              <a:gd name="connsiteY4" fmla="*/ 913534 h 1687927"/>
              <a:gd name="connsiteX5" fmla="*/ 9799303 w 12862118"/>
              <a:gd name="connsiteY5" fmla="*/ 1468834 h 1687927"/>
              <a:gd name="connsiteX6" fmla="*/ 12862118 w 12862118"/>
              <a:gd name="connsiteY6" fmla="*/ 0 h 1687927"/>
              <a:gd name="connsiteX0" fmla="*/ 0 w 12872958"/>
              <a:gd name="connsiteY0" fmla="*/ 1678773 h 1770120"/>
              <a:gd name="connsiteX1" fmla="*/ 1753528 w 12872958"/>
              <a:gd name="connsiteY1" fmla="*/ 1568605 h 1770120"/>
              <a:gd name="connsiteX2" fmla="*/ 3412832 w 12872958"/>
              <a:gd name="connsiteY2" fmla="*/ 1282167 h 1770120"/>
              <a:gd name="connsiteX3" fmla="*/ 5172273 w 12872958"/>
              <a:gd name="connsiteY3" fmla="*/ 1766907 h 1770120"/>
              <a:gd name="connsiteX4" fmla="*/ 6973894 w 12872958"/>
              <a:gd name="connsiteY4" fmla="*/ 995727 h 1770120"/>
              <a:gd name="connsiteX5" fmla="*/ 9799303 w 12872958"/>
              <a:gd name="connsiteY5" fmla="*/ 1551027 h 1770120"/>
              <a:gd name="connsiteX6" fmla="*/ 12872958 w 12872958"/>
              <a:gd name="connsiteY6" fmla="*/ 0 h 1770120"/>
              <a:gd name="connsiteX0" fmla="*/ 0 w 12872958"/>
              <a:gd name="connsiteY0" fmla="*/ 1678773 h 1770120"/>
              <a:gd name="connsiteX1" fmla="*/ 1753528 w 12872958"/>
              <a:gd name="connsiteY1" fmla="*/ 1568605 h 1770120"/>
              <a:gd name="connsiteX2" fmla="*/ 3412832 w 12872958"/>
              <a:gd name="connsiteY2" fmla="*/ 1282167 h 1770120"/>
              <a:gd name="connsiteX3" fmla="*/ 5172273 w 12872958"/>
              <a:gd name="connsiteY3" fmla="*/ 1766907 h 1770120"/>
              <a:gd name="connsiteX4" fmla="*/ 6973894 w 12872958"/>
              <a:gd name="connsiteY4" fmla="*/ 995727 h 1770120"/>
              <a:gd name="connsiteX5" fmla="*/ 9799303 w 12872958"/>
              <a:gd name="connsiteY5" fmla="*/ 1551027 h 1770120"/>
              <a:gd name="connsiteX6" fmla="*/ 12872958 w 12872958"/>
              <a:gd name="connsiteY6" fmla="*/ 0 h 1770120"/>
              <a:gd name="connsiteX0" fmla="*/ 0 w 12860288"/>
              <a:gd name="connsiteY0" fmla="*/ 1667622 h 1758969"/>
              <a:gd name="connsiteX1" fmla="*/ 1753528 w 12860288"/>
              <a:gd name="connsiteY1" fmla="*/ 1557454 h 1758969"/>
              <a:gd name="connsiteX2" fmla="*/ 3412832 w 12860288"/>
              <a:gd name="connsiteY2" fmla="*/ 1271016 h 1758969"/>
              <a:gd name="connsiteX3" fmla="*/ 5172273 w 12860288"/>
              <a:gd name="connsiteY3" fmla="*/ 1755756 h 1758969"/>
              <a:gd name="connsiteX4" fmla="*/ 6973894 w 12860288"/>
              <a:gd name="connsiteY4" fmla="*/ 984576 h 1758969"/>
              <a:gd name="connsiteX5" fmla="*/ 9799303 w 12860288"/>
              <a:gd name="connsiteY5" fmla="*/ 1539876 h 1758969"/>
              <a:gd name="connsiteX6" fmla="*/ 12860288 w 12860288"/>
              <a:gd name="connsiteY6" fmla="*/ 0 h 1758969"/>
              <a:gd name="connsiteX0" fmla="*/ 0 w 12860288"/>
              <a:gd name="connsiteY0" fmla="*/ 1667622 h 1758969"/>
              <a:gd name="connsiteX1" fmla="*/ 1753528 w 12860288"/>
              <a:gd name="connsiteY1" fmla="*/ 1557454 h 1758969"/>
              <a:gd name="connsiteX2" fmla="*/ 3412832 w 12860288"/>
              <a:gd name="connsiteY2" fmla="*/ 1271016 h 1758969"/>
              <a:gd name="connsiteX3" fmla="*/ 5172273 w 12860288"/>
              <a:gd name="connsiteY3" fmla="*/ 1755756 h 1758969"/>
              <a:gd name="connsiteX4" fmla="*/ 6973894 w 12860288"/>
              <a:gd name="connsiteY4" fmla="*/ 984576 h 1758969"/>
              <a:gd name="connsiteX5" fmla="*/ 9799303 w 12860288"/>
              <a:gd name="connsiteY5" fmla="*/ 1539876 h 1758969"/>
              <a:gd name="connsiteX6" fmla="*/ 12860288 w 12860288"/>
              <a:gd name="connsiteY6" fmla="*/ 0 h 1758969"/>
              <a:gd name="connsiteX0" fmla="*/ 0 w 13050342"/>
              <a:gd name="connsiteY0" fmla="*/ 1355387 h 1446734"/>
              <a:gd name="connsiteX1" fmla="*/ 1753528 w 13050342"/>
              <a:gd name="connsiteY1" fmla="*/ 1245219 h 1446734"/>
              <a:gd name="connsiteX2" fmla="*/ 3412832 w 13050342"/>
              <a:gd name="connsiteY2" fmla="*/ 958781 h 1446734"/>
              <a:gd name="connsiteX3" fmla="*/ 5172273 w 13050342"/>
              <a:gd name="connsiteY3" fmla="*/ 1443521 h 1446734"/>
              <a:gd name="connsiteX4" fmla="*/ 6973894 w 13050342"/>
              <a:gd name="connsiteY4" fmla="*/ 672341 h 1446734"/>
              <a:gd name="connsiteX5" fmla="*/ 9799303 w 13050342"/>
              <a:gd name="connsiteY5" fmla="*/ 1227641 h 1446734"/>
              <a:gd name="connsiteX6" fmla="*/ 13050342 w 13050342"/>
              <a:gd name="connsiteY6" fmla="*/ 0 h 1446734"/>
              <a:gd name="connsiteX0" fmla="*/ 0 w 13113693"/>
              <a:gd name="connsiteY0" fmla="*/ 1255026 h 1346373"/>
              <a:gd name="connsiteX1" fmla="*/ 1753528 w 13113693"/>
              <a:gd name="connsiteY1" fmla="*/ 1144858 h 1346373"/>
              <a:gd name="connsiteX2" fmla="*/ 3412832 w 13113693"/>
              <a:gd name="connsiteY2" fmla="*/ 858420 h 1346373"/>
              <a:gd name="connsiteX3" fmla="*/ 5172273 w 13113693"/>
              <a:gd name="connsiteY3" fmla="*/ 1343160 h 1346373"/>
              <a:gd name="connsiteX4" fmla="*/ 6973894 w 13113693"/>
              <a:gd name="connsiteY4" fmla="*/ 571980 h 1346373"/>
              <a:gd name="connsiteX5" fmla="*/ 9799303 w 13113693"/>
              <a:gd name="connsiteY5" fmla="*/ 1127280 h 1346373"/>
              <a:gd name="connsiteX6" fmla="*/ 13113693 w 13113693"/>
              <a:gd name="connsiteY6" fmla="*/ 0 h 1346373"/>
              <a:gd name="connsiteX0" fmla="*/ 0 w 12974321"/>
              <a:gd name="connsiteY0" fmla="*/ 987397 h 1078744"/>
              <a:gd name="connsiteX1" fmla="*/ 1753528 w 12974321"/>
              <a:gd name="connsiteY1" fmla="*/ 877229 h 1078744"/>
              <a:gd name="connsiteX2" fmla="*/ 3412832 w 12974321"/>
              <a:gd name="connsiteY2" fmla="*/ 590791 h 1078744"/>
              <a:gd name="connsiteX3" fmla="*/ 5172273 w 12974321"/>
              <a:gd name="connsiteY3" fmla="*/ 1075531 h 1078744"/>
              <a:gd name="connsiteX4" fmla="*/ 6973894 w 12974321"/>
              <a:gd name="connsiteY4" fmla="*/ 304351 h 1078744"/>
              <a:gd name="connsiteX5" fmla="*/ 9799303 w 12974321"/>
              <a:gd name="connsiteY5" fmla="*/ 859651 h 1078744"/>
              <a:gd name="connsiteX6" fmla="*/ 12974321 w 12974321"/>
              <a:gd name="connsiteY6" fmla="*/ 0 h 1078744"/>
              <a:gd name="connsiteX0" fmla="*/ 0 w 12974321"/>
              <a:gd name="connsiteY0" fmla="*/ 987397 h 1078744"/>
              <a:gd name="connsiteX1" fmla="*/ 1753528 w 12974321"/>
              <a:gd name="connsiteY1" fmla="*/ 877229 h 1078744"/>
              <a:gd name="connsiteX2" fmla="*/ 3412832 w 12974321"/>
              <a:gd name="connsiteY2" fmla="*/ 590791 h 1078744"/>
              <a:gd name="connsiteX3" fmla="*/ 5172273 w 12974321"/>
              <a:gd name="connsiteY3" fmla="*/ 1075531 h 1078744"/>
              <a:gd name="connsiteX4" fmla="*/ 6973894 w 12974321"/>
              <a:gd name="connsiteY4" fmla="*/ 304351 h 1078744"/>
              <a:gd name="connsiteX5" fmla="*/ 9849984 w 12974321"/>
              <a:gd name="connsiteY5" fmla="*/ 937710 h 1078744"/>
              <a:gd name="connsiteX6" fmla="*/ 12974321 w 12974321"/>
              <a:gd name="connsiteY6" fmla="*/ 0 h 107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74321" h="1078744">
                <a:moveTo>
                  <a:pt x="0" y="987397"/>
                </a:moveTo>
                <a:cubicBezTo>
                  <a:pt x="639896" y="767060"/>
                  <a:pt x="1184723" y="943330"/>
                  <a:pt x="1753528" y="877229"/>
                </a:cubicBezTo>
                <a:cubicBezTo>
                  <a:pt x="2322333" y="811128"/>
                  <a:pt x="2843041" y="557741"/>
                  <a:pt x="3412832" y="590791"/>
                </a:cubicBezTo>
                <a:cubicBezTo>
                  <a:pt x="3982623" y="623841"/>
                  <a:pt x="4578763" y="1123271"/>
                  <a:pt x="5172273" y="1075531"/>
                </a:cubicBezTo>
                <a:cubicBezTo>
                  <a:pt x="5765783" y="1027791"/>
                  <a:pt x="6194276" y="327321"/>
                  <a:pt x="6973894" y="304351"/>
                </a:cubicBezTo>
                <a:cubicBezTo>
                  <a:pt x="7753512" y="281381"/>
                  <a:pt x="8941092" y="1062568"/>
                  <a:pt x="9849984" y="937710"/>
                </a:cubicBezTo>
                <a:cubicBezTo>
                  <a:pt x="10847010" y="790818"/>
                  <a:pt x="11730406" y="704035"/>
                  <a:pt x="12974321" y="0"/>
                </a:cubicBezTo>
              </a:path>
            </a:pathLst>
          </a:custGeom>
          <a:noFill/>
          <a:ln w="9525">
            <a:gradFill flip="none" rotWithShape="1">
              <a:gsLst>
                <a:gs pos="0">
                  <a:srgbClr val="004F88">
                    <a:alpha val="50000"/>
                  </a:srgbClr>
                </a:gs>
                <a:gs pos="39000">
                  <a:srgbClr val="00B0F0">
                    <a:alpha val="5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FD8CF45-5809-4BAE-AB24-CE50CDAD81DA}"/>
              </a:ext>
            </a:extLst>
          </p:cNvPr>
          <p:cNvSpPr/>
          <p:nvPr/>
        </p:nvSpPr>
        <p:spPr>
          <a:xfrm>
            <a:off x="0" y="3091127"/>
            <a:ext cx="12191998" cy="1205775"/>
          </a:xfrm>
          <a:custGeom>
            <a:avLst/>
            <a:gdLst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715219 w 12658381"/>
              <a:gd name="connsiteY3" fmla="*/ 1443210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676222 w 12658381"/>
              <a:gd name="connsiteY4" fmla="*/ 881350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132983 w 12658381"/>
              <a:gd name="connsiteY5" fmla="*/ 1377109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885542 w 12658381"/>
              <a:gd name="connsiteY4" fmla="*/ 870333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658381"/>
              <a:gd name="connsiteY0" fmla="*/ 1586429 h 1586429"/>
              <a:gd name="connsiteX1" fmla="*/ 1795749 w 12658381"/>
              <a:gd name="connsiteY1" fmla="*/ 1046603 h 1586429"/>
              <a:gd name="connsiteX2" fmla="*/ 3095740 w 12658381"/>
              <a:gd name="connsiteY2" fmla="*/ 991519 h 1586429"/>
              <a:gd name="connsiteX3" fmla="*/ 4891489 w 12658381"/>
              <a:gd name="connsiteY3" fmla="*/ 1410159 h 1586429"/>
              <a:gd name="connsiteX4" fmla="*/ 6984694 w 12658381"/>
              <a:gd name="connsiteY4" fmla="*/ 848299 h 1586429"/>
              <a:gd name="connsiteX5" fmla="*/ 9232135 w 12658381"/>
              <a:gd name="connsiteY5" fmla="*/ 1134738 h 1586429"/>
              <a:gd name="connsiteX6" fmla="*/ 12658381 w 12658381"/>
              <a:gd name="connsiteY6" fmla="*/ 0 h 1586429"/>
              <a:gd name="connsiteX0" fmla="*/ 0 w 12922786"/>
              <a:gd name="connsiteY0" fmla="*/ 2456761 h 2456761"/>
              <a:gd name="connsiteX1" fmla="*/ 1795749 w 12922786"/>
              <a:gd name="connsiteY1" fmla="*/ 1916935 h 2456761"/>
              <a:gd name="connsiteX2" fmla="*/ 3095740 w 12922786"/>
              <a:gd name="connsiteY2" fmla="*/ 1861851 h 2456761"/>
              <a:gd name="connsiteX3" fmla="*/ 4891489 w 12922786"/>
              <a:gd name="connsiteY3" fmla="*/ 2280491 h 2456761"/>
              <a:gd name="connsiteX4" fmla="*/ 6984694 w 12922786"/>
              <a:gd name="connsiteY4" fmla="*/ 1718631 h 2456761"/>
              <a:gd name="connsiteX5" fmla="*/ 9232135 w 12922786"/>
              <a:gd name="connsiteY5" fmla="*/ 2005070 h 2456761"/>
              <a:gd name="connsiteX6" fmla="*/ 12922786 w 12922786"/>
              <a:gd name="connsiteY6" fmla="*/ 0 h 2456761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795749 w 13032955"/>
              <a:gd name="connsiteY1" fmla="*/ 1751682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095740 w 13032955"/>
              <a:gd name="connsiteY2" fmla="*/ 1696598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32955"/>
              <a:gd name="connsiteY0" fmla="*/ 2291508 h 2291508"/>
              <a:gd name="connsiteX1" fmla="*/ 1807526 w 13032955"/>
              <a:gd name="connsiteY1" fmla="*/ 1806767 h 2291508"/>
              <a:gd name="connsiteX2" fmla="*/ 3142847 w 13032955"/>
              <a:gd name="connsiteY2" fmla="*/ 1751683 h 2291508"/>
              <a:gd name="connsiteX3" fmla="*/ 4891489 w 13032955"/>
              <a:gd name="connsiteY3" fmla="*/ 2115238 h 2291508"/>
              <a:gd name="connsiteX4" fmla="*/ 6984694 w 13032955"/>
              <a:gd name="connsiteY4" fmla="*/ 1553378 h 2291508"/>
              <a:gd name="connsiteX5" fmla="*/ 9232135 w 13032955"/>
              <a:gd name="connsiteY5" fmla="*/ 1839817 h 2291508"/>
              <a:gd name="connsiteX6" fmla="*/ 13032955 w 13032955"/>
              <a:gd name="connsiteY6" fmla="*/ 0 h 2291508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32135 w 13056509"/>
              <a:gd name="connsiteY5" fmla="*/ 1178805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142847 w 13056509"/>
              <a:gd name="connsiteY2" fmla="*/ 109067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6 w 13056509"/>
              <a:gd name="connsiteY1" fmla="*/ 1145755 h 1630496"/>
              <a:gd name="connsiteX2" fmla="*/ 3296221 w 13056509"/>
              <a:gd name="connsiteY2" fmla="*/ 70508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7 w 13056509"/>
              <a:gd name="connsiteY1" fmla="*/ 1035586 h 1630496"/>
              <a:gd name="connsiteX2" fmla="*/ 3296221 w 13056509"/>
              <a:gd name="connsiteY2" fmla="*/ 705081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7 w 13056509"/>
              <a:gd name="connsiteY1" fmla="*/ 1035586 h 1630496"/>
              <a:gd name="connsiteX2" fmla="*/ 3650163 w 13056509"/>
              <a:gd name="connsiteY2" fmla="*/ 694064 h 1630496"/>
              <a:gd name="connsiteX3" fmla="*/ 4891489 w 13056509"/>
              <a:gd name="connsiteY3" fmla="*/ 1454226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7 w 13056509"/>
              <a:gd name="connsiteY1" fmla="*/ 1035586 h 1630496"/>
              <a:gd name="connsiteX2" fmla="*/ 3650163 w 13056509"/>
              <a:gd name="connsiteY2" fmla="*/ 694064 h 1630496"/>
              <a:gd name="connsiteX3" fmla="*/ 5245431 w 13056509"/>
              <a:gd name="connsiteY3" fmla="*/ 1564395 h 1630496"/>
              <a:gd name="connsiteX4" fmla="*/ 6984694 w 13056509"/>
              <a:gd name="connsiteY4" fmla="*/ 89236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7 w 13056509"/>
              <a:gd name="connsiteY1" fmla="*/ 1035586 h 1630496"/>
              <a:gd name="connsiteX2" fmla="*/ 3650163 w 13056509"/>
              <a:gd name="connsiteY2" fmla="*/ 694064 h 1630496"/>
              <a:gd name="connsiteX3" fmla="*/ 5245431 w 13056509"/>
              <a:gd name="connsiteY3" fmla="*/ 1564395 h 1630496"/>
              <a:gd name="connsiteX4" fmla="*/ 7845953 w 13056509"/>
              <a:gd name="connsiteY4" fmla="*/ 683046 h 1630496"/>
              <a:gd name="connsiteX5" fmla="*/ 9291020 w 13056509"/>
              <a:gd name="connsiteY5" fmla="*/ 1299990 h 1630496"/>
              <a:gd name="connsiteX6" fmla="*/ 13056509 w 13056509"/>
              <a:gd name="connsiteY6" fmla="*/ 0 h 1630496"/>
              <a:gd name="connsiteX0" fmla="*/ 0 w 13056509"/>
              <a:gd name="connsiteY0" fmla="*/ 1630496 h 1630496"/>
              <a:gd name="connsiteX1" fmla="*/ 1807527 w 13056509"/>
              <a:gd name="connsiteY1" fmla="*/ 1035586 h 1630496"/>
              <a:gd name="connsiteX2" fmla="*/ 3650163 w 13056509"/>
              <a:gd name="connsiteY2" fmla="*/ 694064 h 1630496"/>
              <a:gd name="connsiteX3" fmla="*/ 5245431 w 13056509"/>
              <a:gd name="connsiteY3" fmla="*/ 1564395 h 1630496"/>
              <a:gd name="connsiteX4" fmla="*/ 7845953 w 13056509"/>
              <a:gd name="connsiteY4" fmla="*/ 683046 h 1630496"/>
              <a:gd name="connsiteX5" fmla="*/ 10883758 w 13056509"/>
              <a:gd name="connsiteY5" fmla="*/ 1178804 h 1630496"/>
              <a:gd name="connsiteX6" fmla="*/ 13056509 w 13056509"/>
              <a:gd name="connsiteY6" fmla="*/ 0 h 1630496"/>
              <a:gd name="connsiteX0" fmla="*/ 0 w 13233480"/>
              <a:gd name="connsiteY0" fmla="*/ 1443209 h 1443209"/>
              <a:gd name="connsiteX1" fmla="*/ 1807527 w 13233480"/>
              <a:gd name="connsiteY1" fmla="*/ 848299 h 1443209"/>
              <a:gd name="connsiteX2" fmla="*/ 3650163 w 13233480"/>
              <a:gd name="connsiteY2" fmla="*/ 506777 h 1443209"/>
              <a:gd name="connsiteX3" fmla="*/ 5245431 w 13233480"/>
              <a:gd name="connsiteY3" fmla="*/ 1377108 h 1443209"/>
              <a:gd name="connsiteX4" fmla="*/ 7845953 w 13233480"/>
              <a:gd name="connsiteY4" fmla="*/ 495759 h 1443209"/>
              <a:gd name="connsiteX5" fmla="*/ 10883758 w 13233480"/>
              <a:gd name="connsiteY5" fmla="*/ 991517 h 1443209"/>
              <a:gd name="connsiteX6" fmla="*/ 13233480 w 13233480"/>
              <a:gd name="connsiteY6" fmla="*/ 0 h 1443209"/>
              <a:gd name="connsiteX0" fmla="*/ 0 w 13233480"/>
              <a:gd name="connsiteY0" fmla="*/ 1443209 h 1443209"/>
              <a:gd name="connsiteX1" fmla="*/ 1807527 w 13233480"/>
              <a:gd name="connsiteY1" fmla="*/ 848299 h 1443209"/>
              <a:gd name="connsiteX2" fmla="*/ 3461394 w 13233480"/>
              <a:gd name="connsiteY2" fmla="*/ 473726 h 1443209"/>
              <a:gd name="connsiteX3" fmla="*/ 5245431 w 13233480"/>
              <a:gd name="connsiteY3" fmla="*/ 1377108 h 1443209"/>
              <a:gd name="connsiteX4" fmla="*/ 7845953 w 13233480"/>
              <a:gd name="connsiteY4" fmla="*/ 495759 h 1443209"/>
              <a:gd name="connsiteX5" fmla="*/ 10883758 w 13233480"/>
              <a:gd name="connsiteY5" fmla="*/ 991517 h 1443209"/>
              <a:gd name="connsiteX6" fmla="*/ 13233480 w 13233480"/>
              <a:gd name="connsiteY6" fmla="*/ 0 h 1443209"/>
              <a:gd name="connsiteX0" fmla="*/ 0 w 13233480"/>
              <a:gd name="connsiteY0" fmla="*/ 1443209 h 1443209"/>
              <a:gd name="connsiteX1" fmla="*/ 1807527 w 13233480"/>
              <a:gd name="connsiteY1" fmla="*/ 848299 h 1443209"/>
              <a:gd name="connsiteX2" fmla="*/ 3461394 w 13233480"/>
              <a:gd name="connsiteY2" fmla="*/ 473726 h 1443209"/>
              <a:gd name="connsiteX3" fmla="*/ 5390405 w 13233480"/>
              <a:gd name="connsiteY3" fmla="*/ 1284640 h 1443209"/>
              <a:gd name="connsiteX4" fmla="*/ 7845953 w 13233480"/>
              <a:gd name="connsiteY4" fmla="*/ 495759 h 1443209"/>
              <a:gd name="connsiteX5" fmla="*/ 10883758 w 13233480"/>
              <a:gd name="connsiteY5" fmla="*/ 991517 h 1443209"/>
              <a:gd name="connsiteX6" fmla="*/ 13233480 w 13233480"/>
              <a:gd name="connsiteY6" fmla="*/ 0 h 1443209"/>
              <a:gd name="connsiteX0" fmla="*/ 0 w 13233480"/>
              <a:gd name="connsiteY0" fmla="*/ 1443209 h 1443209"/>
              <a:gd name="connsiteX1" fmla="*/ 1807527 w 13233480"/>
              <a:gd name="connsiteY1" fmla="*/ 848299 h 1443209"/>
              <a:gd name="connsiteX2" fmla="*/ 3461394 w 13233480"/>
              <a:gd name="connsiteY2" fmla="*/ 473726 h 1443209"/>
              <a:gd name="connsiteX3" fmla="*/ 5501924 w 13233480"/>
              <a:gd name="connsiteY3" fmla="*/ 1243543 h 1443209"/>
              <a:gd name="connsiteX4" fmla="*/ 7845953 w 13233480"/>
              <a:gd name="connsiteY4" fmla="*/ 495759 h 1443209"/>
              <a:gd name="connsiteX5" fmla="*/ 10883758 w 13233480"/>
              <a:gd name="connsiteY5" fmla="*/ 991517 h 1443209"/>
              <a:gd name="connsiteX6" fmla="*/ 13233480 w 13233480"/>
              <a:gd name="connsiteY6" fmla="*/ 0 h 1443209"/>
              <a:gd name="connsiteX0" fmla="*/ 0 w 13233480"/>
              <a:gd name="connsiteY0" fmla="*/ 1443209 h 1443209"/>
              <a:gd name="connsiteX1" fmla="*/ 1807527 w 13233480"/>
              <a:gd name="connsiteY1" fmla="*/ 848299 h 1443209"/>
              <a:gd name="connsiteX2" fmla="*/ 3461394 w 13233480"/>
              <a:gd name="connsiteY2" fmla="*/ 473726 h 1443209"/>
              <a:gd name="connsiteX3" fmla="*/ 5501925 w 13233480"/>
              <a:gd name="connsiteY3" fmla="*/ 1181898 h 1443209"/>
              <a:gd name="connsiteX4" fmla="*/ 7845953 w 13233480"/>
              <a:gd name="connsiteY4" fmla="*/ 495759 h 1443209"/>
              <a:gd name="connsiteX5" fmla="*/ 10883758 w 13233480"/>
              <a:gd name="connsiteY5" fmla="*/ 991517 h 1443209"/>
              <a:gd name="connsiteX6" fmla="*/ 13233480 w 13233480"/>
              <a:gd name="connsiteY6" fmla="*/ 0 h 1443209"/>
              <a:gd name="connsiteX0" fmla="*/ 0 w 13244632"/>
              <a:gd name="connsiteY0" fmla="*/ 1350741 h 1350741"/>
              <a:gd name="connsiteX1" fmla="*/ 1807527 w 13244632"/>
              <a:gd name="connsiteY1" fmla="*/ 755831 h 1350741"/>
              <a:gd name="connsiteX2" fmla="*/ 3461394 w 13244632"/>
              <a:gd name="connsiteY2" fmla="*/ 381258 h 1350741"/>
              <a:gd name="connsiteX3" fmla="*/ 5501925 w 13244632"/>
              <a:gd name="connsiteY3" fmla="*/ 1089430 h 1350741"/>
              <a:gd name="connsiteX4" fmla="*/ 7845953 w 13244632"/>
              <a:gd name="connsiteY4" fmla="*/ 403291 h 1350741"/>
              <a:gd name="connsiteX5" fmla="*/ 10883758 w 13244632"/>
              <a:gd name="connsiteY5" fmla="*/ 899049 h 1350741"/>
              <a:gd name="connsiteX6" fmla="*/ 13244632 w 13244632"/>
              <a:gd name="connsiteY6" fmla="*/ 0 h 1350741"/>
              <a:gd name="connsiteX0" fmla="*/ 0 w 13283185"/>
              <a:gd name="connsiteY0" fmla="*/ 1205775 h 1205775"/>
              <a:gd name="connsiteX1" fmla="*/ 1807527 w 13283185"/>
              <a:gd name="connsiteY1" fmla="*/ 610865 h 1205775"/>
              <a:gd name="connsiteX2" fmla="*/ 3461394 w 13283185"/>
              <a:gd name="connsiteY2" fmla="*/ 236292 h 1205775"/>
              <a:gd name="connsiteX3" fmla="*/ 5501925 w 13283185"/>
              <a:gd name="connsiteY3" fmla="*/ 944464 h 1205775"/>
              <a:gd name="connsiteX4" fmla="*/ 7845953 w 13283185"/>
              <a:gd name="connsiteY4" fmla="*/ 258325 h 1205775"/>
              <a:gd name="connsiteX5" fmla="*/ 10883758 w 13283185"/>
              <a:gd name="connsiteY5" fmla="*/ 754083 h 1205775"/>
              <a:gd name="connsiteX6" fmla="*/ 13283185 w 13283185"/>
              <a:gd name="connsiteY6" fmla="*/ 0 h 1205775"/>
              <a:gd name="connsiteX0" fmla="*/ 0 w 13283185"/>
              <a:gd name="connsiteY0" fmla="*/ 1205775 h 1205775"/>
              <a:gd name="connsiteX1" fmla="*/ 1807527 w 13283185"/>
              <a:gd name="connsiteY1" fmla="*/ 610865 h 1205775"/>
              <a:gd name="connsiteX2" fmla="*/ 3461394 w 13283185"/>
              <a:gd name="connsiteY2" fmla="*/ 236292 h 1205775"/>
              <a:gd name="connsiteX3" fmla="*/ 5501925 w 13283185"/>
              <a:gd name="connsiteY3" fmla="*/ 944464 h 1205775"/>
              <a:gd name="connsiteX4" fmla="*/ 7845953 w 13283185"/>
              <a:gd name="connsiteY4" fmla="*/ 258325 h 1205775"/>
              <a:gd name="connsiteX5" fmla="*/ 10948015 w 13283185"/>
              <a:gd name="connsiteY5" fmla="*/ 798688 h 1205775"/>
              <a:gd name="connsiteX6" fmla="*/ 13283185 w 13283185"/>
              <a:gd name="connsiteY6" fmla="*/ 0 h 120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283185" h="1205775">
                <a:moveTo>
                  <a:pt x="0" y="1205775"/>
                </a:moveTo>
                <a:cubicBezTo>
                  <a:pt x="639896" y="985438"/>
                  <a:pt x="1230628" y="772446"/>
                  <a:pt x="1807527" y="610865"/>
                </a:cubicBezTo>
                <a:cubicBezTo>
                  <a:pt x="2384426" y="449285"/>
                  <a:pt x="2845661" y="180692"/>
                  <a:pt x="3461394" y="236292"/>
                </a:cubicBezTo>
                <a:cubicBezTo>
                  <a:pt x="4077127" y="291892"/>
                  <a:pt x="4771165" y="940792"/>
                  <a:pt x="5501925" y="944464"/>
                </a:cubicBezTo>
                <a:cubicBezTo>
                  <a:pt x="6232685" y="948136"/>
                  <a:pt x="6938271" y="282621"/>
                  <a:pt x="7845953" y="258325"/>
                </a:cubicBezTo>
                <a:cubicBezTo>
                  <a:pt x="8753635" y="234029"/>
                  <a:pt x="10039123" y="923546"/>
                  <a:pt x="10948015" y="798688"/>
                </a:cubicBezTo>
                <a:cubicBezTo>
                  <a:pt x="11945041" y="651796"/>
                  <a:pt x="12018999" y="615108"/>
                  <a:pt x="13283185" y="0"/>
                </a:cubicBezTo>
              </a:path>
            </a:pathLst>
          </a:custGeom>
          <a:noFill/>
          <a:ln w="3175">
            <a:gradFill flip="none" rotWithShape="1">
              <a:gsLst>
                <a:gs pos="0">
                  <a:srgbClr val="004F88">
                    <a:alpha val="20000"/>
                  </a:srgbClr>
                </a:gs>
                <a:gs pos="39000">
                  <a:srgbClr val="00B0F0">
                    <a:alpha val="20000"/>
                  </a:srgbClr>
                </a:gs>
                <a:gs pos="100000">
                  <a:srgbClr val="FFC000">
                    <a:alpha val="20000"/>
                  </a:srgbClr>
                </a:gs>
              </a:gsLst>
              <a:lin ang="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9DCDA6-62D7-4A04-91A2-27ED3E14B2F3}"/>
              </a:ext>
            </a:extLst>
          </p:cNvPr>
          <p:cNvSpPr txBox="1"/>
          <p:nvPr/>
        </p:nvSpPr>
        <p:spPr>
          <a:xfrm>
            <a:off x="2524458" y="4003842"/>
            <a:ext cx="2185831" cy="1315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004F8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更换衣物</a:t>
            </a:r>
            <a:endParaRPr lang="en-US" altLang="zh-CN" sz="2000" dirty="0">
              <a:solidFill>
                <a:srgbClr val="004F8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脱掉潮湿冰冷的衣物以温暖的衣物、睡袋等裹住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患者全身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7880AB-5191-4F3D-A042-B2D0D10FA5BC}"/>
              </a:ext>
            </a:extLst>
          </p:cNvPr>
          <p:cNvSpPr txBox="1"/>
          <p:nvPr/>
        </p:nvSpPr>
        <p:spPr>
          <a:xfrm>
            <a:off x="5157043" y="2180218"/>
            <a:ext cx="2323388" cy="1019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004F8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意识清醒</a:t>
            </a:r>
            <a:endParaRPr lang="en-US" altLang="zh-CN" sz="2000" dirty="0">
              <a:solidFill>
                <a:srgbClr val="004F8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则可让他喝一些热而甜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的饮料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BC6326-92C6-48C5-BB6E-63E9822DD654}"/>
              </a:ext>
            </a:extLst>
          </p:cNvPr>
          <p:cNvSpPr txBox="1"/>
          <p:nvPr/>
        </p:nvSpPr>
        <p:spPr>
          <a:xfrm>
            <a:off x="7028825" y="4003842"/>
            <a:ext cx="2663773" cy="1315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004F8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不省人事</a:t>
            </a:r>
            <a:endParaRPr lang="en-US" altLang="zh-CN" sz="2000" dirty="0">
              <a:solidFill>
                <a:srgbClr val="004F8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则让他以复原姿势躺着可给与患者热水瓶或施救者以体温传导，以防患者体温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再度下降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79C8198-8B52-426C-9AC1-FA71040BABC0}"/>
              </a:ext>
            </a:extLst>
          </p:cNvPr>
          <p:cNvSpPr txBox="1"/>
          <p:nvPr/>
        </p:nvSpPr>
        <p:spPr>
          <a:xfrm>
            <a:off x="9302781" y="2180218"/>
            <a:ext cx="2185831" cy="1019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004F8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呼吸及心跳停止</a:t>
            </a:r>
            <a:endParaRPr lang="en-US" altLang="zh-CN" sz="2000" dirty="0">
              <a:solidFill>
                <a:srgbClr val="004F8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则应展开心肺复苏术并尽快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送医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B55D55A-4EBC-4142-9309-2983C73C51C9}"/>
              </a:ext>
            </a:extLst>
          </p:cNvPr>
          <p:cNvSpPr txBox="1"/>
          <p:nvPr/>
        </p:nvSpPr>
        <p:spPr>
          <a:xfrm>
            <a:off x="870214" y="2180218"/>
            <a:ext cx="2464479" cy="104810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5000"/>
              </a:lnSpc>
              <a:spcAft>
                <a:spcPts val="500"/>
              </a:spcAft>
            </a:pPr>
            <a:r>
              <a:rPr lang="zh-CN" altLang="en-US" sz="2000" dirty="0">
                <a:solidFill>
                  <a:srgbClr val="004F88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移动位置</a:t>
            </a:r>
            <a:endParaRPr lang="en-US" altLang="zh-CN" sz="2000" dirty="0">
              <a:solidFill>
                <a:srgbClr val="004F88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将患者带离恶劣的低温环境移至温暖的帐篷或山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屋内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D453146-C8D9-4B8D-B3C5-AC99B3EC0F98}"/>
              </a:ext>
            </a:extLst>
          </p:cNvPr>
          <p:cNvCxnSpPr>
            <a:cxnSpLocks/>
          </p:cNvCxnSpPr>
          <p:nvPr/>
        </p:nvCxnSpPr>
        <p:spPr>
          <a:xfrm flipV="1">
            <a:off x="1162372" y="3305759"/>
            <a:ext cx="0" cy="433952"/>
          </a:xfrm>
          <a:prstGeom prst="line">
            <a:avLst/>
          </a:prstGeom>
          <a:ln>
            <a:gradFill>
              <a:gsLst>
                <a:gs pos="0">
                  <a:srgbClr val="004F88"/>
                </a:gs>
                <a:gs pos="100000">
                  <a:srgbClr val="004F88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480E7C-B195-4015-8056-68E54FFBE15E}"/>
              </a:ext>
            </a:extLst>
          </p:cNvPr>
          <p:cNvCxnSpPr/>
          <p:nvPr/>
        </p:nvCxnSpPr>
        <p:spPr>
          <a:xfrm>
            <a:off x="2909986" y="3584727"/>
            <a:ext cx="0" cy="433952"/>
          </a:xfrm>
          <a:prstGeom prst="line">
            <a:avLst/>
          </a:prstGeom>
          <a:ln>
            <a:gradFill>
              <a:gsLst>
                <a:gs pos="0">
                  <a:srgbClr val="004F88"/>
                </a:gs>
                <a:gs pos="100000">
                  <a:srgbClr val="004F88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083F096-EC37-4ADF-AF67-025E516557D8}"/>
              </a:ext>
            </a:extLst>
          </p:cNvPr>
          <p:cNvCxnSpPr/>
          <p:nvPr/>
        </p:nvCxnSpPr>
        <p:spPr>
          <a:xfrm>
            <a:off x="7388999" y="3615721"/>
            <a:ext cx="0" cy="433952"/>
          </a:xfrm>
          <a:prstGeom prst="line">
            <a:avLst/>
          </a:prstGeom>
          <a:ln>
            <a:gradFill>
              <a:gsLst>
                <a:gs pos="0">
                  <a:srgbClr val="004F88"/>
                </a:gs>
                <a:gs pos="85000">
                  <a:srgbClr val="004F88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8DC2389-9D65-4294-AB44-35A4EE9784FF}"/>
              </a:ext>
            </a:extLst>
          </p:cNvPr>
          <p:cNvCxnSpPr>
            <a:cxnSpLocks/>
          </p:cNvCxnSpPr>
          <p:nvPr/>
        </p:nvCxnSpPr>
        <p:spPr>
          <a:xfrm flipV="1">
            <a:off x="5436009" y="3310378"/>
            <a:ext cx="0" cy="433952"/>
          </a:xfrm>
          <a:prstGeom prst="line">
            <a:avLst/>
          </a:prstGeom>
          <a:ln>
            <a:gradFill>
              <a:gsLst>
                <a:gs pos="0">
                  <a:srgbClr val="004F88"/>
                </a:gs>
                <a:gs pos="100000">
                  <a:srgbClr val="004F88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B52C827-3B22-4D78-B427-75179F37BC1C}"/>
              </a:ext>
            </a:extLst>
          </p:cNvPr>
          <p:cNvCxnSpPr>
            <a:cxnSpLocks/>
          </p:cNvCxnSpPr>
          <p:nvPr/>
        </p:nvCxnSpPr>
        <p:spPr>
          <a:xfrm flipV="1">
            <a:off x="9605051" y="3246437"/>
            <a:ext cx="0" cy="433952"/>
          </a:xfrm>
          <a:prstGeom prst="line">
            <a:avLst/>
          </a:prstGeom>
          <a:ln>
            <a:gradFill>
              <a:gsLst>
                <a:gs pos="0">
                  <a:srgbClr val="004F88"/>
                </a:gs>
                <a:gs pos="100000">
                  <a:srgbClr val="004F88">
                    <a:alpha val="0"/>
                  </a:srgb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雪山山顶&#10;&#10;描述已自动生成">
            <a:extLst>
              <a:ext uri="{FF2B5EF4-FFF2-40B4-BE49-F238E27FC236}">
                <a16:creationId xmlns:a16="http://schemas.microsoft.com/office/drawing/2014/main" id="{A8EBFE3E-5CB4-4FFC-9A6C-B10E5F86D3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26942"/>
            <a:ext cx="12192000" cy="163049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35EA4DD-C0EF-47D0-918B-C1FE9F84BCCB}"/>
              </a:ext>
            </a:extLst>
          </p:cNvPr>
          <p:cNvSpPr txBox="1"/>
          <p:nvPr/>
        </p:nvSpPr>
        <p:spPr>
          <a:xfrm>
            <a:off x="3045942" y="2096119"/>
            <a:ext cx="46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>
                  <a:solidFill>
                    <a:srgbClr val="00B0F0">
                      <a:alpha val="2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</a:t>
            </a:r>
            <a:endParaRPr lang="zh-CN" altLang="en-US" sz="2800" b="1" dirty="0">
              <a:ln>
                <a:solidFill>
                  <a:srgbClr val="00B0F0">
                    <a:alpha val="2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538A443-CFCE-40CC-AD8A-DDAADFD974B3}"/>
              </a:ext>
            </a:extLst>
          </p:cNvPr>
          <p:cNvSpPr txBox="1"/>
          <p:nvPr/>
        </p:nvSpPr>
        <p:spPr>
          <a:xfrm>
            <a:off x="4257045" y="3943728"/>
            <a:ext cx="46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>
                  <a:solidFill>
                    <a:srgbClr val="00B0F0">
                      <a:alpha val="2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</a:t>
            </a:r>
            <a:endParaRPr lang="zh-CN" altLang="en-US" sz="2800" b="1" dirty="0">
              <a:ln>
                <a:solidFill>
                  <a:srgbClr val="00B0F0">
                    <a:alpha val="2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6274049-2D18-4E1E-B3EE-C0C64D5A781C}"/>
              </a:ext>
            </a:extLst>
          </p:cNvPr>
          <p:cNvSpPr txBox="1"/>
          <p:nvPr/>
        </p:nvSpPr>
        <p:spPr>
          <a:xfrm>
            <a:off x="9364164" y="3937306"/>
            <a:ext cx="46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>
                  <a:solidFill>
                    <a:srgbClr val="00B0F0">
                      <a:alpha val="2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4</a:t>
            </a:r>
            <a:endParaRPr lang="zh-CN" altLang="en-US" sz="2800" b="1" dirty="0">
              <a:ln>
                <a:solidFill>
                  <a:srgbClr val="00B0F0">
                    <a:alpha val="2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F667479-ED6A-438F-AEEE-DE3FDAE300CA}"/>
              </a:ext>
            </a:extLst>
          </p:cNvPr>
          <p:cNvSpPr txBox="1"/>
          <p:nvPr/>
        </p:nvSpPr>
        <p:spPr>
          <a:xfrm>
            <a:off x="7104920" y="2094236"/>
            <a:ext cx="46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>
                  <a:solidFill>
                    <a:srgbClr val="00B0F0">
                      <a:alpha val="2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3</a:t>
            </a:r>
            <a:endParaRPr lang="zh-CN" altLang="en-US" sz="2800" b="1" dirty="0">
              <a:ln>
                <a:solidFill>
                  <a:srgbClr val="00B0F0">
                    <a:alpha val="2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10679E0-5E87-4C05-825A-7054D0E41D95}"/>
              </a:ext>
            </a:extLst>
          </p:cNvPr>
          <p:cNvSpPr txBox="1"/>
          <p:nvPr/>
        </p:nvSpPr>
        <p:spPr>
          <a:xfrm>
            <a:off x="11033491" y="2092116"/>
            <a:ext cx="46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n>
                  <a:solidFill>
                    <a:srgbClr val="00B0F0">
                      <a:alpha val="20000"/>
                    </a:srgbClr>
                  </a:solidFill>
                </a:ln>
                <a:noFill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5</a:t>
            </a:r>
            <a:endParaRPr lang="zh-CN" altLang="en-US" sz="2800" b="1" dirty="0">
              <a:ln>
                <a:solidFill>
                  <a:srgbClr val="00B0F0">
                    <a:alpha val="20000"/>
                  </a:srgbClr>
                </a:solidFill>
              </a:ln>
              <a:noFill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1390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图片 442" descr="彩虹挂在空中&#10;&#10;低可信度描述已自动生成">
            <a:extLst>
              <a:ext uri="{FF2B5EF4-FFF2-40B4-BE49-F238E27FC236}">
                <a16:creationId xmlns:a16="http://schemas.microsoft.com/office/drawing/2014/main" id="{BAB710BB-8FF1-47C1-9D93-C888B20DA1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45" name="图形 340">
            <a:extLst>
              <a:ext uri="{FF2B5EF4-FFF2-40B4-BE49-F238E27FC236}">
                <a16:creationId xmlns:a16="http://schemas.microsoft.com/office/drawing/2014/main" id="{C87A61E9-A54D-4844-A87F-CEB6579C06CF}"/>
              </a:ext>
            </a:extLst>
          </p:cNvPr>
          <p:cNvGrpSpPr/>
          <p:nvPr/>
        </p:nvGrpSpPr>
        <p:grpSpPr>
          <a:xfrm>
            <a:off x="-72086" y="-43879"/>
            <a:ext cx="12336173" cy="1860379"/>
            <a:chOff x="7971" y="1394"/>
            <a:chExt cx="12175807" cy="1836194"/>
          </a:xfrm>
          <a:noFill/>
        </p:grpSpPr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050136FB-DD36-471E-B848-FD5F98245837}"/>
                </a:ext>
              </a:extLst>
            </p:cNvPr>
            <p:cNvSpPr/>
            <p:nvPr/>
          </p:nvSpPr>
          <p:spPr>
            <a:xfrm>
              <a:off x="11203" y="3169"/>
              <a:ext cx="12169342" cy="1833786"/>
            </a:xfrm>
            <a:custGeom>
              <a:avLst/>
              <a:gdLst>
                <a:gd name="connsiteX0" fmla="*/ 0 w 12169336"/>
                <a:gd name="connsiteY0" fmla="*/ 0 h 1833786"/>
                <a:gd name="connsiteX1" fmla="*/ 12169337 w 12169336"/>
                <a:gd name="connsiteY1" fmla="*/ 0 h 1833786"/>
                <a:gd name="connsiteX2" fmla="*/ 8912294 w 12169336"/>
                <a:gd name="connsiteY2" fmla="*/ 1833786 h 1833786"/>
                <a:gd name="connsiteX3" fmla="*/ 3257043 w 12169336"/>
                <a:gd name="connsiteY3" fmla="*/ 1833786 h 1833786"/>
                <a:gd name="connsiteX4" fmla="*/ 0 w 12169336"/>
                <a:gd name="connsiteY4" fmla="*/ 0 h 183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9336" h="1833786">
                  <a:moveTo>
                    <a:pt x="0" y="0"/>
                  </a:moveTo>
                  <a:lnTo>
                    <a:pt x="12169337" y="0"/>
                  </a:lnTo>
                  <a:lnTo>
                    <a:pt x="8912294" y="1833786"/>
                  </a:lnTo>
                  <a:lnTo>
                    <a:pt x="3257043" y="18337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5FACA83E-424F-417F-B7BE-F14B7B579583}"/>
                </a:ext>
              </a:extLst>
            </p:cNvPr>
            <p:cNvSpPr/>
            <p:nvPr/>
          </p:nvSpPr>
          <p:spPr>
            <a:xfrm>
              <a:off x="7971" y="1394"/>
              <a:ext cx="12175807" cy="1836194"/>
            </a:xfrm>
            <a:custGeom>
              <a:avLst/>
              <a:gdLst>
                <a:gd name="connsiteX0" fmla="*/ 8397692 w 12175801"/>
                <a:gd name="connsiteY0" fmla="*/ 1834422 h 1836194"/>
                <a:gd name="connsiteX1" fmla="*/ 8396614 w 12175801"/>
                <a:gd name="connsiteY1" fmla="*/ 1835183 h 1836194"/>
                <a:gd name="connsiteX2" fmla="*/ 8402572 w 12175801"/>
                <a:gd name="connsiteY2" fmla="*/ 1835183 h 1836194"/>
                <a:gd name="connsiteX3" fmla="*/ 8403713 w 12175801"/>
                <a:gd name="connsiteY3" fmla="*/ 1834422 h 1836194"/>
                <a:gd name="connsiteX4" fmla="*/ 8911661 w 12175801"/>
                <a:gd name="connsiteY4" fmla="*/ 1834422 h 1836194"/>
                <a:gd name="connsiteX5" fmla="*/ 9053068 w 12175801"/>
                <a:gd name="connsiteY5" fmla="*/ 1754624 h 1836194"/>
                <a:gd name="connsiteX6" fmla="*/ 9056174 w 12175801"/>
                <a:gd name="connsiteY6" fmla="*/ 1754624 h 1836194"/>
                <a:gd name="connsiteX7" fmla="*/ 9059216 w 12175801"/>
                <a:gd name="connsiteY7" fmla="*/ 1752912 h 1836194"/>
                <a:gd name="connsiteX8" fmla="*/ 9056047 w 12175801"/>
                <a:gd name="connsiteY8" fmla="*/ 1752912 h 1836194"/>
                <a:gd name="connsiteX9" fmla="*/ 9212729 w 12175801"/>
                <a:gd name="connsiteY9" fmla="*/ 1664557 h 1836194"/>
                <a:gd name="connsiteX10" fmla="*/ 9216025 w 12175801"/>
                <a:gd name="connsiteY10" fmla="*/ 1664557 h 1836194"/>
                <a:gd name="connsiteX11" fmla="*/ 9219384 w 12175801"/>
                <a:gd name="connsiteY11" fmla="*/ 1662655 h 1836194"/>
                <a:gd name="connsiteX12" fmla="*/ 9216088 w 12175801"/>
                <a:gd name="connsiteY12" fmla="*/ 1662655 h 1836194"/>
                <a:gd name="connsiteX13" fmla="*/ 9390200 w 12175801"/>
                <a:gd name="connsiteY13" fmla="*/ 1564222 h 1836194"/>
                <a:gd name="connsiteX14" fmla="*/ 9393686 w 12175801"/>
                <a:gd name="connsiteY14" fmla="*/ 1564222 h 1836194"/>
                <a:gd name="connsiteX15" fmla="*/ 9397489 w 12175801"/>
                <a:gd name="connsiteY15" fmla="*/ 1562131 h 1836194"/>
                <a:gd name="connsiteX16" fmla="*/ 9394003 w 12175801"/>
                <a:gd name="connsiteY16" fmla="*/ 1562131 h 1836194"/>
                <a:gd name="connsiteX17" fmla="*/ 9589474 w 12175801"/>
                <a:gd name="connsiteY17" fmla="*/ 1451845 h 1836194"/>
                <a:gd name="connsiteX18" fmla="*/ 9593151 w 12175801"/>
                <a:gd name="connsiteY18" fmla="*/ 1451845 h 1836194"/>
                <a:gd name="connsiteX19" fmla="*/ 9597397 w 12175801"/>
                <a:gd name="connsiteY19" fmla="*/ 1449436 h 1836194"/>
                <a:gd name="connsiteX20" fmla="*/ 9593721 w 12175801"/>
                <a:gd name="connsiteY20" fmla="*/ 1449436 h 1836194"/>
                <a:gd name="connsiteX21" fmla="*/ 9814863 w 12175801"/>
                <a:gd name="connsiteY21" fmla="*/ 1324953 h 1836194"/>
                <a:gd name="connsiteX22" fmla="*/ 9818793 w 12175801"/>
                <a:gd name="connsiteY22" fmla="*/ 1324953 h 1836194"/>
                <a:gd name="connsiteX23" fmla="*/ 9823547 w 12175801"/>
                <a:gd name="connsiteY23" fmla="*/ 1322227 h 1836194"/>
                <a:gd name="connsiteX24" fmla="*/ 9819617 w 12175801"/>
                <a:gd name="connsiteY24" fmla="*/ 1322227 h 1836194"/>
                <a:gd name="connsiteX25" fmla="*/ 10070612 w 12175801"/>
                <a:gd name="connsiteY25" fmla="*/ 1180631 h 1836194"/>
                <a:gd name="connsiteX26" fmla="*/ 10074796 w 12175801"/>
                <a:gd name="connsiteY26" fmla="*/ 1180631 h 1836194"/>
                <a:gd name="connsiteX27" fmla="*/ 10080246 w 12175801"/>
                <a:gd name="connsiteY27" fmla="*/ 1177588 h 1836194"/>
                <a:gd name="connsiteX28" fmla="*/ 10076063 w 12175801"/>
                <a:gd name="connsiteY28" fmla="*/ 1177588 h 1836194"/>
                <a:gd name="connsiteX29" fmla="*/ 10363947 w 12175801"/>
                <a:gd name="connsiteY29" fmla="*/ 1015139 h 1836194"/>
                <a:gd name="connsiteX30" fmla="*/ 10368447 w 12175801"/>
                <a:gd name="connsiteY30" fmla="*/ 1015139 h 1836194"/>
                <a:gd name="connsiteX31" fmla="*/ 10374785 w 12175801"/>
                <a:gd name="connsiteY31" fmla="*/ 1011589 h 1836194"/>
                <a:gd name="connsiteX32" fmla="*/ 10370285 w 12175801"/>
                <a:gd name="connsiteY32" fmla="*/ 1011589 h 1836194"/>
                <a:gd name="connsiteX33" fmla="*/ 10704122 w 12175801"/>
                <a:gd name="connsiteY33" fmla="*/ 823279 h 1836194"/>
                <a:gd name="connsiteX34" fmla="*/ 10708939 w 12175801"/>
                <a:gd name="connsiteY34" fmla="*/ 823279 h 1836194"/>
                <a:gd name="connsiteX35" fmla="*/ 10716291 w 12175801"/>
                <a:gd name="connsiteY35" fmla="*/ 819096 h 1836194"/>
                <a:gd name="connsiteX36" fmla="*/ 10711474 w 12175801"/>
                <a:gd name="connsiteY36" fmla="*/ 819096 h 1836194"/>
                <a:gd name="connsiteX37" fmla="*/ 11102861 w 12175801"/>
                <a:gd name="connsiteY37" fmla="*/ 598271 h 1836194"/>
                <a:gd name="connsiteX38" fmla="*/ 11108186 w 12175801"/>
                <a:gd name="connsiteY38" fmla="*/ 598271 h 1836194"/>
                <a:gd name="connsiteX39" fmla="*/ 11116933 w 12175801"/>
                <a:gd name="connsiteY39" fmla="*/ 593327 h 1836194"/>
                <a:gd name="connsiteX40" fmla="*/ 11111608 w 12175801"/>
                <a:gd name="connsiteY40" fmla="*/ 593327 h 1836194"/>
                <a:gd name="connsiteX41" fmla="*/ 11576900 w 12175801"/>
                <a:gd name="connsiteY41" fmla="*/ 330670 h 1836194"/>
                <a:gd name="connsiteX42" fmla="*/ 11582668 w 12175801"/>
                <a:gd name="connsiteY42" fmla="*/ 330670 h 1836194"/>
                <a:gd name="connsiteX43" fmla="*/ 11593063 w 12175801"/>
                <a:gd name="connsiteY43" fmla="*/ 324775 h 1836194"/>
                <a:gd name="connsiteX44" fmla="*/ 11587232 w 12175801"/>
                <a:gd name="connsiteY44" fmla="*/ 324775 h 1836194"/>
                <a:gd name="connsiteX45" fmla="*/ 12150259 w 12175801"/>
                <a:gd name="connsiteY45" fmla="*/ 7165 h 1836194"/>
                <a:gd name="connsiteX46" fmla="*/ 11060078 w 12175801"/>
                <a:gd name="connsiteY46" fmla="*/ 7165 h 1836194"/>
                <a:gd name="connsiteX47" fmla="*/ 11065213 w 12175801"/>
                <a:gd name="connsiteY47" fmla="*/ 3615 h 1836194"/>
                <a:gd name="connsiteX48" fmla="*/ 11052536 w 12175801"/>
                <a:gd name="connsiteY48" fmla="*/ 3615 h 1836194"/>
                <a:gd name="connsiteX49" fmla="*/ 11047402 w 12175801"/>
                <a:gd name="connsiteY49" fmla="*/ 7165 h 1836194"/>
                <a:gd name="connsiteX50" fmla="*/ 9956270 w 12175801"/>
                <a:gd name="connsiteY50" fmla="*/ 7165 h 1836194"/>
                <a:gd name="connsiteX51" fmla="*/ 9960263 w 12175801"/>
                <a:gd name="connsiteY51" fmla="*/ 3615 h 1836194"/>
                <a:gd name="connsiteX52" fmla="*/ 9947586 w 12175801"/>
                <a:gd name="connsiteY52" fmla="*/ 3615 h 1836194"/>
                <a:gd name="connsiteX53" fmla="*/ 9943594 w 12175801"/>
                <a:gd name="connsiteY53" fmla="*/ 7165 h 1836194"/>
                <a:gd name="connsiteX54" fmla="*/ 8852842 w 12175801"/>
                <a:gd name="connsiteY54" fmla="*/ 7165 h 1836194"/>
                <a:gd name="connsiteX55" fmla="*/ 8855758 w 12175801"/>
                <a:gd name="connsiteY55" fmla="*/ 3615 h 1836194"/>
                <a:gd name="connsiteX56" fmla="*/ 8843081 w 12175801"/>
                <a:gd name="connsiteY56" fmla="*/ 3615 h 1836194"/>
                <a:gd name="connsiteX57" fmla="*/ 8840292 w 12175801"/>
                <a:gd name="connsiteY57" fmla="*/ 7165 h 1836194"/>
                <a:gd name="connsiteX58" fmla="*/ 7749478 w 12175801"/>
                <a:gd name="connsiteY58" fmla="*/ 7165 h 1836194"/>
                <a:gd name="connsiteX59" fmla="*/ 7751189 w 12175801"/>
                <a:gd name="connsiteY59" fmla="*/ 3615 h 1836194"/>
                <a:gd name="connsiteX60" fmla="*/ 7738513 w 12175801"/>
                <a:gd name="connsiteY60" fmla="*/ 3615 h 1836194"/>
                <a:gd name="connsiteX61" fmla="*/ 7736801 w 12175801"/>
                <a:gd name="connsiteY61" fmla="*/ 7165 h 1836194"/>
                <a:gd name="connsiteX62" fmla="*/ 6646620 w 12175801"/>
                <a:gd name="connsiteY62" fmla="*/ 7165 h 1836194"/>
                <a:gd name="connsiteX63" fmla="*/ 6647190 w 12175801"/>
                <a:gd name="connsiteY63" fmla="*/ 3615 h 1836194"/>
                <a:gd name="connsiteX64" fmla="*/ 6634514 w 12175801"/>
                <a:gd name="connsiteY64" fmla="*/ 3615 h 1836194"/>
                <a:gd name="connsiteX65" fmla="*/ 6633943 w 12175801"/>
                <a:gd name="connsiteY65" fmla="*/ 7165 h 1836194"/>
                <a:gd name="connsiteX66" fmla="*/ 5542875 w 12175801"/>
                <a:gd name="connsiteY66" fmla="*/ 7165 h 1836194"/>
                <a:gd name="connsiteX67" fmla="*/ 5542304 w 12175801"/>
                <a:gd name="connsiteY67" fmla="*/ 3615 h 1836194"/>
                <a:gd name="connsiteX68" fmla="*/ 5529628 w 12175801"/>
                <a:gd name="connsiteY68" fmla="*/ 3615 h 1836194"/>
                <a:gd name="connsiteX69" fmla="*/ 5530198 w 12175801"/>
                <a:gd name="connsiteY69" fmla="*/ 7165 h 1836194"/>
                <a:gd name="connsiteX70" fmla="*/ 4439193 w 12175801"/>
                <a:gd name="connsiteY70" fmla="*/ 7165 h 1836194"/>
                <a:gd name="connsiteX71" fmla="*/ 4437482 w 12175801"/>
                <a:gd name="connsiteY71" fmla="*/ 3615 h 1836194"/>
                <a:gd name="connsiteX72" fmla="*/ 4424805 w 12175801"/>
                <a:gd name="connsiteY72" fmla="*/ 3615 h 1836194"/>
                <a:gd name="connsiteX73" fmla="*/ 4426517 w 12175801"/>
                <a:gd name="connsiteY73" fmla="*/ 7165 h 1836194"/>
                <a:gd name="connsiteX74" fmla="*/ 3335828 w 12175801"/>
                <a:gd name="connsiteY74" fmla="*/ 7165 h 1836194"/>
                <a:gd name="connsiteX75" fmla="*/ 3332976 w 12175801"/>
                <a:gd name="connsiteY75" fmla="*/ 3615 h 1836194"/>
                <a:gd name="connsiteX76" fmla="*/ 3320300 w 12175801"/>
                <a:gd name="connsiteY76" fmla="*/ 3615 h 1836194"/>
                <a:gd name="connsiteX77" fmla="*/ 3323152 w 12175801"/>
                <a:gd name="connsiteY77" fmla="*/ 7165 h 1836194"/>
                <a:gd name="connsiteX78" fmla="*/ 2232971 w 12175801"/>
                <a:gd name="connsiteY78" fmla="*/ 7165 h 1836194"/>
                <a:gd name="connsiteX79" fmla="*/ 2228978 w 12175801"/>
                <a:gd name="connsiteY79" fmla="*/ 3615 h 1836194"/>
                <a:gd name="connsiteX80" fmla="*/ 2216301 w 12175801"/>
                <a:gd name="connsiteY80" fmla="*/ 3615 h 1836194"/>
                <a:gd name="connsiteX81" fmla="*/ 2220294 w 12175801"/>
                <a:gd name="connsiteY81" fmla="*/ 7165 h 1836194"/>
                <a:gd name="connsiteX82" fmla="*/ 1128972 w 12175801"/>
                <a:gd name="connsiteY82" fmla="*/ 7165 h 1836194"/>
                <a:gd name="connsiteX83" fmla="*/ 1123838 w 12175801"/>
                <a:gd name="connsiteY83" fmla="*/ 3615 h 1836194"/>
                <a:gd name="connsiteX84" fmla="*/ 1111162 w 12175801"/>
                <a:gd name="connsiteY84" fmla="*/ 3615 h 1836194"/>
                <a:gd name="connsiteX85" fmla="*/ 1116296 w 12175801"/>
                <a:gd name="connsiteY85" fmla="*/ 7165 h 1836194"/>
                <a:gd name="connsiteX86" fmla="*/ 25544 w 12175801"/>
                <a:gd name="connsiteY86" fmla="*/ 7165 h 1836194"/>
                <a:gd name="connsiteX87" fmla="*/ 588572 w 12175801"/>
                <a:gd name="connsiteY87" fmla="*/ 324965 h 1836194"/>
                <a:gd name="connsiteX88" fmla="*/ 582804 w 12175801"/>
                <a:gd name="connsiteY88" fmla="*/ 324965 h 1836194"/>
                <a:gd name="connsiteX89" fmla="*/ 593199 w 12175801"/>
                <a:gd name="connsiteY89" fmla="*/ 330860 h 1836194"/>
                <a:gd name="connsiteX90" fmla="*/ 599030 w 12175801"/>
                <a:gd name="connsiteY90" fmla="*/ 330860 h 1836194"/>
                <a:gd name="connsiteX91" fmla="*/ 1064576 w 12175801"/>
                <a:gd name="connsiteY91" fmla="*/ 593517 h 1836194"/>
                <a:gd name="connsiteX92" fmla="*/ 1059315 w 12175801"/>
                <a:gd name="connsiteY92" fmla="*/ 593517 h 1836194"/>
                <a:gd name="connsiteX93" fmla="*/ 1068062 w 12175801"/>
                <a:gd name="connsiteY93" fmla="*/ 598461 h 1836194"/>
                <a:gd name="connsiteX94" fmla="*/ 1073322 w 12175801"/>
                <a:gd name="connsiteY94" fmla="*/ 598461 h 1836194"/>
                <a:gd name="connsiteX95" fmla="*/ 1464710 w 12175801"/>
                <a:gd name="connsiteY95" fmla="*/ 819350 h 1836194"/>
                <a:gd name="connsiteX96" fmla="*/ 1459893 w 12175801"/>
                <a:gd name="connsiteY96" fmla="*/ 819350 h 1836194"/>
                <a:gd name="connsiteX97" fmla="*/ 1467245 w 12175801"/>
                <a:gd name="connsiteY97" fmla="*/ 823533 h 1836194"/>
                <a:gd name="connsiteX98" fmla="*/ 1472062 w 12175801"/>
                <a:gd name="connsiteY98" fmla="*/ 823533 h 1836194"/>
                <a:gd name="connsiteX99" fmla="*/ 1805835 w 12175801"/>
                <a:gd name="connsiteY99" fmla="*/ 1011843 h 1836194"/>
                <a:gd name="connsiteX100" fmla="*/ 1801335 w 12175801"/>
                <a:gd name="connsiteY100" fmla="*/ 1011843 h 1836194"/>
                <a:gd name="connsiteX101" fmla="*/ 1807673 w 12175801"/>
                <a:gd name="connsiteY101" fmla="*/ 1015392 h 1836194"/>
                <a:gd name="connsiteX102" fmla="*/ 1812174 w 12175801"/>
                <a:gd name="connsiteY102" fmla="*/ 1015392 h 1836194"/>
                <a:gd name="connsiteX103" fmla="*/ 2100058 w 12175801"/>
                <a:gd name="connsiteY103" fmla="*/ 1177842 h 1836194"/>
                <a:gd name="connsiteX104" fmla="*/ 2095874 w 12175801"/>
                <a:gd name="connsiteY104" fmla="*/ 1177842 h 1836194"/>
                <a:gd name="connsiteX105" fmla="*/ 2101325 w 12175801"/>
                <a:gd name="connsiteY105" fmla="*/ 1180884 h 1836194"/>
                <a:gd name="connsiteX106" fmla="*/ 2105508 w 12175801"/>
                <a:gd name="connsiteY106" fmla="*/ 1180884 h 1836194"/>
                <a:gd name="connsiteX107" fmla="*/ 2356504 w 12175801"/>
                <a:gd name="connsiteY107" fmla="*/ 1322481 h 1836194"/>
                <a:gd name="connsiteX108" fmla="*/ 2352574 w 12175801"/>
                <a:gd name="connsiteY108" fmla="*/ 1322481 h 1836194"/>
                <a:gd name="connsiteX109" fmla="*/ 2357328 w 12175801"/>
                <a:gd name="connsiteY109" fmla="*/ 1325206 h 1836194"/>
                <a:gd name="connsiteX110" fmla="*/ 2361067 w 12175801"/>
                <a:gd name="connsiteY110" fmla="*/ 1325206 h 1836194"/>
                <a:gd name="connsiteX111" fmla="*/ 2581702 w 12175801"/>
                <a:gd name="connsiteY111" fmla="*/ 1449690 h 1836194"/>
                <a:gd name="connsiteX112" fmla="*/ 2578026 w 12175801"/>
                <a:gd name="connsiteY112" fmla="*/ 1449690 h 1836194"/>
                <a:gd name="connsiteX113" fmla="*/ 2582272 w 12175801"/>
                <a:gd name="connsiteY113" fmla="*/ 1452098 h 1836194"/>
                <a:gd name="connsiteX114" fmla="*/ 2585949 w 12175801"/>
                <a:gd name="connsiteY114" fmla="*/ 1452098 h 1836194"/>
                <a:gd name="connsiteX115" fmla="*/ 2781421 w 12175801"/>
                <a:gd name="connsiteY115" fmla="*/ 1562384 h 1836194"/>
                <a:gd name="connsiteX116" fmla="*/ 2777998 w 12175801"/>
                <a:gd name="connsiteY116" fmla="*/ 1562384 h 1836194"/>
                <a:gd name="connsiteX117" fmla="*/ 2781738 w 12175801"/>
                <a:gd name="connsiteY117" fmla="*/ 1564476 h 1836194"/>
                <a:gd name="connsiteX118" fmla="*/ 2785731 w 12175801"/>
                <a:gd name="connsiteY118" fmla="*/ 1564476 h 1836194"/>
                <a:gd name="connsiteX119" fmla="*/ 2960160 w 12175801"/>
                <a:gd name="connsiteY119" fmla="*/ 1662909 h 1836194"/>
                <a:gd name="connsiteX120" fmla="*/ 2956864 w 12175801"/>
                <a:gd name="connsiteY120" fmla="*/ 1662909 h 1836194"/>
                <a:gd name="connsiteX121" fmla="*/ 2960223 w 12175801"/>
                <a:gd name="connsiteY121" fmla="*/ 1664811 h 1836194"/>
                <a:gd name="connsiteX122" fmla="*/ 2963202 w 12175801"/>
                <a:gd name="connsiteY122" fmla="*/ 1664811 h 1836194"/>
                <a:gd name="connsiteX123" fmla="*/ 3119820 w 12175801"/>
                <a:gd name="connsiteY123" fmla="*/ 1753166 h 1836194"/>
                <a:gd name="connsiteX124" fmla="*/ 3116715 w 12175801"/>
                <a:gd name="connsiteY124" fmla="*/ 1753166 h 1836194"/>
                <a:gd name="connsiteX125" fmla="*/ 3119694 w 12175801"/>
                <a:gd name="connsiteY125" fmla="*/ 1754877 h 1836194"/>
                <a:gd name="connsiteX126" fmla="*/ 3122863 w 12175801"/>
                <a:gd name="connsiteY126" fmla="*/ 1754877 h 1836194"/>
                <a:gd name="connsiteX127" fmla="*/ 3264206 w 12175801"/>
                <a:gd name="connsiteY127" fmla="*/ 1834676 h 1836194"/>
                <a:gd name="connsiteX128" fmla="*/ 3772155 w 12175801"/>
                <a:gd name="connsiteY128" fmla="*/ 1834676 h 1836194"/>
                <a:gd name="connsiteX129" fmla="*/ 3773295 w 12175801"/>
                <a:gd name="connsiteY129" fmla="*/ 1835437 h 1836194"/>
                <a:gd name="connsiteX130" fmla="*/ 3779253 w 12175801"/>
                <a:gd name="connsiteY130" fmla="*/ 1835437 h 1836194"/>
                <a:gd name="connsiteX131" fmla="*/ 3778176 w 12175801"/>
                <a:gd name="connsiteY131" fmla="*/ 1834676 h 1836194"/>
                <a:gd name="connsiteX132" fmla="*/ 4286188 w 12175801"/>
                <a:gd name="connsiteY132" fmla="*/ 1834676 h 1836194"/>
                <a:gd name="connsiteX133" fmla="*/ 4287012 w 12175801"/>
                <a:gd name="connsiteY133" fmla="*/ 1835437 h 1836194"/>
                <a:gd name="connsiteX134" fmla="*/ 4293033 w 12175801"/>
                <a:gd name="connsiteY134" fmla="*/ 1835437 h 1836194"/>
                <a:gd name="connsiteX135" fmla="*/ 4292146 w 12175801"/>
                <a:gd name="connsiteY135" fmla="*/ 1834676 h 1836194"/>
                <a:gd name="connsiteX136" fmla="*/ 4800094 w 12175801"/>
                <a:gd name="connsiteY136" fmla="*/ 1834676 h 1836194"/>
                <a:gd name="connsiteX137" fmla="*/ 4800728 w 12175801"/>
                <a:gd name="connsiteY137" fmla="*/ 1835437 h 1836194"/>
                <a:gd name="connsiteX138" fmla="*/ 4806686 w 12175801"/>
                <a:gd name="connsiteY138" fmla="*/ 1835437 h 1836194"/>
                <a:gd name="connsiteX139" fmla="*/ 4806052 w 12175801"/>
                <a:gd name="connsiteY139" fmla="*/ 1834676 h 1836194"/>
                <a:gd name="connsiteX140" fmla="*/ 5314000 w 12175801"/>
                <a:gd name="connsiteY140" fmla="*/ 1834676 h 1836194"/>
                <a:gd name="connsiteX141" fmla="*/ 5314381 w 12175801"/>
                <a:gd name="connsiteY141" fmla="*/ 1835437 h 1836194"/>
                <a:gd name="connsiteX142" fmla="*/ 5320402 w 12175801"/>
                <a:gd name="connsiteY142" fmla="*/ 1835437 h 1836194"/>
                <a:gd name="connsiteX143" fmla="*/ 5320022 w 12175801"/>
                <a:gd name="connsiteY143" fmla="*/ 1834676 h 1836194"/>
                <a:gd name="connsiteX144" fmla="*/ 5828097 w 12175801"/>
                <a:gd name="connsiteY144" fmla="*/ 1834676 h 1836194"/>
                <a:gd name="connsiteX145" fmla="*/ 5828097 w 12175801"/>
                <a:gd name="connsiteY145" fmla="*/ 1835437 h 1836194"/>
                <a:gd name="connsiteX146" fmla="*/ 5834055 w 12175801"/>
                <a:gd name="connsiteY146" fmla="*/ 1835437 h 1836194"/>
                <a:gd name="connsiteX147" fmla="*/ 5834055 w 12175801"/>
                <a:gd name="connsiteY147" fmla="*/ 1834676 h 1836194"/>
                <a:gd name="connsiteX148" fmla="*/ 6342067 w 12175801"/>
                <a:gd name="connsiteY148" fmla="*/ 1834676 h 1836194"/>
                <a:gd name="connsiteX149" fmla="*/ 6342067 w 12175801"/>
                <a:gd name="connsiteY149" fmla="*/ 1835437 h 1836194"/>
                <a:gd name="connsiteX150" fmla="*/ 6348025 w 12175801"/>
                <a:gd name="connsiteY150" fmla="*/ 1835437 h 1836194"/>
                <a:gd name="connsiteX151" fmla="*/ 6348025 w 12175801"/>
                <a:gd name="connsiteY151" fmla="*/ 1834676 h 1836194"/>
                <a:gd name="connsiteX152" fmla="*/ 6855973 w 12175801"/>
                <a:gd name="connsiteY152" fmla="*/ 1834676 h 1836194"/>
                <a:gd name="connsiteX153" fmla="*/ 6855656 w 12175801"/>
                <a:gd name="connsiteY153" fmla="*/ 1835437 h 1836194"/>
                <a:gd name="connsiteX154" fmla="*/ 6861614 w 12175801"/>
                <a:gd name="connsiteY154" fmla="*/ 1835437 h 1836194"/>
                <a:gd name="connsiteX155" fmla="*/ 6861994 w 12175801"/>
                <a:gd name="connsiteY155" fmla="*/ 1834676 h 1836194"/>
                <a:gd name="connsiteX156" fmla="*/ 7369942 w 12175801"/>
                <a:gd name="connsiteY156" fmla="*/ 1834676 h 1836194"/>
                <a:gd name="connsiteX157" fmla="*/ 7369309 w 12175801"/>
                <a:gd name="connsiteY157" fmla="*/ 1835437 h 1836194"/>
                <a:gd name="connsiteX158" fmla="*/ 7375266 w 12175801"/>
                <a:gd name="connsiteY158" fmla="*/ 1835437 h 1836194"/>
                <a:gd name="connsiteX159" fmla="*/ 7375900 w 12175801"/>
                <a:gd name="connsiteY159" fmla="*/ 1834676 h 1836194"/>
                <a:gd name="connsiteX160" fmla="*/ 7883848 w 12175801"/>
                <a:gd name="connsiteY160" fmla="*/ 1834676 h 1836194"/>
                <a:gd name="connsiteX161" fmla="*/ 7882961 w 12175801"/>
                <a:gd name="connsiteY161" fmla="*/ 1835437 h 1836194"/>
                <a:gd name="connsiteX162" fmla="*/ 7889299 w 12175801"/>
                <a:gd name="connsiteY162" fmla="*/ 1835437 h 1836194"/>
                <a:gd name="connsiteX163" fmla="*/ 7890187 w 12175801"/>
                <a:gd name="connsiteY163" fmla="*/ 1834676 h 1836194"/>
                <a:gd name="connsiteX164" fmla="*/ 8398135 w 12175801"/>
                <a:gd name="connsiteY164" fmla="*/ 1834676 h 1836194"/>
                <a:gd name="connsiteX165" fmla="*/ 8915337 w 12175801"/>
                <a:gd name="connsiteY165" fmla="*/ 1836197 h 1836194"/>
                <a:gd name="connsiteX166" fmla="*/ 3261100 w 12175801"/>
                <a:gd name="connsiteY166" fmla="*/ 1836197 h 1836194"/>
                <a:gd name="connsiteX167" fmla="*/ 1 w 12175801"/>
                <a:gd name="connsiteY167" fmla="*/ 2 h 1836194"/>
                <a:gd name="connsiteX168" fmla="*/ 12175803 w 12175801"/>
                <a:gd name="connsiteY168" fmla="*/ 2 h 1836194"/>
                <a:gd name="connsiteX169" fmla="*/ 8914830 w 12175801"/>
                <a:gd name="connsiteY169" fmla="*/ 1835944 h 183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12175801" h="1836194">
                  <a:moveTo>
                    <a:pt x="8397692" y="1834422"/>
                  </a:moveTo>
                  <a:lnTo>
                    <a:pt x="8396614" y="1835183"/>
                  </a:lnTo>
                  <a:lnTo>
                    <a:pt x="8402572" y="1835183"/>
                  </a:lnTo>
                  <a:lnTo>
                    <a:pt x="8403713" y="1834422"/>
                  </a:lnTo>
                  <a:lnTo>
                    <a:pt x="8911661" y="1834422"/>
                  </a:lnTo>
                  <a:lnTo>
                    <a:pt x="9053068" y="1754624"/>
                  </a:lnTo>
                  <a:lnTo>
                    <a:pt x="9056174" y="1754624"/>
                  </a:lnTo>
                  <a:lnTo>
                    <a:pt x="9059216" y="1752912"/>
                  </a:lnTo>
                  <a:lnTo>
                    <a:pt x="9056047" y="1752912"/>
                  </a:lnTo>
                  <a:lnTo>
                    <a:pt x="9212729" y="1664557"/>
                  </a:lnTo>
                  <a:lnTo>
                    <a:pt x="9216025" y="1664557"/>
                  </a:lnTo>
                  <a:lnTo>
                    <a:pt x="9219384" y="1662655"/>
                  </a:lnTo>
                  <a:lnTo>
                    <a:pt x="9216088" y="1662655"/>
                  </a:lnTo>
                  <a:lnTo>
                    <a:pt x="9390200" y="1564222"/>
                  </a:lnTo>
                  <a:lnTo>
                    <a:pt x="9393686" y="1564222"/>
                  </a:lnTo>
                  <a:lnTo>
                    <a:pt x="9397489" y="1562131"/>
                  </a:lnTo>
                  <a:lnTo>
                    <a:pt x="9394003" y="1562131"/>
                  </a:lnTo>
                  <a:lnTo>
                    <a:pt x="9589474" y="1451845"/>
                  </a:lnTo>
                  <a:lnTo>
                    <a:pt x="9593151" y="1451845"/>
                  </a:lnTo>
                  <a:lnTo>
                    <a:pt x="9597397" y="1449436"/>
                  </a:lnTo>
                  <a:lnTo>
                    <a:pt x="9593721" y="1449436"/>
                  </a:lnTo>
                  <a:lnTo>
                    <a:pt x="9814863" y="1324953"/>
                  </a:lnTo>
                  <a:lnTo>
                    <a:pt x="9818793" y="1324953"/>
                  </a:lnTo>
                  <a:lnTo>
                    <a:pt x="9823547" y="1322227"/>
                  </a:lnTo>
                  <a:lnTo>
                    <a:pt x="9819617" y="1322227"/>
                  </a:lnTo>
                  <a:lnTo>
                    <a:pt x="10070612" y="1180631"/>
                  </a:lnTo>
                  <a:lnTo>
                    <a:pt x="10074796" y="1180631"/>
                  </a:lnTo>
                  <a:lnTo>
                    <a:pt x="10080246" y="1177588"/>
                  </a:lnTo>
                  <a:lnTo>
                    <a:pt x="10076063" y="1177588"/>
                  </a:lnTo>
                  <a:lnTo>
                    <a:pt x="10363947" y="1015139"/>
                  </a:lnTo>
                  <a:lnTo>
                    <a:pt x="10368447" y="1015139"/>
                  </a:lnTo>
                  <a:lnTo>
                    <a:pt x="10374785" y="1011589"/>
                  </a:lnTo>
                  <a:lnTo>
                    <a:pt x="10370285" y="1011589"/>
                  </a:lnTo>
                  <a:lnTo>
                    <a:pt x="10704122" y="823279"/>
                  </a:lnTo>
                  <a:lnTo>
                    <a:pt x="10708939" y="823279"/>
                  </a:lnTo>
                  <a:lnTo>
                    <a:pt x="10716291" y="819096"/>
                  </a:lnTo>
                  <a:lnTo>
                    <a:pt x="10711474" y="819096"/>
                  </a:lnTo>
                  <a:lnTo>
                    <a:pt x="11102861" y="598271"/>
                  </a:lnTo>
                  <a:lnTo>
                    <a:pt x="11108186" y="598271"/>
                  </a:lnTo>
                  <a:lnTo>
                    <a:pt x="11116933" y="593327"/>
                  </a:lnTo>
                  <a:lnTo>
                    <a:pt x="11111608" y="593327"/>
                  </a:lnTo>
                  <a:lnTo>
                    <a:pt x="11576900" y="330670"/>
                  </a:lnTo>
                  <a:lnTo>
                    <a:pt x="11582668" y="330670"/>
                  </a:lnTo>
                  <a:lnTo>
                    <a:pt x="11593063" y="324775"/>
                  </a:lnTo>
                  <a:lnTo>
                    <a:pt x="11587232" y="324775"/>
                  </a:lnTo>
                  <a:lnTo>
                    <a:pt x="12150259" y="7165"/>
                  </a:lnTo>
                  <a:lnTo>
                    <a:pt x="11060078" y="7165"/>
                  </a:lnTo>
                  <a:lnTo>
                    <a:pt x="11065213" y="3615"/>
                  </a:lnTo>
                  <a:lnTo>
                    <a:pt x="11052536" y="3615"/>
                  </a:lnTo>
                  <a:lnTo>
                    <a:pt x="11047402" y="7165"/>
                  </a:lnTo>
                  <a:lnTo>
                    <a:pt x="9956270" y="7165"/>
                  </a:lnTo>
                  <a:lnTo>
                    <a:pt x="9960263" y="3615"/>
                  </a:lnTo>
                  <a:lnTo>
                    <a:pt x="9947586" y="3615"/>
                  </a:lnTo>
                  <a:lnTo>
                    <a:pt x="9943594" y="7165"/>
                  </a:lnTo>
                  <a:lnTo>
                    <a:pt x="8852842" y="7165"/>
                  </a:lnTo>
                  <a:lnTo>
                    <a:pt x="8855758" y="3615"/>
                  </a:lnTo>
                  <a:lnTo>
                    <a:pt x="8843081" y="3615"/>
                  </a:lnTo>
                  <a:lnTo>
                    <a:pt x="8840292" y="7165"/>
                  </a:lnTo>
                  <a:lnTo>
                    <a:pt x="7749478" y="7165"/>
                  </a:lnTo>
                  <a:lnTo>
                    <a:pt x="7751189" y="3615"/>
                  </a:lnTo>
                  <a:lnTo>
                    <a:pt x="7738513" y="3615"/>
                  </a:lnTo>
                  <a:lnTo>
                    <a:pt x="7736801" y="7165"/>
                  </a:lnTo>
                  <a:lnTo>
                    <a:pt x="6646620" y="7165"/>
                  </a:lnTo>
                  <a:lnTo>
                    <a:pt x="6647190" y="3615"/>
                  </a:lnTo>
                  <a:lnTo>
                    <a:pt x="6634514" y="3615"/>
                  </a:lnTo>
                  <a:lnTo>
                    <a:pt x="6633943" y="7165"/>
                  </a:lnTo>
                  <a:lnTo>
                    <a:pt x="5542875" y="7165"/>
                  </a:lnTo>
                  <a:lnTo>
                    <a:pt x="5542304" y="3615"/>
                  </a:lnTo>
                  <a:lnTo>
                    <a:pt x="5529628" y="3615"/>
                  </a:lnTo>
                  <a:lnTo>
                    <a:pt x="5530198" y="7165"/>
                  </a:lnTo>
                  <a:lnTo>
                    <a:pt x="4439193" y="7165"/>
                  </a:lnTo>
                  <a:lnTo>
                    <a:pt x="4437482" y="3615"/>
                  </a:lnTo>
                  <a:lnTo>
                    <a:pt x="4424805" y="3615"/>
                  </a:lnTo>
                  <a:lnTo>
                    <a:pt x="4426517" y="7165"/>
                  </a:lnTo>
                  <a:lnTo>
                    <a:pt x="3335828" y="7165"/>
                  </a:lnTo>
                  <a:lnTo>
                    <a:pt x="3332976" y="3615"/>
                  </a:lnTo>
                  <a:lnTo>
                    <a:pt x="3320300" y="3615"/>
                  </a:lnTo>
                  <a:lnTo>
                    <a:pt x="3323152" y="7165"/>
                  </a:lnTo>
                  <a:lnTo>
                    <a:pt x="2232971" y="7165"/>
                  </a:lnTo>
                  <a:lnTo>
                    <a:pt x="2228978" y="3615"/>
                  </a:lnTo>
                  <a:lnTo>
                    <a:pt x="2216301" y="3615"/>
                  </a:lnTo>
                  <a:lnTo>
                    <a:pt x="2220294" y="7165"/>
                  </a:lnTo>
                  <a:lnTo>
                    <a:pt x="1128972" y="7165"/>
                  </a:lnTo>
                  <a:lnTo>
                    <a:pt x="1123838" y="3615"/>
                  </a:lnTo>
                  <a:lnTo>
                    <a:pt x="1111162" y="3615"/>
                  </a:lnTo>
                  <a:lnTo>
                    <a:pt x="1116296" y="7165"/>
                  </a:lnTo>
                  <a:lnTo>
                    <a:pt x="25544" y="7165"/>
                  </a:lnTo>
                  <a:lnTo>
                    <a:pt x="588572" y="324965"/>
                  </a:lnTo>
                  <a:lnTo>
                    <a:pt x="582804" y="324965"/>
                  </a:lnTo>
                  <a:lnTo>
                    <a:pt x="593199" y="330860"/>
                  </a:lnTo>
                  <a:lnTo>
                    <a:pt x="599030" y="330860"/>
                  </a:lnTo>
                  <a:lnTo>
                    <a:pt x="1064576" y="593517"/>
                  </a:lnTo>
                  <a:lnTo>
                    <a:pt x="1059315" y="593517"/>
                  </a:lnTo>
                  <a:lnTo>
                    <a:pt x="1068062" y="598461"/>
                  </a:lnTo>
                  <a:lnTo>
                    <a:pt x="1073322" y="598461"/>
                  </a:lnTo>
                  <a:lnTo>
                    <a:pt x="1464710" y="819350"/>
                  </a:lnTo>
                  <a:lnTo>
                    <a:pt x="1459893" y="819350"/>
                  </a:lnTo>
                  <a:lnTo>
                    <a:pt x="1467245" y="823533"/>
                  </a:lnTo>
                  <a:lnTo>
                    <a:pt x="1472062" y="823533"/>
                  </a:lnTo>
                  <a:lnTo>
                    <a:pt x="1805835" y="1011843"/>
                  </a:lnTo>
                  <a:lnTo>
                    <a:pt x="1801335" y="1011843"/>
                  </a:lnTo>
                  <a:lnTo>
                    <a:pt x="1807673" y="1015392"/>
                  </a:lnTo>
                  <a:lnTo>
                    <a:pt x="1812174" y="1015392"/>
                  </a:lnTo>
                  <a:lnTo>
                    <a:pt x="2100058" y="1177842"/>
                  </a:lnTo>
                  <a:lnTo>
                    <a:pt x="2095874" y="1177842"/>
                  </a:lnTo>
                  <a:lnTo>
                    <a:pt x="2101325" y="1180884"/>
                  </a:lnTo>
                  <a:lnTo>
                    <a:pt x="2105508" y="1180884"/>
                  </a:lnTo>
                  <a:lnTo>
                    <a:pt x="2356504" y="1322481"/>
                  </a:lnTo>
                  <a:lnTo>
                    <a:pt x="2352574" y="1322481"/>
                  </a:lnTo>
                  <a:lnTo>
                    <a:pt x="2357328" y="1325206"/>
                  </a:lnTo>
                  <a:lnTo>
                    <a:pt x="2361067" y="1325206"/>
                  </a:lnTo>
                  <a:lnTo>
                    <a:pt x="2581702" y="1449690"/>
                  </a:lnTo>
                  <a:lnTo>
                    <a:pt x="2578026" y="1449690"/>
                  </a:lnTo>
                  <a:lnTo>
                    <a:pt x="2582272" y="1452098"/>
                  </a:lnTo>
                  <a:lnTo>
                    <a:pt x="2585949" y="1452098"/>
                  </a:lnTo>
                  <a:lnTo>
                    <a:pt x="2781421" y="1562384"/>
                  </a:lnTo>
                  <a:lnTo>
                    <a:pt x="2777998" y="1562384"/>
                  </a:lnTo>
                  <a:lnTo>
                    <a:pt x="2781738" y="1564476"/>
                  </a:lnTo>
                  <a:lnTo>
                    <a:pt x="2785731" y="1564476"/>
                  </a:lnTo>
                  <a:lnTo>
                    <a:pt x="2960160" y="1662909"/>
                  </a:lnTo>
                  <a:lnTo>
                    <a:pt x="2956864" y="1662909"/>
                  </a:lnTo>
                  <a:lnTo>
                    <a:pt x="2960223" y="1664811"/>
                  </a:lnTo>
                  <a:lnTo>
                    <a:pt x="2963202" y="1664811"/>
                  </a:lnTo>
                  <a:lnTo>
                    <a:pt x="3119820" y="1753166"/>
                  </a:lnTo>
                  <a:lnTo>
                    <a:pt x="3116715" y="1753166"/>
                  </a:lnTo>
                  <a:lnTo>
                    <a:pt x="3119694" y="1754877"/>
                  </a:lnTo>
                  <a:lnTo>
                    <a:pt x="3122863" y="1754877"/>
                  </a:lnTo>
                  <a:lnTo>
                    <a:pt x="3264206" y="1834676"/>
                  </a:lnTo>
                  <a:lnTo>
                    <a:pt x="3772155" y="1834676"/>
                  </a:lnTo>
                  <a:lnTo>
                    <a:pt x="3773295" y="1835437"/>
                  </a:lnTo>
                  <a:lnTo>
                    <a:pt x="3779253" y="1835437"/>
                  </a:lnTo>
                  <a:lnTo>
                    <a:pt x="3778176" y="1834676"/>
                  </a:lnTo>
                  <a:lnTo>
                    <a:pt x="4286188" y="1834676"/>
                  </a:lnTo>
                  <a:lnTo>
                    <a:pt x="4287012" y="1835437"/>
                  </a:lnTo>
                  <a:lnTo>
                    <a:pt x="4293033" y="1835437"/>
                  </a:lnTo>
                  <a:lnTo>
                    <a:pt x="4292146" y="1834676"/>
                  </a:lnTo>
                  <a:lnTo>
                    <a:pt x="4800094" y="1834676"/>
                  </a:lnTo>
                  <a:lnTo>
                    <a:pt x="4800728" y="1835437"/>
                  </a:lnTo>
                  <a:lnTo>
                    <a:pt x="4806686" y="1835437"/>
                  </a:lnTo>
                  <a:lnTo>
                    <a:pt x="4806052" y="1834676"/>
                  </a:lnTo>
                  <a:lnTo>
                    <a:pt x="5314000" y="1834676"/>
                  </a:lnTo>
                  <a:lnTo>
                    <a:pt x="5314381" y="1835437"/>
                  </a:lnTo>
                  <a:lnTo>
                    <a:pt x="5320402" y="1835437"/>
                  </a:lnTo>
                  <a:lnTo>
                    <a:pt x="5320022" y="1834676"/>
                  </a:lnTo>
                  <a:lnTo>
                    <a:pt x="5828097" y="1834676"/>
                  </a:lnTo>
                  <a:lnTo>
                    <a:pt x="5828097" y="1835437"/>
                  </a:lnTo>
                  <a:lnTo>
                    <a:pt x="5834055" y="1835437"/>
                  </a:lnTo>
                  <a:lnTo>
                    <a:pt x="5834055" y="1834676"/>
                  </a:lnTo>
                  <a:lnTo>
                    <a:pt x="6342067" y="1834676"/>
                  </a:lnTo>
                  <a:lnTo>
                    <a:pt x="6342067" y="1835437"/>
                  </a:lnTo>
                  <a:lnTo>
                    <a:pt x="6348025" y="1835437"/>
                  </a:lnTo>
                  <a:lnTo>
                    <a:pt x="6348025" y="1834676"/>
                  </a:lnTo>
                  <a:lnTo>
                    <a:pt x="6855973" y="1834676"/>
                  </a:lnTo>
                  <a:lnTo>
                    <a:pt x="6855656" y="1835437"/>
                  </a:lnTo>
                  <a:lnTo>
                    <a:pt x="6861614" y="1835437"/>
                  </a:lnTo>
                  <a:lnTo>
                    <a:pt x="6861994" y="1834676"/>
                  </a:lnTo>
                  <a:lnTo>
                    <a:pt x="7369942" y="1834676"/>
                  </a:lnTo>
                  <a:lnTo>
                    <a:pt x="7369309" y="1835437"/>
                  </a:lnTo>
                  <a:lnTo>
                    <a:pt x="7375266" y="1835437"/>
                  </a:lnTo>
                  <a:lnTo>
                    <a:pt x="7375900" y="1834676"/>
                  </a:lnTo>
                  <a:lnTo>
                    <a:pt x="7883848" y="1834676"/>
                  </a:lnTo>
                  <a:lnTo>
                    <a:pt x="7882961" y="1835437"/>
                  </a:lnTo>
                  <a:lnTo>
                    <a:pt x="7889299" y="1835437"/>
                  </a:lnTo>
                  <a:lnTo>
                    <a:pt x="7890187" y="1834676"/>
                  </a:lnTo>
                  <a:lnTo>
                    <a:pt x="8398135" y="1834676"/>
                  </a:lnTo>
                  <a:moveTo>
                    <a:pt x="8915337" y="1836197"/>
                  </a:moveTo>
                  <a:lnTo>
                    <a:pt x="3261100" y="1836197"/>
                  </a:lnTo>
                  <a:lnTo>
                    <a:pt x="1" y="2"/>
                  </a:lnTo>
                  <a:lnTo>
                    <a:pt x="12175803" y="2"/>
                  </a:lnTo>
                  <a:lnTo>
                    <a:pt x="8914830" y="183594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95A83015-3BEE-47CB-9454-524DA57D6375}"/>
                </a:ext>
              </a:extLst>
            </p:cNvPr>
            <p:cNvSpPr/>
            <p:nvPr/>
          </p:nvSpPr>
          <p:spPr>
            <a:xfrm>
              <a:off x="590774" y="326166"/>
              <a:ext cx="11010327" cy="6084"/>
            </a:xfrm>
            <a:custGeom>
              <a:avLst/>
              <a:gdLst>
                <a:gd name="connsiteX0" fmla="*/ 1003538 w 11010322"/>
                <a:gd name="connsiteY0" fmla="*/ 5897 h 6084"/>
                <a:gd name="connsiteX1" fmla="*/ 10396 w 11010322"/>
                <a:gd name="connsiteY1" fmla="*/ 5897 h 6084"/>
                <a:gd name="connsiteX2" fmla="*/ 1 w 11010322"/>
                <a:gd name="connsiteY2" fmla="*/ 193 h 6084"/>
                <a:gd name="connsiteX3" fmla="*/ 995108 w 11010322"/>
                <a:gd name="connsiteY3" fmla="*/ 193 h 6084"/>
                <a:gd name="connsiteX4" fmla="*/ 1003601 w 11010322"/>
                <a:gd name="connsiteY4" fmla="*/ 6087 h 6084"/>
                <a:gd name="connsiteX5" fmla="*/ 2002765 w 11010322"/>
                <a:gd name="connsiteY5" fmla="*/ 6087 h 6084"/>
                <a:gd name="connsiteX6" fmla="*/ 1015200 w 11010322"/>
                <a:gd name="connsiteY6" fmla="*/ 6087 h 6084"/>
                <a:gd name="connsiteX7" fmla="*/ 1006707 w 11010322"/>
                <a:gd name="connsiteY7" fmla="*/ 193 h 6084"/>
                <a:gd name="connsiteX8" fmla="*/ 1996046 w 11010322"/>
                <a:gd name="connsiteY8" fmla="*/ 193 h 6084"/>
                <a:gd name="connsiteX9" fmla="*/ 2002702 w 11010322"/>
                <a:gd name="connsiteY9" fmla="*/ 6087 h 6084"/>
                <a:gd name="connsiteX10" fmla="*/ 3001549 w 11010322"/>
                <a:gd name="connsiteY10" fmla="*/ 5897 h 6084"/>
                <a:gd name="connsiteX11" fmla="*/ 2014301 w 11010322"/>
                <a:gd name="connsiteY11" fmla="*/ 5897 h 6084"/>
                <a:gd name="connsiteX12" fmla="*/ 2007962 w 11010322"/>
                <a:gd name="connsiteY12" fmla="*/ 2 h 6084"/>
                <a:gd name="connsiteX13" fmla="*/ 2996985 w 11010322"/>
                <a:gd name="connsiteY13" fmla="*/ 2 h 6084"/>
                <a:gd name="connsiteX14" fmla="*/ 3001675 w 11010322"/>
                <a:gd name="connsiteY14" fmla="*/ 5897 h 6084"/>
                <a:gd name="connsiteX15" fmla="*/ 4000712 w 11010322"/>
                <a:gd name="connsiteY15" fmla="*/ 5897 h 6084"/>
                <a:gd name="connsiteX16" fmla="*/ 3013338 w 11010322"/>
                <a:gd name="connsiteY16" fmla="*/ 5897 h 6084"/>
                <a:gd name="connsiteX17" fmla="*/ 3008647 w 11010322"/>
                <a:gd name="connsiteY17" fmla="*/ 2 h 6084"/>
                <a:gd name="connsiteX18" fmla="*/ 3997860 w 11010322"/>
                <a:gd name="connsiteY18" fmla="*/ 2 h 6084"/>
                <a:gd name="connsiteX19" fmla="*/ 4000712 w 11010322"/>
                <a:gd name="connsiteY19" fmla="*/ 5897 h 6084"/>
                <a:gd name="connsiteX20" fmla="*/ 4999749 w 11010322"/>
                <a:gd name="connsiteY20" fmla="*/ 5897 h 6084"/>
                <a:gd name="connsiteX21" fmla="*/ 4012374 w 11010322"/>
                <a:gd name="connsiteY21" fmla="*/ 5897 h 6084"/>
                <a:gd name="connsiteX22" fmla="*/ 4009332 w 11010322"/>
                <a:gd name="connsiteY22" fmla="*/ 193 h 6084"/>
                <a:gd name="connsiteX23" fmla="*/ 4998798 w 11010322"/>
                <a:gd name="connsiteY23" fmla="*/ 193 h 6084"/>
                <a:gd name="connsiteX24" fmla="*/ 4999749 w 11010322"/>
                <a:gd name="connsiteY24" fmla="*/ 6087 h 6084"/>
                <a:gd name="connsiteX25" fmla="*/ 5998850 w 11010322"/>
                <a:gd name="connsiteY25" fmla="*/ 6087 h 6084"/>
                <a:gd name="connsiteX26" fmla="*/ 5011411 w 11010322"/>
                <a:gd name="connsiteY26" fmla="*/ 6087 h 6084"/>
                <a:gd name="connsiteX27" fmla="*/ 5010778 w 11010322"/>
                <a:gd name="connsiteY27" fmla="*/ 193 h 6084"/>
                <a:gd name="connsiteX28" fmla="*/ 5999547 w 11010322"/>
                <a:gd name="connsiteY28" fmla="*/ 193 h 6084"/>
                <a:gd name="connsiteX29" fmla="*/ 5998596 w 11010322"/>
                <a:gd name="connsiteY29" fmla="*/ 6087 h 6084"/>
                <a:gd name="connsiteX30" fmla="*/ 6997633 w 11010322"/>
                <a:gd name="connsiteY30" fmla="*/ 6087 h 6084"/>
                <a:gd name="connsiteX31" fmla="*/ 6010512 w 11010322"/>
                <a:gd name="connsiteY31" fmla="*/ 6087 h 6084"/>
                <a:gd name="connsiteX32" fmla="*/ 6011463 w 11010322"/>
                <a:gd name="connsiteY32" fmla="*/ 193 h 6084"/>
                <a:gd name="connsiteX33" fmla="*/ 7000992 w 11010322"/>
                <a:gd name="connsiteY33" fmla="*/ 193 h 6084"/>
                <a:gd name="connsiteX34" fmla="*/ 6998140 w 11010322"/>
                <a:gd name="connsiteY34" fmla="*/ 6087 h 6084"/>
                <a:gd name="connsiteX35" fmla="*/ 7997177 w 11010322"/>
                <a:gd name="connsiteY35" fmla="*/ 6087 h 6084"/>
                <a:gd name="connsiteX36" fmla="*/ 7009549 w 11010322"/>
                <a:gd name="connsiteY36" fmla="*/ 6087 h 6084"/>
                <a:gd name="connsiteX37" fmla="*/ 7012401 w 11010322"/>
                <a:gd name="connsiteY37" fmla="*/ 193 h 6084"/>
                <a:gd name="connsiteX38" fmla="*/ 8001614 w 11010322"/>
                <a:gd name="connsiteY38" fmla="*/ 193 h 6084"/>
                <a:gd name="connsiteX39" fmla="*/ 7996923 w 11010322"/>
                <a:gd name="connsiteY39" fmla="*/ 6087 h 6084"/>
                <a:gd name="connsiteX40" fmla="*/ 8995896 w 11010322"/>
                <a:gd name="connsiteY40" fmla="*/ 6087 h 6084"/>
                <a:gd name="connsiteX41" fmla="*/ 8008776 w 11010322"/>
                <a:gd name="connsiteY41" fmla="*/ 6087 h 6084"/>
                <a:gd name="connsiteX42" fmla="*/ 8013530 w 11010322"/>
                <a:gd name="connsiteY42" fmla="*/ 193 h 6084"/>
                <a:gd name="connsiteX43" fmla="*/ 9002805 w 11010322"/>
                <a:gd name="connsiteY43" fmla="*/ 193 h 6084"/>
                <a:gd name="connsiteX44" fmla="*/ 8996467 w 11010322"/>
                <a:gd name="connsiteY44" fmla="*/ 6087 h 6084"/>
                <a:gd name="connsiteX45" fmla="*/ 9995630 w 11010322"/>
                <a:gd name="connsiteY45" fmla="*/ 6087 h 6084"/>
                <a:gd name="connsiteX46" fmla="*/ 9008130 w 11010322"/>
                <a:gd name="connsiteY46" fmla="*/ 6087 h 6084"/>
                <a:gd name="connsiteX47" fmla="*/ 9014784 w 11010322"/>
                <a:gd name="connsiteY47" fmla="*/ 193 h 6084"/>
                <a:gd name="connsiteX48" fmla="*/ 10004124 w 11010322"/>
                <a:gd name="connsiteY48" fmla="*/ 193 h 6084"/>
                <a:gd name="connsiteX49" fmla="*/ 9995630 w 11010322"/>
                <a:gd name="connsiteY49" fmla="*/ 6087 h 6084"/>
                <a:gd name="connsiteX50" fmla="*/ 11000435 w 11010322"/>
                <a:gd name="connsiteY50" fmla="*/ 6087 h 6084"/>
                <a:gd name="connsiteX51" fmla="*/ 10006722 w 11010322"/>
                <a:gd name="connsiteY51" fmla="*/ 6087 h 6084"/>
                <a:gd name="connsiteX52" fmla="*/ 10015216 w 11010322"/>
                <a:gd name="connsiteY52" fmla="*/ 193 h 6084"/>
                <a:gd name="connsiteX53" fmla="*/ 11010323 w 11010322"/>
                <a:gd name="connsiteY53" fmla="*/ 193 h 6084"/>
                <a:gd name="connsiteX54" fmla="*/ 10999929 w 11010322"/>
                <a:gd name="connsiteY54" fmla="*/ 6087 h 6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1010322" h="6084">
                  <a:moveTo>
                    <a:pt x="1003538" y="5897"/>
                  </a:moveTo>
                  <a:lnTo>
                    <a:pt x="10396" y="5897"/>
                  </a:lnTo>
                  <a:lnTo>
                    <a:pt x="1" y="193"/>
                  </a:lnTo>
                  <a:lnTo>
                    <a:pt x="995108" y="193"/>
                  </a:lnTo>
                  <a:lnTo>
                    <a:pt x="1003601" y="6087"/>
                  </a:lnTo>
                  <a:moveTo>
                    <a:pt x="2002765" y="6087"/>
                  </a:moveTo>
                  <a:lnTo>
                    <a:pt x="1015200" y="6087"/>
                  </a:lnTo>
                  <a:lnTo>
                    <a:pt x="1006707" y="193"/>
                  </a:lnTo>
                  <a:lnTo>
                    <a:pt x="1996046" y="193"/>
                  </a:lnTo>
                  <a:lnTo>
                    <a:pt x="2002702" y="6087"/>
                  </a:lnTo>
                  <a:moveTo>
                    <a:pt x="3001549" y="5897"/>
                  </a:moveTo>
                  <a:lnTo>
                    <a:pt x="2014301" y="5897"/>
                  </a:lnTo>
                  <a:lnTo>
                    <a:pt x="2007962" y="2"/>
                  </a:lnTo>
                  <a:lnTo>
                    <a:pt x="2996985" y="2"/>
                  </a:lnTo>
                  <a:lnTo>
                    <a:pt x="3001675" y="5897"/>
                  </a:lnTo>
                  <a:moveTo>
                    <a:pt x="4000712" y="5897"/>
                  </a:moveTo>
                  <a:lnTo>
                    <a:pt x="3013338" y="5897"/>
                  </a:lnTo>
                  <a:lnTo>
                    <a:pt x="3008647" y="2"/>
                  </a:lnTo>
                  <a:lnTo>
                    <a:pt x="3997860" y="2"/>
                  </a:lnTo>
                  <a:lnTo>
                    <a:pt x="4000712" y="5897"/>
                  </a:lnTo>
                  <a:moveTo>
                    <a:pt x="4999749" y="5897"/>
                  </a:moveTo>
                  <a:lnTo>
                    <a:pt x="4012374" y="5897"/>
                  </a:lnTo>
                  <a:lnTo>
                    <a:pt x="4009332" y="193"/>
                  </a:lnTo>
                  <a:lnTo>
                    <a:pt x="4998798" y="193"/>
                  </a:lnTo>
                  <a:lnTo>
                    <a:pt x="4999749" y="6087"/>
                  </a:lnTo>
                  <a:moveTo>
                    <a:pt x="5998850" y="6087"/>
                  </a:moveTo>
                  <a:lnTo>
                    <a:pt x="5011411" y="6087"/>
                  </a:lnTo>
                  <a:lnTo>
                    <a:pt x="5010778" y="193"/>
                  </a:lnTo>
                  <a:lnTo>
                    <a:pt x="5999547" y="193"/>
                  </a:lnTo>
                  <a:lnTo>
                    <a:pt x="5998596" y="6087"/>
                  </a:lnTo>
                  <a:moveTo>
                    <a:pt x="6997633" y="6087"/>
                  </a:moveTo>
                  <a:lnTo>
                    <a:pt x="6010512" y="6087"/>
                  </a:lnTo>
                  <a:lnTo>
                    <a:pt x="6011463" y="193"/>
                  </a:lnTo>
                  <a:lnTo>
                    <a:pt x="7000992" y="193"/>
                  </a:lnTo>
                  <a:lnTo>
                    <a:pt x="6998140" y="6087"/>
                  </a:lnTo>
                  <a:moveTo>
                    <a:pt x="7997177" y="6087"/>
                  </a:moveTo>
                  <a:lnTo>
                    <a:pt x="7009549" y="6087"/>
                  </a:lnTo>
                  <a:lnTo>
                    <a:pt x="7012401" y="193"/>
                  </a:lnTo>
                  <a:lnTo>
                    <a:pt x="8001614" y="193"/>
                  </a:lnTo>
                  <a:lnTo>
                    <a:pt x="7996923" y="6087"/>
                  </a:lnTo>
                  <a:moveTo>
                    <a:pt x="8995896" y="6087"/>
                  </a:moveTo>
                  <a:lnTo>
                    <a:pt x="8008776" y="6087"/>
                  </a:lnTo>
                  <a:lnTo>
                    <a:pt x="8013530" y="193"/>
                  </a:lnTo>
                  <a:lnTo>
                    <a:pt x="9002805" y="193"/>
                  </a:lnTo>
                  <a:lnTo>
                    <a:pt x="8996467" y="6087"/>
                  </a:lnTo>
                  <a:moveTo>
                    <a:pt x="9995630" y="6087"/>
                  </a:moveTo>
                  <a:lnTo>
                    <a:pt x="9008130" y="6087"/>
                  </a:lnTo>
                  <a:lnTo>
                    <a:pt x="9014784" y="193"/>
                  </a:lnTo>
                  <a:lnTo>
                    <a:pt x="10004124" y="193"/>
                  </a:lnTo>
                  <a:lnTo>
                    <a:pt x="9995630" y="6087"/>
                  </a:lnTo>
                  <a:moveTo>
                    <a:pt x="11000435" y="6087"/>
                  </a:moveTo>
                  <a:lnTo>
                    <a:pt x="10006722" y="6087"/>
                  </a:lnTo>
                  <a:lnTo>
                    <a:pt x="10015216" y="193"/>
                  </a:lnTo>
                  <a:lnTo>
                    <a:pt x="11010323" y="193"/>
                  </a:lnTo>
                  <a:lnTo>
                    <a:pt x="10999929" y="6087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1EBAFBEA-2186-467D-95A4-3E6A4E7A4920}"/>
                </a:ext>
              </a:extLst>
            </p:cNvPr>
            <p:cNvSpPr/>
            <p:nvPr/>
          </p:nvSpPr>
          <p:spPr>
            <a:xfrm>
              <a:off x="1067287" y="594719"/>
              <a:ext cx="10057305" cy="4943"/>
            </a:xfrm>
            <a:custGeom>
              <a:avLst/>
              <a:gdLst>
                <a:gd name="connsiteX0" fmla="*/ 916007 w 10057301"/>
                <a:gd name="connsiteY0" fmla="*/ 4946 h 4943"/>
                <a:gd name="connsiteX1" fmla="*/ 8748 w 10057301"/>
                <a:gd name="connsiteY1" fmla="*/ 4946 h 4943"/>
                <a:gd name="connsiteX2" fmla="*/ 1 w 10057301"/>
                <a:gd name="connsiteY2" fmla="*/ 2 h 4943"/>
                <a:gd name="connsiteX3" fmla="*/ 908781 w 10057301"/>
                <a:gd name="connsiteY3" fmla="*/ 2 h 4943"/>
                <a:gd name="connsiteX4" fmla="*/ 915943 w 10057301"/>
                <a:gd name="connsiteY4" fmla="*/ 4946 h 4943"/>
                <a:gd name="connsiteX5" fmla="*/ 1828653 w 10057301"/>
                <a:gd name="connsiteY5" fmla="*/ 4946 h 4943"/>
                <a:gd name="connsiteX6" fmla="*/ 926655 w 10057301"/>
                <a:gd name="connsiteY6" fmla="*/ 4946 h 4943"/>
                <a:gd name="connsiteX7" fmla="*/ 919493 w 10057301"/>
                <a:gd name="connsiteY7" fmla="*/ 2 h 4943"/>
                <a:gd name="connsiteX8" fmla="*/ 1823202 w 10057301"/>
                <a:gd name="connsiteY8" fmla="*/ 2 h 4943"/>
                <a:gd name="connsiteX9" fmla="*/ 1828780 w 10057301"/>
                <a:gd name="connsiteY9" fmla="*/ 4946 h 4943"/>
                <a:gd name="connsiteX10" fmla="*/ 2741490 w 10057301"/>
                <a:gd name="connsiteY10" fmla="*/ 4946 h 4943"/>
                <a:gd name="connsiteX11" fmla="*/ 1839428 w 10057301"/>
                <a:gd name="connsiteY11" fmla="*/ 4946 h 4943"/>
                <a:gd name="connsiteX12" fmla="*/ 1833914 w 10057301"/>
                <a:gd name="connsiteY12" fmla="*/ 2 h 4943"/>
                <a:gd name="connsiteX13" fmla="*/ 2737497 w 10057301"/>
                <a:gd name="connsiteY13" fmla="*/ 2 h 4943"/>
                <a:gd name="connsiteX14" fmla="*/ 2741490 w 10057301"/>
                <a:gd name="connsiteY14" fmla="*/ 4946 h 4943"/>
                <a:gd name="connsiteX15" fmla="*/ 3654200 w 10057301"/>
                <a:gd name="connsiteY15" fmla="*/ 4946 h 4943"/>
                <a:gd name="connsiteX16" fmla="*/ 2752138 w 10057301"/>
                <a:gd name="connsiteY16" fmla="*/ 4946 h 4943"/>
                <a:gd name="connsiteX17" fmla="*/ 2748145 w 10057301"/>
                <a:gd name="connsiteY17" fmla="*/ 2 h 4943"/>
                <a:gd name="connsiteX18" fmla="*/ 3651791 w 10057301"/>
                <a:gd name="connsiteY18" fmla="*/ 2 h 4943"/>
                <a:gd name="connsiteX19" fmla="*/ 3654200 w 10057301"/>
                <a:gd name="connsiteY19" fmla="*/ 4946 h 4943"/>
                <a:gd name="connsiteX20" fmla="*/ 4566910 w 10057301"/>
                <a:gd name="connsiteY20" fmla="*/ 4946 h 4943"/>
                <a:gd name="connsiteX21" fmla="*/ 3664848 w 10057301"/>
                <a:gd name="connsiteY21" fmla="*/ 4946 h 4943"/>
                <a:gd name="connsiteX22" fmla="*/ 3662439 w 10057301"/>
                <a:gd name="connsiteY22" fmla="*/ 2 h 4943"/>
                <a:gd name="connsiteX23" fmla="*/ 4565959 w 10057301"/>
                <a:gd name="connsiteY23" fmla="*/ 2 h 4943"/>
                <a:gd name="connsiteX24" fmla="*/ 4566783 w 10057301"/>
                <a:gd name="connsiteY24" fmla="*/ 4946 h 4943"/>
                <a:gd name="connsiteX25" fmla="*/ 5479492 w 10057301"/>
                <a:gd name="connsiteY25" fmla="*/ 4946 h 4943"/>
                <a:gd name="connsiteX26" fmla="*/ 4577558 w 10057301"/>
                <a:gd name="connsiteY26" fmla="*/ 4946 h 4943"/>
                <a:gd name="connsiteX27" fmla="*/ 4576734 w 10057301"/>
                <a:gd name="connsiteY27" fmla="*/ 2 h 4943"/>
                <a:gd name="connsiteX28" fmla="*/ 5480507 w 10057301"/>
                <a:gd name="connsiteY28" fmla="*/ 2 h 4943"/>
                <a:gd name="connsiteX29" fmla="*/ 5479683 w 10057301"/>
                <a:gd name="connsiteY29" fmla="*/ 4946 h 4943"/>
                <a:gd name="connsiteX30" fmla="*/ 6392392 w 10057301"/>
                <a:gd name="connsiteY30" fmla="*/ 4946 h 4943"/>
                <a:gd name="connsiteX31" fmla="*/ 5490331 w 10057301"/>
                <a:gd name="connsiteY31" fmla="*/ 4946 h 4943"/>
                <a:gd name="connsiteX32" fmla="*/ 5491155 w 10057301"/>
                <a:gd name="connsiteY32" fmla="*/ 2 h 4943"/>
                <a:gd name="connsiteX33" fmla="*/ 6394738 w 10057301"/>
                <a:gd name="connsiteY33" fmla="*/ 2 h 4943"/>
                <a:gd name="connsiteX34" fmla="*/ 6392392 w 10057301"/>
                <a:gd name="connsiteY34" fmla="*/ 4946 h 4943"/>
                <a:gd name="connsiteX35" fmla="*/ 7305102 w 10057301"/>
                <a:gd name="connsiteY35" fmla="*/ 4946 h 4943"/>
                <a:gd name="connsiteX36" fmla="*/ 6403040 w 10057301"/>
                <a:gd name="connsiteY36" fmla="*/ 4946 h 4943"/>
                <a:gd name="connsiteX37" fmla="*/ 6405449 w 10057301"/>
                <a:gd name="connsiteY37" fmla="*/ 2 h 4943"/>
                <a:gd name="connsiteX38" fmla="*/ 7309032 w 10057301"/>
                <a:gd name="connsiteY38" fmla="*/ 2 h 4943"/>
                <a:gd name="connsiteX39" fmla="*/ 7305102 w 10057301"/>
                <a:gd name="connsiteY39" fmla="*/ 4946 h 4943"/>
                <a:gd name="connsiteX40" fmla="*/ 8217812 w 10057301"/>
                <a:gd name="connsiteY40" fmla="*/ 4946 h 4943"/>
                <a:gd name="connsiteX41" fmla="*/ 7315750 w 10057301"/>
                <a:gd name="connsiteY41" fmla="*/ 4946 h 4943"/>
                <a:gd name="connsiteX42" fmla="*/ 7319680 w 10057301"/>
                <a:gd name="connsiteY42" fmla="*/ 2 h 4943"/>
                <a:gd name="connsiteX43" fmla="*/ 8223136 w 10057301"/>
                <a:gd name="connsiteY43" fmla="*/ 2 h 4943"/>
                <a:gd name="connsiteX44" fmla="*/ 8217558 w 10057301"/>
                <a:gd name="connsiteY44" fmla="*/ 4946 h 4943"/>
                <a:gd name="connsiteX45" fmla="*/ 9130268 w 10057301"/>
                <a:gd name="connsiteY45" fmla="*/ 4946 h 4943"/>
                <a:gd name="connsiteX46" fmla="*/ 8228396 w 10057301"/>
                <a:gd name="connsiteY46" fmla="*/ 4946 h 4943"/>
                <a:gd name="connsiteX47" fmla="*/ 8233974 w 10057301"/>
                <a:gd name="connsiteY47" fmla="*/ 2 h 4943"/>
                <a:gd name="connsiteX48" fmla="*/ 9137747 w 10057301"/>
                <a:gd name="connsiteY48" fmla="*/ 2 h 4943"/>
                <a:gd name="connsiteX49" fmla="*/ 9130585 w 10057301"/>
                <a:gd name="connsiteY49" fmla="*/ 4946 h 4943"/>
                <a:gd name="connsiteX50" fmla="*/ 10048555 w 10057301"/>
                <a:gd name="connsiteY50" fmla="*/ 4946 h 4943"/>
                <a:gd name="connsiteX51" fmla="*/ 9141233 w 10057301"/>
                <a:gd name="connsiteY51" fmla="*/ 4946 h 4943"/>
                <a:gd name="connsiteX52" fmla="*/ 9148395 w 10057301"/>
                <a:gd name="connsiteY52" fmla="*/ 2 h 4943"/>
                <a:gd name="connsiteX53" fmla="*/ 10057302 w 10057301"/>
                <a:gd name="connsiteY53" fmla="*/ 2 h 4943"/>
                <a:gd name="connsiteX54" fmla="*/ 10048555 w 10057301"/>
                <a:gd name="connsiteY54" fmla="*/ 4946 h 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057301" h="4943">
                  <a:moveTo>
                    <a:pt x="916007" y="4946"/>
                  </a:moveTo>
                  <a:lnTo>
                    <a:pt x="8748" y="4946"/>
                  </a:lnTo>
                  <a:lnTo>
                    <a:pt x="1" y="2"/>
                  </a:lnTo>
                  <a:lnTo>
                    <a:pt x="908781" y="2"/>
                  </a:lnTo>
                  <a:lnTo>
                    <a:pt x="915943" y="4946"/>
                  </a:lnTo>
                  <a:moveTo>
                    <a:pt x="1828653" y="4946"/>
                  </a:moveTo>
                  <a:lnTo>
                    <a:pt x="926655" y="4946"/>
                  </a:lnTo>
                  <a:lnTo>
                    <a:pt x="919493" y="2"/>
                  </a:lnTo>
                  <a:lnTo>
                    <a:pt x="1823202" y="2"/>
                  </a:lnTo>
                  <a:lnTo>
                    <a:pt x="1828780" y="4946"/>
                  </a:lnTo>
                  <a:moveTo>
                    <a:pt x="2741490" y="4946"/>
                  </a:moveTo>
                  <a:lnTo>
                    <a:pt x="1839428" y="4946"/>
                  </a:lnTo>
                  <a:lnTo>
                    <a:pt x="1833914" y="2"/>
                  </a:lnTo>
                  <a:lnTo>
                    <a:pt x="2737497" y="2"/>
                  </a:lnTo>
                  <a:lnTo>
                    <a:pt x="2741490" y="4946"/>
                  </a:lnTo>
                  <a:moveTo>
                    <a:pt x="3654200" y="4946"/>
                  </a:moveTo>
                  <a:lnTo>
                    <a:pt x="2752138" y="4946"/>
                  </a:lnTo>
                  <a:lnTo>
                    <a:pt x="2748145" y="2"/>
                  </a:lnTo>
                  <a:lnTo>
                    <a:pt x="3651791" y="2"/>
                  </a:lnTo>
                  <a:lnTo>
                    <a:pt x="3654200" y="4946"/>
                  </a:lnTo>
                  <a:moveTo>
                    <a:pt x="4566910" y="4946"/>
                  </a:moveTo>
                  <a:lnTo>
                    <a:pt x="3664848" y="4946"/>
                  </a:lnTo>
                  <a:lnTo>
                    <a:pt x="3662439" y="2"/>
                  </a:lnTo>
                  <a:lnTo>
                    <a:pt x="4565959" y="2"/>
                  </a:lnTo>
                  <a:lnTo>
                    <a:pt x="4566783" y="4946"/>
                  </a:lnTo>
                  <a:moveTo>
                    <a:pt x="5479492" y="4946"/>
                  </a:moveTo>
                  <a:lnTo>
                    <a:pt x="4577558" y="4946"/>
                  </a:lnTo>
                  <a:lnTo>
                    <a:pt x="4576734" y="2"/>
                  </a:lnTo>
                  <a:lnTo>
                    <a:pt x="5480507" y="2"/>
                  </a:lnTo>
                  <a:lnTo>
                    <a:pt x="5479683" y="4946"/>
                  </a:lnTo>
                  <a:moveTo>
                    <a:pt x="6392392" y="4946"/>
                  </a:moveTo>
                  <a:lnTo>
                    <a:pt x="5490331" y="4946"/>
                  </a:lnTo>
                  <a:lnTo>
                    <a:pt x="5491155" y="2"/>
                  </a:lnTo>
                  <a:lnTo>
                    <a:pt x="6394738" y="2"/>
                  </a:lnTo>
                  <a:lnTo>
                    <a:pt x="6392392" y="4946"/>
                  </a:lnTo>
                  <a:moveTo>
                    <a:pt x="7305102" y="4946"/>
                  </a:moveTo>
                  <a:lnTo>
                    <a:pt x="6403040" y="4946"/>
                  </a:lnTo>
                  <a:lnTo>
                    <a:pt x="6405449" y="2"/>
                  </a:lnTo>
                  <a:lnTo>
                    <a:pt x="7309032" y="2"/>
                  </a:lnTo>
                  <a:lnTo>
                    <a:pt x="7305102" y="4946"/>
                  </a:lnTo>
                  <a:moveTo>
                    <a:pt x="8217812" y="4946"/>
                  </a:moveTo>
                  <a:lnTo>
                    <a:pt x="7315750" y="4946"/>
                  </a:lnTo>
                  <a:lnTo>
                    <a:pt x="7319680" y="2"/>
                  </a:lnTo>
                  <a:lnTo>
                    <a:pt x="8223136" y="2"/>
                  </a:lnTo>
                  <a:lnTo>
                    <a:pt x="8217558" y="4946"/>
                  </a:lnTo>
                  <a:moveTo>
                    <a:pt x="9130268" y="4946"/>
                  </a:moveTo>
                  <a:lnTo>
                    <a:pt x="8228396" y="4946"/>
                  </a:lnTo>
                  <a:lnTo>
                    <a:pt x="8233974" y="2"/>
                  </a:lnTo>
                  <a:lnTo>
                    <a:pt x="9137747" y="2"/>
                  </a:lnTo>
                  <a:lnTo>
                    <a:pt x="9130585" y="4946"/>
                  </a:lnTo>
                  <a:moveTo>
                    <a:pt x="10048555" y="4946"/>
                  </a:moveTo>
                  <a:lnTo>
                    <a:pt x="9141233" y="4946"/>
                  </a:lnTo>
                  <a:lnTo>
                    <a:pt x="9148395" y="2"/>
                  </a:lnTo>
                  <a:lnTo>
                    <a:pt x="10057302" y="2"/>
                  </a:lnTo>
                  <a:lnTo>
                    <a:pt x="10048555" y="4946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E5073561-886F-43C0-91BC-8946F6E912F3}"/>
                </a:ext>
              </a:extLst>
            </p:cNvPr>
            <p:cNvSpPr/>
            <p:nvPr/>
          </p:nvSpPr>
          <p:spPr>
            <a:xfrm>
              <a:off x="1467991" y="820488"/>
              <a:ext cx="9256465" cy="4183"/>
            </a:xfrm>
            <a:custGeom>
              <a:avLst/>
              <a:gdLst>
                <a:gd name="connsiteX0" fmla="*/ 842356 w 9256461"/>
                <a:gd name="connsiteY0" fmla="*/ 4186 h 4183"/>
                <a:gd name="connsiteX1" fmla="*/ 7353 w 9256461"/>
                <a:gd name="connsiteY1" fmla="*/ 4186 h 4183"/>
                <a:gd name="connsiteX2" fmla="*/ 1 w 9256461"/>
                <a:gd name="connsiteY2" fmla="*/ 2 h 4183"/>
                <a:gd name="connsiteX3" fmla="*/ 836652 w 9256461"/>
                <a:gd name="connsiteY3" fmla="*/ 2 h 4183"/>
                <a:gd name="connsiteX4" fmla="*/ 842673 w 9256461"/>
                <a:gd name="connsiteY4" fmla="*/ 4186 h 4183"/>
                <a:gd name="connsiteX5" fmla="*/ 1682873 w 9256461"/>
                <a:gd name="connsiteY5" fmla="*/ 4186 h 4183"/>
                <a:gd name="connsiteX6" fmla="*/ 852561 w 9256461"/>
                <a:gd name="connsiteY6" fmla="*/ 4186 h 4183"/>
                <a:gd name="connsiteX7" fmla="*/ 846222 w 9256461"/>
                <a:gd name="connsiteY7" fmla="*/ 2 h 4183"/>
                <a:gd name="connsiteX8" fmla="*/ 1677866 w 9256461"/>
                <a:gd name="connsiteY8" fmla="*/ 2 h 4183"/>
                <a:gd name="connsiteX9" fmla="*/ 1682556 w 9256461"/>
                <a:gd name="connsiteY9" fmla="*/ 4186 h 4183"/>
                <a:gd name="connsiteX10" fmla="*/ 2522693 w 9256461"/>
                <a:gd name="connsiteY10" fmla="*/ 4186 h 4183"/>
                <a:gd name="connsiteX11" fmla="*/ 1692381 w 9256461"/>
                <a:gd name="connsiteY11" fmla="*/ 4186 h 4183"/>
                <a:gd name="connsiteX12" fmla="*/ 1687690 w 9256461"/>
                <a:gd name="connsiteY12" fmla="*/ 2 h 4183"/>
                <a:gd name="connsiteX13" fmla="*/ 2519334 w 9256461"/>
                <a:gd name="connsiteY13" fmla="*/ 2 h 4183"/>
                <a:gd name="connsiteX14" fmla="*/ 2522693 w 9256461"/>
                <a:gd name="connsiteY14" fmla="*/ 4186 h 4183"/>
                <a:gd name="connsiteX15" fmla="*/ 3362830 w 9256461"/>
                <a:gd name="connsiteY15" fmla="*/ 4186 h 4183"/>
                <a:gd name="connsiteX16" fmla="*/ 2532517 w 9256461"/>
                <a:gd name="connsiteY16" fmla="*/ 4186 h 4183"/>
                <a:gd name="connsiteX17" fmla="*/ 2529221 w 9256461"/>
                <a:gd name="connsiteY17" fmla="*/ 2 h 4183"/>
                <a:gd name="connsiteX18" fmla="*/ 3360801 w 9256461"/>
                <a:gd name="connsiteY18" fmla="*/ 2 h 4183"/>
                <a:gd name="connsiteX19" fmla="*/ 3362830 w 9256461"/>
                <a:gd name="connsiteY19" fmla="*/ 4186 h 4183"/>
                <a:gd name="connsiteX20" fmla="*/ 4202903 w 9256461"/>
                <a:gd name="connsiteY20" fmla="*/ 4186 h 4183"/>
                <a:gd name="connsiteX21" fmla="*/ 3372590 w 9256461"/>
                <a:gd name="connsiteY21" fmla="*/ 4186 h 4183"/>
                <a:gd name="connsiteX22" fmla="*/ 3370626 w 9256461"/>
                <a:gd name="connsiteY22" fmla="*/ 2 h 4183"/>
                <a:gd name="connsiteX23" fmla="*/ 4202269 w 9256461"/>
                <a:gd name="connsiteY23" fmla="*/ 2 h 4183"/>
                <a:gd name="connsiteX24" fmla="*/ 4202903 w 9256461"/>
                <a:gd name="connsiteY24" fmla="*/ 4186 h 4183"/>
                <a:gd name="connsiteX25" fmla="*/ 5043103 w 9256461"/>
                <a:gd name="connsiteY25" fmla="*/ 4186 h 4183"/>
                <a:gd name="connsiteX26" fmla="*/ 4212791 w 9256461"/>
                <a:gd name="connsiteY26" fmla="*/ 4186 h 4183"/>
                <a:gd name="connsiteX27" fmla="*/ 4212094 w 9256461"/>
                <a:gd name="connsiteY27" fmla="*/ 2 h 4183"/>
                <a:gd name="connsiteX28" fmla="*/ 5043864 w 9256461"/>
                <a:gd name="connsiteY28" fmla="*/ 2 h 4183"/>
                <a:gd name="connsiteX29" fmla="*/ 5043166 w 9256461"/>
                <a:gd name="connsiteY29" fmla="*/ 4186 h 4183"/>
                <a:gd name="connsiteX30" fmla="*/ 5883303 w 9256461"/>
                <a:gd name="connsiteY30" fmla="*/ 4186 h 4183"/>
                <a:gd name="connsiteX31" fmla="*/ 5052991 w 9256461"/>
                <a:gd name="connsiteY31" fmla="*/ 4186 h 4183"/>
                <a:gd name="connsiteX32" fmla="*/ 5053625 w 9256461"/>
                <a:gd name="connsiteY32" fmla="*/ 2 h 4183"/>
                <a:gd name="connsiteX33" fmla="*/ 5885268 w 9256461"/>
                <a:gd name="connsiteY33" fmla="*/ 2 h 4183"/>
                <a:gd name="connsiteX34" fmla="*/ 5883303 w 9256461"/>
                <a:gd name="connsiteY34" fmla="*/ 4186 h 4183"/>
                <a:gd name="connsiteX35" fmla="*/ 6723376 w 9256461"/>
                <a:gd name="connsiteY35" fmla="*/ 4186 h 4183"/>
                <a:gd name="connsiteX36" fmla="*/ 5893064 w 9256461"/>
                <a:gd name="connsiteY36" fmla="*/ 4186 h 4183"/>
                <a:gd name="connsiteX37" fmla="*/ 5895092 w 9256461"/>
                <a:gd name="connsiteY37" fmla="*/ 2 h 4183"/>
                <a:gd name="connsiteX38" fmla="*/ 6726736 w 9256461"/>
                <a:gd name="connsiteY38" fmla="*/ 2 h 4183"/>
                <a:gd name="connsiteX39" fmla="*/ 6723376 w 9256461"/>
                <a:gd name="connsiteY39" fmla="*/ 4186 h 4183"/>
                <a:gd name="connsiteX40" fmla="*/ 7563513 w 9256461"/>
                <a:gd name="connsiteY40" fmla="*/ 4186 h 4183"/>
                <a:gd name="connsiteX41" fmla="*/ 6733201 w 9256461"/>
                <a:gd name="connsiteY41" fmla="*/ 4186 h 4183"/>
                <a:gd name="connsiteX42" fmla="*/ 6736560 w 9256461"/>
                <a:gd name="connsiteY42" fmla="*/ 2 h 4183"/>
                <a:gd name="connsiteX43" fmla="*/ 7568203 w 9256461"/>
                <a:gd name="connsiteY43" fmla="*/ 2 h 4183"/>
                <a:gd name="connsiteX44" fmla="*/ 7563513 w 9256461"/>
                <a:gd name="connsiteY44" fmla="*/ 4186 h 4183"/>
                <a:gd name="connsiteX45" fmla="*/ 8403713 w 9256461"/>
                <a:gd name="connsiteY45" fmla="*/ 4186 h 4183"/>
                <a:gd name="connsiteX46" fmla="*/ 7573400 w 9256461"/>
                <a:gd name="connsiteY46" fmla="*/ 4186 h 4183"/>
                <a:gd name="connsiteX47" fmla="*/ 7578027 w 9256461"/>
                <a:gd name="connsiteY47" fmla="*/ 2 h 4183"/>
                <a:gd name="connsiteX48" fmla="*/ 8409798 w 9256461"/>
                <a:gd name="connsiteY48" fmla="*/ 2 h 4183"/>
                <a:gd name="connsiteX49" fmla="*/ 8403459 w 9256461"/>
                <a:gd name="connsiteY49" fmla="*/ 4186 h 4183"/>
                <a:gd name="connsiteX50" fmla="*/ 9248413 w 9256461"/>
                <a:gd name="connsiteY50" fmla="*/ 4186 h 4183"/>
                <a:gd name="connsiteX51" fmla="*/ 8413474 w 9256461"/>
                <a:gd name="connsiteY51" fmla="*/ 4186 h 4183"/>
                <a:gd name="connsiteX52" fmla="*/ 8419812 w 9256461"/>
                <a:gd name="connsiteY52" fmla="*/ 2 h 4183"/>
                <a:gd name="connsiteX53" fmla="*/ 9256463 w 9256461"/>
                <a:gd name="connsiteY53" fmla="*/ 2 h 4183"/>
                <a:gd name="connsiteX54" fmla="*/ 9249110 w 9256461"/>
                <a:gd name="connsiteY54" fmla="*/ 4186 h 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256461" h="4183">
                  <a:moveTo>
                    <a:pt x="842356" y="4186"/>
                  </a:moveTo>
                  <a:lnTo>
                    <a:pt x="7353" y="4186"/>
                  </a:lnTo>
                  <a:lnTo>
                    <a:pt x="1" y="2"/>
                  </a:lnTo>
                  <a:lnTo>
                    <a:pt x="836652" y="2"/>
                  </a:lnTo>
                  <a:lnTo>
                    <a:pt x="842673" y="4186"/>
                  </a:lnTo>
                  <a:moveTo>
                    <a:pt x="1682873" y="4186"/>
                  </a:moveTo>
                  <a:lnTo>
                    <a:pt x="852561" y="4186"/>
                  </a:lnTo>
                  <a:lnTo>
                    <a:pt x="846222" y="2"/>
                  </a:lnTo>
                  <a:lnTo>
                    <a:pt x="1677866" y="2"/>
                  </a:lnTo>
                  <a:lnTo>
                    <a:pt x="1682556" y="4186"/>
                  </a:lnTo>
                  <a:moveTo>
                    <a:pt x="2522693" y="4186"/>
                  </a:moveTo>
                  <a:lnTo>
                    <a:pt x="1692381" y="4186"/>
                  </a:lnTo>
                  <a:lnTo>
                    <a:pt x="1687690" y="2"/>
                  </a:lnTo>
                  <a:lnTo>
                    <a:pt x="2519334" y="2"/>
                  </a:lnTo>
                  <a:lnTo>
                    <a:pt x="2522693" y="4186"/>
                  </a:lnTo>
                  <a:moveTo>
                    <a:pt x="3362830" y="4186"/>
                  </a:moveTo>
                  <a:lnTo>
                    <a:pt x="2532517" y="4186"/>
                  </a:lnTo>
                  <a:lnTo>
                    <a:pt x="2529221" y="2"/>
                  </a:lnTo>
                  <a:lnTo>
                    <a:pt x="3360801" y="2"/>
                  </a:lnTo>
                  <a:lnTo>
                    <a:pt x="3362830" y="4186"/>
                  </a:lnTo>
                  <a:moveTo>
                    <a:pt x="4202903" y="4186"/>
                  </a:moveTo>
                  <a:lnTo>
                    <a:pt x="3372590" y="4186"/>
                  </a:lnTo>
                  <a:lnTo>
                    <a:pt x="3370626" y="2"/>
                  </a:lnTo>
                  <a:lnTo>
                    <a:pt x="4202269" y="2"/>
                  </a:lnTo>
                  <a:lnTo>
                    <a:pt x="4202903" y="4186"/>
                  </a:lnTo>
                  <a:moveTo>
                    <a:pt x="5043103" y="4186"/>
                  </a:moveTo>
                  <a:lnTo>
                    <a:pt x="4212791" y="4186"/>
                  </a:lnTo>
                  <a:lnTo>
                    <a:pt x="4212094" y="2"/>
                  </a:lnTo>
                  <a:lnTo>
                    <a:pt x="5043864" y="2"/>
                  </a:lnTo>
                  <a:lnTo>
                    <a:pt x="5043166" y="4186"/>
                  </a:lnTo>
                  <a:moveTo>
                    <a:pt x="5883303" y="4186"/>
                  </a:moveTo>
                  <a:lnTo>
                    <a:pt x="5052991" y="4186"/>
                  </a:lnTo>
                  <a:lnTo>
                    <a:pt x="5053625" y="2"/>
                  </a:lnTo>
                  <a:lnTo>
                    <a:pt x="5885268" y="2"/>
                  </a:lnTo>
                  <a:lnTo>
                    <a:pt x="5883303" y="4186"/>
                  </a:lnTo>
                  <a:moveTo>
                    <a:pt x="6723376" y="4186"/>
                  </a:moveTo>
                  <a:lnTo>
                    <a:pt x="5893064" y="4186"/>
                  </a:lnTo>
                  <a:lnTo>
                    <a:pt x="5895092" y="2"/>
                  </a:lnTo>
                  <a:lnTo>
                    <a:pt x="6726736" y="2"/>
                  </a:lnTo>
                  <a:lnTo>
                    <a:pt x="6723376" y="4186"/>
                  </a:lnTo>
                  <a:moveTo>
                    <a:pt x="7563513" y="4186"/>
                  </a:moveTo>
                  <a:lnTo>
                    <a:pt x="6733201" y="4186"/>
                  </a:lnTo>
                  <a:lnTo>
                    <a:pt x="6736560" y="2"/>
                  </a:lnTo>
                  <a:lnTo>
                    <a:pt x="7568203" y="2"/>
                  </a:lnTo>
                  <a:lnTo>
                    <a:pt x="7563513" y="4186"/>
                  </a:lnTo>
                  <a:moveTo>
                    <a:pt x="8403713" y="4186"/>
                  </a:moveTo>
                  <a:lnTo>
                    <a:pt x="7573400" y="4186"/>
                  </a:lnTo>
                  <a:lnTo>
                    <a:pt x="7578027" y="2"/>
                  </a:lnTo>
                  <a:lnTo>
                    <a:pt x="8409798" y="2"/>
                  </a:lnTo>
                  <a:lnTo>
                    <a:pt x="8403459" y="4186"/>
                  </a:lnTo>
                  <a:moveTo>
                    <a:pt x="9248413" y="4186"/>
                  </a:moveTo>
                  <a:lnTo>
                    <a:pt x="8413474" y="4186"/>
                  </a:lnTo>
                  <a:lnTo>
                    <a:pt x="8419812" y="2"/>
                  </a:lnTo>
                  <a:lnTo>
                    <a:pt x="9256463" y="2"/>
                  </a:lnTo>
                  <a:lnTo>
                    <a:pt x="9249110" y="4186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31E16778-7B63-474C-B0AF-BDEF5667F956}"/>
                </a:ext>
              </a:extLst>
            </p:cNvPr>
            <p:cNvSpPr/>
            <p:nvPr/>
          </p:nvSpPr>
          <p:spPr>
            <a:xfrm>
              <a:off x="1809306" y="1012981"/>
              <a:ext cx="8573137" cy="3549"/>
            </a:xfrm>
            <a:custGeom>
              <a:avLst/>
              <a:gdLst>
                <a:gd name="connsiteX0" fmla="*/ 779988 w 8573133"/>
                <a:gd name="connsiteY0" fmla="*/ 3552 h 3549"/>
                <a:gd name="connsiteX1" fmla="*/ 6339 w 8573133"/>
                <a:gd name="connsiteY1" fmla="*/ 3552 h 3549"/>
                <a:gd name="connsiteX2" fmla="*/ 1 w 8573133"/>
                <a:gd name="connsiteY2" fmla="*/ 2 h 3549"/>
                <a:gd name="connsiteX3" fmla="*/ 774790 w 8573133"/>
                <a:gd name="connsiteY3" fmla="*/ 2 h 3549"/>
                <a:gd name="connsiteX4" fmla="*/ 779988 w 8573133"/>
                <a:gd name="connsiteY4" fmla="*/ 3552 h 3549"/>
                <a:gd name="connsiteX5" fmla="*/ 1558263 w 8573133"/>
                <a:gd name="connsiteY5" fmla="*/ 3552 h 3549"/>
                <a:gd name="connsiteX6" fmla="*/ 789051 w 8573133"/>
                <a:gd name="connsiteY6" fmla="*/ 3552 h 3549"/>
                <a:gd name="connsiteX7" fmla="*/ 783917 w 8573133"/>
                <a:gd name="connsiteY7" fmla="*/ 2 h 3549"/>
                <a:gd name="connsiteX8" fmla="*/ 1554270 w 8573133"/>
                <a:gd name="connsiteY8" fmla="*/ 2 h 3549"/>
                <a:gd name="connsiteX9" fmla="*/ 1558263 w 8573133"/>
                <a:gd name="connsiteY9" fmla="*/ 3552 h 3549"/>
                <a:gd name="connsiteX10" fmla="*/ 2336475 w 8573133"/>
                <a:gd name="connsiteY10" fmla="*/ 3552 h 3549"/>
                <a:gd name="connsiteX11" fmla="*/ 1567517 w 8573133"/>
                <a:gd name="connsiteY11" fmla="*/ 3552 h 3549"/>
                <a:gd name="connsiteX12" fmla="*/ 1563524 w 8573133"/>
                <a:gd name="connsiteY12" fmla="*/ 2 h 3549"/>
                <a:gd name="connsiteX13" fmla="*/ 2333622 w 8573133"/>
                <a:gd name="connsiteY13" fmla="*/ 2 h 3549"/>
                <a:gd name="connsiteX14" fmla="*/ 2336475 w 8573133"/>
                <a:gd name="connsiteY14" fmla="*/ 3552 h 3549"/>
                <a:gd name="connsiteX15" fmla="*/ 3114686 w 8573133"/>
                <a:gd name="connsiteY15" fmla="*/ 3552 h 3549"/>
                <a:gd name="connsiteX16" fmla="*/ 2345538 w 8573133"/>
                <a:gd name="connsiteY16" fmla="*/ 3552 h 3549"/>
                <a:gd name="connsiteX17" fmla="*/ 2342686 w 8573133"/>
                <a:gd name="connsiteY17" fmla="*/ 2 h 3549"/>
                <a:gd name="connsiteX18" fmla="*/ 3112975 w 8573133"/>
                <a:gd name="connsiteY18" fmla="*/ 2 h 3549"/>
                <a:gd name="connsiteX19" fmla="*/ 3114686 w 8573133"/>
                <a:gd name="connsiteY19" fmla="*/ 3552 h 3549"/>
                <a:gd name="connsiteX20" fmla="*/ 3892898 w 8573133"/>
                <a:gd name="connsiteY20" fmla="*/ 3552 h 3549"/>
                <a:gd name="connsiteX21" fmla="*/ 3123750 w 8573133"/>
                <a:gd name="connsiteY21" fmla="*/ 3552 h 3549"/>
                <a:gd name="connsiteX22" fmla="*/ 3122039 w 8573133"/>
                <a:gd name="connsiteY22" fmla="*/ 2 h 3549"/>
                <a:gd name="connsiteX23" fmla="*/ 3892328 w 8573133"/>
                <a:gd name="connsiteY23" fmla="*/ 2 h 3549"/>
                <a:gd name="connsiteX24" fmla="*/ 3892898 w 8573133"/>
                <a:gd name="connsiteY24" fmla="*/ 3552 h 3549"/>
                <a:gd name="connsiteX25" fmla="*/ 4671237 w 8573133"/>
                <a:gd name="connsiteY25" fmla="*/ 3552 h 3549"/>
                <a:gd name="connsiteX26" fmla="*/ 3901962 w 8573133"/>
                <a:gd name="connsiteY26" fmla="*/ 3552 h 3549"/>
                <a:gd name="connsiteX27" fmla="*/ 3901391 w 8573133"/>
                <a:gd name="connsiteY27" fmla="*/ 2 h 3549"/>
                <a:gd name="connsiteX28" fmla="*/ 4671808 w 8573133"/>
                <a:gd name="connsiteY28" fmla="*/ 2 h 3549"/>
                <a:gd name="connsiteX29" fmla="*/ 4671237 w 8573133"/>
                <a:gd name="connsiteY29" fmla="*/ 3552 h 3549"/>
                <a:gd name="connsiteX30" fmla="*/ 5449449 w 8573133"/>
                <a:gd name="connsiteY30" fmla="*/ 3552 h 3549"/>
                <a:gd name="connsiteX31" fmla="*/ 4680301 w 8573133"/>
                <a:gd name="connsiteY31" fmla="*/ 3552 h 3549"/>
                <a:gd name="connsiteX32" fmla="*/ 4680871 w 8573133"/>
                <a:gd name="connsiteY32" fmla="*/ 2 h 3549"/>
                <a:gd name="connsiteX33" fmla="*/ 5451160 w 8573133"/>
                <a:gd name="connsiteY33" fmla="*/ 2 h 3549"/>
                <a:gd name="connsiteX34" fmla="*/ 5449449 w 8573133"/>
                <a:gd name="connsiteY34" fmla="*/ 3552 h 3549"/>
                <a:gd name="connsiteX35" fmla="*/ 6227661 w 8573133"/>
                <a:gd name="connsiteY35" fmla="*/ 3552 h 3549"/>
                <a:gd name="connsiteX36" fmla="*/ 5458513 w 8573133"/>
                <a:gd name="connsiteY36" fmla="*/ 3552 h 3549"/>
                <a:gd name="connsiteX37" fmla="*/ 5460224 w 8573133"/>
                <a:gd name="connsiteY37" fmla="*/ 2 h 3549"/>
                <a:gd name="connsiteX38" fmla="*/ 6230513 w 8573133"/>
                <a:gd name="connsiteY38" fmla="*/ 2 h 3549"/>
                <a:gd name="connsiteX39" fmla="*/ 6227661 w 8573133"/>
                <a:gd name="connsiteY39" fmla="*/ 3552 h 3549"/>
                <a:gd name="connsiteX40" fmla="*/ 7005873 w 8573133"/>
                <a:gd name="connsiteY40" fmla="*/ 3552 h 3549"/>
                <a:gd name="connsiteX41" fmla="*/ 6236725 w 8573133"/>
                <a:gd name="connsiteY41" fmla="*/ 3552 h 3549"/>
                <a:gd name="connsiteX42" fmla="*/ 6239577 w 8573133"/>
                <a:gd name="connsiteY42" fmla="*/ 2 h 3549"/>
                <a:gd name="connsiteX43" fmla="*/ 7009866 w 8573133"/>
                <a:gd name="connsiteY43" fmla="*/ 2 h 3549"/>
                <a:gd name="connsiteX44" fmla="*/ 7005873 w 8573133"/>
                <a:gd name="connsiteY44" fmla="*/ 3552 h 3549"/>
                <a:gd name="connsiteX45" fmla="*/ 7784148 w 8573133"/>
                <a:gd name="connsiteY45" fmla="*/ 3552 h 3549"/>
                <a:gd name="connsiteX46" fmla="*/ 7014936 w 8573133"/>
                <a:gd name="connsiteY46" fmla="*/ 3552 h 3549"/>
                <a:gd name="connsiteX47" fmla="*/ 7018929 w 8573133"/>
                <a:gd name="connsiteY47" fmla="*/ 2 h 3549"/>
                <a:gd name="connsiteX48" fmla="*/ 7789282 w 8573133"/>
                <a:gd name="connsiteY48" fmla="*/ 2 h 3549"/>
                <a:gd name="connsiteX49" fmla="*/ 7784148 w 8573133"/>
                <a:gd name="connsiteY49" fmla="*/ 3552 h 3549"/>
                <a:gd name="connsiteX50" fmla="*/ 8566860 w 8573133"/>
                <a:gd name="connsiteY50" fmla="*/ 3552 h 3549"/>
                <a:gd name="connsiteX51" fmla="*/ 7793211 w 8573133"/>
                <a:gd name="connsiteY51" fmla="*/ 3552 h 3549"/>
                <a:gd name="connsiteX52" fmla="*/ 7798409 w 8573133"/>
                <a:gd name="connsiteY52" fmla="*/ 2 h 3549"/>
                <a:gd name="connsiteX53" fmla="*/ 8573135 w 8573133"/>
                <a:gd name="connsiteY53" fmla="*/ 2 h 3549"/>
                <a:gd name="connsiteX54" fmla="*/ 8566796 w 8573133"/>
                <a:gd name="connsiteY54" fmla="*/ 3552 h 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573133" h="3549">
                  <a:moveTo>
                    <a:pt x="779988" y="3552"/>
                  </a:moveTo>
                  <a:lnTo>
                    <a:pt x="6339" y="3552"/>
                  </a:lnTo>
                  <a:lnTo>
                    <a:pt x="1" y="2"/>
                  </a:lnTo>
                  <a:lnTo>
                    <a:pt x="774790" y="2"/>
                  </a:lnTo>
                  <a:lnTo>
                    <a:pt x="779988" y="3552"/>
                  </a:lnTo>
                  <a:moveTo>
                    <a:pt x="1558263" y="3552"/>
                  </a:moveTo>
                  <a:lnTo>
                    <a:pt x="789051" y="3552"/>
                  </a:lnTo>
                  <a:lnTo>
                    <a:pt x="783917" y="2"/>
                  </a:lnTo>
                  <a:lnTo>
                    <a:pt x="1554270" y="2"/>
                  </a:lnTo>
                  <a:lnTo>
                    <a:pt x="1558263" y="3552"/>
                  </a:lnTo>
                  <a:moveTo>
                    <a:pt x="2336475" y="3552"/>
                  </a:moveTo>
                  <a:lnTo>
                    <a:pt x="1567517" y="3552"/>
                  </a:lnTo>
                  <a:lnTo>
                    <a:pt x="1563524" y="2"/>
                  </a:lnTo>
                  <a:lnTo>
                    <a:pt x="2333622" y="2"/>
                  </a:lnTo>
                  <a:lnTo>
                    <a:pt x="2336475" y="3552"/>
                  </a:lnTo>
                  <a:moveTo>
                    <a:pt x="3114686" y="3552"/>
                  </a:moveTo>
                  <a:lnTo>
                    <a:pt x="2345538" y="3552"/>
                  </a:lnTo>
                  <a:lnTo>
                    <a:pt x="2342686" y="2"/>
                  </a:lnTo>
                  <a:lnTo>
                    <a:pt x="3112975" y="2"/>
                  </a:lnTo>
                  <a:lnTo>
                    <a:pt x="3114686" y="3552"/>
                  </a:lnTo>
                  <a:moveTo>
                    <a:pt x="3892898" y="3552"/>
                  </a:moveTo>
                  <a:lnTo>
                    <a:pt x="3123750" y="3552"/>
                  </a:lnTo>
                  <a:lnTo>
                    <a:pt x="3122039" y="2"/>
                  </a:lnTo>
                  <a:lnTo>
                    <a:pt x="3892328" y="2"/>
                  </a:lnTo>
                  <a:lnTo>
                    <a:pt x="3892898" y="3552"/>
                  </a:lnTo>
                  <a:moveTo>
                    <a:pt x="4671237" y="3552"/>
                  </a:moveTo>
                  <a:lnTo>
                    <a:pt x="3901962" y="3552"/>
                  </a:lnTo>
                  <a:lnTo>
                    <a:pt x="3901391" y="2"/>
                  </a:lnTo>
                  <a:lnTo>
                    <a:pt x="4671808" y="2"/>
                  </a:lnTo>
                  <a:lnTo>
                    <a:pt x="4671237" y="3552"/>
                  </a:lnTo>
                  <a:moveTo>
                    <a:pt x="5449449" y="3552"/>
                  </a:moveTo>
                  <a:lnTo>
                    <a:pt x="4680301" y="3552"/>
                  </a:lnTo>
                  <a:lnTo>
                    <a:pt x="4680871" y="2"/>
                  </a:lnTo>
                  <a:lnTo>
                    <a:pt x="5451160" y="2"/>
                  </a:lnTo>
                  <a:lnTo>
                    <a:pt x="5449449" y="3552"/>
                  </a:lnTo>
                  <a:moveTo>
                    <a:pt x="6227661" y="3552"/>
                  </a:moveTo>
                  <a:lnTo>
                    <a:pt x="5458513" y="3552"/>
                  </a:lnTo>
                  <a:lnTo>
                    <a:pt x="5460224" y="2"/>
                  </a:lnTo>
                  <a:lnTo>
                    <a:pt x="6230513" y="2"/>
                  </a:lnTo>
                  <a:lnTo>
                    <a:pt x="6227661" y="3552"/>
                  </a:lnTo>
                  <a:moveTo>
                    <a:pt x="7005873" y="3552"/>
                  </a:moveTo>
                  <a:lnTo>
                    <a:pt x="6236725" y="3552"/>
                  </a:lnTo>
                  <a:lnTo>
                    <a:pt x="6239577" y="2"/>
                  </a:lnTo>
                  <a:lnTo>
                    <a:pt x="7009866" y="2"/>
                  </a:lnTo>
                  <a:lnTo>
                    <a:pt x="7005873" y="3552"/>
                  </a:lnTo>
                  <a:moveTo>
                    <a:pt x="7784148" y="3552"/>
                  </a:moveTo>
                  <a:lnTo>
                    <a:pt x="7014936" y="3552"/>
                  </a:lnTo>
                  <a:lnTo>
                    <a:pt x="7018929" y="2"/>
                  </a:lnTo>
                  <a:lnTo>
                    <a:pt x="7789282" y="2"/>
                  </a:lnTo>
                  <a:lnTo>
                    <a:pt x="7784148" y="3552"/>
                  </a:lnTo>
                  <a:moveTo>
                    <a:pt x="8566860" y="3552"/>
                  </a:moveTo>
                  <a:lnTo>
                    <a:pt x="7793211" y="3552"/>
                  </a:lnTo>
                  <a:lnTo>
                    <a:pt x="7798409" y="2"/>
                  </a:lnTo>
                  <a:lnTo>
                    <a:pt x="8573135" y="2"/>
                  </a:lnTo>
                  <a:lnTo>
                    <a:pt x="8566796" y="355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id="{D6068A22-3F8A-407B-953F-76FF0D125DEC}"/>
                </a:ext>
              </a:extLst>
            </p:cNvPr>
            <p:cNvSpPr/>
            <p:nvPr/>
          </p:nvSpPr>
          <p:spPr>
            <a:xfrm>
              <a:off x="2103719" y="1178979"/>
              <a:ext cx="7984248" cy="3042"/>
            </a:xfrm>
            <a:custGeom>
              <a:avLst/>
              <a:gdLst>
                <a:gd name="connsiteX0" fmla="*/ 726176 w 7984245"/>
                <a:gd name="connsiteY0" fmla="*/ 3045 h 3042"/>
                <a:gd name="connsiteX1" fmla="*/ 5452 w 7984245"/>
                <a:gd name="connsiteY1" fmla="*/ 3045 h 3042"/>
                <a:gd name="connsiteX2" fmla="*/ 1 w 7984245"/>
                <a:gd name="connsiteY2" fmla="*/ 2 h 3042"/>
                <a:gd name="connsiteX3" fmla="*/ 721675 w 7984245"/>
                <a:gd name="connsiteY3" fmla="*/ 2 h 3042"/>
                <a:gd name="connsiteX4" fmla="*/ 726176 w 7984245"/>
                <a:gd name="connsiteY4" fmla="*/ 3045 h 3042"/>
                <a:gd name="connsiteX5" fmla="*/ 1451019 w 7984245"/>
                <a:gd name="connsiteY5" fmla="*/ 3045 h 3042"/>
                <a:gd name="connsiteX6" fmla="*/ 734352 w 7984245"/>
                <a:gd name="connsiteY6" fmla="*/ 3045 h 3042"/>
                <a:gd name="connsiteX7" fmla="*/ 729852 w 7984245"/>
                <a:gd name="connsiteY7" fmla="*/ 2 h 3042"/>
                <a:gd name="connsiteX8" fmla="*/ 1447533 w 7984245"/>
                <a:gd name="connsiteY8" fmla="*/ 2 h 3042"/>
                <a:gd name="connsiteX9" fmla="*/ 1451019 w 7984245"/>
                <a:gd name="connsiteY9" fmla="*/ 3045 h 3042"/>
                <a:gd name="connsiteX10" fmla="*/ 2175863 w 7984245"/>
                <a:gd name="connsiteY10" fmla="*/ 3045 h 3042"/>
                <a:gd name="connsiteX11" fmla="*/ 1459639 w 7984245"/>
                <a:gd name="connsiteY11" fmla="*/ 3045 h 3042"/>
                <a:gd name="connsiteX12" fmla="*/ 1456153 w 7984245"/>
                <a:gd name="connsiteY12" fmla="*/ 2 h 3042"/>
                <a:gd name="connsiteX13" fmla="*/ 2173138 w 7984245"/>
                <a:gd name="connsiteY13" fmla="*/ 2 h 3042"/>
                <a:gd name="connsiteX14" fmla="*/ 2175610 w 7984245"/>
                <a:gd name="connsiteY14" fmla="*/ 3045 h 3042"/>
                <a:gd name="connsiteX15" fmla="*/ 2900453 w 7984245"/>
                <a:gd name="connsiteY15" fmla="*/ 3045 h 3042"/>
                <a:gd name="connsiteX16" fmla="*/ 2184230 w 7984245"/>
                <a:gd name="connsiteY16" fmla="*/ 3045 h 3042"/>
                <a:gd name="connsiteX17" fmla="*/ 2181758 w 7984245"/>
                <a:gd name="connsiteY17" fmla="*/ 2 h 3042"/>
                <a:gd name="connsiteX18" fmla="*/ 2899185 w 7984245"/>
                <a:gd name="connsiteY18" fmla="*/ 2 h 3042"/>
                <a:gd name="connsiteX19" fmla="*/ 2900707 w 7984245"/>
                <a:gd name="connsiteY19" fmla="*/ 3045 h 3042"/>
                <a:gd name="connsiteX20" fmla="*/ 3625487 w 7984245"/>
                <a:gd name="connsiteY20" fmla="*/ 3045 h 3042"/>
                <a:gd name="connsiteX21" fmla="*/ 2909263 w 7984245"/>
                <a:gd name="connsiteY21" fmla="*/ 3045 h 3042"/>
                <a:gd name="connsiteX22" fmla="*/ 2907805 w 7984245"/>
                <a:gd name="connsiteY22" fmla="*/ 2 h 3042"/>
                <a:gd name="connsiteX23" fmla="*/ 3625043 w 7984245"/>
                <a:gd name="connsiteY23" fmla="*/ 2 h 3042"/>
                <a:gd name="connsiteX24" fmla="*/ 3625487 w 7984245"/>
                <a:gd name="connsiteY24" fmla="*/ 3045 h 3042"/>
                <a:gd name="connsiteX25" fmla="*/ 4350394 w 7984245"/>
                <a:gd name="connsiteY25" fmla="*/ 3045 h 3042"/>
                <a:gd name="connsiteX26" fmla="*/ 3634170 w 7984245"/>
                <a:gd name="connsiteY26" fmla="*/ 3045 h 3042"/>
                <a:gd name="connsiteX27" fmla="*/ 3633663 w 7984245"/>
                <a:gd name="connsiteY27" fmla="*/ 2 h 3042"/>
                <a:gd name="connsiteX28" fmla="*/ 4351091 w 7984245"/>
                <a:gd name="connsiteY28" fmla="*/ 2 h 3042"/>
                <a:gd name="connsiteX29" fmla="*/ 4350584 w 7984245"/>
                <a:gd name="connsiteY29" fmla="*/ 3045 h 3042"/>
                <a:gd name="connsiteX30" fmla="*/ 5075428 w 7984245"/>
                <a:gd name="connsiteY30" fmla="*/ 3045 h 3042"/>
                <a:gd name="connsiteX31" fmla="*/ 4359205 w 7984245"/>
                <a:gd name="connsiteY31" fmla="*/ 3045 h 3042"/>
                <a:gd name="connsiteX32" fmla="*/ 4359648 w 7984245"/>
                <a:gd name="connsiteY32" fmla="*/ 2 h 3042"/>
                <a:gd name="connsiteX33" fmla="*/ 5076696 w 7984245"/>
                <a:gd name="connsiteY33" fmla="*/ 2 h 3042"/>
                <a:gd name="connsiteX34" fmla="*/ 5075238 w 7984245"/>
                <a:gd name="connsiteY34" fmla="*/ 3045 h 3042"/>
                <a:gd name="connsiteX35" fmla="*/ 5800081 w 7984245"/>
                <a:gd name="connsiteY35" fmla="*/ 3045 h 3042"/>
                <a:gd name="connsiteX36" fmla="*/ 5083858 w 7984245"/>
                <a:gd name="connsiteY36" fmla="*/ 3045 h 3042"/>
                <a:gd name="connsiteX37" fmla="*/ 5085379 w 7984245"/>
                <a:gd name="connsiteY37" fmla="*/ 2 h 3042"/>
                <a:gd name="connsiteX38" fmla="*/ 5802744 w 7984245"/>
                <a:gd name="connsiteY38" fmla="*/ 2 h 3042"/>
                <a:gd name="connsiteX39" fmla="*/ 5800272 w 7984245"/>
                <a:gd name="connsiteY39" fmla="*/ 3045 h 3042"/>
                <a:gd name="connsiteX40" fmla="*/ 6525052 w 7984245"/>
                <a:gd name="connsiteY40" fmla="*/ 3045 h 3042"/>
                <a:gd name="connsiteX41" fmla="*/ 5808828 w 7984245"/>
                <a:gd name="connsiteY41" fmla="*/ 3045 h 3042"/>
                <a:gd name="connsiteX42" fmla="*/ 5811300 w 7984245"/>
                <a:gd name="connsiteY42" fmla="*/ 2 h 3042"/>
                <a:gd name="connsiteX43" fmla="*/ 6528665 w 7984245"/>
                <a:gd name="connsiteY43" fmla="*/ 2 h 3042"/>
                <a:gd name="connsiteX44" fmla="*/ 6525179 w 7984245"/>
                <a:gd name="connsiteY44" fmla="*/ 3045 h 3042"/>
                <a:gd name="connsiteX45" fmla="*/ 7250086 w 7984245"/>
                <a:gd name="connsiteY45" fmla="*/ 3045 h 3042"/>
                <a:gd name="connsiteX46" fmla="*/ 6533862 w 7984245"/>
                <a:gd name="connsiteY46" fmla="*/ 3045 h 3042"/>
                <a:gd name="connsiteX47" fmla="*/ 6537349 w 7984245"/>
                <a:gd name="connsiteY47" fmla="*/ 2 h 3042"/>
                <a:gd name="connsiteX48" fmla="*/ 7254839 w 7984245"/>
                <a:gd name="connsiteY48" fmla="*/ 2 h 3042"/>
                <a:gd name="connsiteX49" fmla="*/ 7250340 w 7984245"/>
                <a:gd name="connsiteY49" fmla="*/ 3045 h 3042"/>
                <a:gd name="connsiteX50" fmla="*/ 7979240 w 7984245"/>
                <a:gd name="connsiteY50" fmla="*/ 3045 h 3042"/>
                <a:gd name="connsiteX51" fmla="*/ 7258199 w 7984245"/>
                <a:gd name="connsiteY51" fmla="*/ 3045 h 3042"/>
                <a:gd name="connsiteX52" fmla="*/ 7262699 w 7984245"/>
                <a:gd name="connsiteY52" fmla="*/ 2 h 3042"/>
                <a:gd name="connsiteX53" fmla="*/ 7984246 w 7984245"/>
                <a:gd name="connsiteY53" fmla="*/ 2 h 3042"/>
                <a:gd name="connsiteX54" fmla="*/ 7978796 w 7984245"/>
                <a:gd name="connsiteY54" fmla="*/ 3045 h 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984245" h="3042">
                  <a:moveTo>
                    <a:pt x="726176" y="3045"/>
                  </a:moveTo>
                  <a:lnTo>
                    <a:pt x="5452" y="3045"/>
                  </a:lnTo>
                  <a:lnTo>
                    <a:pt x="1" y="2"/>
                  </a:lnTo>
                  <a:lnTo>
                    <a:pt x="721675" y="2"/>
                  </a:lnTo>
                  <a:lnTo>
                    <a:pt x="726176" y="3045"/>
                  </a:lnTo>
                  <a:moveTo>
                    <a:pt x="1451019" y="3045"/>
                  </a:moveTo>
                  <a:lnTo>
                    <a:pt x="734352" y="3045"/>
                  </a:lnTo>
                  <a:lnTo>
                    <a:pt x="729852" y="2"/>
                  </a:lnTo>
                  <a:lnTo>
                    <a:pt x="1447533" y="2"/>
                  </a:lnTo>
                  <a:lnTo>
                    <a:pt x="1451019" y="3045"/>
                  </a:lnTo>
                  <a:moveTo>
                    <a:pt x="2175863" y="3045"/>
                  </a:moveTo>
                  <a:lnTo>
                    <a:pt x="1459639" y="3045"/>
                  </a:lnTo>
                  <a:lnTo>
                    <a:pt x="1456153" y="2"/>
                  </a:lnTo>
                  <a:lnTo>
                    <a:pt x="2173138" y="2"/>
                  </a:lnTo>
                  <a:lnTo>
                    <a:pt x="2175610" y="3045"/>
                  </a:lnTo>
                  <a:moveTo>
                    <a:pt x="2900453" y="3045"/>
                  </a:moveTo>
                  <a:lnTo>
                    <a:pt x="2184230" y="3045"/>
                  </a:lnTo>
                  <a:lnTo>
                    <a:pt x="2181758" y="2"/>
                  </a:lnTo>
                  <a:lnTo>
                    <a:pt x="2899185" y="2"/>
                  </a:lnTo>
                  <a:lnTo>
                    <a:pt x="2900707" y="3045"/>
                  </a:lnTo>
                  <a:moveTo>
                    <a:pt x="3625487" y="3045"/>
                  </a:moveTo>
                  <a:lnTo>
                    <a:pt x="2909263" y="3045"/>
                  </a:lnTo>
                  <a:lnTo>
                    <a:pt x="2907805" y="2"/>
                  </a:lnTo>
                  <a:lnTo>
                    <a:pt x="3625043" y="2"/>
                  </a:lnTo>
                  <a:lnTo>
                    <a:pt x="3625487" y="3045"/>
                  </a:lnTo>
                  <a:moveTo>
                    <a:pt x="4350394" y="3045"/>
                  </a:moveTo>
                  <a:lnTo>
                    <a:pt x="3634170" y="3045"/>
                  </a:lnTo>
                  <a:lnTo>
                    <a:pt x="3633663" y="2"/>
                  </a:lnTo>
                  <a:lnTo>
                    <a:pt x="4351091" y="2"/>
                  </a:lnTo>
                  <a:lnTo>
                    <a:pt x="4350584" y="3045"/>
                  </a:lnTo>
                  <a:moveTo>
                    <a:pt x="5075428" y="3045"/>
                  </a:moveTo>
                  <a:lnTo>
                    <a:pt x="4359205" y="3045"/>
                  </a:lnTo>
                  <a:lnTo>
                    <a:pt x="4359648" y="2"/>
                  </a:lnTo>
                  <a:lnTo>
                    <a:pt x="5076696" y="2"/>
                  </a:lnTo>
                  <a:lnTo>
                    <a:pt x="5075238" y="3045"/>
                  </a:lnTo>
                  <a:moveTo>
                    <a:pt x="5800081" y="3045"/>
                  </a:moveTo>
                  <a:lnTo>
                    <a:pt x="5083858" y="3045"/>
                  </a:lnTo>
                  <a:lnTo>
                    <a:pt x="5085379" y="2"/>
                  </a:lnTo>
                  <a:lnTo>
                    <a:pt x="5802744" y="2"/>
                  </a:lnTo>
                  <a:lnTo>
                    <a:pt x="5800272" y="3045"/>
                  </a:lnTo>
                  <a:moveTo>
                    <a:pt x="6525052" y="3045"/>
                  </a:moveTo>
                  <a:lnTo>
                    <a:pt x="5808828" y="3045"/>
                  </a:lnTo>
                  <a:lnTo>
                    <a:pt x="5811300" y="2"/>
                  </a:lnTo>
                  <a:lnTo>
                    <a:pt x="6528665" y="2"/>
                  </a:lnTo>
                  <a:lnTo>
                    <a:pt x="6525179" y="3045"/>
                  </a:lnTo>
                  <a:moveTo>
                    <a:pt x="7250086" y="3045"/>
                  </a:moveTo>
                  <a:lnTo>
                    <a:pt x="6533862" y="3045"/>
                  </a:lnTo>
                  <a:lnTo>
                    <a:pt x="6537349" y="2"/>
                  </a:lnTo>
                  <a:lnTo>
                    <a:pt x="7254839" y="2"/>
                  </a:lnTo>
                  <a:lnTo>
                    <a:pt x="7250340" y="3045"/>
                  </a:lnTo>
                  <a:moveTo>
                    <a:pt x="7979240" y="3045"/>
                  </a:moveTo>
                  <a:lnTo>
                    <a:pt x="7258199" y="3045"/>
                  </a:lnTo>
                  <a:lnTo>
                    <a:pt x="7262699" y="2"/>
                  </a:lnTo>
                  <a:lnTo>
                    <a:pt x="7984246" y="2"/>
                  </a:lnTo>
                  <a:lnTo>
                    <a:pt x="7978796" y="304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id="{0FE6197C-1C5F-46BB-9114-726C6ABAF57D}"/>
                </a:ext>
              </a:extLst>
            </p:cNvPr>
            <p:cNvSpPr/>
            <p:nvPr/>
          </p:nvSpPr>
          <p:spPr>
            <a:xfrm>
              <a:off x="2360546" y="1323618"/>
              <a:ext cx="7470723" cy="2725"/>
            </a:xfrm>
            <a:custGeom>
              <a:avLst/>
              <a:gdLst>
                <a:gd name="connsiteX0" fmla="*/ 679082 w 7470719"/>
                <a:gd name="connsiteY0" fmla="*/ 2728 h 2725"/>
                <a:gd name="connsiteX1" fmla="*/ 4755 w 7470719"/>
                <a:gd name="connsiteY1" fmla="*/ 2728 h 2725"/>
                <a:gd name="connsiteX2" fmla="*/ 1 w 7470719"/>
                <a:gd name="connsiteY2" fmla="*/ 2 h 2725"/>
                <a:gd name="connsiteX3" fmla="*/ 675153 w 7470719"/>
                <a:gd name="connsiteY3" fmla="*/ 2 h 2725"/>
                <a:gd name="connsiteX4" fmla="*/ 679082 w 7470719"/>
                <a:gd name="connsiteY4" fmla="*/ 2728 h 2725"/>
                <a:gd name="connsiteX5" fmla="*/ 1357276 w 7470719"/>
                <a:gd name="connsiteY5" fmla="*/ 2728 h 2725"/>
                <a:gd name="connsiteX6" fmla="*/ 686688 w 7470719"/>
                <a:gd name="connsiteY6" fmla="*/ 2728 h 2725"/>
                <a:gd name="connsiteX7" fmla="*/ 682822 w 7470719"/>
                <a:gd name="connsiteY7" fmla="*/ 2 h 2725"/>
                <a:gd name="connsiteX8" fmla="*/ 1354361 w 7470719"/>
                <a:gd name="connsiteY8" fmla="*/ 2 h 2725"/>
                <a:gd name="connsiteX9" fmla="*/ 1357403 w 7470719"/>
                <a:gd name="connsiteY9" fmla="*/ 2728 h 2725"/>
                <a:gd name="connsiteX10" fmla="*/ 2035597 w 7470719"/>
                <a:gd name="connsiteY10" fmla="*/ 2728 h 2725"/>
                <a:gd name="connsiteX11" fmla="*/ 1365326 w 7470719"/>
                <a:gd name="connsiteY11" fmla="*/ 2728 h 2725"/>
                <a:gd name="connsiteX12" fmla="*/ 1362284 w 7470719"/>
                <a:gd name="connsiteY12" fmla="*/ 2 h 2725"/>
                <a:gd name="connsiteX13" fmla="*/ 2033506 w 7470719"/>
                <a:gd name="connsiteY13" fmla="*/ 2 h 2725"/>
                <a:gd name="connsiteX14" fmla="*/ 2035661 w 7470719"/>
                <a:gd name="connsiteY14" fmla="*/ 2728 h 2725"/>
                <a:gd name="connsiteX15" fmla="*/ 2713855 w 7470719"/>
                <a:gd name="connsiteY15" fmla="*/ 2728 h 2725"/>
                <a:gd name="connsiteX16" fmla="*/ 2043584 w 7470719"/>
                <a:gd name="connsiteY16" fmla="*/ 2728 h 2725"/>
                <a:gd name="connsiteX17" fmla="*/ 2041428 w 7470719"/>
                <a:gd name="connsiteY17" fmla="*/ 2 h 2725"/>
                <a:gd name="connsiteX18" fmla="*/ 2712651 w 7470719"/>
                <a:gd name="connsiteY18" fmla="*/ 2 h 2725"/>
                <a:gd name="connsiteX19" fmla="*/ 2713981 w 7470719"/>
                <a:gd name="connsiteY19" fmla="*/ 2728 h 2725"/>
                <a:gd name="connsiteX20" fmla="*/ 3392175 w 7470719"/>
                <a:gd name="connsiteY20" fmla="*/ 2728 h 2725"/>
                <a:gd name="connsiteX21" fmla="*/ 2721841 w 7470719"/>
                <a:gd name="connsiteY21" fmla="*/ 2728 h 2725"/>
                <a:gd name="connsiteX22" fmla="*/ 2720573 w 7470719"/>
                <a:gd name="connsiteY22" fmla="*/ 2 h 2725"/>
                <a:gd name="connsiteX23" fmla="*/ 3391795 w 7470719"/>
                <a:gd name="connsiteY23" fmla="*/ 2 h 2725"/>
                <a:gd name="connsiteX24" fmla="*/ 3392239 w 7470719"/>
                <a:gd name="connsiteY24" fmla="*/ 2728 h 2725"/>
                <a:gd name="connsiteX25" fmla="*/ 4070433 w 7470719"/>
                <a:gd name="connsiteY25" fmla="*/ 2728 h 2725"/>
                <a:gd name="connsiteX26" fmla="*/ 3400162 w 7470719"/>
                <a:gd name="connsiteY26" fmla="*/ 2728 h 2725"/>
                <a:gd name="connsiteX27" fmla="*/ 3399718 w 7470719"/>
                <a:gd name="connsiteY27" fmla="*/ 2 h 2725"/>
                <a:gd name="connsiteX28" fmla="*/ 4071320 w 7470719"/>
                <a:gd name="connsiteY28" fmla="*/ 2 h 2725"/>
                <a:gd name="connsiteX29" fmla="*/ 4070877 w 7470719"/>
                <a:gd name="connsiteY29" fmla="*/ 2728 h 2725"/>
                <a:gd name="connsiteX30" fmla="*/ 4749071 w 7470719"/>
                <a:gd name="connsiteY30" fmla="*/ 2728 h 2725"/>
                <a:gd name="connsiteX31" fmla="*/ 4078483 w 7470719"/>
                <a:gd name="connsiteY31" fmla="*/ 2728 h 2725"/>
                <a:gd name="connsiteX32" fmla="*/ 4078926 w 7470719"/>
                <a:gd name="connsiteY32" fmla="*/ 2 h 2725"/>
                <a:gd name="connsiteX33" fmla="*/ 4750148 w 7470719"/>
                <a:gd name="connsiteY33" fmla="*/ 2 h 2725"/>
                <a:gd name="connsiteX34" fmla="*/ 4748881 w 7470719"/>
                <a:gd name="connsiteY34" fmla="*/ 2728 h 2725"/>
                <a:gd name="connsiteX35" fmla="*/ 5427075 w 7470719"/>
                <a:gd name="connsiteY35" fmla="*/ 2728 h 2725"/>
                <a:gd name="connsiteX36" fmla="*/ 4756740 w 7470719"/>
                <a:gd name="connsiteY36" fmla="*/ 2728 h 2725"/>
                <a:gd name="connsiteX37" fmla="*/ 4758071 w 7470719"/>
                <a:gd name="connsiteY37" fmla="*/ 2 h 2725"/>
                <a:gd name="connsiteX38" fmla="*/ 5429293 w 7470719"/>
                <a:gd name="connsiteY38" fmla="*/ 2 h 2725"/>
                <a:gd name="connsiteX39" fmla="*/ 5427138 w 7470719"/>
                <a:gd name="connsiteY39" fmla="*/ 2728 h 2725"/>
                <a:gd name="connsiteX40" fmla="*/ 6105333 w 7470719"/>
                <a:gd name="connsiteY40" fmla="*/ 2728 h 2725"/>
                <a:gd name="connsiteX41" fmla="*/ 5435061 w 7470719"/>
                <a:gd name="connsiteY41" fmla="*/ 2728 h 2725"/>
                <a:gd name="connsiteX42" fmla="*/ 5437216 w 7470719"/>
                <a:gd name="connsiteY42" fmla="*/ 2 h 2725"/>
                <a:gd name="connsiteX43" fmla="*/ 6108438 w 7470719"/>
                <a:gd name="connsiteY43" fmla="*/ 2 h 2725"/>
                <a:gd name="connsiteX44" fmla="*/ 6105396 w 7470719"/>
                <a:gd name="connsiteY44" fmla="*/ 2728 h 2725"/>
                <a:gd name="connsiteX45" fmla="*/ 6783590 w 7470719"/>
                <a:gd name="connsiteY45" fmla="*/ 2728 h 2725"/>
                <a:gd name="connsiteX46" fmla="*/ 6113319 w 7470719"/>
                <a:gd name="connsiteY46" fmla="*/ 2728 h 2725"/>
                <a:gd name="connsiteX47" fmla="*/ 6116361 w 7470719"/>
                <a:gd name="connsiteY47" fmla="*/ 2 h 2725"/>
                <a:gd name="connsiteX48" fmla="*/ 6787647 w 7470719"/>
                <a:gd name="connsiteY48" fmla="*/ 2 h 2725"/>
                <a:gd name="connsiteX49" fmla="*/ 6783780 w 7470719"/>
                <a:gd name="connsiteY49" fmla="*/ 2728 h 2725"/>
                <a:gd name="connsiteX50" fmla="*/ 7465967 w 7470719"/>
                <a:gd name="connsiteY50" fmla="*/ 2728 h 2725"/>
                <a:gd name="connsiteX51" fmla="*/ 6791639 w 7470719"/>
                <a:gd name="connsiteY51" fmla="*/ 2728 h 2725"/>
                <a:gd name="connsiteX52" fmla="*/ 6795569 w 7470719"/>
                <a:gd name="connsiteY52" fmla="*/ 2 h 2725"/>
                <a:gd name="connsiteX53" fmla="*/ 7470720 w 7470719"/>
                <a:gd name="connsiteY53" fmla="*/ 2 h 2725"/>
                <a:gd name="connsiteX54" fmla="*/ 7465967 w 7470719"/>
                <a:gd name="connsiteY54" fmla="*/ 2728 h 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470719" h="2725">
                  <a:moveTo>
                    <a:pt x="679082" y="2728"/>
                  </a:moveTo>
                  <a:lnTo>
                    <a:pt x="4755" y="2728"/>
                  </a:lnTo>
                  <a:lnTo>
                    <a:pt x="1" y="2"/>
                  </a:lnTo>
                  <a:lnTo>
                    <a:pt x="675153" y="2"/>
                  </a:lnTo>
                  <a:lnTo>
                    <a:pt x="679082" y="2728"/>
                  </a:lnTo>
                  <a:moveTo>
                    <a:pt x="1357276" y="2728"/>
                  </a:moveTo>
                  <a:lnTo>
                    <a:pt x="686688" y="2728"/>
                  </a:lnTo>
                  <a:lnTo>
                    <a:pt x="682822" y="2"/>
                  </a:lnTo>
                  <a:lnTo>
                    <a:pt x="1354361" y="2"/>
                  </a:lnTo>
                  <a:lnTo>
                    <a:pt x="1357403" y="2728"/>
                  </a:lnTo>
                  <a:moveTo>
                    <a:pt x="2035597" y="2728"/>
                  </a:moveTo>
                  <a:lnTo>
                    <a:pt x="1365326" y="2728"/>
                  </a:lnTo>
                  <a:lnTo>
                    <a:pt x="1362284" y="2"/>
                  </a:lnTo>
                  <a:lnTo>
                    <a:pt x="2033506" y="2"/>
                  </a:lnTo>
                  <a:lnTo>
                    <a:pt x="2035661" y="2728"/>
                  </a:lnTo>
                  <a:moveTo>
                    <a:pt x="2713855" y="2728"/>
                  </a:moveTo>
                  <a:lnTo>
                    <a:pt x="2043584" y="2728"/>
                  </a:lnTo>
                  <a:lnTo>
                    <a:pt x="2041428" y="2"/>
                  </a:lnTo>
                  <a:lnTo>
                    <a:pt x="2712651" y="2"/>
                  </a:lnTo>
                  <a:lnTo>
                    <a:pt x="2713981" y="2728"/>
                  </a:lnTo>
                  <a:moveTo>
                    <a:pt x="3392175" y="2728"/>
                  </a:moveTo>
                  <a:lnTo>
                    <a:pt x="2721841" y="2728"/>
                  </a:lnTo>
                  <a:lnTo>
                    <a:pt x="2720573" y="2"/>
                  </a:lnTo>
                  <a:lnTo>
                    <a:pt x="3391795" y="2"/>
                  </a:lnTo>
                  <a:lnTo>
                    <a:pt x="3392239" y="2728"/>
                  </a:lnTo>
                  <a:moveTo>
                    <a:pt x="4070433" y="2728"/>
                  </a:moveTo>
                  <a:lnTo>
                    <a:pt x="3400162" y="2728"/>
                  </a:lnTo>
                  <a:lnTo>
                    <a:pt x="3399718" y="2"/>
                  </a:lnTo>
                  <a:lnTo>
                    <a:pt x="4071320" y="2"/>
                  </a:lnTo>
                  <a:lnTo>
                    <a:pt x="4070877" y="2728"/>
                  </a:lnTo>
                  <a:moveTo>
                    <a:pt x="4749071" y="2728"/>
                  </a:moveTo>
                  <a:lnTo>
                    <a:pt x="4078483" y="2728"/>
                  </a:lnTo>
                  <a:lnTo>
                    <a:pt x="4078926" y="2"/>
                  </a:lnTo>
                  <a:lnTo>
                    <a:pt x="4750148" y="2"/>
                  </a:lnTo>
                  <a:lnTo>
                    <a:pt x="4748881" y="2728"/>
                  </a:lnTo>
                  <a:moveTo>
                    <a:pt x="5427075" y="2728"/>
                  </a:moveTo>
                  <a:lnTo>
                    <a:pt x="4756740" y="2728"/>
                  </a:lnTo>
                  <a:lnTo>
                    <a:pt x="4758071" y="2"/>
                  </a:lnTo>
                  <a:lnTo>
                    <a:pt x="5429293" y="2"/>
                  </a:lnTo>
                  <a:lnTo>
                    <a:pt x="5427138" y="2728"/>
                  </a:lnTo>
                  <a:moveTo>
                    <a:pt x="6105333" y="2728"/>
                  </a:moveTo>
                  <a:lnTo>
                    <a:pt x="5435061" y="2728"/>
                  </a:lnTo>
                  <a:lnTo>
                    <a:pt x="5437216" y="2"/>
                  </a:lnTo>
                  <a:lnTo>
                    <a:pt x="6108438" y="2"/>
                  </a:lnTo>
                  <a:lnTo>
                    <a:pt x="6105396" y="2728"/>
                  </a:lnTo>
                  <a:moveTo>
                    <a:pt x="6783590" y="2728"/>
                  </a:moveTo>
                  <a:lnTo>
                    <a:pt x="6113319" y="2728"/>
                  </a:lnTo>
                  <a:lnTo>
                    <a:pt x="6116361" y="2"/>
                  </a:lnTo>
                  <a:lnTo>
                    <a:pt x="6787647" y="2"/>
                  </a:lnTo>
                  <a:lnTo>
                    <a:pt x="6783780" y="2728"/>
                  </a:lnTo>
                  <a:moveTo>
                    <a:pt x="7465967" y="2728"/>
                  </a:moveTo>
                  <a:lnTo>
                    <a:pt x="6791639" y="2728"/>
                  </a:lnTo>
                  <a:lnTo>
                    <a:pt x="6795569" y="2"/>
                  </a:lnTo>
                  <a:lnTo>
                    <a:pt x="7470720" y="2"/>
                  </a:lnTo>
                  <a:lnTo>
                    <a:pt x="7465967" y="2728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1AB02313-4188-4F85-BA31-A35705446E49}"/>
                </a:ext>
              </a:extLst>
            </p:cNvPr>
            <p:cNvSpPr/>
            <p:nvPr/>
          </p:nvSpPr>
          <p:spPr>
            <a:xfrm>
              <a:off x="2585934" y="1450828"/>
              <a:ext cx="7019564" cy="2408"/>
            </a:xfrm>
            <a:custGeom>
              <a:avLst/>
              <a:gdLst>
                <a:gd name="connsiteX0" fmla="*/ 638074 w 7019561"/>
                <a:gd name="connsiteY0" fmla="*/ 2411 h 2408"/>
                <a:gd name="connsiteX1" fmla="*/ 4248 w 7019561"/>
                <a:gd name="connsiteY1" fmla="*/ 2411 h 2408"/>
                <a:gd name="connsiteX2" fmla="*/ 1 w 7019561"/>
                <a:gd name="connsiteY2" fmla="*/ 2 h 2408"/>
                <a:gd name="connsiteX3" fmla="*/ 634651 w 7019561"/>
                <a:gd name="connsiteY3" fmla="*/ 2 h 2408"/>
                <a:gd name="connsiteX4" fmla="*/ 638074 w 7019561"/>
                <a:gd name="connsiteY4" fmla="*/ 2411 h 2408"/>
                <a:gd name="connsiteX5" fmla="*/ 1275513 w 7019561"/>
                <a:gd name="connsiteY5" fmla="*/ 2411 h 2408"/>
                <a:gd name="connsiteX6" fmla="*/ 645553 w 7019561"/>
                <a:gd name="connsiteY6" fmla="*/ 2411 h 2408"/>
                <a:gd name="connsiteX7" fmla="*/ 642067 w 7019561"/>
                <a:gd name="connsiteY7" fmla="*/ 2 h 2408"/>
                <a:gd name="connsiteX8" fmla="*/ 1272597 w 7019561"/>
                <a:gd name="connsiteY8" fmla="*/ 2 h 2408"/>
                <a:gd name="connsiteX9" fmla="*/ 1275323 w 7019561"/>
                <a:gd name="connsiteY9" fmla="*/ 2411 h 2408"/>
                <a:gd name="connsiteX10" fmla="*/ 1912698 w 7019561"/>
                <a:gd name="connsiteY10" fmla="*/ 2411 h 2408"/>
                <a:gd name="connsiteX11" fmla="*/ 1282929 w 7019561"/>
                <a:gd name="connsiteY11" fmla="*/ 2411 h 2408"/>
                <a:gd name="connsiteX12" fmla="*/ 1280267 w 7019561"/>
                <a:gd name="connsiteY12" fmla="*/ 2 h 2408"/>
                <a:gd name="connsiteX13" fmla="*/ 1910924 w 7019561"/>
                <a:gd name="connsiteY13" fmla="*/ 2 h 2408"/>
                <a:gd name="connsiteX14" fmla="*/ 1912889 w 7019561"/>
                <a:gd name="connsiteY14" fmla="*/ 2411 h 2408"/>
                <a:gd name="connsiteX15" fmla="*/ 2550201 w 7019561"/>
                <a:gd name="connsiteY15" fmla="*/ 2411 h 2408"/>
                <a:gd name="connsiteX16" fmla="*/ 1920304 w 7019561"/>
                <a:gd name="connsiteY16" fmla="*/ 2411 h 2408"/>
                <a:gd name="connsiteX17" fmla="*/ 1918340 w 7019561"/>
                <a:gd name="connsiteY17" fmla="*/ 2 h 2408"/>
                <a:gd name="connsiteX18" fmla="*/ 2549060 w 7019561"/>
                <a:gd name="connsiteY18" fmla="*/ 2 h 2408"/>
                <a:gd name="connsiteX19" fmla="*/ 2550201 w 7019561"/>
                <a:gd name="connsiteY19" fmla="*/ 2411 h 2408"/>
                <a:gd name="connsiteX20" fmla="*/ 3187577 w 7019561"/>
                <a:gd name="connsiteY20" fmla="*/ 2411 h 2408"/>
                <a:gd name="connsiteX21" fmla="*/ 2557617 w 7019561"/>
                <a:gd name="connsiteY21" fmla="*/ 2411 h 2408"/>
                <a:gd name="connsiteX22" fmla="*/ 2556476 w 7019561"/>
                <a:gd name="connsiteY22" fmla="*/ 2 h 2408"/>
                <a:gd name="connsiteX23" fmla="*/ 3187196 w 7019561"/>
                <a:gd name="connsiteY23" fmla="*/ 2 h 2408"/>
                <a:gd name="connsiteX24" fmla="*/ 3187577 w 7019561"/>
                <a:gd name="connsiteY24" fmla="*/ 2411 h 2408"/>
                <a:gd name="connsiteX25" fmla="*/ 3824952 w 7019561"/>
                <a:gd name="connsiteY25" fmla="*/ 2411 h 2408"/>
                <a:gd name="connsiteX26" fmla="*/ 3194992 w 7019561"/>
                <a:gd name="connsiteY26" fmla="*/ 2411 h 2408"/>
                <a:gd name="connsiteX27" fmla="*/ 3194612 w 7019561"/>
                <a:gd name="connsiteY27" fmla="*/ 2 h 2408"/>
                <a:gd name="connsiteX28" fmla="*/ 3825333 w 7019561"/>
                <a:gd name="connsiteY28" fmla="*/ 2 h 2408"/>
                <a:gd name="connsiteX29" fmla="*/ 3824952 w 7019561"/>
                <a:gd name="connsiteY29" fmla="*/ 2411 h 2408"/>
                <a:gd name="connsiteX30" fmla="*/ 4462328 w 7019561"/>
                <a:gd name="connsiteY30" fmla="*/ 2411 h 2408"/>
                <a:gd name="connsiteX31" fmla="*/ 3832368 w 7019561"/>
                <a:gd name="connsiteY31" fmla="*/ 2411 h 2408"/>
                <a:gd name="connsiteX32" fmla="*/ 3832812 w 7019561"/>
                <a:gd name="connsiteY32" fmla="*/ 2 h 2408"/>
                <a:gd name="connsiteX33" fmla="*/ 4463469 w 7019561"/>
                <a:gd name="connsiteY33" fmla="*/ 2 h 2408"/>
                <a:gd name="connsiteX34" fmla="*/ 4462328 w 7019561"/>
                <a:gd name="connsiteY34" fmla="*/ 2411 h 2408"/>
                <a:gd name="connsiteX35" fmla="*/ 5099641 w 7019561"/>
                <a:gd name="connsiteY35" fmla="*/ 2411 h 2408"/>
                <a:gd name="connsiteX36" fmla="*/ 4469744 w 7019561"/>
                <a:gd name="connsiteY36" fmla="*/ 2411 h 2408"/>
                <a:gd name="connsiteX37" fmla="*/ 4470884 w 7019561"/>
                <a:gd name="connsiteY37" fmla="*/ 2 h 2408"/>
                <a:gd name="connsiteX38" fmla="*/ 5101605 w 7019561"/>
                <a:gd name="connsiteY38" fmla="*/ 2 h 2408"/>
                <a:gd name="connsiteX39" fmla="*/ 5099641 w 7019561"/>
                <a:gd name="connsiteY39" fmla="*/ 2411 h 2408"/>
                <a:gd name="connsiteX40" fmla="*/ 5737016 w 7019561"/>
                <a:gd name="connsiteY40" fmla="*/ 2411 h 2408"/>
                <a:gd name="connsiteX41" fmla="*/ 5107246 w 7019561"/>
                <a:gd name="connsiteY41" fmla="*/ 2411 h 2408"/>
                <a:gd name="connsiteX42" fmla="*/ 5109148 w 7019561"/>
                <a:gd name="connsiteY42" fmla="*/ 2 h 2408"/>
                <a:gd name="connsiteX43" fmla="*/ 5739805 w 7019561"/>
                <a:gd name="connsiteY43" fmla="*/ 2 h 2408"/>
                <a:gd name="connsiteX44" fmla="*/ 5737143 w 7019561"/>
                <a:gd name="connsiteY44" fmla="*/ 2411 h 2408"/>
                <a:gd name="connsiteX45" fmla="*/ 6374518 w 7019561"/>
                <a:gd name="connsiteY45" fmla="*/ 2411 h 2408"/>
                <a:gd name="connsiteX46" fmla="*/ 5744559 w 7019561"/>
                <a:gd name="connsiteY46" fmla="*/ 2411 h 2408"/>
                <a:gd name="connsiteX47" fmla="*/ 5747284 w 7019561"/>
                <a:gd name="connsiteY47" fmla="*/ 2 h 2408"/>
                <a:gd name="connsiteX48" fmla="*/ 6378004 w 7019561"/>
                <a:gd name="connsiteY48" fmla="*/ 2 h 2408"/>
                <a:gd name="connsiteX49" fmla="*/ 6374518 w 7019561"/>
                <a:gd name="connsiteY49" fmla="*/ 2411 h 2408"/>
                <a:gd name="connsiteX50" fmla="*/ 7015570 w 7019561"/>
                <a:gd name="connsiteY50" fmla="*/ 2411 h 2408"/>
                <a:gd name="connsiteX51" fmla="*/ 6381744 w 7019561"/>
                <a:gd name="connsiteY51" fmla="*/ 2411 h 2408"/>
                <a:gd name="connsiteX52" fmla="*/ 6385167 w 7019561"/>
                <a:gd name="connsiteY52" fmla="*/ 2 h 2408"/>
                <a:gd name="connsiteX53" fmla="*/ 7019563 w 7019561"/>
                <a:gd name="connsiteY53" fmla="*/ 2 h 2408"/>
                <a:gd name="connsiteX54" fmla="*/ 7015317 w 7019561"/>
                <a:gd name="connsiteY54" fmla="*/ 2411 h 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019561" h="2408">
                  <a:moveTo>
                    <a:pt x="638074" y="2411"/>
                  </a:moveTo>
                  <a:lnTo>
                    <a:pt x="4248" y="2411"/>
                  </a:lnTo>
                  <a:lnTo>
                    <a:pt x="1" y="2"/>
                  </a:lnTo>
                  <a:lnTo>
                    <a:pt x="634651" y="2"/>
                  </a:lnTo>
                  <a:lnTo>
                    <a:pt x="638074" y="2411"/>
                  </a:lnTo>
                  <a:moveTo>
                    <a:pt x="1275513" y="2411"/>
                  </a:moveTo>
                  <a:lnTo>
                    <a:pt x="645553" y="2411"/>
                  </a:lnTo>
                  <a:lnTo>
                    <a:pt x="642067" y="2"/>
                  </a:lnTo>
                  <a:lnTo>
                    <a:pt x="1272597" y="2"/>
                  </a:lnTo>
                  <a:lnTo>
                    <a:pt x="1275323" y="2411"/>
                  </a:lnTo>
                  <a:moveTo>
                    <a:pt x="1912698" y="2411"/>
                  </a:moveTo>
                  <a:lnTo>
                    <a:pt x="1282929" y="2411"/>
                  </a:lnTo>
                  <a:lnTo>
                    <a:pt x="1280267" y="2"/>
                  </a:lnTo>
                  <a:lnTo>
                    <a:pt x="1910924" y="2"/>
                  </a:lnTo>
                  <a:lnTo>
                    <a:pt x="1912889" y="2411"/>
                  </a:lnTo>
                  <a:moveTo>
                    <a:pt x="2550201" y="2411"/>
                  </a:moveTo>
                  <a:lnTo>
                    <a:pt x="1920304" y="2411"/>
                  </a:lnTo>
                  <a:lnTo>
                    <a:pt x="1918340" y="2"/>
                  </a:lnTo>
                  <a:lnTo>
                    <a:pt x="2549060" y="2"/>
                  </a:lnTo>
                  <a:lnTo>
                    <a:pt x="2550201" y="2411"/>
                  </a:lnTo>
                  <a:moveTo>
                    <a:pt x="3187577" y="2411"/>
                  </a:moveTo>
                  <a:lnTo>
                    <a:pt x="2557617" y="2411"/>
                  </a:lnTo>
                  <a:lnTo>
                    <a:pt x="2556476" y="2"/>
                  </a:lnTo>
                  <a:lnTo>
                    <a:pt x="3187196" y="2"/>
                  </a:lnTo>
                  <a:lnTo>
                    <a:pt x="3187577" y="2411"/>
                  </a:lnTo>
                  <a:moveTo>
                    <a:pt x="3824952" y="2411"/>
                  </a:moveTo>
                  <a:lnTo>
                    <a:pt x="3194992" y="2411"/>
                  </a:lnTo>
                  <a:lnTo>
                    <a:pt x="3194612" y="2"/>
                  </a:lnTo>
                  <a:lnTo>
                    <a:pt x="3825333" y="2"/>
                  </a:lnTo>
                  <a:lnTo>
                    <a:pt x="3824952" y="2411"/>
                  </a:lnTo>
                  <a:moveTo>
                    <a:pt x="4462328" y="2411"/>
                  </a:moveTo>
                  <a:lnTo>
                    <a:pt x="3832368" y="2411"/>
                  </a:lnTo>
                  <a:lnTo>
                    <a:pt x="3832812" y="2"/>
                  </a:lnTo>
                  <a:lnTo>
                    <a:pt x="4463469" y="2"/>
                  </a:lnTo>
                  <a:lnTo>
                    <a:pt x="4462328" y="2411"/>
                  </a:lnTo>
                  <a:moveTo>
                    <a:pt x="5099641" y="2411"/>
                  </a:moveTo>
                  <a:lnTo>
                    <a:pt x="4469744" y="2411"/>
                  </a:lnTo>
                  <a:lnTo>
                    <a:pt x="4470884" y="2"/>
                  </a:lnTo>
                  <a:lnTo>
                    <a:pt x="5101605" y="2"/>
                  </a:lnTo>
                  <a:lnTo>
                    <a:pt x="5099641" y="2411"/>
                  </a:lnTo>
                  <a:moveTo>
                    <a:pt x="5737016" y="2411"/>
                  </a:moveTo>
                  <a:lnTo>
                    <a:pt x="5107246" y="2411"/>
                  </a:lnTo>
                  <a:lnTo>
                    <a:pt x="5109148" y="2"/>
                  </a:lnTo>
                  <a:lnTo>
                    <a:pt x="5739805" y="2"/>
                  </a:lnTo>
                  <a:lnTo>
                    <a:pt x="5737143" y="2411"/>
                  </a:lnTo>
                  <a:moveTo>
                    <a:pt x="6374518" y="2411"/>
                  </a:moveTo>
                  <a:lnTo>
                    <a:pt x="5744559" y="2411"/>
                  </a:lnTo>
                  <a:lnTo>
                    <a:pt x="5747284" y="2"/>
                  </a:lnTo>
                  <a:lnTo>
                    <a:pt x="6378004" y="2"/>
                  </a:lnTo>
                  <a:lnTo>
                    <a:pt x="6374518" y="2411"/>
                  </a:lnTo>
                  <a:moveTo>
                    <a:pt x="7015570" y="2411"/>
                  </a:moveTo>
                  <a:lnTo>
                    <a:pt x="6381744" y="2411"/>
                  </a:lnTo>
                  <a:lnTo>
                    <a:pt x="6385167" y="2"/>
                  </a:lnTo>
                  <a:lnTo>
                    <a:pt x="7019563" y="2"/>
                  </a:lnTo>
                  <a:lnTo>
                    <a:pt x="7015317" y="2411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4ABB1ED8-D4C8-430C-A202-093FFEDBA756}"/>
                </a:ext>
              </a:extLst>
            </p:cNvPr>
            <p:cNvSpPr/>
            <p:nvPr/>
          </p:nvSpPr>
          <p:spPr>
            <a:xfrm>
              <a:off x="2786160" y="1563522"/>
              <a:ext cx="6619557" cy="2091"/>
            </a:xfrm>
            <a:custGeom>
              <a:avLst/>
              <a:gdLst>
                <a:gd name="connsiteX0" fmla="*/ 601248 w 6619553"/>
                <a:gd name="connsiteY0" fmla="*/ 2094 h 2091"/>
                <a:gd name="connsiteX1" fmla="*/ 3741 w 6619553"/>
                <a:gd name="connsiteY1" fmla="*/ 2094 h 2091"/>
                <a:gd name="connsiteX2" fmla="*/ 1 w 6619553"/>
                <a:gd name="connsiteY2" fmla="*/ 2 h 2091"/>
                <a:gd name="connsiteX3" fmla="*/ 598206 w 6619553"/>
                <a:gd name="connsiteY3" fmla="*/ 2 h 2091"/>
                <a:gd name="connsiteX4" fmla="*/ 601248 w 6619553"/>
                <a:gd name="connsiteY4" fmla="*/ 2094 h 2091"/>
                <a:gd name="connsiteX5" fmla="*/ 1202433 w 6619553"/>
                <a:gd name="connsiteY5" fmla="*/ 2094 h 2091"/>
                <a:gd name="connsiteX6" fmla="*/ 608284 w 6619553"/>
                <a:gd name="connsiteY6" fmla="*/ 2094 h 2091"/>
                <a:gd name="connsiteX7" fmla="*/ 605242 w 6619553"/>
                <a:gd name="connsiteY7" fmla="*/ 2 h 2091"/>
                <a:gd name="connsiteX8" fmla="*/ 1200024 w 6619553"/>
                <a:gd name="connsiteY8" fmla="*/ 2 h 2091"/>
                <a:gd name="connsiteX9" fmla="*/ 1202433 w 6619553"/>
                <a:gd name="connsiteY9" fmla="*/ 2094 h 2091"/>
                <a:gd name="connsiteX10" fmla="*/ 1803490 w 6619553"/>
                <a:gd name="connsiteY10" fmla="*/ 2094 h 2091"/>
                <a:gd name="connsiteX11" fmla="*/ 1209405 w 6619553"/>
                <a:gd name="connsiteY11" fmla="*/ 2094 h 2091"/>
                <a:gd name="connsiteX12" fmla="*/ 1207060 w 6619553"/>
                <a:gd name="connsiteY12" fmla="*/ 2 h 2091"/>
                <a:gd name="connsiteX13" fmla="*/ 1801779 w 6619553"/>
                <a:gd name="connsiteY13" fmla="*/ 2 h 2091"/>
                <a:gd name="connsiteX14" fmla="*/ 1803490 w 6619553"/>
                <a:gd name="connsiteY14" fmla="*/ 2094 h 2091"/>
                <a:gd name="connsiteX15" fmla="*/ 2404611 w 6619553"/>
                <a:gd name="connsiteY15" fmla="*/ 2094 h 2091"/>
                <a:gd name="connsiteX16" fmla="*/ 1810526 w 6619553"/>
                <a:gd name="connsiteY16" fmla="*/ 2094 h 2091"/>
                <a:gd name="connsiteX17" fmla="*/ 1808814 w 6619553"/>
                <a:gd name="connsiteY17" fmla="*/ 2 h 2091"/>
                <a:gd name="connsiteX18" fmla="*/ 2403407 w 6619553"/>
                <a:gd name="connsiteY18" fmla="*/ 2 h 2091"/>
                <a:gd name="connsiteX19" fmla="*/ 2404484 w 6619553"/>
                <a:gd name="connsiteY19" fmla="*/ 2094 h 2091"/>
                <a:gd name="connsiteX20" fmla="*/ 3005542 w 6619553"/>
                <a:gd name="connsiteY20" fmla="*/ 2094 h 2091"/>
                <a:gd name="connsiteX21" fmla="*/ 2411583 w 6619553"/>
                <a:gd name="connsiteY21" fmla="*/ 2094 h 2091"/>
                <a:gd name="connsiteX22" fmla="*/ 2410569 w 6619553"/>
                <a:gd name="connsiteY22" fmla="*/ 2 h 2091"/>
                <a:gd name="connsiteX23" fmla="*/ 3005542 w 6619553"/>
                <a:gd name="connsiteY23" fmla="*/ 2 h 2091"/>
                <a:gd name="connsiteX24" fmla="*/ 3005542 w 6619553"/>
                <a:gd name="connsiteY24" fmla="*/ 2094 h 2091"/>
                <a:gd name="connsiteX25" fmla="*/ 3606663 w 6619553"/>
                <a:gd name="connsiteY25" fmla="*/ 2094 h 2091"/>
                <a:gd name="connsiteX26" fmla="*/ 3012704 w 6619553"/>
                <a:gd name="connsiteY26" fmla="*/ 2094 h 2091"/>
                <a:gd name="connsiteX27" fmla="*/ 3012324 w 6619553"/>
                <a:gd name="connsiteY27" fmla="*/ 2 h 2091"/>
                <a:gd name="connsiteX28" fmla="*/ 3607169 w 6619553"/>
                <a:gd name="connsiteY28" fmla="*/ 2 h 2091"/>
                <a:gd name="connsiteX29" fmla="*/ 3606789 w 6619553"/>
                <a:gd name="connsiteY29" fmla="*/ 2094 h 2091"/>
                <a:gd name="connsiteX30" fmla="*/ 4207910 w 6619553"/>
                <a:gd name="connsiteY30" fmla="*/ 2094 h 2091"/>
                <a:gd name="connsiteX31" fmla="*/ 3614015 w 6619553"/>
                <a:gd name="connsiteY31" fmla="*/ 2094 h 2091"/>
                <a:gd name="connsiteX32" fmla="*/ 3614015 w 6619553"/>
                <a:gd name="connsiteY32" fmla="*/ 2 h 2091"/>
                <a:gd name="connsiteX33" fmla="*/ 4208797 w 6619553"/>
                <a:gd name="connsiteY33" fmla="*/ 2 h 2091"/>
                <a:gd name="connsiteX34" fmla="*/ 4207784 w 6619553"/>
                <a:gd name="connsiteY34" fmla="*/ 2094 h 2091"/>
                <a:gd name="connsiteX35" fmla="*/ 4808841 w 6619553"/>
                <a:gd name="connsiteY35" fmla="*/ 2094 h 2091"/>
                <a:gd name="connsiteX36" fmla="*/ 4214883 w 6619553"/>
                <a:gd name="connsiteY36" fmla="*/ 2094 h 2091"/>
                <a:gd name="connsiteX37" fmla="*/ 4215960 w 6619553"/>
                <a:gd name="connsiteY37" fmla="*/ 2 h 2091"/>
                <a:gd name="connsiteX38" fmla="*/ 4810679 w 6619553"/>
                <a:gd name="connsiteY38" fmla="*/ 2 h 2091"/>
                <a:gd name="connsiteX39" fmla="*/ 4808968 w 6619553"/>
                <a:gd name="connsiteY39" fmla="*/ 2094 h 2091"/>
                <a:gd name="connsiteX40" fmla="*/ 5410088 w 6619553"/>
                <a:gd name="connsiteY40" fmla="*/ 2094 h 2091"/>
                <a:gd name="connsiteX41" fmla="*/ 4816003 w 6619553"/>
                <a:gd name="connsiteY41" fmla="*/ 2094 h 2091"/>
                <a:gd name="connsiteX42" fmla="*/ 4817715 w 6619553"/>
                <a:gd name="connsiteY42" fmla="*/ 2 h 2091"/>
                <a:gd name="connsiteX43" fmla="*/ 5412433 w 6619553"/>
                <a:gd name="connsiteY43" fmla="*/ 2 h 2091"/>
                <a:gd name="connsiteX44" fmla="*/ 5410088 w 6619553"/>
                <a:gd name="connsiteY44" fmla="*/ 2094 h 2091"/>
                <a:gd name="connsiteX45" fmla="*/ 6011209 w 6619553"/>
                <a:gd name="connsiteY45" fmla="*/ 2094 h 2091"/>
                <a:gd name="connsiteX46" fmla="*/ 5417060 w 6619553"/>
                <a:gd name="connsiteY46" fmla="*/ 2094 h 2091"/>
                <a:gd name="connsiteX47" fmla="*/ 5419469 w 6619553"/>
                <a:gd name="connsiteY47" fmla="*/ 2 h 2091"/>
                <a:gd name="connsiteX48" fmla="*/ 6014315 w 6619553"/>
                <a:gd name="connsiteY48" fmla="*/ 2 h 2091"/>
                <a:gd name="connsiteX49" fmla="*/ 6011209 w 6619553"/>
                <a:gd name="connsiteY49" fmla="*/ 2094 h 2091"/>
                <a:gd name="connsiteX50" fmla="*/ 6615752 w 6619553"/>
                <a:gd name="connsiteY50" fmla="*/ 2094 h 2091"/>
                <a:gd name="connsiteX51" fmla="*/ 6018244 w 6619553"/>
                <a:gd name="connsiteY51" fmla="*/ 2094 h 2091"/>
                <a:gd name="connsiteX52" fmla="*/ 6021287 w 6619553"/>
                <a:gd name="connsiteY52" fmla="*/ 2 h 2091"/>
                <a:gd name="connsiteX53" fmla="*/ 6619555 w 6619553"/>
                <a:gd name="connsiteY53" fmla="*/ 2 h 2091"/>
                <a:gd name="connsiteX54" fmla="*/ 6615752 w 6619553"/>
                <a:gd name="connsiteY54" fmla="*/ 2094 h 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619553" h="2091">
                  <a:moveTo>
                    <a:pt x="601248" y="2094"/>
                  </a:moveTo>
                  <a:lnTo>
                    <a:pt x="3741" y="2094"/>
                  </a:lnTo>
                  <a:lnTo>
                    <a:pt x="1" y="2"/>
                  </a:lnTo>
                  <a:lnTo>
                    <a:pt x="598206" y="2"/>
                  </a:lnTo>
                  <a:lnTo>
                    <a:pt x="601248" y="2094"/>
                  </a:lnTo>
                  <a:moveTo>
                    <a:pt x="1202433" y="2094"/>
                  </a:moveTo>
                  <a:lnTo>
                    <a:pt x="608284" y="2094"/>
                  </a:lnTo>
                  <a:lnTo>
                    <a:pt x="605242" y="2"/>
                  </a:lnTo>
                  <a:lnTo>
                    <a:pt x="1200024" y="2"/>
                  </a:lnTo>
                  <a:lnTo>
                    <a:pt x="1202433" y="2094"/>
                  </a:lnTo>
                  <a:moveTo>
                    <a:pt x="1803490" y="2094"/>
                  </a:moveTo>
                  <a:lnTo>
                    <a:pt x="1209405" y="2094"/>
                  </a:lnTo>
                  <a:lnTo>
                    <a:pt x="1207060" y="2"/>
                  </a:lnTo>
                  <a:lnTo>
                    <a:pt x="1801779" y="2"/>
                  </a:lnTo>
                  <a:lnTo>
                    <a:pt x="1803490" y="2094"/>
                  </a:lnTo>
                  <a:moveTo>
                    <a:pt x="2404611" y="2094"/>
                  </a:moveTo>
                  <a:lnTo>
                    <a:pt x="1810526" y="2094"/>
                  </a:lnTo>
                  <a:lnTo>
                    <a:pt x="1808814" y="2"/>
                  </a:lnTo>
                  <a:lnTo>
                    <a:pt x="2403407" y="2"/>
                  </a:lnTo>
                  <a:lnTo>
                    <a:pt x="2404484" y="2094"/>
                  </a:lnTo>
                  <a:moveTo>
                    <a:pt x="3005542" y="2094"/>
                  </a:moveTo>
                  <a:lnTo>
                    <a:pt x="2411583" y="2094"/>
                  </a:lnTo>
                  <a:lnTo>
                    <a:pt x="2410569" y="2"/>
                  </a:lnTo>
                  <a:lnTo>
                    <a:pt x="3005542" y="2"/>
                  </a:lnTo>
                  <a:lnTo>
                    <a:pt x="3005542" y="2094"/>
                  </a:lnTo>
                  <a:moveTo>
                    <a:pt x="3606663" y="2094"/>
                  </a:moveTo>
                  <a:lnTo>
                    <a:pt x="3012704" y="2094"/>
                  </a:lnTo>
                  <a:lnTo>
                    <a:pt x="3012324" y="2"/>
                  </a:lnTo>
                  <a:lnTo>
                    <a:pt x="3607169" y="2"/>
                  </a:lnTo>
                  <a:lnTo>
                    <a:pt x="3606789" y="2094"/>
                  </a:lnTo>
                  <a:moveTo>
                    <a:pt x="4207910" y="2094"/>
                  </a:moveTo>
                  <a:lnTo>
                    <a:pt x="3614015" y="2094"/>
                  </a:lnTo>
                  <a:lnTo>
                    <a:pt x="3614015" y="2"/>
                  </a:lnTo>
                  <a:lnTo>
                    <a:pt x="4208797" y="2"/>
                  </a:lnTo>
                  <a:lnTo>
                    <a:pt x="4207784" y="2094"/>
                  </a:lnTo>
                  <a:moveTo>
                    <a:pt x="4808841" y="2094"/>
                  </a:moveTo>
                  <a:lnTo>
                    <a:pt x="4214883" y="2094"/>
                  </a:lnTo>
                  <a:lnTo>
                    <a:pt x="4215960" y="2"/>
                  </a:lnTo>
                  <a:lnTo>
                    <a:pt x="4810679" y="2"/>
                  </a:lnTo>
                  <a:lnTo>
                    <a:pt x="4808968" y="2094"/>
                  </a:lnTo>
                  <a:moveTo>
                    <a:pt x="5410088" y="2094"/>
                  </a:moveTo>
                  <a:lnTo>
                    <a:pt x="4816003" y="2094"/>
                  </a:lnTo>
                  <a:lnTo>
                    <a:pt x="4817715" y="2"/>
                  </a:lnTo>
                  <a:lnTo>
                    <a:pt x="5412433" y="2"/>
                  </a:lnTo>
                  <a:lnTo>
                    <a:pt x="5410088" y="2094"/>
                  </a:lnTo>
                  <a:moveTo>
                    <a:pt x="6011209" y="2094"/>
                  </a:moveTo>
                  <a:lnTo>
                    <a:pt x="5417060" y="2094"/>
                  </a:lnTo>
                  <a:lnTo>
                    <a:pt x="5419469" y="2"/>
                  </a:lnTo>
                  <a:lnTo>
                    <a:pt x="6014315" y="2"/>
                  </a:lnTo>
                  <a:lnTo>
                    <a:pt x="6011209" y="2094"/>
                  </a:lnTo>
                  <a:moveTo>
                    <a:pt x="6615752" y="2094"/>
                  </a:moveTo>
                  <a:lnTo>
                    <a:pt x="6018244" y="2094"/>
                  </a:lnTo>
                  <a:lnTo>
                    <a:pt x="6021287" y="2"/>
                  </a:lnTo>
                  <a:lnTo>
                    <a:pt x="6619555" y="2"/>
                  </a:lnTo>
                  <a:lnTo>
                    <a:pt x="6615752" y="209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676C2922-015E-469F-AE3C-9BBAC954F7B8}"/>
                </a:ext>
              </a:extLst>
            </p:cNvPr>
            <p:cNvSpPr/>
            <p:nvPr/>
          </p:nvSpPr>
          <p:spPr>
            <a:xfrm>
              <a:off x="2964519" y="1664047"/>
              <a:ext cx="6262522" cy="1901"/>
            </a:xfrm>
            <a:custGeom>
              <a:avLst/>
              <a:gdLst>
                <a:gd name="connsiteX0" fmla="*/ 568733 w 6262519"/>
                <a:gd name="connsiteY0" fmla="*/ 1904 h 1901"/>
                <a:gd name="connsiteX1" fmla="*/ 3360 w 6262519"/>
                <a:gd name="connsiteY1" fmla="*/ 1904 h 1901"/>
                <a:gd name="connsiteX2" fmla="*/ 1 w 6262519"/>
                <a:gd name="connsiteY2" fmla="*/ 2 h 1901"/>
                <a:gd name="connsiteX3" fmla="*/ 566008 w 6262519"/>
                <a:gd name="connsiteY3" fmla="*/ 2 h 1901"/>
                <a:gd name="connsiteX4" fmla="*/ 568733 w 6262519"/>
                <a:gd name="connsiteY4" fmla="*/ 1904 h 1901"/>
                <a:gd name="connsiteX5" fmla="*/ 1137529 w 6262519"/>
                <a:gd name="connsiteY5" fmla="*/ 1904 h 1901"/>
                <a:gd name="connsiteX6" fmla="*/ 575388 w 6262519"/>
                <a:gd name="connsiteY6" fmla="*/ 1904 h 1901"/>
                <a:gd name="connsiteX7" fmla="*/ 572663 w 6262519"/>
                <a:gd name="connsiteY7" fmla="*/ 2 h 1901"/>
                <a:gd name="connsiteX8" fmla="*/ 1135374 w 6262519"/>
                <a:gd name="connsiteY8" fmla="*/ 2 h 1901"/>
                <a:gd name="connsiteX9" fmla="*/ 1137529 w 6262519"/>
                <a:gd name="connsiteY9" fmla="*/ 1904 h 1901"/>
                <a:gd name="connsiteX10" fmla="*/ 1706261 w 6262519"/>
                <a:gd name="connsiteY10" fmla="*/ 1904 h 1901"/>
                <a:gd name="connsiteX11" fmla="*/ 1144184 w 6262519"/>
                <a:gd name="connsiteY11" fmla="*/ 1904 h 1901"/>
                <a:gd name="connsiteX12" fmla="*/ 1142029 w 6262519"/>
                <a:gd name="connsiteY12" fmla="*/ 2 h 1901"/>
                <a:gd name="connsiteX13" fmla="*/ 1704740 w 6262519"/>
                <a:gd name="connsiteY13" fmla="*/ 2 h 1901"/>
                <a:gd name="connsiteX14" fmla="*/ 1706261 w 6262519"/>
                <a:gd name="connsiteY14" fmla="*/ 1904 h 1901"/>
                <a:gd name="connsiteX15" fmla="*/ 2274994 w 6262519"/>
                <a:gd name="connsiteY15" fmla="*/ 1904 h 1901"/>
                <a:gd name="connsiteX16" fmla="*/ 1712853 w 6262519"/>
                <a:gd name="connsiteY16" fmla="*/ 1904 h 1901"/>
                <a:gd name="connsiteX17" fmla="*/ 1711332 w 6262519"/>
                <a:gd name="connsiteY17" fmla="*/ 2 h 1901"/>
                <a:gd name="connsiteX18" fmla="*/ 2274043 w 6262519"/>
                <a:gd name="connsiteY18" fmla="*/ 2 h 1901"/>
                <a:gd name="connsiteX19" fmla="*/ 2274994 w 6262519"/>
                <a:gd name="connsiteY19" fmla="*/ 1904 h 1901"/>
                <a:gd name="connsiteX20" fmla="*/ 2843662 w 6262519"/>
                <a:gd name="connsiteY20" fmla="*/ 1904 h 1901"/>
                <a:gd name="connsiteX21" fmla="*/ 2281585 w 6262519"/>
                <a:gd name="connsiteY21" fmla="*/ 1904 h 1901"/>
                <a:gd name="connsiteX22" fmla="*/ 2280698 w 6262519"/>
                <a:gd name="connsiteY22" fmla="*/ 2 h 1901"/>
                <a:gd name="connsiteX23" fmla="*/ 2843409 w 6262519"/>
                <a:gd name="connsiteY23" fmla="*/ 2 h 1901"/>
                <a:gd name="connsiteX24" fmla="*/ 2843409 w 6262519"/>
                <a:gd name="connsiteY24" fmla="*/ 1904 h 1901"/>
                <a:gd name="connsiteX25" fmla="*/ 3412204 w 6262519"/>
                <a:gd name="connsiteY25" fmla="*/ 1904 h 1901"/>
                <a:gd name="connsiteX26" fmla="*/ 2850318 w 6262519"/>
                <a:gd name="connsiteY26" fmla="*/ 1904 h 1901"/>
                <a:gd name="connsiteX27" fmla="*/ 2850318 w 6262519"/>
                <a:gd name="connsiteY27" fmla="*/ 2 h 1901"/>
                <a:gd name="connsiteX28" fmla="*/ 3413092 w 6262519"/>
                <a:gd name="connsiteY28" fmla="*/ 2 h 1901"/>
                <a:gd name="connsiteX29" fmla="*/ 3413092 w 6262519"/>
                <a:gd name="connsiteY29" fmla="*/ 1904 h 1901"/>
                <a:gd name="connsiteX30" fmla="*/ 3981824 w 6262519"/>
                <a:gd name="connsiteY30" fmla="*/ 1904 h 1901"/>
                <a:gd name="connsiteX31" fmla="*/ 3419747 w 6262519"/>
                <a:gd name="connsiteY31" fmla="*/ 1904 h 1901"/>
                <a:gd name="connsiteX32" fmla="*/ 3420064 w 6262519"/>
                <a:gd name="connsiteY32" fmla="*/ 2 h 1901"/>
                <a:gd name="connsiteX33" fmla="*/ 3982712 w 6262519"/>
                <a:gd name="connsiteY33" fmla="*/ 2 h 1901"/>
                <a:gd name="connsiteX34" fmla="*/ 3981824 w 6262519"/>
                <a:gd name="connsiteY34" fmla="*/ 1904 h 1901"/>
                <a:gd name="connsiteX35" fmla="*/ 4550557 w 6262519"/>
                <a:gd name="connsiteY35" fmla="*/ 1904 h 1901"/>
                <a:gd name="connsiteX36" fmla="*/ 3988416 w 6262519"/>
                <a:gd name="connsiteY36" fmla="*/ 1904 h 1901"/>
                <a:gd name="connsiteX37" fmla="*/ 3989367 w 6262519"/>
                <a:gd name="connsiteY37" fmla="*/ 2 h 1901"/>
                <a:gd name="connsiteX38" fmla="*/ 4551190 w 6262519"/>
                <a:gd name="connsiteY38" fmla="*/ 2 h 1901"/>
                <a:gd name="connsiteX39" fmla="*/ 4549669 w 6262519"/>
                <a:gd name="connsiteY39" fmla="*/ 1904 h 1901"/>
                <a:gd name="connsiteX40" fmla="*/ 5118338 w 6262519"/>
                <a:gd name="connsiteY40" fmla="*/ 1904 h 1901"/>
                <a:gd name="connsiteX41" fmla="*/ 4556261 w 6262519"/>
                <a:gd name="connsiteY41" fmla="*/ 1904 h 1901"/>
                <a:gd name="connsiteX42" fmla="*/ 4557782 w 6262519"/>
                <a:gd name="connsiteY42" fmla="*/ 2 h 1901"/>
                <a:gd name="connsiteX43" fmla="*/ 5120493 w 6262519"/>
                <a:gd name="connsiteY43" fmla="*/ 2 h 1901"/>
                <a:gd name="connsiteX44" fmla="*/ 5118338 w 6262519"/>
                <a:gd name="connsiteY44" fmla="*/ 1904 h 1901"/>
                <a:gd name="connsiteX45" fmla="*/ 5687134 w 6262519"/>
                <a:gd name="connsiteY45" fmla="*/ 1904 h 1901"/>
                <a:gd name="connsiteX46" fmla="*/ 5124993 w 6262519"/>
                <a:gd name="connsiteY46" fmla="*/ 1904 h 1901"/>
                <a:gd name="connsiteX47" fmla="*/ 5127148 w 6262519"/>
                <a:gd name="connsiteY47" fmla="*/ 2 h 1901"/>
                <a:gd name="connsiteX48" fmla="*/ 5689923 w 6262519"/>
                <a:gd name="connsiteY48" fmla="*/ 2 h 1901"/>
                <a:gd name="connsiteX49" fmla="*/ 5687134 w 6262519"/>
                <a:gd name="connsiteY49" fmla="*/ 1904 h 1901"/>
                <a:gd name="connsiteX50" fmla="*/ 6259162 w 6262519"/>
                <a:gd name="connsiteY50" fmla="*/ 1904 h 1901"/>
                <a:gd name="connsiteX51" fmla="*/ 5693789 w 6262519"/>
                <a:gd name="connsiteY51" fmla="*/ 1904 h 1901"/>
                <a:gd name="connsiteX52" fmla="*/ 5696514 w 6262519"/>
                <a:gd name="connsiteY52" fmla="*/ 2 h 1901"/>
                <a:gd name="connsiteX53" fmla="*/ 6262521 w 6262519"/>
                <a:gd name="connsiteY53" fmla="*/ 2 h 1901"/>
                <a:gd name="connsiteX54" fmla="*/ 6259162 w 6262519"/>
                <a:gd name="connsiteY54" fmla="*/ 1904 h 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262519" h="1901">
                  <a:moveTo>
                    <a:pt x="568733" y="1904"/>
                  </a:moveTo>
                  <a:lnTo>
                    <a:pt x="3360" y="1904"/>
                  </a:lnTo>
                  <a:lnTo>
                    <a:pt x="1" y="2"/>
                  </a:lnTo>
                  <a:lnTo>
                    <a:pt x="566008" y="2"/>
                  </a:lnTo>
                  <a:lnTo>
                    <a:pt x="568733" y="1904"/>
                  </a:lnTo>
                  <a:moveTo>
                    <a:pt x="1137529" y="1904"/>
                  </a:moveTo>
                  <a:lnTo>
                    <a:pt x="575388" y="1904"/>
                  </a:lnTo>
                  <a:lnTo>
                    <a:pt x="572663" y="2"/>
                  </a:lnTo>
                  <a:lnTo>
                    <a:pt x="1135374" y="2"/>
                  </a:lnTo>
                  <a:lnTo>
                    <a:pt x="1137529" y="1904"/>
                  </a:lnTo>
                  <a:moveTo>
                    <a:pt x="1706261" y="1904"/>
                  </a:moveTo>
                  <a:lnTo>
                    <a:pt x="1144184" y="1904"/>
                  </a:lnTo>
                  <a:lnTo>
                    <a:pt x="1142029" y="2"/>
                  </a:lnTo>
                  <a:lnTo>
                    <a:pt x="1704740" y="2"/>
                  </a:lnTo>
                  <a:lnTo>
                    <a:pt x="1706261" y="1904"/>
                  </a:lnTo>
                  <a:moveTo>
                    <a:pt x="2274994" y="1904"/>
                  </a:moveTo>
                  <a:lnTo>
                    <a:pt x="1712853" y="1904"/>
                  </a:lnTo>
                  <a:lnTo>
                    <a:pt x="1711332" y="2"/>
                  </a:lnTo>
                  <a:lnTo>
                    <a:pt x="2274043" y="2"/>
                  </a:lnTo>
                  <a:lnTo>
                    <a:pt x="2274994" y="1904"/>
                  </a:lnTo>
                  <a:moveTo>
                    <a:pt x="2843662" y="1904"/>
                  </a:moveTo>
                  <a:lnTo>
                    <a:pt x="2281585" y="1904"/>
                  </a:lnTo>
                  <a:lnTo>
                    <a:pt x="2280698" y="2"/>
                  </a:lnTo>
                  <a:lnTo>
                    <a:pt x="2843409" y="2"/>
                  </a:lnTo>
                  <a:lnTo>
                    <a:pt x="2843409" y="1904"/>
                  </a:lnTo>
                  <a:moveTo>
                    <a:pt x="3412204" y="1904"/>
                  </a:moveTo>
                  <a:lnTo>
                    <a:pt x="2850318" y="1904"/>
                  </a:lnTo>
                  <a:lnTo>
                    <a:pt x="2850318" y="2"/>
                  </a:lnTo>
                  <a:lnTo>
                    <a:pt x="3413092" y="2"/>
                  </a:lnTo>
                  <a:lnTo>
                    <a:pt x="3413092" y="1904"/>
                  </a:lnTo>
                  <a:moveTo>
                    <a:pt x="3981824" y="1904"/>
                  </a:moveTo>
                  <a:lnTo>
                    <a:pt x="3419747" y="1904"/>
                  </a:lnTo>
                  <a:lnTo>
                    <a:pt x="3420064" y="2"/>
                  </a:lnTo>
                  <a:lnTo>
                    <a:pt x="3982712" y="2"/>
                  </a:lnTo>
                  <a:lnTo>
                    <a:pt x="3981824" y="1904"/>
                  </a:lnTo>
                  <a:moveTo>
                    <a:pt x="4550557" y="1904"/>
                  </a:moveTo>
                  <a:lnTo>
                    <a:pt x="3988416" y="1904"/>
                  </a:lnTo>
                  <a:lnTo>
                    <a:pt x="3989367" y="2"/>
                  </a:lnTo>
                  <a:lnTo>
                    <a:pt x="4551190" y="2"/>
                  </a:lnTo>
                  <a:lnTo>
                    <a:pt x="4549669" y="1904"/>
                  </a:lnTo>
                  <a:moveTo>
                    <a:pt x="5118338" y="1904"/>
                  </a:moveTo>
                  <a:lnTo>
                    <a:pt x="4556261" y="1904"/>
                  </a:lnTo>
                  <a:lnTo>
                    <a:pt x="4557782" y="2"/>
                  </a:lnTo>
                  <a:lnTo>
                    <a:pt x="5120493" y="2"/>
                  </a:lnTo>
                  <a:lnTo>
                    <a:pt x="5118338" y="1904"/>
                  </a:lnTo>
                  <a:moveTo>
                    <a:pt x="5687134" y="1904"/>
                  </a:moveTo>
                  <a:lnTo>
                    <a:pt x="5124993" y="1904"/>
                  </a:lnTo>
                  <a:lnTo>
                    <a:pt x="5127148" y="2"/>
                  </a:lnTo>
                  <a:lnTo>
                    <a:pt x="5689923" y="2"/>
                  </a:lnTo>
                  <a:lnTo>
                    <a:pt x="5687134" y="1904"/>
                  </a:lnTo>
                  <a:moveTo>
                    <a:pt x="6259162" y="1904"/>
                  </a:moveTo>
                  <a:lnTo>
                    <a:pt x="5693789" y="1904"/>
                  </a:lnTo>
                  <a:lnTo>
                    <a:pt x="5696514" y="2"/>
                  </a:lnTo>
                  <a:lnTo>
                    <a:pt x="6262521" y="2"/>
                  </a:lnTo>
                  <a:lnTo>
                    <a:pt x="6259162" y="19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A3398AEE-2B02-4BB0-A0B1-EF5057687446}"/>
                </a:ext>
              </a:extLst>
            </p:cNvPr>
            <p:cNvSpPr/>
            <p:nvPr/>
          </p:nvSpPr>
          <p:spPr>
            <a:xfrm>
              <a:off x="3124687" y="1754304"/>
              <a:ext cx="5942504" cy="1711"/>
            </a:xfrm>
            <a:custGeom>
              <a:avLst/>
              <a:gdLst>
                <a:gd name="connsiteX0" fmla="*/ 539514 w 5942501"/>
                <a:gd name="connsiteY0" fmla="*/ 1714 h 1711"/>
                <a:gd name="connsiteX1" fmla="*/ 2980 w 5942501"/>
                <a:gd name="connsiteY1" fmla="*/ 1714 h 1711"/>
                <a:gd name="connsiteX2" fmla="*/ 1 w 5942501"/>
                <a:gd name="connsiteY2" fmla="*/ 2 h 1711"/>
                <a:gd name="connsiteX3" fmla="*/ 537359 w 5942501"/>
                <a:gd name="connsiteY3" fmla="*/ 2 h 1711"/>
                <a:gd name="connsiteX4" fmla="*/ 539831 w 5942501"/>
                <a:gd name="connsiteY4" fmla="*/ 1714 h 1711"/>
                <a:gd name="connsiteX5" fmla="*/ 1079534 w 5942501"/>
                <a:gd name="connsiteY5" fmla="*/ 1714 h 1711"/>
                <a:gd name="connsiteX6" fmla="*/ 545789 w 5942501"/>
                <a:gd name="connsiteY6" fmla="*/ 1714 h 1711"/>
                <a:gd name="connsiteX7" fmla="*/ 543317 w 5942501"/>
                <a:gd name="connsiteY7" fmla="*/ 2 h 1711"/>
                <a:gd name="connsiteX8" fmla="*/ 1077315 w 5942501"/>
                <a:gd name="connsiteY8" fmla="*/ 2 h 1711"/>
                <a:gd name="connsiteX9" fmla="*/ 1079217 w 5942501"/>
                <a:gd name="connsiteY9" fmla="*/ 1714 h 1711"/>
                <a:gd name="connsiteX10" fmla="*/ 1618857 w 5942501"/>
                <a:gd name="connsiteY10" fmla="*/ 1714 h 1711"/>
                <a:gd name="connsiteX11" fmla="*/ 1085492 w 5942501"/>
                <a:gd name="connsiteY11" fmla="*/ 1714 h 1711"/>
                <a:gd name="connsiteX12" fmla="*/ 1083590 w 5942501"/>
                <a:gd name="connsiteY12" fmla="*/ 2 h 1711"/>
                <a:gd name="connsiteX13" fmla="*/ 1617525 w 5942501"/>
                <a:gd name="connsiteY13" fmla="*/ 2 h 1711"/>
                <a:gd name="connsiteX14" fmla="*/ 1618857 w 5942501"/>
                <a:gd name="connsiteY14" fmla="*/ 1714 h 1711"/>
                <a:gd name="connsiteX15" fmla="*/ 2158560 w 5942501"/>
                <a:gd name="connsiteY15" fmla="*/ 1714 h 1711"/>
                <a:gd name="connsiteX16" fmla="*/ 1625195 w 5942501"/>
                <a:gd name="connsiteY16" fmla="*/ 1714 h 1711"/>
                <a:gd name="connsiteX17" fmla="*/ 1623800 w 5942501"/>
                <a:gd name="connsiteY17" fmla="*/ 2 h 1711"/>
                <a:gd name="connsiteX18" fmla="*/ 2157736 w 5942501"/>
                <a:gd name="connsiteY18" fmla="*/ 2 h 1711"/>
                <a:gd name="connsiteX19" fmla="*/ 2158560 w 5942501"/>
                <a:gd name="connsiteY19" fmla="*/ 1714 h 1711"/>
                <a:gd name="connsiteX20" fmla="*/ 2698199 w 5942501"/>
                <a:gd name="connsiteY20" fmla="*/ 1714 h 1711"/>
                <a:gd name="connsiteX21" fmla="*/ 2164835 w 5942501"/>
                <a:gd name="connsiteY21" fmla="*/ 1714 h 1711"/>
                <a:gd name="connsiteX22" fmla="*/ 2164011 w 5942501"/>
                <a:gd name="connsiteY22" fmla="*/ 2 h 1711"/>
                <a:gd name="connsiteX23" fmla="*/ 2697946 w 5942501"/>
                <a:gd name="connsiteY23" fmla="*/ 2 h 1711"/>
                <a:gd name="connsiteX24" fmla="*/ 2697946 w 5942501"/>
                <a:gd name="connsiteY24" fmla="*/ 1714 h 1711"/>
                <a:gd name="connsiteX25" fmla="*/ 3237712 w 5942501"/>
                <a:gd name="connsiteY25" fmla="*/ 1714 h 1711"/>
                <a:gd name="connsiteX26" fmla="*/ 2704537 w 5942501"/>
                <a:gd name="connsiteY26" fmla="*/ 1714 h 1711"/>
                <a:gd name="connsiteX27" fmla="*/ 2704537 w 5942501"/>
                <a:gd name="connsiteY27" fmla="*/ 2 h 1711"/>
                <a:gd name="connsiteX28" fmla="*/ 3238536 w 5942501"/>
                <a:gd name="connsiteY28" fmla="*/ 2 h 1711"/>
                <a:gd name="connsiteX29" fmla="*/ 3238536 w 5942501"/>
                <a:gd name="connsiteY29" fmla="*/ 1714 h 1711"/>
                <a:gd name="connsiteX30" fmla="*/ 3778176 w 5942501"/>
                <a:gd name="connsiteY30" fmla="*/ 1714 h 1711"/>
                <a:gd name="connsiteX31" fmla="*/ 3244811 w 5942501"/>
                <a:gd name="connsiteY31" fmla="*/ 1714 h 1711"/>
                <a:gd name="connsiteX32" fmla="*/ 3244811 w 5942501"/>
                <a:gd name="connsiteY32" fmla="*/ 2 h 1711"/>
                <a:gd name="connsiteX33" fmla="*/ 3778746 w 5942501"/>
                <a:gd name="connsiteY33" fmla="*/ 2 h 1711"/>
                <a:gd name="connsiteX34" fmla="*/ 3777922 w 5942501"/>
                <a:gd name="connsiteY34" fmla="*/ 1714 h 1711"/>
                <a:gd name="connsiteX35" fmla="*/ 4317562 w 5942501"/>
                <a:gd name="connsiteY35" fmla="*/ 1714 h 1711"/>
                <a:gd name="connsiteX36" fmla="*/ 3784197 w 5942501"/>
                <a:gd name="connsiteY36" fmla="*/ 1714 h 1711"/>
                <a:gd name="connsiteX37" fmla="*/ 3785021 w 5942501"/>
                <a:gd name="connsiteY37" fmla="*/ 2 h 1711"/>
                <a:gd name="connsiteX38" fmla="*/ 4318957 w 5942501"/>
                <a:gd name="connsiteY38" fmla="*/ 2 h 1711"/>
                <a:gd name="connsiteX39" fmla="*/ 4317562 w 5942501"/>
                <a:gd name="connsiteY39" fmla="*/ 1714 h 1711"/>
                <a:gd name="connsiteX40" fmla="*/ 4857265 w 5942501"/>
                <a:gd name="connsiteY40" fmla="*/ 1714 h 1711"/>
                <a:gd name="connsiteX41" fmla="*/ 4323901 w 5942501"/>
                <a:gd name="connsiteY41" fmla="*/ 1714 h 1711"/>
                <a:gd name="connsiteX42" fmla="*/ 4325231 w 5942501"/>
                <a:gd name="connsiteY42" fmla="*/ 2 h 1711"/>
                <a:gd name="connsiteX43" fmla="*/ 4859166 w 5942501"/>
                <a:gd name="connsiteY43" fmla="*/ 2 h 1711"/>
                <a:gd name="connsiteX44" fmla="*/ 4857265 w 5942501"/>
                <a:gd name="connsiteY44" fmla="*/ 1714 h 1711"/>
                <a:gd name="connsiteX45" fmla="*/ 5396968 w 5942501"/>
                <a:gd name="connsiteY45" fmla="*/ 1714 h 1711"/>
                <a:gd name="connsiteX46" fmla="*/ 4863223 w 5942501"/>
                <a:gd name="connsiteY46" fmla="*/ 1714 h 1711"/>
                <a:gd name="connsiteX47" fmla="*/ 4865188 w 5942501"/>
                <a:gd name="connsiteY47" fmla="*/ 2 h 1711"/>
                <a:gd name="connsiteX48" fmla="*/ 5399123 w 5942501"/>
                <a:gd name="connsiteY48" fmla="*/ 2 h 1711"/>
                <a:gd name="connsiteX49" fmla="*/ 5396651 w 5942501"/>
                <a:gd name="connsiteY49" fmla="*/ 1714 h 1711"/>
                <a:gd name="connsiteX50" fmla="*/ 5939460 w 5942501"/>
                <a:gd name="connsiteY50" fmla="*/ 1714 h 1711"/>
                <a:gd name="connsiteX51" fmla="*/ 5402926 w 5942501"/>
                <a:gd name="connsiteY51" fmla="*/ 1714 h 1711"/>
                <a:gd name="connsiteX52" fmla="*/ 5405462 w 5942501"/>
                <a:gd name="connsiteY52" fmla="*/ 2 h 1711"/>
                <a:gd name="connsiteX53" fmla="*/ 5942503 w 5942501"/>
                <a:gd name="connsiteY53" fmla="*/ 2 h 1711"/>
                <a:gd name="connsiteX54" fmla="*/ 5939460 w 5942501"/>
                <a:gd name="connsiteY54" fmla="*/ 1714 h 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942501" h="1711">
                  <a:moveTo>
                    <a:pt x="539514" y="1714"/>
                  </a:moveTo>
                  <a:lnTo>
                    <a:pt x="2980" y="1714"/>
                  </a:lnTo>
                  <a:lnTo>
                    <a:pt x="1" y="2"/>
                  </a:lnTo>
                  <a:lnTo>
                    <a:pt x="537359" y="2"/>
                  </a:lnTo>
                  <a:lnTo>
                    <a:pt x="539831" y="1714"/>
                  </a:lnTo>
                  <a:moveTo>
                    <a:pt x="1079534" y="1714"/>
                  </a:moveTo>
                  <a:lnTo>
                    <a:pt x="545789" y="1714"/>
                  </a:lnTo>
                  <a:lnTo>
                    <a:pt x="543317" y="2"/>
                  </a:lnTo>
                  <a:lnTo>
                    <a:pt x="1077315" y="2"/>
                  </a:lnTo>
                  <a:lnTo>
                    <a:pt x="1079217" y="1714"/>
                  </a:lnTo>
                  <a:moveTo>
                    <a:pt x="1618857" y="1714"/>
                  </a:moveTo>
                  <a:lnTo>
                    <a:pt x="1085492" y="1714"/>
                  </a:lnTo>
                  <a:lnTo>
                    <a:pt x="1083590" y="2"/>
                  </a:lnTo>
                  <a:lnTo>
                    <a:pt x="1617525" y="2"/>
                  </a:lnTo>
                  <a:lnTo>
                    <a:pt x="1618857" y="1714"/>
                  </a:lnTo>
                  <a:moveTo>
                    <a:pt x="2158560" y="1714"/>
                  </a:moveTo>
                  <a:lnTo>
                    <a:pt x="1625195" y="1714"/>
                  </a:lnTo>
                  <a:lnTo>
                    <a:pt x="1623800" y="2"/>
                  </a:lnTo>
                  <a:lnTo>
                    <a:pt x="2157736" y="2"/>
                  </a:lnTo>
                  <a:lnTo>
                    <a:pt x="2158560" y="1714"/>
                  </a:lnTo>
                  <a:moveTo>
                    <a:pt x="2698199" y="1714"/>
                  </a:moveTo>
                  <a:lnTo>
                    <a:pt x="2164835" y="1714"/>
                  </a:lnTo>
                  <a:lnTo>
                    <a:pt x="2164011" y="2"/>
                  </a:lnTo>
                  <a:lnTo>
                    <a:pt x="2697946" y="2"/>
                  </a:lnTo>
                  <a:lnTo>
                    <a:pt x="2697946" y="1714"/>
                  </a:lnTo>
                  <a:moveTo>
                    <a:pt x="3237712" y="1714"/>
                  </a:moveTo>
                  <a:lnTo>
                    <a:pt x="2704537" y="1714"/>
                  </a:lnTo>
                  <a:lnTo>
                    <a:pt x="2704537" y="2"/>
                  </a:lnTo>
                  <a:lnTo>
                    <a:pt x="3238536" y="2"/>
                  </a:lnTo>
                  <a:lnTo>
                    <a:pt x="3238536" y="1714"/>
                  </a:lnTo>
                  <a:moveTo>
                    <a:pt x="3778176" y="1714"/>
                  </a:moveTo>
                  <a:lnTo>
                    <a:pt x="3244811" y="1714"/>
                  </a:lnTo>
                  <a:lnTo>
                    <a:pt x="3244811" y="2"/>
                  </a:lnTo>
                  <a:lnTo>
                    <a:pt x="3778746" y="2"/>
                  </a:lnTo>
                  <a:lnTo>
                    <a:pt x="3777922" y="1714"/>
                  </a:lnTo>
                  <a:moveTo>
                    <a:pt x="4317562" y="1714"/>
                  </a:moveTo>
                  <a:lnTo>
                    <a:pt x="3784197" y="1714"/>
                  </a:lnTo>
                  <a:lnTo>
                    <a:pt x="3785021" y="2"/>
                  </a:lnTo>
                  <a:lnTo>
                    <a:pt x="4318957" y="2"/>
                  </a:lnTo>
                  <a:lnTo>
                    <a:pt x="4317562" y="1714"/>
                  </a:lnTo>
                  <a:moveTo>
                    <a:pt x="4857265" y="1714"/>
                  </a:moveTo>
                  <a:lnTo>
                    <a:pt x="4323901" y="1714"/>
                  </a:lnTo>
                  <a:lnTo>
                    <a:pt x="4325231" y="2"/>
                  </a:lnTo>
                  <a:lnTo>
                    <a:pt x="4859166" y="2"/>
                  </a:lnTo>
                  <a:lnTo>
                    <a:pt x="4857265" y="1714"/>
                  </a:lnTo>
                  <a:moveTo>
                    <a:pt x="5396968" y="1714"/>
                  </a:moveTo>
                  <a:lnTo>
                    <a:pt x="4863223" y="1714"/>
                  </a:lnTo>
                  <a:lnTo>
                    <a:pt x="4865188" y="2"/>
                  </a:lnTo>
                  <a:lnTo>
                    <a:pt x="5399123" y="2"/>
                  </a:lnTo>
                  <a:lnTo>
                    <a:pt x="5396651" y="1714"/>
                  </a:lnTo>
                  <a:moveTo>
                    <a:pt x="5939460" y="1714"/>
                  </a:moveTo>
                  <a:lnTo>
                    <a:pt x="5402926" y="1714"/>
                  </a:lnTo>
                  <a:lnTo>
                    <a:pt x="5405462" y="2"/>
                  </a:lnTo>
                  <a:lnTo>
                    <a:pt x="5942503" y="2"/>
                  </a:lnTo>
                  <a:lnTo>
                    <a:pt x="5939460" y="171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id="{65D531A0-435E-429C-9740-30BADB011F1E}"/>
                </a:ext>
              </a:extLst>
            </p:cNvPr>
            <p:cNvSpPr/>
            <p:nvPr/>
          </p:nvSpPr>
          <p:spPr>
            <a:xfrm>
              <a:off x="8404525" y="5007"/>
              <a:ext cx="2668282" cy="1831504"/>
            </a:xfrm>
            <a:custGeom>
              <a:avLst/>
              <a:gdLst>
                <a:gd name="connsiteX0" fmla="*/ 6022 w 2668281"/>
                <a:gd name="connsiteY0" fmla="*/ 1831504 h 1831504"/>
                <a:gd name="connsiteX1" fmla="*/ 0 w 2668281"/>
                <a:gd name="connsiteY1" fmla="*/ 1831504 h 1831504"/>
                <a:gd name="connsiteX2" fmla="*/ 1141 w 2668281"/>
                <a:gd name="connsiteY2" fmla="*/ 1830744 h 1831504"/>
                <a:gd name="connsiteX3" fmla="*/ 116815 w 2668281"/>
                <a:gd name="connsiteY3" fmla="*/ 1751008 h 1831504"/>
                <a:gd name="connsiteX4" fmla="*/ 119287 w 2668281"/>
                <a:gd name="connsiteY4" fmla="*/ 1749297 h 1831504"/>
                <a:gd name="connsiteX5" fmla="*/ 247383 w 2668281"/>
                <a:gd name="connsiteY5" fmla="*/ 1660942 h 1831504"/>
                <a:gd name="connsiteX6" fmla="*/ 250108 w 2668281"/>
                <a:gd name="connsiteY6" fmla="*/ 1659040 h 1831504"/>
                <a:gd name="connsiteX7" fmla="*/ 392845 w 2668281"/>
                <a:gd name="connsiteY7" fmla="*/ 1560607 h 1831504"/>
                <a:gd name="connsiteX8" fmla="*/ 395888 w 2668281"/>
                <a:gd name="connsiteY8" fmla="*/ 1558515 h 1831504"/>
                <a:gd name="connsiteX9" fmla="*/ 555803 w 2668281"/>
                <a:gd name="connsiteY9" fmla="*/ 1448166 h 1831504"/>
                <a:gd name="connsiteX10" fmla="*/ 559288 w 2668281"/>
                <a:gd name="connsiteY10" fmla="*/ 1445821 h 1831504"/>
                <a:gd name="connsiteX11" fmla="*/ 739739 w 2668281"/>
                <a:gd name="connsiteY11" fmla="*/ 1321338 h 1831504"/>
                <a:gd name="connsiteX12" fmla="*/ 743669 w 2668281"/>
                <a:gd name="connsiteY12" fmla="*/ 1318612 h 1831504"/>
                <a:gd name="connsiteX13" fmla="*/ 948964 w 2668281"/>
                <a:gd name="connsiteY13" fmla="*/ 1177015 h 1831504"/>
                <a:gd name="connsiteX14" fmla="*/ 953402 w 2668281"/>
                <a:gd name="connsiteY14" fmla="*/ 1173910 h 1831504"/>
                <a:gd name="connsiteX15" fmla="*/ 1188932 w 2668281"/>
                <a:gd name="connsiteY15" fmla="*/ 1011523 h 1831504"/>
                <a:gd name="connsiteX16" fmla="*/ 1194065 w 2668281"/>
                <a:gd name="connsiteY16" fmla="*/ 1007974 h 1831504"/>
                <a:gd name="connsiteX17" fmla="*/ 1467117 w 2668281"/>
                <a:gd name="connsiteY17" fmla="*/ 819601 h 1831504"/>
                <a:gd name="connsiteX18" fmla="*/ 1473076 w 2668281"/>
                <a:gd name="connsiteY18" fmla="*/ 815481 h 1831504"/>
                <a:gd name="connsiteX19" fmla="*/ 1793285 w 2668281"/>
                <a:gd name="connsiteY19" fmla="*/ 594656 h 1831504"/>
                <a:gd name="connsiteX20" fmla="*/ 1800447 w 2668281"/>
                <a:gd name="connsiteY20" fmla="*/ 589712 h 1831504"/>
                <a:gd name="connsiteX21" fmla="*/ 2181313 w 2668281"/>
                <a:gd name="connsiteY21" fmla="*/ 326991 h 1831504"/>
                <a:gd name="connsiteX22" fmla="*/ 2189743 w 2668281"/>
                <a:gd name="connsiteY22" fmla="*/ 321160 h 1831504"/>
                <a:gd name="connsiteX23" fmla="*/ 2650345 w 2668281"/>
                <a:gd name="connsiteY23" fmla="*/ 3486 h 1831504"/>
                <a:gd name="connsiteX24" fmla="*/ 2655416 w 2668281"/>
                <a:gd name="connsiteY24" fmla="*/ 0 h 1831504"/>
                <a:gd name="connsiteX25" fmla="*/ 2668282 w 2668281"/>
                <a:gd name="connsiteY25" fmla="*/ 0 h 1831504"/>
                <a:gd name="connsiteX26" fmla="*/ 2663148 w 2668281"/>
                <a:gd name="connsiteY26" fmla="*/ 3486 h 1831504"/>
                <a:gd name="connsiteX27" fmla="*/ 2201469 w 2668281"/>
                <a:gd name="connsiteY27" fmla="*/ 321160 h 1831504"/>
                <a:gd name="connsiteX28" fmla="*/ 2192912 w 2668281"/>
                <a:gd name="connsiteY28" fmla="*/ 326991 h 1831504"/>
                <a:gd name="connsiteX29" fmla="*/ 1811095 w 2668281"/>
                <a:gd name="connsiteY29" fmla="*/ 589712 h 1831504"/>
                <a:gd name="connsiteX30" fmla="*/ 1803933 w 2668281"/>
                <a:gd name="connsiteY30" fmla="*/ 594656 h 1831504"/>
                <a:gd name="connsiteX31" fmla="*/ 1482900 w 2668281"/>
                <a:gd name="connsiteY31" fmla="*/ 815481 h 1831504"/>
                <a:gd name="connsiteX32" fmla="*/ 1476879 w 2668281"/>
                <a:gd name="connsiteY32" fmla="*/ 819601 h 1831504"/>
                <a:gd name="connsiteX33" fmla="*/ 1203129 w 2668281"/>
                <a:gd name="connsiteY33" fmla="*/ 1007974 h 1831504"/>
                <a:gd name="connsiteX34" fmla="*/ 1197995 w 2668281"/>
                <a:gd name="connsiteY34" fmla="*/ 1011523 h 1831504"/>
                <a:gd name="connsiteX35" fmla="*/ 961895 w 2668281"/>
                <a:gd name="connsiteY35" fmla="*/ 1173910 h 1831504"/>
                <a:gd name="connsiteX36" fmla="*/ 957395 w 2668281"/>
                <a:gd name="connsiteY36" fmla="*/ 1177015 h 1831504"/>
                <a:gd name="connsiteX37" fmla="*/ 751592 w 2668281"/>
                <a:gd name="connsiteY37" fmla="*/ 1318612 h 1831504"/>
                <a:gd name="connsiteX38" fmla="*/ 747662 w 2668281"/>
                <a:gd name="connsiteY38" fmla="*/ 1321338 h 1831504"/>
                <a:gd name="connsiteX39" fmla="*/ 566704 w 2668281"/>
                <a:gd name="connsiteY39" fmla="*/ 1445821 h 1831504"/>
                <a:gd name="connsiteX40" fmla="*/ 563218 w 2668281"/>
                <a:gd name="connsiteY40" fmla="*/ 1448166 h 1831504"/>
                <a:gd name="connsiteX41" fmla="*/ 402924 w 2668281"/>
                <a:gd name="connsiteY41" fmla="*/ 1558515 h 1831504"/>
                <a:gd name="connsiteX42" fmla="*/ 399818 w 2668281"/>
                <a:gd name="connsiteY42" fmla="*/ 1560607 h 1831504"/>
                <a:gd name="connsiteX43" fmla="*/ 256763 w 2668281"/>
                <a:gd name="connsiteY43" fmla="*/ 1659040 h 1831504"/>
                <a:gd name="connsiteX44" fmla="*/ 253975 w 2668281"/>
                <a:gd name="connsiteY44" fmla="*/ 1660942 h 1831504"/>
                <a:gd name="connsiteX45" fmla="*/ 125561 w 2668281"/>
                <a:gd name="connsiteY45" fmla="*/ 1749297 h 1831504"/>
                <a:gd name="connsiteX46" fmla="*/ 123089 w 2668281"/>
                <a:gd name="connsiteY46" fmla="*/ 1751008 h 1831504"/>
                <a:gd name="connsiteX47" fmla="*/ 7162 w 2668281"/>
                <a:gd name="connsiteY47" fmla="*/ 1830744 h 1831504"/>
                <a:gd name="connsiteX48" fmla="*/ 6022 w 2668281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668281" h="1831504">
                  <a:moveTo>
                    <a:pt x="6022" y="1831504"/>
                  </a:moveTo>
                  <a:lnTo>
                    <a:pt x="0" y="1831504"/>
                  </a:lnTo>
                  <a:lnTo>
                    <a:pt x="1141" y="1830744"/>
                  </a:lnTo>
                  <a:lnTo>
                    <a:pt x="116815" y="1751008"/>
                  </a:lnTo>
                  <a:lnTo>
                    <a:pt x="119287" y="1749297"/>
                  </a:lnTo>
                  <a:lnTo>
                    <a:pt x="247383" y="1660942"/>
                  </a:lnTo>
                  <a:lnTo>
                    <a:pt x="250108" y="1659040"/>
                  </a:lnTo>
                  <a:lnTo>
                    <a:pt x="392845" y="1560607"/>
                  </a:lnTo>
                  <a:lnTo>
                    <a:pt x="395888" y="1558515"/>
                  </a:lnTo>
                  <a:lnTo>
                    <a:pt x="555803" y="1448166"/>
                  </a:lnTo>
                  <a:lnTo>
                    <a:pt x="559288" y="1445821"/>
                  </a:lnTo>
                  <a:lnTo>
                    <a:pt x="739739" y="1321338"/>
                  </a:lnTo>
                  <a:lnTo>
                    <a:pt x="743669" y="1318612"/>
                  </a:lnTo>
                  <a:lnTo>
                    <a:pt x="948964" y="1177015"/>
                  </a:lnTo>
                  <a:lnTo>
                    <a:pt x="953402" y="1173910"/>
                  </a:lnTo>
                  <a:lnTo>
                    <a:pt x="1188932" y="1011523"/>
                  </a:lnTo>
                  <a:lnTo>
                    <a:pt x="1194065" y="1007974"/>
                  </a:lnTo>
                  <a:lnTo>
                    <a:pt x="1467117" y="819601"/>
                  </a:lnTo>
                  <a:lnTo>
                    <a:pt x="1473076" y="815481"/>
                  </a:lnTo>
                  <a:lnTo>
                    <a:pt x="1793285" y="594656"/>
                  </a:lnTo>
                  <a:lnTo>
                    <a:pt x="1800447" y="589712"/>
                  </a:lnTo>
                  <a:lnTo>
                    <a:pt x="2181313" y="326991"/>
                  </a:lnTo>
                  <a:lnTo>
                    <a:pt x="2189743" y="321160"/>
                  </a:lnTo>
                  <a:lnTo>
                    <a:pt x="2650345" y="3486"/>
                  </a:lnTo>
                  <a:lnTo>
                    <a:pt x="2655416" y="0"/>
                  </a:lnTo>
                  <a:lnTo>
                    <a:pt x="2668282" y="0"/>
                  </a:lnTo>
                  <a:lnTo>
                    <a:pt x="2663148" y="3486"/>
                  </a:lnTo>
                  <a:lnTo>
                    <a:pt x="2201469" y="321160"/>
                  </a:lnTo>
                  <a:lnTo>
                    <a:pt x="2192912" y="326991"/>
                  </a:lnTo>
                  <a:lnTo>
                    <a:pt x="1811095" y="589712"/>
                  </a:lnTo>
                  <a:lnTo>
                    <a:pt x="1803933" y="594656"/>
                  </a:lnTo>
                  <a:lnTo>
                    <a:pt x="1482900" y="815481"/>
                  </a:lnTo>
                  <a:lnTo>
                    <a:pt x="1476879" y="819601"/>
                  </a:lnTo>
                  <a:lnTo>
                    <a:pt x="1203129" y="1007974"/>
                  </a:lnTo>
                  <a:lnTo>
                    <a:pt x="1197995" y="1011523"/>
                  </a:lnTo>
                  <a:lnTo>
                    <a:pt x="961895" y="1173910"/>
                  </a:lnTo>
                  <a:lnTo>
                    <a:pt x="957395" y="1177015"/>
                  </a:lnTo>
                  <a:lnTo>
                    <a:pt x="751592" y="1318612"/>
                  </a:lnTo>
                  <a:lnTo>
                    <a:pt x="747662" y="1321338"/>
                  </a:lnTo>
                  <a:lnTo>
                    <a:pt x="566704" y="1445821"/>
                  </a:lnTo>
                  <a:lnTo>
                    <a:pt x="563218" y="1448166"/>
                  </a:lnTo>
                  <a:lnTo>
                    <a:pt x="402924" y="1558515"/>
                  </a:lnTo>
                  <a:lnTo>
                    <a:pt x="399818" y="1560607"/>
                  </a:lnTo>
                  <a:lnTo>
                    <a:pt x="256763" y="1659040"/>
                  </a:lnTo>
                  <a:lnTo>
                    <a:pt x="253975" y="1660942"/>
                  </a:lnTo>
                  <a:lnTo>
                    <a:pt x="125561" y="1749297"/>
                  </a:lnTo>
                  <a:lnTo>
                    <a:pt x="123089" y="1751008"/>
                  </a:lnTo>
                  <a:lnTo>
                    <a:pt x="7162" y="1830744"/>
                  </a:lnTo>
                  <a:lnTo>
                    <a:pt x="6022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id="{92BC6597-A1DD-44EC-B2BB-DB02323ECD29}"/>
                </a:ext>
              </a:extLst>
            </p:cNvPr>
            <p:cNvSpPr/>
            <p:nvPr/>
          </p:nvSpPr>
          <p:spPr>
            <a:xfrm>
              <a:off x="7890808" y="5007"/>
              <a:ext cx="2077366" cy="1831504"/>
            </a:xfrm>
            <a:custGeom>
              <a:avLst/>
              <a:gdLst>
                <a:gd name="connsiteX0" fmla="*/ 6021 w 2077365"/>
                <a:gd name="connsiteY0" fmla="*/ 1831504 h 1831504"/>
                <a:gd name="connsiteX1" fmla="*/ 0 w 2077365"/>
                <a:gd name="connsiteY1" fmla="*/ 1831504 h 1831504"/>
                <a:gd name="connsiteX2" fmla="*/ 887 w 2077365"/>
                <a:gd name="connsiteY2" fmla="*/ 1830744 h 1831504"/>
                <a:gd name="connsiteX3" fmla="*/ 90764 w 2077365"/>
                <a:gd name="connsiteY3" fmla="*/ 1751008 h 1831504"/>
                <a:gd name="connsiteX4" fmla="*/ 92729 w 2077365"/>
                <a:gd name="connsiteY4" fmla="*/ 1749297 h 1831504"/>
                <a:gd name="connsiteX5" fmla="*/ 192303 w 2077365"/>
                <a:gd name="connsiteY5" fmla="*/ 1660942 h 1831504"/>
                <a:gd name="connsiteX6" fmla="*/ 194457 w 2077365"/>
                <a:gd name="connsiteY6" fmla="*/ 1659040 h 1831504"/>
                <a:gd name="connsiteX7" fmla="*/ 305377 w 2077365"/>
                <a:gd name="connsiteY7" fmla="*/ 1560607 h 1831504"/>
                <a:gd name="connsiteX8" fmla="*/ 307786 w 2077365"/>
                <a:gd name="connsiteY8" fmla="*/ 1558515 h 1831504"/>
                <a:gd name="connsiteX9" fmla="*/ 432079 w 2077365"/>
                <a:gd name="connsiteY9" fmla="*/ 1448166 h 1831504"/>
                <a:gd name="connsiteX10" fmla="*/ 434805 w 2077365"/>
                <a:gd name="connsiteY10" fmla="*/ 1445821 h 1831504"/>
                <a:gd name="connsiteX11" fmla="*/ 575134 w 2077365"/>
                <a:gd name="connsiteY11" fmla="*/ 1321338 h 1831504"/>
                <a:gd name="connsiteX12" fmla="*/ 578176 w 2077365"/>
                <a:gd name="connsiteY12" fmla="*/ 1318612 h 1831504"/>
                <a:gd name="connsiteX13" fmla="*/ 737773 w 2077365"/>
                <a:gd name="connsiteY13" fmla="*/ 1177015 h 1831504"/>
                <a:gd name="connsiteX14" fmla="*/ 741259 w 2077365"/>
                <a:gd name="connsiteY14" fmla="*/ 1173910 h 1831504"/>
                <a:gd name="connsiteX15" fmla="*/ 924309 w 2077365"/>
                <a:gd name="connsiteY15" fmla="*/ 1011523 h 1831504"/>
                <a:gd name="connsiteX16" fmla="*/ 928302 w 2077365"/>
                <a:gd name="connsiteY16" fmla="*/ 1007974 h 1831504"/>
                <a:gd name="connsiteX17" fmla="*/ 1140633 w 2077365"/>
                <a:gd name="connsiteY17" fmla="*/ 819601 h 1831504"/>
                <a:gd name="connsiteX18" fmla="*/ 1145260 w 2077365"/>
                <a:gd name="connsiteY18" fmla="*/ 815481 h 1831504"/>
                <a:gd name="connsiteX19" fmla="*/ 1394227 w 2077365"/>
                <a:gd name="connsiteY19" fmla="*/ 594656 h 1831504"/>
                <a:gd name="connsiteX20" fmla="*/ 1399805 w 2077365"/>
                <a:gd name="connsiteY20" fmla="*/ 589712 h 1831504"/>
                <a:gd name="connsiteX21" fmla="*/ 1695865 w 2077365"/>
                <a:gd name="connsiteY21" fmla="*/ 326991 h 1831504"/>
                <a:gd name="connsiteX22" fmla="*/ 1702457 w 2077365"/>
                <a:gd name="connsiteY22" fmla="*/ 321160 h 1831504"/>
                <a:gd name="connsiteX23" fmla="*/ 2060506 w 2077365"/>
                <a:gd name="connsiteY23" fmla="*/ 3486 h 1831504"/>
                <a:gd name="connsiteX24" fmla="*/ 2064499 w 2077365"/>
                <a:gd name="connsiteY24" fmla="*/ 0 h 1831504"/>
                <a:gd name="connsiteX25" fmla="*/ 2077366 w 2077365"/>
                <a:gd name="connsiteY25" fmla="*/ 0 h 1831504"/>
                <a:gd name="connsiteX26" fmla="*/ 2073372 w 2077365"/>
                <a:gd name="connsiteY26" fmla="*/ 3486 h 1831504"/>
                <a:gd name="connsiteX27" fmla="*/ 1714119 w 2077365"/>
                <a:gd name="connsiteY27" fmla="*/ 321160 h 1831504"/>
                <a:gd name="connsiteX28" fmla="*/ 1707527 w 2077365"/>
                <a:gd name="connsiteY28" fmla="*/ 326991 h 1831504"/>
                <a:gd name="connsiteX29" fmla="*/ 1410453 w 2077365"/>
                <a:gd name="connsiteY29" fmla="*/ 589712 h 1831504"/>
                <a:gd name="connsiteX30" fmla="*/ 1404875 w 2077365"/>
                <a:gd name="connsiteY30" fmla="*/ 594656 h 1831504"/>
                <a:gd name="connsiteX31" fmla="*/ 1155085 w 2077365"/>
                <a:gd name="connsiteY31" fmla="*/ 815481 h 1831504"/>
                <a:gd name="connsiteX32" fmla="*/ 1150395 w 2077365"/>
                <a:gd name="connsiteY32" fmla="*/ 819601 h 1831504"/>
                <a:gd name="connsiteX33" fmla="*/ 937428 w 2077365"/>
                <a:gd name="connsiteY33" fmla="*/ 1007974 h 1831504"/>
                <a:gd name="connsiteX34" fmla="*/ 933373 w 2077365"/>
                <a:gd name="connsiteY34" fmla="*/ 1011523 h 1831504"/>
                <a:gd name="connsiteX35" fmla="*/ 749689 w 2077365"/>
                <a:gd name="connsiteY35" fmla="*/ 1173910 h 1831504"/>
                <a:gd name="connsiteX36" fmla="*/ 746204 w 2077365"/>
                <a:gd name="connsiteY36" fmla="*/ 1177015 h 1831504"/>
                <a:gd name="connsiteX37" fmla="*/ 586099 w 2077365"/>
                <a:gd name="connsiteY37" fmla="*/ 1318612 h 1831504"/>
                <a:gd name="connsiteX38" fmla="*/ 582993 w 2077365"/>
                <a:gd name="connsiteY38" fmla="*/ 1321338 h 1831504"/>
                <a:gd name="connsiteX39" fmla="*/ 442220 w 2077365"/>
                <a:gd name="connsiteY39" fmla="*/ 1445821 h 1831504"/>
                <a:gd name="connsiteX40" fmla="*/ 439558 w 2077365"/>
                <a:gd name="connsiteY40" fmla="*/ 1448166 h 1831504"/>
                <a:gd name="connsiteX41" fmla="*/ 314821 w 2077365"/>
                <a:gd name="connsiteY41" fmla="*/ 1558515 h 1831504"/>
                <a:gd name="connsiteX42" fmla="*/ 312412 w 2077365"/>
                <a:gd name="connsiteY42" fmla="*/ 1560607 h 1831504"/>
                <a:gd name="connsiteX43" fmla="*/ 201049 w 2077365"/>
                <a:gd name="connsiteY43" fmla="*/ 1659040 h 1831504"/>
                <a:gd name="connsiteX44" fmla="*/ 198958 w 2077365"/>
                <a:gd name="connsiteY44" fmla="*/ 1660942 h 1831504"/>
                <a:gd name="connsiteX45" fmla="*/ 99004 w 2077365"/>
                <a:gd name="connsiteY45" fmla="*/ 1749297 h 1831504"/>
                <a:gd name="connsiteX46" fmla="*/ 97102 w 2077365"/>
                <a:gd name="connsiteY46" fmla="*/ 1751008 h 1831504"/>
                <a:gd name="connsiteX47" fmla="*/ 6845 w 2077365"/>
                <a:gd name="connsiteY47" fmla="*/ 1830744 h 1831504"/>
                <a:gd name="connsiteX48" fmla="*/ 6021 w 2077365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77365" h="1831504">
                  <a:moveTo>
                    <a:pt x="6021" y="1831504"/>
                  </a:moveTo>
                  <a:lnTo>
                    <a:pt x="0" y="1831504"/>
                  </a:lnTo>
                  <a:lnTo>
                    <a:pt x="887" y="1830744"/>
                  </a:lnTo>
                  <a:lnTo>
                    <a:pt x="90764" y="1751008"/>
                  </a:lnTo>
                  <a:lnTo>
                    <a:pt x="92729" y="1749297"/>
                  </a:lnTo>
                  <a:lnTo>
                    <a:pt x="192303" y="1660942"/>
                  </a:lnTo>
                  <a:lnTo>
                    <a:pt x="194457" y="1659040"/>
                  </a:lnTo>
                  <a:lnTo>
                    <a:pt x="305377" y="1560607"/>
                  </a:lnTo>
                  <a:lnTo>
                    <a:pt x="307786" y="1558515"/>
                  </a:lnTo>
                  <a:lnTo>
                    <a:pt x="432079" y="1448166"/>
                  </a:lnTo>
                  <a:lnTo>
                    <a:pt x="434805" y="1445821"/>
                  </a:lnTo>
                  <a:lnTo>
                    <a:pt x="575134" y="1321338"/>
                  </a:lnTo>
                  <a:lnTo>
                    <a:pt x="578176" y="1318612"/>
                  </a:lnTo>
                  <a:lnTo>
                    <a:pt x="737773" y="1177015"/>
                  </a:lnTo>
                  <a:lnTo>
                    <a:pt x="741259" y="1173910"/>
                  </a:lnTo>
                  <a:lnTo>
                    <a:pt x="924309" y="1011523"/>
                  </a:lnTo>
                  <a:lnTo>
                    <a:pt x="928302" y="1007974"/>
                  </a:lnTo>
                  <a:lnTo>
                    <a:pt x="1140633" y="819601"/>
                  </a:lnTo>
                  <a:lnTo>
                    <a:pt x="1145260" y="815481"/>
                  </a:lnTo>
                  <a:lnTo>
                    <a:pt x="1394227" y="594656"/>
                  </a:lnTo>
                  <a:lnTo>
                    <a:pt x="1399805" y="589712"/>
                  </a:lnTo>
                  <a:lnTo>
                    <a:pt x="1695865" y="326991"/>
                  </a:lnTo>
                  <a:lnTo>
                    <a:pt x="1702457" y="321160"/>
                  </a:lnTo>
                  <a:lnTo>
                    <a:pt x="2060506" y="3486"/>
                  </a:lnTo>
                  <a:lnTo>
                    <a:pt x="2064499" y="0"/>
                  </a:lnTo>
                  <a:lnTo>
                    <a:pt x="2077366" y="0"/>
                  </a:lnTo>
                  <a:lnTo>
                    <a:pt x="2073372" y="3486"/>
                  </a:lnTo>
                  <a:lnTo>
                    <a:pt x="1714119" y="321160"/>
                  </a:lnTo>
                  <a:lnTo>
                    <a:pt x="1707527" y="326991"/>
                  </a:lnTo>
                  <a:lnTo>
                    <a:pt x="1410453" y="589712"/>
                  </a:lnTo>
                  <a:lnTo>
                    <a:pt x="1404875" y="594656"/>
                  </a:lnTo>
                  <a:lnTo>
                    <a:pt x="1155085" y="815481"/>
                  </a:lnTo>
                  <a:lnTo>
                    <a:pt x="1150395" y="819601"/>
                  </a:lnTo>
                  <a:lnTo>
                    <a:pt x="937428" y="1007974"/>
                  </a:lnTo>
                  <a:lnTo>
                    <a:pt x="933373" y="1011523"/>
                  </a:lnTo>
                  <a:lnTo>
                    <a:pt x="749689" y="1173910"/>
                  </a:lnTo>
                  <a:lnTo>
                    <a:pt x="746204" y="1177015"/>
                  </a:lnTo>
                  <a:lnTo>
                    <a:pt x="586099" y="1318612"/>
                  </a:lnTo>
                  <a:lnTo>
                    <a:pt x="582993" y="1321338"/>
                  </a:lnTo>
                  <a:lnTo>
                    <a:pt x="442220" y="1445821"/>
                  </a:lnTo>
                  <a:lnTo>
                    <a:pt x="439558" y="1448166"/>
                  </a:lnTo>
                  <a:lnTo>
                    <a:pt x="314821" y="1558515"/>
                  </a:lnTo>
                  <a:lnTo>
                    <a:pt x="312412" y="1560607"/>
                  </a:lnTo>
                  <a:lnTo>
                    <a:pt x="201049" y="1659040"/>
                  </a:lnTo>
                  <a:lnTo>
                    <a:pt x="198958" y="1660942"/>
                  </a:lnTo>
                  <a:lnTo>
                    <a:pt x="99004" y="1749297"/>
                  </a:lnTo>
                  <a:lnTo>
                    <a:pt x="97102" y="1751008"/>
                  </a:lnTo>
                  <a:lnTo>
                    <a:pt x="6845" y="1830744"/>
                  </a:lnTo>
                  <a:lnTo>
                    <a:pt x="6021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id="{CD319649-C9E7-4172-B699-E2918A51A050}"/>
                </a:ext>
              </a:extLst>
            </p:cNvPr>
            <p:cNvSpPr/>
            <p:nvPr/>
          </p:nvSpPr>
          <p:spPr>
            <a:xfrm>
              <a:off x="7377154" y="5007"/>
              <a:ext cx="1486512" cy="1831504"/>
            </a:xfrm>
            <a:custGeom>
              <a:avLst/>
              <a:gdLst>
                <a:gd name="connsiteX0" fmla="*/ 5958 w 1486512"/>
                <a:gd name="connsiteY0" fmla="*/ 1831504 h 1831504"/>
                <a:gd name="connsiteX1" fmla="*/ 0 w 1486512"/>
                <a:gd name="connsiteY1" fmla="*/ 1831504 h 1831504"/>
                <a:gd name="connsiteX2" fmla="*/ 570 w 1486512"/>
                <a:gd name="connsiteY2" fmla="*/ 1830744 h 1831504"/>
                <a:gd name="connsiteX3" fmla="*/ 64777 w 1486512"/>
                <a:gd name="connsiteY3" fmla="*/ 1751008 h 1831504"/>
                <a:gd name="connsiteX4" fmla="*/ 66171 w 1486512"/>
                <a:gd name="connsiteY4" fmla="*/ 1749297 h 1831504"/>
                <a:gd name="connsiteX5" fmla="*/ 137224 w 1486512"/>
                <a:gd name="connsiteY5" fmla="*/ 1660942 h 1831504"/>
                <a:gd name="connsiteX6" fmla="*/ 138745 w 1486512"/>
                <a:gd name="connsiteY6" fmla="*/ 1659040 h 1831504"/>
                <a:gd name="connsiteX7" fmla="*/ 217973 w 1486512"/>
                <a:gd name="connsiteY7" fmla="*/ 1560607 h 1831504"/>
                <a:gd name="connsiteX8" fmla="*/ 219684 w 1486512"/>
                <a:gd name="connsiteY8" fmla="*/ 1558515 h 1831504"/>
                <a:gd name="connsiteX9" fmla="*/ 308420 w 1486512"/>
                <a:gd name="connsiteY9" fmla="*/ 1448166 h 1831504"/>
                <a:gd name="connsiteX10" fmla="*/ 310321 w 1486512"/>
                <a:gd name="connsiteY10" fmla="*/ 1445821 h 1831504"/>
                <a:gd name="connsiteX11" fmla="*/ 410466 w 1486512"/>
                <a:gd name="connsiteY11" fmla="*/ 1321338 h 1831504"/>
                <a:gd name="connsiteX12" fmla="*/ 412684 w 1486512"/>
                <a:gd name="connsiteY12" fmla="*/ 1318612 h 1831504"/>
                <a:gd name="connsiteX13" fmla="*/ 526583 w 1486512"/>
                <a:gd name="connsiteY13" fmla="*/ 1177015 h 1831504"/>
                <a:gd name="connsiteX14" fmla="*/ 529055 w 1486512"/>
                <a:gd name="connsiteY14" fmla="*/ 1173910 h 1831504"/>
                <a:gd name="connsiteX15" fmla="*/ 659750 w 1486512"/>
                <a:gd name="connsiteY15" fmla="*/ 1011523 h 1831504"/>
                <a:gd name="connsiteX16" fmla="*/ 662602 w 1486512"/>
                <a:gd name="connsiteY16" fmla="*/ 1007974 h 1831504"/>
                <a:gd name="connsiteX17" fmla="*/ 814150 w 1486512"/>
                <a:gd name="connsiteY17" fmla="*/ 819601 h 1831504"/>
                <a:gd name="connsiteX18" fmla="*/ 817509 w 1486512"/>
                <a:gd name="connsiteY18" fmla="*/ 815481 h 1831504"/>
                <a:gd name="connsiteX19" fmla="*/ 995171 w 1486512"/>
                <a:gd name="connsiteY19" fmla="*/ 594656 h 1831504"/>
                <a:gd name="connsiteX20" fmla="*/ 999164 w 1486512"/>
                <a:gd name="connsiteY20" fmla="*/ 589712 h 1831504"/>
                <a:gd name="connsiteX21" fmla="*/ 1210481 w 1486512"/>
                <a:gd name="connsiteY21" fmla="*/ 326991 h 1831504"/>
                <a:gd name="connsiteX22" fmla="*/ 1215235 w 1486512"/>
                <a:gd name="connsiteY22" fmla="*/ 321160 h 1831504"/>
                <a:gd name="connsiteX23" fmla="*/ 1470794 w 1486512"/>
                <a:gd name="connsiteY23" fmla="*/ 3486 h 1831504"/>
                <a:gd name="connsiteX24" fmla="*/ 1473646 w 1486512"/>
                <a:gd name="connsiteY24" fmla="*/ 0 h 1831504"/>
                <a:gd name="connsiteX25" fmla="*/ 1486513 w 1486512"/>
                <a:gd name="connsiteY25" fmla="*/ 0 h 1831504"/>
                <a:gd name="connsiteX26" fmla="*/ 1483660 w 1486512"/>
                <a:gd name="connsiteY26" fmla="*/ 3486 h 1831504"/>
                <a:gd name="connsiteX27" fmla="*/ 1226897 w 1486512"/>
                <a:gd name="connsiteY27" fmla="*/ 321160 h 1831504"/>
                <a:gd name="connsiteX28" fmla="*/ 1222143 w 1486512"/>
                <a:gd name="connsiteY28" fmla="*/ 326991 h 1831504"/>
                <a:gd name="connsiteX29" fmla="*/ 1009812 w 1486512"/>
                <a:gd name="connsiteY29" fmla="*/ 589712 h 1831504"/>
                <a:gd name="connsiteX30" fmla="*/ 1005818 w 1486512"/>
                <a:gd name="connsiteY30" fmla="*/ 594656 h 1831504"/>
                <a:gd name="connsiteX31" fmla="*/ 827270 w 1486512"/>
                <a:gd name="connsiteY31" fmla="*/ 815481 h 1831504"/>
                <a:gd name="connsiteX32" fmla="*/ 823974 w 1486512"/>
                <a:gd name="connsiteY32" fmla="*/ 819601 h 1831504"/>
                <a:gd name="connsiteX33" fmla="*/ 671729 w 1486512"/>
                <a:gd name="connsiteY33" fmla="*/ 1007974 h 1831504"/>
                <a:gd name="connsiteX34" fmla="*/ 668814 w 1486512"/>
                <a:gd name="connsiteY34" fmla="*/ 1011523 h 1831504"/>
                <a:gd name="connsiteX35" fmla="*/ 537548 w 1486512"/>
                <a:gd name="connsiteY35" fmla="*/ 1173910 h 1831504"/>
                <a:gd name="connsiteX36" fmla="*/ 535013 w 1486512"/>
                <a:gd name="connsiteY36" fmla="*/ 1177015 h 1831504"/>
                <a:gd name="connsiteX37" fmla="*/ 420607 w 1486512"/>
                <a:gd name="connsiteY37" fmla="*/ 1318612 h 1831504"/>
                <a:gd name="connsiteX38" fmla="*/ 418389 w 1486512"/>
                <a:gd name="connsiteY38" fmla="*/ 1321338 h 1831504"/>
                <a:gd name="connsiteX39" fmla="*/ 317801 w 1486512"/>
                <a:gd name="connsiteY39" fmla="*/ 1445821 h 1831504"/>
                <a:gd name="connsiteX40" fmla="*/ 315835 w 1486512"/>
                <a:gd name="connsiteY40" fmla="*/ 1448166 h 1831504"/>
                <a:gd name="connsiteX41" fmla="*/ 226656 w 1486512"/>
                <a:gd name="connsiteY41" fmla="*/ 1558515 h 1831504"/>
                <a:gd name="connsiteX42" fmla="*/ 224945 w 1486512"/>
                <a:gd name="connsiteY42" fmla="*/ 1560607 h 1831504"/>
                <a:gd name="connsiteX43" fmla="*/ 145399 w 1486512"/>
                <a:gd name="connsiteY43" fmla="*/ 1659040 h 1831504"/>
                <a:gd name="connsiteX44" fmla="*/ 143878 w 1486512"/>
                <a:gd name="connsiteY44" fmla="*/ 1660942 h 1831504"/>
                <a:gd name="connsiteX45" fmla="*/ 72447 w 1486512"/>
                <a:gd name="connsiteY45" fmla="*/ 1749297 h 1831504"/>
                <a:gd name="connsiteX46" fmla="*/ 71052 w 1486512"/>
                <a:gd name="connsiteY46" fmla="*/ 1751008 h 1831504"/>
                <a:gd name="connsiteX47" fmla="*/ 6592 w 1486512"/>
                <a:gd name="connsiteY47" fmla="*/ 1830744 h 1831504"/>
                <a:gd name="connsiteX48" fmla="*/ 5958 w 1486512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86512" h="1831504">
                  <a:moveTo>
                    <a:pt x="5958" y="1831504"/>
                  </a:moveTo>
                  <a:lnTo>
                    <a:pt x="0" y="1831504"/>
                  </a:lnTo>
                  <a:lnTo>
                    <a:pt x="570" y="1830744"/>
                  </a:lnTo>
                  <a:lnTo>
                    <a:pt x="64777" y="1751008"/>
                  </a:lnTo>
                  <a:lnTo>
                    <a:pt x="66171" y="1749297"/>
                  </a:lnTo>
                  <a:lnTo>
                    <a:pt x="137224" y="1660942"/>
                  </a:lnTo>
                  <a:lnTo>
                    <a:pt x="138745" y="1659040"/>
                  </a:lnTo>
                  <a:lnTo>
                    <a:pt x="217973" y="1560607"/>
                  </a:lnTo>
                  <a:lnTo>
                    <a:pt x="219684" y="1558515"/>
                  </a:lnTo>
                  <a:lnTo>
                    <a:pt x="308420" y="1448166"/>
                  </a:lnTo>
                  <a:lnTo>
                    <a:pt x="310321" y="1445821"/>
                  </a:lnTo>
                  <a:lnTo>
                    <a:pt x="410466" y="1321338"/>
                  </a:lnTo>
                  <a:lnTo>
                    <a:pt x="412684" y="1318612"/>
                  </a:lnTo>
                  <a:lnTo>
                    <a:pt x="526583" y="1177015"/>
                  </a:lnTo>
                  <a:lnTo>
                    <a:pt x="529055" y="1173910"/>
                  </a:lnTo>
                  <a:lnTo>
                    <a:pt x="659750" y="1011523"/>
                  </a:lnTo>
                  <a:lnTo>
                    <a:pt x="662602" y="1007974"/>
                  </a:lnTo>
                  <a:lnTo>
                    <a:pt x="814150" y="819601"/>
                  </a:lnTo>
                  <a:lnTo>
                    <a:pt x="817509" y="815481"/>
                  </a:lnTo>
                  <a:lnTo>
                    <a:pt x="995171" y="594656"/>
                  </a:lnTo>
                  <a:lnTo>
                    <a:pt x="999164" y="589712"/>
                  </a:lnTo>
                  <a:lnTo>
                    <a:pt x="1210481" y="326991"/>
                  </a:lnTo>
                  <a:lnTo>
                    <a:pt x="1215235" y="321160"/>
                  </a:lnTo>
                  <a:lnTo>
                    <a:pt x="1470794" y="3486"/>
                  </a:lnTo>
                  <a:lnTo>
                    <a:pt x="1473646" y="0"/>
                  </a:lnTo>
                  <a:lnTo>
                    <a:pt x="1486513" y="0"/>
                  </a:lnTo>
                  <a:lnTo>
                    <a:pt x="1483660" y="3486"/>
                  </a:lnTo>
                  <a:lnTo>
                    <a:pt x="1226897" y="321160"/>
                  </a:lnTo>
                  <a:lnTo>
                    <a:pt x="1222143" y="326991"/>
                  </a:lnTo>
                  <a:lnTo>
                    <a:pt x="1009812" y="589712"/>
                  </a:lnTo>
                  <a:lnTo>
                    <a:pt x="1005818" y="594656"/>
                  </a:lnTo>
                  <a:lnTo>
                    <a:pt x="827270" y="815481"/>
                  </a:lnTo>
                  <a:lnTo>
                    <a:pt x="823974" y="819601"/>
                  </a:lnTo>
                  <a:lnTo>
                    <a:pt x="671729" y="1007974"/>
                  </a:lnTo>
                  <a:lnTo>
                    <a:pt x="668814" y="1011523"/>
                  </a:lnTo>
                  <a:lnTo>
                    <a:pt x="537548" y="1173910"/>
                  </a:lnTo>
                  <a:lnTo>
                    <a:pt x="535013" y="1177015"/>
                  </a:lnTo>
                  <a:lnTo>
                    <a:pt x="420607" y="1318612"/>
                  </a:lnTo>
                  <a:lnTo>
                    <a:pt x="418389" y="1321338"/>
                  </a:lnTo>
                  <a:lnTo>
                    <a:pt x="317801" y="1445821"/>
                  </a:lnTo>
                  <a:lnTo>
                    <a:pt x="315835" y="1448166"/>
                  </a:lnTo>
                  <a:lnTo>
                    <a:pt x="226656" y="1558515"/>
                  </a:lnTo>
                  <a:lnTo>
                    <a:pt x="224945" y="1560607"/>
                  </a:lnTo>
                  <a:lnTo>
                    <a:pt x="145399" y="1659040"/>
                  </a:lnTo>
                  <a:lnTo>
                    <a:pt x="143878" y="1660942"/>
                  </a:lnTo>
                  <a:lnTo>
                    <a:pt x="72447" y="1749297"/>
                  </a:lnTo>
                  <a:lnTo>
                    <a:pt x="71052" y="1751008"/>
                  </a:lnTo>
                  <a:lnTo>
                    <a:pt x="6592" y="1830744"/>
                  </a:lnTo>
                  <a:lnTo>
                    <a:pt x="5958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id="{B982889B-5F48-4341-9FD7-397CC3D4091F}"/>
                </a:ext>
              </a:extLst>
            </p:cNvPr>
            <p:cNvSpPr/>
            <p:nvPr/>
          </p:nvSpPr>
          <p:spPr>
            <a:xfrm>
              <a:off x="6863438" y="5007"/>
              <a:ext cx="895723" cy="1831504"/>
            </a:xfrm>
            <a:custGeom>
              <a:avLst/>
              <a:gdLst>
                <a:gd name="connsiteX0" fmla="*/ 6022 w 895723"/>
                <a:gd name="connsiteY0" fmla="*/ 1831504 h 1831504"/>
                <a:gd name="connsiteX1" fmla="*/ 0 w 895723"/>
                <a:gd name="connsiteY1" fmla="*/ 1831504 h 1831504"/>
                <a:gd name="connsiteX2" fmla="*/ 381 w 895723"/>
                <a:gd name="connsiteY2" fmla="*/ 1830744 h 1831504"/>
                <a:gd name="connsiteX3" fmla="*/ 38854 w 895723"/>
                <a:gd name="connsiteY3" fmla="*/ 1751008 h 1831504"/>
                <a:gd name="connsiteX4" fmla="*/ 39678 w 895723"/>
                <a:gd name="connsiteY4" fmla="*/ 1749297 h 1831504"/>
                <a:gd name="connsiteX5" fmla="*/ 82271 w 895723"/>
                <a:gd name="connsiteY5" fmla="*/ 1660942 h 1831504"/>
                <a:gd name="connsiteX6" fmla="*/ 83158 w 895723"/>
                <a:gd name="connsiteY6" fmla="*/ 1659040 h 1831504"/>
                <a:gd name="connsiteX7" fmla="*/ 130569 w 895723"/>
                <a:gd name="connsiteY7" fmla="*/ 1560607 h 1831504"/>
                <a:gd name="connsiteX8" fmla="*/ 131646 w 895723"/>
                <a:gd name="connsiteY8" fmla="*/ 1558515 h 1831504"/>
                <a:gd name="connsiteX9" fmla="*/ 184761 w 895723"/>
                <a:gd name="connsiteY9" fmla="*/ 1448166 h 1831504"/>
                <a:gd name="connsiteX10" fmla="*/ 185902 w 895723"/>
                <a:gd name="connsiteY10" fmla="*/ 1445821 h 1831504"/>
                <a:gd name="connsiteX11" fmla="*/ 245925 w 895723"/>
                <a:gd name="connsiteY11" fmla="*/ 1321338 h 1831504"/>
                <a:gd name="connsiteX12" fmla="*/ 247256 w 895723"/>
                <a:gd name="connsiteY12" fmla="*/ 1318612 h 1831504"/>
                <a:gd name="connsiteX13" fmla="*/ 315519 w 895723"/>
                <a:gd name="connsiteY13" fmla="*/ 1177015 h 1831504"/>
                <a:gd name="connsiteX14" fmla="*/ 316977 w 895723"/>
                <a:gd name="connsiteY14" fmla="*/ 1173910 h 1831504"/>
                <a:gd name="connsiteX15" fmla="*/ 395254 w 895723"/>
                <a:gd name="connsiteY15" fmla="*/ 1011523 h 1831504"/>
                <a:gd name="connsiteX16" fmla="*/ 396965 w 895723"/>
                <a:gd name="connsiteY16" fmla="*/ 1007974 h 1831504"/>
                <a:gd name="connsiteX17" fmla="*/ 487730 w 895723"/>
                <a:gd name="connsiteY17" fmla="*/ 819601 h 1831504"/>
                <a:gd name="connsiteX18" fmla="*/ 489758 w 895723"/>
                <a:gd name="connsiteY18" fmla="*/ 815481 h 1831504"/>
                <a:gd name="connsiteX19" fmla="*/ 596177 w 895723"/>
                <a:gd name="connsiteY19" fmla="*/ 594656 h 1831504"/>
                <a:gd name="connsiteX20" fmla="*/ 598586 w 895723"/>
                <a:gd name="connsiteY20" fmla="*/ 589712 h 1831504"/>
                <a:gd name="connsiteX21" fmla="*/ 725224 w 895723"/>
                <a:gd name="connsiteY21" fmla="*/ 326991 h 1831504"/>
                <a:gd name="connsiteX22" fmla="*/ 728013 w 895723"/>
                <a:gd name="connsiteY22" fmla="*/ 321160 h 1831504"/>
                <a:gd name="connsiteX23" fmla="*/ 881145 w 895723"/>
                <a:gd name="connsiteY23" fmla="*/ 3486 h 1831504"/>
                <a:gd name="connsiteX24" fmla="*/ 882857 w 895723"/>
                <a:gd name="connsiteY24" fmla="*/ 0 h 1831504"/>
                <a:gd name="connsiteX25" fmla="*/ 895724 w 895723"/>
                <a:gd name="connsiteY25" fmla="*/ 0 h 1831504"/>
                <a:gd name="connsiteX26" fmla="*/ 894012 w 895723"/>
                <a:gd name="connsiteY26" fmla="*/ 3486 h 1831504"/>
                <a:gd name="connsiteX27" fmla="*/ 739676 w 895723"/>
                <a:gd name="connsiteY27" fmla="*/ 321160 h 1831504"/>
                <a:gd name="connsiteX28" fmla="*/ 736823 w 895723"/>
                <a:gd name="connsiteY28" fmla="*/ 326991 h 1831504"/>
                <a:gd name="connsiteX29" fmla="*/ 609234 w 895723"/>
                <a:gd name="connsiteY29" fmla="*/ 589712 h 1831504"/>
                <a:gd name="connsiteX30" fmla="*/ 606825 w 895723"/>
                <a:gd name="connsiteY30" fmla="*/ 594656 h 1831504"/>
                <a:gd name="connsiteX31" fmla="*/ 499582 w 895723"/>
                <a:gd name="connsiteY31" fmla="*/ 815481 h 1831504"/>
                <a:gd name="connsiteX32" fmla="*/ 497554 w 895723"/>
                <a:gd name="connsiteY32" fmla="*/ 819601 h 1831504"/>
                <a:gd name="connsiteX33" fmla="*/ 406093 w 895723"/>
                <a:gd name="connsiteY33" fmla="*/ 1007974 h 1831504"/>
                <a:gd name="connsiteX34" fmla="*/ 404318 w 895723"/>
                <a:gd name="connsiteY34" fmla="*/ 1011523 h 1831504"/>
                <a:gd name="connsiteX35" fmla="*/ 325407 w 895723"/>
                <a:gd name="connsiteY35" fmla="*/ 1173910 h 1831504"/>
                <a:gd name="connsiteX36" fmla="*/ 323949 w 895723"/>
                <a:gd name="connsiteY36" fmla="*/ 1177015 h 1831504"/>
                <a:gd name="connsiteX37" fmla="*/ 255179 w 895723"/>
                <a:gd name="connsiteY37" fmla="*/ 1318612 h 1831504"/>
                <a:gd name="connsiteX38" fmla="*/ 253848 w 895723"/>
                <a:gd name="connsiteY38" fmla="*/ 1321338 h 1831504"/>
                <a:gd name="connsiteX39" fmla="*/ 193380 w 895723"/>
                <a:gd name="connsiteY39" fmla="*/ 1445821 h 1831504"/>
                <a:gd name="connsiteX40" fmla="*/ 192240 w 895723"/>
                <a:gd name="connsiteY40" fmla="*/ 1448166 h 1831504"/>
                <a:gd name="connsiteX41" fmla="*/ 138618 w 895723"/>
                <a:gd name="connsiteY41" fmla="*/ 1558515 h 1831504"/>
                <a:gd name="connsiteX42" fmla="*/ 137604 w 895723"/>
                <a:gd name="connsiteY42" fmla="*/ 1560607 h 1831504"/>
                <a:gd name="connsiteX43" fmla="*/ 89813 w 895723"/>
                <a:gd name="connsiteY43" fmla="*/ 1659040 h 1831504"/>
                <a:gd name="connsiteX44" fmla="*/ 88863 w 895723"/>
                <a:gd name="connsiteY44" fmla="*/ 1660942 h 1831504"/>
                <a:gd name="connsiteX45" fmla="*/ 45952 w 895723"/>
                <a:gd name="connsiteY45" fmla="*/ 1749297 h 1831504"/>
                <a:gd name="connsiteX46" fmla="*/ 45128 w 895723"/>
                <a:gd name="connsiteY46" fmla="*/ 1751008 h 1831504"/>
                <a:gd name="connsiteX47" fmla="*/ 6338 w 895723"/>
                <a:gd name="connsiteY47" fmla="*/ 1830744 h 1831504"/>
                <a:gd name="connsiteX48" fmla="*/ 6022 w 895723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95723" h="1831504">
                  <a:moveTo>
                    <a:pt x="6022" y="1831504"/>
                  </a:moveTo>
                  <a:lnTo>
                    <a:pt x="0" y="1831504"/>
                  </a:lnTo>
                  <a:lnTo>
                    <a:pt x="381" y="1830744"/>
                  </a:lnTo>
                  <a:lnTo>
                    <a:pt x="38854" y="1751008"/>
                  </a:lnTo>
                  <a:lnTo>
                    <a:pt x="39678" y="1749297"/>
                  </a:lnTo>
                  <a:lnTo>
                    <a:pt x="82271" y="1660942"/>
                  </a:lnTo>
                  <a:lnTo>
                    <a:pt x="83158" y="1659040"/>
                  </a:lnTo>
                  <a:lnTo>
                    <a:pt x="130569" y="1560607"/>
                  </a:lnTo>
                  <a:lnTo>
                    <a:pt x="131646" y="1558515"/>
                  </a:lnTo>
                  <a:lnTo>
                    <a:pt x="184761" y="1448166"/>
                  </a:lnTo>
                  <a:lnTo>
                    <a:pt x="185902" y="1445821"/>
                  </a:lnTo>
                  <a:lnTo>
                    <a:pt x="245925" y="1321338"/>
                  </a:lnTo>
                  <a:lnTo>
                    <a:pt x="247256" y="1318612"/>
                  </a:lnTo>
                  <a:lnTo>
                    <a:pt x="315519" y="1177015"/>
                  </a:lnTo>
                  <a:lnTo>
                    <a:pt x="316977" y="1173910"/>
                  </a:lnTo>
                  <a:lnTo>
                    <a:pt x="395254" y="1011523"/>
                  </a:lnTo>
                  <a:lnTo>
                    <a:pt x="396965" y="1007974"/>
                  </a:lnTo>
                  <a:lnTo>
                    <a:pt x="487730" y="819601"/>
                  </a:lnTo>
                  <a:lnTo>
                    <a:pt x="489758" y="815481"/>
                  </a:lnTo>
                  <a:lnTo>
                    <a:pt x="596177" y="594656"/>
                  </a:lnTo>
                  <a:lnTo>
                    <a:pt x="598586" y="589712"/>
                  </a:lnTo>
                  <a:lnTo>
                    <a:pt x="725224" y="326991"/>
                  </a:lnTo>
                  <a:lnTo>
                    <a:pt x="728013" y="321160"/>
                  </a:lnTo>
                  <a:lnTo>
                    <a:pt x="881145" y="3486"/>
                  </a:lnTo>
                  <a:lnTo>
                    <a:pt x="882857" y="0"/>
                  </a:lnTo>
                  <a:lnTo>
                    <a:pt x="895724" y="0"/>
                  </a:lnTo>
                  <a:lnTo>
                    <a:pt x="894012" y="3486"/>
                  </a:lnTo>
                  <a:lnTo>
                    <a:pt x="739676" y="321160"/>
                  </a:lnTo>
                  <a:lnTo>
                    <a:pt x="736823" y="326991"/>
                  </a:lnTo>
                  <a:lnTo>
                    <a:pt x="609234" y="589712"/>
                  </a:lnTo>
                  <a:lnTo>
                    <a:pt x="606825" y="594656"/>
                  </a:lnTo>
                  <a:lnTo>
                    <a:pt x="499582" y="815481"/>
                  </a:lnTo>
                  <a:lnTo>
                    <a:pt x="497554" y="819601"/>
                  </a:lnTo>
                  <a:lnTo>
                    <a:pt x="406093" y="1007974"/>
                  </a:lnTo>
                  <a:lnTo>
                    <a:pt x="404318" y="1011523"/>
                  </a:lnTo>
                  <a:lnTo>
                    <a:pt x="325407" y="1173910"/>
                  </a:lnTo>
                  <a:lnTo>
                    <a:pt x="323949" y="1177015"/>
                  </a:lnTo>
                  <a:lnTo>
                    <a:pt x="255179" y="1318612"/>
                  </a:lnTo>
                  <a:lnTo>
                    <a:pt x="253848" y="1321338"/>
                  </a:lnTo>
                  <a:lnTo>
                    <a:pt x="193380" y="1445821"/>
                  </a:lnTo>
                  <a:lnTo>
                    <a:pt x="192240" y="1448166"/>
                  </a:lnTo>
                  <a:lnTo>
                    <a:pt x="138618" y="1558515"/>
                  </a:lnTo>
                  <a:lnTo>
                    <a:pt x="137604" y="1560607"/>
                  </a:lnTo>
                  <a:lnTo>
                    <a:pt x="89813" y="1659040"/>
                  </a:lnTo>
                  <a:lnTo>
                    <a:pt x="88863" y="1660942"/>
                  </a:lnTo>
                  <a:lnTo>
                    <a:pt x="45952" y="1749297"/>
                  </a:lnTo>
                  <a:lnTo>
                    <a:pt x="45128" y="1751008"/>
                  </a:lnTo>
                  <a:lnTo>
                    <a:pt x="6338" y="1830744"/>
                  </a:lnTo>
                  <a:lnTo>
                    <a:pt x="6022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id="{AF5F33F1-F99D-40EA-9DF3-4CBE2A528874}"/>
                </a:ext>
              </a:extLst>
            </p:cNvPr>
            <p:cNvSpPr/>
            <p:nvPr/>
          </p:nvSpPr>
          <p:spPr>
            <a:xfrm>
              <a:off x="6349784" y="5007"/>
              <a:ext cx="304807" cy="1831504"/>
            </a:xfrm>
            <a:custGeom>
              <a:avLst/>
              <a:gdLst>
                <a:gd name="connsiteX0" fmla="*/ 5958 w 304807"/>
                <a:gd name="connsiteY0" fmla="*/ 1831504 h 1831504"/>
                <a:gd name="connsiteX1" fmla="*/ 0 w 304807"/>
                <a:gd name="connsiteY1" fmla="*/ 1831504 h 1831504"/>
                <a:gd name="connsiteX2" fmla="*/ 63 w 304807"/>
                <a:gd name="connsiteY2" fmla="*/ 1830744 h 1831504"/>
                <a:gd name="connsiteX3" fmla="*/ 12803 w 304807"/>
                <a:gd name="connsiteY3" fmla="*/ 1751008 h 1831504"/>
                <a:gd name="connsiteX4" fmla="*/ 13120 w 304807"/>
                <a:gd name="connsiteY4" fmla="*/ 1749297 h 1831504"/>
                <a:gd name="connsiteX5" fmla="*/ 27191 w 304807"/>
                <a:gd name="connsiteY5" fmla="*/ 1660942 h 1831504"/>
                <a:gd name="connsiteX6" fmla="*/ 27508 w 304807"/>
                <a:gd name="connsiteY6" fmla="*/ 1659040 h 1831504"/>
                <a:gd name="connsiteX7" fmla="*/ 43164 w 304807"/>
                <a:gd name="connsiteY7" fmla="*/ 1560607 h 1831504"/>
                <a:gd name="connsiteX8" fmla="*/ 43481 w 304807"/>
                <a:gd name="connsiteY8" fmla="*/ 1558515 h 1831504"/>
                <a:gd name="connsiteX9" fmla="*/ 61101 w 304807"/>
                <a:gd name="connsiteY9" fmla="*/ 1448166 h 1831504"/>
                <a:gd name="connsiteX10" fmla="*/ 61481 w 304807"/>
                <a:gd name="connsiteY10" fmla="*/ 1445821 h 1831504"/>
                <a:gd name="connsiteX11" fmla="*/ 81320 w 304807"/>
                <a:gd name="connsiteY11" fmla="*/ 1321338 h 1831504"/>
                <a:gd name="connsiteX12" fmla="*/ 81764 w 304807"/>
                <a:gd name="connsiteY12" fmla="*/ 1318612 h 1831504"/>
                <a:gd name="connsiteX13" fmla="*/ 104328 w 304807"/>
                <a:gd name="connsiteY13" fmla="*/ 1177015 h 1831504"/>
                <a:gd name="connsiteX14" fmla="*/ 104835 w 304807"/>
                <a:gd name="connsiteY14" fmla="*/ 1173910 h 1831504"/>
                <a:gd name="connsiteX15" fmla="*/ 130695 w 304807"/>
                <a:gd name="connsiteY15" fmla="*/ 1011523 h 1831504"/>
                <a:gd name="connsiteX16" fmla="*/ 131266 w 304807"/>
                <a:gd name="connsiteY16" fmla="*/ 1007974 h 1831504"/>
                <a:gd name="connsiteX17" fmla="*/ 161309 w 304807"/>
                <a:gd name="connsiteY17" fmla="*/ 819601 h 1831504"/>
                <a:gd name="connsiteX18" fmla="*/ 161943 w 304807"/>
                <a:gd name="connsiteY18" fmla="*/ 815481 h 1831504"/>
                <a:gd name="connsiteX19" fmla="*/ 197184 w 304807"/>
                <a:gd name="connsiteY19" fmla="*/ 594656 h 1831504"/>
                <a:gd name="connsiteX20" fmla="*/ 197944 w 304807"/>
                <a:gd name="connsiteY20" fmla="*/ 589712 h 1831504"/>
                <a:gd name="connsiteX21" fmla="*/ 239840 w 304807"/>
                <a:gd name="connsiteY21" fmla="*/ 326991 h 1831504"/>
                <a:gd name="connsiteX22" fmla="*/ 240791 w 304807"/>
                <a:gd name="connsiteY22" fmla="*/ 321160 h 1831504"/>
                <a:gd name="connsiteX23" fmla="*/ 291434 w 304807"/>
                <a:gd name="connsiteY23" fmla="*/ 3486 h 1831504"/>
                <a:gd name="connsiteX24" fmla="*/ 291940 w 304807"/>
                <a:gd name="connsiteY24" fmla="*/ 0 h 1831504"/>
                <a:gd name="connsiteX25" fmla="*/ 304807 w 304807"/>
                <a:gd name="connsiteY25" fmla="*/ 0 h 1831504"/>
                <a:gd name="connsiteX26" fmla="*/ 304237 w 304807"/>
                <a:gd name="connsiteY26" fmla="*/ 3486 h 1831504"/>
                <a:gd name="connsiteX27" fmla="*/ 252453 w 304807"/>
                <a:gd name="connsiteY27" fmla="*/ 321160 h 1831504"/>
                <a:gd name="connsiteX28" fmla="*/ 251439 w 304807"/>
                <a:gd name="connsiteY28" fmla="*/ 326991 h 1831504"/>
                <a:gd name="connsiteX29" fmla="*/ 208592 w 304807"/>
                <a:gd name="connsiteY29" fmla="*/ 589712 h 1831504"/>
                <a:gd name="connsiteX30" fmla="*/ 207831 w 304807"/>
                <a:gd name="connsiteY30" fmla="*/ 594656 h 1831504"/>
                <a:gd name="connsiteX31" fmla="*/ 171767 w 304807"/>
                <a:gd name="connsiteY31" fmla="*/ 815481 h 1831504"/>
                <a:gd name="connsiteX32" fmla="*/ 171070 w 304807"/>
                <a:gd name="connsiteY32" fmla="*/ 819601 h 1831504"/>
                <a:gd name="connsiteX33" fmla="*/ 140329 w 304807"/>
                <a:gd name="connsiteY33" fmla="*/ 1007974 h 1831504"/>
                <a:gd name="connsiteX34" fmla="*/ 139759 w 304807"/>
                <a:gd name="connsiteY34" fmla="*/ 1011523 h 1831504"/>
                <a:gd name="connsiteX35" fmla="*/ 113265 w 304807"/>
                <a:gd name="connsiteY35" fmla="*/ 1173910 h 1831504"/>
                <a:gd name="connsiteX36" fmla="*/ 112758 w 304807"/>
                <a:gd name="connsiteY36" fmla="*/ 1177015 h 1831504"/>
                <a:gd name="connsiteX37" fmla="*/ 89687 w 304807"/>
                <a:gd name="connsiteY37" fmla="*/ 1318612 h 1831504"/>
                <a:gd name="connsiteX38" fmla="*/ 89243 w 304807"/>
                <a:gd name="connsiteY38" fmla="*/ 1321338 h 1831504"/>
                <a:gd name="connsiteX39" fmla="*/ 68897 w 304807"/>
                <a:gd name="connsiteY39" fmla="*/ 1445821 h 1831504"/>
                <a:gd name="connsiteX40" fmla="*/ 68517 w 304807"/>
                <a:gd name="connsiteY40" fmla="*/ 1448166 h 1831504"/>
                <a:gd name="connsiteX41" fmla="*/ 50516 w 304807"/>
                <a:gd name="connsiteY41" fmla="*/ 1558515 h 1831504"/>
                <a:gd name="connsiteX42" fmla="*/ 50199 w 304807"/>
                <a:gd name="connsiteY42" fmla="*/ 1560607 h 1831504"/>
                <a:gd name="connsiteX43" fmla="*/ 34100 w 304807"/>
                <a:gd name="connsiteY43" fmla="*/ 1659040 h 1831504"/>
                <a:gd name="connsiteX44" fmla="*/ 33783 w 304807"/>
                <a:gd name="connsiteY44" fmla="*/ 1660942 h 1831504"/>
                <a:gd name="connsiteX45" fmla="*/ 19395 w 304807"/>
                <a:gd name="connsiteY45" fmla="*/ 1749297 h 1831504"/>
                <a:gd name="connsiteX46" fmla="*/ 19078 w 304807"/>
                <a:gd name="connsiteY46" fmla="*/ 1751008 h 1831504"/>
                <a:gd name="connsiteX47" fmla="*/ 6085 w 304807"/>
                <a:gd name="connsiteY47" fmla="*/ 1830744 h 1831504"/>
                <a:gd name="connsiteX48" fmla="*/ 5958 w 304807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4807" h="1831504">
                  <a:moveTo>
                    <a:pt x="5958" y="1831504"/>
                  </a:moveTo>
                  <a:lnTo>
                    <a:pt x="0" y="1831504"/>
                  </a:lnTo>
                  <a:lnTo>
                    <a:pt x="63" y="1830744"/>
                  </a:lnTo>
                  <a:lnTo>
                    <a:pt x="12803" y="1751008"/>
                  </a:lnTo>
                  <a:lnTo>
                    <a:pt x="13120" y="1749297"/>
                  </a:lnTo>
                  <a:lnTo>
                    <a:pt x="27191" y="1660942"/>
                  </a:lnTo>
                  <a:lnTo>
                    <a:pt x="27508" y="1659040"/>
                  </a:lnTo>
                  <a:lnTo>
                    <a:pt x="43164" y="1560607"/>
                  </a:lnTo>
                  <a:lnTo>
                    <a:pt x="43481" y="1558515"/>
                  </a:lnTo>
                  <a:lnTo>
                    <a:pt x="61101" y="1448166"/>
                  </a:lnTo>
                  <a:lnTo>
                    <a:pt x="61481" y="1445821"/>
                  </a:lnTo>
                  <a:lnTo>
                    <a:pt x="81320" y="1321338"/>
                  </a:lnTo>
                  <a:lnTo>
                    <a:pt x="81764" y="1318612"/>
                  </a:lnTo>
                  <a:lnTo>
                    <a:pt x="104328" y="1177015"/>
                  </a:lnTo>
                  <a:lnTo>
                    <a:pt x="104835" y="1173910"/>
                  </a:lnTo>
                  <a:lnTo>
                    <a:pt x="130695" y="1011523"/>
                  </a:lnTo>
                  <a:lnTo>
                    <a:pt x="131266" y="1007974"/>
                  </a:lnTo>
                  <a:lnTo>
                    <a:pt x="161309" y="819601"/>
                  </a:lnTo>
                  <a:lnTo>
                    <a:pt x="161943" y="815481"/>
                  </a:lnTo>
                  <a:lnTo>
                    <a:pt x="197184" y="594656"/>
                  </a:lnTo>
                  <a:lnTo>
                    <a:pt x="197944" y="589712"/>
                  </a:lnTo>
                  <a:lnTo>
                    <a:pt x="239840" y="326991"/>
                  </a:lnTo>
                  <a:lnTo>
                    <a:pt x="240791" y="321160"/>
                  </a:lnTo>
                  <a:lnTo>
                    <a:pt x="291434" y="3486"/>
                  </a:lnTo>
                  <a:lnTo>
                    <a:pt x="291940" y="0"/>
                  </a:lnTo>
                  <a:lnTo>
                    <a:pt x="304807" y="0"/>
                  </a:lnTo>
                  <a:lnTo>
                    <a:pt x="304237" y="3486"/>
                  </a:lnTo>
                  <a:lnTo>
                    <a:pt x="252453" y="321160"/>
                  </a:lnTo>
                  <a:lnTo>
                    <a:pt x="251439" y="326991"/>
                  </a:lnTo>
                  <a:lnTo>
                    <a:pt x="208592" y="589712"/>
                  </a:lnTo>
                  <a:lnTo>
                    <a:pt x="207831" y="594656"/>
                  </a:lnTo>
                  <a:lnTo>
                    <a:pt x="171767" y="815481"/>
                  </a:lnTo>
                  <a:lnTo>
                    <a:pt x="171070" y="819601"/>
                  </a:lnTo>
                  <a:lnTo>
                    <a:pt x="140329" y="1007974"/>
                  </a:lnTo>
                  <a:lnTo>
                    <a:pt x="139759" y="1011523"/>
                  </a:lnTo>
                  <a:lnTo>
                    <a:pt x="113265" y="1173910"/>
                  </a:lnTo>
                  <a:lnTo>
                    <a:pt x="112758" y="1177015"/>
                  </a:lnTo>
                  <a:lnTo>
                    <a:pt x="89687" y="1318612"/>
                  </a:lnTo>
                  <a:lnTo>
                    <a:pt x="89243" y="1321338"/>
                  </a:lnTo>
                  <a:lnTo>
                    <a:pt x="68897" y="1445821"/>
                  </a:lnTo>
                  <a:lnTo>
                    <a:pt x="68517" y="1448166"/>
                  </a:lnTo>
                  <a:lnTo>
                    <a:pt x="50516" y="1558515"/>
                  </a:lnTo>
                  <a:lnTo>
                    <a:pt x="50199" y="1560607"/>
                  </a:lnTo>
                  <a:lnTo>
                    <a:pt x="34100" y="1659040"/>
                  </a:lnTo>
                  <a:lnTo>
                    <a:pt x="33783" y="1660942"/>
                  </a:lnTo>
                  <a:lnTo>
                    <a:pt x="19395" y="1749297"/>
                  </a:lnTo>
                  <a:lnTo>
                    <a:pt x="19078" y="1751008"/>
                  </a:lnTo>
                  <a:lnTo>
                    <a:pt x="6085" y="1830744"/>
                  </a:lnTo>
                  <a:lnTo>
                    <a:pt x="5958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C513DD8E-581D-4F1A-BA49-059B6154043D}"/>
                </a:ext>
              </a:extLst>
            </p:cNvPr>
            <p:cNvSpPr/>
            <p:nvPr/>
          </p:nvSpPr>
          <p:spPr>
            <a:xfrm>
              <a:off x="5537093" y="5007"/>
              <a:ext cx="304933" cy="1831504"/>
            </a:xfrm>
            <a:custGeom>
              <a:avLst/>
              <a:gdLst>
                <a:gd name="connsiteX0" fmla="*/ 304934 w 304933"/>
                <a:gd name="connsiteY0" fmla="*/ 1831504 h 1831504"/>
                <a:gd name="connsiteX1" fmla="*/ 298912 w 304933"/>
                <a:gd name="connsiteY1" fmla="*/ 1831504 h 1831504"/>
                <a:gd name="connsiteX2" fmla="*/ 298786 w 304933"/>
                <a:gd name="connsiteY2" fmla="*/ 1830744 h 1831504"/>
                <a:gd name="connsiteX3" fmla="*/ 285792 w 304933"/>
                <a:gd name="connsiteY3" fmla="*/ 1751008 h 1831504"/>
                <a:gd name="connsiteX4" fmla="*/ 285539 w 304933"/>
                <a:gd name="connsiteY4" fmla="*/ 1749297 h 1831504"/>
                <a:gd name="connsiteX5" fmla="*/ 271088 w 304933"/>
                <a:gd name="connsiteY5" fmla="*/ 1660942 h 1831504"/>
                <a:gd name="connsiteX6" fmla="*/ 270770 w 304933"/>
                <a:gd name="connsiteY6" fmla="*/ 1659040 h 1831504"/>
                <a:gd name="connsiteX7" fmla="*/ 254735 w 304933"/>
                <a:gd name="connsiteY7" fmla="*/ 1560607 h 1831504"/>
                <a:gd name="connsiteX8" fmla="*/ 254355 w 304933"/>
                <a:gd name="connsiteY8" fmla="*/ 1558515 h 1831504"/>
                <a:gd name="connsiteX9" fmla="*/ 236354 w 304933"/>
                <a:gd name="connsiteY9" fmla="*/ 1448166 h 1831504"/>
                <a:gd name="connsiteX10" fmla="*/ 235973 w 304933"/>
                <a:gd name="connsiteY10" fmla="*/ 1445821 h 1831504"/>
                <a:gd name="connsiteX11" fmla="*/ 215691 w 304933"/>
                <a:gd name="connsiteY11" fmla="*/ 1321338 h 1831504"/>
                <a:gd name="connsiteX12" fmla="*/ 215248 w 304933"/>
                <a:gd name="connsiteY12" fmla="*/ 1318612 h 1831504"/>
                <a:gd name="connsiteX13" fmla="*/ 192113 w 304933"/>
                <a:gd name="connsiteY13" fmla="*/ 1177015 h 1831504"/>
                <a:gd name="connsiteX14" fmla="*/ 191606 w 304933"/>
                <a:gd name="connsiteY14" fmla="*/ 1173910 h 1831504"/>
                <a:gd name="connsiteX15" fmla="*/ 165112 w 304933"/>
                <a:gd name="connsiteY15" fmla="*/ 1011523 h 1831504"/>
                <a:gd name="connsiteX16" fmla="*/ 164541 w 304933"/>
                <a:gd name="connsiteY16" fmla="*/ 1007974 h 1831504"/>
                <a:gd name="connsiteX17" fmla="*/ 133801 w 304933"/>
                <a:gd name="connsiteY17" fmla="*/ 819601 h 1831504"/>
                <a:gd name="connsiteX18" fmla="*/ 133104 w 304933"/>
                <a:gd name="connsiteY18" fmla="*/ 815481 h 1831504"/>
                <a:gd name="connsiteX19" fmla="*/ 97039 w 304933"/>
                <a:gd name="connsiteY19" fmla="*/ 594656 h 1831504"/>
                <a:gd name="connsiteX20" fmla="*/ 96278 w 304933"/>
                <a:gd name="connsiteY20" fmla="*/ 589712 h 1831504"/>
                <a:gd name="connsiteX21" fmla="*/ 53368 w 304933"/>
                <a:gd name="connsiteY21" fmla="*/ 326991 h 1831504"/>
                <a:gd name="connsiteX22" fmla="*/ 52418 w 304933"/>
                <a:gd name="connsiteY22" fmla="*/ 321160 h 1831504"/>
                <a:gd name="connsiteX23" fmla="*/ 570 w 304933"/>
                <a:gd name="connsiteY23" fmla="*/ 3486 h 1831504"/>
                <a:gd name="connsiteX24" fmla="*/ 0 w 304933"/>
                <a:gd name="connsiteY24" fmla="*/ 0 h 1831504"/>
                <a:gd name="connsiteX25" fmla="*/ 12866 w 304933"/>
                <a:gd name="connsiteY25" fmla="*/ 0 h 1831504"/>
                <a:gd name="connsiteX26" fmla="*/ 13437 w 304933"/>
                <a:gd name="connsiteY26" fmla="*/ 3486 h 1831504"/>
                <a:gd name="connsiteX27" fmla="*/ 64080 w 304933"/>
                <a:gd name="connsiteY27" fmla="*/ 321160 h 1831504"/>
                <a:gd name="connsiteX28" fmla="*/ 65031 w 304933"/>
                <a:gd name="connsiteY28" fmla="*/ 326991 h 1831504"/>
                <a:gd name="connsiteX29" fmla="*/ 106926 w 304933"/>
                <a:gd name="connsiteY29" fmla="*/ 589712 h 1831504"/>
                <a:gd name="connsiteX30" fmla="*/ 107687 w 304933"/>
                <a:gd name="connsiteY30" fmla="*/ 594656 h 1831504"/>
                <a:gd name="connsiteX31" fmla="*/ 142928 w 304933"/>
                <a:gd name="connsiteY31" fmla="*/ 815481 h 1831504"/>
                <a:gd name="connsiteX32" fmla="*/ 143561 w 304933"/>
                <a:gd name="connsiteY32" fmla="*/ 819601 h 1831504"/>
                <a:gd name="connsiteX33" fmla="*/ 173605 w 304933"/>
                <a:gd name="connsiteY33" fmla="*/ 1007974 h 1831504"/>
                <a:gd name="connsiteX34" fmla="*/ 174175 w 304933"/>
                <a:gd name="connsiteY34" fmla="*/ 1011523 h 1831504"/>
                <a:gd name="connsiteX35" fmla="*/ 200036 w 304933"/>
                <a:gd name="connsiteY35" fmla="*/ 1173910 h 1831504"/>
                <a:gd name="connsiteX36" fmla="*/ 200543 w 304933"/>
                <a:gd name="connsiteY36" fmla="*/ 1177015 h 1831504"/>
                <a:gd name="connsiteX37" fmla="*/ 223107 w 304933"/>
                <a:gd name="connsiteY37" fmla="*/ 1318612 h 1831504"/>
                <a:gd name="connsiteX38" fmla="*/ 223551 w 304933"/>
                <a:gd name="connsiteY38" fmla="*/ 1321338 h 1831504"/>
                <a:gd name="connsiteX39" fmla="*/ 243389 w 304933"/>
                <a:gd name="connsiteY39" fmla="*/ 1445821 h 1831504"/>
                <a:gd name="connsiteX40" fmla="*/ 243770 w 304933"/>
                <a:gd name="connsiteY40" fmla="*/ 1448166 h 1831504"/>
                <a:gd name="connsiteX41" fmla="*/ 261390 w 304933"/>
                <a:gd name="connsiteY41" fmla="*/ 1558515 h 1831504"/>
                <a:gd name="connsiteX42" fmla="*/ 261707 w 304933"/>
                <a:gd name="connsiteY42" fmla="*/ 1560607 h 1831504"/>
                <a:gd name="connsiteX43" fmla="*/ 277426 w 304933"/>
                <a:gd name="connsiteY43" fmla="*/ 1659040 h 1831504"/>
                <a:gd name="connsiteX44" fmla="*/ 277743 w 304933"/>
                <a:gd name="connsiteY44" fmla="*/ 1660942 h 1831504"/>
                <a:gd name="connsiteX45" fmla="*/ 291813 w 304933"/>
                <a:gd name="connsiteY45" fmla="*/ 1749297 h 1831504"/>
                <a:gd name="connsiteX46" fmla="*/ 292067 w 304933"/>
                <a:gd name="connsiteY46" fmla="*/ 1751008 h 1831504"/>
                <a:gd name="connsiteX47" fmla="*/ 304807 w 304933"/>
                <a:gd name="connsiteY47" fmla="*/ 1830744 h 1831504"/>
                <a:gd name="connsiteX48" fmla="*/ 304934 w 304933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4933" h="1831504">
                  <a:moveTo>
                    <a:pt x="304934" y="1831504"/>
                  </a:moveTo>
                  <a:lnTo>
                    <a:pt x="298912" y="1831504"/>
                  </a:lnTo>
                  <a:lnTo>
                    <a:pt x="298786" y="1830744"/>
                  </a:lnTo>
                  <a:lnTo>
                    <a:pt x="285792" y="1751008"/>
                  </a:lnTo>
                  <a:lnTo>
                    <a:pt x="285539" y="1749297"/>
                  </a:lnTo>
                  <a:lnTo>
                    <a:pt x="271088" y="1660942"/>
                  </a:lnTo>
                  <a:lnTo>
                    <a:pt x="270770" y="1659040"/>
                  </a:lnTo>
                  <a:lnTo>
                    <a:pt x="254735" y="1560607"/>
                  </a:lnTo>
                  <a:lnTo>
                    <a:pt x="254355" y="1558515"/>
                  </a:lnTo>
                  <a:lnTo>
                    <a:pt x="236354" y="1448166"/>
                  </a:lnTo>
                  <a:lnTo>
                    <a:pt x="235973" y="1445821"/>
                  </a:lnTo>
                  <a:lnTo>
                    <a:pt x="215691" y="1321338"/>
                  </a:lnTo>
                  <a:lnTo>
                    <a:pt x="215248" y="1318612"/>
                  </a:lnTo>
                  <a:lnTo>
                    <a:pt x="192113" y="1177015"/>
                  </a:lnTo>
                  <a:lnTo>
                    <a:pt x="191606" y="1173910"/>
                  </a:lnTo>
                  <a:lnTo>
                    <a:pt x="165112" y="1011523"/>
                  </a:lnTo>
                  <a:lnTo>
                    <a:pt x="164541" y="1007974"/>
                  </a:lnTo>
                  <a:lnTo>
                    <a:pt x="133801" y="819601"/>
                  </a:lnTo>
                  <a:lnTo>
                    <a:pt x="133104" y="815481"/>
                  </a:lnTo>
                  <a:lnTo>
                    <a:pt x="97039" y="594656"/>
                  </a:lnTo>
                  <a:lnTo>
                    <a:pt x="96278" y="589712"/>
                  </a:lnTo>
                  <a:lnTo>
                    <a:pt x="53368" y="326991"/>
                  </a:lnTo>
                  <a:lnTo>
                    <a:pt x="52418" y="321160"/>
                  </a:lnTo>
                  <a:lnTo>
                    <a:pt x="570" y="3486"/>
                  </a:lnTo>
                  <a:lnTo>
                    <a:pt x="0" y="0"/>
                  </a:lnTo>
                  <a:lnTo>
                    <a:pt x="12866" y="0"/>
                  </a:lnTo>
                  <a:lnTo>
                    <a:pt x="13437" y="3486"/>
                  </a:lnTo>
                  <a:lnTo>
                    <a:pt x="64080" y="321160"/>
                  </a:lnTo>
                  <a:lnTo>
                    <a:pt x="65031" y="326991"/>
                  </a:lnTo>
                  <a:lnTo>
                    <a:pt x="106926" y="589712"/>
                  </a:lnTo>
                  <a:lnTo>
                    <a:pt x="107687" y="594656"/>
                  </a:lnTo>
                  <a:lnTo>
                    <a:pt x="142928" y="815481"/>
                  </a:lnTo>
                  <a:lnTo>
                    <a:pt x="143561" y="819601"/>
                  </a:lnTo>
                  <a:lnTo>
                    <a:pt x="173605" y="1007974"/>
                  </a:lnTo>
                  <a:lnTo>
                    <a:pt x="174175" y="1011523"/>
                  </a:lnTo>
                  <a:lnTo>
                    <a:pt x="200036" y="1173910"/>
                  </a:lnTo>
                  <a:lnTo>
                    <a:pt x="200543" y="1177015"/>
                  </a:lnTo>
                  <a:lnTo>
                    <a:pt x="223107" y="1318612"/>
                  </a:lnTo>
                  <a:lnTo>
                    <a:pt x="223551" y="1321338"/>
                  </a:lnTo>
                  <a:lnTo>
                    <a:pt x="243389" y="1445821"/>
                  </a:lnTo>
                  <a:lnTo>
                    <a:pt x="243770" y="1448166"/>
                  </a:lnTo>
                  <a:lnTo>
                    <a:pt x="261390" y="1558515"/>
                  </a:lnTo>
                  <a:lnTo>
                    <a:pt x="261707" y="1560607"/>
                  </a:lnTo>
                  <a:lnTo>
                    <a:pt x="277426" y="1659040"/>
                  </a:lnTo>
                  <a:lnTo>
                    <a:pt x="277743" y="1660942"/>
                  </a:lnTo>
                  <a:lnTo>
                    <a:pt x="291813" y="1749297"/>
                  </a:lnTo>
                  <a:lnTo>
                    <a:pt x="292067" y="1751008"/>
                  </a:lnTo>
                  <a:lnTo>
                    <a:pt x="304807" y="1830744"/>
                  </a:lnTo>
                  <a:lnTo>
                    <a:pt x="304934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id="{AC1A498C-BDF0-4BA0-A29B-91DD938C5CC7}"/>
                </a:ext>
              </a:extLst>
            </p:cNvPr>
            <p:cNvSpPr/>
            <p:nvPr/>
          </p:nvSpPr>
          <p:spPr>
            <a:xfrm>
              <a:off x="4432586" y="5007"/>
              <a:ext cx="895723" cy="1831504"/>
            </a:xfrm>
            <a:custGeom>
              <a:avLst/>
              <a:gdLst>
                <a:gd name="connsiteX0" fmla="*/ 895723 w 895723"/>
                <a:gd name="connsiteY0" fmla="*/ 1831504 h 1831504"/>
                <a:gd name="connsiteX1" fmla="*/ 889765 w 895723"/>
                <a:gd name="connsiteY1" fmla="*/ 1831504 h 1831504"/>
                <a:gd name="connsiteX2" fmla="*/ 889385 w 895723"/>
                <a:gd name="connsiteY2" fmla="*/ 1830744 h 1831504"/>
                <a:gd name="connsiteX3" fmla="*/ 850595 w 895723"/>
                <a:gd name="connsiteY3" fmla="*/ 1751008 h 1831504"/>
                <a:gd name="connsiteX4" fmla="*/ 849771 w 895723"/>
                <a:gd name="connsiteY4" fmla="*/ 1749297 h 1831504"/>
                <a:gd name="connsiteX5" fmla="*/ 806861 w 895723"/>
                <a:gd name="connsiteY5" fmla="*/ 1660942 h 1831504"/>
                <a:gd name="connsiteX6" fmla="*/ 805973 w 895723"/>
                <a:gd name="connsiteY6" fmla="*/ 1659040 h 1831504"/>
                <a:gd name="connsiteX7" fmla="*/ 758119 w 895723"/>
                <a:gd name="connsiteY7" fmla="*/ 1560607 h 1831504"/>
                <a:gd name="connsiteX8" fmla="*/ 757106 w 895723"/>
                <a:gd name="connsiteY8" fmla="*/ 1558515 h 1831504"/>
                <a:gd name="connsiteX9" fmla="*/ 703547 w 895723"/>
                <a:gd name="connsiteY9" fmla="*/ 1448166 h 1831504"/>
                <a:gd name="connsiteX10" fmla="*/ 702343 w 895723"/>
                <a:gd name="connsiteY10" fmla="*/ 1445821 h 1831504"/>
                <a:gd name="connsiteX11" fmla="*/ 641876 w 895723"/>
                <a:gd name="connsiteY11" fmla="*/ 1321338 h 1831504"/>
                <a:gd name="connsiteX12" fmla="*/ 640608 w 895723"/>
                <a:gd name="connsiteY12" fmla="*/ 1318612 h 1831504"/>
                <a:gd name="connsiteX13" fmla="*/ 571775 w 895723"/>
                <a:gd name="connsiteY13" fmla="*/ 1177015 h 1831504"/>
                <a:gd name="connsiteX14" fmla="*/ 570317 w 895723"/>
                <a:gd name="connsiteY14" fmla="*/ 1173910 h 1831504"/>
                <a:gd name="connsiteX15" fmla="*/ 491406 w 895723"/>
                <a:gd name="connsiteY15" fmla="*/ 1011523 h 1831504"/>
                <a:gd name="connsiteX16" fmla="*/ 489694 w 895723"/>
                <a:gd name="connsiteY16" fmla="*/ 1007974 h 1831504"/>
                <a:gd name="connsiteX17" fmla="*/ 398170 w 895723"/>
                <a:gd name="connsiteY17" fmla="*/ 819601 h 1831504"/>
                <a:gd name="connsiteX18" fmla="*/ 396141 w 895723"/>
                <a:gd name="connsiteY18" fmla="*/ 815481 h 1831504"/>
                <a:gd name="connsiteX19" fmla="*/ 288898 w 895723"/>
                <a:gd name="connsiteY19" fmla="*/ 594656 h 1831504"/>
                <a:gd name="connsiteX20" fmla="*/ 286490 w 895723"/>
                <a:gd name="connsiteY20" fmla="*/ 589712 h 1831504"/>
                <a:gd name="connsiteX21" fmla="*/ 158900 w 895723"/>
                <a:gd name="connsiteY21" fmla="*/ 326991 h 1831504"/>
                <a:gd name="connsiteX22" fmla="*/ 156048 w 895723"/>
                <a:gd name="connsiteY22" fmla="*/ 321160 h 1831504"/>
                <a:gd name="connsiteX23" fmla="*/ 1711 w 895723"/>
                <a:gd name="connsiteY23" fmla="*/ 3486 h 1831504"/>
                <a:gd name="connsiteX24" fmla="*/ 0 w 895723"/>
                <a:gd name="connsiteY24" fmla="*/ 0 h 1831504"/>
                <a:gd name="connsiteX25" fmla="*/ 12867 w 895723"/>
                <a:gd name="connsiteY25" fmla="*/ 0 h 1831504"/>
                <a:gd name="connsiteX26" fmla="*/ 14578 w 895723"/>
                <a:gd name="connsiteY26" fmla="*/ 3486 h 1831504"/>
                <a:gd name="connsiteX27" fmla="*/ 167711 w 895723"/>
                <a:gd name="connsiteY27" fmla="*/ 321160 h 1831504"/>
                <a:gd name="connsiteX28" fmla="*/ 170499 w 895723"/>
                <a:gd name="connsiteY28" fmla="*/ 326991 h 1831504"/>
                <a:gd name="connsiteX29" fmla="*/ 297138 w 895723"/>
                <a:gd name="connsiteY29" fmla="*/ 589712 h 1831504"/>
                <a:gd name="connsiteX30" fmla="*/ 299546 w 895723"/>
                <a:gd name="connsiteY30" fmla="*/ 594656 h 1831504"/>
                <a:gd name="connsiteX31" fmla="*/ 405966 w 895723"/>
                <a:gd name="connsiteY31" fmla="*/ 815481 h 1831504"/>
                <a:gd name="connsiteX32" fmla="*/ 407994 w 895723"/>
                <a:gd name="connsiteY32" fmla="*/ 819601 h 1831504"/>
                <a:gd name="connsiteX33" fmla="*/ 498758 w 895723"/>
                <a:gd name="connsiteY33" fmla="*/ 1007974 h 1831504"/>
                <a:gd name="connsiteX34" fmla="*/ 500469 w 895723"/>
                <a:gd name="connsiteY34" fmla="*/ 1011523 h 1831504"/>
                <a:gd name="connsiteX35" fmla="*/ 578747 w 895723"/>
                <a:gd name="connsiteY35" fmla="*/ 1173910 h 1831504"/>
                <a:gd name="connsiteX36" fmla="*/ 580268 w 895723"/>
                <a:gd name="connsiteY36" fmla="*/ 1177015 h 1831504"/>
                <a:gd name="connsiteX37" fmla="*/ 648468 w 895723"/>
                <a:gd name="connsiteY37" fmla="*/ 1318612 h 1831504"/>
                <a:gd name="connsiteX38" fmla="*/ 649799 w 895723"/>
                <a:gd name="connsiteY38" fmla="*/ 1321338 h 1831504"/>
                <a:gd name="connsiteX39" fmla="*/ 709822 w 895723"/>
                <a:gd name="connsiteY39" fmla="*/ 1445821 h 1831504"/>
                <a:gd name="connsiteX40" fmla="*/ 710963 w 895723"/>
                <a:gd name="connsiteY40" fmla="*/ 1448166 h 1831504"/>
                <a:gd name="connsiteX41" fmla="*/ 764141 w 895723"/>
                <a:gd name="connsiteY41" fmla="*/ 1558515 h 1831504"/>
                <a:gd name="connsiteX42" fmla="*/ 765155 w 895723"/>
                <a:gd name="connsiteY42" fmla="*/ 1560607 h 1831504"/>
                <a:gd name="connsiteX43" fmla="*/ 812565 w 895723"/>
                <a:gd name="connsiteY43" fmla="*/ 1659040 h 1831504"/>
                <a:gd name="connsiteX44" fmla="*/ 813516 w 895723"/>
                <a:gd name="connsiteY44" fmla="*/ 1660942 h 1831504"/>
                <a:gd name="connsiteX45" fmla="*/ 856109 w 895723"/>
                <a:gd name="connsiteY45" fmla="*/ 1749297 h 1831504"/>
                <a:gd name="connsiteX46" fmla="*/ 856933 w 895723"/>
                <a:gd name="connsiteY46" fmla="*/ 1751008 h 1831504"/>
                <a:gd name="connsiteX47" fmla="*/ 895343 w 895723"/>
                <a:gd name="connsiteY47" fmla="*/ 1830744 h 1831504"/>
                <a:gd name="connsiteX48" fmla="*/ 895723 w 895723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95723" h="1831504">
                  <a:moveTo>
                    <a:pt x="895723" y="1831504"/>
                  </a:moveTo>
                  <a:lnTo>
                    <a:pt x="889765" y="1831504"/>
                  </a:lnTo>
                  <a:lnTo>
                    <a:pt x="889385" y="1830744"/>
                  </a:lnTo>
                  <a:lnTo>
                    <a:pt x="850595" y="1751008"/>
                  </a:lnTo>
                  <a:lnTo>
                    <a:pt x="849771" y="1749297"/>
                  </a:lnTo>
                  <a:lnTo>
                    <a:pt x="806861" y="1660942"/>
                  </a:lnTo>
                  <a:lnTo>
                    <a:pt x="805973" y="1659040"/>
                  </a:lnTo>
                  <a:lnTo>
                    <a:pt x="758119" y="1560607"/>
                  </a:lnTo>
                  <a:lnTo>
                    <a:pt x="757106" y="1558515"/>
                  </a:lnTo>
                  <a:lnTo>
                    <a:pt x="703547" y="1448166"/>
                  </a:lnTo>
                  <a:lnTo>
                    <a:pt x="702343" y="1445821"/>
                  </a:lnTo>
                  <a:lnTo>
                    <a:pt x="641876" y="1321338"/>
                  </a:lnTo>
                  <a:lnTo>
                    <a:pt x="640608" y="1318612"/>
                  </a:lnTo>
                  <a:lnTo>
                    <a:pt x="571775" y="1177015"/>
                  </a:lnTo>
                  <a:lnTo>
                    <a:pt x="570317" y="1173910"/>
                  </a:lnTo>
                  <a:lnTo>
                    <a:pt x="491406" y="1011523"/>
                  </a:lnTo>
                  <a:lnTo>
                    <a:pt x="489694" y="1007974"/>
                  </a:lnTo>
                  <a:lnTo>
                    <a:pt x="398170" y="819601"/>
                  </a:lnTo>
                  <a:lnTo>
                    <a:pt x="396141" y="815481"/>
                  </a:lnTo>
                  <a:lnTo>
                    <a:pt x="288898" y="594656"/>
                  </a:lnTo>
                  <a:lnTo>
                    <a:pt x="286490" y="589712"/>
                  </a:lnTo>
                  <a:lnTo>
                    <a:pt x="158900" y="326991"/>
                  </a:lnTo>
                  <a:lnTo>
                    <a:pt x="156048" y="321160"/>
                  </a:lnTo>
                  <a:lnTo>
                    <a:pt x="1711" y="3486"/>
                  </a:lnTo>
                  <a:lnTo>
                    <a:pt x="0" y="0"/>
                  </a:lnTo>
                  <a:lnTo>
                    <a:pt x="12867" y="0"/>
                  </a:lnTo>
                  <a:lnTo>
                    <a:pt x="14578" y="3486"/>
                  </a:lnTo>
                  <a:lnTo>
                    <a:pt x="167711" y="321160"/>
                  </a:lnTo>
                  <a:lnTo>
                    <a:pt x="170499" y="326991"/>
                  </a:lnTo>
                  <a:lnTo>
                    <a:pt x="297138" y="589712"/>
                  </a:lnTo>
                  <a:lnTo>
                    <a:pt x="299546" y="594656"/>
                  </a:lnTo>
                  <a:lnTo>
                    <a:pt x="405966" y="815481"/>
                  </a:lnTo>
                  <a:lnTo>
                    <a:pt x="407994" y="819601"/>
                  </a:lnTo>
                  <a:lnTo>
                    <a:pt x="498758" y="1007974"/>
                  </a:lnTo>
                  <a:lnTo>
                    <a:pt x="500469" y="1011523"/>
                  </a:lnTo>
                  <a:lnTo>
                    <a:pt x="578747" y="1173910"/>
                  </a:lnTo>
                  <a:lnTo>
                    <a:pt x="580268" y="1177015"/>
                  </a:lnTo>
                  <a:lnTo>
                    <a:pt x="648468" y="1318612"/>
                  </a:lnTo>
                  <a:lnTo>
                    <a:pt x="649799" y="1321338"/>
                  </a:lnTo>
                  <a:lnTo>
                    <a:pt x="709822" y="1445821"/>
                  </a:lnTo>
                  <a:lnTo>
                    <a:pt x="710963" y="1448166"/>
                  </a:lnTo>
                  <a:lnTo>
                    <a:pt x="764141" y="1558515"/>
                  </a:lnTo>
                  <a:lnTo>
                    <a:pt x="765155" y="1560607"/>
                  </a:lnTo>
                  <a:lnTo>
                    <a:pt x="812565" y="1659040"/>
                  </a:lnTo>
                  <a:lnTo>
                    <a:pt x="813516" y="1660942"/>
                  </a:lnTo>
                  <a:lnTo>
                    <a:pt x="856109" y="1749297"/>
                  </a:lnTo>
                  <a:lnTo>
                    <a:pt x="856933" y="1751008"/>
                  </a:lnTo>
                  <a:lnTo>
                    <a:pt x="895343" y="1830744"/>
                  </a:lnTo>
                  <a:lnTo>
                    <a:pt x="895723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E14FE313-447E-46F4-ACB5-4937D8E43ED2}"/>
                </a:ext>
              </a:extLst>
            </p:cNvPr>
            <p:cNvSpPr/>
            <p:nvPr/>
          </p:nvSpPr>
          <p:spPr>
            <a:xfrm>
              <a:off x="3328080" y="5007"/>
              <a:ext cx="1486576" cy="1831504"/>
            </a:xfrm>
            <a:custGeom>
              <a:avLst/>
              <a:gdLst>
                <a:gd name="connsiteX0" fmla="*/ 1486576 w 1486576"/>
                <a:gd name="connsiteY0" fmla="*/ 1831504 h 1831504"/>
                <a:gd name="connsiteX1" fmla="*/ 1480555 w 1486576"/>
                <a:gd name="connsiteY1" fmla="*/ 1831504 h 1831504"/>
                <a:gd name="connsiteX2" fmla="*/ 1479921 w 1486576"/>
                <a:gd name="connsiteY2" fmla="*/ 1830744 h 1831504"/>
                <a:gd name="connsiteX3" fmla="*/ 1415461 w 1486576"/>
                <a:gd name="connsiteY3" fmla="*/ 1751008 h 1831504"/>
                <a:gd name="connsiteX4" fmla="*/ 1414067 w 1486576"/>
                <a:gd name="connsiteY4" fmla="*/ 1749297 h 1831504"/>
                <a:gd name="connsiteX5" fmla="*/ 1342634 w 1486576"/>
                <a:gd name="connsiteY5" fmla="*/ 1660942 h 1831504"/>
                <a:gd name="connsiteX6" fmla="*/ 1341113 w 1486576"/>
                <a:gd name="connsiteY6" fmla="*/ 1659040 h 1831504"/>
                <a:gd name="connsiteX7" fmla="*/ 1261568 w 1486576"/>
                <a:gd name="connsiteY7" fmla="*/ 1560607 h 1831504"/>
                <a:gd name="connsiteX8" fmla="*/ 1259857 w 1486576"/>
                <a:gd name="connsiteY8" fmla="*/ 1558515 h 1831504"/>
                <a:gd name="connsiteX9" fmla="*/ 1170677 w 1486576"/>
                <a:gd name="connsiteY9" fmla="*/ 1448166 h 1831504"/>
                <a:gd name="connsiteX10" fmla="*/ 1168776 w 1486576"/>
                <a:gd name="connsiteY10" fmla="*/ 1445821 h 1831504"/>
                <a:gd name="connsiteX11" fmla="*/ 1068124 w 1486576"/>
                <a:gd name="connsiteY11" fmla="*/ 1321338 h 1831504"/>
                <a:gd name="connsiteX12" fmla="*/ 1065969 w 1486576"/>
                <a:gd name="connsiteY12" fmla="*/ 1318612 h 1831504"/>
                <a:gd name="connsiteX13" fmla="*/ 951500 w 1486576"/>
                <a:gd name="connsiteY13" fmla="*/ 1177015 h 1831504"/>
                <a:gd name="connsiteX14" fmla="*/ 948965 w 1486576"/>
                <a:gd name="connsiteY14" fmla="*/ 1173910 h 1831504"/>
                <a:gd name="connsiteX15" fmla="*/ 817699 w 1486576"/>
                <a:gd name="connsiteY15" fmla="*/ 1011523 h 1831504"/>
                <a:gd name="connsiteX16" fmla="*/ 814784 w 1486576"/>
                <a:gd name="connsiteY16" fmla="*/ 1007974 h 1831504"/>
                <a:gd name="connsiteX17" fmla="*/ 662602 w 1486576"/>
                <a:gd name="connsiteY17" fmla="*/ 819601 h 1831504"/>
                <a:gd name="connsiteX18" fmla="*/ 659243 w 1486576"/>
                <a:gd name="connsiteY18" fmla="*/ 815481 h 1831504"/>
                <a:gd name="connsiteX19" fmla="*/ 480694 w 1486576"/>
                <a:gd name="connsiteY19" fmla="*/ 594656 h 1831504"/>
                <a:gd name="connsiteX20" fmla="*/ 476701 w 1486576"/>
                <a:gd name="connsiteY20" fmla="*/ 589712 h 1831504"/>
                <a:gd name="connsiteX21" fmla="*/ 264369 w 1486576"/>
                <a:gd name="connsiteY21" fmla="*/ 326991 h 1831504"/>
                <a:gd name="connsiteX22" fmla="*/ 259615 w 1486576"/>
                <a:gd name="connsiteY22" fmla="*/ 321160 h 1831504"/>
                <a:gd name="connsiteX23" fmla="*/ 2852 w 1486576"/>
                <a:gd name="connsiteY23" fmla="*/ 3486 h 1831504"/>
                <a:gd name="connsiteX24" fmla="*/ 0 w 1486576"/>
                <a:gd name="connsiteY24" fmla="*/ 0 h 1831504"/>
                <a:gd name="connsiteX25" fmla="*/ 12867 w 1486576"/>
                <a:gd name="connsiteY25" fmla="*/ 0 h 1831504"/>
                <a:gd name="connsiteX26" fmla="*/ 15719 w 1486576"/>
                <a:gd name="connsiteY26" fmla="*/ 3486 h 1831504"/>
                <a:gd name="connsiteX27" fmla="*/ 271278 w 1486576"/>
                <a:gd name="connsiteY27" fmla="*/ 321160 h 1831504"/>
                <a:gd name="connsiteX28" fmla="*/ 276031 w 1486576"/>
                <a:gd name="connsiteY28" fmla="*/ 326991 h 1831504"/>
                <a:gd name="connsiteX29" fmla="*/ 487349 w 1486576"/>
                <a:gd name="connsiteY29" fmla="*/ 589712 h 1831504"/>
                <a:gd name="connsiteX30" fmla="*/ 491342 w 1486576"/>
                <a:gd name="connsiteY30" fmla="*/ 594656 h 1831504"/>
                <a:gd name="connsiteX31" fmla="*/ 669004 w 1486576"/>
                <a:gd name="connsiteY31" fmla="*/ 815481 h 1831504"/>
                <a:gd name="connsiteX32" fmla="*/ 672363 w 1486576"/>
                <a:gd name="connsiteY32" fmla="*/ 819601 h 1831504"/>
                <a:gd name="connsiteX33" fmla="*/ 823911 w 1486576"/>
                <a:gd name="connsiteY33" fmla="*/ 1007974 h 1831504"/>
                <a:gd name="connsiteX34" fmla="*/ 826763 w 1486576"/>
                <a:gd name="connsiteY34" fmla="*/ 1011523 h 1831504"/>
                <a:gd name="connsiteX35" fmla="*/ 957458 w 1486576"/>
                <a:gd name="connsiteY35" fmla="*/ 1173910 h 1831504"/>
                <a:gd name="connsiteX36" fmla="*/ 959930 w 1486576"/>
                <a:gd name="connsiteY36" fmla="*/ 1177015 h 1831504"/>
                <a:gd name="connsiteX37" fmla="*/ 1073828 w 1486576"/>
                <a:gd name="connsiteY37" fmla="*/ 1318612 h 1831504"/>
                <a:gd name="connsiteX38" fmla="*/ 1076047 w 1486576"/>
                <a:gd name="connsiteY38" fmla="*/ 1321338 h 1831504"/>
                <a:gd name="connsiteX39" fmla="*/ 1176191 w 1486576"/>
                <a:gd name="connsiteY39" fmla="*/ 1445821 h 1831504"/>
                <a:gd name="connsiteX40" fmla="*/ 1178093 w 1486576"/>
                <a:gd name="connsiteY40" fmla="*/ 1448166 h 1831504"/>
                <a:gd name="connsiteX41" fmla="*/ 1266829 w 1486576"/>
                <a:gd name="connsiteY41" fmla="*/ 1558515 h 1831504"/>
                <a:gd name="connsiteX42" fmla="*/ 1268540 w 1486576"/>
                <a:gd name="connsiteY42" fmla="*/ 1560607 h 1831504"/>
                <a:gd name="connsiteX43" fmla="*/ 1347768 w 1486576"/>
                <a:gd name="connsiteY43" fmla="*/ 1659040 h 1831504"/>
                <a:gd name="connsiteX44" fmla="*/ 1349289 w 1486576"/>
                <a:gd name="connsiteY44" fmla="*/ 1660942 h 1831504"/>
                <a:gd name="connsiteX45" fmla="*/ 1420405 w 1486576"/>
                <a:gd name="connsiteY45" fmla="*/ 1749297 h 1831504"/>
                <a:gd name="connsiteX46" fmla="*/ 1421736 w 1486576"/>
                <a:gd name="connsiteY46" fmla="*/ 1751008 h 1831504"/>
                <a:gd name="connsiteX47" fmla="*/ 1485942 w 1486576"/>
                <a:gd name="connsiteY47" fmla="*/ 1830744 h 1831504"/>
                <a:gd name="connsiteX48" fmla="*/ 1486576 w 1486576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86576" h="1831504">
                  <a:moveTo>
                    <a:pt x="1486576" y="1831504"/>
                  </a:moveTo>
                  <a:lnTo>
                    <a:pt x="1480555" y="1831504"/>
                  </a:lnTo>
                  <a:lnTo>
                    <a:pt x="1479921" y="1830744"/>
                  </a:lnTo>
                  <a:lnTo>
                    <a:pt x="1415461" y="1751008"/>
                  </a:lnTo>
                  <a:lnTo>
                    <a:pt x="1414067" y="1749297"/>
                  </a:lnTo>
                  <a:lnTo>
                    <a:pt x="1342634" y="1660942"/>
                  </a:lnTo>
                  <a:lnTo>
                    <a:pt x="1341113" y="1659040"/>
                  </a:lnTo>
                  <a:lnTo>
                    <a:pt x="1261568" y="1560607"/>
                  </a:lnTo>
                  <a:lnTo>
                    <a:pt x="1259857" y="1558515"/>
                  </a:lnTo>
                  <a:lnTo>
                    <a:pt x="1170677" y="1448166"/>
                  </a:lnTo>
                  <a:lnTo>
                    <a:pt x="1168776" y="1445821"/>
                  </a:lnTo>
                  <a:lnTo>
                    <a:pt x="1068124" y="1321338"/>
                  </a:lnTo>
                  <a:lnTo>
                    <a:pt x="1065969" y="1318612"/>
                  </a:lnTo>
                  <a:lnTo>
                    <a:pt x="951500" y="1177015"/>
                  </a:lnTo>
                  <a:lnTo>
                    <a:pt x="948965" y="1173910"/>
                  </a:lnTo>
                  <a:lnTo>
                    <a:pt x="817699" y="1011523"/>
                  </a:lnTo>
                  <a:lnTo>
                    <a:pt x="814784" y="1007974"/>
                  </a:lnTo>
                  <a:lnTo>
                    <a:pt x="662602" y="819601"/>
                  </a:lnTo>
                  <a:lnTo>
                    <a:pt x="659243" y="815481"/>
                  </a:lnTo>
                  <a:lnTo>
                    <a:pt x="480694" y="594656"/>
                  </a:lnTo>
                  <a:lnTo>
                    <a:pt x="476701" y="589712"/>
                  </a:lnTo>
                  <a:lnTo>
                    <a:pt x="264369" y="326991"/>
                  </a:lnTo>
                  <a:lnTo>
                    <a:pt x="259615" y="321160"/>
                  </a:lnTo>
                  <a:lnTo>
                    <a:pt x="2852" y="3486"/>
                  </a:lnTo>
                  <a:lnTo>
                    <a:pt x="0" y="0"/>
                  </a:lnTo>
                  <a:lnTo>
                    <a:pt x="12867" y="0"/>
                  </a:lnTo>
                  <a:lnTo>
                    <a:pt x="15719" y="3486"/>
                  </a:lnTo>
                  <a:lnTo>
                    <a:pt x="271278" y="321160"/>
                  </a:lnTo>
                  <a:lnTo>
                    <a:pt x="276031" y="326991"/>
                  </a:lnTo>
                  <a:lnTo>
                    <a:pt x="487349" y="589712"/>
                  </a:lnTo>
                  <a:lnTo>
                    <a:pt x="491342" y="594656"/>
                  </a:lnTo>
                  <a:lnTo>
                    <a:pt x="669004" y="815481"/>
                  </a:lnTo>
                  <a:lnTo>
                    <a:pt x="672363" y="819601"/>
                  </a:lnTo>
                  <a:lnTo>
                    <a:pt x="823911" y="1007974"/>
                  </a:lnTo>
                  <a:lnTo>
                    <a:pt x="826763" y="1011523"/>
                  </a:lnTo>
                  <a:lnTo>
                    <a:pt x="957458" y="1173910"/>
                  </a:lnTo>
                  <a:lnTo>
                    <a:pt x="959930" y="1177015"/>
                  </a:lnTo>
                  <a:lnTo>
                    <a:pt x="1073828" y="1318612"/>
                  </a:lnTo>
                  <a:lnTo>
                    <a:pt x="1076047" y="1321338"/>
                  </a:lnTo>
                  <a:lnTo>
                    <a:pt x="1176191" y="1445821"/>
                  </a:lnTo>
                  <a:lnTo>
                    <a:pt x="1178093" y="1448166"/>
                  </a:lnTo>
                  <a:lnTo>
                    <a:pt x="1266829" y="1558515"/>
                  </a:lnTo>
                  <a:lnTo>
                    <a:pt x="1268540" y="1560607"/>
                  </a:lnTo>
                  <a:lnTo>
                    <a:pt x="1347768" y="1659040"/>
                  </a:lnTo>
                  <a:lnTo>
                    <a:pt x="1349289" y="1660942"/>
                  </a:lnTo>
                  <a:lnTo>
                    <a:pt x="1420405" y="1749297"/>
                  </a:lnTo>
                  <a:lnTo>
                    <a:pt x="1421736" y="1751008"/>
                  </a:lnTo>
                  <a:lnTo>
                    <a:pt x="1485942" y="1830744"/>
                  </a:lnTo>
                  <a:lnTo>
                    <a:pt x="1486576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id="{85AC0624-2984-45AC-9465-314E10A2AF0C}"/>
                </a:ext>
              </a:extLst>
            </p:cNvPr>
            <p:cNvSpPr/>
            <p:nvPr/>
          </p:nvSpPr>
          <p:spPr>
            <a:xfrm>
              <a:off x="2223511" y="5007"/>
              <a:ext cx="2077428" cy="1831504"/>
            </a:xfrm>
            <a:custGeom>
              <a:avLst/>
              <a:gdLst>
                <a:gd name="connsiteX0" fmla="*/ 2077429 w 2077428"/>
                <a:gd name="connsiteY0" fmla="*/ 1831504 h 1831504"/>
                <a:gd name="connsiteX1" fmla="*/ 2071471 w 2077428"/>
                <a:gd name="connsiteY1" fmla="*/ 1831504 h 1831504"/>
                <a:gd name="connsiteX2" fmla="*/ 2070584 w 2077428"/>
                <a:gd name="connsiteY2" fmla="*/ 1830744 h 1831504"/>
                <a:gd name="connsiteX3" fmla="*/ 1980390 w 2077428"/>
                <a:gd name="connsiteY3" fmla="*/ 1751008 h 1831504"/>
                <a:gd name="connsiteX4" fmla="*/ 1978425 w 2077428"/>
                <a:gd name="connsiteY4" fmla="*/ 1749297 h 1831504"/>
                <a:gd name="connsiteX5" fmla="*/ 1878534 w 2077428"/>
                <a:gd name="connsiteY5" fmla="*/ 1660942 h 1831504"/>
                <a:gd name="connsiteX6" fmla="*/ 1876379 w 2077428"/>
                <a:gd name="connsiteY6" fmla="*/ 1659040 h 1831504"/>
                <a:gd name="connsiteX7" fmla="*/ 1765016 w 2077428"/>
                <a:gd name="connsiteY7" fmla="*/ 1560607 h 1831504"/>
                <a:gd name="connsiteX8" fmla="*/ 1762671 w 2077428"/>
                <a:gd name="connsiteY8" fmla="*/ 1558515 h 1831504"/>
                <a:gd name="connsiteX9" fmla="*/ 1637934 w 2077428"/>
                <a:gd name="connsiteY9" fmla="*/ 1448166 h 1831504"/>
                <a:gd name="connsiteX10" fmla="*/ 1635208 w 2077428"/>
                <a:gd name="connsiteY10" fmla="*/ 1445821 h 1831504"/>
                <a:gd name="connsiteX11" fmla="*/ 1494436 w 2077428"/>
                <a:gd name="connsiteY11" fmla="*/ 1321338 h 1831504"/>
                <a:gd name="connsiteX12" fmla="*/ 1491393 w 2077428"/>
                <a:gd name="connsiteY12" fmla="*/ 1318612 h 1831504"/>
                <a:gd name="connsiteX13" fmla="*/ 1331225 w 2077428"/>
                <a:gd name="connsiteY13" fmla="*/ 1177015 h 1831504"/>
                <a:gd name="connsiteX14" fmla="*/ 1327739 w 2077428"/>
                <a:gd name="connsiteY14" fmla="*/ 1173910 h 1831504"/>
                <a:gd name="connsiteX15" fmla="*/ 1144057 w 2077428"/>
                <a:gd name="connsiteY15" fmla="*/ 1011523 h 1831504"/>
                <a:gd name="connsiteX16" fmla="*/ 1140000 w 2077428"/>
                <a:gd name="connsiteY16" fmla="*/ 1007974 h 1831504"/>
                <a:gd name="connsiteX17" fmla="*/ 927034 w 2077428"/>
                <a:gd name="connsiteY17" fmla="*/ 819601 h 1831504"/>
                <a:gd name="connsiteX18" fmla="*/ 922344 w 2077428"/>
                <a:gd name="connsiteY18" fmla="*/ 815481 h 1831504"/>
                <a:gd name="connsiteX19" fmla="*/ 672553 w 2077428"/>
                <a:gd name="connsiteY19" fmla="*/ 594656 h 1831504"/>
                <a:gd name="connsiteX20" fmla="*/ 666975 w 2077428"/>
                <a:gd name="connsiteY20" fmla="*/ 589712 h 1831504"/>
                <a:gd name="connsiteX21" fmla="*/ 369901 w 2077428"/>
                <a:gd name="connsiteY21" fmla="*/ 326991 h 1831504"/>
                <a:gd name="connsiteX22" fmla="*/ 363309 w 2077428"/>
                <a:gd name="connsiteY22" fmla="*/ 321160 h 1831504"/>
                <a:gd name="connsiteX23" fmla="*/ 3993 w 2077428"/>
                <a:gd name="connsiteY23" fmla="*/ 3486 h 1831504"/>
                <a:gd name="connsiteX24" fmla="*/ 0 w 2077428"/>
                <a:gd name="connsiteY24" fmla="*/ 0 h 1831504"/>
                <a:gd name="connsiteX25" fmla="*/ 12867 w 2077428"/>
                <a:gd name="connsiteY25" fmla="*/ 0 h 1831504"/>
                <a:gd name="connsiteX26" fmla="*/ 16860 w 2077428"/>
                <a:gd name="connsiteY26" fmla="*/ 3486 h 1831504"/>
                <a:gd name="connsiteX27" fmla="*/ 374972 w 2077428"/>
                <a:gd name="connsiteY27" fmla="*/ 321160 h 1831504"/>
                <a:gd name="connsiteX28" fmla="*/ 381563 w 2077428"/>
                <a:gd name="connsiteY28" fmla="*/ 326991 h 1831504"/>
                <a:gd name="connsiteX29" fmla="*/ 677624 w 2077428"/>
                <a:gd name="connsiteY29" fmla="*/ 589712 h 1831504"/>
                <a:gd name="connsiteX30" fmla="*/ 683201 w 2077428"/>
                <a:gd name="connsiteY30" fmla="*/ 594656 h 1831504"/>
                <a:gd name="connsiteX31" fmla="*/ 932168 w 2077428"/>
                <a:gd name="connsiteY31" fmla="*/ 815481 h 1831504"/>
                <a:gd name="connsiteX32" fmla="*/ 936795 w 2077428"/>
                <a:gd name="connsiteY32" fmla="*/ 819601 h 1831504"/>
                <a:gd name="connsiteX33" fmla="*/ 1149127 w 2077428"/>
                <a:gd name="connsiteY33" fmla="*/ 1007974 h 1831504"/>
                <a:gd name="connsiteX34" fmla="*/ 1153120 w 2077428"/>
                <a:gd name="connsiteY34" fmla="*/ 1011523 h 1831504"/>
                <a:gd name="connsiteX35" fmla="*/ 1336232 w 2077428"/>
                <a:gd name="connsiteY35" fmla="*/ 1173910 h 1831504"/>
                <a:gd name="connsiteX36" fmla="*/ 1339655 w 2077428"/>
                <a:gd name="connsiteY36" fmla="*/ 1177015 h 1831504"/>
                <a:gd name="connsiteX37" fmla="*/ 1499253 w 2077428"/>
                <a:gd name="connsiteY37" fmla="*/ 1318612 h 1831504"/>
                <a:gd name="connsiteX38" fmla="*/ 1502295 w 2077428"/>
                <a:gd name="connsiteY38" fmla="*/ 1321338 h 1831504"/>
                <a:gd name="connsiteX39" fmla="*/ 1642624 w 2077428"/>
                <a:gd name="connsiteY39" fmla="*/ 1445821 h 1831504"/>
                <a:gd name="connsiteX40" fmla="*/ 1645350 w 2077428"/>
                <a:gd name="connsiteY40" fmla="*/ 1448166 h 1831504"/>
                <a:gd name="connsiteX41" fmla="*/ 1769643 w 2077428"/>
                <a:gd name="connsiteY41" fmla="*/ 1558515 h 1831504"/>
                <a:gd name="connsiteX42" fmla="*/ 1772051 w 2077428"/>
                <a:gd name="connsiteY42" fmla="*/ 1560607 h 1831504"/>
                <a:gd name="connsiteX43" fmla="*/ 1883034 w 2077428"/>
                <a:gd name="connsiteY43" fmla="*/ 1659040 h 1831504"/>
                <a:gd name="connsiteX44" fmla="*/ 1885126 w 2077428"/>
                <a:gd name="connsiteY44" fmla="*/ 1660942 h 1831504"/>
                <a:gd name="connsiteX45" fmla="*/ 1984700 w 2077428"/>
                <a:gd name="connsiteY45" fmla="*/ 1749297 h 1831504"/>
                <a:gd name="connsiteX46" fmla="*/ 1986665 w 2077428"/>
                <a:gd name="connsiteY46" fmla="*/ 1751008 h 1831504"/>
                <a:gd name="connsiteX47" fmla="*/ 2076605 w 2077428"/>
                <a:gd name="connsiteY47" fmla="*/ 1830744 h 1831504"/>
                <a:gd name="connsiteX48" fmla="*/ 2077429 w 2077428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77428" h="1831504">
                  <a:moveTo>
                    <a:pt x="2077429" y="1831504"/>
                  </a:moveTo>
                  <a:lnTo>
                    <a:pt x="2071471" y="1831504"/>
                  </a:lnTo>
                  <a:lnTo>
                    <a:pt x="2070584" y="1830744"/>
                  </a:lnTo>
                  <a:lnTo>
                    <a:pt x="1980390" y="1751008"/>
                  </a:lnTo>
                  <a:lnTo>
                    <a:pt x="1978425" y="1749297"/>
                  </a:lnTo>
                  <a:lnTo>
                    <a:pt x="1878534" y="1660942"/>
                  </a:lnTo>
                  <a:lnTo>
                    <a:pt x="1876379" y="1659040"/>
                  </a:lnTo>
                  <a:lnTo>
                    <a:pt x="1765016" y="1560607"/>
                  </a:lnTo>
                  <a:lnTo>
                    <a:pt x="1762671" y="1558515"/>
                  </a:lnTo>
                  <a:lnTo>
                    <a:pt x="1637934" y="1448166"/>
                  </a:lnTo>
                  <a:lnTo>
                    <a:pt x="1635208" y="1445821"/>
                  </a:lnTo>
                  <a:lnTo>
                    <a:pt x="1494436" y="1321338"/>
                  </a:lnTo>
                  <a:lnTo>
                    <a:pt x="1491393" y="1318612"/>
                  </a:lnTo>
                  <a:lnTo>
                    <a:pt x="1331225" y="1177015"/>
                  </a:lnTo>
                  <a:lnTo>
                    <a:pt x="1327739" y="1173910"/>
                  </a:lnTo>
                  <a:lnTo>
                    <a:pt x="1144057" y="1011523"/>
                  </a:lnTo>
                  <a:lnTo>
                    <a:pt x="1140000" y="1007974"/>
                  </a:lnTo>
                  <a:lnTo>
                    <a:pt x="927034" y="819601"/>
                  </a:lnTo>
                  <a:lnTo>
                    <a:pt x="922344" y="815481"/>
                  </a:lnTo>
                  <a:lnTo>
                    <a:pt x="672553" y="594656"/>
                  </a:lnTo>
                  <a:lnTo>
                    <a:pt x="666975" y="589712"/>
                  </a:lnTo>
                  <a:lnTo>
                    <a:pt x="369901" y="326991"/>
                  </a:lnTo>
                  <a:lnTo>
                    <a:pt x="363309" y="321160"/>
                  </a:lnTo>
                  <a:lnTo>
                    <a:pt x="3993" y="3486"/>
                  </a:lnTo>
                  <a:lnTo>
                    <a:pt x="0" y="0"/>
                  </a:lnTo>
                  <a:lnTo>
                    <a:pt x="12867" y="0"/>
                  </a:lnTo>
                  <a:lnTo>
                    <a:pt x="16860" y="3486"/>
                  </a:lnTo>
                  <a:lnTo>
                    <a:pt x="374972" y="321160"/>
                  </a:lnTo>
                  <a:lnTo>
                    <a:pt x="381563" y="326991"/>
                  </a:lnTo>
                  <a:lnTo>
                    <a:pt x="677624" y="589712"/>
                  </a:lnTo>
                  <a:lnTo>
                    <a:pt x="683201" y="594656"/>
                  </a:lnTo>
                  <a:lnTo>
                    <a:pt x="932168" y="815481"/>
                  </a:lnTo>
                  <a:lnTo>
                    <a:pt x="936795" y="819601"/>
                  </a:lnTo>
                  <a:lnTo>
                    <a:pt x="1149127" y="1007974"/>
                  </a:lnTo>
                  <a:lnTo>
                    <a:pt x="1153120" y="1011523"/>
                  </a:lnTo>
                  <a:lnTo>
                    <a:pt x="1336232" y="1173910"/>
                  </a:lnTo>
                  <a:lnTo>
                    <a:pt x="1339655" y="1177015"/>
                  </a:lnTo>
                  <a:lnTo>
                    <a:pt x="1499253" y="1318612"/>
                  </a:lnTo>
                  <a:lnTo>
                    <a:pt x="1502295" y="1321338"/>
                  </a:lnTo>
                  <a:lnTo>
                    <a:pt x="1642624" y="1445821"/>
                  </a:lnTo>
                  <a:lnTo>
                    <a:pt x="1645350" y="1448166"/>
                  </a:lnTo>
                  <a:lnTo>
                    <a:pt x="1769643" y="1558515"/>
                  </a:lnTo>
                  <a:lnTo>
                    <a:pt x="1772051" y="1560607"/>
                  </a:lnTo>
                  <a:lnTo>
                    <a:pt x="1883034" y="1659040"/>
                  </a:lnTo>
                  <a:lnTo>
                    <a:pt x="1885126" y="1660942"/>
                  </a:lnTo>
                  <a:lnTo>
                    <a:pt x="1984700" y="1749297"/>
                  </a:lnTo>
                  <a:lnTo>
                    <a:pt x="1986665" y="1751008"/>
                  </a:lnTo>
                  <a:lnTo>
                    <a:pt x="2076605" y="1830744"/>
                  </a:lnTo>
                  <a:lnTo>
                    <a:pt x="2077429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236E6A3B-D3EB-46A5-903F-0590678837CF}"/>
                </a:ext>
              </a:extLst>
            </p:cNvPr>
            <p:cNvSpPr/>
            <p:nvPr/>
          </p:nvSpPr>
          <p:spPr>
            <a:xfrm>
              <a:off x="1118879" y="5007"/>
              <a:ext cx="2668344" cy="1831504"/>
            </a:xfrm>
            <a:custGeom>
              <a:avLst/>
              <a:gdLst>
                <a:gd name="connsiteX0" fmla="*/ 2668345 w 2668344"/>
                <a:gd name="connsiteY0" fmla="*/ 1831504 h 1831504"/>
                <a:gd name="connsiteX1" fmla="*/ 2662324 w 2668344"/>
                <a:gd name="connsiteY1" fmla="*/ 1831504 h 1831504"/>
                <a:gd name="connsiteX2" fmla="*/ 2661246 w 2668344"/>
                <a:gd name="connsiteY2" fmla="*/ 1830744 h 1831504"/>
                <a:gd name="connsiteX3" fmla="*/ 2545256 w 2668344"/>
                <a:gd name="connsiteY3" fmla="*/ 1751008 h 1831504"/>
                <a:gd name="connsiteX4" fmla="*/ 2542784 w 2668344"/>
                <a:gd name="connsiteY4" fmla="*/ 1749297 h 1831504"/>
                <a:gd name="connsiteX5" fmla="*/ 2414371 w 2668344"/>
                <a:gd name="connsiteY5" fmla="*/ 1660942 h 1831504"/>
                <a:gd name="connsiteX6" fmla="*/ 2411582 w 2668344"/>
                <a:gd name="connsiteY6" fmla="*/ 1659040 h 1831504"/>
                <a:gd name="connsiteX7" fmla="*/ 2268527 w 2668344"/>
                <a:gd name="connsiteY7" fmla="*/ 1560607 h 1831504"/>
                <a:gd name="connsiteX8" fmla="*/ 2265422 w 2668344"/>
                <a:gd name="connsiteY8" fmla="*/ 1558515 h 1831504"/>
                <a:gd name="connsiteX9" fmla="*/ 2105127 w 2668344"/>
                <a:gd name="connsiteY9" fmla="*/ 1448166 h 1831504"/>
                <a:gd name="connsiteX10" fmla="*/ 2101641 w 2668344"/>
                <a:gd name="connsiteY10" fmla="*/ 1445821 h 1831504"/>
                <a:gd name="connsiteX11" fmla="*/ 1920684 w 2668344"/>
                <a:gd name="connsiteY11" fmla="*/ 1321338 h 1831504"/>
                <a:gd name="connsiteX12" fmla="*/ 1916754 w 2668344"/>
                <a:gd name="connsiteY12" fmla="*/ 1318612 h 1831504"/>
                <a:gd name="connsiteX13" fmla="*/ 1710951 w 2668344"/>
                <a:gd name="connsiteY13" fmla="*/ 1177015 h 1831504"/>
                <a:gd name="connsiteX14" fmla="*/ 1706514 w 2668344"/>
                <a:gd name="connsiteY14" fmla="*/ 1173910 h 1831504"/>
                <a:gd name="connsiteX15" fmla="*/ 1470350 w 2668344"/>
                <a:gd name="connsiteY15" fmla="*/ 1011523 h 1831504"/>
                <a:gd name="connsiteX16" fmla="*/ 1465216 w 2668344"/>
                <a:gd name="connsiteY16" fmla="*/ 1007974 h 1831504"/>
                <a:gd name="connsiteX17" fmla="*/ 1191467 w 2668344"/>
                <a:gd name="connsiteY17" fmla="*/ 819601 h 1831504"/>
                <a:gd name="connsiteX18" fmla="*/ 1185445 w 2668344"/>
                <a:gd name="connsiteY18" fmla="*/ 815481 h 1831504"/>
                <a:gd name="connsiteX19" fmla="*/ 864412 w 2668344"/>
                <a:gd name="connsiteY19" fmla="*/ 594656 h 1831504"/>
                <a:gd name="connsiteX20" fmla="*/ 857250 w 2668344"/>
                <a:gd name="connsiteY20" fmla="*/ 589712 h 1831504"/>
                <a:gd name="connsiteX21" fmla="*/ 475433 w 2668344"/>
                <a:gd name="connsiteY21" fmla="*/ 326991 h 1831504"/>
                <a:gd name="connsiteX22" fmla="*/ 466876 w 2668344"/>
                <a:gd name="connsiteY22" fmla="*/ 321160 h 1831504"/>
                <a:gd name="connsiteX23" fmla="*/ 5134 w 2668344"/>
                <a:gd name="connsiteY23" fmla="*/ 3486 h 1831504"/>
                <a:gd name="connsiteX24" fmla="*/ 0 w 2668344"/>
                <a:gd name="connsiteY24" fmla="*/ 0 h 1831504"/>
                <a:gd name="connsiteX25" fmla="*/ 12867 w 2668344"/>
                <a:gd name="connsiteY25" fmla="*/ 0 h 1831504"/>
                <a:gd name="connsiteX26" fmla="*/ 18001 w 2668344"/>
                <a:gd name="connsiteY26" fmla="*/ 3486 h 1831504"/>
                <a:gd name="connsiteX27" fmla="*/ 478539 w 2668344"/>
                <a:gd name="connsiteY27" fmla="*/ 321160 h 1831504"/>
                <a:gd name="connsiteX28" fmla="*/ 487032 w 2668344"/>
                <a:gd name="connsiteY28" fmla="*/ 326991 h 1831504"/>
                <a:gd name="connsiteX29" fmla="*/ 867898 w 2668344"/>
                <a:gd name="connsiteY29" fmla="*/ 589712 h 1831504"/>
                <a:gd name="connsiteX30" fmla="*/ 875060 w 2668344"/>
                <a:gd name="connsiteY30" fmla="*/ 594656 h 1831504"/>
                <a:gd name="connsiteX31" fmla="*/ 1195269 w 2668344"/>
                <a:gd name="connsiteY31" fmla="*/ 815481 h 1831504"/>
                <a:gd name="connsiteX32" fmla="*/ 1201227 w 2668344"/>
                <a:gd name="connsiteY32" fmla="*/ 819601 h 1831504"/>
                <a:gd name="connsiteX33" fmla="*/ 1474280 w 2668344"/>
                <a:gd name="connsiteY33" fmla="*/ 1007974 h 1831504"/>
                <a:gd name="connsiteX34" fmla="*/ 1479414 w 2668344"/>
                <a:gd name="connsiteY34" fmla="*/ 1011523 h 1831504"/>
                <a:gd name="connsiteX35" fmla="*/ 1714944 w 2668344"/>
                <a:gd name="connsiteY35" fmla="*/ 1173910 h 1831504"/>
                <a:gd name="connsiteX36" fmla="*/ 1719380 w 2668344"/>
                <a:gd name="connsiteY36" fmla="*/ 1177015 h 1831504"/>
                <a:gd name="connsiteX37" fmla="*/ 1924677 w 2668344"/>
                <a:gd name="connsiteY37" fmla="*/ 1318612 h 1831504"/>
                <a:gd name="connsiteX38" fmla="*/ 1928606 w 2668344"/>
                <a:gd name="connsiteY38" fmla="*/ 1321338 h 1831504"/>
                <a:gd name="connsiteX39" fmla="*/ 2109120 w 2668344"/>
                <a:gd name="connsiteY39" fmla="*/ 1445821 h 1831504"/>
                <a:gd name="connsiteX40" fmla="*/ 2112543 w 2668344"/>
                <a:gd name="connsiteY40" fmla="*/ 1448166 h 1831504"/>
                <a:gd name="connsiteX41" fmla="*/ 2272457 w 2668344"/>
                <a:gd name="connsiteY41" fmla="*/ 1558515 h 1831504"/>
                <a:gd name="connsiteX42" fmla="*/ 2275563 w 2668344"/>
                <a:gd name="connsiteY42" fmla="*/ 1560607 h 1831504"/>
                <a:gd name="connsiteX43" fmla="*/ 2418237 w 2668344"/>
                <a:gd name="connsiteY43" fmla="*/ 1659040 h 1831504"/>
                <a:gd name="connsiteX44" fmla="*/ 2421026 w 2668344"/>
                <a:gd name="connsiteY44" fmla="*/ 1660942 h 1831504"/>
                <a:gd name="connsiteX45" fmla="*/ 2549059 w 2668344"/>
                <a:gd name="connsiteY45" fmla="*/ 1749297 h 1831504"/>
                <a:gd name="connsiteX46" fmla="*/ 2551594 w 2668344"/>
                <a:gd name="connsiteY46" fmla="*/ 1751008 h 1831504"/>
                <a:gd name="connsiteX47" fmla="*/ 2667204 w 2668344"/>
                <a:gd name="connsiteY47" fmla="*/ 1830744 h 1831504"/>
                <a:gd name="connsiteX48" fmla="*/ 2668345 w 2668344"/>
                <a:gd name="connsiteY48" fmla="*/ 1831504 h 1831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668344" h="1831504">
                  <a:moveTo>
                    <a:pt x="2668345" y="1831504"/>
                  </a:moveTo>
                  <a:lnTo>
                    <a:pt x="2662324" y="1831504"/>
                  </a:lnTo>
                  <a:lnTo>
                    <a:pt x="2661246" y="1830744"/>
                  </a:lnTo>
                  <a:lnTo>
                    <a:pt x="2545256" y="1751008"/>
                  </a:lnTo>
                  <a:lnTo>
                    <a:pt x="2542784" y="1749297"/>
                  </a:lnTo>
                  <a:lnTo>
                    <a:pt x="2414371" y="1660942"/>
                  </a:lnTo>
                  <a:lnTo>
                    <a:pt x="2411582" y="1659040"/>
                  </a:lnTo>
                  <a:lnTo>
                    <a:pt x="2268527" y="1560607"/>
                  </a:lnTo>
                  <a:lnTo>
                    <a:pt x="2265422" y="1558515"/>
                  </a:lnTo>
                  <a:lnTo>
                    <a:pt x="2105127" y="1448166"/>
                  </a:lnTo>
                  <a:lnTo>
                    <a:pt x="2101641" y="1445821"/>
                  </a:lnTo>
                  <a:lnTo>
                    <a:pt x="1920684" y="1321338"/>
                  </a:lnTo>
                  <a:lnTo>
                    <a:pt x="1916754" y="1318612"/>
                  </a:lnTo>
                  <a:lnTo>
                    <a:pt x="1710951" y="1177015"/>
                  </a:lnTo>
                  <a:lnTo>
                    <a:pt x="1706514" y="1173910"/>
                  </a:lnTo>
                  <a:lnTo>
                    <a:pt x="1470350" y="1011523"/>
                  </a:lnTo>
                  <a:lnTo>
                    <a:pt x="1465216" y="1007974"/>
                  </a:lnTo>
                  <a:lnTo>
                    <a:pt x="1191467" y="819601"/>
                  </a:lnTo>
                  <a:lnTo>
                    <a:pt x="1185445" y="815481"/>
                  </a:lnTo>
                  <a:lnTo>
                    <a:pt x="864412" y="594656"/>
                  </a:lnTo>
                  <a:lnTo>
                    <a:pt x="857250" y="589712"/>
                  </a:lnTo>
                  <a:lnTo>
                    <a:pt x="475433" y="326991"/>
                  </a:lnTo>
                  <a:lnTo>
                    <a:pt x="466876" y="321160"/>
                  </a:lnTo>
                  <a:lnTo>
                    <a:pt x="5134" y="3486"/>
                  </a:lnTo>
                  <a:lnTo>
                    <a:pt x="0" y="0"/>
                  </a:lnTo>
                  <a:lnTo>
                    <a:pt x="12867" y="0"/>
                  </a:lnTo>
                  <a:lnTo>
                    <a:pt x="18001" y="3486"/>
                  </a:lnTo>
                  <a:lnTo>
                    <a:pt x="478539" y="321160"/>
                  </a:lnTo>
                  <a:lnTo>
                    <a:pt x="487032" y="326991"/>
                  </a:lnTo>
                  <a:lnTo>
                    <a:pt x="867898" y="589712"/>
                  </a:lnTo>
                  <a:lnTo>
                    <a:pt x="875060" y="594656"/>
                  </a:lnTo>
                  <a:lnTo>
                    <a:pt x="1195269" y="815481"/>
                  </a:lnTo>
                  <a:lnTo>
                    <a:pt x="1201227" y="819601"/>
                  </a:lnTo>
                  <a:lnTo>
                    <a:pt x="1474280" y="1007974"/>
                  </a:lnTo>
                  <a:lnTo>
                    <a:pt x="1479414" y="1011523"/>
                  </a:lnTo>
                  <a:lnTo>
                    <a:pt x="1714944" y="1173910"/>
                  </a:lnTo>
                  <a:lnTo>
                    <a:pt x="1719380" y="1177015"/>
                  </a:lnTo>
                  <a:lnTo>
                    <a:pt x="1924677" y="1318612"/>
                  </a:lnTo>
                  <a:lnTo>
                    <a:pt x="1928606" y="1321338"/>
                  </a:lnTo>
                  <a:lnTo>
                    <a:pt x="2109120" y="1445821"/>
                  </a:lnTo>
                  <a:lnTo>
                    <a:pt x="2112543" y="1448166"/>
                  </a:lnTo>
                  <a:lnTo>
                    <a:pt x="2272457" y="1558515"/>
                  </a:lnTo>
                  <a:lnTo>
                    <a:pt x="2275563" y="1560607"/>
                  </a:lnTo>
                  <a:lnTo>
                    <a:pt x="2418237" y="1659040"/>
                  </a:lnTo>
                  <a:lnTo>
                    <a:pt x="2421026" y="1660942"/>
                  </a:lnTo>
                  <a:lnTo>
                    <a:pt x="2549059" y="1749297"/>
                  </a:lnTo>
                  <a:lnTo>
                    <a:pt x="2551594" y="1751008"/>
                  </a:lnTo>
                  <a:lnTo>
                    <a:pt x="2667204" y="1830744"/>
                  </a:lnTo>
                  <a:lnTo>
                    <a:pt x="2668345" y="18315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8" name="图形 340">
            <a:extLst>
              <a:ext uri="{FF2B5EF4-FFF2-40B4-BE49-F238E27FC236}">
                <a16:creationId xmlns:a16="http://schemas.microsoft.com/office/drawing/2014/main" id="{86DEE980-5067-4445-A784-C25E8A5BB298}"/>
              </a:ext>
            </a:extLst>
          </p:cNvPr>
          <p:cNvGrpSpPr/>
          <p:nvPr/>
        </p:nvGrpSpPr>
        <p:grpSpPr>
          <a:xfrm>
            <a:off x="8960165" y="-43879"/>
            <a:ext cx="3303923" cy="6945502"/>
            <a:chOff x="8922802" y="1394"/>
            <a:chExt cx="3260972" cy="6855216"/>
          </a:xfrm>
          <a:noFill/>
        </p:grpSpPr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49FC3D1E-40F9-47F1-AF41-5605DB8323C5}"/>
                </a:ext>
              </a:extLst>
            </p:cNvPr>
            <p:cNvSpPr/>
            <p:nvPr/>
          </p:nvSpPr>
          <p:spPr>
            <a:xfrm>
              <a:off x="8923498" y="3169"/>
              <a:ext cx="3257042" cy="6851603"/>
            </a:xfrm>
            <a:custGeom>
              <a:avLst/>
              <a:gdLst>
                <a:gd name="connsiteX0" fmla="*/ 3257043 w 3257042"/>
                <a:gd name="connsiteY0" fmla="*/ 0 h 6851598"/>
                <a:gd name="connsiteX1" fmla="*/ 3257043 w 3257042"/>
                <a:gd name="connsiteY1" fmla="*/ 6851599 h 6851598"/>
                <a:gd name="connsiteX2" fmla="*/ 0 w 3257042"/>
                <a:gd name="connsiteY2" fmla="*/ 5017749 h 6851598"/>
                <a:gd name="connsiteX3" fmla="*/ 0 w 3257042"/>
                <a:gd name="connsiteY3" fmla="*/ 1833786 h 6851598"/>
                <a:gd name="connsiteX4" fmla="*/ 3257043 w 3257042"/>
                <a:gd name="connsiteY4" fmla="*/ 0 h 685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7042" h="6851598">
                  <a:moveTo>
                    <a:pt x="3257043" y="0"/>
                  </a:moveTo>
                  <a:lnTo>
                    <a:pt x="3257043" y="6851599"/>
                  </a:lnTo>
                  <a:lnTo>
                    <a:pt x="0" y="5017749"/>
                  </a:lnTo>
                  <a:lnTo>
                    <a:pt x="0" y="1833786"/>
                  </a:lnTo>
                  <a:lnTo>
                    <a:pt x="3257043" y="0"/>
                  </a:lnTo>
                  <a:close/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id="{DA3EC8F2-9A4B-406A-A2FB-23532BF1A133}"/>
                </a:ext>
              </a:extLst>
            </p:cNvPr>
            <p:cNvSpPr/>
            <p:nvPr/>
          </p:nvSpPr>
          <p:spPr>
            <a:xfrm>
              <a:off x="8922802" y="1394"/>
              <a:ext cx="3260972" cy="6855216"/>
            </a:xfrm>
            <a:custGeom>
              <a:avLst/>
              <a:gdLst>
                <a:gd name="connsiteX0" fmla="*/ 2789 w 3260972"/>
                <a:gd name="connsiteY0" fmla="*/ 4728030 h 6855211"/>
                <a:gd name="connsiteX1" fmla="*/ 1459 w 3260972"/>
                <a:gd name="connsiteY1" fmla="*/ 4727396 h 6855211"/>
                <a:gd name="connsiteX2" fmla="*/ 1459 w 3260972"/>
                <a:gd name="connsiteY2" fmla="*/ 4730755 h 6855211"/>
                <a:gd name="connsiteX3" fmla="*/ 2789 w 3260972"/>
                <a:gd name="connsiteY3" fmla="*/ 4731389 h 6855211"/>
                <a:gd name="connsiteX4" fmla="*/ 2789 w 3260972"/>
                <a:gd name="connsiteY4" fmla="*/ 5017371 h 6855211"/>
                <a:gd name="connsiteX5" fmla="*/ 144514 w 3260972"/>
                <a:gd name="connsiteY5" fmla="*/ 5096980 h 6855211"/>
                <a:gd name="connsiteX6" fmla="*/ 144514 w 3260972"/>
                <a:gd name="connsiteY6" fmla="*/ 5098754 h 6855211"/>
                <a:gd name="connsiteX7" fmla="*/ 147556 w 3260972"/>
                <a:gd name="connsiteY7" fmla="*/ 5100403 h 6855211"/>
                <a:gd name="connsiteX8" fmla="*/ 147556 w 3260972"/>
                <a:gd name="connsiteY8" fmla="*/ 5098691 h 6855211"/>
                <a:gd name="connsiteX9" fmla="*/ 304238 w 3260972"/>
                <a:gd name="connsiteY9" fmla="*/ 5186857 h 6855211"/>
                <a:gd name="connsiteX10" fmla="*/ 304238 w 3260972"/>
                <a:gd name="connsiteY10" fmla="*/ 5188694 h 6855211"/>
                <a:gd name="connsiteX11" fmla="*/ 307597 w 3260972"/>
                <a:gd name="connsiteY11" fmla="*/ 5190596 h 6855211"/>
                <a:gd name="connsiteX12" fmla="*/ 307597 w 3260972"/>
                <a:gd name="connsiteY12" fmla="*/ 5188758 h 6855211"/>
                <a:gd name="connsiteX13" fmla="*/ 482406 w 3260972"/>
                <a:gd name="connsiteY13" fmla="*/ 5286938 h 6855211"/>
                <a:gd name="connsiteX14" fmla="*/ 482406 w 3260972"/>
                <a:gd name="connsiteY14" fmla="*/ 5288902 h 6855211"/>
                <a:gd name="connsiteX15" fmla="*/ 486145 w 3260972"/>
                <a:gd name="connsiteY15" fmla="*/ 5291058 h 6855211"/>
                <a:gd name="connsiteX16" fmla="*/ 486145 w 3260972"/>
                <a:gd name="connsiteY16" fmla="*/ 5289093 h 6855211"/>
                <a:gd name="connsiteX17" fmla="*/ 682061 w 3260972"/>
                <a:gd name="connsiteY17" fmla="*/ 5399125 h 6855211"/>
                <a:gd name="connsiteX18" fmla="*/ 682061 w 3260972"/>
                <a:gd name="connsiteY18" fmla="*/ 5401217 h 6855211"/>
                <a:gd name="connsiteX19" fmla="*/ 686308 w 3260972"/>
                <a:gd name="connsiteY19" fmla="*/ 5403625 h 6855211"/>
                <a:gd name="connsiteX20" fmla="*/ 686308 w 3260972"/>
                <a:gd name="connsiteY20" fmla="*/ 5401533 h 6855211"/>
                <a:gd name="connsiteX21" fmla="*/ 907450 w 3260972"/>
                <a:gd name="connsiteY21" fmla="*/ 5525763 h 6855211"/>
                <a:gd name="connsiteX22" fmla="*/ 907450 w 3260972"/>
                <a:gd name="connsiteY22" fmla="*/ 5527982 h 6855211"/>
                <a:gd name="connsiteX23" fmla="*/ 912204 w 3260972"/>
                <a:gd name="connsiteY23" fmla="*/ 5530644 h 6855211"/>
                <a:gd name="connsiteX24" fmla="*/ 912204 w 3260972"/>
                <a:gd name="connsiteY24" fmla="*/ 5528679 h 6855211"/>
                <a:gd name="connsiteX25" fmla="*/ 1163706 w 3260972"/>
                <a:gd name="connsiteY25" fmla="*/ 5670022 h 6855211"/>
                <a:gd name="connsiteX26" fmla="*/ 1163706 w 3260972"/>
                <a:gd name="connsiteY26" fmla="*/ 5672367 h 6855211"/>
                <a:gd name="connsiteX27" fmla="*/ 1169157 w 3260972"/>
                <a:gd name="connsiteY27" fmla="*/ 5675410 h 6855211"/>
                <a:gd name="connsiteX28" fmla="*/ 1169157 w 3260972"/>
                <a:gd name="connsiteY28" fmla="*/ 5673065 h 6855211"/>
                <a:gd name="connsiteX29" fmla="*/ 1457801 w 3260972"/>
                <a:gd name="connsiteY29" fmla="*/ 5834880 h 6855211"/>
                <a:gd name="connsiteX30" fmla="*/ 1457801 w 3260972"/>
                <a:gd name="connsiteY30" fmla="*/ 5837416 h 6855211"/>
                <a:gd name="connsiteX31" fmla="*/ 1464140 w 3260972"/>
                <a:gd name="connsiteY31" fmla="*/ 5840965 h 6855211"/>
                <a:gd name="connsiteX32" fmla="*/ 1464140 w 3260972"/>
                <a:gd name="connsiteY32" fmla="*/ 5838430 h 6855211"/>
                <a:gd name="connsiteX33" fmla="*/ 1798610 w 3260972"/>
                <a:gd name="connsiteY33" fmla="*/ 6026359 h 6855211"/>
                <a:gd name="connsiteX34" fmla="*/ 1798610 w 3260972"/>
                <a:gd name="connsiteY34" fmla="*/ 6029402 h 6855211"/>
                <a:gd name="connsiteX35" fmla="*/ 1805962 w 3260972"/>
                <a:gd name="connsiteY35" fmla="*/ 6033522 h 6855211"/>
                <a:gd name="connsiteX36" fmla="*/ 1805962 w 3260972"/>
                <a:gd name="connsiteY36" fmla="*/ 6030796 h 6855211"/>
                <a:gd name="connsiteX37" fmla="*/ 2198364 w 3260972"/>
                <a:gd name="connsiteY37" fmla="*/ 6251241 h 6855211"/>
                <a:gd name="connsiteX38" fmla="*/ 2198364 w 3260972"/>
                <a:gd name="connsiteY38" fmla="*/ 6254220 h 6855211"/>
                <a:gd name="connsiteX39" fmla="*/ 2207111 w 3260972"/>
                <a:gd name="connsiteY39" fmla="*/ 6259100 h 6855211"/>
                <a:gd name="connsiteX40" fmla="*/ 2207111 w 3260972"/>
                <a:gd name="connsiteY40" fmla="*/ 6256121 h 6855211"/>
                <a:gd name="connsiteX41" fmla="*/ 2673670 w 3260972"/>
                <a:gd name="connsiteY41" fmla="*/ 6518272 h 6855211"/>
                <a:gd name="connsiteX42" fmla="*/ 2673670 w 3260972"/>
                <a:gd name="connsiteY42" fmla="*/ 6521504 h 6855211"/>
                <a:gd name="connsiteX43" fmla="*/ 2684065 w 3260972"/>
                <a:gd name="connsiteY43" fmla="*/ 6527399 h 6855211"/>
                <a:gd name="connsiteX44" fmla="*/ 2684065 w 3260972"/>
                <a:gd name="connsiteY44" fmla="*/ 6523786 h 6855211"/>
                <a:gd name="connsiteX45" fmla="*/ 3248170 w 3260972"/>
                <a:gd name="connsiteY45" fmla="*/ 6840699 h 6855211"/>
                <a:gd name="connsiteX46" fmla="*/ 3248170 w 3260972"/>
                <a:gd name="connsiteY46" fmla="*/ 6226839 h 6855211"/>
                <a:gd name="connsiteX47" fmla="*/ 3254508 w 3260972"/>
                <a:gd name="connsiteY47" fmla="*/ 6229691 h 6855211"/>
                <a:gd name="connsiteX48" fmla="*/ 3254508 w 3260972"/>
                <a:gd name="connsiteY48" fmla="*/ 6222465 h 6855211"/>
                <a:gd name="connsiteX49" fmla="*/ 3248170 w 3260972"/>
                <a:gd name="connsiteY49" fmla="*/ 6219550 h 6855211"/>
                <a:gd name="connsiteX50" fmla="*/ 3248170 w 3260972"/>
                <a:gd name="connsiteY50" fmla="*/ 5605499 h 6855211"/>
                <a:gd name="connsiteX51" fmla="*/ 3254508 w 3260972"/>
                <a:gd name="connsiteY51" fmla="*/ 5607780 h 6855211"/>
                <a:gd name="connsiteX52" fmla="*/ 3254508 w 3260972"/>
                <a:gd name="connsiteY52" fmla="*/ 5600555 h 6855211"/>
                <a:gd name="connsiteX53" fmla="*/ 3248170 w 3260972"/>
                <a:gd name="connsiteY53" fmla="*/ 5598273 h 6855211"/>
                <a:gd name="connsiteX54" fmla="*/ 3248170 w 3260972"/>
                <a:gd name="connsiteY54" fmla="*/ 4984285 h 6855211"/>
                <a:gd name="connsiteX55" fmla="*/ 3254508 w 3260972"/>
                <a:gd name="connsiteY55" fmla="*/ 4985934 h 6855211"/>
                <a:gd name="connsiteX56" fmla="*/ 3254508 w 3260972"/>
                <a:gd name="connsiteY56" fmla="*/ 4978644 h 6855211"/>
                <a:gd name="connsiteX57" fmla="*/ 3248170 w 3260972"/>
                <a:gd name="connsiteY57" fmla="*/ 4977060 h 6855211"/>
                <a:gd name="connsiteX58" fmla="*/ 3248170 w 3260972"/>
                <a:gd name="connsiteY58" fmla="*/ 4363072 h 6855211"/>
                <a:gd name="connsiteX59" fmla="*/ 3254508 w 3260972"/>
                <a:gd name="connsiteY59" fmla="*/ 4364023 h 6855211"/>
                <a:gd name="connsiteX60" fmla="*/ 3254508 w 3260972"/>
                <a:gd name="connsiteY60" fmla="*/ 4356798 h 6855211"/>
                <a:gd name="connsiteX61" fmla="*/ 3248170 w 3260972"/>
                <a:gd name="connsiteY61" fmla="*/ 4355847 h 6855211"/>
                <a:gd name="connsiteX62" fmla="*/ 3248170 w 3260972"/>
                <a:gd name="connsiteY62" fmla="*/ 3741859 h 6855211"/>
                <a:gd name="connsiteX63" fmla="*/ 3254508 w 3260972"/>
                <a:gd name="connsiteY63" fmla="*/ 3741859 h 6855211"/>
                <a:gd name="connsiteX64" fmla="*/ 3254508 w 3260972"/>
                <a:gd name="connsiteY64" fmla="*/ 3734951 h 6855211"/>
                <a:gd name="connsiteX65" fmla="*/ 3248170 w 3260972"/>
                <a:gd name="connsiteY65" fmla="*/ 3734951 h 6855211"/>
                <a:gd name="connsiteX66" fmla="*/ 3248170 w 3260972"/>
                <a:gd name="connsiteY66" fmla="*/ 3120583 h 6855211"/>
                <a:gd name="connsiteX67" fmla="*/ 3254508 w 3260972"/>
                <a:gd name="connsiteY67" fmla="*/ 3120266 h 6855211"/>
                <a:gd name="connsiteX68" fmla="*/ 3254508 w 3260972"/>
                <a:gd name="connsiteY68" fmla="*/ 3112977 h 6855211"/>
                <a:gd name="connsiteX69" fmla="*/ 3248170 w 3260972"/>
                <a:gd name="connsiteY69" fmla="*/ 3113294 h 6855211"/>
                <a:gd name="connsiteX70" fmla="*/ 3248170 w 3260972"/>
                <a:gd name="connsiteY70" fmla="*/ 2499306 h 6855211"/>
                <a:gd name="connsiteX71" fmla="*/ 3254508 w 3260972"/>
                <a:gd name="connsiteY71" fmla="*/ 2498355 h 6855211"/>
                <a:gd name="connsiteX72" fmla="*/ 3254508 w 3260972"/>
                <a:gd name="connsiteY72" fmla="*/ 2491130 h 6855211"/>
                <a:gd name="connsiteX73" fmla="*/ 3248170 w 3260972"/>
                <a:gd name="connsiteY73" fmla="*/ 2492081 h 6855211"/>
                <a:gd name="connsiteX74" fmla="*/ 3248170 w 3260972"/>
                <a:gd name="connsiteY74" fmla="*/ 1877840 h 6855211"/>
                <a:gd name="connsiteX75" fmla="*/ 3254508 w 3260972"/>
                <a:gd name="connsiteY75" fmla="*/ 1876255 h 6855211"/>
                <a:gd name="connsiteX76" fmla="*/ 3254508 w 3260972"/>
                <a:gd name="connsiteY76" fmla="*/ 1869029 h 6855211"/>
                <a:gd name="connsiteX77" fmla="*/ 3248170 w 3260972"/>
                <a:gd name="connsiteY77" fmla="*/ 1870614 h 6855211"/>
                <a:gd name="connsiteX78" fmla="*/ 3248170 w 3260972"/>
                <a:gd name="connsiteY78" fmla="*/ 1256690 h 6855211"/>
                <a:gd name="connsiteX79" fmla="*/ 3254508 w 3260972"/>
                <a:gd name="connsiteY79" fmla="*/ 1254471 h 6855211"/>
                <a:gd name="connsiteX80" fmla="*/ 3254508 w 3260972"/>
                <a:gd name="connsiteY80" fmla="*/ 1247182 h 6855211"/>
                <a:gd name="connsiteX81" fmla="*/ 3248170 w 3260972"/>
                <a:gd name="connsiteY81" fmla="*/ 1249464 h 6855211"/>
                <a:gd name="connsiteX82" fmla="*/ 3248170 w 3260972"/>
                <a:gd name="connsiteY82" fmla="*/ 635540 h 6855211"/>
                <a:gd name="connsiteX83" fmla="*/ 3254508 w 3260972"/>
                <a:gd name="connsiteY83" fmla="*/ 632625 h 6855211"/>
                <a:gd name="connsiteX84" fmla="*/ 3254508 w 3260972"/>
                <a:gd name="connsiteY84" fmla="*/ 625462 h 6855211"/>
                <a:gd name="connsiteX85" fmla="*/ 3248170 w 3260972"/>
                <a:gd name="connsiteY85" fmla="*/ 628378 h 6855211"/>
                <a:gd name="connsiteX86" fmla="*/ 3248170 w 3260972"/>
                <a:gd name="connsiteY86" fmla="*/ 14390 h 6855211"/>
                <a:gd name="connsiteX87" fmla="*/ 2684065 w 3260972"/>
                <a:gd name="connsiteY87" fmla="*/ 331303 h 6855211"/>
                <a:gd name="connsiteX88" fmla="*/ 2684065 w 3260972"/>
                <a:gd name="connsiteY88" fmla="*/ 328134 h 6855211"/>
                <a:gd name="connsiteX89" fmla="*/ 2673670 w 3260972"/>
                <a:gd name="connsiteY89" fmla="*/ 333966 h 6855211"/>
                <a:gd name="connsiteX90" fmla="*/ 2673670 w 3260972"/>
                <a:gd name="connsiteY90" fmla="*/ 337198 h 6855211"/>
                <a:gd name="connsiteX91" fmla="*/ 2207111 w 3260972"/>
                <a:gd name="connsiteY91" fmla="*/ 599349 h 6855211"/>
                <a:gd name="connsiteX92" fmla="*/ 2207111 w 3260972"/>
                <a:gd name="connsiteY92" fmla="*/ 596370 h 6855211"/>
                <a:gd name="connsiteX93" fmla="*/ 2198364 w 3260972"/>
                <a:gd name="connsiteY93" fmla="*/ 601250 h 6855211"/>
                <a:gd name="connsiteX94" fmla="*/ 2198364 w 3260972"/>
                <a:gd name="connsiteY94" fmla="*/ 604229 h 6855211"/>
                <a:gd name="connsiteX95" fmla="*/ 1806406 w 3260972"/>
                <a:gd name="connsiteY95" fmla="*/ 824610 h 6855211"/>
                <a:gd name="connsiteX96" fmla="*/ 1806406 w 3260972"/>
                <a:gd name="connsiteY96" fmla="*/ 821885 h 6855211"/>
                <a:gd name="connsiteX97" fmla="*/ 1799053 w 3260972"/>
                <a:gd name="connsiteY97" fmla="*/ 826005 h 6855211"/>
                <a:gd name="connsiteX98" fmla="*/ 1799053 w 3260972"/>
                <a:gd name="connsiteY98" fmla="*/ 828794 h 6855211"/>
                <a:gd name="connsiteX99" fmla="*/ 1464140 w 3260972"/>
                <a:gd name="connsiteY99" fmla="*/ 1016723 h 6855211"/>
                <a:gd name="connsiteX100" fmla="*/ 1464140 w 3260972"/>
                <a:gd name="connsiteY100" fmla="*/ 1014188 h 6855211"/>
                <a:gd name="connsiteX101" fmla="*/ 1457801 w 3260972"/>
                <a:gd name="connsiteY101" fmla="*/ 1017737 h 6855211"/>
                <a:gd name="connsiteX102" fmla="*/ 1457801 w 3260972"/>
                <a:gd name="connsiteY102" fmla="*/ 1020209 h 6855211"/>
                <a:gd name="connsiteX103" fmla="*/ 1169284 w 3260972"/>
                <a:gd name="connsiteY103" fmla="*/ 1182342 h 6855211"/>
                <a:gd name="connsiteX104" fmla="*/ 1169284 w 3260972"/>
                <a:gd name="connsiteY104" fmla="*/ 1179997 h 6855211"/>
                <a:gd name="connsiteX105" fmla="*/ 1163833 w 3260972"/>
                <a:gd name="connsiteY105" fmla="*/ 1183039 h 6855211"/>
                <a:gd name="connsiteX106" fmla="*/ 1163833 w 3260972"/>
                <a:gd name="connsiteY106" fmla="*/ 1185384 h 6855211"/>
                <a:gd name="connsiteX107" fmla="*/ 912711 w 3260972"/>
                <a:gd name="connsiteY107" fmla="*/ 1326728 h 6855211"/>
                <a:gd name="connsiteX108" fmla="*/ 912711 w 3260972"/>
                <a:gd name="connsiteY108" fmla="*/ 1324509 h 6855211"/>
                <a:gd name="connsiteX109" fmla="*/ 907957 w 3260972"/>
                <a:gd name="connsiteY109" fmla="*/ 1327171 h 6855211"/>
                <a:gd name="connsiteX110" fmla="*/ 907957 w 3260972"/>
                <a:gd name="connsiteY110" fmla="*/ 1329390 h 6855211"/>
                <a:gd name="connsiteX111" fmla="*/ 686815 w 3260972"/>
                <a:gd name="connsiteY111" fmla="*/ 1453620 h 6855211"/>
                <a:gd name="connsiteX112" fmla="*/ 686815 w 3260972"/>
                <a:gd name="connsiteY112" fmla="*/ 1451528 h 6855211"/>
                <a:gd name="connsiteX113" fmla="*/ 682568 w 3260972"/>
                <a:gd name="connsiteY113" fmla="*/ 1453937 h 6855211"/>
                <a:gd name="connsiteX114" fmla="*/ 682568 w 3260972"/>
                <a:gd name="connsiteY114" fmla="*/ 1456028 h 6855211"/>
                <a:gd name="connsiteX115" fmla="*/ 486653 w 3260972"/>
                <a:gd name="connsiteY115" fmla="*/ 1566060 h 6855211"/>
                <a:gd name="connsiteX116" fmla="*/ 486653 w 3260972"/>
                <a:gd name="connsiteY116" fmla="*/ 1564096 h 6855211"/>
                <a:gd name="connsiteX117" fmla="*/ 482913 w 3260972"/>
                <a:gd name="connsiteY117" fmla="*/ 1566251 h 6855211"/>
                <a:gd name="connsiteX118" fmla="*/ 482913 w 3260972"/>
                <a:gd name="connsiteY118" fmla="*/ 1568152 h 6855211"/>
                <a:gd name="connsiteX119" fmla="*/ 308104 w 3260972"/>
                <a:gd name="connsiteY119" fmla="*/ 1666395 h 6855211"/>
                <a:gd name="connsiteX120" fmla="*/ 308104 w 3260972"/>
                <a:gd name="connsiteY120" fmla="*/ 1664557 h 6855211"/>
                <a:gd name="connsiteX121" fmla="*/ 304744 w 3260972"/>
                <a:gd name="connsiteY121" fmla="*/ 1666458 h 6855211"/>
                <a:gd name="connsiteX122" fmla="*/ 304744 w 3260972"/>
                <a:gd name="connsiteY122" fmla="*/ 1668297 h 6855211"/>
                <a:gd name="connsiteX123" fmla="*/ 147809 w 3260972"/>
                <a:gd name="connsiteY123" fmla="*/ 1756462 h 6855211"/>
                <a:gd name="connsiteX124" fmla="*/ 147809 w 3260972"/>
                <a:gd name="connsiteY124" fmla="*/ 1754687 h 6855211"/>
                <a:gd name="connsiteX125" fmla="*/ 144767 w 3260972"/>
                <a:gd name="connsiteY125" fmla="*/ 1756398 h 6855211"/>
                <a:gd name="connsiteX126" fmla="*/ 144767 w 3260972"/>
                <a:gd name="connsiteY126" fmla="*/ 1758173 h 6855211"/>
                <a:gd name="connsiteX127" fmla="*/ 3043 w 3260972"/>
                <a:gd name="connsiteY127" fmla="*/ 1837782 h 6855211"/>
                <a:gd name="connsiteX128" fmla="*/ 3043 w 3260972"/>
                <a:gd name="connsiteY128" fmla="*/ 2123764 h 6855211"/>
                <a:gd name="connsiteX129" fmla="*/ 1712 w 3260972"/>
                <a:gd name="connsiteY129" fmla="*/ 2124398 h 6855211"/>
                <a:gd name="connsiteX130" fmla="*/ 1712 w 3260972"/>
                <a:gd name="connsiteY130" fmla="*/ 2127757 h 6855211"/>
                <a:gd name="connsiteX131" fmla="*/ 3043 w 3260972"/>
                <a:gd name="connsiteY131" fmla="*/ 2127123 h 6855211"/>
                <a:gd name="connsiteX132" fmla="*/ 3043 w 3260972"/>
                <a:gd name="connsiteY132" fmla="*/ 2413106 h 6855211"/>
                <a:gd name="connsiteX133" fmla="*/ 1712 w 3260972"/>
                <a:gd name="connsiteY133" fmla="*/ 2413613 h 6855211"/>
                <a:gd name="connsiteX134" fmla="*/ 1712 w 3260972"/>
                <a:gd name="connsiteY134" fmla="*/ 2416972 h 6855211"/>
                <a:gd name="connsiteX135" fmla="*/ 3043 w 3260972"/>
                <a:gd name="connsiteY135" fmla="*/ 2416529 h 6855211"/>
                <a:gd name="connsiteX136" fmla="*/ 3043 w 3260972"/>
                <a:gd name="connsiteY136" fmla="*/ 2702511 h 6855211"/>
                <a:gd name="connsiteX137" fmla="*/ 1712 w 3260972"/>
                <a:gd name="connsiteY137" fmla="*/ 2702828 h 6855211"/>
                <a:gd name="connsiteX138" fmla="*/ 1712 w 3260972"/>
                <a:gd name="connsiteY138" fmla="*/ 2706187 h 6855211"/>
                <a:gd name="connsiteX139" fmla="*/ 3043 w 3260972"/>
                <a:gd name="connsiteY139" fmla="*/ 2705870 h 6855211"/>
                <a:gd name="connsiteX140" fmla="*/ 3043 w 3260972"/>
                <a:gd name="connsiteY140" fmla="*/ 2991853 h 6855211"/>
                <a:gd name="connsiteX141" fmla="*/ 1712 w 3260972"/>
                <a:gd name="connsiteY141" fmla="*/ 2991853 h 6855211"/>
                <a:gd name="connsiteX142" fmla="*/ 1712 w 3260972"/>
                <a:gd name="connsiteY142" fmla="*/ 2995212 h 6855211"/>
                <a:gd name="connsiteX143" fmla="*/ 3043 w 3260972"/>
                <a:gd name="connsiteY143" fmla="*/ 2995212 h 6855211"/>
                <a:gd name="connsiteX144" fmla="*/ 3043 w 3260972"/>
                <a:gd name="connsiteY144" fmla="*/ 3281194 h 6855211"/>
                <a:gd name="connsiteX145" fmla="*/ 1712 w 3260972"/>
                <a:gd name="connsiteY145" fmla="*/ 3281194 h 6855211"/>
                <a:gd name="connsiteX146" fmla="*/ 1712 w 3260972"/>
                <a:gd name="connsiteY146" fmla="*/ 3284934 h 6855211"/>
                <a:gd name="connsiteX147" fmla="*/ 3043 w 3260972"/>
                <a:gd name="connsiteY147" fmla="*/ 3284934 h 6855211"/>
                <a:gd name="connsiteX148" fmla="*/ 3043 w 3260972"/>
                <a:gd name="connsiteY148" fmla="*/ 3570980 h 6855211"/>
                <a:gd name="connsiteX149" fmla="*/ 1712 w 3260972"/>
                <a:gd name="connsiteY149" fmla="*/ 3570980 h 6855211"/>
                <a:gd name="connsiteX150" fmla="*/ 1712 w 3260972"/>
                <a:gd name="connsiteY150" fmla="*/ 3574339 h 6855211"/>
                <a:gd name="connsiteX151" fmla="*/ 3043 w 3260972"/>
                <a:gd name="connsiteY151" fmla="*/ 3574339 h 6855211"/>
                <a:gd name="connsiteX152" fmla="*/ 3043 w 3260972"/>
                <a:gd name="connsiteY152" fmla="*/ 3860322 h 6855211"/>
                <a:gd name="connsiteX153" fmla="*/ 1712 w 3260972"/>
                <a:gd name="connsiteY153" fmla="*/ 3860322 h 6855211"/>
                <a:gd name="connsiteX154" fmla="*/ 1712 w 3260972"/>
                <a:gd name="connsiteY154" fmla="*/ 3863744 h 6855211"/>
                <a:gd name="connsiteX155" fmla="*/ 3043 w 3260972"/>
                <a:gd name="connsiteY155" fmla="*/ 3863744 h 6855211"/>
                <a:gd name="connsiteX156" fmla="*/ 3043 w 3260972"/>
                <a:gd name="connsiteY156" fmla="*/ 4149726 h 6855211"/>
                <a:gd name="connsiteX157" fmla="*/ 1712 w 3260972"/>
                <a:gd name="connsiteY157" fmla="*/ 4149346 h 6855211"/>
                <a:gd name="connsiteX158" fmla="*/ 1712 w 3260972"/>
                <a:gd name="connsiteY158" fmla="*/ 4152769 h 6855211"/>
                <a:gd name="connsiteX159" fmla="*/ 3043 w 3260972"/>
                <a:gd name="connsiteY159" fmla="*/ 4152769 h 6855211"/>
                <a:gd name="connsiteX160" fmla="*/ 3043 w 3260972"/>
                <a:gd name="connsiteY160" fmla="*/ 4438498 h 6855211"/>
                <a:gd name="connsiteX161" fmla="*/ 1712 w 3260972"/>
                <a:gd name="connsiteY161" fmla="*/ 4437991 h 6855211"/>
                <a:gd name="connsiteX162" fmla="*/ 1712 w 3260972"/>
                <a:gd name="connsiteY162" fmla="*/ 4441414 h 6855211"/>
                <a:gd name="connsiteX163" fmla="*/ 3043 w 3260972"/>
                <a:gd name="connsiteY163" fmla="*/ 4441857 h 6855211"/>
                <a:gd name="connsiteX164" fmla="*/ 3043 w 3260972"/>
                <a:gd name="connsiteY164" fmla="*/ 4727903 h 6855211"/>
                <a:gd name="connsiteX165" fmla="*/ 318 w 3260972"/>
                <a:gd name="connsiteY165" fmla="*/ 5019082 h 6855211"/>
                <a:gd name="connsiteX166" fmla="*/ 318 w 3260972"/>
                <a:gd name="connsiteY166" fmla="*/ 1835944 h 6855211"/>
                <a:gd name="connsiteX167" fmla="*/ 3260974 w 3260972"/>
                <a:gd name="connsiteY167" fmla="*/ 2 h 6855211"/>
                <a:gd name="connsiteX168" fmla="*/ 3260974 w 3260972"/>
                <a:gd name="connsiteY168" fmla="*/ 6855214 h 6855211"/>
                <a:gd name="connsiteX169" fmla="*/ 1 w 3260972"/>
                <a:gd name="connsiteY169" fmla="*/ 5019209 h 685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260972" h="6855211">
                  <a:moveTo>
                    <a:pt x="2789" y="4728030"/>
                  </a:moveTo>
                  <a:lnTo>
                    <a:pt x="1459" y="4727396"/>
                  </a:lnTo>
                  <a:lnTo>
                    <a:pt x="1459" y="4730755"/>
                  </a:lnTo>
                  <a:lnTo>
                    <a:pt x="2789" y="4731389"/>
                  </a:lnTo>
                  <a:lnTo>
                    <a:pt x="2789" y="5017371"/>
                  </a:lnTo>
                  <a:lnTo>
                    <a:pt x="144514" y="5096980"/>
                  </a:lnTo>
                  <a:lnTo>
                    <a:pt x="144514" y="5098754"/>
                  </a:lnTo>
                  <a:lnTo>
                    <a:pt x="147556" y="5100403"/>
                  </a:lnTo>
                  <a:lnTo>
                    <a:pt x="147556" y="5098691"/>
                  </a:lnTo>
                  <a:lnTo>
                    <a:pt x="304238" y="5186857"/>
                  </a:lnTo>
                  <a:lnTo>
                    <a:pt x="304238" y="5188694"/>
                  </a:lnTo>
                  <a:lnTo>
                    <a:pt x="307597" y="5190596"/>
                  </a:lnTo>
                  <a:lnTo>
                    <a:pt x="307597" y="5188758"/>
                  </a:lnTo>
                  <a:lnTo>
                    <a:pt x="482406" y="5286938"/>
                  </a:lnTo>
                  <a:lnTo>
                    <a:pt x="482406" y="5288902"/>
                  </a:lnTo>
                  <a:lnTo>
                    <a:pt x="486145" y="5291058"/>
                  </a:lnTo>
                  <a:lnTo>
                    <a:pt x="486145" y="5289093"/>
                  </a:lnTo>
                  <a:lnTo>
                    <a:pt x="682061" y="5399125"/>
                  </a:lnTo>
                  <a:lnTo>
                    <a:pt x="682061" y="5401217"/>
                  </a:lnTo>
                  <a:lnTo>
                    <a:pt x="686308" y="5403625"/>
                  </a:lnTo>
                  <a:lnTo>
                    <a:pt x="686308" y="5401533"/>
                  </a:lnTo>
                  <a:lnTo>
                    <a:pt x="907450" y="5525763"/>
                  </a:lnTo>
                  <a:lnTo>
                    <a:pt x="907450" y="5527982"/>
                  </a:lnTo>
                  <a:lnTo>
                    <a:pt x="912204" y="5530644"/>
                  </a:lnTo>
                  <a:lnTo>
                    <a:pt x="912204" y="5528679"/>
                  </a:lnTo>
                  <a:lnTo>
                    <a:pt x="1163706" y="5670022"/>
                  </a:lnTo>
                  <a:lnTo>
                    <a:pt x="1163706" y="5672367"/>
                  </a:lnTo>
                  <a:lnTo>
                    <a:pt x="1169157" y="5675410"/>
                  </a:lnTo>
                  <a:lnTo>
                    <a:pt x="1169157" y="5673065"/>
                  </a:lnTo>
                  <a:lnTo>
                    <a:pt x="1457801" y="5834880"/>
                  </a:lnTo>
                  <a:lnTo>
                    <a:pt x="1457801" y="5837416"/>
                  </a:lnTo>
                  <a:lnTo>
                    <a:pt x="1464140" y="5840965"/>
                  </a:lnTo>
                  <a:lnTo>
                    <a:pt x="1464140" y="5838430"/>
                  </a:lnTo>
                  <a:lnTo>
                    <a:pt x="1798610" y="6026359"/>
                  </a:lnTo>
                  <a:lnTo>
                    <a:pt x="1798610" y="6029402"/>
                  </a:lnTo>
                  <a:lnTo>
                    <a:pt x="1805962" y="6033522"/>
                  </a:lnTo>
                  <a:lnTo>
                    <a:pt x="1805962" y="6030796"/>
                  </a:lnTo>
                  <a:lnTo>
                    <a:pt x="2198364" y="6251241"/>
                  </a:lnTo>
                  <a:lnTo>
                    <a:pt x="2198364" y="6254220"/>
                  </a:lnTo>
                  <a:lnTo>
                    <a:pt x="2207111" y="6259100"/>
                  </a:lnTo>
                  <a:lnTo>
                    <a:pt x="2207111" y="6256121"/>
                  </a:lnTo>
                  <a:lnTo>
                    <a:pt x="2673670" y="6518272"/>
                  </a:lnTo>
                  <a:lnTo>
                    <a:pt x="2673670" y="6521504"/>
                  </a:lnTo>
                  <a:lnTo>
                    <a:pt x="2684065" y="6527399"/>
                  </a:lnTo>
                  <a:lnTo>
                    <a:pt x="2684065" y="6523786"/>
                  </a:lnTo>
                  <a:lnTo>
                    <a:pt x="3248170" y="6840699"/>
                  </a:lnTo>
                  <a:lnTo>
                    <a:pt x="3248170" y="6226839"/>
                  </a:lnTo>
                  <a:lnTo>
                    <a:pt x="3254508" y="6229691"/>
                  </a:lnTo>
                  <a:lnTo>
                    <a:pt x="3254508" y="6222465"/>
                  </a:lnTo>
                  <a:lnTo>
                    <a:pt x="3248170" y="6219550"/>
                  </a:lnTo>
                  <a:lnTo>
                    <a:pt x="3248170" y="5605499"/>
                  </a:lnTo>
                  <a:lnTo>
                    <a:pt x="3254508" y="5607780"/>
                  </a:lnTo>
                  <a:lnTo>
                    <a:pt x="3254508" y="5600555"/>
                  </a:lnTo>
                  <a:lnTo>
                    <a:pt x="3248170" y="5598273"/>
                  </a:lnTo>
                  <a:lnTo>
                    <a:pt x="3248170" y="4984285"/>
                  </a:lnTo>
                  <a:lnTo>
                    <a:pt x="3254508" y="4985934"/>
                  </a:lnTo>
                  <a:lnTo>
                    <a:pt x="3254508" y="4978644"/>
                  </a:lnTo>
                  <a:lnTo>
                    <a:pt x="3248170" y="4977060"/>
                  </a:lnTo>
                  <a:lnTo>
                    <a:pt x="3248170" y="4363072"/>
                  </a:lnTo>
                  <a:lnTo>
                    <a:pt x="3254508" y="4364023"/>
                  </a:lnTo>
                  <a:lnTo>
                    <a:pt x="3254508" y="4356798"/>
                  </a:lnTo>
                  <a:lnTo>
                    <a:pt x="3248170" y="4355847"/>
                  </a:lnTo>
                  <a:lnTo>
                    <a:pt x="3248170" y="3741859"/>
                  </a:lnTo>
                  <a:lnTo>
                    <a:pt x="3254508" y="3741859"/>
                  </a:lnTo>
                  <a:lnTo>
                    <a:pt x="3254508" y="3734951"/>
                  </a:lnTo>
                  <a:lnTo>
                    <a:pt x="3248170" y="3734951"/>
                  </a:lnTo>
                  <a:lnTo>
                    <a:pt x="3248170" y="3120583"/>
                  </a:lnTo>
                  <a:lnTo>
                    <a:pt x="3254508" y="3120266"/>
                  </a:lnTo>
                  <a:lnTo>
                    <a:pt x="3254508" y="3112977"/>
                  </a:lnTo>
                  <a:lnTo>
                    <a:pt x="3248170" y="3113294"/>
                  </a:lnTo>
                  <a:lnTo>
                    <a:pt x="3248170" y="2499306"/>
                  </a:lnTo>
                  <a:lnTo>
                    <a:pt x="3254508" y="2498355"/>
                  </a:lnTo>
                  <a:lnTo>
                    <a:pt x="3254508" y="2491130"/>
                  </a:lnTo>
                  <a:lnTo>
                    <a:pt x="3248170" y="2492081"/>
                  </a:lnTo>
                  <a:lnTo>
                    <a:pt x="3248170" y="1877840"/>
                  </a:lnTo>
                  <a:lnTo>
                    <a:pt x="3254508" y="1876255"/>
                  </a:lnTo>
                  <a:lnTo>
                    <a:pt x="3254508" y="1869029"/>
                  </a:lnTo>
                  <a:lnTo>
                    <a:pt x="3248170" y="1870614"/>
                  </a:lnTo>
                  <a:lnTo>
                    <a:pt x="3248170" y="1256690"/>
                  </a:lnTo>
                  <a:lnTo>
                    <a:pt x="3254508" y="1254471"/>
                  </a:lnTo>
                  <a:lnTo>
                    <a:pt x="3254508" y="1247182"/>
                  </a:lnTo>
                  <a:lnTo>
                    <a:pt x="3248170" y="1249464"/>
                  </a:lnTo>
                  <a:lnTo>
                    <a:pt x="3248170" y="635540"/>
                  </a:lnTo>
                  <a:lnTo>
                    <a:pt x="3254508" y="632625"/>
                  </a:lnTo>
                  <a:lnTo>
                    <a:pt x="3254508" y="625462"/>
                  </a:lnTo>
                  <a:lnTo>
                    <a:pt x="3248170" y="628378"/>
                  </a:lnTo>
                  <a:lnTo>
                    <a:pt x="3248170" y="14390"/>
                  </a:lnTo>
                  <a:lnTo>
                    <a:pt x="2684065" y="331303"/>
                  </a:lnTo>
                  <a:lnTo>
                    <a:pt x="2684065" y="328134"/>
                  </a:lnTo>
                  <a:lnTo>
                    <a:pt x="2673670" y="333966"/>
                  </a:lnTo>
                  <a:lnTo>
                    <a:pt x="2673670" y="337198"/>
                  </a:lnTo>
                  <a:lnTo>
                    <a:pt x="2207111" y="599349"/>
                  </a:lnTo>
                  <a:lnTo>
                    <a:pt x="2207111" y="596370"/>
                  </a:lnTo>
                  <a:lnTo>
                    <a:pt x="2198364" y="601250"/>
                  </a:lnTo>
                  <a:lnTo>
                    <a:pt x="2198364" y="604229"/>
                  </a:lnTo>
                  <a:lnTo>
                    <a:pt x="1806406" y="824610"/>
                  </a:lnTo>
                  <a:lnTo>
                    <a:pt x="1806406" y="821885"/>
                  </a:lnTo>
                  <a:lnTo>
                    <a:pt x="1799053" y="826005"/>
                  </a:lnTo>
                  <a:lnTo>
                    <a:pt x="1799053" y="828794"/>
                  </a:lnTo>
                  <a:lnTo>
                    <a:pt x="1464140" y="1016723"/>
                  </a:lnTo>
                  <a:lnTo>
                    <a:pt x="1464140" y="1014188"/>
                  </a:lnTo>
                  <a:lnTo>
                    <a:pt x="1457801" y="1017737"/>
                  </a:lnTo>
                  <a:lnTo>
                    <a:pt x="1457801" y="1020209"/>
                  </a:lnTo>
                  <a:lnTo>
                    <a:pt x="1169284" y="1182342"/>
                  </a:lnTo>
                  <a:lnTo>
                    <a:pt x="1169284" y="1179997"/>
                  </a:lnTo>
                  <a:lnTo>
                    <a:pt x="1163833" y="1183039"/>
                  </a:lnTo>
                  <a:lnTo>
                    <a:pt x="1163833" y="1185384"/>
                  </a:lnTo>
                  <a:lnTo>
                    <a:pt x="912711" y="1326728"/>
                  </a:lnTo>
                  <a:lnTo>
                    <a:pt x="912711" y="1324509"/>
                  </a:lnTo>
                  <a:lnTo>
                    <a:pt x="907957" y="1327171"/>
                  </a:lnTo>
                  <a:lnTo>
                    <a:pt x="907957" y="1329390"/>
                  </a:lnTo>
                  <a:lnTo>
                    <a:pt x="686815" y="1453620"/>
                  </a:lnTo>
                  <a:lnTo>
                    <a:pt x="686815" y="1451528"/>
                  </a:lnTo>
                  <a:lnTo>
                    <a:pt x="682568" y="1453937"/>
                  </a:lnTo>
                  <a:lnTo>
                    <a:pt x="682568" y="1456028"/>
                  </a:lnTo>
                  <a:lnTo>
                    <a:pt x="486653" y="1566060"/>
                  </a:lnTo>
                  <a:lnTo>
                    <a:pt x="486653" y="1564096"/>
                  </a:lnTo>
                  <a:lnTo>
                    <a:pt x="482913" y="1566251"/>
                  </a:lnTo>
                  <a:lnTo>
                    <a:pt x="482913" y="1568152"/>
                  </a:lnTo>
                  <a:lnTo>
                    <a:pt x="308104" y="1666395"/>
                  </a:lnTo>
                  <a:lnTo>
                    <a:pt x="308104" y="1664557"/>
                  </a:lnTo>
                  <a:lnTo>
                    <a:pt x="304744" y="1666458"/>
                  </a:lnTo>
                  <a:lnTo>
                    <a:pt x="304744" y="1668297"/>
                  </a:lnTo>
                  <a:lnTo>
                    <a:pt x="147809" y="1756462"/>
                  </a:lnTo>
                  <a:lnTo>
                    <a:pt x="147809" y="1754687"/>
                  </a:lnTo>
                  <a:lnTo>
                    <a:pt x="144767" y="1756398"/>
                  </a:lnTo>
                  <a:lnTo>
                    <a:pt x="144767" y="1758173"/>
                  </a:lnTo>
                  <a:lnTo>
                    <a:pt x="3043" y="1837782"/>
                  </a:lnTo>
                  <a:lnTo>
                    <a:pt x="3043" y="2123764"/>
                  </a:lnTo>
                  <a:lnTo>
                    <a:pt x="1712" y="2124398"/>
                  </a:lnTo>
                  <a:lnTo>
                    <a:pt x="1712" y="2127757"/>
                  </a:lnTo>
                  <a:lnTo>
                    <a:pt x="3043" y="2127123"/>
                  </a:lnTo>
                  <a:lnTo>
                    <a:pt x="3043" y="2413106"/>
                  </a:lnTo>
                  <a:lnTo>
                    <a:pt x="1712" y="2413613"/>
                  </a:lnTo>
                  <a:lnTo>
                    <a:pt x="1712" y="2416972"/>
                  </a:lnTo>
                  <a:lnTo>
                    <a:pt x="3043" y="2416529"/>
                  </a:lnTo>
                  <a:lnTo>
                    <a:pt x="3043" y="2702511"/>
                  </a:lnTo>
                  <a:lnTo>
                    <a:pt x="1712" y="2702828"/>
                  </a:lnTo>
                  <a:lnTo>
                    <a:pt x="1712" y="2706187"/>
                  </a:lnTo>
                  <a:lnTo>
                    <a:pt x="3043" y="2705870"/>
                  </a:lnTo>
                  <a:lnTo>
                    <a:pt x="3043" y="2991853"/>
                  </a:lnTo>
                  <a:lnTo>
                    <a:pt x="1712" y="2991853"/>
                  </a:lnTo>
                  <a:lnTo>
                    <a:pt x="1712" y="2995212"/>
                  </a:lnTo>
                  <a:lnTo>
                    <a:pt x="3043" y="2995212"/>
                  </a:lnTo>
                  <a:lnTo>
                    <a:pt x="3043" y="3281194"/>
                  </a:lnTo>
                  <a:lnTo>
                    <a:pt x="1712" y="3281194"/>
                  </a:lnTo>
                  <a:lnTo>
                    <a:pt x="1712" y="3284934"/>
                  </a:lnTo>
                  <a:lnTo>
                    <a:pt x="3043" y="3284934"/>
                  </a:lnTo>
                  <a:lnTo>
                    <a:pt x="3043" y="3570980"/>
                  </a:lnTo>
                  <a:lnTo>
                    <a:pt x="1712" y="3570980"/>
                  </a:lnTo>
                  <a:lnTo>
                    <a:pt x="1712" y="3574339"/>
                  </a:lnTo>
                  <a:lnTo>
                    <a:pt x="3043" y="3574339"/>
                  </a:lnTo>
                  <a:lnTo>
                    <a:pt x="3043" y="3860322"/>
                  </a:lnTo>
                  <a:lnTo>
                    <a:pt x="1712" y="3860322"/>
                  </a:lnTo>
                  <a:lnTo>
                    <a:pt x="1712" y="3863744"/>
                  </a:lnTo>
                  <a:lnTo>
                    <a:pt x="3043" y="3863744"/>
                  </a:lnTo>
                  <a:lnTo>
                    <a:pt x="3043" y="4149726"/>
                  </a:lnTo>
                  <a:lnTo>
                    <a:pt x="1712" y="4149346"/>
                  </a:lnTo>
                  <a:lnTo>
                    <a:pt x="1712" y="4152769"/>
                  </a:lnTo>
                  <a:lnTo>
                    <a:pt x="3043" y="4152769"/>
                  </a:lnTo>
                  <a:lnTo>
                    <a:pt x="3043" y="4438498"/>
                  </a:lnTo>
                  <a:lnTo>
                    <a:pt x="1712" y="4437991"/>
                  </a:lnTo>
                  <a:lnTo>
                    <a:pt x="1712" y="4441414"/>
                  </a:lnTo>
                  <a:lnTo>
                    <a:pt x="3043" y="4441857"/>
                  </a:lnTo>
                  <a:lnTo>
                    <a:pt x="3043" y="4727903"/>
                  </a:lnTo>
                  <a:moveTo>
                    <a:pt x="318" y="5019082"/>
                  </a:moveTo>
                  <a:lnTo>
                    <a:pt x="318" y="1835944"/>
                  </a:lnTo>
                  <a:lnTo>
                    <a:pt x="3260974" y="2"/>
                  </a:lnTo>
                  <a:lnTo>
                    <a:pt x="3260974" y="6855214"/>
                  </a:lnTo>
                  <a:lnTo>
                    <a:pt x="1" y="501920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35EDC56C-C6EE-4807-9AEA-D5EECD209038}"/>
                </a:ext>
              </a:extLst>
            </p:cNvPr>
            <p:cNvSpPr/>
            <p:nvPr/>
          </p:nvSpPr>
          <p:spPr>
            <a:xfrm>
              <a:off x="11596471" y="329526"/>
              <a:ext cx="10394" cy="6198951"/>
            </a:xfrm>
            <a:custGeom>
              <a:avLst/>
              <a:gdLst>
                <a:gd name="connsiteX0" fmla="*/ 1 w 10394"/>
                <a:gd name="connsiteY0" fmla="*/ 564995 h 6198947"/>
                <a:gd name="connsiteX1" fmla="*/ 1 w 10394"/>
                <a:gd name="connsiteY1" fmla="*/ 5834 h 6198947"/>
                <a:gd name="connsiteX2" fmla="*/ 10396 w 10394"/>
                <a:gd name="connsiteY2" fmla="*/ 2 h 6198947"/>
                <a:gd name="connsiteX3" fmla="*/ 10396 w 10394"/>
                <a:gd name="connsiteY3" fmla="*/ 560178 h 6198947"/>
                <a:gd name="connsiteX4" fmla="*/ 1 w 10394"/>
                <a:gd name="connsiteY4" fmla="*/ 564995 h 6198947"/>
                <a:gd name="connsiteX5" fmla="*/ 1 w 10394"/>
                <a:gd name="connsiteY5" fmla="*/ 1127516 h 6198947"/>
                <a:gd name="connsiteX6" fmla="*/ 1 w 10394"/>
                <a:gd name="connsiteY6" fmla="*/ 571524 h 6198947"/>
                <a:gd name="connsiteX7" fmla="*/ 10396 w 10394"/>
                <a:gd name="connsiteY7" fmla="*/ 566770 h 6198947"/>
                <a:gd name="connsiteX8" fmla="*/ 10396 w 10394"/>
                <a:gd name="connsiteY8" fmla="*/ 1123777 h 6198947"/>
                <a:gd name="connsiteX9" fmla="*/ 1 w 10394"/>
                <a:gd name="connsiteY9" fmla="*/ 1127516 h 6198947"/>
                <a:gd name="connsiteX10" fmla="*/ 1 w 10394"/>
                <a:gd name="connsiteY10" fmla="*/ 1689974 h 6198947"/>
                <a:gd name="connsiteX11" fmla="*/ 1 w 10394"/>
                <a:gd name="connsiteY11" fmla="*/ 1134044 h 6198947"/>
                <a:gd name="connsiteX12" fmla="*/ 10396 w 10394"/>
                <a:gd name="connsiteY12" fmla="*/ 1130368 h 6198947"/>
                <a:gd name="connsiteX13" fmla="*/ 10396 w 10394"/>
                <a:gd name="connsiteY13" fmla="*/ 1687311 h 6198947"/>
                <a:gd name="connsiteX14" fmla="*/ 1 w 10394"/>
                <a:gd name="connsiteY14" fmla="*/ 1689974 h 6198947"/>
                <a:gd name="connsiteX15" fmla="*/ 1 w 10394"/>
                <a:gd name="connsiteY15" fmla="*/ 2252431 h 6198947"/>
                <a:gd name="connsiteX16" fmla="*/ 1 w 10394"/>
                <a:gd name="connsiteY16" fmla="*/ 1696502 h 6198947"/>
                <a:gd name="connsiteX17" fmla="*/ 10396 w 10394"/>
                <a:gd name="connsiteY17" fmla="*/ 1693903 h 6198947"/>
                <a:gd name="connsiteX18" fmla="*/ 10396 w 10394"/>
                <a:gd name="connsiteY18" fmla="*/ 2250846 h 6198947"/>
                <a:gd name="connsiteX19" fmla="*/ 1 w 10394"/>
                <a:gd name="connsiteY19" fmla="*/ 2252431 h 6198947"/>
                <a:gd name="connsiteX20" fmla="*/ 1 w 10394"/>
                <a:gd name="connsiteY20" fmla="*/ 2814888 h 6198947"/>
                <a:gd name="connsiteX21" fmla="*/ 1 w 10394"/>
                <a:gd name="connsiteY21" fmla="*/ 2259023 h 6198947"/>
                <a:gd name="connsiteX22" fmla="*/ 10396 w 10394"/>
                <a:gd name="connsiteY22" fmla="*/ 2257438 h 6198947"/>
                <a:gd name="connsiteX23" fmla="*/ 10396 w 10394"/>
                <a:gd name="connsiteY23" fmla="*/ 2814381 h 6198947"/>
                <a:gd name="connsiteX24" fmla="*/ 1 w 10394"/>
                <a:gd name="connsiteY24" fmla="*/ 2814888 h 6198947"/>
                <a:gd name="connsiteX25" fmla="*/ 1 w 10394"/>
                <a:gd name="connsiteY25" fmla="*/ 3377409 h 6198947"/>
                <a:gd name="connsiteX26" fmla="*/ 1 w 10394"/>
                <a:gd name="connsiteY26" fmla="*/ 2821480 h 6198947"/>
                <a:gd name="connsiteX27" fmla="*/ 10396 w 10394"/>
                <a:gd name="connsiteY27" fmla="*/ 2820910 h 6198947"/>
                <a:gd name="connsiteX28" fmla="*/ 10396 w 10394"/>
                <a:gd name="connsiteY28" fmla="*/ 3377980 h 6198947"/>
                <a:gd name="connsiteX29" fmla="*/ 1 w 10394"/>
                <a:gd name="connsiteY29" fmla="*/ 3377409 h 6198947"/>
                <a:gd name="connsiteX30" fmla="*/ 1 w 10394"/>
                <a:gd name="connsiteY30" fmla="*/ 3939930 h 6198947"/>
                <a:gd name="connsiteX31" fmla="*/ 1 w 10394"/>
                <a:gd name="connsiteY31" fmla="*/ 3384001 h 6198947"/>
                <a:gd name="connsiteX32" fmla="*/ 10396 w 10394"/>
                <a:gd name="connsiteY32" fmla="*/ 3384508 h 6198947"/>
                <a:gd name="connsiteX33" fmla="*/ 10396 w 10394"/>
                <a:gd name="connsiteY33" fmla="*/ 3941514 h 6198947"/>
                <a:gd name="connsiteX34" fmla="*/ 1 w 10394"/>
                <a:gd name="connsiteY34" fmla="*/ 3939930 h 6198947"/>
                <a:gd name="connsiteX35" fmla="*/ 1 w 10394"/>
                <a:gd name="connsiteY35" fmla="*/ 4502387 h 6198947"/>
                <a:gd name="connsiteX36" fmla="*/ 1 w 10394"/>
                <a:gd name="connsiteY36" fmla="*/ 3946458 h 6198947"/>
                <a:gd name="connsiteX37" fmla="*/ 10396 w 10394"/>
                <a:gd name="connsiteY37" fmla="*/ 3948043 h 6198947"/>
                <a:gd name="connsiteX38" fmla="*/ 10396 w 10394"/>
                <a:gd name="connsiteY38" fmla="*/ 4505050 h 6198947"/>
                <a:gd name="connsiteX39" fmla="*/ 1 w 10394"/>
                <a:gd name="connsiteY39" fmla="*/ 4502387 h 6198947"/>
                <a:gd name="connsiteX40" fmla="*/ 1 w 10394"/>
                <a:gd name="connsiteY40" fmla="*/ 5064845 h 6198947"/>
                <a:gd name="connsiteX41" fmla="*/ 1 w 10394"/>
                <a:gd name="connsiteY41" fmla="*/ 4508916 h 6198947"/>
                <a:gd name="connsiteX42" fmla="*/ 10396 w 10394"/>
                <a:gd name="connsiteY42" fmla="*/ 4511578 h 6198947"/>
                <a:gd name="connsiteX43" fmla="*/ 10396 w 10394"/>
                <a:gd name="connsiteY43" fmla="*/ 5068521 h 6198947"/>
                <a:gd name="connsiteX44" fmla="*/ 1 w 10394"/>
                <a:gd name="connsiteY44" fmla="*/ 5064845 h 6198947"/>
                <a:gd name="connsiteX45" fmla="*/ 1 w 10394"/>
                <a:gd name="connsiteY45" fmla="*/ 5627366 h 6198947"/>
                <a:gd name="connsiteX46" fmla="*/ 1 w 10394"/>
                <a:gd name="connsiteY46" fmla="*/ 5071373 h 6198947"/>
                <a:gd name="connsiteX47" fmla="*/ 10396 w 10394"/>
                <a:gd name="connsiteY47" fmla="*/ 5075113 h 6198947"/>
                <a:gd name="connsiteX48" fmla="*/ 10396 w 10394"/>
                <a:gd name="connsiteY48" fmla="*/ 5632120 h 6198947"/>
                <a:gd name="connsiteX49" fmla="*/ 1 w 10394"/>
                <a:gd name="connsiteY49" fmla="*/ 5627366 h 6198947"/>
                <a:gd name="connsiteX50" fmla="*/ 1 w 10394"/>
                <a:gd name="connsiteY50" fmla="*/ 6193055 h 6198947"/>
                <a:gd name="connsiteX51" fmla="*/ 1 w 10394"/>
                <a:gd name="connsiteY51" fmla="*/ 5633894 h 6198947"/>
                <a:gd name="connsiteX52" fmla="*/ 10396 w 10394"/>
                <a:gd name="connsiteY52" fmla="*/ 5638711 h 6198947"/>
                <a:gd name="connsiteX53" fmla="*/ 10396 w 10394"/>
                <a:gd name="connsiteY53" fmla="*/ 6198950 h 6198947"/>
                <a:gd name="connsiteX54" fmla="*/ 1 w 10394"/>
                <a:gd name="connsiteY54" fmla="*/ 6193055 h 619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394" h="6198947">
                  <a:moveTo>
                    <a:pt x="1" y="564995"/>
                  </a:moveTo>
                  <a:lnTo>
                    <a:pt x="1" y="5834"/>
                  </a:lnTo>
                  <a:lnTo>
                    <a:pt x="10396" y="2"/>
                  </a:lnTo>
                  <a:lnTo>
                    <a:pt x="10396" y="560178"/>
                  </a:lnTo>
                  <a:lnTo>
                    <a:pt x="1" y="564995"/>
                  </a:lnTo>
                  <a:moveTo>
                    <a:pt x="1" y="1127516"/>
                  </a:moveTo>
                  <a:lnTo>
                    <a:pt x="1" y="571524"/>
                  </a:lnTo>
                  <a:lnTo>
                    <a:pt x="10396" y="566770"/>
                  </a:lnTo>
                  <a:lnTo>
                    <a:pt x="10396" y="1123777"/>
                  </a:lnTo>
                  <a:lnTo>
                    <a:pt x="1" y="1127516"/>
                  </a:lnTo>
                  <a:moveTo>
                    <a:pt x="1" y="1689974"/>
                  </a:moveTo>
                  <a:lnTo>
                    <a:pt x="1" y="1134044"/>
                  </a:lnTo>
                  <a:lnTo>
                    <a:pt x="10396" y="1130368"/>
                  </a:lnTo>
                  <a:lnTo>
                    <a:pt x="10396" y="1687311"/>
                  </a:lnTo>
                  <a:lnTo>
                    <a:pt x="1" y="1689974"/>
                  </a:lnTo>
                  <a:moveTo>
                    <a:pt x="1" y="2252431"/>
                  </a:moveTo>
                  <a:lnTo>
                    <a:pt x="1" y="1696502"/>
                  </a:lnTo>
                  <a:lnTo>
                    <a:pt x="10396" y="1693903"/>
                  </a:lnTo>
                  <a:lnTo>
                    <a:pt x="10396" y="2250846"/>
                  </a:lnTo>
                  <a:lnTo>
                    <a:pt x="1" y="2252431"/>
                  </a:lnTo>
                  <a:moveTo>
                    <a:pt x="1" y="2814888"/>
                  </a:moveTo>
                  <a:lnTo>
                    <a:pt x="1" y="2259023"/>
                  </a:lnTo>
                  <a:lnTo>
                    <a:pt x="10396" y="2257438"/>
                  </a:lnTo>
                  <a:lnTo>
                    <a:pt x="10396" y="2814381"/>
                  </a:lnTo>
                  <a:lnTo>
                    <a:pt x="1" y="2814888"/>
                  </a:lnTo>
                  <a:moveTo>
                    <a:pt x="1" y="3377409"/>
                  </a:moveTo>
                  <a:lnTo>
                    <a:pt x="1" y="2821480"/>
                  </a:lnTo>
                  <a:lnTo>
                    <a:pt x="10396" y="2820910"/>
                  </a:lnTo>
                  <a:lnTo>
                    <a:pt x="10396" y="3377980"/>
                  </a:lnTo>
                  <a:lnTo>
                    <a:pt x="1" y="3377409"/>
                  </a:lnTo>
                  <a:moveTo>
                    <a:pt x="1" y="3939930"/>
                  </a:moveTo>
                  <a:lnTo>
                    <a:pt x="1" y="3384001"/>
                  </a:lnTo>
                  <a:lnTo>
                    <a:pt x="10396" y="3384508"/>
                  </a:lnTo>
                  <a:lnTo>
                    <a:pt x="10396" y="3941514"/>
                  </a:lnTo>
                  <a:lnTo>
                    <a:pt x="1" y="3939930"/>
                  </a:lnTo>
                  <a:moveTo>
                    <a:pt x="1" y="4502387"/>
                  </a:moveTo>
                  <a:lnTo>
                    <a:pt x="1" y="3946458"/>
                  </a:lnTo>
                  <a:lnTo>
                    <a:pt x="10396" y="3948043"/>
                  </a:lnTo>
                  <a:lnTo>
                    <a:pt x="10396" y="4505050"/>
                  </a:lnTo>
                  <a:lnTo>
                    <a:pt x="1" y="4502387"/>
                  </a:lnTo>
                  <a:moveTo>
                    <a:pt x="1" y="5064845"/>
                  </a:moveTo>
                  <a:lnTo>
                    <a:pt x="1" y="4508916"/>
                  </a:lnTo>
                  <a:lnTo>
                    <a:pt x="10396" y="4511578"/>
                  </a:lnTo>
                  <a:lnTo>
                    <a:pt x="10396" y="5068521"/>
                  </a:lnTo>
                  <a:lnTo>
                    <a:pt x="1" y="5064845"/>
                  </a:lnTo>
                  <a:moveTo>
                    <a:pt x="1" y="5627366"/>
                  </a:moveTo>
                  <a:lnTo>
                    <a:pt x="1" y="5071373"/>
                  </a:lnTo>
                  <a:lnTo>
                    <a:pt x="10396" y="5075113"/>
                  </a:lnTo>
                  <a:lnTo>
                    <a:pt x="10396" y="5632120"/>
                  </a:lnTo>
                  <a:lnTo>
                    <a:pt x="1" y="5627366"/>
                  </a:lnTo>
                  <a:moveTo>
                    <a:pt x="1" y="6193055"/>
                  </a:moveTo>
                  <a:lnTo>
                    <a:pt x="1" y="5633894"/>
                  </a:lnTo>
                  <a:lnTo>
                    <a:pt x="10396" y="5638711"/>
                  </a:lnTo>
                  <a:lnTo>
                    <a:pt x="10396" y="6198950"/>
                  </a:lnTo>
                  <a:lnTo>
                    <a:pt x="1" y="619305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FD5460B1-CDC7-4B34-9055-E26E9DE5021F}"/>
                </a:ext>
              </a:extLst>
            </p:cNvPr>
            <p:cNvSpPr/>
            <p:nvPr/>
          </p:nvSpPr>
          <p:spPr>
            <a:xfrm>
              <a:off x="11121165" y="597761"/>
              <a:ext cx="8746" cy="5662416"/>
            </a:xfrm>
            <a:custGeom>
              <a:avLst/>
              <a:gdLst>
                <a:gd name="connsiteX0" fmla="*/ 1 w 8746"/>
                <a:gd name="connsiteY0" fmla="*/ 515747 h 5662413"/>
                <a:gd name="connsiteX1" fmla="*/ 1 w 8746"/>
                <a:gd name="connsiteY1" fmla="*/ 4883 h 5662413"/>
                <a:gd name="connsiteX2" fmla="*/ 8748 w 8746"/>
                <a:gd name="connsiteY2" fmla="*/ 2 h 5662413"/>
                <a:gd name="connsiteX3" fmla="*/ 8748 w 8746"/>
                <a:gd name="connsiteY3" fmla="*/ 511690 h 5662413"/>
                <a:gd name="connsiteX4" fmla="*/ 1 w 8746"/>
                <a:gd name="connsiteY4" fmla="*/ 515747 h 5662413"/>
                <a:gd name="connsiteX5" fmla="*/ 1 w 8746"/>
                <a:gd name="connsiteY5" fmla="*/ 1029653 h 5662413"/>
                <a:gd name="connsiteX6" fmla="*/ 1 w 8746"/>
                <a:gd name="connsiteY6" fmla="*/ 521768 h 5662413"/>
                <a:gd name="connsiteX7" fmla="*/ 8748 w 8746"/>
                <a:gd name="connsiteY7" fmla="*/ 517712 h 5662413"/>
                <a:gd name="connsiteX8" fmla="*/ 8748 w 8746"/>
                <a:gd name="connsiteY8" fmla="*/ 1026548 h 5662413"/>
                <a:gd name="connsiteX9" fmla="*/ 1 w 8746"/>
                <a:gd name="connsiteY9" fmla="*/ 1029653 h 5662413"/>
                <a:gd name="connsiteX10" fmla="*/ 1 w 8746"/>
                <a:gd name="connsiteY10" fmla="*/ 1543560 h 5662413"/>
                <a:gd name="connsiteX11" fmla="*/ 1 w 8746"/>
                <a:gd name="connsiteY11" fmla="*/ 1035675 h 5662413"/>
                <a:gd name="connsiteX12" fmla="*/ 8748 w 8746"/>
                <a:gd name="connsiteY12" fmla="*/ 1032505 h 5662413"/>
                <a:gd name="connsiteX13" fmla="*/ 8748 w 8746"/>
                <a:gd name="connsiteY13" fmla="*/ 1541341 h 5662413"/>
                <a:gd name="connsiteX14" fmla="*/ 1 w 8746"/>
                <a:gd name="connsiteY14" fmla="*/ 1543623 h 5662413"/>
                <a:gd name="connsiteX15" fmla="*/ 1 w 8746"/>
                <a:gd name="connsiteY15" fmla="*/ 2057466 h 5662413"/>
                <a:gd name="connsiteX16" fmla="*/ 1 w 8746"/>
                <a:gd name="connsiteY16" fmla="*/ 1549518 h 5662413"/>
                <a:gd name="connsiteX17" fmla="*/ 8748 w 8746"/>
                <a:gd name="connsiteY17" fmla="*/ 1547299 h 5662413"/>
                <a:gd name="connsiteX18" fmla="*/ 8748 w 8746"/>
                <a:gd name="connsiteY18" fmla="*/ 2056071 h 5662413"/>
                <a:gd name="connsiteX19" fmla="*/ 1 w 8746"/>
                <a:gd name="connsiteY19" fmla="*/ 2057403 h 5662413"/>
                <a:gd name="connsiteX20" fmla="*/ 1 w 8746"/>
                <a:gd name="connsiteY20" fmla="*/ 2571245 h 5662413"/>
                <a:gd name="connsiteX21" fmla="*/ 1 w 8746"/>
                <a:gd name="connsiteY21" fmla="*/ 2063360 h 5662413"/>
                <a:gd name="connsiteX22" fmla="*/ 8748 w 8746"/>
                <a:gd name="connsiteY22" fmla="*/ 2062029 h 5662413"/>
                <a:gd name="connsiteX23" fmla="*/ 8748 w 8746"/>
                <a:gd name="connsiteY23" fmla="*/ 2570802 h 5662413"/>
                <a:gd name="connsiteX24" fmla="*/ 1 w 8746"/>
                <a:gd name="connsiteY24" fmla="*/ 2571245 h 5662413"/>
                <a:gd name="connsiteX25" fmla="*/ 1 w 8746"/>
                <a:gd name="connsiteY25" fmla="*/ 3085152 h 5662413"/>
                <a:gd name="connsiteX26" fmla="*/ 1 w 8746"/>
                <a:gd name="connsiteY26" fmla="*/ 2577267 h 5662413"/>
                <a:gd name="connsiteX27" fmla="*/ 8748 w 8746"/>
                <a:gd name="connsiteY27" fmla="*/ 2576823 h 5662413"/>
                <a:gd name="connsiteX28" fmla="*/ 8748 w 8746"/>
                <a:gd name="connsiteY28" fmla="*/ 3085596 h 5662413"/>
                <a:gd name="connsiteX29" fmla="*/ 1 w 8746"/>
                <a:gd name="connsiteY29" fmla="*/ 3085152 h 5662413"/>
                <a:gd name="connsiteX30" fmla="*/ 1 w 8746"/>
                <a:gd name="connsiteY30" fmla="*/ 3599058 h 5662413"/>
                <a:gd name="connsiteX31" fmla="*/ 1 w 8746"/>
                <a:gd name="connsiteY31" fmla="*/ 3091173 h 5662413"/>
                <a:gd name="connsiteX32" fmla="*/ 8748 w 8746"/>
                <a:gd name="connsiteY32" fmla="*/ 3091617 h 5662413"/>
                <a:gd name="connsiteX33" fmla="*/ 8748 w 8746"/>
                <a:gd name="connsiteY33" fmla="*/ 3600389 h 5662413"/>
                <a:gd name="connsiteX34" fmla="*/ 1 w 8746"/>
                <a:gd name="connsiteY34" fmla="*/ 3599058 h 5662413"/>
                <a:gd name="connsiteX35" fmla="*/ 1 w 8746"/>
                <a:gd name="connsiteY35" fmla="*/ 4112901 h 5662413"/>
                <a:gd name="connsiteX36" fmla="*/ 1 w 8746"/>
                <a:gd name="connsiteY36" fmla="*/ 3605016 h 5662413"/>
                <a:gd name="connsiteX37" fmla="*/ 8748 w 8746"/>
                <a:gd name="connsiteY37" fmla="*/ 3606347 h 5662413"/>
                <a:gd name="connsiteX38" fmla="*/ 8748 w 8746"/>
                <a:gd name="connsiteY38" fmla="*/ 4115120 h 5662413"/>
                <a:gd name="connsiteX39" fmla="*/ 1 w 8746"/>
                <a:gd name="connsiteY39" fmla="*/ 4112901 h 5662413"/>
                <a:gd name="connsiteX40" fmla="*/ 1 w 8746"/>
                <a:gd name="connsiteY40" fmla="*/ 4626744 h 5662413"/>
                <a:gd name="connsiteX41" fmla="*/ 1 w 8746"/>
                <a:gd name="connsiteY41" fmla="*/ 4118922 h 5662413"/>
                <a:gd name="connsiteX42" fmla="*/ 8748 w 8746"/>
                <a:gd name="connsiteY42" fmla="*/ 4121141 h 5662413"/>
                <a:gd name="connsiteX43" fmla="*/ 8748 w 8746"/>
                <a:gd name="connsiteY43" fmla="*/ 4629913 h 5662413"/>
                <a:gd name="connsiteX44" fmla="*/ 1 w 8746"/>
                <a:gd name="connsiteY44" fmla="*/ 4626744 h 5662413"/>
                <a:gd name="connsiteX45" fmla="*/ 1 w 8746"/>
                <a:gd name="connsiteY45" fmla="*/ 5140714 h 5662413"/>
                <a:gd name="connsiteX46" fmla="*/ 1 w 8746"/>
                <a:gd name="connsiteY46" fmla="*/ 4632765 h 5662413"/>
                <a:gd name="connsiteX47" fmla="*/ 8748 w 8746"/>
                <a:gd name="connsiteY47" fmla="*/ 4635871 h 5662413"/>
                <a:gd name="connsiteX48" fmla="*/ 8748 w 8746"/>
                <a:gd name="connsiteY48" fmla="*/ 5144707 h 5662413"/>
                <a:gd name="connsiteX49" fmla="*/ 1 w 8746"/>
                <a:gd name="connsiteY49" fmla="*/ 5140714 h 5662413"/>
                <a:gd name="connsiteX50" fmla="*/ 1 w 8746"/>
                <a:gd name="connsiteY50" fmla="*/ 5657536 h 5662413"/>
                <a:gd name="connsiteX51" fmla="*/ 1 w 8746"/>
                <a:gd name="connsiteY51" fmla="*/ 5146672 h 5662413"/>
                <a:gd name="connsiteX52" fmla="*/ 8748 w 8746"/>
                <a:gd name="connsiteY52" fmla="*/ 5150729 h 5662413"/>
                <a:gd name="connsiteX53" fmla="*/ 8748 w 8746"/>
                <a:gd name="connsiteY53" fmla="*/ 5662416 h 5662413"/>
                <a:gd name="connsiteX54" fmla="*/ 1 w 8746"/>
                <a:gd name="connsiteY54" fmla="*/ 5657536 h 566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746" h="5662413">
                  <a:moveTo>
                    <a:pt x="1" y="515747"/>
                  </a:moveTo>
                  <a:lnTo>
                    <a:pt x="1" y="4883"/>
                  </a:lnTo>
                  <a:lnTo>
                    <a:pt x="8748" y="2"/>
                  </a:lnTo>
                  <a:lnTo>
                    <a:pt x="8748" y="511690"/>
                  </a:lnTo>
                  <a:lnTo>
                    <a:pt x="1" y="515747"/>
                  </a:lnTo>
                  <a:moveTo>
                    <a:pt x="1" y="1029653"/>
                  </a:moveTo>
                  <a:lnTo>
                    <a:pt x="1" y="521768"/>
                  </a:lnTo>
                  <a:lnTo>
                    <a:pt x="8748" y="517712"/>
                  </a:lnTo>
                  <a:lnTo>
                    <a:pt x="8748" y="1026548"/>
                  </a:lnTo>
                  <a:lnTo>
                    <a:pt x="1" y="1029653"/>
                  </a:lnTo>
                  <a:moveTo>
                    <a:pt x="1" y="1543560"/>
                  </a:moveTo>
                  <a:lnTo>
                    <a:pt x="1" y="1035675"/>
                  </a:lnTo>
                  <a:lnTo>
                    <a:pt x="8748" y="1032505"/>
                  </a:lnTo>
                  <a:lnTo>
                    <a:pt x="8748" y="1541341"/>
                  </a:lnTo>
                  <a:lnTo>
                    <a:pt x="1" y="1543623"/>
                  </a:lnTo>
                  <a:moveTo>
                    <a:pt x="1" y="2057466"/>
                  </a:moveTo>
                  <a:lnTo>
                    <a:pt x="1" y="1549518"/>
                  </a:lnTo>
                  <a:lnTo>
                    <a:pt x="8748" y="1547299"/>
                  </a:lnTo>
                  <a:lnTo>
                    <a:pt x="8748" y="2056071"/>
                  </a:lnTo>
                  <a:lnTo>
                    <a:pt x="1" y="2057403"/>
                  </a:lnTo>
                  <a:moveTo>
                    <a:pt x="1" y="2571245"/>
                  </a:moveTo>
                  <a:lnTo>
                    <a:pt x="1" y="2063360"/>
                  </a:lnTo>
                  <a:lnTo>
                    <a:pt x="8748" y="2062029"/>
                  </a:lnTo>
                  <a:lnTo>
                    <a:pt x="8748" y="2570802"/>
                  </a:lnTo>
                  <a:lnTo>
                    <a:pt x="1" y="2571245"/>
                  </a:lnTo>
                  <a:moveTo>
                    <a:pt x="1" y="3085152"/>
                  </a:moveTo>
                  <a:lnTo>
                    <a:pt x="1" y="2577267"/>
                  </a:lnTo>
                  <a:lnTo>
                    <a:pt x="8748" y="2576823"/>
                  </a:lnTo>
                  <a:lnTo>
                    <a:pt x="8748" y="3085596"/>
                  </a:lnTo>
                  <a:lnTo>
                    <a:pt x="1" y="3085152"/>
                  </a:lnTo>
                  <a:moveTo>
                    <a:pt x="1" y="3599058"/>
                  </a:moveTo>
                  <a:lnTo>
                    <a:pt x="1" y="3091173"/>
                  </a:lnTo>
                  <a:lnTo>
                    <a:pt x="8748" y="3091617"/>
                  </a:lnTo>
                  <a:lnTo>
                    <a:pt x="8748" y="3600389"/>
                  </a:lnTo>
                  <a:lnTo>
                    <a:pt x="1" y="3599058"/>
                  </a:lnTo>
                  <a:moveTo>
                    <a:pt x="1" y="4112901"/>
                  </a:moveTo>
                  <a:lnTo>
                    <a:pt x="1" y="3605016"/>
                  </a:lnTo>
                  <a:lnTo>
                    <a:pt x="8748" y="3606347"/>
                  </a:lnTo>
                  <a:lnTo>
                    <a:pt x="8748" y="4115120"/>
                  </a:lnTo>
                  <a:lnTo>
                    <a:pt x="1" y="4112901"/>
                  </a:lnTo>
                  <a:moveTo>
                    <a:pt x="1" y="4626744"/>
                  </a:moveTo>
                  <a:lnTo>
                    <a:pt x="1" y="4118922"/>
                  </a:lnTo>
                  <a:lnTo>
                    <a:pt x="8748" y="4121141"/>
                  </a:lnTo>
                  <a:lnTo>
                    <a:pt x="8748" y="4629913"/>
                  </a:lnTo>
                  <a:lnTo>
                    <a:pt x="1" y="4626744"/>
                  </a:lnTo>
                  <a:moveTo>
                    <a:pt x="1" y="5140714"/>
                  </a:moveTo>
                  <a:lnTo>
                    <a:pt x="1" y="4632765"/>
                  </a:lnTo>
                  <a:lnTo>
                    <a:pt x="8748" y="4635871"/>
                  </a:lnTo>
                  <a:lnTo>
                    <a:pt x="8748" y="5144707"/>
                  </a:lnTo>
                  <a:lnTo>
                    <a:pt x="1" y="5140714"/>
                  </a:lnTo>
                  <a:moveTo>
                    <a:pt x="1" y="5657536"/>
                  </a:moveTo>
                  <a:lnTo>
                    <a:pt x="1" y="5146672"/>
                  </a:lnTo>
                  <a:lnTo>
                    <a:pt x="8748" y="5150729"/>
                  </a:lnTo>
                  <a:lnTo>
                    <a:pt x="8748" y="5662416"/>
                  </a:lnTo>
                  <a:lnTo>
                    <a:pt x="1" y="5657536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8A8C9796-F453-49B8-9B31-2D6FC95EA2F8}"/>
                </a:ext>
              </a:extLst>
            </p:cNvPr>
            <p:cNvSpPr/>
            <p:nvPr/>
          </p:nvSpPr>
          <p:spPr>
            <a:xfrm>
              <a:off x="10721539" y="823276"/>
              <a:ext cx="7351" cy="5211385"/>
            </a:xfrm>
            <a:custGeom>
              <a:avLst/>
              <a:gdLst>
                <a:gd name="connsiteX0" fmla="*/ 1 w 7351"/>
                <a:gd name="connsiteY0" fmla="*/ 474358 h 5211382"/>
                <a:gd name="connsiteX1" fmla="*/ 1 w 7351"/>
                <a:gd name="connsiteY1" fmla="*/ 4122 h 5211382"/>
                <a:gd name="connsiteX2" fmla="*/ 7353 w 7351"/>
                <a:gd name="connsiteY2" fmla="*/ 2 h 5211382"/>
                <a:gd name="connsiteX3" fmla="*/ 7353 w 7351"/>
                <a:gd name="connsiteY3" fmla="*/ 470999 h 5211382"/>
                <a:gd name="connsiteX4" fmla="*/ 1 w 7351"/>
                <a:gd name="connsiteY4" fmla="*/ 474358 h 5211382"/>
                <a:gd name="connsiteX5" fmla="*/ 1 w 7351"/>
                <a:gd name="connsiteY5" fmla="*/ 947446 h 5211382"/>
                <a:gd name="connsiteX6" fmla="*/ 1 w 7351"/>
                <a:gd name="connsiteY6" fmla="*/ 479872 h 5211382"/>
                <a:gd name="connsiteX7" fmla="*/ 7353 w 7351"/>
                <a:gd name="connsiteY7" fmla="*/ 476513 h 5211382"/>
                <a:gd name="connsiteX8" fmla="*/ 7353 w 7351"/>
                <a:gd name="connsiteY8" fmla="*/ 944784 h 5211382"/>
                <a:gd name="connsiteX9" fmla="*/ 1 w 7351"/>
                <a:gd name="connsiteY9" fmla="*/ 947446 h 5211382"/>
                <a:gd name="connsiteX10" fmla="*/ 1 w 7351"/>
                <a:gd name="connsiteY10" fmla="*/ 1420407 h 5211382"/>
                <a:gd name="connsiteX11" fmla="*/ 1 w 7351"/>
                <a:gd name="connsiteY11" fmla="*/ 952897 h 5211382"/>
                <a:gd name="connsiteX12" fmla="*/ 7353 w 7351"/>
                <a:gd name="connsiteY12" fmla="*/ 950298 h 5211382"/>
                <a:gd name="connsiteX13" fmla="*/ 7353 w 7351"/>
                <a:gd name="connsiteY13" fmla="*/ 1418506 h 5211382"/>
                <a:gd name="connsiteX14" fmla="*/ 1 w 7351"/>
                <a:gd name="connsiteY14" fmla="*/ 1420407 h 5211382"/>
                <a:gd name="connsiteX15" fmla="*/ 1 w 7351"/>
                <a:gd name="connsiteY15" fmla="*/ 1893432 h 5211382"/>
                <a:gd name="connsiteX16" fmla="*/ 1 w 7351"/>
                <a:gd name="connsiteY16" fmla="*/ 1425921 h 5211382"/>
                <a:gd name="connsiteX17" fmla="*/ 7353 w 7351"/>
                <a:gd name="connsiteY17" fmla="*/ 1424083 h 5211382"/>
                <a:gd name="connsiteX18" fmla="*/ 7353 w 7351"/>
                <a:gd name="connsiteY18" fmla="*/ 1892608 h 5211382"/>
                <a:gd name="connsiteX19" fmla="*/ 1 w 7351"/>
                <a:gd name="connsiteY19" fmla="*/ 1893749 h 5211382"/>
                <a:gd name="connsiteX20" fmla="*/ 1 w 7351"/>
                <a:gd name="connsiteY20" fmla="*/ 2366710 h 5211382"/>
                <a:gd name="connsiteX21" fmla="*/ 1 w 7351"/>
                <a:gd name="connsiteY21" fmla="*/ 1898946 h 5211382"/>
                <a:gd name="connsiteX22" fmla="*/ 7353 w 7351"/>
                <a:gd name="connsiteY22" fmla="*/ 1897805 h 5211382"/>
                <a:gd name="connsiteX23" fmla="*/ 7353 w 7351"/>
                <a:gd name="connsiteY23" fmla="*/ 2366013 h 5211382"/>
                <a:gd name="connsiteX24" fmla="*/ 1 w 7351"/>
                <a:gd name="connsiteY24" fmla="*/ 2366393 h 5211382"/>
                <a:gd name="connsiteX25" fmla="*/ 1 w 7351"/>
                <a:gd name="connsiteY25" fmla="*/ 2839481 h 5211382"/>
                <a:gd name="connsiteX26" fmla="*/ 1 w 7351"/>
                <a:gd name="connsiteY26" fmla="*/ 2371907 h 5211382"/>
                <a:gd name="connsiteX27" fmla="*/ 7353 w 7351"/>
                <a:gd name="connsiteY27" fmla="*/ 2371527 h 5211382"/>
                <a:gd name="connsiteX28" fmla="*/ 7353 w 7351"/>
                <a:gd name="connsiteY28" fmla="*/ 2839861 h 5211382"/>
                <a:gd name="connsiteX29" fmla="*/ 1 w 7351"/>
                <a:gd name="connsiteY29" fmla="*/ 2839481 h 5211382"/>
                <a:gd name="connsiteX30" fmla="*/ 1 w 7351"/>
                <a:gd name="connsiteY30" fmla="*/ 3312442 h 5211382"/>
                <a:gd name="connsiteX31" fmla="*/ 1 w 7351"/>
                <a:gd name="connsiteY31" fmla="*/ 2844995 h 5211382"/>
                <a:gd name="connsiteX32" fmla="*/ 7353 w 7351"/>
                <a:gd name="connsiteY32" fmla="*/ 2845375 h 5211382"/>
                <a:gd name="connsiteX33" fmla="*/ 7353 w 7351"/>
                <a:gd name="connsiteY33" fmla="*/ 3313583 h 5211382"/>
                <a:gd name="connsiteX34" fmla="*/ 1 w 7351"/>
                <a:gd name="connsiteY34" fmla="*/ 3312442 h 5211382"/>
                <a:gd name="connsiteX35" fmla="*/ 1 w 7351"/>
                <a:gd name="connsiteY35" fmla="*/ 3785467 h 5211382"/>
                <a:gd name="connsiteX36" fmla="*/ 1 w 7351"/>
                <a:gd name="connsiteY36" fmla="*/ 3317956 h 5211382"/>
                <a:gd name="connsiteX37" fmla="*/ 7353 w 7351"/>
                <a:gd name="connsiteY37" fmla="*/ 3319097 h 5211382"/>
                <a:gd name="connsiteX38" fmla="*/ 7353 w 7351"/>
                <a:gd name="connsiteY38" fmla="*/ 3787368 h 5211382"/>
                <a:gd name="connsiteX39" fmla="*/ 1 w 7351"/>
                <a:gd name="connsiteY39" fmla="*/ 3785467 h 5211382"/>
                <a:gd name="connsiteX40" fmla="*/ 1 w 7351"/>
                <a:gd name="connsiteY40" fmla="*/ 4258428 h 5211382"/>
                <a:gd name="connsiteX41" fmla="*/ 1 w 7351"/>
                <a:gd name="connsiteY41" fmla="*/ 3790981 h 5211382"/>
                <a:gd name="connsiteX42" fmla="*/ 7353 w 7351"/>
                <a:gd name="connsiteY42" fmla="*/ 3792882 h 5211382"/>
                <a:gd name="connsiteX43" fmla="*/ 7353 w 7351"/>
                <a:gd name="connsiteY43" fmla="*/ 4261090 h 5211382"/>
                <a:gd name="connsiteX44" fmla="*/ 1 w 7351"/>
                <a:gd name="connsiteY44" fmla="*/ 4258428 h 5211382"/>
                <a:gd name="connsiteX45" fmla="*/ 1 w 7351"/>
                <a:gd name="connsiteY45" fmla="*/ 4731516 h 5211382"/>
                <a:gd name="connsiteX46" fmla="*/ 1 w 7351"/>
                <a:gd name="connsiteY46" fmla="*/ 4263942 h 5211382"/>
                <a:gd name="connsiteX47" fmla="*/ 7353 w 7351"/>
                <a:gd name="connsiteY47" fmla="*/ 4266604 h 5211382"/>
                <a:gd name="connsiteX48" fmla="*/ 7353 w 7351"/>
                <a:gd name="connsiteY48" fmla="*/ 4734875 h 5211382"/>
                <a:gd name="connsiteX49" fmla="*/ 1 w 7351"/>
                <a:gd name="connsiteY49" fmla="*/ 4731516 h 5211382"/>
                <a:gd name="connsiteX50" fmla="*/ 1 w 7351"/>
                <a:gd name="connsiteY50" fmla="*/ 5207266 h 5211382"/>
                <a:gd name="connsiteX51" fmla="*/ 1 w 7351"/>
                <a:gd name="connsiteY51" fmla="*/ 4737030 h 5211382"/>
                <a:gd name="connsiteX52" fmla="*/ 7353 w 7351"/>
                <a:gd name="connsiteY52" fmla="*/ 4740389 h 5211382"/>
                <a:gd name="connsiteX53" fmla="*/ 7353 w 7351"/>
                <a:gd name="connsiteY53" fmla="*/ 5211385 h 5211382"/>
                <a:gd name="connsiteX54" fmla="*/ 1 w 7351"/>
                <a:gd name="connsiteY54" fmla="*/ 5207266 h 521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351" h="5211382">
                  <a:moveTo>
                    <a:pt x="1" y="474358"/>
                  </a:moveTo>
                  <a:lnTo>
                    <a:pt x="1" y="4122"/>
                  </a:lnTo>
                  <a:lnTo>
                    <a:pt x="7353" y="2"/>
                  </a:lnTo>
                  <a:lnTo>
                    <a:pt x="7353" y="470999"/>
                  </a:lnTo>
                  <a:lnTo>
                    <a:pt x="1" y="474358"/>
                  </a:lnTo>
                  <a:moveTo>
                    <a:pt x="1" y="947446"/>
                  </a:moveTo>
                  <a:lnTo>
                    <a:pt x="1" y="479872"/>
                  </a:lnTo>
                  <a:lnTo>
                    <a:pt x="7353" y="476513"/>
                  </a:lnTo>
                  <a:lnTo>
                    <a:pt x="7353" y="944784"/>
                  </a:lnTo>
                  <a:lnTo>
                    <a:pt x="1" y="947446"/>
                  </a:lnTo>
                  <a:moveTo>
                    <a:pt x="1" y="1420407"/>
                  </a:moveTo>
                  <a:lnTo>
                    <a:pt x="1" y="952897"/>
                  </a:lnTo>
                  <a:lnTo>
                    <a:pt x="7353" y="950298"/>
                  </a:lnTo>
                  <a:lnTo>
                    <a:pt x="7353" y="1418506"/>
                  </a:lnTo>
                  <a:lnTo>
                    <a:pt x="1" y="1420407"/>
                  </a:lnTo>
                  <a:moveTo>
                    <a:pt x="1" y="1893432"/>
                  </a:moveTo>
                  <a:lnTo>
                    <a:pt x="1" y="1425921"/>
                  </a:lnTo>
                  <a:lnTo>
                    <a:pt x="7353" y="1424083"/>
                  </a:lnTo>
                  <a:lnTo>
                    <a:pt x="7353" y="1892608"/>
                  </a:lnTo>
                  <a:lnTo>
                    <a:pt x="1" y="1893749"/>
                  </a:lnTo>
                  <a:moveTo>
                    <a:pt x="1" y="2366710"/>
                  </a:moveTo>
                  <a:lnTo>
                    <a:pt x="1" y="1898946"/>
                  </a:lnTo>
                  <a:lnTo>
                    <a:pt x="7353" y="1897805"/>
                  </a:lnTo>
                  <a:lnTo>
                    <a:pt x="7353" y="2366013"/>
                  </a:lnTo>
                  <a:lnTo>
                    <a:pt x="1" y="2366393"/>
                  </a:lnTo>
                  <a:moveTo>
                    <a:pt x="1" y="2839481"/>
                  </a:moveTo>
                  <a:lnTo>
                    <a:pt x="1" y="2371907"/>
                  </a:lnTo>
                  <a:lnTo>
                    <a:pt x="7353" y="2371527"/>
                  </a:lnTo>
                  <a:lnTo>
                    <a:pt x="7353" y="2839861"/>
                  </a:lnTo>
                  <a:lnTo>
                    <a:pt x="1" y="2839481"/>
                  </a:lnTo>
                  <a:moveTo>
                    <a:pt x="1" y="3312442"/>
                  </a:moveTo>
                  <a:lnTo>
                    <a:pt x="1" y="2844995"/>
                  </a:lnTo>
                  <a:lnTo>
                    <a:pt x="7353" y="2845375"/>
                  </a:lnTo>
                  <a:lnTo>
                    <a:pt x="7353" y="3313583"/>
                  </a:lnTo>
                  <a:lnTo>
                    <a:pt x="1" y="3312442"/>
                  </a:lnTo>
                  <a:moveTo>
                    <a:pt x="1" y="3785467"/>
                  </a:moveTo>
                  <a:lnTo>
                    <a:pt x="1" y="3317956"/>
                  </a:lnTo>
                  <a:lnTo>
                    <a:pt x="7353" y="3319097"/>
                  </a:lnTo>
                  <a:lnTo>
                    <a:pt x="7353" y="3787368"/>
                  </a:lnTo>
                  <a:lnTo>
                    <a:pt x="1" y="3785467"/>
                  </a:lnTo>
                  <a:moveTo>
                    <a:pt x="1" y="4258428"/>
                  </a:moveTo>
                  <a:lnTo>
                    <a:pt x="1" y="3790981"/>
                  </a:lnTo>
                  <a:lnTo>
                    <a:pt x="7353" y="3792882"/>
                  </a:lnTo>
                  <a:lnTo>
                    <a:pt x="7353" y="4261090"/>
                  </a:lnTo>
                  <a:lnTo>
                    <a:pt x="1" y="4258428"/>
                  </a:lnTo>
                  <a:moveTo>
                    <a:pt x="1" y="4731516"/>
                  </a:moveTo>
                  <a:lnTo>
                    <a:pt x="1" y="4263942"/>
                  </a:lnTo>
                  <a:lnTo>
                    <a:pt x="7353" y="4266604"/>
                  </a:lnTo>
                  <a:lnTo>
                    <a:pt x="7353" y="4734875"/>
                  </a:lnTo>
                  <a:lnTo>
                    <a:pt x="1" y="4731516"/>
                  </a:lnTo>
                  <a:moveTo>
                    <a:pt x="1" y="5207266"/>
                  </a:moveTo>
                  <a:lnTo>
                    <a:pt x="1" y="4737030"/>
                  </a:lnTo>
                  <a:lnTo>
                    <a:pt x="7353" y="4740389"/>
                  </a:lnTo>
                  <a:lnTo>
                    <a:pt x="7353" y="5211385"/>
                  </a:lnTo>
                  <a:lnTo>
                    <a:pt x="1" y="5207266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id="{A86CDC2E-FF9F-4082-8479-CB1090882E37}"/>
                </a:ext>
              </a:extLst>
            </p:cNvPr>
            <p:cNvSpPr/>
            <p:nvPr/>
          </p:nvSpPr>
          <p:spPr>
            <a:xfrm>
              <a:off x="10380602" y="1015579"/>
              <a:ext cx="6338" cy="4826843"/>
            </a:xfrm>
            <a:custGeom>
              <a:avLst/>
              <a:gdLst>
                <a:gd name="connsiteX0" fmla="*/ 1 w 6338"/>
                <a:gd name="connsiteY0" fmla="*/ 438991 h 4826840"/>
                <a:gd name="connsiteX1" fmla="*/ 1 w 6338"/>
                <a:gd name="connsiteY1" fmla="*/ 3552 h 4826840"/>
                <a:gd name="connsiteX2" fmla="*/ 6339 w 6338"/>
                <a:gd name="connsiteY2" fmla="*/ 2 h 4826840"/>
                <a:gd name="connsiteX3" fmla="*/ 6339 w 6338"/>
                <a:gd name="connsiteY3" fmla="*/ 436202 h 4826840"/>
                <a:gd name="connsiteX4" fmla="*/ 1 w 6338"/>
                <a:gd name="connsiteY4" fmla="*/ 439117 h 4826840"/>
                <a:gd name="connsiteX5" fmla="*/ 1 w 6338"/>
                <a:gd name="connsiteY5" fmla="*/ 877281 h 4826840"/>
                <a:gd name="connsiteX6" fmla="*/ 1 w 6338"/>
                <a:gd name="connsiteY6" fmla="*/ 444188 h 4826840"/>
                <a:gd name="connsiteX7" fmla="*/ 6339 w 6338"/>
                <a:gd name="connsiteY7" fmla="*/ 441272 h 4826840"/>
                <a:gd name="connsiteX8" fmla="*/ 6339 w 6338"/>
                <a:gd name="connsiteY8" fmla="*/ 875000 h 4826840"/>
                <a:gd name="connsiteX9" fmla="*/ 1 w 6338"/>
                <a:gd name="connsiteY9" fmla="*/ 877281 h 4826840"/>
                <a:gd name="connsiteX10" fmla="*/ 1 w 6338"/>
                <a:gd name="connsiteY10" fmla="*/ 1315446 h 4826840"/>
                <a:gd name="connsiteX11" fmla="*/ 1 w 6338"/>
                <a:gd name="connsiteY11" fmla="*/ 882669 h 4826840"/>
                <a:gd name="connsiteX12" fmla="*/ 6339 w 6338"/>
                <a:gd name="connsiteY12" fmla="*/ 880387 h 4826840"/>
                <a:gd name="connsiteX13" fmla="*/ 6339 w 6338"/>
                <a:gd name="connsiteY13" fmla="*/ 1313671 h 4826840"/>
                <a:gd name="connsiteX14" fmla="*/ 1 w 6338"/>
                <a:gd name="connsiteY14" fmla="*/ 1315319 h 4826840"/>
                <a:gd name="connsiteX15" fmla="*/ 1 w 6338"/>
                <a:gd name="connsiteY15" fmla="*/ 1753483 h 4826840"/>
                <a:gd name="connsiteX16" fmla="*/ 1 w 6338"/>
                <a:gd name="connsiteY16" fmla="*/ 1320516 h 4826840"/>
                <a:gd name="connsiteX17" fmla="*/ 6339 w 6338"/>
                <a:gd name="connsiteY17" fmla="*/ 1318931 h 4826840"/>
                <a:gd name="connsiteX18" fmla="*/ 6339 w 6338"/>
                <a:gd name="connsiteY18" fmla="*/ 1752595 h 4826840"/>
                <a:gd name="connsiteX19" fmla="*/ 1 w 6338"/>
                <a:gd name="connsiteY19" fmla="*/ 1753610 h 4826840"/>
                <a:gd name="connsiteX20" fmla="*/ 1 w 6338"/>
                <a:gd name="connsiteY20" fmla="*/ 2191710 h 4826840"/>
                <a:gd name="connsiteX21" fmla="*/ 1 w 6338"/>
                <a:gd name="connsiteY21" fmla="*/ 1758680 h 4826840"/>
                <a:gd name="connsiteX22" fmla="*/ 6339 w 6338"/>
                <a:gd name="connsiteY22" fmla="*/ 1757729 h 4826840"/>
                <a:gd name="connsiteX23" fmla="*/ 6339 w 6338"/>
                <a:gd name="connsiteY23" fmla="*/ 2191394 h 4826840"/>
                <a:gd name="connsiteX24" fmla="*/ 1 w 6338"/>
                <a:gd name="connsiteY24" fmla="*/ 2191394 h 4826840"/>
                <a:gd name="connsiteX25" fmla="*/ 1 w 6338"/>
                <a:gd name="connsiteY25" fmla="*/ 2629621 h 4826840"/>
                <a:gd name="connsiteX26" fmla="*/ 1 w 6338"/>
                <a:gd name="connsiteY26" fmla="*/ 2196844 h 4826840"/>
                <a:gd name="connsiteX27" fmla="*/ 6339 w 6338"/>
                <a:gd name="connsiteY27" fmla="*/ 2196844 h 4826840"/>
                <a:gd name="connsiteX28" fmla="*/ 6339 w 6338"/>
                <a:gd name="connsiteY28" fmla="*/ 2630572 h 4826840"/>
                <a:gd name="connsiteX29" fmla="*/ 1 w 6338"/>
                <a:gd name="connsiteY29" fmla="*/ 2630255 h 4826840"/>
                <a:gd name="connsiteX30" fmla="*/ 1 w 6338"/>
                <a:gd name="connsiteY30" fmla="*/ 3068419 h 4826840"/>
                <a:gd name="connsiteX31" fmla="*/ 1 w 6338"/>
                <a:gd name="connsiteY31" fmla="*/ 2635072 h 4826840"/>
                <a:gd name="connsiteX32" fmla="*/ 6339 w 6338"/>
                <a:gd name="connsiteY32" fmla="*/ 2635072 h 4826840"/>
                <a:gd name="connsiteX33" fmla="*/ 6339 w 6338"/>
                <a:gd name="connsiteY33" fmla="*/ 3069370 h 4826840"/>
                <a:gd name="connsiteX34" fmla="*/ 1 w 6338"/>
                <a:gd name="connsiteY34" fmla="*/ 3068419 h 4826840"/>
                <a:gd name="connsiteX35" fmla="*/ 1 w 6338"/>
                <a:gd name="connsiteY35" fmla="*/ 3506519 h 4826840"/>
                <a:gd name="connsiteX36" fmla="*/ 1 w 6338"/>
                <a:gd name="connsiteY36" fmla="*/ 3073172 h 4826840"/>
                <a:gd name="connsiteX37" fmla="*/ 6339 w 6338"/>
                <a:gd name="connsiteY37" fmla="*/ 3074187 h 4826840"/>
                <a:gd name="connsiteX38" fmla="*/ 6339 w 6338"/>
                <a:gd name="connsiteY38" fmla="*/ 3507851 h 4826840"/>
                <a:gd name="connsiteX39" fmla="*/ 1 w 6338"/>
                <a:gd name="connsiteY39" fmla="*/ 3506203 h 4826840"/>
                <a:gd name="connsiteX40" fmla="*/ 1 w 6338"/>
                <a:gd name="connsiteY40" fmla="*/ 3944367 h 4826840"/>
                <a:gd name="connsiteX41" fmla="*/ 1 w 6338"/>
                <a:gd name="connsiteY41" fmla="*/ 3511336 h 4826840"/>
                <a:gd name="connsiteX42" fmla="*/ 6339 w 6338"/>
                <a:gd name="connsiteY42" fmla="*/ 3512984 h 4826840"/>
                <a:gd name="connsiteX43" fmla="*/ 6339 w 6338"/>
                <a:gd name="connsiteY43" fmla="*/ 3946648 h 4826840"/>
                <a:gd name="connsiteX44" fmla="*/ 1 w 6338"/>
                <a:gd name="connsiteY44" fmla="*/ 3944367 h 4826840"/>
                <a:gd name="connsiteX45" fmla="*/ 1 w 6338"/>
                <a:gd name="connsiteY45" fmla="*/ 4382594 h 4826840"/>
                <a:gd name="connsiteX46" fmla="*/ 1 w 6338"/>
                <a:gd name="connsiteY46" fmla="*/ 3949501 h 4826840"/>
                <a:gd name="connsiteX47" fmla="*/ 6339 w 6338"/>
                <a:gd name="connsiteY47" fmla="*/ 3951719 h 4826840"/>
                <a:gd name="connsiteX48" fmla="*/ 6339 w 6338"/>
                <a:gd name="connsiteY48" fmla="*/ 4385447 h 4826840"/>
                <a:gd name="connsiteX49" fmla="*/ 1 w 6338"/>
                <a:gd name="connsiteY49" fmla="*/ 4382594 h 4826840"/>
                <a:gd name="connsiteX50" fmla="*/ 1 w 6338"/>
                <a:gd name="connsiteY50" fmla="*/ 4823230 h 4826840"/>
                <a:gd name="connsiteX51" fmla="*/ 1 w 6338"/>
                <a:gd name="connsiteY51" fmla="*/ 4387728 h 4826840"/>
                <a:gd name="connsiteX52" fmla="*/ 6339 w 6338"/>
                <a:gd name="connsiteY52" fmla="*/ 4390644 h 4826840"/>
                <a:gd name="connsiteX53" fmla="*/ 6339 w 6338"/>
                <a:gd name="connsiteY53" fmla="*/ 4826843 h 4826840"/>
                <a:gd name="connsiteX54" fmla="*/ 1 w 6338"/>
                <a:gd name="connsiteY54" fmla="*/ 4823293 h 482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338" h="4826840">
                  <a:moveTo>
                    <a:pt x="1" y="438991"/>
                  </a:moveTo>
                  <a:lnTo>
                    <a:pt x="1" y="3552"/>
                  </a:lnTo>
                  <a:lnTo>
                    <a:pt x="6339" y="2"/>
                  </a:lnTo>
                  <a:lnTo>
                    <a:pt x="6339" y="436202"/>
                  </a:lnTo>
                  <a:lnTo>
                    <a:pt x="1" y="439117"/>
                  </a:lnTo>
                  <a:moveTo>
                    <a:pt x="1" y="877281"/>
                  </a:moveTo>
                  <a:lnTo>
                    <a:pt x="1" y="444188"/>
                  </a:lnTo>
                  <a:lnTo>
                    <a:pt x="6339" y="441272"/>
                  </a:lnTo>
                  <a:lnTo>
                    <a:pt x="6339" y="875000"/>
                  </a:lnTo>
                  <a:lnTo>
                    <a:pt x="1" y="877281"/>
                  </a:lnTo>
                  <a:moveTo>
                    <a:pt x="1" y="1315446"/>
                  </a:moveTo>
                  <a:lnTo>
                    <a:pt x="1" y="882669"/>
                  </a:lnTo>
                  <a:lnTo>
                    <a:pt x="6339" y="880387"/>
                  </a:lnTo>
                  <a:lnTo>
                    <a:pt x="6339" y="1313671"/>
                  </a:lnTo>
                  <a:lnTo>
                    <a:pt x="1" y="1315319"/>
                  </a:lnTo>
                  <a:moveTo>
                    <a:pt x="1" y="1753483"/>
                  </a:moveTo>
                  <a:lnTo>
                    <a:pt x="1" y="1320516"/>
                  </a:lnTo>
                  <a:lnTo>
                    <a:pt x="6339" y="1318931"/>
                  </a:lnTo>
                  <a:lnTo>
                    <a:pt x="6339" y="1752595"/>
                  </a:lnTo>
                  <a:lnTo>
                    <a:pt x="1" y="1753610"/>
                  </a:lnTo>
                  <a:moveTo>
                    <a:pt x="1" y="2191710"/>
                  </a:moveTo>
                  <a:lnTo>
                    <a:pt x="1" y="1758680"/>
                  </a:lnTo>
                  <a:lnTo>
                    <a:pt x="6339" y="1757729"/>
                  </a:lnTo>
                  <a:lnTo>
                    <a:pt x="6339" y="2191394"/>
                  </a:lnTo>
                  <a:lnTo>
                    <a:pt x="1" y="2191394"/>
                  </a:lnTo>
                  <a:moveTo>
                    <a:pt x="1" y="2629621"/>
                  </a:moveTo>
                  <a:lnTo>
                    <a:pt x="1" y="2196844"/>
                  </a:lnTo>
                  <a:lnTo>
                    <a:pt x="6339" y="2196844"/>
                  </a:lnTo>
                  <a:lnTo>
                    <a:pt x="6339" y="2630572"/>
                  </a:lnTo>
                  <a:lnTo>
                    <a:pt x="1" y="2630255"/>
                  </a:lnTo>
                  <a:moveTo>
                    <a:pt x="1" y="3068419"/>
                  </a:moveTo>
                  <a:lnTo>
                    <a:pt x="1" y="2635072"/>
                  </a:lnTo>
                  <a:lnTo>
                    <a:pt x="6339" y="2635072"/>
                  </a:lnTo>
                  <a:lnTo>
                    <a:pt x="6339" y="3069370"/>
                  </a:lnTo>
                  <a:lnTo>
                    <a:pt x="1" y="3068419"/>
                  </a:lnTo>
                  <a:moveTo>
                    <a:pt x="1" y="3506519"/>
                  </a:moveTo>
                  <a:lnTo>
                    <a:pt x="1" y="3073172"/>
                  </a:lnTo>
                  <a:lnTo>
                    <a:pt x="6339" y="3074187"/>
                  </a:lnTo>
                  <a:lnTo>
                    <a:pt x="6339" y="3507851"/>
                  </a:lnTo>
                  <a:lnTo>
                    <a:pt x="1" y="3506203"/>
                  </a:lnTo>
                  <a:moveTo>
                    <a:pt x="1" y="3944367"/>
                  </a:moveTo>
                  <a:lnTo>
                    <a:pt x="1" y="3511336"/>
                  </a:lnTo>
                  <a:lnTo>
                    <a:pt x="6339" y="3512984"/>
                  </a:lnTo>
                  <a:lnTo>
                    <a:pt x="6339" y="3946648"/>
                  </a:lnTo>
                  <a:lnTo>
                    <a:pt x="1" y="3944367"/>
                  </a:lnTo>
                  <a:moveTo>
                    <a:pt x="1" y="4382594"/>
                  </a:moveTo>
                  <a:lnTo>
                    <a:pt x="1" y="3949501"/>
                  </a:lnTo>
                  <a:lnTo>
                    <a:pt x="6339" y="3951719"/>
                  </a:lnTo>
                  <a:lnTo>
                    <a:pt x="6339" y="4385447"/>
                  </a:lnTo>
                  <a:lnTo>
                    <a:pt x="1" y="4382594"/>
                  </a:lnTo>
                  <a:moveTo>
                    <a:pt x="1" y="4823230"/>
                  </a:moveTo>
                  <a:lnTo>
                    <a:pt x="1" y="4387728"/>
                  </a:lnTo>
                  <a:lnTo>
                    <a:pt x="6339" y="4390644"/>
                  </a:lnTo>
                  <a:lnTo>
                    <a:pt x="6339" y="4826843"/>
                  </a:lnTo>
                  <a:lnTo>
                    <a:pt x="1" y="4823293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id="{FC92E932-EF38-48EE-A3CA-7FF0CDDA19F8}"/>
                </a:ext>
              </a:extLst>
            </p:cNvPr>
            <p:cNvSpPr/>
            <p:nvPr/>
          </p:nvSpPr>
          <p:spPr>
            <a:xfrm>
              <a:off x="10086762" y="1181453"/>
              <a:ext cx="5450" cy="4495161"/>
            </a:xfrm>
            <a:custGeom>
              <a:avLst/>
              <a:gdLst>
                <a:gd name="connsiteX0" fmla="*/ 1 w 5450"/>
                <a:gd name="connsiteY0" fmla="*/ 408694 h 4495159"/>
                <a:gd name="connsiteX1" fmla="*/ 1 w 5450"/>
                <a:gd name="connsiteY1" fmla="*/ 3045 h 4495159"/>
                <a:gd name="connsiteX2" fmla="*/ 5452 w 5450"/>
                <a:gd name="connsiteY2" fmla="*/ 2 h 4495159"/>
                <a:gd name="connsiteX3" fmla="*/ 5452 w 5450"/>
                <a:gd name="connsiteY3" fmla="*/ 406222 h 4495159"/>
                <a:gd name="connsiteX4" fmla="*/ 1 w 5450"/>
                <a:gd name="connsiteY4" fmla="*/ 408757 h 4495159"/>
                <a:gd name="connsiteX5" fmla="*/ 1 w 5450"/>
                <a:gd name="connsiteY5" fmla="*/ 816878 h 4495159"/>
                <a:gd name="connsiteX6" fmla="*/ 1 w 5450"/>
                <a:gd name="connsiteY6" fmla="*/ 413447 h 4495159"/>
                <a:gd name="connsiteX7" fmla="*/ 5452 w 5450"/>
                <a:gd name="connsiteY7" fmla="*/ 410912 h 4495159"/>
                <a:gd name="connsiteX8" fmla="*/ 5452 w 5450"/>
                <a:gd name="connsiteY8" fmla="*/ 814850 h 4495159"/>
                <a:gd name="connsiteX9" fmla="*/ 1 w 5450"/>
                <a:gd name="connsiteY9" fmla="*/ 816814 h 4495159"/>
                <a:gd name="connsiteX10" fmla="*/ 1 w 5450"/>
                <a:gd name="connsiteY10" fmla="*/ 1224872 h 4495159"/>
                <a:gd name="connsiteX11" fmla="*/ 1 w 5450"/>
                <a:gd name="connsiteY11" fmla="*/ 821568 h 4495159"/>
                <a:gd name="connsiteX12" fmla="*/ 5452 w 5450"/>
                <a:gd name="connsiteY12" fmla="*/ 819603 h 4495159"/>
                <a:gd name="connsiteX13" fmla="*/ 5452 w 5450"/>
                <a:gd name="connsiteY13" fmla="*/ 1223477 h 4495159"/>
                <a:gd name="connsiteX14" fmla="*/ 1 w 5450"/>
                <a:gd name="connsiteY14" fmla="*/ 1224872 h 4495159"/>
                <a:gd name="connsiteX15" fmla="*/ 1 w 5450"/>
                <a:gd name="connsiteY15" fmla="*/ 1632992 h 4495159"/>
                <a:gd name="connsiteX16" fmla="*/ 1 w 5450"/>
                <a:gd name="connsiteY16" fmla="*/ 1229625 h 4495159"/>
                <a:gd name="connsiteX17" fmla="*/ 5452 w 5450"/>
                <a:gd name="connsiteY17" fmla="*/ 1228231 h 4495159"/>
                <a:gd name="connsiteX18" fmla="*/ 5452 w 5450"/>
                <a:gd name="connsiteY18" fmla="*/ 1632169 h 4495159"/>
                <a:gd name="connsiteX19" fmla="*/ 1 w 5450"/>
                <a:gd name="connsiteY19" fmla="*/ 1632992 h 4495159"/>
                <a:gd name="connsiteX20" fmla="*/ 1 w 5450"/>
                <a:gd name="connsiteY20" fmla="*/ 2041050 h 4495159"/>
                <a:gd name="connsiteX21" fmla="*/ 1 w 5450"/>
                <a:gd name="connsiteY21" fmla="*/ 1637746 h 4495159"/>
                <a:gd name="connsiteX22" fmla="*/ 5452 w 5450"/>
                <a:gd name="connsiteY22" fmla="*/ 1636922 h 4495159"/>
                <a:gd name="connsiteX23" fmla="*/ 5452 w 5450"/>
                <a:gd name="connsiteY23" fmla="*/ 2040796 h 4495159"/>
                <a:gd name="connsiteX24" fmla="*/ 1 w 5450"/>
                <a:gd name="connsiteY24" fmla="*/ 2040796 h 4495159"/>
                <a:gd name="connsiteX25" fmla="*/ 1 w 5450"/>
                <a:gd name="connsiteY25" fmla="*/ 2448980 h 4495159"/>
                <a:gd name="connsiteX26" fmla="*/ 1 w 5450"/>
                <a:gd name="connsiteY26" fmla="*/ 2045803 h 4495159"/>
                <a:gd name="connsiteX27" fmla="*/ 5452 w 5450"/>
                <a:gd name="connsiteY27" fmla="*/ 2045803 h 4495159"/>
                <a:gd name="connsiteX28" fmla="*/ 5452 w 5450"/>
                <a:gd name="connsiteY28" fmla="*/ 2449741 h 4495159"/>
                <a:gd name="connsiteX29" fmla="*/ 1 w 5450"/>
                <a:gd name="connsiteY29" fmla="*/ 2449741 h 4495159"/>
                <a:gd name="connsiteX30" fmla="*/ 1 w 5450"/>
                <a:gd name="connsiteY30" fmla="*/ 2857798 h 4495159"/>
                <a:gd name="connsiteX31" fmla="*/ 1 w 5450"/>
                <a:gd name="connsiteY31" fmla="*/ 2453988 h 4495159"/>
                <a:gd name="connsiteX32" fmla="*/ 5452 w 5450"/>
                <a:gd name="connsiteY32" fmla="*/ 2453988 h 4495159"/>
                <a:gd name="connsiteX33" fmla="*/ 5452 w 5450"/>
                <a:gd name="connsiteY33" fmla="*/ 2857862 h 4495159"/>
                <a:gd name="connsiteX34" fmla="*/ 1 w 5450"/>
                <a:gd name="connsiteY34" fmla="*/ 2857038 h 4495159"/>
                <a:gd name="connsiteX35" fmla="*/ 1 w 5450"/>
                <a:gd name="connsiteY35" fmla="*/ 3265095 h 4495159"/>
                <a:gd name="connsiteX36" fmla="*/ 1 w 5450"/>
                <a:gd name="connsiteY36" fmla="*/ 2862045 h 4495159"/>
                <a:gd name="connsiteX37" fmla="*/ 5452 w 5450"/>
                <a:gd name="connsiteY37" fmla="*/ 2862869 h 4495159"/>
                <a:gd name="connsiteX38" fmla="*/ 5452 w 5450"/>
                <a:gd name="connsiteY38" fmla="*/ 3266743 h 4495159"/>
                <a:gd name="connsiteX39" fmla="*/ 1 w 5450"/>
                <a:gd name="connsiteY39" fmla="*/ 3265349 h 4495159"/>
                <a:gd name="connsiteX40" fmla="*/ 1 w 5450"/>
                <a:gd name="connsiteY40" fmla="*/ 3673469 h 4495159"/>
                <a:gd name="connsiteX41" fmla="*/ 1 w 5450"/>
                <a:gd name="connsiteY41" fmla="*/ 3270103 h 4495159"/>
                <a:gd name="connsiteX42" fmla="*/ 5452 w 5450"/>
                <a:gd name="connsiteY42" fmla="*/ 3271560 h 4495159"/>
                <a:gd name="connsiteX43" fmla="*/ 5452 w 5450"/>
                <a:gd name="connsiteY43" fmla="*/ 3675434 h 4495159"/>
                <a:gd name="connsiteX44" fmla="*/ 1 w 5450"/>
                <a:gd name="connsiteY44" fmla="*/ 3673469 h 4495159"/>
                <a:gd name="connsiteX45" fmla="*/ 1 w 5450"/>
                <a:gd name="connsiteY45" fmla="*/ 4081590 h 4495159"/>
                <a:gd name="connsiteX46" fmla="*/ 1 w 5450"/>
                <a:gd name="connsiteY46" fmla="*/ 3678223 h 4495159"/>
                <a:gd name="connsiteX47" fmla="*/ 5452 w 5450"/>
                <a:gd name="connsiteY47" fmla="*/ 3680188 h 4495159"/>
                <a:gd name="connsiteX48" fmla="*/ 5452 w 5450"/>
                <a:gd name="connsiteY48" fmla="*/ 4084126 h 4495159"/>
                <a:gd name="connsiteX49" fmla="*/ 1 w 5450"/>
                <a:gd name="connsiteY49" fmla="*/ 4081590 h 4495159"/>
                <a:gd name="connsiteX50" fmla="*/ 1 w 5450"/>
                <a:gd name="connsiteY50" fmla="*/ 4492056 h 4495159"/>
                <a:gd name="connsiteX51" fmla="*/ 1 w 5450"/>
                <a:gd name="connsiteY51" fmla="*/ 4086407 h 4495159"/>
                <a:gd name="connsiteX52" fmla="*/ 5452 w 5450"/>
                <a:gd name="connsiteY52" fmla="*/ 4088943 h 4495159"/>
                <a:gd name="connsiteX53" fmla="*/ 5452 w 5450"/>
                <a:gd name="connsiteY53" fmla="*/ 4495162 h 4495159"/>
                <a:gd name="connsiteX54" fmla="*/ 1 w 5450"/>
                <a:gd name="connsiteY54" fmla="*/ 4492120 h 449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450" h="4495159">
                  <a:moveTo>
                    <a:pt x="1" y="408694"/>
                  </a:moveTo>
                  <a:lnTo>
                    <a:pt x="1" y="3045"/>
                  </a:lnTo>
                  <a:lnTo>
                    <a:pt x="5452" y="2"/>
                  </a:lnTo>
                  <a:lnTo>
                    <a:pt x="5452" y="406222"/>
                  </a:lnTo>
                  <a:lnTo>
                    <a:pt x="1" y="408757"/>
                  </a:lnTo>
                  <a:moveTo>
                    <a:pt x="1" y="816878"/>
                  </a:moveTo>
                  <a:lnTo>
                    <a:pt x="1" y="413447"/>
                  </a:lnTo>
                  <a:lnTo>
                    <a:pt x="5452" y="410912"/>
                  </a:lnTo>
                  <a:lnTo>
                    <a:pt x="5452" y="814850"/>
                  </a:lnTo>
                  <a:lnTo>
                    <a:pt x="1" y="816814"/>
                  </a:lnTo>
                  <a:moveTo>
                    <a:pt x="1" y="1224872"/>
                  </a:moveTo>
                  <a:lnTo>
                    <a:pt x="1" y="821568"/>
                  </a:lnTo>
                  <a:lnTo>
                    <a:pt x="5452" y="819603"/>
                  </a:lnTo>
                  <a:lnTo>
                    <a:pt x="5452" y="1223477"/>
                  </a:lnTo>
                  <a:lnTo>
                    <a:pt x="1" y="1224872"/>
                  </a:lnTo>
                  <a:moveTo>
                    <a:pt x="1" y="1632992"/>
                  </a:moveTo>
                  <a:lnTo>
                    <a:pt x="1" y="1229625"/>
                  </a:lnTo>
                  <a:lnTo>
                    <a:pt x="5452" y="1228231"/>
                  </a:lnTo>
                  <a:lnTo>
                    <a:pt x="5452" y="1632169"/>
                  </a:lnTo>
                  <a:lnTo>
                    <a:pt x="1" y="1632992"/>
                  </a:lnTo>
                  <a:moveTo>
                    <a:pt x="1" y="2041050"/>
                  </a:moveTo>
                  <a:lnTo>
                    <a:pt x="1" y="1637746"/>
                  </a:lnTo>
                  <a:lnTo>
                    <a:pt x="5452" y="1636922"/>
                  </a:lnTo>
                  <a:lnTo>
                    <a:pt x="5452" y="2040796"/>
                  </a:lnTo>
                  <a:lnTo>
                    <a:pt x="1" y="2040796"/>
                  </a:lnTo>
                  <a:moveTo>
                    <a:pt x="1" y="2448980"/>
                  </a:moveTo>
                  <a:lnTo>
                    <a:pt x="1" y="2045803"/>
                  </a:lnTo>
                  <a:lnTo>
                    <a:pt x="5452" y="2045803"/>
                  </a:lnTo>
                  <a:lnTo>
                    <a:pt x="5452" y="2449741"/>
                  </a:lnTo>
                  <a:lnTo>
                    <a:pt x="1" y="2449741"/>
                  </a:lnTo>
                  <a:moveTo>
                    <a:pt x="1" y="2857798"/>
                  </a:moveTo>
                  <a:lnTo>
                    <a:pt x="1" y="2453988"/>
                  </a:lnTo>
                  <a:lnTo>
                    <a:pt x="5452" y="2453988"/>
                  </a:lnTo>
                  <a:lnTo>
                    <a:pt x="5452" y="2857862"/>
                  </a:lnTo>
                  <a:lnTo>
                    <a:pt x="1" y="2857038"/>
                  </a:lnTo>
                  <a:moveTo>
                    <a:pt x="1" y="3265095"/>
                  </a:moveTo>
                  <a:lnTo>
                    <a:pt x="1" y="2862045"/>
                  </a:lnTo>
                  <a:lnTo>
                    <a:pt x="5452" y="2862869"/>
                  </a:lnTo>
                  <a:lnTo>
                    <a:pt x="5452" y="3266743"/>
                  </a:lnTo>
                  <a:lnTo>
                    <a:pt x="1" y="3265349"/>
                  </a:lnTo>
                  <a:moveTo>
                    <a:pt x="1" y="3673469"/>
                  </a:moveTo>
                  <a:lnTo>
                    <a:pt x="1" y="3270103"/>
                  </a:lnTo>
                  <a:lnTo>
                    <a:pt x="5452" y="3271560"/>
                  </a:lnTo>
                  <a:lnTo>
                    <a:pt x="5452" y="3675434"/>
                  </a:lnTo>
                  <a:lnTo>
                    <a:pt x="1" y="3673469"/>
                  </a:lnTo>
                  <a:moveTo>
                    <a:pt x="1" y="4081590"/>
                  </a:moveTo>
                  <a:lnTo>
                    <a:pt x="1" y="3678223"/>
                  </a:lnTo>
                  <a:lnTo>
                    <a:pt x="5452" y="3680188"/>
                  </a:lnTo>
                  <a:lnTo>
                    <a:pt x="5452" y="4084126"/>
                  </a:lnTo>
                  <a:lnTo>
                    <a:pt x="1" y="4081590"/>
                  </a:lnTo>
                  <a:moveTo>
                    <a:pt x="1" y="4492056"/>
                  </a:moveTo>
                  <a:lnTo>
                    <a:pt x="1" y="4086407"/>
                  </a:lnTo>
                  <a:lnTo>
                    <a:pt x="5452" y="4088943"/>
                  </a:lnTo>
                  <a:lnTo>
                    <a:pt x="5452" y="4495162"/>
                  </a:lnTo>
                  <a:lnTo>
                    <a:pt x="1" y="449212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id="{065D87B0-7687-4F84-B6DE-2F0652D69F23}"/>
                </a:ext>
              </a:extLst>
            </p:cNvPr>
            <p:cNvSpPr/>
            <p:nvPr/>
          </p:nvSpPr>
          <p:spPr>
            <a:xfrm>
              <a:off x="9830505" y="1325775"/>
              <a:ext cx="4753" cy="4206517"/>
            </a:xfrm>
            <a:custGeom>
              <a:avLst/>
              <a:gdLst>
                <a:gd name="connsiteX0" fmla="*/ 1 w 4753"/>
                <a:gd name="connsiteY0" fmla="*/ 382327 h 4206514"/>
                <a:gd name="connsiteX1" fmla="*/ 1 w 4753"/>
                <a:gd name="connsiteY1" fmla="*/ 2665 h 4206514"/>
                <a:gd name="connsiteX2" fmla="*/ 4755 w 4753"/>
                <a:gd name="connsiteY2" fmla="*/ 2 h 4206514"/>
                <a:gd name="connsiteX3" fmla="*/ 4755 w 4753"/>
                <a:gd name="connsiteY3" fmla="*/ 380298 h 4206514"/>
                <a:gd name="connsiteX4" fmla="*/ 1 w 4753"/>
                <a:gd name="connsiteY4" fmla="*/ 382517 h 4206514"/>
                <a:gd name="connsiteX5" fmla="*/ 1 w 4753"/>
                <a:gd name="connsiteY5" fmla="*/ 764397 h 4206514"/>
                <a:gd name="connsiteX6" fmla="*/ 1 w 4753"/>
                <a:gd name="connsiteY6" fmla="*/ 386890 h 4206514"/>
                <a:gd name="connsiteX7" fmla="*/ 4755 w 4753"/>
                <a:gd name="connsiteY7" fmla="*/ 384672 h 4206514"/>
                <a:gd name="connsiteX8" fmla="*/ 4755 w 4753"/>
                <a:gd name="connsiteY8" fmla="*/ 762622 h 4206514"/>
                <a:gd name="connsiteX9" fmla="*/ 1 w 4753"/>
                <a:gd name="connsiteY9" fmla="*/ 764334 h 4206514"/>
                <a:gd name="connsiteX10" fmla="*/ 1 w 4753"/>
                <a:gd name="connsiteY10" fmla="*/ 1146214 h 4206514"/>
                <a:gd name="connsiteX11" fmla="*/ 1 w 4753"/>
                <a:gd name="connsiteY11" fmla="*/ 768961 h 4206514"/>
                <a:gd name="connsiteX12" fmla="*/ 4755 w 4753"/>
                <a:gd name="connsiteY12" fmla="*/ 767249 h 4206514"/>
                <a:gd name="connsiteX13" fmla="*/ 4755 w 4753"/>
                <a:gd name="connsiteY13" fmla="*/ 1145137 h 4206514"/>
                <a:gd name="connsiteX14" fmla="*/ 1 w 4753"/>
                <a:gd name="connsiteY14" fmla="*/ 1146341 h 4206514"/>
                <a:gd name="connsiteX15" fmla="*/ 1 w 4753"/>
                <a:gd name="connsiteY15" fmla="*/ 1528221 h 4206514"/>
                <a:gd name="connsiteX16" fmla="*/ 1 w 4753"/>
                <a:gd name="connsiteY16" fmla="*/ 1150714 h 4206514"/>
                <a:gd name="connsiteX17" fmla="*/ 4755 w 4753"/>
                <a:gd name="connsiteY17" fmla="*/ 1149446 h 4206514"/>
                <a:gd name="connsiteX18" fmla="*/ 4755 w 4753"/>
                <a:gd name="connsiteY18" fmla="*/ 1527397 h 4206514"/>
                <a:gd name="connsiteX19" fmla="*/ 1 w 4753"/>
                <a:gd name="connsiteY19" fmla="*/ 1528094 h 4206514"/>
                <a:gd name="connsiteX20" fmla="*/ 1 w 4753"/>
                <a:gd name="connsiteY20" fmla="*/ 1910038 h 4206514"/>
                <a:gd name="connsiteX21" fmla="*/ 1 w 4753"/>
                <a:gd name="connsiteY21" fmla="*/ 1532595 h 4206514"/>
                <a:gd name="connsiteX22" fmla="*/ 4755 w 4753"/>
                <a:gd name="connsiteY22" fmla="*/ 1531834 h 4206514"/>
                <a:gd name="connsiteX23" fmla="*/ 4755 w 4753"/>
                <a:gd name="connsiteY23" fmla="*/ 1909848 h 4206514"/>
                <a:gd name="connsiteX24" fmla="*/ 1 w 4753"/>
                <a:gd name="connsiteY24" fmla="*/ 1909848 h 4206514"/>
                <a:gd name="connsiteX25" fmla="*/ 1 w 4753"/>
                <a:gd name="connsiteY25" fmla="*/ 2291728 h 4206514"/>
                <a:gd name="connsiteX26" fmla="*/ 1 w 4753"/>
                <a:gd name="connsiteY26" fmla="*/ 1914475 h 4206514"/>
                <a:gd name="connsiteX27" fmla="*/ 4755 w 4753"/>
                <a:gd name="connsiteY27" fmla="*/ 1914475 h 4206514"/>
                <a:gd name="connsiteX28" fmla="*/ 4755 w 4753"/>
                <a:gd name="connsiteY28" fmla="*/ 2292425 h 4206514"/>
                <a:gd name="connsiteX29" fmla="*/ 1 w 4753"/>
                <a:gd name="connsiteY29" fmla="*/ 2292425 h 4206514"/>
                <a:gd name="connsiteX30" fmla="*/ 1 w 4753"/>
                <a:gd name="connsiteY30" fmla="*/ 2674306 h 4206514"/>
                <a:gd name="connsiteX31" fmla="*/ 1 w 4753"/>
                <a:gd name="connsiteY31" fmla="*/ 2296482 h 4206514"/>
                <a:gd name="connsiteX32" fmla="*/ 4755 w 4753"/>
                <a:gd name="connsiteY32" fmla="*/ 2296482 h 4206514"/>
                <a:gd name="connsiteX33" fmla="*/ 4755 w 4753"/>
                <a:gd name="connsiteY33" fmla="*/ 2674433 h 4206514"/>
                <a:gd name="connsiteX34" fmla="*/ 1 w 4753"/>
                <a:gd name="connsiteY34" fmla="*/ 2673672 h 4206514"/>
                <a:gd name="connsiteX35" fmla="*/ 1 w 4753"/>
                <a:gd name="connsiteY35" fmla="*/ 3055552 h 4206514"/>
                <a:gd name="connsiteX36" fmla="*/ 1 w 4753"/>
                <a:gd name="connsiteY36" fmla="*/ 2678235 h 4206514"/>
                <a:gd name="connsiteX37" fmla="*/ 4755 w 4753"/>
                <a:gd name="connsiteY37" fmla="*/ 2678996 h 4206514"/>
                <a:gd name="connsiteX38" fmla="*/ 4755 w 4753"/>
                <a:gd name="connsiteY38" fmla="*/ 3057073 h 4206514"/>
                <a:gd name="connsiteX39" fmla="*/ 1 w 4753"/>
                <a:gd name="connsiteY39" fmla="*/ 3055869 h 4206514"/>
                <a:gd name="connsiteX40" fmla="*/ 1 w 4753"/>
                <a:gd name="connsiteY40" fmla="*/ 3437749 h 4206514"/>
                <a:gd name="connsiteX41" fmla="*/ 1 w 4753"/>
                <a:gd name="connsiteY41" fmla="*/ 3060116 h 4206514"/>
                <a:gd name="connsiteX42" fmla="*/ 4755 w 4753"/>
                <a:gd name="connsiteY42" fmla="*/ 3061383 h 4206514"/>
                <a:gd name="connsiteX43" fmla="*/ 4755 w 4753"/>
                <a:gd name="connsiteY43" fmla="*/ 3439271 h 4206514"/>
                <a:gd name="connsiteX44" fmla="*/ 1 w 4753"/>
                <a:gd name="connsiteY44" fmla="*/ 3437560 h 4206514"/>
                <a:gd name="connsiteX45" fmla="*/ 1 w 4753"/>
                <a:gd name="connsiteY45" fmla="*/ 3819503 h 4206514"/>
                <a:gd name="connsiteX46" fmla="*/ 1 w 4753"/>
                <a:gd name="connsiteY46" fmla="*/ 3441996 h 4206514"/>
                <a:gd name="connsiteX47" fmla="*/ 4755 w 4753"/>
                <a:gd name="connsiteY47" fmla="*/ 3443707 h 4206514"/>
                <a:gd name="connsiteX48" fmla="*/ 4755 w 4753"/>
                <a:gd name="connsiteY48" fmla="*/ 3821721 h 4206514"/>
                <a:gd name="connsiteX49" fmla="*/ 1 w 4753"/>
                <a:gd name="connsiteY49" fmla="*/ 3819503 h 4206514"/>
                <a:gd name="connsiteX50" fmla="*/ 1 w 4753"/>
                <a:gd name="connsiteY50" fmla="*/ 4203602 h 4206514"/>
                <a:gd name="connsiteX51" fmla="*/ 1 w 4753"/>
                <a:gd name="connsiteY51" fmla="*/ 3824003 h 4206514"/>
                <a:gd name="connsiteX52" fmla="*/ 4755 w 4753"/>
                <a:gd name="connsiteY52" fmla="*/ 3826221 h 4206514"/>
                <a:gd name="connsiteX53" fmla="*/ 4755 w 4753"/>
                <a:gd name="connsiteY53" fmla="*/ 4206517 h 4206514"/>
                <a:gd name="connsiteX54" fmla="*/ 1 w 4753"/>
                <a:gd name="connsiteY54" fmla="*/ 4203855 h 420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753" h="4206514">
                  <a:moveTo>
                    <a:pt x="1" y="382327"/>
                  </a:moveTo>
                  <a:lnTo>
                    <a:pt x="1" y="2665"/>
                  </a:lnTo>
                  <a:lnTo>
                    <a:pt x="4755" y="2"/>
                  </a:lnTo>
                  <a:lnTo>
                    <a:pt x="4755" y="380298"/>
                  </a:lnTo>
                  <a:lnTo>
                    <a:pt x="1" y="382517"/>
                  </a:lnTo>
                  <a:moveTo>
                    <a:pt x="1" y="764397"/>
                  </a:moveTo>
                  <a:lnTo>
                    <a:pt x="1" y="386890"/>
                  </a:lnTo>
                  <a:lnTo>
                    <a:pt x="4755" y="384672"/>
                  </a:lnTo>
                  <a:lnTo>
                    <a:pt x="4755" y="762622"/>
                  </a:lnTo>
                  <a:lnTo>
                    <a:pt x="1" y="764334"/>
                  </a:lnTo>
                  <a:moveTo>
                    <a:pt x="1" y="1146214"/>
                  </a:moveTo>
                  <a:lnTo>
                    <a:pt x="1" y="768961"/>
                  </a:lnTo>
                  <a:lnTo>
                    <a:pt x="4755" y="767249"/>
                  </a:lnTo>
                  <a:lnTo>
                    <a:pt x="4755" y="1145137"/>
                  </a:lnTo>
                  <a:lnTo>
                    <a:pt x="1" y="1146341"/>
                  </a:lnTo>
                  <a:moveTo>
                    <a:pt x="1" y="1528221"/>
                  </a:moveTo>
                  <a:lnTo>
                    <a:pt x="1" y="1150714"/>
                  </a:lnTo>
                  <a:lnTo>
                    <a:pt x="4755" y="1149446"/>
                  </a:lnTo>
                  <a:lnTo>
                    <a:pt x="4755" y="1527397"/>
                  </a:lnTo>
                  <a:lnTo>
                    <a:pt x="1" y="1528094"/>
                  </a:lnTo>
                  <a:moveTo>
                    <a:pt x="1" y="1910038"/>
                  </a:moveTo>
                  <a:lnTo>
                    <a:pt x="1" y="1532595"/>
                  </a:lnTo>
                  <a:lnTo>
                    <a:pt x="4755" y="1531834"/>
                  </a:lnTo>
                  <a:lnTo>
                    <a:pt x="4755" y="1909848"/>
                  </a:lnTo>
                  <a:lnTo>
                    <a:pt x="1" y="1909848"/>
                  </a:lnTo>
                  <a:moveTo>
                    <a:pt x="1" y="2291728"/>
                  </a:moveTo>
                  <a:lnTo>
                    <a:pt x="1" y="1914475"/>
                  </a:lnTo>
                  <a:lnTo>
                    <a:pt x="4755" y="1914475"/>
                  </a:lnTo>
                  <a:lnTo>
                    <a:pt x="4755" y="2292425"/>
                  </a:lnTo>
                  <a:lnTo>
                    <a:pt x="1" y="2292425"/>
                  </a:lnTo>
                  <a:moveTo>
                    <a:pt x="1" y="2674306"/>
                  </a:moveTo>
                  <a:lnTo>
                    <a:pt x="1" y="2296482"/>
                  </a:lnTo>
                  <a:lnTo>
                    <a:pt x="4755" y="2296482"/>
                  </a:lnTo>
                  <a:lnTo>
                    <a:pt x="4755" y="2674433"/>
                  </a:lnTo>
                  <a:lnTo>
                    <a:pt x="1" y="2673672"/>
                  </a:lnTo>
                  <a:moveTo>
                    <a:pt x="1" y="3055552"/>
                  </a:moveTo>
                  <a:lnTo>
                    <a:pt x="1" y="2678235"/>
                  </a:lnTo>
                  <a:lnTo>
                    <a:pt x="4755" y="2678996"/>
                  </a:lnTo>
                  <a:lnTo>
                    <a:pt x="4755" y="3057073"/>
                  </a:lnTo>
                  <a:lnTo>
                    <a:pt x="1" y="3055869"/>
                  </a:lnTo>
                  <a:moveTo>
                    <a:pt x="1" y="3437749"/>
                  </a:moveTo>
                  <a:lnTo>
                    <a:pt x="1" y="3060116"/>
                  </a:lnTo>
                  <a:lnTo>
                    <a:pt x="4755" y="3061383"/>
                  </a:lnTo>
                  <a:lnTo>
                    <a:pt x="4755" y="3439271"/>
                  </a:lnTo>
                  <a:lnTo>
                    <a:pt x="1" y="3437560"/>
                  </a:lnTo>
                  <a:moveTo>
                    <a:pt x="1" y="3819503"/>
                  </a:moveTo>
                  <a:lnTo>
                    <a:pt x="1" y="3441996"/>
                  </a:lnTo>
                  <a:lnTo>
                    <a:pt x="4755" y="3443707"/>
                  </a:lnTo>
                  <a:lnTo>
                    <a:pt x="4755" y="3821721"/>
                  </a:lnTo>
                  <a:lnTo>
                    <a:pt x="1" y="3819503"/>
                  </a:lnTo>
                  <a:moveTo>
                    <a:pt x="1" y="4203602"/>
                  </a:moveTo>
                  <a:lnTo>
                    <a:pt x="1" y="3824003"/>
                  </a:lnTo>
                  <a:lnTo>
                    <a:pt x="4755" y="3826221"/>
                  </a:lnTo>
                  <a:lnTo>
                    <a:pt x="4755" y="4206517"/>
                  </a:lnTo>
                  <a:lnTo>
                    <a:pt x="1" y="420385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id="{202C8811-D6E6-48BA-8832-60E7D986F380}"/>
                </a:ext>
              </a:extLst>
            </p:cNvPr>
            <p:cNvSpPr/>
            <p:nvPr/>
          </p:nvSpPr>
          <p:spPr>
            <a:xfrm>
              <a:off x="9605116" y="1452919"/>
              <a:ext cx="4246" cy="3952099"/>
            </a:xfrm>
            <a:custGeom>
              <a:avLst/>
              <a:gdLst>
                <a:gd name="connsiteX0" fmla="*/ 1 w 4246"/>
                <a:gd name="connsiteY0" fmla="*/ 359128 h 3952096"/>
                <a:gd name="connsiteX1" fmla="*/ 1 w 4246"/>
                <a:gd name="connsiteY1" fmla="*/ 2411 h 3952096"/>
                <a:gd name="connsiteX2" fmla="*/ 4247 w 4246"/>
                <a:gd name="connsiteY2" fmla="*/ 2 h 3952096"/>
                <a:gd name="connsiteX3" fmla="*/ 4247 w 4246"/>
                <a:gd name="connsiteY3" fmla="*/ 357164 h 3952096"/>
                <a:gd name="connsiteX4" fmla="*/ 1 w 4246"/>
                <a:gd name="connsiteY4" fmla="*/ 359128 h 3952096"/>
                <a:gd name="connsiteX5" fmla="*/ 1 w 4246"/>
                <a:gd name="connsiteY5" fmla="*/ 718001 h 3952096"/>
                <a:gd name="connsiteX6" fmla="*/ 1 w 4246"/>
                <a:gd name="connsiteY6" fmla="*/ 363058 h 3952096"/>
                <a:gd name="connsiteX7" fmla="*/ 4247 w 4246"/>
                <a:gd name="connsiteY7" fmla="*/ 361093 h 3952096"/>
                <a:gd name="connsiteX8" fmla="*/ 4247 w 4246"/>
                <a:gd name="connsiteY8" fmla="*/ 716036 h 3952096"/>
                <a:gd name="connsiteX9" fmla="*/ 1 w 4246"/>
                <a:gd name="connsiteY9" fmla="*/ 717557 h 3952096"/>
                <a:gd name="connsiteX10" fmla="*/ 1 w 4246"/>
                <a:gd name="connsiteY10" fmla="*/ 1076366 h 3952096"/>
                <a:gd name="connsiteX11" fmla="*/ 1 w 4246"/>
                <a:gd name="connsiteY11" fmla="*/ 722184 h 3952096"/>
                <a:gd name="connsiteX12" fmla="*/ 4247 w 4246"/>
                <a:gd name="connsiteY12" fmla="*/ 720663 h 3952096"/>
                <a:gd name="connsiteX13" fmla="*/ 4247 w 4246"/>
                <a:gd name="connsiteY13" fmla="*/ 1075606 h 3952096"/>
                <a:gd name="connsiteX14" fmla="*/ 1 w 4246"/>
                <a:gd name="connsiteY14" fmla="*/ 1076683 h 3952096"/>
                <a:gd name="connsiteX15" fmla="*/ 1 w 4246"/>
                <a:gd name="connsiteY15" fmla="*/ 1435556 h 3952096"/>
                <a:gd name="connsiteX16" fmla="*/ 1 w 4246"/>
                <a:gd name="connsiteY16" fmla="*/ 1080613 h 3952096"/>
                <a:gd name="connsiteX17" fmla="*/ 4247 w 4246"/>
                <a:gd name="connsiteY17" fmla="*/ 1079535 h 3952096"/>
                <a:gd name="connsiteX18" fmla="*/ 4247 w 4246"/>
                <a:gd name="connsiteY18" fmla="*/ 1434478 h 3952096"/>
                <a:gd name="connsiteX19" fmla="*/ 1 w 4246"/>
                <a:gd name="connsiteY19" fmla="*/ 1435112 h 3952096"/>
                <a:gd name="connsiteX20" fmla="*/ 1 w 4246"/>
                <a:gd name="connsiteY20" fmla="*/ 1793921 h 3952096"/>
                <a:gd name="connsiteX21" fmla="*/ 1 w 4246"/>
                <a:gd name="connsiteY21" fmla="*/ 1439866 h 3952096"/>
                <a:gd name="connsiteX22" fmla="*/ 4247 w 4246"/>
                <a:gd name="connsiteY22" fmla="*/ 1439232 h 3952096"/>
                <a:gd name="connsiteX23" fmla="*/ 4247 w 4246"/>
                <a:gd name="connsiteY23" fmla="*/ 1794174 h 3952096"/>
                <a:gd name="connsiteX24" fmla="*/ 1 w 4246"/>
                <a:gd name="connsiteY24" fmla="*/ 1794174 h 3952096"/>
                <a:gd name="connsiteX25" fmla="*/ 1 w 4246"/>
                <a:gd name="connsiteY25" fmla="*/ 2153047 h 3952096"/>
                <a:gd name="connsiteX26" fmla="*/ 1 w 4246"/>
                <a:gd name="connsiteY26" fmla="*/ 1798104 h 3952096"/>
                <a:gd name="connsiteX27" fmla="*/ 4247 w 4246"/>
                <a:gd name="connsiteY27" fmla="*/ 1798104 h 3952096"/>
                <a:gd name="connsiteX28" fmla="*/ 4247 w 4246"/>
                <a:gd name="connsiteY28" fmla="*/ 2153047 h 3952096"/>
                <a:gd name="connsiteX29" fmla="*/ 1 w 4246"/>
                <a:gd name="connsiteY29" fmla="*/ 2153047 h 3952096"/>
                <a:gd name="connsiteX30" fmla="*/ 1 w 4246"/>
                <a:gd name="connsiteY30" fmla="*/ 2511919 h 3952096"/>
                <a:gd name="connsiteX31" fmla="*/ 1 w 4246"/>
                <a:gd name="connsiteY31" fmla="*/ 2156977 h 3952096"/>
                <a:gd name="connsiteX32" fmla="*/ 4247 w 4246"/>
                <a:gd name="connsiteY32" fmla="*/ 2156977 h 3952096"/>
                <a:gd name="connsiteX33" fmla="*/ 4247 w 4246"/>
                <a:gd name="connsiteY33" fmla="*/ 2511919 h 3952096"/>
                <a:gd name="connsiteX34" fmla="*/ 1 w 4246"/>
                <a:gd name="connsiteY34" fmla="*/ 2511286 h 3952096"/>
                <a:gd name="connsiteX35" fmla="*/ 1 w 4246"/>
                <a:gd name="connsiteY35" fmla="*/ 2870095 h 3952096"/>
                <a:gd name="connsiteX36" fmla="*/ 1 w 4246"/>
                <a:gd name="connsiteY36" fmla="*/ 2515152 h 3952096"/>
                <a:gd name="connsiteX37" fmla="*/ 4247 w 4246"/>
                <a:gd name="connsiteY37" fmla="*/ 2515786 h 3952096"/>
                <a:gd name="connsiteX38" fmla="*/ 4247 w 4246"/>
                <a:gd name="connsiteY38" fmla="*/ 2870728 h 3952096"/>
                <a:gd name="connsiteX39" fmla="*/ 1 w 4246"/>
                <a:gd name="connsiteY39" fmla="*/ 2869651 h 3952096"/>
                <a:gd name="connsiteX40" fmla="*/ 1 w 4246"/>
                <a:gd name="connsiteY40" fmla="*/ 3228523 h 3952096"/>
                <a:gd name="connsiteX41" fmla="*/ 1 w 4246"/>
                <a:gd name="connsiteY41" fmla="*/ 2873581 h 3952096"/>
                <a:gd name="connsiteX42" fmla="*/ 4247 w 4246"/>
                <a:gd name="connsiteY42" fmla="*/ 2874658 h 3952096"/>
                <a:gd name="connsiteX43" fmla="*/ 4247 w 4246"/>
                <a:gd name="connsiteY43" fmla="*/ 3229601 h 3952096"/>
                <a:gd name="connsiteX44" fmla="*/ 1 w 4246"/>
                <a:gd name="connsiteY44" fmla="*/ 3228080 h 3952096"/>
                <a:gd name="connsiteX45" fmla="*/ 1 w 4246"/>
                <a:gd name="connsiteY45" fmla="*/ 3586952 h 3952096"/>
                <a:gd name="connsiteX46" fmla="*/ 1 w 4246"/>
                <a:gd name="connsiteY46" fmla="*/ 3234164 h 3952096"/>
                <a:gd name="connsiteX47" fmla="*/ 4247 w 4246"/>
                <a:gd name="connsiteY47" fmla="*/ 3235686 h 3952096"/>
                <a:gd name="connsiteX48" fmla="*/ 4247 w 4246"/>
                <a:gd name="connsiteY48" fmla="*/ 3590628 h 3952096"/>
                <a:gd name="connsiteX49" fmla="*/ 1 w 4246"/>
                <a:gd name="connsiteY49" fmla="*/ 3588663 h 3952096"/>
                <a:gd name="connsiteX50" fmla="*/ 1 w 4246"/>
                <a:gd name="connsiteY50" fmla="*/ 3949564 h 3952096"/>
                <a:gd name="connsiteX51" fmla="*/ 1 w 4246"/>
                <a:gd name="connsiteY51" fmla="*/ 3592973 h 3952096"/>
                <a:gd name="connsiteX52" fmla="*/ 4247 w 4246"/>
                <a:gd name="connsiteY52" fmla="*/ 3594938 h 3952096"/>
                <a:gd name="connsiteX53" fmla="*/ 4247 w 4246"/>
                <a:gd name="connsiteY53" fmla="*/ 3952100 h 3952096"/>
                <a:gd name="connsiteX54" fmla="*/ 1 w 4246"/>
                <a:gd name="connsiteY54" fmla="*/ 3949691 h 395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246" h="3952096">
                  <a:moveTo>
                    <a:pt x="1" y="359128"/>
                  </a:moveTo>
                  <a:lnTo>
                    <a:pt x="1" y="2411"/>
                  </a:lnTo>
                  <a:lnTo>
                    <a:pt x="4247" y="2"/>
                  </a:lnTo>
                  <a:lnTo>
                    <a:pt x="4247" y="357164"/>
                  </a:lnTo>
                  <a:lnTo>
                    <a:pt x="1" y="359128"/>
                  </a:lnTo>
                  <a:moveTo>
                    <a:pt x="1" y="718001"/>
                  </a:moveTo>
                  <a:lnTo>
                    <a:pt x="1" y="363058"/>
                  </a:lnTo>
                  <a:lnTo>
                    <a:pt x="4247" y="361093"/>
                  </a:lnTo>
                  <a:lnTo>
                    <a:pt x="4247" y="716036"/>
                  </a:lnTo>
                  <a:lnTo>
                    <a:pt x="1" y="717557"/>
                  </a:lnTo>
                  <a:moveTo>
                    <a:pt x="1" y="1076366"/>
                  </a:moveTo>
                  <a:lnTo>
                    <a:pt x="1" y="722184"/>
                  </a:lnTo>
                  <a:lnTo>
                    <a:pt x="4247" y="720663"/>
                  </a:lnTo>
                  <a:lnTo>
                    <a:pt x="4247" y="1075606"/>
                  </a:lnTo>
                  <a:lnTo>
                    <a:pt x="1" y="1076683"/>
                  </a:lnTo>
                  <a:moveTo>
                    <a:pt x="1" y="1435556"/>
                  </a:moveTo>
                  <a:lnTo>
                    <a:pt x="1" y="1080613"/>
                  </a:lnTo>
                  <a:lnTo>
                    <a:pt x="4247" y="1079535"/>
                  </a:lnTo>
                  <a:lnTo>
                    <a:pt x="4247" y="1434478"/>
                  </a:lnTo>
                  <a:lnTo>
                    <a:pt x="1" y="1435112"/>
                  </a:lnTo>
                  <a:moveTo>
                    <a:pt x="1" y="1793921"/>
                  </a:moveTo>
                  <a:lnTo>
                    <a:pt x="1" y="1439866"/>
                  </a:lnTo>
                  <a:lnTo>
                    <a:pt x="4247" y="1439232"/>
                  </a:lnTo>
                  <a:lnTo>
                    <a:pt x="4247" y="1794174"/>
                  </a:lnTo>
                  <a:lnTo>
                    <a:pt x="1" y="1794174"/>
                  </a:lnTo>
                  <a:moveTo>
                    <a:pt x="1" y="2153047"/>
                  </a:moveTo>
                  <a:lnTo>
                    <a:pt x="1" y="1798104"/>
                  </a:lnTo>
                  <a:lnTo>
                    <a:pt x="4247" y="1798104"/>
                  </a:lnTo>
                  <a:lnTo>
                    <a:pt x="4247" y="2153047"/>
                  </a:lnTo>
                  <a:lnTo>
                    <a:pt x="1" y="2153047"/>
                  </a:lnTo>
                  <a:moveTo>
                    <a:pt x="1" y="2511919"/>
                  </a:moveTo>
                  <a:lnTo>
                    <a:pt x="1" y="2156977"/>
                  </a:lnTo>
                  <a:lnTo>
                    <a:pt x="4247" y="2156977"/>
                  </a:lnTo>
                  <a:lnTo>
                    <a:pt x="4247" y="2511919"/>
                  </a:lnTo>
                  <a:lnTo>
                    <a:pt x="1" y="2511286"/>
                  </a:lnTo>
                  <a:moveTo>
                    <a:pt x="1" y="2870095"/>
                  </a:moveTo>
                  <a:lnTo>
                    <a:pt x="1" y="2515152"/>
                  </a:lnTo>
                  <a:lnTo>
                    <a:pt x="4247" y="2515786"/>
                  </a:lnTo>
                  <a:lnTo>
                    <a:pt x="4247" y="2870728"/>
                  </a:lnTo>
                  <a:lnTo>
                    <a:pt x="1" y="2869651"/>
                  </a:lnTo>
                  <a:moveTo>
                    <a:pt x="1" y="3228523"/>
                  </a:moveTo>
                  <a:lnTo>
                    <a:pt x="1" y="2873581"/>
                  </a:lnTo>
                  <a:lnTo>
                    <a:pt x="4247" y="2874658"/>
                  </a:lnTo>
                  <a:lnTo>
                    <a:pt x="4247" y="3229601"/>
                  </a:lnTo>
                  <a:lnTo>
                    <a:pt x="1" y="3228080"/>
                  </a:lnTo>
                  <a:moveTo>
                    <a:pt x="1" y="3586952"/>
                  </a:moveTo>
                  <a:lnTo>
                    <a:pt x="1" y="3234164"/>
                  </a:lnTo>
                  <a:lnTo>
                    <a:pt x="4247" y="3235686"/>
                  </a:lnTo>
                  <a:lnTo>
                    <a:pt x="4247" y="3590628"/>
                  </a:lnTo>
                  <a:lnTo>
                    <a:pt x="1" y="3588663"/>
                  </a:lnTo>
                  <a:moveTo>
                    <a:pt x="1" y="3949564"/>
                  </a:moveTo>
                  <a:lnTo>
                    <a:pt x="1" y="3592973"/>
                  </a:lnTo>
                  <a:lnTo>
                    <a:pt x="4247" y="3594938"/>
                  </a:lnTo>
                  <a:lnTo>
                    <a:pt x="4247" y="3952100"/>
                  </a:lnTo>
                  <a:lnTo>
                    <a:pt x="1" y="3949691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id="{F1447278-FF74-44FF-BE01-6C325DC58257}"/>
                </a:ext>
              </a:extLst>
            </p:cNvPr>
            <p:cNvSpPr/>
            <p:nvPr/>
          </p:nvSpPr>
          <p:spPr>
            <a:xfrm>
              <a:off x="9405461" y="1565488"/>
              <a:ext cx="3739" cy="3726963"/>
            </a:xfrm>
            <a:custGeom>
              <a:avLst/>
              <a:gdLst>
                <a:gd name="connsiteX0" fmla="*/ 1 w 3739"/>
                <a:gd name="connsiteY0" fmla="*/ 338529 h 3726961"/>
                <a:gd name="connsiteX1" fmla="*/ 1 w 3739"/>
                <a:gd name="connsiteY1" fmla="*/ 2157 h 3726961"/>
                <a:gd name="connsiteX2" fmla="*/ 3740 w 3739"/>
                <a:gd name="connsiteY2" fmla="*/ 2 h 3726961"/>
                <a:gd name="connsiteX3" fmla="*/ 3740 w 3739"/>
                <a:gd name="connsiteY3" fmla="*/ 336818 h 3726961"/>
                <a:gd name="connsiteX4" fmla="*/ 1 w 3739"/>
                <a:gd name="connsiteY4" fmla="*/ 338529 h 3726961"/>
                <a:gd name="connsiteX5" fmla="*/ 1 w 3739"/>
                <a:gd name="connsiteY5" fmla="*/ 676992 h 3726961"/>
                <a:gd name="connsiteX6" fmla="*/ 1 w 3739"/>
                <a:gd name="connsiteY6" fmla="*/ 342522 h 3726961"/>
                <a:gd name="connsiteX7" fmla="*/ 3740 w 3739"/>
                <a:gd name="connsiteY7" fmla="*/ 340748 h 3726961"/>
                <a:gd name="connsiteX8" fmla="*/ 3740 w 3739"/>
                <a:gd name="connsiteY8" fmla="*/ 675661 h 3726961"/>
                <a:gd name="connsiteX9" fmla="*/ 1 w 3739"/>
                <a:gd name="connsiteY9" fmla="*/ 676992 h 3726961"/>
                <a:gd name="connsiteX10" fmla="*/ 1 w 3739"/>
                <a:gd name="connsiteY10" fmla="*/ 1015455 h 3726961"/>
                <a:gd name="connsiteX11" fmla="*/ 1 w 3739"/>
                <a:gd name="connsiteY11" fmla="*/ 680985 h 3726961"/>
                <a:gd name="connsiteX12" fmla="*/ 3740 w 3739"/>
                <a:gd name="connsiteY12" fmla="*/ 679591 h 3726961"/>
                <a:gd name="connsiteX13" fmla="*/ 3740 w 3739"/>
                <a:gd name="connsiteY13" fmla="*/ 1014441 h 3726961"/>
                <a:gd name="connsiteX14" fmla="*/ 1 w 3739"/>
                <a:gd name="connsiteY14" fmla="*/ 1015455 h 3726961"/>
                <a:gd name="connsiteX15" fmla="*/ 1 w 3739"/>
                <a:gd name="connsiteY15" fmla="*/ 1353855 h 3726961"/>
                <a:gd name="connsiteX16" fmla="*/ 1 w 3739"/>
                <a:gd name="connsiteY16" fmla="*/ 1019385 h 3726961"/>
                <a:gd name="connsiteX17" fmla="*/ 3740 w 3739"/>
                <a:gd name="connsiteY17" fmla="*/ 1018434 h 3726961"/>
                <a:gd name="connsiteX18" fmla="*/ 3740 w 3739"/>
                <a:gd name="connsiteY18" fmla="*/ 1353222 h 3726961"/>
                <a:gd name="connsiteX19" fmla="*/ 1 w 3739"/>
                <a:gd name="connsiteY19" fmla="*/ 1353792 h 3726961"/>
                <a:gd name="connsiteX20" fmla="*/ 1 w 3739"/>
                <a:gd name="connsiteY20" fmla="*/ 1692192 h 3726961"/>
                <a:gd name="connsiteX21" fmla="*/ 1 w 3739"/>
                <a:gd name="connsiteY21" fmla="*/ 1357785 h 3726961"/>
                <a:gd name="connsiteX22" fmla="*/ 3740 w 3739"/>
                <a:gd name="connsiteY22" fmla="*/ 1357215 h 3726961"/>
                <a:gd name="connsiteX23" fmla="*/ 3740 w 3739"/>
                <a:gd name="connsiteY23" fmla="*/ 1692065 h 3726961"/>
                <a:gd name="connsiteX24" fmla="*/ 1 w 3739"/>
                <a:gd name="connsiteY24" fmla="*/ 1692065 h 3726961"/>
                <a:gd name="connsiteX25" fmla="*/ 1 w 3739"/>
                <a:gd name="connsiteY25" fmla="*/ 2030528 h 3726961"/>
                <a:gd name="connsiteX26" fmla="*/ 1 w 3739"/>
                <a:gd name="connsiteY26" fmla="*/ 1696248 h 3726961"/>
                <a:gd name="connsiteX27" fmla="*/ 3740 w 3739"/>
                <a:gd name="connsiteY27" fmla="*/ 1696248 h 3726961"/>
                <a:gd name="connsiteX28" fmla="*/ 3740 w 3739"/>
                <a:gd name="connsiteY28" fmla="*/ 2031099 h 3726961"/>
                <a:gd name="connsiteX29" fmla="*/ 1 w 3739"/>
                <a:gd name="connsiteY29" fmla="*/ 2031099 h 3726961"/>
                <a:gd name="connsiteX30" fmla="*/ 1 w 3739"/>
                <a:gd name="connsiteY30" fmla="*/ 2369562 h 3726961"/>
                <a:gd name="connsiteX31" fmla="*/ 1 w 3739"/>
                <a:gd name="connsiteY31" fmla="*/ 2034648 h 3726961"/>
                <a:gd name="connsiteX32" fmla="*/ 3740 w 3739"/>
                <a:gd name="connsiteY32" fmla="*/ 2034648 h 3726961"/>
                <a:gd name="connsiteX33" fmla="*/ 3740 w 3739"/>
                <a:gd name="connsiteY33" fmla="*/ 2369499 h 3726961"/>
                <a:gd name="connsiteX34" fmla="*/ 1 w 3739"/>
                <a:gd name="connsiteY34" fmla="*/ 2368928 h 3726961"/>
                <a:gd name="connsiteX35" fmla="*/ 1 w 3739"/>
                <a:gd name="connsiteY35" fmla="*/ 2707328 h 3726961"/>
                <a:gd name="connsiteX36" fmla="*/ 1 w 3739"/>
                <a:gd name="connsiteY36" fmla="*/ 2373111 h 3726961"/>
                <a:gd name="connsiteX37" fmla="*/ 3740 w 3739"/>
                <a:gd name="connsiteY37" fmla="*/ 2373682 h 3726961"/>
                <a:gd name="connsiteX38" fmla="*/ 3740 w 3739"/>
                <a:gd name="connsiteY38" fmla="*/ 2708532 h 3726961"/>
                <a:gd name="connsiteX39" fmla="*/ 1 w 3739"/>
                <a:gd name="connsiteY39" fmla="*/ 2707582 h 3726961"/>
                <a:gd name="connsiteX40" fmla="*/ 1 w 3739"/>
                <a:gd name="connsiteY40" fmla="*/ 3045981 h 3726961"/>
                <a:gd name="connsiteX41" fmla="*/ 1 w 3739"/>
                <a:gd name="connsiteY41" fmla="*/ 2711511 h 3726961"/>
                <a:gd name="connsiteX42" fmla="*/ 3740 w 3739"/>
                <a:gd name="connsiteY42" fmla="*/ 2712462 h 3726961"/>
                <a:gd name="connsiteX43" fmla="*/ 3740 w 3739"/>
                <a:gd name="connsiteY43" fmla="*/ 3047313 h 3726961"/>
                <a:gd name="connsiteX44" fmla="*/ 1 w 3739"/>
                <a:gd name="connsiteY44" fmla="*/ 3045981 h 3726961"/>
                <a:gd name="connsiteX45" fmla="*/ 1 w 3739"/>
                <a:gd name="connsiteY45" fmla="*/ 3384444 h 3726961"/>
                <a:gd name="connsiteX46" fmla="*/ 1 w 3739"/>
                <a:gd name="connsiteY46" fmla="*/ 3049911 h 3726961"/>
                <a:gd name="connsiteX47" fmla="*/ 3740 w 3739"/>
                <a:gd name="connsiteY47" fmla="*/ 3051305 h 3726961"/>
                <a:gd name="connsiteX48" fmla="*/ 3740 w 3739"/>
                <a:gd name="connsiteY48" fmla="*/ 3386156 h 3726961"/>
                <a:gd name="connsiteX49" fmla="*/ 1 w 3739"/>
                <a:gd name="connsiteY49" fmla="*/ 3384444 h 3726961"/>
                <a:gd name="connsiteX50" fmla="*/ 1 w 3739"/>
                <a:gd name="connsiteY50" fmla="*/ 3724809 h 3726961"/>
                <a:gd name="connsiteX51" fmla="*/ 1 w 3739"/>
                <a:gd name="connsiteY51" fmla="*/ 3388375 h 3726961"/>
                <a:gd name="connsiteX52" fmla="*/ 3740 w 3739"/>
                <a:gd name="connsiteY52" fmla="*/ 3390149 h 3726961"/>
                <a:gd name="connsiteX53" fmla="*/ 3740 w 3739"/>
                <a:gd name="connsiteY53" fmla="*/ 3726964 h 3726961"/>
                <a:gd name="connsiteX54" fmla="*/ 1 w 3739"/>
                <a:gd name="connsiteY54" fmla="*/ 3724809 h 372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739" h="3726961">
                  <a:moveTo>
                    <a:pt x="1" y="338529"/>
                  </a:moveTo>
                  <a:lnTo>
                    <a:pt x="1" y="2157"/>
                  </a:lnTo>
                  <a:lnTo>
                    <a:pt x="3740" y="2"/>
                  </a:lnTo>
                  <a:lnTo>
                    <a:pt x="3740" y="336818"/>
                  </a:lnTo>
                  <a:lnTo>
                    <a:pt x="1" y="338529"/>
                  </a:lnTo>
                  <a:moveTo>
                    <a:pt x="1" y="676992"/>
                  </a:moveTo>
                  <a:lnTo>
                    <a:pt x="1" y="342522"/>
                  </a:lnTo>
                  <a:lnTo>
                    <a:pt x="3740" y="340748"/>
                  </a:lnTo>
                  <a:lnTo>
                    <a:pt x="3740" y="675661"/>
                  </a:lnTo>
                  <a:lnTo>
                    <a:pt x="1" y="676992"/>
                  </a:lnTo>
                  <a:moveTo>
                    <a:pt x="1" y="1015455"/>
                  </a:moveTo>
                  <a:lnTo>
                    <a:pt x="1" y="680985"/>
                  </a:lnTo>
                  <a:lnTo>
                    <a:pt x="3740" y="679591"/>
                  </a:lnTo>
                  <a:lnTo>
                    <a:pt x="3740" y="1014441"/>
                  </a:lnTo>
                  <a:lnTo>
                    <a:pt x="1" y="1015455"/>
                  </a:lnTo>
                  <a:moveTo>
                    <a:pt x="1" y="1353855"/>
                  </a:moveTo>
                  <a:lnTo>
                    <a:pt x="1" y="1019385"/>
                  </a:lnTo>
                  <a:lnTo>
                    <a:pt x="3740" y="1018434"/>
                  </a:lnTo>
                  <a:lnTo>
                    <a:pt x="3740" y="1353222"/>
                  </a:lnTo>
                  <a:lnTo>
                    <a:pt x="1" y="1353792"/>
                  </a:lnTo>
                  <a:moveTo>
                    <a:pt x="1" y="1692192"/>
                  </a:moveTo>
                  <a:lnTo>
                    <a:pt x="1" y="1357785"/>
                  </a:lnTo>
                  <a:lnTo>
                    <a:pt x="3740" y="1357215"/>
                  </a:lnTo>
                  <a:lnTo>
                    <a:pt x="3740" y="1692065"/>
                  </a:lnTo>
                  <a:lnTo>
                    <a:pt x="1" y="1692065"/>
                  </a:lnTo>
                  <a:moveTo>
                    <a:pt x="1" y="2030528"/>
                  </a:moveTo>
                  <a:lnTo>
                    <a:pt x="1" y="1696248"/>
                  </a:lnTo>
                  <a:lnTo>
                    <a:pt x="3740" y="1696248"/>
                  </a:lnTo>
                  <a:lnTo>
                    <a:pt x="3740" y="2031099"/>
                  </a:lnTo>
                  <a:lnTo>
                    <a:pt x="1" y="2031099"/>
                  </a:lnTo>
                  <a:moveTo>
                    <a:pt x="1" y="2369562"/>
                  </a:moveTo>
                  <a:lnTo>
                    <a:pt x="1" y="2034648"/>
                  </a:lnTo>
                  <a:lnTo>
                    <a:pt x="3740" y="2034648"/>
                  </a:lnTo>
                  <a:lnTo>
                    <a:pt x="3740" y="2369499"/>
                  </a:lnTo>
                  <a:lnTo>
                    <a:pt x="1" y="2368928"/>
                  </a:lnTo>
                  <a:moveTo>
                    <a:pt x="1" y="2707328"/>
                  </a:moveTo>
                  <a:lnTo>
                    <a:pt x="1" y="2373111"/>
                  </a:lnTo>
                  <a:lnTo>
                    <a:pt x="3740" y="2373682"/>
                  </a:lnTo>
                  <a:lnTo>
                    <a:pt x="3740" y="2708532"/>
                  </a:lnTo>
                  <a:lnTo>
                    <a:pt x="1" y="2707582"/>
                  </a:lnTo>
                  <a:moveTo>
                    <a:pt x="1" y="3045981"/>
                  </a:moveTo>
                  <a:lnTo>
                    <a:pt x="1" y="2711511"/>
                  </a:lnTo>
                  <a:lnTo>
                    <a:pt x="3740" y="2712462"/>
                  </a:lnTo>
                  <a:lnTo>
                    <a:pt x="3740" y="3047313"/>
                  </a:lnTo>
                  <a:lnTo>
                    <a:pt x="1" y="3045981"/>
                  </a:lnTo>
                  <a:moveTo>
                    <a:pt x="1" y="3384444"/>
                  </a:moveTo>
                  <a:lnTo>
                    <a:pt x="1" y="3049911"/>
                  </a:lnTo>
                  <a:lnTo>
                    <a:pt x="3740" y="3051305"/>
                  </a:lnTo>
                  <a:lnTo>
                    <a:pt x="3740" y="3386156"/>
                  </a:lnTo>
                  <a:lnTo>
                    <a:pt x="1" y="3384444"/>
                  </a:lnTo>
                  <a:moveTo>
                    <a:pt x="1" y="3724809"/>
                  </a:moveTo>
                  <a:lnTo>
                    <a:pt x="1" y="3388375"/>
                  </a:lnTo>
                  <a:lnTo>
                    <a:pt x="3740" y="3390149"/>
                  </a:lnTo>
                  <a:lnTo>
                    <a:pt x="3740" y="3726964"/>
                  </a:lnTo>
                  <a:lnTo>
                    <a:pt x="1" y="372480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id="{EE98153B-F2BE-4D6A-A2D4-B6C94A8275D4}"/>
                </a:ext>
              </a:extLst>
            </p:cNvPr>
            <p:cNvSpPr/>
            <p:nvPr/>
          </p:nvSpPr>
          <p:spPr>
            <a:xfrm>
              <a:off x="9227039" y="1665949"/>
              <a:ext cx="3359" cy="3526040"/>
            </a:xfrm>
            <a:custGeom>
              <a:avLst/>
              <a:gdLst>
                <a:gd name="connsiteX0" fmla="*/ 1 w 3359"/>
                <a:gd name="connsiteY0" fmla="*/ 320211 h 3526038"/>
                <a:gd name="connsiteX1" fmla="*/ 1 w 3359"/>
                <a:gd name="connsiteY1" fmla="*/ 1904 h 3526038"/>
                <a:gd name="connsiteX2" fmla="*/ 3360 w 3359"/>
                <a:gd name="connsiteY2" fmla="*/ 2 h 3526038"/>
                <a:gd name="connsiteX3" fmla="*/ 3360 w 3359"/>
                <a:gd name="connsiteY3" fmla="*/ 318627 h 3526038"/>
                <a:gd name="connsiteX4" fmla="*/ 1 w 3359"/>
                <a:gd name="connsiteY4" fmla="*/ 320211 h 3526038"/>
                <a:gd name="connsiteX5" fmla="*/ 1 w 3359"/>
                <a:gd name="connsiteY5" fmla="*/ 640421 h 3526038"/>
                <a:gd name="connsiteX6" fmla="*/ 1 w 3359"/>
                <a:gd name="connsiteY6" fmla="*/ 323951 h 3526038"/>
                <a:gd name="connsiteX7" fmla="*/ 3360 w 3359"/>
                <a:gd name="connsiteY7" fmla="*/ 322366 h 3526038"/>
                <a:gd name="connsiteX8" fmla="*/ 3360 w 3359"/>
                <a:gd name="connsiteY8" fmla="*/ 639280 h 3526038"/>
                <a:gd name="connsiteX9" fmla="*/ 1 w 3359"/>
                <a:gd name="connsiteY9" fmla="*/ 640484 h 3526038"/>
                <a:gd name="connsiteX10" fmla="*/ 1 w 3359"/>
                <a:gd name="connsiteY10" fmla="*/ 960693 h 3526038"/>
                <a:gd name="connsiteX11" fmla="*/ 1 w 3359"/>
                <a:gd name="connsiteY11" fmla="*/ 644287 h 3526038"/>
                <a:gd name="connsiteX12" fmla="*/ 3360 w 3359"/>
                <a:gd name="connsiteY12" fmla="*/ 643083 h 3526038"/>
                <a:gd name="connsiteX13" fmla="*/ 3360 w 3359"/>
                <a:gd name="connsiteY13" fmla="*/ 959996 h 3526038"/>
                <a:gd name="connsiteX14" fmla="*/ 1 w 3359"/>
                <a:gd name="connsiteY14" fmla="*/ 960883 h 3526038"/>
                <a:gd name="connsiteX15" fmla="*/ 1 w 3359"/>
                <a:gd name="connsiteY15" fmla="*/ 1281092 h 3526038"/>
                <a:gd name="connsiteX16" fmla="*/ 1 w 3359"/>
                <a:gd name="connsiteY16" fmla="*/ 964369 h 3526038"/>
                <a:gd name="connsiteX17" fmla="*/ 3360 w 3359"/>
                <a:gd name="connsiteY17" fmla="*/ 963482 h 3526038"/>
                <a:gd name="connsiteX18" fmla="*/ 3360 w 3359"/>
                <a:gd name="connsiteY18" fmla="*/ 1280395 h 3526038"/>
                <a:gd name="connsiteX19" fmla="*/ 1 w 3359"/>
                <a:gd name="connsiteY19" fmla="*/ 1280902 h 3526038"/>
                <a:gd name="connsiteX20" fmla="*/ 1 w 3359"/>
                <a:gd name="connsiteY20" fmla="*/ 1601111 h 3526038"/>
                <a:gd name="connsiteX21" fmla="*/ 1 w 3359"/>
                <a:gd name="connsiteY21" fmla="*/ 1284451 h 3526038"/>
                <a:gd name="connsiteX22" fmla="*/ 3360 w 3359"/>
                <a:gd name="connsiteY22" fmla="*/ 1283944 h 3526038"/>
                <a:gd name="connsiteX23" fmla="*/ 3360 w 3359"/>
                <a:gd name="connsiteY23" fmla="*/ 1600857 h 3526038"/>
                <a:gd name="connsiteX24" fmla="*/ 1 w 3359"/>
                <a:gd name="connsiteY24" fmla="*/ 1600857 h 3526038"/>
                <a:gd name="connsiteX25" fmla="*/ 1 w 3359"/>
                <a:gd name="connsiteY25" fmla="*/ 1921067 h 3526038"/>
                <a:gd name="connsiteX26" fmla="*/ 1 w 3359"/>
                <a:gd name="connsiteY26" fmla="*/ 1604787 h 3526038"/>
                <a:gd name="connsiteX27" fmla="*/ 3360 w 3359"/>
                <a:gd name="connsiteY27" fmla="*/ 1604787 h 3526038"/>
                <a:gd name="connsiteX28" fmla="*/ 3360 w 3359"/>
                <a:gd name="connsiteY28" fmla="*/ 1921700 h 3526038"/>
                <a:gd name="connsiteX29" fmla="*/ 1 w 3359"/>
                <a:gd name="connsiteY29" fmla="*/ 1921700 h 3526038"/>
                <a:gd name="connsiteX30" fmla="*/ 1 w 3359"/>
                <a:gd name="connsiteY30" fmla="*/ 2241909 h 3526038"/>
                <a:gd name="connsiteX31" fmla="*/ 1 w 3359"/>
                <a:gd name="connsiteY31" fmla="*/ 1924996 h 3526038"/>
                <a:gd name="connsiteX32" fmla="*/ 3360 w 3359"/>
                <a:gd name="connsiteY32" fmla="*/ 1924996 h 3526038"/>
                <a:gd name="connsiteX33" fmla="*/ 3360 w 3359"/>
                <a:gd name="connsiteY33" fmla="*/ 2241909 h 3526038"/>
                <a:gd name="connsiteX34" fmla="*/ 1 w 3359"/>
                <a:gd name="connsiteY34" fmla="*/ 2241529 h 3526038"/>
                <a:gd name="connsiteX35" fmla="*/ 1 w 3359"/>
                <a:gd name="connsiteY35" fmla="*/ 2561738 h 3526038"/>
                <a:gd name="connsiteX36" fmla="*/ 1 w 3359"/>
                <a:gd name="connsiteY36" fmla="*/ 2245205 h 3526038"/>
                <a:gd name="connsiteX37" fmla="*/ 3360 w 3359"/>
                <a:gd name="connsiteY37" fmla="*/ 2245712 h 3526038"/>
                <a:gd name="connsiteX38" fmla="*/ 3360 w 3359"/>
                <a:gd name="connsiteY38" fmla="*/ 2562625 h 3526038"/>
                <a:gd name="connsiteX39" fmla="*/ 1 w 3359"/>
                <a:gd name="connsiteY39" fmla="*/ 2561802 h 3526038"/>
                <a:gd name="connsiteX40" fmla="*/ 1 w 3359"/>
                <a:gd name="connsiteY40" fmla="*/ 2882010 h 3526038"/>
                <a:gd name="connsiteX41" fmla="*/ 1 w 3359"/>
                <a:gd name="connsiteY41" fmla="*/ 2565414 h 3526038"/>
                <a:gd name="connsiteX42" fmla="*/ 3360 w 3359"/>
                <a:gd name="connsiteY42" fmla="*/ 2566238 h 3526038"/>
                <a:gd name="connsiteX43" fmla="*/ 3360 w 3359"/>
                <a:gd name="connsiteY43" fmla="*/ 2883151 h 3526038"/>
                <a:gd name="connsiteX44" fmla="*/ 1 w 3359"/>
                <a:gd name="connsiteY44" fmla="*/ 2881694 h 3526038"/>
                <a:gd name="connsiteX45" fmla="*/ 1 w 3359"/>
                <a:gd name="connsiteY45" fmla="*/ 3201903 h 3526038"/>
                <a:gd name="connsiteX46" fmla="*/ 1 w 3359"/>
                <a:gd name="connsiteY46" fmla="*/ 2885560 h 3526038"/>
                <a:gd name="connsiteX47" fmla="*/ 3360 w 3359"/>
                <a:gd name="connsiteY47" fmla="*/ 2886828 h 3526038"/>
                <a:gd name="connsiteX48" fmla="*/ 3360 w 3359"/>
                <a:gd name="connsiteY48" fmla="*/ 3203741 h 3526038"/>
                <a:gd name="connsiteX49" fmla="*/ 1 w 3359"/>
                <a:gd name="connsiteY49" fmla="*/ 3202220 h 3526038"/>
                <a:gd name="connsiteX50" fmla="*/ 1 w 3359"/>
                <a:gd name="connsiteY50" fmla="*/ 3524267 h 3526038"/>
                <a:gd name="connsiteX51" fmla="*/ 1 w 3359"/>
                <a:gd name="connsiteY51" fmla="*/ 3205832 h 3526038"/>
                <a:gd name="connsiteX52" fmla="*/ 3360 w 3359"/>
                <a:gd name="connsiteY52" fmla="*/ 3207354 h 3526038"/>
                <a:gd name="connsiteX53" fmla="*/ 3360 w 3359"/>
                <a:gd name="connsiteY53" fmla="*/ 3526041 h 3526038"/>
                <a:gd name="connsiteX54" fmla="*/ 1 w 3359"/>
                <a:gd name="connsiteY54" fmla="*/ 3524140 h 352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59" h="3526038">
                  <a:moveTo>
                    <a:pt x="1" y="320211"/>
                  </a:moveTo>
                  <a:lnTo>
                    <a:pt x="1" y="1904"/>
                  </a:lnTo>
                  <a:lnTo>
                    <a:pt x="3360" y="2"/>
                  </a:lnTo>
                  <a:lnTo>
                    <a:pt x="3360" y="318627"/>
                  </a:lnTo>
                  <a:lnTo>
                    <a:pt x="1" y="320211"/>
                  </a:lnTo>
                  <a:moveTo>
                    <a:pt x="1" y="640421"/>
                  </a:moveTo>
                  <a:lnTo>
                    <a:pt x="1" y="323951"/>
                  </a:lnTo>
                  <a:lnTo>
                    <a:pt x="3360" y="322366"/>
                  </a:lnTo>
                  <a:lnTo>
                    <a:pt x="3360" y="639280"/>
                  </a:lnTo>
                  <a:lnTo>
                    <a:pt x="1" y="640484"/>
                  </a:lnTo>
                  <a:moveTo>
                    <a:pt x="1" y="960693"/>
                  </a:moveTo>
                  <a:lnTo>
                    <a:pt x="1" y="644287"/>
                  </a:lnTo>
                  <a:lnTo>
                    <a:pt x="3360" y="643083"/>
                  </a:lnTo>
                  <a:lnTo>
                    <a:pt x="3360" y="959996"/>
                  </a:lnTo>
                  <a:lnTo>
                    <a:pt x="1" y="960883"/>
                  </a:lnTo>
                  <a:moveTo>
                    <a:pt x="1" y="1281092"/>
                  </a:moveTo>
                  <a:lnTo>
                    <a:pt x="1" y="964369"/>
                  </a:lnTo>
                  <a:lnTo>
                    <a:pt x="3360" y="963482"/>
                  </a:lnTo>
                  <a:lnTo>
                    <a:pt x="3360" y="1280395"/>
                  </a:lnTo>
                  <a:lnTo>
                    <a:pt x="1" y="1280902"/>
                  </a:lnTo>
                  <a:moveTo>
                    <a:pt x="1" y="1601111"/>
                  </a:moveTo>
                  <a:lnTo>
                    <a:pt x="1" y="1284451"/>
                  </a:lnTo>
                  <a:lnTo>
                    <a:pt x="3360" y="1283944"/>
                  </a:lnTo>
                  <a:lnTo>
                    <a:pt x="3360" y="1600857"/>
                  </a:lnTo>
                  <a:lnTo>
                    <a:pt x="1" y="1600857"/>
                  </a:lnTo>
                  <a:moveTo>
                    <a:pt x="1" y="1921067"/>
                  </a:moveTo>
                  <a:lnTo>
                    <a:pt x="1" y="1604787"/>
                  </a:lnTo>
                  <a:lnTo>
                    <a:pt x="3360" y="1604787"/>
                  </a:lnTo>
                  <a:lnTo>
                    <a:pt x="3360" y="1921700"/>
                  </a:lnTo>
                  <a:lnTo>
                    <a:pt x="1" y="1921700"/>
                  </a:lnTo>
                  <a:moveTo>
                    <a:pt x="1" y="2241909"/>
                  </a:moveTo>
                  <a:lnTo>
                    <a:pt x="1" y="1924996"/>
                  </a:lnTo>
                  <a:lnTo>
                    <a:pt x="3360" y="1924996"/>
                  </a:lnTo>
                  <a:lnTo>
                    <a:pt x="3360" y="2241909"/>
                  </a:lnTo>
                  <a:lnTo>
                    <a:pt x="1" y="2241529"/>
                  </a:lnTo>
                  <a:moveTo>
                    <a:pt x="1" y="2561738"/>
                  </a:moveTo>
                  <a:lnTo>
                    <a:pt x="1" y="2245205"/>
                  </a:lnTo>
                  <a:lnTo>
                    <a:pt x="3360" y="2245712"/>
                  </a:lnTo>
                  <a:lnTo>
                    <a:pt x="3360" y="2562625"/>
                  </a:lnTo>
                  <a:lnTo>
                    <a:pt x="1" y="2561802"/>
                  </a:lnTo>
                  <a:moveTo>
                    <a:pt x="1" y="2882010"/>
                  </a:moveTo>
                  <a:lnTo>
                    <a:pt x="1" y="2565414"/>
                  </a:lnTo>
                  <a:lnTo>
                    <a:pt x="3360" y="2566238"/>
                  </a:lnTo>
                  <a:lnTo>
                    <a:pt x="3360" y="2883151"/>
                  </a:lnTo>
                  <a:lnTo>
                    <a:pt x="1" y="2881694"/>
                  </a:lnTo>
                  <a:moveTo>
                    <a:pt x="1" y="3201903"/>
                  </a:moveTo>
                  <a:lnTo>
                    <a:pt x="1" y="2885560"/>
                  </a:lnTo>
                  <a:lnTo>
                    <a:pt x="3360" y="2886828"/>
                  </a:lnTo>
                  <a:lnTo>
                    <a:pt x="3360" y="3203741"/>
                  </a:lnTo>
                  <a:lnTo>
                    <a:pt x="1" y="3202220"/>
                  </a:lnTo>
                  <a:moveTo>
                    <a:pt x="1" y="3524267"/>
                  </a:moveTo>
                  <a:lnTo>
                    <a:pt x="1" y="3205832"/>
                  </a:lnTo>
                  <a:lnTo>
                    <a:pt x="3360" y="3207354"/>
                  </a:lnTo>
                  <a:lnTo>
                    <a:pt x="3360" y="3526041"/>
                  </a:lnTo>
                  <a:lnTo>
                    <a:pt x="1" y="352414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id="{AEE235CC-029D-4946-AF2F-DDB1185232C0}"/>
                </a:ext>
              </a:extLst>
            </p:cNvPr>
            <p:cNvSpPr/>
            <p:nvPr/>
          </p:nvSpPr>
          <p:spPr>
            <a:xfrm>
              <a:off x="9067315" y="1756079"/>
              <a:ext cx="3042" cy="3345717"/>
            </a:xfrm>
            <a:custGeom>
              <a:avLst/>
              <a:gdLst>
                <a:gd name="connsiteX0" fmla="*/ 1 w 3042"/>
                <a:gd name="connsiteY0" fmla="*/ 303795 h 3345715"/>
                <a:gd name="connsiteX1" fmla="*/ 1 w 3042"/>
                <a:gd name="connsiteY1" fmla="*/ 1714 h 3345715"/>
                <a:gd name="connsiteX2" fmla="*/ 3043 w 3042"/>
                <a:gd name="connsiteY2" fmla="*/ 2 h 3345715"/>
                <a:gd name="connsiteX3" fmla="*/ 3043 w 3042"/>
                <a:gd name="connsiteY3" fmla="*/ 302401 h 3345715"/>
                <a:gd name="connsiteX4" fmla="*/ 1 w 3042"/>
                <a:gd name="connsiteY4" fmla="*/ 303795 h 3345715"/>
                <a:gd name="connsiteX5" fmla="*/ 1 w 3042"/>
                <a:gd name="connsiteY5" fmla="*/ 607652 h 3345715"/>
                <a:gd name="connsiteX6" fmla="*/ 1 w 3042"/>
                <a:gd name="connsiteY6" fmla="*/ 307345 h 3345715"/>
                <a:gd name="connsiteX7" fmla="*/ 3043 w 3042"/>
                <a:gd name="connsiteY7" fmla="*/ 305950 h 3345715"/>
                <a:gd name="connsiteX8" fmla="*/ 3043 w 3042"/>
                <a:gd name="connsiteY8" fmla="*/ 606574 h 3345715"/>
                <a:gd name="connsiteX9" fmla="*/ 1 w 3042"/>
                <a:gd name="connsiteY9" fmla="*/ 607652 h 3345715"/>
                <a:gd name="connsiteX10" fmla="*/ 1 w 3042"/>
                <a:gd name="connsiteY10" fmla="*/ 911508 h 3345715"/>
                <a:gd name="connsiteX11" fmla="*/ 1 w 3042"/>
                <a:gd name="connsiteY11" fmla="*/ 611201 h 3345715"/>
                <a:gd name="connsiteX12" fmla="*/ 3043 w 3042"/>
                <a:gd name="connsiteY12" fmla="*/ 610124 h 3345715"/>
                <a:gd name="connsiteX13" fmla="*/ 3043 w 3042"/>
                <a:gd name="connsiteY13" fmla="*/ 910747 h 3345715"/>
                <a:gd name="connsiteX14" fmla="*/ 1 w 3042"/>
                <a:gd name="connsiteY14" fmla="*/ 911508 h 3345715"/>
                <a:gd name="connsiteX15" fmla="*/ 1 w 3042"/>
                <a:gd name="connsiteY15" fmla="*/ 1215364 h 3345715"/>
                <a:gd name="connsiteX16" fmla="*/ 1 w 3042"/>
                <a:gd name="connsiteY16" fmla="*/ 915057 h 3345715"/>
                <a:gd name="connsiteX17" fmla="*/ 3043 w 3042"/>
                <a:gd name="connsiteY17" fmla="*/ 914233 h 3345715"/>
                <a:gd name="connsiteX18" fmla="*/ 3043 w 3042"/>
                <a:gd name="connsiteY18" fmla="*/ 1214857 h 3345715"/>
                <a:gd name="connsiteX19" fmla="*/ 1 w 3042"/>
                <a:gd name="connsiteY19" fmla="*/ 1215364 h 3345715"/>
                <a:gd name="connsiteX20" fmla="*/ 1 w 3042"/>
                <a:gd name="connsiteY20" fmla="*/ 1519157 h 3345715"/>
                <a:gd name="connsiteX21" fmla="*/ 1 w 3042"/>
                <a:gd name="connsiteY21" fmla="*/ 1218850 h 3345715"/>
                <a:gd name="connsiteX22" fmla="*/ 3043 w 3042"/>
                <a:gd name="connsiteY22" fmla="*/ 1218407 h 3345715"/>
                <a:gd name="connsiteX23" fmla="*/ 3043 w 3042"/>
                <a:gd name="connsiteY23" fmla="*/ 1519030 h 3345715"/>
                <a:gd name="connsiteX24" fmla="*/ 1 w 3042"/>
                <a:gd name="connsiteY24" fmla="*/ 1519030 h 3345715"/>
                <a:gd name="connsiteX25" fmla="*/ 1 w 3042"/>
                <a:gd name="connsiteY25" fmla="*/ 1823267 h 3345715"/>
                <a:gd name="connsiteX26" fmla="*/ 1 w 3042"/>
                <a:gd name="connsiteY26" fmla="*/ 1522707 h 3345715"/>
                <a:gd name="connsiteX27" fmla="*/ 3043 w 3042"/>
                <a:gd name="connsiteY27" fmla="*/ 1522707 h 3345715"/>
                <a:gd name="connsiteX28" fmla="*/ 3043 w 3042"/>
                <a:gd name="connsiteY28" fmla="*/ 1823330 h 3345715"/>
                <a:gd name="connsiteX29" fmla="*/ 1 w 3042"/>
                <a:gd name="connsiteY29" fmla="*/ 1823330 h 3345715"/>
                <a:gd name="connsiteX30" fmla="*/ 1 w 3042"/>
                <a:gd name="connsiteY30" fmla="*/ 2127123 h 3345715"/>
                <a:gd name="connsiteX31" fmla="*/ 1 w 3042"/>
                <a:gd name="connsiteY31" fmla="*/ 1826563 h 3345715"/>
                <a:gd name="connsiteX32" fmla="*/ 3043 w 3042"/>
                <a:gd name="connsiteY32" fmla="*/ 1826563 h 3345715"/>
                <a:gd name="connsiteX33" fmla="*/ 3043 w 3042"/>
                <a:gd name="connsiteY33" fmla="*/ 2127187 h 3345715"/>
                <a:gd name="connsiteX34" fmla="*/ 1 w 3042"/>
                <a:gd name="connsiteY34" fmla="*/ 2126680 h 3345715"/>
                <a:gd name="connsiteX35" fmla="*/ 1 w 3042"/>
                <a:gd name="connsiteY35" fmla="*/ 2430536 h 3345715"/>
                <a:gd name="connsiteX36" fmla="*/ 1 w 3042"/>
                <a:gd name="connsiteY36" fmla="*/ 2130419 h 3345715"/>
                <a:gd name="connsiteX37" fmla="*/ 3043 w 3042"/>
                <a:gd name="connsiteY37" fmla="*/ 2130927 h 3345715"/>
                <a:gd name="connsiteX38" fmla="*/ 3043 w 3042"/>
                <a:gd name="connsiteY38" fmla="*/ 2431487 h 3345715"/>
                <a:gd name="connsiteX39" fmla="*/ 1 w 3042"/>
                <a:gd name="connsiteY39" fmla="*/ 2430726 h 3345715"/>
                <a:gd name="connsiteX40" fmla="*/ 1 w 3042"/>
                <a:gd name="connsiteY40" fmla="*/ 2734583 h 3345715"/>
                <a:gd name="connsiteX41" fmla="*/ 1 w 3042"/>
                <a:gd name="connsiteY41" fmla="*/ 2434276 h 3345715"/>
                <a:gd name="connsiteX42" fmla="*/ 3043 w 3042"/>
                <a:gd name="connsiteY42" fmla="*/ 2435036 h 3345715"/>
                <a:gd name="connsiteX43" fmla="*/ 3043 w 3042"/>
                <a:gd name="connsiteY43" fmla="*/ 2735660 h 3345715"/>
                <a:gd name="connsiteX44" fmla="*/ 1 w 3042"/>
                <a:gd name="connsiteY44" fmla="*/ 2734583 h 3345715"/>
                <a:gd name="connsiteX45" fmla="*/ 1 w 3042"/>
                <a:gd name="connsiteY45" fmla="*/ 3038439 h 3345715"/>
                <a:gd name="connsiteX46" fmla="*/ 1 w 3042"/>
                <a:gd name="connsiteY46" fmla="*/ 2738132 h 3345715"/>
                <a:gd name="connsiteX47" fmla="*/ 3043 w 3042"/>
                <a:gd name="connsiteY47" fmla="*/ 2739209 h 3345715"/>
                <a:gd name="connsiteX48" fmla="*/ 3043 w 3042"/>
                <a:gd name="connsiteY48" fmla="*/ 3039833 h 3345715"/>
                <a:gd name="connsiteX49" fmla="*/ 1 w 3042"/>
                <a:gd name="connsiteY49" fmla="*/ 3038439 h 3345715"/>
                <a:gd name="connsiteX50" fmla="*/ 1 w 3042"/>
                <a:gd name="connsiteY50" fmla="*/ 3344070 h 3345715"/>
                <a:gd name="connsiteX51" fmla="*/ 1 w 3042"/>
                <a:gd name="connsiteY51" fmla="*/ 3041988 h 3345715"/>
                <a:gd name="connsiteX52" fmla="*/ 3043 w 3042"/>
                <a:gd name="connsiteY52" fmla="*/ 3043383 h 3345715"/>
                <a:gd name="connsiteX53" fmla="*/ 3043 w 3042"/>
                <a:gd name="connsiteY53" fmla="*/ 3345718 h 3345715"/>
                <a:gd name="connsiteX54" fmla="*/ 1 w 3042"/>
                <a:gd name="connsiteY54" fmla="*/ 3344070 h 334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42" h="3345715">
                  <a:moveTo>
                    <a:pt x="1" y="303795"/>
                  </a:moveTo>
                  <a:lnTo>
                    <a:pt x="1" y="1714"/>
                  </a:lnTo>
                  <a:lnTo>
                    <a:pt x="3043" y="2"/>
                  </a:lnTo>
                  <a:lnTo>
                    <a:pt x="3043" y="302401"/>
                  </a:lnTo>
                  <a:lnTo>
                    <a:pt x="1" y="303795"/>
                  </a:lnTo>
                  <a:moveTo>
                    <a:pt x="1" y="607652"/>
                  </a:moveTo>
                  <a:lnTo>
                    <a:pt x="1" y="307345"/>
                  </a:lnTo>
                  <a:lnTo>
                    <a:pt x="3043" y="305950"/>
                  </a:lnTo>
                  <a:lnTo>
                    <a:pt x="3043" y="606574"/>
                  </a:lnTo>
                  <a:lnTo>
                    <a:pt x="1" y="607652"/>
                  </a:lnTo>
                  <a:moveTo>
                    <a:pt x="1" y="911508"/>
                  </a:moveTo>
                  <a:lnTo>
                    <a:pt x="1" y="611201"/>
                  </a:lnTo>
                  <a:lnTo>
                    <a:pt x="3043" y="610124"/>
                  </a:lnTo>
                  <a:lnTo>
                    <a:pt x="3043" y="910747"/>
                  </a:lnTo>
                  <a:lnTo>
                    <a:pt x="1" y="911508"/>
                  </a:lnTo>
                  <a:moveTo>
                    <a:pt x="1" y="1215364"/>
                  </a:moveTo>
                  <a:lnTo>
                    <a:pt x="1" y="915057"/>
                  </a:lnTo>
                  <a:lnTo>
                    <a:pt x="3043" y="914233"/>
                  </a:lnTo>
                  <a:lnTo>
                    <a:pt x="3043" y="1214857"/>
                  </a:lnTo>
                  <a:lnTo>
                    <a:pt x="1" y="1215364"/>
                  </a:lnTo>
                  <a:moveTo>
                    <a:pt x="1" y="1519157"/>
                  </a:moveTo>
                  <a:lnTo>
                    <a:pt x="1" y="1218850"/>
                  </a:lnTo>
                  <a:lnTo>
                    <a:pt x="3043" y="1218407"/>
                  </a:lnTo>
                  <a:lnTo>
                    <a:pt x="3043" y="1519030"/>
                  </a:lnTo>
                  <a:lnTo>
                    <a:pt x="1" y="1519030"/>
                  </a:lnTo>
                  <a:moveTo>
                    <a:pt x="1" y="1823267"/>
                  </a:moveTo>
                  <a:lnTo>
                    <a:pt x="1" y="1522707"/>
                  </a:lnTo>
                  <a:lnTo>
                    <a:pt x="3043" y="1522707"/>
                  </a:lnTo>
                  <a:lnTo>
                    <a:pt x="3043" y="1823330"/>
                  </a:lnTo>
                  <a:lnTo>
                    <a:pt x="1" y="1823330"/>
                  </a:lnTo>
                  <a:moveTo>
                    <a:pt x="1" y="2127123"/>
                  </a:moveTo>
                  <a:lnTo>
                    <a:pt x="1" y="1826563"/>
                  </a:lnTo>
                  <a:lnTo>
                    <a:pt x="3043" y="1826563"/>
                  </a:lnTo>
                  <a:lnTo>
                    <a:pt x="3043" y="2127187"/>
                  </a:lnTo>
                  <a:lnTo>
                    <a:pt x="1" y="2126680"/>
                  </a:lnTo>
                  <a:moveTo>
                    <a:pt x="1" y="2430536"/>
                  </a:moveTo>
                  <a:lnTo>
                    <a:pt x="1" y="2130419"/>
                  </a:lnTo>
                  <a:lnTo>
                    <a:pt x="3043" y="2130927"/>
                  </a:lnTo>
                  <a:lnTo>
                    <a:pt x="3043" y="2431487"/>
                  </a:lnTo>
                  <a:lnTo>
                    <a:pt x="1" y="2430726"/>
                  </a:lnTo>
                  <a:moveTo>
                    <a:pt x="1" y="2734583"/>
                  </a:moveTo>
                  <a:lnTo>
                    <a:pt x="1" y="2434276"/>
                  </a:lnTo>
                  <a:lnTo>
                    <a:pt x="3043" y="2435036"/>
                  </a:lnTo>
                  <a:lnTo>
                    <a:pt x="3043" y="2735660"/>
                  </a:lnTo>
                  <a:lnTo>
                    <a:pt x="1" y="2734583"/>
                  </a:lnTo>
                  <a:moveTo>
                    <a:pt x="1" y="3038439"/>
                  </a:moveTo>
                  <a:lnTo>
                    <a:pt x="1" y="2738132"/>
                  </a:lnTo>
                  <a:lnTo>
                    <a:pt x="3043" y="2739209"/>
                  </a:lnTo>
                  <a:lnTo>
                    <a:pt x="3043" y="3039833"/>
                  </a:lnTo>
                  <a:lnTo>
                    <a:pt x="1" y="3038439"/>
                  </a:lnTo>
                  <a:moveTo>
                    <a:pt x="1" y="3344070"/>
                  </a:moveTo>
                  <a:lnTo>
                    <a:pt x="1" y="3041988"/>
                  </a:lnTo>
                  <a:lnTo>
                    <a:pt x="3043" y="3043383"/>
                  </a:lnTo>
                  <a:lnTo>
                    <a:pt x="3043" y="3345718"/>
                  </a:lnTo>
                  <a:lnTo>
                    <a:pt x="1" y="334407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id="{2DDB4CE3-A313-4AFB-B966-6893177A0E4D}"/>
                </a:ext>
              </a:extLst>
            </p:cNvPr>
            <p:cNvSpPr/>
            <p:nvPr/>
          </p:nvSpPr>
          <p:spPr>
            <a:xfrm>
              <a:off x="8924196" y="4728789"/>
              <a:ext cx="3253176" cy="1502296"/>
            </a:xfrm>
            <a:custGeom>
              <a:avLst/>
              <a:gdLst>
                <a:gd name="connsiteX0" fmla="*/ 0 w 3253176"/>
                <a:gd name="connsiteY0" fmla="*/ 3359 h 1502295"/>
                <a:gd name="connsiteX1" fmla="*/ 0 w 3253176"/>
                <a:gd name="connsiteY1" fmla="*/ 0 h 1502295"/>
                <a:gd name="connsiteX2" fmla="*/ 1395 w 3253176"/>
                <a:gd name="connsiteY2" fmla="*/ 570 h 1502295"/>
                <a:gd name="connsiteX3" fmla="*/ 143055 w 3253176"/>
                <a:gd name="connsiteY3" fmla="*/ 65728 h 1502295"/>
                <a:gd name="connsiteX4" fmla="*/ 146097 w 3253176"/>
                <a:gd name="connsiteY4" fmla="*/ 67122 h 1502295"/>
                <a:gd name="connsiteX5" fmla="*/ 303033 w 3253176"/>
                <a:gd name="connsiteY5" fmla="*/ 139251 h 1502295"/>
                <a:gd name="connsiteX6" fmla="*/ 306392 w 3253176"/>
                <a:gd name="connsiteY6" fmla="*/ 140773 h 1502295"/>
                <a:gd name="connsiteX7" fmla="*/ 481265 w 3253176"/>
                <a:gd name="connsiteY7" fmla="*/ 221142 h 1502295"/>
                <a:gd name="connsiteX8" fmla="*/ 485004 w 3253176"/>
                <a:gd name="connsiteY8" fmla="*/ 222853 h 1502295"/>
                <a:gd name="connsiteX9" fmla="*/ 680920 w 3253176"/>
                <a:gd name="connsiteY9" fmla="*/ 312920 h 1502295"/>
                <a:gd name="connsiteX10" fmla="*/ 685167 w 3253176"/>
                <a:gd name="connsiteY10" fmla="*/ 314821 h 1502295"/>
                <a:gd name="connsiteX11" fmla="*/ 906245 w 3253176"/>
                <a:gd name="connsiteY11" fmla="*/ 416487 h 1502295"/>
                <a:gd name="connsiteX12" fmla="*/ 911062 w 3253176"/>
                <a:gd name="connsiteY12" fmla="*/ 418642 h 1502295"/>
                <a:gd name="connsiteX13" fmla="*/ 1162564 w 3253176"/>
                <a:gd name="connsiteY13" fmla="*/ 534252 h 1502295"/>
                <a:gd name="connsiteX14" fmla="*/ 1168015 w 3253176"/>
                <a:gd name="connsiteY14" fmla="*/ 536724 h 1502295"/>
                <a:gd name="connsiteX15" fmla="*/ 1456533 w 3253176"/>
                <a:gd name="connsiteY15" fmla="*/ 669320 h 1502295"/>
                <a:gd name="connsiteX16" fmla="*/ 1462808 w 3253176"/>
                <a:gd name="connsiteY16" fmla="*/ 672236 h 1502295"/>
                <a:gd name="connsiteX17" fmla="*/ 1797342 w 3253176"/>
                <a:gd name="connsiteY17" fmla="*/ 826002 h 1502295"/>
                <a:gd name="connsiteX18" fmla="*/ 1804693 w 3253176"/>
                <a:gd name="connsiteY18" fmla="*/ 829362 h 1502295"/>
                <a:gd name="connsiteX19" fmla="*/ 2196969 w 3253176"/>
                <a:gd name="connsiteY19" fmla="*/ 1009622 h 1502295"/>
                <a:gd name="connsiteX20" fmla="*/ 2205715 w 3253176"/>
                <a:gd name="connsiteY20" fmla="*/ 1013678 h 1502295"/>
                <a:gd name="connsiteX21" fmla="*/ 2672275 w 3253176"/>
                <a:gd name="connsiteY21" fmla="*/ 1228102 h 1502295"/>
                <a:gd name="connsiteX22" fmla="*/ 2682670 w 3253176"/>
                <a:gd name="connsiteY22" fmla="*/ 1232856 h 1502295"/>
                <a:gd name="connsiteX23" fmla="*/ 3246902 w 3253176"/>
                <a:gd name="connsiteY23" fmla="*/ 1492154 h 1502295"/>
                <a:gd name="connsiteX24" fmla="*/ 3253177 w 3253176"/>
                <a:gd name="connsiteY24" fmla="*/ 1495069 h 1502295"/>
                <a:gd name="connsiteX25" fmla="*/ 3253177 w 3253176"/>
                <a:gd name="connsiteY25" fmla="*/ 1502295 h 1502295"/>
                <a:gd name="connsiteX26" fmla="*/ 3246902 w 3253176"/>
                <a:gd name="connsiteY26" fmla="*/ 1499379 h 1502295"/>
                <a:gd name="connsiteX27" fmla="*/ 2682670 w 3253176"/>
                <a:gd name="connsiteY27" fmla="*/ 1239447 h 1502295"/>
                <a:gd name="connsiteX28" fmla="*/ 2672275 w 3253176"/>
                <a:gd name="connsiteY28" fmla="*/ 1234630 h 1502295"/>
                <a:gd name="connsiteX29" fmla="*/ 2205715 w 3253176"/>
                <a:gd name="connsiteY29" fmla="*/ 1019700 h 1502295"/>
                <a:gd name="connsiteX30" fmla="*/ 2196969 w 3253176"/>
                <a:gd name="connsiteY30" fmla="*/ 1015643 h 1502295"/>
                <a:gd name="connsiteX31" fmla="*/ 1804693 w 3253176"/>
                <a:gd name="connsiteY31" fmla="*/ 834876 h 1502295"/>
                <a:gd name="connsiteX32" fmla="*/ 1797342 w 3253176"/>
                <a:gd name="connsiteY32" fmla="*/ 831517 h 1502295"/>
                <a:gd name="connsiteX33" fmla="*/ 1462808 w 3253176"/>
                <a:gd name="connsiteY33" fmla="*/ 677370 h 1502295"/>
                <a:gd name="connsiteX34" fmla="*/ 1456533 w 3253176"/>
                <a:gd name="connsiteY34" fmla="*/ 674454 h 1502295"/>
                <a:gd name="connsiteX35" fmla="*/ 1168015 w 3253176"/>
                <a:gd name="connsiteY35" fmla="*/ 541541 h 1502295"/>
                <a:gd name="connsiteX36" fmla="*/ 1162564 w 3253176"/>
                <a:gd name="connsiteY36" fmla="*/ 539006 h 1502295"/>
                <a:gd name="connsiteX37" fmla="*/ 911062 w 3253176"/>
                <a:gd name="connsiteY37" fmla="*/ 423142 h 1502295"/>
                <a:gd name="connsiteX38" fmla="*/ 906245 w 3253176"/>
                <a:gd name="connsiteY38" fmla="*/ 420924 h 1502295"/>
                <a:gd name="connsiteX39" fmla="*/ 685167 w 3253176"/>
                <a:gd name="connsiteY39" fmla="*/ 319005 h 1502295"/>
                <a:gd name="connsiteX40" fmla="*/ 680920 w 3253176"/>
                <a:gd name="connsiteY40" fmla="*/ 317103 h 1502295"/>
                <a:gd name="connsiteX41" fmla="*/ 485004 w 3253176"/>
                <a:gd name="connsiteY41" fmla="*/ 226783 h 1502295"/>
                <a:gd name="connsiteX42" fmla="*/ 481265 w 3253176"/>
                <a:gd name="connsiteY42" fmla="*/ 225072 h 1502295"/>
                <a:gd name="connsiteX43" fmla="*/ 306392 w 3253176"/>
                <a:gd name="connsiteY43" fmla="*/ 144512 h 1502295"/>
                <a:gd name="connsiteX44" fmla="*/ 303033 w 3253176"/>
                <a:gd name="connsiteY44" fmla="*/ 142991 h 1502295"/>
                <a:gd name="connsiteX45" fmla="*/ 146097 w 3253176"/>
                <a:gd name="connsiteY45" fmla="*/ 70671 h 1502295"/>
                <a:gd name="connsiteX46" fmla="*/ 143055 w 3253176"/>
                <a:gd name="connsiteY46" fmla="*/ 69277 h 1502295"/>
                <a:gd name="connsiteX47" fmla="*/ 1395 w 3253176"/>
                <a:gd name="connsiteY47" fmla="*/ 3993 h 1502295"/>
                <a:gd name="connsiteX48" fmla="*/ 0 w 3253176"/>
                <a:gd name="connsiteY48" fmla="*/ 3359 h 150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502295">
                  <a:moveTo>
                    <a:pt x="0" y="3359"/>
                  </a:moveTo>
                  <a:lnTo>
                    <a:pt x="0" y="0"/>
                  </a:lnTo>
                  <a:lnTo>
                    <a:pt x="1395" y="570"/>
                  </a:lnTo>
                  <a:lnTo>
                    <a:pt x="143055" y="65728"/>
                  </a:lnTo>
                  <a:lnTo>
                    <a:pt x="146097" y="67122"/>
                  </a:lnTo>
                  <a:lnTo>
                    <a:pt x="303033" y="139251"/>
                  </a:lnTo>
                  <a:lnTo>
                    <a:pt x="306392" y="140773"/>
                  </a:lnTo>
                  <a:lnTo>
                    <a:pt x="481265" y="221142"/>
                  </a:lnTo>
                  <a:lnTo>
                    <a:pt x="485004" y="222853"/>
                  </a:lnTo>
                  <a:lnTo>
                    <a:pt x="680920" y="312920"/>
                  </a:lnTo>
                  <a:lnTo>
                    <a:pt x="685167" y="314821"/>
                  </a:lnTo>
                  <a:lnTo>
                    <a:pt x="906245" y="416487"/>
                  </a:lnTo>
                  <a:lnTo>
                    <a:pt x="911062" y="418642"/>
                  </a:lnTo>
                  <a:lnTo>
                    <a:pt x="1162564" y="534252"/>
                  </a:lnTo>
                  <a:lnTo>
                    <a:pt x="1168015" y="536724"/>
                  </a:lnTo>
                  <a:lnTo>
                    <a:pt x="1456533" y="669320"/>
                  </a:lnTo>
                  <a:lnTo>
                    <a:pt x="1462808" y="672236"/>
                  </a:lnTo>
                  <a:lnTo>
                    <a:pt x="1797342" y="826002"/>
                  </a:lnTo>
                  <a:lnTo>
                    <a:pt x="1804693" y="829362"/>
                  </a:lnTo>
                  <a:lnTo>
                    <a:pt x="2196969" y="1009622"/>
                  </a:lnTo>
                  <a:lnTo>
                    <a:pt x="2205715" y="1013678"/>
                  </a:lnTo>
                  <a:lnTo>
                    <a:pt x="2672275" y="1228102"/>
                  </a:lnTo>
                  <a:lnTo>
                    <a:pt x="2682670" y="1232856"/>
                  </a:lnTo>
                  <a:lnTo>
                    <a:pt x="3246902" y="1492154"/>
                  </a:lnTo>
                  <a:lnTo>
                    <a:pt x="3253177" y="1495069"/>
                  </a:lnTo>
                  <a:lnTo>
                    <a:pt x="3253177" y="1502295"/>
                  </a:lnTo>
                  <a:lnTo>
                    <a:pt x="3246902" y="1499379"/>
                  </a:lnTo>
                  <a:lnTo>
                    <a:pt x="2682670" y="1239447"/>
                  </a:lnTo>
                  <a:lnTo>
                    <a:pt x="2672275" y="1234630"/>
                  </a:lnTo>
                  <a:lnTo>
                    <a:pt x="2205715" y="1019700"/>
                  </a:lnTo>
                  <a:lnTo>
                    <a:pt x="2196969" y="1015643"/>
                  </a:lnTo>
                  <a:lnTo>
                    <a:pt x="1804693" y="834876"/>
                  </a:lnTo>
                  <a:lnTo>
                    <a:pt x="1797342" y="831517"/>
                  </a:lnTo>
                  <a:lnTo>
                    <a:pt x="1462808" y="677370"/>
                  </a:lnTo>
                  <a:lnTo>
                    <a:pt x="1456533" y="674454"/>
                  </a:lnTo>
                  <a:lnTo>
                    <a:pt x="1168015" y="541541"/>
                  </a:lnTo>
                  <a:lnTo>
                    <a:pt x="1162564" y="539006"/>
                  </a:lnTo>
                  <a:lnTo>
                    <a:pt x="911062" y="423142"/>
                  </a:lnTo>
                  <a:lnTo>
                    <a:pt x="906245" y="420924"/>
                  </a:lnTo>
                  <a:lnTo>
                    <a:pt x="685167" y="319005"/>
                  </a:lnTo>
                  <a:lnTo>
                    <a:pt x="680920" y="317103"/>
                  </a:lnTo>
                  <a:lnTo>
                    <a:pt x="485004" y="226783"/>
                  </a:lnTo>
                  <a:lnTo>
                    <a:pt x="481265" y="225072"/>
                  </a:lnTo>
                  <a:lnTo>
                    <a:pt x="306392" y="144512"/>
                  </a:lnTo>
                  <a:lnTo>
                    <a:pt x="303033" y="142991"/>
                  </a:lnTo>
                  <a:lnTo>
                    <a:pt x="146097" y="70671"/>
                  </a:lnTo>
                  <a:lnTo>
                    <a:pt x="143055" y="69277"/>
                  </a:lnTo>
                  <a:lnTo>
                    <a:pt x="1395" y="3993"/>
                  </a:lnTo>
                  <a:lnTo>
                    <a:pt x="0" y="335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id="{172BC297-6B5F-47B3-AABF-AE194B1A91DD}"/>
                </a:ext>
              </a:extLst>
            </p:cNvPr>
            <p:cNvSpPr/>
            <p:nvPr/>
          </p:nvSpPr>
          <p:spPr>
            <a:xfrm>
              <a:off x="8924196" y="4439511"/>
              <a:ext cx="3253176" cy="1169663"/>
            </a:xfrm>
            <a:custGeom>
              <a:avLst/>
              <a:gdLst>
                <a:gd name="connsiteX0" fmla="*/ 0 w 3253176"/>
                <a:gd name="connsiteY0" fmla="*/ 3359 h 1169662"/>
                <a:gd name="connsiteX1" fmla="*/ 0 w 3253176"/>
                <a:gd name="connsiteY1" fmla="*/ 0 h 1169662"/>
                <a:gd name="connsiteX2" fmla="*/ 1395 w 3253176"/>
                <a:gd name="connsiteY2" fmla="*/ 507 h 1169662"/>
                <a:gd name="connsiteX3" fmla="*/ 143055 w 3253176"/>
                <a:gd name="connsiteY3" fmla="*/ 51150 h 1169662"/>
                <a:gd name="connsiteX4" fmla="*/ 146097 w 3253176"/>
                <a:gd name="connsiteY4" fmla="*/ 52227 h 1169662"/>
                <a:gd name="connsiteX5" fmla="*/ 303033 w 3253176"/>
                <a:gd name="connsiteY5" fmla="*/ 108258 h 1169662"/>
                <a:gd name="connsiteX6" fmla="*/ 306392 w 3253176"/>
                <a:gd name="connsiteY6" fmla="*/ 109462 h 1169662"/>
                <a:gd name="connsiteX7" fmla="*/ 481265 w 3253176"/>
                <a:gd name="connsiteY7" fmla="*/ 171957 h 1169662"/>
                <a:gd name="connsiteX8" fmla="*/ 485004 w 3253176"/>
                <a:gd name="connsiteY8" fmla="*/ 173288 h 1169662"/>
                <a:gd name="connsiteX9" fmla="*/ 680920 w 3253176"/>
                <a:gd name="connsiteY9" fmla="*/ 243326 h 1169662"/>
                <a:gd name="connsiteX10" fmla="*/ 685167 w 3253176"/>
                <a:gd name="connsiteY10" fmla="*/ 244784 h 1169662"/>
                <a:gd name="connsiteX11" fmla="*/ 906245 w 3253176"/>
                <a:gd name="connsiteY11" fmla="*/ 323822 h 1169662"/>
                <a:gd name="connsiteX12" fmla="*/ 911062 w 3253176"/>
                <a:gd name="connsiteY12" fmla="*/ 325533 h 1169662"/>
                <a:gd name="connsiteX13" fmla="*/ 1162564 w 3253176"/>
                <a:gd name="connsiteY13" fmla="*/ 415410 h 1169662"/>
                <a:gd name="connsiteX14" fmla="*/ 1168015 w 3253176"/>
                <a:gd name="connsiteY14" fmla="*/ 417311 h 1169662"/>
                <a:gd name="connsiteX15" fmla="*/ 1456533 w 3253176"/>
                <a:gd name="connsiteY15" fmla="*/ 520435 h 1169662"/>
                <a:gd name="connsiteX16" fmla="*/ 1462808 w 3253176"/>
                <a:gd name="connsiteY16" fmla="*/ 522653 h 1169662"/>
                <a:gd name="connsiteX17" fmla="*/ 1797342 w 3253176"/>
                <a:gd name="connsiteY17" fmla="*/ 642193 h 1169662"/>
                <a:gd name="connsiteX18" fmla="*/ 1804693 w 3253176"/>
                <a:gd name="connsiteY18" fmla="*/ 644855 h 1169662"/>
                <a:gd name="connsiteX19" fmla="*/ 2196969 w 3253176"/>
                <a:gd name="connsiteY19" fmla="*/ 784994 h 1169662"/>
                <a:gd name="connsiteX20" fmla="*/ 2205715 w 3253176"/>
                <a:gd name="connsiteY20" fmla="*/ 788100 h 1169662"/>
                <a:gd name="connsiteX21" fmla="*/ 2672275 w 3253176"/>
                <a:gd name="connsiteY21" fmla="*/ 954859 h 1169662"/>
                <a:gd name="connsiteX22" fmla="*/ 2682670 w 3253176"/>
                <a:gd name="connsiteY22" fmla="*/ 958535 h 1169662"/>
                <a:gd name="connsiteX23" fmla="*/ 3246902 w 3253176"/>
                <a:gd name="connsiteY23" fmla="*/ 1160155 h 1169662"/>
                <a:gd name="connsiteX24" fmla="*/ 3253177 w 3253176"/>
                <a:gd name="connsiteY24" fmla="*/ 1162374 h 1169662"/>
                <a:gd name="connsiteX25" fmla="*/ 3253177 w 3253176"/>
                <a:gd name="connsiteY25" fmla="*/ 1169663 h 1169662"/>
                <a:gd name="connsiteX26" fmla="*/ 3246902 w 3253176"/>
                <a:gd name="connsiteY26" fmla="*/ 1167381 h 1169662"/>
                <a:gd name="connsiteX27" fmla="*/ 2682670 w 3253176"/>
                <a:gd name="connsiteY27" fmla="*/ 965127 h 1169662"/>
                <a:gd name="connsiteX28" fmla="*/ 2672275 w 3253176"/>
                <a:gd name="connsiteY28" fmla="*/ 961388 h 1169662"/>
                <a:gd name="connsiteX29" fmla="*/ 2205715 w 3253176"/>
                <a:gd name="connsiteY29" fmla="*/ 794121 h 1169662"/>
                <a:gd name="connsiteX30" fmla="*/ 2196969 w 3253176"/>
                <a:gd name="connsiteY30" fmla="*/ 791015 h 1169662"/>
                <a:gd name="connsiteX31" fmla="*/ 1804693 w 3253176"/>
                <a:gd name="connsiteY31" fmla="*/ 650369 h 1169662"/>
                <a:gd name="connsiteX32" fmla="*/ 1797342 w 3253176"/>
                <a:gd name="connsiteY32" fmla="*/ 647707 h 1169662"/>
                <a:gd name="connsiteX33" fmla="*/ 1462808 w 3253176"/>
                <a:gd name="connsiteY33" fmla="*/ 527787 h 1169662"/>
                <a:gd name="connsiteX34" fmla="*/ 1456533 w 3253176"/>
                <a:gd name="connsiteY34" fmla="*/ 525569 h 1169662"/>
                <a:gd name="connsiteX35" fmla="*/ 1168015 w 3253176"/>
                <a:gd name="connsiteY35" fmla="*/ 422129 h 1169662"/>
                <a:gd name="connsiteX36" fmla="*/ 1162564 w 3253176"/>
                <a:gd name="connsiteY36" fmla="*/ 420163 h 1169662"/>
                <a:gd name="connsiteX37" fmla="*/ 911062 w 3253176"/>
                <a:gd name="connsiteY37" fmla="*/ 329970 h 1169662"/>
                <a:gd name="connsiteX38" fmla="*/ 906245 w 3253176"/>
                <a:gd name="connsiteY38" fmla="*/ 328258 h 1169662"/>
                <a:gd name="connsiteX39" fmla="*/ 685167 w 3253176"/>
                <a:gd name="connsiteY39" fmla="*/ 248967 h 1169662"/>
                <a:gd name="connsiteX40" fmla="*/ 680920 w 3253176"/>
                <a:gd name="connsiteY40" fmla="*/ 247509 h 1169662"/>
                <a:gd name="connsiteX41" fmla="*/ 485004 w 3253176"/>
                <a:gd name="connsiteY41" fmla="*/ 177218 h 1169662"/>
                <a:gd name="connsiteX42" fmla="*/ 481265 w 3253176"/>
                <a:gd name="connsiteY42" fmla="*/ 175887 h 1169662"/>
                <a:gd name="connsiteX43" fmla="*/ 306392 w 3253176"/>
                <a:gd name="connsiteY43" fmla="*/ 113201 h 1169662"/>
                <a:gd name="connsiteX44" fmla="*/ 303033 w 3253176"/>
                <a:gd name="connsiteY44" fmla="*/ 111997 h 1169662"/>
                <a:gd name="connsiteX45" fmla="*/ 146097 w 3253176"/>
                <a:gd name="connsiteY45" fmla="*/ 55777 h 1169662"/>
                <a:gd name="connsiteX46" fmla="*/ 143055 w 3253176"/>
                <a:gd name="connsiteY46" fmla="*/ 54636 h 1169662"/>
                <a:gd name="connsiteX47" fmla="*/ 1395 w 3253176"/>
                <a:gd name="connsiteY47" fmla="*/ 3866 h 1169662"/>
                <a:gd name="connsiteX48" fmla="*/ 0 w 3253176"/>
                <a:gd name="connsiteY48" fmla="*/ 3359 h 116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169662">
                  <a:moveTo>
                    <a:pt x="0" y="3359"/>
                  </a:moveTo>
                  <a:lnTo>
                    <a:pt x="0" y="0"/>
                  </a:lnTo>
                  <a:lnTo>
                    <a:pt x="1395" y="507"/>
                  </a:lnTo>
                  <a:lnTo>
                    <a:pt x="143055" y="51150"/>
                  </a:lnTo>
                  <a:lnTo>
                    <a:pt x="146097" y="52227"/>
                  </a:lnTo>
                  <a:lnTo>
                    <a:pt x="303033" y="108258"/>
                  </a:lnTo>
                  <a:lnTo>
                    <a:pt x="306392" y="109462"/>
                  </a:lnTo>
                  <a:lnTo>
                    <a:pt x="481265" y="171957"/>
                  </a:lnTo>
                  <a:lnTo>
                    <a:pt x="485004" y="173288"/>
                  </a:lnTo>
                  <a:lnTo>
                    <a:pt x="680920" y="243326"/>
                  </a:lnTo>
                  <a:lnTo>
                    <a:pt x="685167" y="244784"/>
                  </a:lnTo>
                  <a:lnTo>
                    <a:pt x="906245" y="323822"/>
                  </a:lnTo>
                  <a:lnTo>
                    <a:pt x="911062" y="325533"/>
                  </a:lnTo>
                  <a:lnTo>
                    <a:pt x="1162564" y="415410"/>
                  </a:lnTo>
                  <a:lnTo>
                    <a:pt x="1168015" y="417311"/>
                  </a:lnTo>
                  <a:lnTo>
                    <a:pt x="1456533" y="520435"/>
                  </a:lnTo>
                  <a:lnTo>
                    <a:pt x="1462808" y="522653"/>
                  </a:lnTo>
                  <a:lnTo>
                    <a:pt x="1797342" y="642193"/>
                  </a:lnTo>
                  <a:lnTo>
                    <a:pt x="1804693" y="644855"/>
                  </a:lnTo>
                  <a:lnTo>
                    <a:pt x="2196969" y="784994"/>
                  </a:lnTo>
                  <a:lnTo>
                    <a:pt x="2205715" y="788100"/>
                  </a:lnTo>
                  <a:lnTo>
                    <a:pt x="2672275" y="954859"/>
                  </a:lnTo>
                  <a:lnTo>
                    <a:pt x="2682670" y="958535"/>
                  </a:lnTo>
                  <a:lnTo>
                    <a:pt x="3246902" y="1160155"/>
                  </a:lnTo>
                  <a:lnTo>
                    <a:pt x="3253177" y="1162374"/>
                  </a:lnTo>
                  <a:lnTo>
                    <a:pt x="3253177" y="1169663"/>
                  </a:lnTo>
                  <a:lnTo>
                    <a:pt x="3246902" y="1167381"/>
                  </a:lnTo>
                  <a:lnTo>
                    <a:pt x="2682670" y="965127"/>
                  </a:lnTo>
                  <a:lnTo>
                    <a:pt x="2672275" y="961388"/>
                  </a:lnTo>
                  <a:lnTo>
                    <a:pt x="2205715" y="794121"/>
                  </a:lnTo>
                  <a:lnTo>
                    <a:pt x="2196969" y="791015"/>
                  </a:lnTo>
                  <a:lnTo>
                    <a:pt x="1804693" y="650369"/>
                  </a:lnTo>
                  <a:lnTo>
                    <a:pt x="1797342" y="647707"/>
                  </a:lnTo>
                  <a:lnTo>
                    <a:pt x="1462808" y="527787"/>
                  </a:lnTo>
                  <a:lnTo>
                    <a:pt x="1456533" y="525569"/>
                  </a:lnTo>
                  <a:lnTo>
                    <a:pt x="1168015" y="422129"/>
                  </a:lnTo>
                  <a:lnTo>
                    <a:pt x="1162564" y="420163"/>
                  </a:lnTo>
                  <a:lnTo>
                    <a:pt x="911062" y="329970"/>
                  </a:lnTo>
                  <a:lnTo>
                    <a:pt x="906245" y="328258"/>
                  </a:lnTo>
                  <a:lnTo>
                    <a:pt x="685167" y="248967"/>
                  </a:lnTo>
                  <a:lnTo>
                    <a:pt x="680920" y="247509"/>
                  </a:lnTo>
                  <a:lnTo>
                    <a:pt x="485004" y="177218"/>
                  </a:lnTo>
                  <a:lnTo>
                    <a:pt x="481265" y="175887"/>
                  </a:lnTo>
                  <a:lnTo>
                    <a:pt x="306392" y="113201"/>
                  </a:lnTo>
                  <a:lnTo>
                    <a:pt x="303033" y="111997"/>
                  </a:lnTo>
                  <a:lnTo>
                    <a:pt x="146097" y="55777"/>
                  </a:lnTo>
                  <a:lnTo>
                    <a:pt x="143055" y="54636"/>
                  </a:lnTo>
                  <a:lnTo>
                    <a:pt x="1395" y="3866"/>
                  </a:lnTo>
                  <a:lnTo>
                    <a:pt x="0" y="335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id="{316690D7-6FAD-4F40-96B1-6B0F423B0FA1}"/>
                </a:ext>
              </a:extLst>
            </p:cNvPr>
            <p:cNvSpPr/>
            <p:nvPr/>
          </p:nvSpPr>
          <p:spPr>
            <a:xfrm>
              <a:off x="8924196" y="4150296"/>
              <a:ext cx="3253176" cy="836968"/>
            </a:xfrm>
            <a:custGeom>
              <a:avLst/>
              <a:gdLst>
                <a:gd name="connsiteX0" fmla="*/ 0 w 3253176"/>
                <a:gd name="connsiteY0" fmla="*/ 3359 h 836967"/>
                <a:gd name="connsiteX1" fmla="*/ 0 w 3253176"/>
                <a:gd name="connsiteY1" fmla="*/ 0 h 836967"/>
                <a:gd name="connsiteX2" fmla="*/ 1395 w 3253176"/>
                <a:gd name="connsiteY2" fmla="*/ 380 h 836967"/>
                <a:gd name="connsiteX3" fmla="*/ 143055 w 3253176"/>
                <a:gd name="connsiteY3" fmla="*/ 36508 h 836967"/>
                <a:gd name="connsiteX4" fmla="*/ 146097 w 3253176"/>
                <a:gd name="connsiteY4" fmla="*/ 37269 h 836967"/>
                <a:gd name="connsiteX5" fmla="*/ 303033 w 3253176"/>
                <a:gd name="connsiteY5" fmla="*/ 77327 h 836967"/>
                <a:gd name="connsiteX6" fmla="*/ 306392 w 3253176"/>
                <a:gd name="connsiteY6" fmla="*/ 78151 h 836967"/>
                <a:gd name="connsiteX7" fmla="*/ 481265 w 3253176"/>
                <a:gd name="connsiteY7" fmla="*/ 122772 h 836967"/>
                <a:gd name="connsiteX8" fmla="*/ 485004 w 3253176"/>
                <a:gd name="connsiteY8" fmla="*/ 123723 h 836967"/>
                <a:gd name="connsiteX9" fmla="*/ 680920 w 3253176"/>
                <a:gd name="connsiteY9" fmla="*/ 173669 h 836967"/>
                <a:gd name="connsiteX10" fmla="*/ 685167 w 3253176"/>
                <a:gd name="connsiteY10" fmla="*/ 174746 h 836967"/>
                <a:gd name="connsiteX11" fmla="*/ 906245 w 3253176"/>
                <a:gd name="connsiteY11" fmla="*/ 231157 h 836967"/>
                <a:gd name="connsiteX12" fmla="*/ 911062 w 3253176"/>
                <a:gd name="connsiteY12" fmla="*/ 232361 h 836967"/>
                <a:gd name="connsiteX13" fmla="*/ 1162564 w 3253176"/>
                <a:gd name="connsiteY13" fmla="*/ 296504 h 836967"/>
                <a:gd name="connsiteX14" fmla="*/ 1168015 w 3253176"/>
                <a:gd name="connsiteY14" fmla="*/ 297898 h 836967"/>
                <a:gd name="connsiteX15" fmla="*/ 1456533 w 3253176"/>
                <a:gd name="connsiteY15" fmla="*/ 371485 h 836967"/>
                <a:gd name="connsiteX16" fmla="*/ 1462808 w 3253176"/>
                <a:gd name="connsiteY16" fmla="*/ 373133 h 836967"/>
                <a:gd name="connsiteX17" fmla="*/ 1797342 w 3253176"/>
                <a:gd name="connsiteY17" fmla="*/ 458447 h 836967"/>
                <a:gd name="connsiteX18" fmla="*/ 1804693 w 3253176"/>
                <a:gd name="connsiteY18" fmla="*/ 460285 h 836967"/>
                <a:gd name="connsiteX19" fmla="*/ 2196969 w 3253176"/>
                <a:gd name="connsiteY19" fmla="*/ 560366 h 836967"/>
                <a:gd name="connsiteX20" fmla="*/ 2205715 w 3253176"/>
                <a:gd name="connsiteY20" fmla="*/ 562584 h 836967"/>
                <a:gd name="connsiteX21" fmla="*/ 2672275 w 3253176"/>
                <a:gd name="connsiteY21" fmla="*/ 681617 h 836967"/>
                <a:gd name="connsiteX22" fmla="*/ 2682670 w 3253176"/>
                <a:gd name="connsiteY22" fmla="*/ 684216 h 836967"/>
                <a:gd name="connsiteX23" fmla="*/ 3246902 w 3253176"/>
                <a:gd name="connsiteY23" fmla="*/ 828158 h 836967"/>
                <a:gd name="connsiteX24" fmla="*/ 3253177 w 3253176"/>
                <a:gd name="connsiteY24" fmla="*/ 829742 h 836967"/>
                <a:gd name="connsiteX25" fmla="*/ 3253177 w 3253176"/>
                <a:gd name="connsiteY25" fmla="*/ 836968 h 836967"/>
                <a:gd name="connsiteX26" fmla="*/ 3246902 w 3253176"/>
                <a:gd name="connsiteY26" fmla="*/ 835383 h 836967"/>
                <a:gd name="connsiteX27" fmla="*/ 2682670 w 3253176"/>
                <a:gd name="connsiteY27" fmla="*/ 690807 h 836967"/>
                <a:gd name="connsiteX28" fmla="*/ 2672275 w 3253176"/>
                <a:gd name="connsiteY28" fmla="*/ 688145 h 836967"/>
                <a:gd name="connsiteX29" fmla="*/ 2205715 w 3253176"/>
                <a:gd name="connsiteY29" fmla="*/ 568606 h 836967"/>
                <a:gd name="connsiteX30" fmla="*/ 2196969 w 3253176"/>
                <a:gd name="connsiteY30" fmla="*/ 566324 h 836967"/>
                <a:gd name="connsiteX31" fmla="*/ 1804693 w 3253176"/>
                <a:gd name="connsiteY31" fmla="*/ 465799 h 836967"/>
                <a:gd name="connsiteX32" fmla="*/ 1797342 w 3253176"/>
                <a:gd name="connsiteY32" fmla="*/ 463961 h 836967"/>
                <a:gd name="connsiteX33" fmla="*/ 1462808 w 3253176"/>
                <a:gd name="connsiteY33" fmla="*/ 378204 h 836967"/>
                <a:gd name="connsiteX34" fmla="*/ 1456533 w 3253176"/>
                <a:gd name="connsiteY34" fmla="*/ 376619 h 836967"/>
                <a:gd name="connsiteX35" fmla="*/ 1168015 w 3253176"/>
                <a:gd name="connsiteY35" fmla="*/ 302652 h 836967"/>
                <a:gd name="connsiteX36" fmla="*/ 1162564 w 3253176"/>
                <a:gd name="connsiteY36" fmla="*/ 301258 h 836967"/>
                <a:gd name="connsiteX37" fmla="*/ 911062 w 3253176"/>
                <a:gd name="connsiteY37" fmla="*/ 236797 h 836967"/>
                <a:gd name="connsiteX38" fmla="*/ 906245 w 3253176"/>
                <a:gd name="connsiteY38" fmla="*/ 235593 h 836967"/>
                <a:gd name="connsiteX39" fmla="*/ 685167 w 3253176"/>
                <a:gd name="connsiteY39" fmla="*/ 178929 h 836967"/>
                <a:gd name="connsiteX40" fmla="*/ 680920 w 3253176"/>
                <a:gd name="connsiteY40" fmla="*/ 177852 h 836967"/>
                <a:gd name="connsiteX41" fmla="*/ 485004 w 3253176"/>
                <a:gd name="connsiteY41" fmla="*/ 127653 h 836967"/>
                <a:gd name="connsiteX42" fmla="*/ 481265 w 3253176"/>
                <a:gd name="connsiteY42" fmla="*/ 126702 h 836967"/>
                <a:gd name="connsiteX43" fmla="*/ 306392 w 3253176"/>
                <a:gd name="connsiteY43" fmla="*/ 81890 h 836967"/>
                <a:gd name="connsiteX44" fmla="*/ 303033 w 3253176"/>
                <a:gd name="connsiteY44" fmla="*/ 81003 h 836967"/>
                <a:gd name="connsiteX45" fmla="*/ 146097 w 3253176"/>
                <a:gd name="connsiteY45" fmla="*/ 40818 h 836967"/>
                <a:gd name="connsiteX46" fmla="*/ 143055 w 3253176"/>
                <a:gd name="connsiteY46" fmla="*/ 40058 h 836967"/>
                <a:gd name="connsiteX47" fmla="*/ 1395 w 3253176"/>
                <a:gd name="connsiteY47" fmla="*/ 3740 h 836967"/>
                <a:gd name="connsiteX48" fmla="*/ 0 w 3253176"/>
                <a:gd name="connsiteY48" fmla="*/ 3359 h 83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836967">
                  <a:moveTo>
                    <a:pt x="0" y="3359"/>
                  </a:moveTo>
                  <a:lnTo>
                    <a:pt x="0" y="0"/>
                  </a:lnTo>
                  <a:lnTo>
                    <a:pt x="1395" y="380"/>
                  </a:lnTo>
                  <a:lnTo>
                    <a:pt x="143055" y="36508"/>
                  </a:lnTo>
                  <a:lnTo>
                    <a:pt x="146097" y="37269"/>
                  </a:lnTo>
                  <a:lnTo>
                    <a:pt x="303033" y="77327"/>
                  </a:lnTo>
                  <a:lnTo>
                    <a:pt x="306392" y="78151"/>
                  </a:lnTo>
                  <a:lnTo>
                    <a:pt x="481265" y="122772"/>
                  </a:lnTo>
                  <a:lnTo>
                    <a:pt x="485004" y="123723"/>
                  </a:lnTo>
                  <a:lnTo>
                    <a:pt x="680920" y="173669"/>
                  </a:lnTo>
                  <a:lnTo>
                    <a:pt x="685167" y="174746"/>
                  </a:lnTo>
                  <a:lnTo>
                    <a:pt x="906245" y="231157"/>
                  </a:lnTo>
                  <a:lnTo>
                    <a:pt x="911062" y="232361"/>
                  </a:lnTo>
                  <a:lnTo>
                    <a:pt x="1162564" y="296504"/>
                  </a:lnTo>
                  <a:lnTo>
                    <a:pt x="1168015" y="297898"/>
                  </a:lnTo>
                  <a:lnTo>
                    <a:pt x="1456533" y="371485"/>
                  </a:lnTo>
                  <a:lnTo>
                    <a:pt x="1462808" y="373133"/>
                  </a:lnTo>
                  <a:lnTo>
                    <a:pt x="1797342" y="458447"/>
                  </a:lnTo>
                  <a:lnTo>
                    <a:pt x="1804693" y="460285"/>
                  </a:lnTo>
                  <a:lnTo>
                    <a:pt x="2196969" y="560366"/>
                  </a:lnTo>
                  <a:lnTo>
                    <a:pt x="2205715" y="562584"/>
                  </a:lnTo>
                  <a:lnTo>
                    <a:pt x="2672275" y="681617"/>
                  </a:lnTo>
                  <a:lnTo>
                    <a:pt x="2682670" y="684216"/>
                  </a:lnTo>
                  <a:lnTo>
                    <a:pt x="3246902" y="828158"/>
                  </a:lnTo>
                  <a:lnTo>
                    <a:pt x="3253177" y="829742"/>
                  </a:lnTo>
                  <a:lnTo>
                    <a:pt x="3253177" y="836968"/>
                  </a:lnTo>
                  <a:lnTo>
                    <a:pt x="3246902" y="835383"/>
                  </a:lnTo>
                  <a:lnTo>
                    <a:pt x="2682670" y="690807"/>
                  </a:lnTo>
                  <a:lnTo>
                    <a:pt x="2672275" y="688145"/>
                  </a:lnTo>
                  <a:lnTo>
                    <a:pt x="2205715" y="568606"/>
                  </a:lnTo>
                  <a:lnTo>
                    <a:pt x="2196969" y="566324"/>
                  </a:lnTo>
                  <a:lnTo>
                    <a:pt x="1804693" y="465799"/>
                  </a:lnTo>
                  <a:lnTo>
                    <a:pt x="1797342" y="463961"/>
                  </a:lnTo>
                  <a:lnTo>
                    <a:pt x="1462808" y="378204"/>
                  </a:lnTo>
                  <a:lnTo>
                    <a:pt x="1456533" y="376619"/>
                  </a:lnTo>
                  <a:lnTo>
                    <a:pt x="1168015" y="302652"/>
                  </a:lnTo>
                  <a:lnTo>
                    <a:pt x="1162564" y="301258"/>
                  </a:lnTo>
                  <a:lnTo>
                    <a:pt x="911062" y="236797"/>
                  </a:lnTo>
                  <a:lnTo>
                    <a:pt x="906245" y="235593"/>
                  </a:lnTo>
                  <a:lnTo>
                    <a:pt x="685167" y="178929"/>
                  </a:lnTo>
                  <a:lnTo>
                    <a:pt x="680920" y="177852"/>
                  </a:lnTo>
                  <a:lnTo>
                    <a:pt x="485004" y="127653"/>
                  </a:lnTo>
                  <a:lnTo>
                    <a:pt x="481265" y="126702"/>
                  </a:lnTo>
                  <a:lnTo>
                    <a:pt x="306392" y="81890"/>
                  </a:lnTo>
                  <a:lnTo>
                    <a:pt x="303033" y="81003"/>
                  </a:lnTo>
                  <a:lnTo>
                    <a:pt x="146097" y="40818"/>
                  </a:lnTo>
                  <a:lnTo>
                    <a:pt x="143055" y="40058"/>
                  </a:lnTo>
                  <a:lnTo>
                    <a:pt x="1395" y="3740"/>
                  </a:lnTo>
                  <a:lnTo>
                    <a:pt x="0" y="335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id="{ED9EE89C-EFBA-4E93-A778-804519931D15}"/>
                </a:ext>
              </a:extLst>
            </p:cNvPr>
            <p:cNvSpPr/>
            <p:nvPr/>
          </p:nvSpPr>
          <p:spPr>
            <a:xfrm>
              <a:off x="8924196" y="3861080"/>
              <a:ext cx="3253176" cy="504336"/>
            </a:xfrm>
            <a:custGeom>
              <a:avLst/>
              <a:gdLst>
                <a:gd name="connsiteX0" fmla="*/ 0 w 3253176"/>
                <a:gd name="connsiteY0" fmla="*/ 3359 h 504335"/>
                <a:gd name="connsiteX1" fmla="*/ 0 w 3253176"/>
                <a:gd name="connsiteY1" fmla="*/ 0 h 504335"/>
                <a:gd name="connsiteX2" fmla="*/ 1395 w 3253176"/>
                <a:gd name="connsiteY2" fmla="*/ 254 h 504335"/>
                <a:gd name="connsiteX3" fmla="*/ 143055 w 3253176"/>
                <a:gd name="connsiteY3" fmla="*/ 21867 h 504335"/>
                <a:gd name="connsiteX4" fmla="*/ 146097 w 3253176"/>
                <a:gd name="connsiteY4" fmla="*/ 22311 h 504335"/>
                <a:gd name="connsiteX5" fmla="*/ 303033 w 3253176"/>
                <a:gd name="connsiteY5" fmla="*/ 46333 h 504335"/>
                <a:gd name="connsiteX6" fmla="*/ 306392 w 3253176"/>
                <a:gd name="connsiteY6" fmla="*/ 46840 h 504335"/>
                <a:gd name="connsiteX7" fmla="*/ 481265 w 3253176"/>
                <a:gd name="connsiteY7" fmla="*/ 73524 h 504335"/>
                <a:gd name="connsiteX8" fmla="*/ 485004 w 3253176"/>
                <a:gd name="connsiteY8" fmla="*/ 74094 h 504335"/>
                <a:gd name="connsiteX9" fmla="*/ 680920 w 3253176"/>
                <a:gd name="connsiteY9" fmla="*/ 104075 h 504335"/>
                <a:gd name="connsiteX10" fmla="*/ 685167 w 3253176"/>
                <a:gd name="connsiteY10" fmla="*/ 104708 h 504335"/>
                <a:gd name="connsiteX11" fmla="*/ 906245 w 3253176"/>
                <a:gd name="connsiteY11" fmla="*/ 138491 h 504335"/>
                <a:gd name="connsiteX12" fmla="*/ 911062 w 3253176"/>
                <a:gd name="connsiteY12" fmla="*/ 139188 h 504335"/>
                <a:gd name="connsiteX13" fmla="*/ 1162564 w 3253176"/>
                <a:gd name="connsiteY13" fmla="*/ 177662 h 504335"/>
                <a:gd name="connsiteX14" fmla="*/ 1168015 w 3253176"/>
                <a:gd name="connsiteY14" fmla="*/ 178486 h 504335"/>
                <a:gd name="connsiteX15" fmla="*/ 1456533 w 3253176"/>
                <a:gd name="connsiteY15" fmla="*/ 222537 h 504335"/>
                <a:gd name="connsiteX16" fmla="*/ 1462808 w 3253176"/>
                <a:gd name="connsiteY16" fmla="*/ 223551 h 504335"/>
                <a:gd name="connsiteX17" fmla="*/ 1797342 w 3253176"/>
                <a:gd name="connsiteY17" fmla="*/ 274637 h 504335"/>
                <a:gd name="connsiteX18" fmla="*/ 1804693 w 3253176"/>
                <a:gd name="connsiteY18" fmla="*/ 275778 h 504335"/>
                <a:gd name="connsiteX19" fmla="*/ 2196969 w 3253176"/>
                <a:gd name="connsiteY19" fmla="*/ 335675 h 504335"/>
                <a:gd name="connsiteX20" fmla="*/ 2205715 w 3253176"/>
                <a:gd name="connsiteY20" fmla="*/ 337069 h 504335"/>
                <a:gd name="connsiteX21" fmla="*/ 2672275 w 3253176"/>
                <a:gd name="connsiteY21" fmla="*/ 408311 h 504335"/>
                <a:gd name="connsiteX22" fmla="*/ 2682670 w 3253176"/>
                <a:gd name="connsiteY22" fmla="*/ 409896 h 504335"/>
                <a:gd name="connsiteX23" fmla="*/ 3246902 w 3253176"/>
                <a:gd name="connsiteY23" fmla="*/ 496159 h 504335"/>
                <a:gd name="connsiteX24" fmla="*/ 3253177 w 3253176"/>
                <a:gd name="connsiteY24" fmla="*/ 497110 h 504335"/>
                <a:gd name="connsiteX25" fmla="*/ 3253177 w 3253176"/>
                <a:gd name="connsiteY25" fmla="*/ 504336 h 504335"/>
                <a:gd name="connsiteX26" fmla="*/ 3246902 w 3253176"/>
                <a:gd name="connsiteY26" fmla="*/ 503385 h 504335"/>
                <a:gd name="connsiteX27" fmla="*/ 2682670 w 3253176"/>
                <a:gd name="connsiteY27" fmla="*/ 416487 h 504335"/>
                <a:gd name="connsiteX28" fmla="*/ 2672275 w 3253176"/>
                <a:gd name="connsiteY28" fmla="*/ 414903 h 504335"/>
                <a:gd name="connsiteX29" fmla="*/ 2205715 w 3253176"/>
                <a:gd name="connsiteY29" fmla="*/ 343027 h 504335"/>
                <a:gd name="connsiteX30" fmla="*/ 2196969 w 3253176"/>
                <a:gd name="connsiteY30" fmla="*/ 341696 h 504335"/>
                <a:gd name="connsiteX31" fmla="*/ 1804693 w 3253176"/>
                <a:gd name="connsiteY31" fmla="*/ 281292 h 504335"/>
                <a:gd name="connsiteX32" fmla="*/ 1797342 w 3253176"/>
                <a:gd name="connsiteY32" fmla="*/ 280151 h 504335"/>
                <a:gd name="connsiteX33" fmla="*/ 1462808 w 3253176"/>
                <a:gd name="connsiteY33" fmla="*/ 228621 h 504335"/>
                <a:gd name="connsiteX34" fmla="*/ 1456533 w 3253176"/>
                <a:gd name="connsiteY34" fmla="*/ 227671 h 504335"/>
                <a:gd name="connsiteX35" fmla="*/ 1168015 w 3253176"/>
                <a:gd name="connsiteY35" fmla="*/ 183239 h 504335"/>
                <a:gd name="connsiteX36" fmla="*/ 1162564 w 3253176"/>
                <a:gd name="connsiteY36" fmla="*/ 182415 h 504335"/>
                <a:gd name="connsiteX37" fmla="*/ 911062 w 3253176"/>
                <a:gd name="connsiteY37" fmla="*/ 143689 h 504335"/>
                <a:gd name="connsiteX38" fmla="*/ 906245 w 3253176"/>
                <a:gd name="connsiteY38" fmla="*/ 142928 h 504335"/>
                <a:gd name="connsiteX39" fmla="*/ 685167 w 3253176"/>
                <a:gd name="connsiteY39" fmla="*/ 108891 h 504335"/>
                <a:gd name="connsiteX40" fmla="*/ 680920 w 3253176"/>
                <a:gd name="connsiteY40" fmla="*/ 108258 h 504335"/>
                <a:gd name="connsiteX41" fmla="*/ 485004 w 3253176"/>
                <a:gd name="connsiteY41" fmla="*/ 78087 h 504335"/>
                <a:gd name="connsiteX42" fmla="*/ 481265 w 3253176"/>
                <a:gd name="connsiteY42" fmla="*/ 77454 h 504335"/>
                <a:gd name="connsiteX43" fmla="*/ 306392 w 3253176"/>
                <a:gd name="connsiteY43" fmla="*/ 50580 h 504335"/>
                <a:gd name="connsiteX44" fmla="*/ 303033 w 3253176"/>
                <a:gd name="connsiteY44" fmla="*/ 50072 h 504335"/>
                <a:gd name="connsiteX45" fmla="*/ 146097 w 3253176"/>
                <a:gd name="connsiteY45" fmla="*/ 25860 h 504335"/>
                <a:gd name="connsiteX46" fmla="*/ 143055 w 3253176"/>
                <a:gd name="connsiteY46" fmla="*/ 25416 h 504335"/>
                <a:gd name="connsiteX47" fmla="*/ 1395 w 3253176"/>
                <a:gd name="connsiteY47" fmla="*/ 3613 h 504335"/>
                <a:gd name="connsiteX48" fmla="*/ 0 w 3253176"/>
                <a:gd name="connsiteY48" fmla="*/ 3359 h 50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504335">
                  <a:moveTo>
                    <a:pt x="0" y="3359"/>
                  </a:moveTo>
                  <a:lnTo>
                    <a:pt x="0" y="0"/>
                  </a:lnTo>
                  <a:lnTo>
                    <a:pt x="1395" y="254"/>
                  </a:lnTo>
                  <a:lnTo>
                    <a:pt x="143055" y="21867"/>
                  </a:lnTo>
                  <a:lnTo>
                    <a:pt x="146097" y="22311"/>
                  </a:lnTo>
                  <a:lnTo>
                    <a:pt x="303033" y="46333"/>
                  </a:lnTo>
                  <a:lnTo>
                    <a:pt x="306392" y="46840"/>
                  </a:lnTo>
                  <a:lnTo>
                    <a:pt x="481265" y="73524"/>
                  </a:lnTo>
                  <a:lnTo>
                    <a:pt x="485004" y="74094"/>
                  </a:lnTo>
                  <a:lnTo>
                    <a:pt x="680920" y="104075"/>
                  </a:lnTo>
                  <a:lnTo>
                    <a:pt x="685167" y="104708"/>
                  </a:lnTo>
                  <a:lnTo>
                    <a:pt x="906245" y="138491"/>
                  </a:lnTo>
                  <a:lnTo>
                    <a:pt x="911062" y="139188"/>
                  </a:lnTo>
                  <a:lnTo>
                    <a:pt x="1162564" y="177662"/>
                  </a:lnTo>
                  <a:lnTo>
                    <a:pt x="1168015" y="178486"/>
                  </a:lnTo>
                  <a:lnTo>
                    <a:pt x="1456533" y="222537"/>
                  </a:lnTo>
                  <a:lnTo>
                    <a:pt x="1462808" y="223551"/>
                  </a:lnTo>
                  <a:lnTo>
                    <a:pt x="1797342" y="274637"/>
                  </a:lnTo>
                  <a:lnTo>
                    <a:pt x="1804693" y="275778"/>
                  </a:lnTo>
                  <a:lnTo>
                    <a:pt x="2196969" y="335675"/>
                  </a:lnTo>
                  <a:lnTo>
                    <a:pt x="2205715" y="337069"/>
                  </a:lnTo>
                  <a:lnTo>
                    <a:pt x="2672275" y="408311"/>
                  </a:lnTo>
                  <a:lnTo>
                    <a:pt x="2682670" y="409896"/>
                  </a:lnTo>
                  <a:lnTo>
                    <a:pt x="3246902" y="496159"/>
                  </a:lnTo>
                  <a:lnTo>
                    <a:pt x="3253177" y="497110"/>
                  </a:lnTo>
                  <a:lnTo>
                    <a:pt x="3253177" y="504336"/>
                  </a:lnTo>
                  <a:lnTo>
                    <a:pt x="3246902" y="503385"/>
                  </a:lnTo>
                  <a:lnTo>
                    <a:pt x="2682670" y="416487"/>
                  </a:lnTo>
                  <a:lnTo>
                    <a:pt x="2672275" y="414903"/>
                  </a:lnTo>
                  <a:lnTo>
                    <a:pt x="2205715" y="343027"/>
                  </a:lnTo>
                  <a:lnTo>
                    <a:pt x="2196969" y="341696"/>
                  </a:lnTo>
                  <a:lnTo>
                    <a:pt x="1804693" y="281292"/>
                  </a:lnTo>
                  <a:lnTo>
                    <a:pt x="1797342" y="280151"/>
                  </a:lnTo>
                  <a:lnTo>
                    <a:pt x="1462808" y="228621"/>
                  </a:lnTo>
                  <a:lnTo>
                    <a:pt x="1456533" y="227671"/>
                  </a:lnTo>
                  <a:lnTo>
                    <a:pt x="1168015" y="183239"/>
                  </a:lnTo>
                  <a:lnTo>
                    <a:pt x="1162564" y="182415"/>
                  </a:lnTo>
                  <a:lnTo>
                    <a:pt x="911062" y="143689"/>
                  </a:lnTo>
                  <a:lnTo>
                    <a:pt x="906245" y="142928"/>
                  </a:lnTo>
                  <a:lnTo>
                    <a:pt x="685167" y="108891"/>
                  </a:lnTo>
                  <a:lnTo>
                    <a:pt x="680920" y="108258"/>
                  </a:lnTo>
                  <a:lnTo>
                    <a:pt x="485004" y="78087"/>
                  </a:lnTo>
                  <a:lnTo>
                    <a:pt x="481265" y="77454"/>
                  </a:lnTo>
                  <a:lnTo>
                    <a:pt x="306392" y="50580"/>
                  </a:lnTo>
                  <a:lnTo>
                    <a:pt x="303033" y="50072"/>
                  </a:lnTo>
                  <a:lnTo>
                    <a:pt x="146097" y="25860"/>
                  </a:lnTo>
                  <a:lnTo>
                    <a:pt x="143055" y="25416"/>
                  </a:lnTo>
                  <a:lnTo>
                    <a:pt x="1395" y="3613"/>
                  </a:lnTo>
                  <a:lnTo>
                    <a:pt x="0" y="335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id="{EEA4AE31-5E43-48DD-AC5D-061602DAE4DD}"/>
                </a:ext>
              </a:extLst>
            </p:cNvPr>
            <p:cNvSpPr/>
            <p:nvPr/>
          </p:nvSpPr>
          <p:spPr>
            <a:xfrm>
              <a:off x="8924196" y="3571865"/>
              <a:ext cx="3253176" cy="171704"/>
            </a:xfrm>
            <a:custGeom>
              <a:avLst/>
              <a:gdLst>
                <a:gd name="connsiteX0" fmla="*/ 0 w 3253176"/>
                <a:gd name="connsiteY0" fmla="*/ 3359 h 171703"/>
                <a:gd name="connsiteX1" fmla="*/ 0 w 3253176"/>
                <a:gd name="connsiteY1" fmla="*/ 0 h 171703"/>
                <a:gd name="connsiteX2" fmla="*/ 1395 w 3253176"/>
                <a:gd name="connsiteY2" fmla="*/ 63 h 171703"/>
                <a:gd name="connsiteX3" fmla="*/ 143055 w 3253176"/>
                <a:gd name="connsiteY3" fmla="*/ 7226 h 171703"/>
                <a:gd name="connsiteX4" fmla="*/ 146097 w 3253176"/>
                <a:gd name="connsiteY4" fmla="*/ 7416 h 171703"/>
                <a:gd name="connsiteX5" fmla="*/ 303033 w 3253176"/>
                <a:gd name="connsiteY5" fmla="*/ 15339 h 171703"/>
                <a:gd name="connsiteX6" fmla="*/ 306392 w 3253176"/>
                <a:gd name="connsiteY6" fmla="*/ 15529 h 171703"/>
                <a:gd name="connsiteX7" fmla="*/ 481265 w 3253176"/>
                <a:gd name="connsiteY7" fmla="*/ 24339 h 171703"/>
                <a:gd name="connsiteX8" fmla="*/ 485004 w 3253176"/>
                <a:gd name="connsiteY8" fmla="*/ 24529 h 171703"/>
                <a:gd name="connsiteX9" fmla="*/ 680920 w 3253176"/>
                <a:gd name="connsiteY9" fmla="*/ 34417 h 171703"/>
                <a:gd name="connsiteX10" fmla="*/ 685167 w 3253176"/>
                <a:gd name="connsiteY10" fmla="*/ 34670 h 171703"/>
                <a:gd name="connsiteX11" fmla="*/ 906245 w 3253176"/>
                <a:gd name="connsiteY11" fmla="*/ 45826 h 171703"/>
                <a:gd name="connsiteX12" fmla="*/ 911062 w 3253176"/>
                <a:gd name="connsiteY12" fmla="*/ 46079 h 171703"/>
                <a:gd name="connsiteX13" fmla="*/ 1162564 w 3253176"/>
                <a:gd name="connsiteY13" fmla="*/ 58756 h 171703"/>
                <a:gd name="connsiteX14" fmla="*/ 1168015 w 3253176"/>
                <a:gd name="connsiteY14" fmla="*/ 59073 h 171703"/>
                <a:gd name="connsiteX15" fmla="*/ 1456533 w 3253176"/>
                <a:gd name="connsiteY15" fmla="*/ 73651 h 171703"/>
                <a:gd name="connsiteX16" fmla="*/ 1462808 w 3253176"/>
                <a:gd name="connsiteY16" fmla="*/ 73968 h 171703"/>
                <a:gd name="connsiteX17" fmla="*/ 1797342 w 3253176"/>
                <a:gd name="connsiteY17" fmla="*/ 90891 h 171703"/>
                <a:gd name="connsiteX18" fmla="*/ 1804693 w 3253176"/>
                <a:gd name="connsiteY18" fmla="*/ 91208 h 171703"/>
                <a:gd name="connsiteX19" fmla="*/ 2196969 w 3253176"/>
                <a:gd name="connsiteY19" fmla="*/ 111046 h 171703"/>
                <a:gd name="connsiteX20" fmla="*/ 2205715 w 3253176"/>
                <a:gd name="connsiteY20" fmla="*/ 111490 h 171703"/>
                <a:gd name="connsiteX21" fmla="*/ 2672275 w 3253176"/>
                <a:gd name="connsiteY21" fmla="*/ 135068 h 171703"/>
                <a:gd name="connsiteX22" fmla="*/ 2682670 w 3253176"/>
                <a:gd name="connsiteY22" fmla="*/ 135576 h 171703"/>
                <a:gd name="connsiteX23" fmla="*/ 3246902 w 3253176"/>
                <a:gd name="connsiteY23" fmla="*/ 164098 h 171703"/>
                <a:gd name="connsiteX24" fmla="*/ 3253177 w 3253176"/>
                <a:gd name="connsiteY24" fmla="*/ 164415 h 171703"/>
                <a:gd name="connsiteX25" fmla="*/ 3253177 w 3253176"/>
                <a:gd name="connsiteY25" fmla="*/ 171704 h 171703"/>
                <a:gd name="connsiteX26" fmla="*/ 3246902 w 3253176"/>
                <a:gd name="connsiteY26" fmla="*/ 171387 h 171703"/>
                <a:gd name="connsiteX27" fmla="*/ 2682670 w 3253176"/>
                <a:gd name="connsiteY27" fmla="*/ 142167 h 171703"/>
                <a:gd name="connsiteX28" fmla="*/ 2672275 w 3253176"/>
                <a:gd name="connsiteY28" fmla="*/ 141660 h 171703"/>
                <a:gd name="connsiteX29" fmla="*/ 2205715 w 3253176"/>
                <a:gd name="connsiteY29" fmla="*/ 117512 h 171703"/>
                <a:gd name="connsiteX30" fmla="*/ 2196969 w 3253176"/>
                <a:gd name="connsiteY30" fmla="*/ 117068 h 171703"/>
                <a:gd name="connsiteX31" fmla="*/ 1804693 w 3253176"/>
                <a:gd name="connsiteY31" fmla="*/ 96722 h 171703"/>
                <a:gd name="connsiteX32" fmla="*/ 1797342 w 3253176"/>
                <a:gd name="connsiteY32" fmla="*/ 96342 h 171703"/>
                <a:gd name="connsiteX33" fmla="*/ 1462808 w 3253176"/>
                <a:gd name="connsiteY33" fmla="*/ 79038 h 171703"/>
                <a:gd name="connsiteX34" fmla="*/ 1456533 w 3253176"/>
                <a:gd name="connsiteY34" fmla="*/ 78722 h 171703"/>
                <a:gd name="connsiteX35" fmla="*/ 1168015 w 3253176"/>
                <a:gd name="connsiteY35" fmla="*/ 63826 h 171703"/>
                <a:gd name="connsiteX36" fmla="*/ 1162564 w 3253176"/>
                <a:gd name="connsiteY36" fmla="*/ 63510 h 171703"/>
                <a:gd name="connsiteX37" fmla="*/ 911062 w 3253176"/>
                <a:gd name="connsiteY37" fmla="*/ 50516 h 171703"/>
                <a:gd name="connsiteX38" fmla="*/ 906245 w 3253176"/>
                <a:gd name="connsiteY38" fmla="*/ 50262 h 171703"/>
                <a:gd name="connsiteX39" fmla="*/ 685167 w 3253176"/>
                <a:gd name="connsiteY39" fmla="*/ 38854 h 171703"/>
                <a:gd name="connsiteX40" fmla="*/ 680920 w 3253176"/>
                <a:gd name="connsiteY40" fmla="*/ 38600 h 171703"/>
                <a:gd name="connsiteX41" fmla="*/ 485004 w 3253176"/>
                <a:gd name="connsiteY41" fmla="*/ 28459 h 171703"/>
                <a:gd name="connsiteX42" fmla="*/ 481265 w 3253176"/>
                <a:gd name="connsiteY42" fmla="*/ 28269 h 171703"/>
                <a:gd name="connsiteX43" fmla="*/ 306392 w 3253176"/>
                <a:gd name="connsiteY43" fmla="*/ 19269 h 171703"/>
                <a:gd name="connsiteX44" fmla="*/ 303033 w 3253176"/>
                <a:gd name="connsiteY44" fmla="*/ 19078 h 171703"/>
                <a:gd name="connsiteX45" fmla="*/ 146097 w 3253176"/>
                <a:gd name="connsiteY45" fmla="*/ 10965 h 171703"/>
                <a:gd name="connsiteX46" fmla="*/ 143055 w 3253176"/>
                <a:gd name="connsiteY46" fmla="*/ 10775 h 171703"/>
                <a:gd name="connsiteX47" fmla="*/ 1395 w 3253176"/>
                <a:gd name="connsiteY47" fmla="*/ 3486 h 171703"/>
                <a:gd name="connsiteX48" fmla="*/ 0 w 3253176"/>
                <a:gd name="connsiteY48" fmla="*/ 3359 h 17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71703">
                  <a:moveTo>
                    <a:pt x="0" y="3359"/>
                  </a:moveTo>
                  <a:lnTo>
                    <a:pt x="0" y="0"/>
                  </a:lnTo>
                  <a:lnTo>
                    <a:pt x="1395" y="63"/>
                  </a:lnTo>
                  <a:lnTo>
                    <a:pt x="143055" y="7226"/>
                  </a:lnTo>
                  <a:lnTo>
                    <a:pt x="146097" y="7416"/>
                  </a:lnTo>
                  <a:lnTo>
                    <a:pt x="303033" y="15339"/>
                  </a:lnTo>
                  <a:lnTo>
                    <a:pt x="306392" y="15529"/>
                  </a:lnTo>
                  <a:lnTo>
                    <a:pt x="481265" y="24339"/>
                  </a:lnTo>
                  <a:lnTo>
                    <a:pt x="485004" y="24529"/>
                  </a:lnTo>
                  <a:lnTo>
                    <a:pt x="680920" y="34417"/>
                  </a:lnTo>
                  <a:lnTo>
                    <a:pt x="685167" y="34670"/>
                  </a:lnTo>
                  <a:lnTo>
                    <a:pt x="906245" y="45826"/>
                  </a:lnTo>
                  <a:lnTo>
                    <a:pt x="911062" y="46079"/>
                  </a:lnTo>
                  <a:lnTo>
                    <a:pt x="1162564" y="58756"/>
                  </a:lnTo>
                  <a:lnTo>
                    <a:pt x="1168015" y="59073"/>
                  </a:lnTo>
                  <a:lnTo>
                    <a:pt x="1456533" y="73651"/>
                  </a:lnTo>
                  <a:lnTo>
                    <a:pt x="1462808" y="73968"/>
                  </a:lnTo>
                  <a:lnTo>
                    <a:pt x="1797342" y="90891"/>
                  </a:lnTo>
                  <a:lnTo>
                    <a:pt x="1804693" y="91208"/>
                  </a:lnTo>
                  <a:lnTo>
                    <a:pt x="2196969" y="111046"/>
                  </a:lnTo>
                  <a:lnTo>
                    <a:pt x="2205715" y="111490"/>
                  </a:lnTo>
                  <a:lnTo>
                    <a:pt x="2672275" y="135068"/>
                  </a:lnTo>
                  <a:lnTo>
                    <a:pt x="2682670" y="135576"/>
                  </a:lnTo>
                  <a:lnTo>
                    <a:pt x="3246902" y="164098"/>
                  </a:lnTo>
                  <a:lnTo>
                    <a:pt x="3253177" y="164415"/>
                  </a:lnTo>
                  <a:lnTo>
                    <a:pt x="3253177" y="171704"/>
                  </a:lnTo>
                  <a:lnTo>
                    <a:pt x="3246902" y="171387"/>
                  </a:lnTo>
                  <a:lnTo>
                    <a:pt x="2682670" y="142167"/>
                  </a:lnTo>
                  <a:lnTo>
                    <a:pt x="2672275" y="141660"/>
                  </a:lnTo>
                  <a:lnTo>
                    <a:pt x="2205715" y="117512"/>
                  </a:lnTo>
                  <a:lnTo>
                    <a:pt x="2196969" y="117068"/>
                  </a:lnTo>
                  <a:lnTo>
                    <a:pt x="1804693" y="96722"/>
                  </a:lnTo>
                  <a:lnTo>
                    <a:pt x="1797342" y="96342"/>
                  </a:lnTo>
                  <a:lnTo>
                    <a:pt x="1462808" y="79038"/>
                  </a:lnTo>
                  <a:lnTo>
                    <a:pt x="1456533" y="78722"/>
                  </a:lnTo>
                  <a:lnTo>
                    <a:pt x="1168015" y="63826"/>
                  </a:lnTo>
                  <a:lnTo>
                    <a:pt x="1162564" y="63510"/>
                  </a:lnTo>
                  <a:lnTo>
                    <a:pt x="911062" y="50516"/>
                  </a:lnTo>
                  <a:lnTo>
                    <a:pt x="906245" y="50262"/>
                  </a:lnTo>
                  <a:lnTo>
                    <a:pt x="685167" y="38854"/>
                  </a:lnTo>
                  <a:lnTo>
                    <a:pt x="680920" y="38600"/>
                  </a:lnTo>
                  <a:lnTo>
                    <a:pt x="485004" y="28459"/>
                  </a:lnTo>
                  <a:lnTo>
                    <a:pt x="481265" y="28269"/>
                  </a:lnTo>
                  <a:lnTo>
                    <a:pt x="306392" y="19269"/>
                  </a:lnTo>
                  <a:lnTo>
                    <a:pt x="303033" y="19078"/>
                  </a:lnTo>
                  <a:lnTo>
                    <a:pt x="146097" y="10965"/>
                  </a:lnTo>
                  <a:lnTo>
                    <a:pt x="143055" y="10775"/>
                  </a:lnTo>
                  <a:lnTo>
                    <a:pt x="1395" y="3486"/>
                  </a:lnTo>
                  <a:lnTo>
                    <a:pt x="0" y="3359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id="{43EA2FDB-C206-4102-879F-4D63758771E5}"/>
                </a:ext>
              </a:extLst>
            </p:cNvPr>
            <p:cNvSpPr/>
            <p:nvPr/>
          </p:nvSpPr>
          <p:spPr>
            <a:xfrm>
              <a:off x="8924196" y="3114368"/>
              <a:ext cx="3253176" cy="171640"/>
            </a:xfrm>
            <a:custGeom>
              <a:avLst/>
              <a:gdLst>
                <a:gd name="connsiteX0" fmla="*/ 0 w 3253176"/>
                <a:gd name="connsiteY0" fmla="*/ 171640 h 171640"/>
                <a:gd name="connsiteX1" fmla="*/ 0 w 3253176"/>
                <a:gd name="connsiteY1" fmla="*/ 168281 h 171640"/>
                <a:gd name="connsiteX2" fmla="*/ 1395 w 3253176"/>
                <a:gd name="connsiteY2" fmla="*/ 168218 h 171640"/>
                <a:gd name="connsiteX3" fmla="*/ 143055 w 3253176"/>
                <a:gd name="connsiteY3" fmla="*/ 160865 h 171640"/>
                <a:gd name="connsiteX4" fmla="*/ 146097 w 3253176"/>
                <a:gd name="connsiteY4" fmla="*/ 160738 h 171640"/>
                <a:gd name="connsiteX5" fmla="*/ 303033 w 3253176"/>
                <a:gd name="connsiteY5" fmla="*/ 152562 h 171640"/>
                <a:gd name="connsiteX6" fmla="*/ 306392 w 3253176"/>
                <a:gd name="connsiteY6" fmla="*/ 152435 h 171640"/>
                <a:gd name="connsiteX7" fmla="*/ 481265 w 3253176"/>
                <a:gd name="connsiteY7" fmla="*/ 143371 h 171640"/>
                <a:gd name="connsiteX8" fmla="*/ 485004 w 3253176"/>
                <a:gd name="connsiteY8" fmla="*/ 143182 h 171640"/>
                <a:gd name="connsiteX9" fmla="*/ 680920 w 3253176"/>
                <a:gd name="connsiteY9" fmla="*/ 133040 h 171640"/>
                <a:gd name="connsiteX10" fmla="*/ 685167 w 3253176"/>
                <a:gd name="connsiteY10" fmla="*/ 132850 h 171640"/>
                <a:gd name="connsiteX11" fmla="*/ 906245 w 3253176"/>
                <a:gd name="connsiteY11" fmla="*/ 121378 h 171640"/>
                <a:gd name="connsiteX12" fmla="*/ 911062 w 3253176"/>
                <a:gd name="connsiteY12" fmla="*/ 121124 h 171640"/>
                <a:gd name="connsiteX13" fmla="*/ 1162564 w 3253176"/>
                <a:gd name="connsiteY13" fmla="*/ 108131 h 171640"/>
                <a:gd name="connsiteX14" fmla="*/ 1168015 w 3253176"/>
                <a:gd name="connsiteY14" fmla="*/ 107877 h 171640"/>
                <a:gd name="connsiteX15" fmla="*/ 1456533 w 3253176"/>
                <a:gd name="connsiteY15" fmla="*/ 92919 h 171640"/>
                <a:gd name="connsiteX16" fmla="*/ 1462808 w 3253176"/>
                <a:gd name="connsiteY16" fmla="*/ 92602 h 171640"/>
                <a:gd name="connsiteX17" fmla="*/ 1797342 w 3253176"/>
                <a:gd name="connsiteY17" fmla="*/ 75299 h 171640"/>
                <a:gd name="connsiteX18" fmla="*/ 1804693 w 3253176"/>
                <a:gd name="connsiteY18" fmla="*/ 74918 h 171640"/>
                <a:gd name="connsiteX19" fmla="*/ 2196969 w 3253176"/>
                <a:gd name="connsiteY19" fmla="*/ 54636 h 171640"/>
                <a:gd name="connsiteX20" fmla="*/ 2205715 w 3253176"/>
                <a:gd name="connsiteY20" fmla="*/ 54192 h 171640"/>
                <a:gd name="connsiteX21" fmla="*/ 2672275 w 3253176"/>
                <a:gd name="connsiteY21" fmla="*/ 30043 h 171640"/>
                <a:gd name="connsiteX22" fmla="*/ 2682670 w 3253176"/>
                <a:gd name="connsiteY22" fmla="*/ 29536 h 171640"/>
                <a:gd name="connsiteX23" fmla="*/ 3246902 w 3253176"/>
                <a:gd name="connsiteY23" fmla="*/ 317 h 171640"/>
                <a:gd name="connsiteX24" fmla="*/ 3253177 w 3253176"/>
                <a:gd name="connsiteY24" fmla="*/ 0 h 171640"/>
                <a:gd name="connsiteX25" fmla="*/ 3253177 w 3253176"/>
                <a:gd name="connsiteY25" fmla="*/ 7226 h 171640"/>
                <a:gd name="connsiteX26" fmla="*/ 3246902 w 3253176"/>
                <a:gd name="connsiteY26" fmla="*/ 7543 h 171640"/>
                <a:gd name="connsiteX27" fmla="*/ 2682670 w 3253176"/>
                <a:gd name="connsiteY27" fmla="*/ 36065 h 171640"/>
                <a:gd name="connsiteX28" fmla="*/ 2672275 w 3253176"/>
                <a:gd name="connsiteY28" fmla="*/ 36572 h 171640"/>
                <a:gd name="connsiteX29" fmla="*/ 2205715 w 3253176"/>
                <a:gd name="connsiteY29" fmla="*/ 60213 h 171640"/>
                <a:gd name="connsiteX30" fmla="*/ 2196969 w 3253176"/>
                <a:gd name="connsiteY30" fmla="*/ 60594 h 171640"/>
                <a:gd name="connsiteX31" fmla="*/ 1804693 w 3253176"/>
                <a:gd name="connsiteY31" fmla="*/ 80433 h 171640"/>
                <a:gd name="connsiteX32" fmla="*/ 1797342 w 3253176"/>
                <a:gd name="connsiteY32" fmla="*/ 80813 h 171640"/>
                <a:gd name="connsiteX33" fmla="*/ 1462808 w 3253176"/>
                <a:gd name="connsiteY33" fmla="*/ 97736 h 171640"/>
                <a:gd name="connsiteX34" fmla="*/ 1456533 w 3253176"/>
                <a:gd name="connsiteY34" fmla="*/ 98053 h 171640"/>
                <a:gd name="connsiteX35" fmla="*/ 1168015 w 3253176"/>
                <a:gd name="connsiteY35" fmla="*/ 112631 h 171640"/>
                <a:gd name="connsiteX36" fmla="*/ 1162564 w 3253176"/>
                <a:gd name="connsiteY36" fmla="*/ 112885 h 171640"/>
                <a:gd name="connsiteX37" fmla="*/ 911062 w 3253176"/>
                <a:gd name="connsiteY37" fmla="*/ 125624 h 171640"/>
                <a:gd name="connsiteX38" fmla="*/ 906245 w 3253176"/>
                <a:gd name="connsiteY38" fmla="*/ 125815 h 171640"/>
                <a:gd name="connsiteX39" fmla="*/ 685167 w 3253176"/>
                <a:gd name="connsiteY39" fmla="*/ 137033 h 171640"/>
                <a:gd name="connsiteX40" fmla="*/ 680920 w 3253176"/>
                <a:gd name="connsiteY40" fmla="*/ 137224 h 171640"/>
                <a:gd name="connsiteX41" fmla="*/ 485004 w 3253176"/>
                <a:gd name="connsiteY41" fmla="*/ 147111 h 171640"/>
                <a:gd name="connsiteX42" fmla="*/ 481265 w 3253176"/>
                <a:gd name="connsiteY42" fmla="*/ 147301 h 171640"/>
                <a:gd name="connsiteX43" fmla="*/ 306392 w 3253176"/>
                <a:gd name="connsiteY43" fmla="*/ 156175 h 171640"/>
                <a:gd name="connsiteX44" fmla="*/ 303033 w 3253176"/>
                <a:gd name="connsiteY44" fmla="*/ 156302 h 171640"/>
                <a:gd name="connsiteX45" fmla="*/ 146097 w 3253176"/>
                <a:gd name="connsiteY45" fmla="*/ 164225 h 171640"/>
                <a:gd name="connsiteX46" fmla="*/ 143055 w 3253176"/>
                <a:gd name="connsiteY46" fmla="*/ 164415 h 171640"/>
                <a:gd name="connsiteX47" fmla="*/ 1395 w 3253176"/>
                <a:gd name="connsiteY47" fmla="*/ 171577 h 171640"/>
                <a:gd name="connsiteX48" fmla="*/ 0 w 3253176"/>
                <a:gd name="connsiteY48" fmla="*/ 171640 h 17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71640">
                  <a:moveTo>
                    <a:pt x="0" y="171640"/>
                  </a:moveTo>
                  <a:lnTo>
                    <a:pt x="0" y="168281"/>
                  </a:lnTo>
                  <a:lnTo>
                    <a:pt x="1395" y="168218"/>
                  </a:lnTo>
                  <a:lnTo>
                    <a:pt x="143055" y="160865"/>
                  </a:lnTo>
                  <a:lnTo>
                    <a:pt x="146097" y="160738"/>
                  </a:lnTo>
                  <a:lnTo>
                    <a:pt x="303033" y="152562"/>
                  </a:lnTo>
                  <a:lnTo>
                    <a:pt x="306392" y="152435"/>
                  </a:lnTo>
                  <a:lnTo>
                    <a:pt x="481265" y="143371"/>
                  </a:lnTo>
                  <a:lnTo>
                    <a:pt x="485004" y="143182"/>
                  </a:lnTo>
                  <a:lnTo>
                    <a:pt x="680920" y="133040"/>
                  </a:lnTo>
                  <a:lnTo>
                    <a:pt x="685167" y="132850"/>
                  </a:lnTo>
                  <a:lnTo>
                    <a:pt x="906245" y="121378"/>
                  </a:lnTo>
                  <a:lnTo>
                    <a:pt x="911062" y="121124"/>
                  </a:lnTo>
                  <a:lnTo>
                    <a:pt x="1162564" y="108131"/>
                  </a:lnTo>
                  <a:lnTo>
                    <a:pt x="1168015" y="107877"/>
                  </a:lnTo>
                  <a:lnTo>
                    <a:pt x="1456533" y="92919"/>
                  </a:lnTo>
                  <a:lnTo>
                    <a:pt x="1462808" y="92602"/>
                  </a:lnTo>
                  <a:lnTo>
                    <a:pt x="1797342" y="75299"/>
                  </a:lnTo>
                  <a:lnTo>
                    <a:pt x="1804693" y="74918"/>
                  </a:lnTo>
                  <a:lnTo>
                    <a:pt x="2196969" y="54636"/>
                  </a:lnTo>
                  <a:lnTo>
                    <a:pt x="2205715" y="54192"/>
                  </a:lnTo>
                  <a:lnTo>
                    <a:pt x="2672275" y="30043"/>
                  </a:lnTo>
                  <a:lnTo>
                    <a:pt x="2682670" y="29536"/>
                  </a:lnTo>
                  <a:lnTo>
                    <a:pt x="3246902" y="317"/>
                  </a:lnTo>
                  <a:lnTo>
                    <a:pt x="3253177" y="0"/>
                  </a:lnTo>
                  <a:lnTo>
                    <a:pt x="3253177" y="7226"/>
                  </a:lnTo>
                  <a:lnTo>
                    <a:pt x="3246902" y="7543"/>
                  </a:lnTo>
                  <a:lnTo>
                    <a:pt x="2682670" y="36065"/>
                  </a:lnTo>
                  <a:lnTo>
                    <a:pt x="2672275" y="36572"/>
                  </a:lnTo>
                  <a:lnTo>
                    <a:pt x="2205715" y="60213"/>
                  </a:lnTo>
                  <a:lnTo>
                    <a:pt x="2196969" y="60594"/>
                  </a:lnTo>
                  <a:lnTo>
                    <a:pt x="1804693" y="80433"/>
                  </a:lnTo>
                  <a:lnTo>
                    <a:pt x="1797342" y="80813"/>
                  </a:lnTo>
                  <a:lnTo>
                    <a:pt x="1462808" y="97736"/>
                  </a:lnTo>
                  <a:lnTo>
                    <a:pt x="1456533" y="98053"/>
                  </a:lnTo>
                  <a:lnTo>
                    <a:pt x="1168015" y="112631"/>
                  </a:lnTo>
                  <a:lnTo>
                    <a:pt x="1162564" y="112885"/>
                  </a:lnTo>
                  <a:lnTo>
                    <a:pt x="911062" y="125624"/>
                  </a:lnTo>
                  <a:lnTo>
                    <a:pt x="906245" y="125815"/>
                  </a:lnTo>
                  <a:lnTo>
                    <a:pt x="685167" y="137033"/>
                  </a:lnTo>
                  <a:lnTo>
                    <a:pt x="680920" y="137224"/>
                  </a:lnTo>
                  <a:lnTo>
                    <a:pt x="485004" y="147111"/>
                  </a:lnTo>
                  <a:lnTo>
                    <a:pt x="481265" y="147301"/>
                  </a:lnTo>
                  <a:lnTo>
                    <a:pt x="306392" y="156175"/>
                  </a:lnTo>
                  <a:lnTo>
                    <a:pt x="303033" y="156302"/>
                  </a:lnTo>
                  <a:lnTo>
                    <a:pt x="146097" y="164225"/>
                  </a:lnTo>
                  <a:lnTo>
                    <a:pt x="143055" y="164415"/>
                  </a:lnTo>
                  <a:lnTo>
                    <a:pt x="1395" y="171577"/>
                  </a:lnTo>
                  <a:lnTo>
                    <a:pt x="0" y="17164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D7A99F3E-EF32-48D7-9DB7-9D703AB2527A}"/>
                </a:ext>
              </a:extLst>
            </p:cNvPr>
            <p:cNvSpPr/>
            <p:nvPr/>
          </p:nvSpPr>
          <p:spPr>
            <a:xfrm>
              <a:off x="8924196" y="2492521"/>
              <a:ext cx="3253176" cy="504272"/>
            </a:xfrm>
            <a:custGeom>
              <a:avLst/>
              <a:gdLst>
                <a:gd name="connsiteX0" fmla="*/ 0 w 3253176"/>
                <a:gd name="connsiteY0" fmla="*/ 504272 h 504272"/>
                <a:gd name="connsiteX1" fmla="*/ 0 w 3253176"/>
                <a:gd name="connsiteY1" fmla="*/ 500913 h 504272"/>
                <a:gd name="connsiteX2" fmla="*/ 1395 w 3253176"/>
                <a:gd name="connsiteY2" fmla="*/ 500723 h 504272"/>
                <a:gd name="connsiteX3" fmla="*/ 143055 w 3253176"/>
                <a:gd name="connsiteY3" fmla="*/ 478856 h 504272"/>
                <a:gd name="connsiteX4" fmla="*/ 146097 w 3253176"/>
                <a:gd name="connsiteY4" fmla="*/ 478412 h 504272"/>
                <a:gd name="connsiteX5" fmla="*/ 303033 w 3253176"/>
                <a:gd name="connsiteY5" fmla="*/ 454263 h 504272"/>
                <a:gd name="connsiteX6" fmla="*/ 306392 w 3253176"/>
                <a:gd name="connsiteY6" fmla="*/ 453693 h 504272"/>
                <a:gd name="connsiteX7" fmla="*/ 481265 w 3253176"/>
                <a:gd name="connsiteY7" fmla="*/ 426819 h 504272"/>
                <a:gd name="connsiteX8" fmla="*/ 485004 w 3253176"/>
                <a:gd name="connsiteY8" fmla="*/ 426248 h 504272"/>
                <a:gd name="connsiteX9" fmla="*/ 680920 w 3253176"/>
                <a:gd name="connsiteY9" fmla="*/ 396078 h 504272"/>
                <a:gd name="connsiteX10" fmla="*/ 685167 w 3253176"/>
                <a:gd name="connsiteY10" fmla="*/ 395381 h 504272"/>
                <a:gd name="connsiteX11" fmla="*/ 906245 w 3253176"/>
                <a:gd name="connsiteY11" fmla="*/ 361344 h 504272"/>
                <a:gd name="connsiteX12" fmla="*/ 911062 w 3253176"/>
                <a:gd name="connsiteY12" fmla="*/ 360647 h 504272"/>
                <a:gd name="connsiteX13" fmla="*/ 1162564 w 3253176"/>
                <a:gd name="connsiteY13" fmla="*/ 321920 h 504272"/>
                <a:gd name="connsiteX14" fmla="*/ 1168015 w 3253176"/>
                <a:gd name="connsiteY14" fmla="*/ 321033 h 504272"/>
                <a:gd name="connsiteX15" fmla="*/ 1456533 w 3253176"/>
                <a:gd name="connsiteY15" fmla="*/ 276602 h 504272"/>
                <a:gd name="connsiteX16" fmla="*/ 1462808 w 3253176"/>
                <a:gd name="connsiteY16" fmla="*/ 275651 h 504272"/>
                <a:gd name="connsiteX17" fmla="*/ 1797342 w 3253176"/>
                <a:gd name="connsiteY17" fmla="*/ 224184 h 504272"/>
                <a:gd name="connsiteX18" fmla="*/ 1804693 w 3253176"/>
                <a:gd name="connsiteY18" fmla="*/ 223043 h 504272"/>
                <a:gd name="connsiteX19" fmla="*/ 2196969 w 3253176"/>
                <a:gd name="connsiteY19" fmla="*/ 162640 h 504272"/>
                <a:gd name="connsiteX20" fmla="*/ 2205715 w 3253176"/>
                <a:gd name="connsiteY20" fmla="*/ 161245 h 504272"/>
                <a:gd name="connsiteX21" fmla="*/ 2672275 w 3253176"/>
                <a:gd name="connsiteY21" fmla="*/ 89433 h 504272"/>
                <a:gd name="connsiteX22" fmla="*/ 2682670 w 3253176"/>
                <a:gd name="connsiteY22" fmla="*/ 87848 h 504272"/>
                <a:gd name="connsiteX23" fmla="*/ 3246902 w 3253176"/>
                <a:gd name="connsiteY23" fmla="*/ 951 h 504272"/>
                <a:gd name="connsiteX24" fmla="*/ 3253177 w 3253176"/>
                <a:gd name="connsiteY24" fmla="*/ 0 h 504272"/>
                <a:gd name="connsiteX25" fmla="*/ 3253177 w 3253176"/>
                <a:gd name="connsiteY25" fmla="*/ 7226 h 504272"/>
                <a:gd name="connsiteX26" fmla="*/ 3246902 w 3253176"/>
                <a:gd name="connsiteY26" fmla="*/ 8176 h 504272"/>
                <a:gd name="connsiteX27" fmla="*/ 2682670 w 3253176"/>
                <a:gd name="connsiteY27" fmla="*/ 94377 h 504272"/>
                <a:gd name="connsiteX28" fmla="*/ 2672275 w 3253176"/>
                <a:gd name="connsiteY28" fmla="*/ 95961 h 504272"/>
                <a:gd name="connsiteX29" fmla="*/ 2205715 w 3253176"/>
                <a:gd name="connsiteY29" fmla="*/ 167267 h 504272"/>
                <a:gd name="connsiteX30" fmla="*/ 2196969 w 3253176"/>
                <a:gd name="connsiteY30" fmla="*/ 168598 h 504272"/>
                <a:gd name="connsiteX31" fmla="*/ 1804693 w 3253176"/>
                <a:gd name="connsiteY31" fmla="*/ 228558 h 504272"/>
                <a:gd name="connsiteX32" fmla="*/ 1797342 w 3253176"/>
                <a:gd name="connsiteY32" fmla="*/ 229635 h 504272"/>
                <a:gd name="connsiteX33" fmla="*/ 1462808 w 3253176"/>
                <a:gd name="connsiteY33" fmla="*/ 280785 h 504272"/>
                <a:gd name="connsiteX34" fmla="*/ 1456533 w 3253176"/>
                <a:gd name="connsiteY34" fmla="*/ 281736 h 504272"/>
                <a:gd name="connsiteX35" fmla="*/ 1168015 w 3253176"/>
                <a:gd name="connsiteY35" fmla="*/ 325787 h 504272"/>
                <a:gd name="connsiteX36" fmla="*/ 1162564 w 3253176"/>
                <a:gd name="connsiteY36" fmla="*/ 326674 h 504272"/>
                <a:gd name="connsiteX37" fmla="*/ 911062 w 3253176"/>
                <a:gd name="connsiteY37" fmla="*/ 365084 h 504272"/>
                <a:gd name="connsiteX38" fmla="*/ 906245 w 3253176"/>
                <a:gd name="connsiteY38" fmla="*/ 365781 h 504272"/>
                <a:gd name="connsiteX39" fmla="*/ 685167 w 3253176"/>
                <a:gd name="connsiteY39" fmla="*/ 399627 h 504272"/>
                <a:gd name="connsiteX40" fmla="*/ 680920 w 3253176"/>
                <a:gd name="connsiteY40" fmla="*/ 400261 h 504272"/>
                <a:gd name="connsiteX41" fmla="*/ 485004 w 3253176"/>
                <a:gd name="connsiteY41" fmla="*/ 430178 h 504272"/>
                <a:gd name="connsiteX42" fmla="*/ 481265 w 3253176"/>
                <a:gd name="connsiteY42" fmla="*/ 430748 h 504272"/>
                <a:gd name="connsiteX43" fmla="*/ 306392 w 3253176"/>
                <a:gd name="connsiteY43" fmla="*/ 457433 h 504272"/>
                <a:gd name="connsiteX44" fmla="*/ 303033 w 3253176"/>
                <a:gd name="connsiteY44" fmla="*/ 458003 h 504272"/>
                <a:gd name="connsiteX45" fmla="*/ 146097 w 3253176"/>
                <a:gd name="connsiteY45" fmla="*/ 481962 h 504272"/>
                <a:gd name="connsiteX46" fmla="*/ 143055 w 3253176"/>
                <a:gd name="connsiteY46" fmla="*/ 482405 h 504272"/>
                <a:gd name="connsiteX47" fmla="*/ 1395 w 3253176"/>
                <a:gd name="connsiteY47" fmla="*/ 504082 h 504272"/>
                <a:gd name="connsiteX48" fmla="*/ 0 w 3253176"/>
                <a:gd name="connsiteY48" fmla="*/ 504272 h 50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504272">
                  <a:moveTo>
                    <a:pt x="0" y="504272"/>
                  </a:moveTo>
                  <a:lnTo>
                    <a:pt x="0" y="500913"/>
                  </a:lnTo>
                  <a:lnTo>
                    <a:pt x="1395" y="500723"/>
                  </a:lnTo>
                  <a:lnTo>
                    <a:pt x="143055" y="478856"/>
                  </a:lnTo>
                  <a:lnTo>
                    <a:pt x="146097" y="478412"/>
                  </a:lnTo>
                  <a:lnTo>
                    <a:pt x="303033" y="454263"/>
                  </a:lnTo>
                  <a:lnTo>
                    <a:pt x="306392" y="453693"/>
                  </a:lnTo>
                  <a:lnTo>
                    <a:pt x="481265" y="426819"/>
                  </a:lnTo>
                  <a:lnTo>
                    <a:pt x="485004" y="426248"/>
                  </a:lnTo>
                  <a:lnTo>
                    <a:pt x="680920" y="396078"/>
                  </a:lnTo>
                  <a:lnTo>
                    <a:pt x="685167" y="395381"/>
                  </a:lnTo>
                  <a:lnTo>
                    <a:pt x="906245" y="361344"/>
                  </a:lnTo>
                  <a:lnTo>
                    <a:pt x="911062" y="360647"/>
                  </a:lnTo>
                  <a:lnTo>
                    <a:pt x="1162564" y="321920"/>
                  </a:lnTo>
                  <a:lnTo>
                    <a:pt x="1168015" y="321033"/>
                  </a:lnTo>
                  <a:lnTo>
                    <a:pt x="1456533" y="276602"/>
                  </a:lnTo>
                  <a:lnTo>
                    <a:pt x="1462808" y="275651"/>
                  </a:lnTo>
                  <a:lnTo>
                    <a:pt x="1797342" y="224184"/>
                  </a:lnTo>
                  <a:lnTo>
                    <a:pt x="1804693" y="223043"/>
                  </a:lnTo>
                  <a:lnTo>
                    <a:pt x="2196969" y="162640"/>
                  </a:lnTo>
                  <a:lnTo>
                    <a:pt x="2205715" y="161245"/>
                  </a:lnTo>
                  <a:lnTo>
                    <a:pt x="2672275" y="89433"/>
                  </a:lnTo>
                  <a:lnTo>
                    <a:pt x="2682670" y="87848"/>
                  </a:lnTo>
                  <a:lnTo>
                    <a:pt x="3246902" y="951"/>
                  </a:lnTo>
                  <a:lnTo>
                    <a:pt x="3253177" y="0"/>
                  </a:lnTo>
                  <a:lnTo>
                    <a:pt x="3253177" y="7226"/>
                  </a:lnTo>
                  <a:lnTo>
                    <a:pt x="3246902" y="8176"/>
                  </a:lnTo>
                  <a:lnTo>
                    <a:pt x="2682670" y="94377"/>
                  </a:lnTo>
                  <a:lnTo>
                    <a:pt x="2672275" y="95961"/>
                  </a:lnTo>
                  <a:lnTo>
                    <a:pt x="2205715" y="167267"/>
                  </a:lnTo>
                  <a:lnTo>
                    <a:pt x="2196969" y="168598"/>
                  </a:lnTo>
                  <a:lnTo>
                    <a:pt x="1804693" y="228558"/>
                  </a:lnTo>
                  <a:lnTo>
                    <a:pt x="1797342" y="229635"/>
                  </a:lnTo>
                  <a:lnTo>
                    <a:pt x="1462808" y="280785"/>
                  </a:lnTo>
                  <a:lnTo>
                    <a:pt x="1456533" y="281736"/>
                  </a:lnTo>
                  <a:lnTo>
                    <a:pt x="1168015" y="325787"/>
                  </a:lnTo>
                  <a:lnTo>
                    <a:pt x="1162564" y="326674"/>
                  </a:lnTo>
                  <a:lnTo>
                    <a:pt x="911062" y="365084"/>
                  </a:lnTo>
                  <a:lnTo>
                    <a:pt x="906245" y="365781"/>
                  </a:lnTo>
                  <a:lnTo>
                    <a:pt x="685167" y="399627"/>
                  </a:lnTo>
                  <a:lnTo>
                    <a:pt x="680920" y="400261"/>
                  </a:lnTo>
                  <a:lnTo>
                    <a:pt x="485004" y="430178"/>
                  </a:lnTo>
                  <a:lnTo>
                    <a:pt x="481265" y="430748"/>
                  </a:lnTo>
                  <a:lnTo>
                    <a:pt x="306392" y="457433"/>
                  </a:lnTo>
                  <a:lnTo>
                    <a:pt x="303033" y="458003"/>
                  </a:lnTo>
                  <a:lnTo>
                    <a:pt x="146097" y="481962"/>
                  </a:lnTo>
                  <a:lnTo>
                    <a:pt x="143055" y="482405"/>
                  </a:lnTo>
                  <a:lnTo>
                    <a:pt x="1395" y="504082"/>
                  </a:lnTo>
                  <a:lnTo>
                    <a:pt x="0" y="50427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64532B6A-E457-4EE9-B71A-C13721894A63}"/>
                </a:ext>
              </a:extLst>
            </p:cNvPr>
            <p:cNvSpPr/>
            <p:nvPr/>
          </p:nvSpPr>
          <p:spPr>
            <a:xfrm>
              <a:off x="8924196" y="1870611"/>
              <a:ext cx="3253176" cy="836967"/>
            </a:xfrm>
            <a:custGeom>
              <a:avLst/>
              <a:gdLst>
                <a:gd name="connsiteX0" fmla="*/ 0 w 3253176"/>
                <a:gd name="connsiteY0" fmla="*/ 836968 h 836967"/>
                <a:gd name="connsiteX1" fmla="*/ 0 w 3253176"/>
                <a:gd name="connsiteY1" fmla="*/ 833608 h 836967"/>
                <a:gd name="connsiteX2" fmla="*/ 1395 w 3253176"/>
                <a:gd name="connsiteY2" fmla="*/ 833228 h 836967"/>
                <a:gd name="connsiteX3" fmla="*/ 143055 w 3253176"/>
                <a:gd name="connsiteY3" fmla="*/ 796973 h 836967"/>
                <a:gd name="connsiteX4" fmla="*/ 146097 w 3253176"/>
                <a:gd name="connsiteY4" fmla="*/ 796149 h 836967"/>
                <a:gd name="connsiteX5" fmla="*/ 303033 w 3253176"/>
                <a:gd name="connsiteY5" fmla="*/ 755965 h 836967"/>
                <a:gd name="connsiteX6" fmla="*/ 306392 w 3253176"/>
                <a:gd name="connsiteY6" fmla="*/ 755077 h 836967"/>
                <a:gd name="connsiteX7" fmla="*/ 481265 w 3253176"/>
                <a:gd name="connsiteY7" fmla="*/ 710266 h 836967"/>
                <a:gd name="connsiteX8" fmla="*/ 485004 w 3253176"/>
                <a:gd name="connsiteY8" fmla="*/ 709315 h 836967"/>
                <a:gd name="connsiteX9" fmla="*/ 680920 w 3253176"/>
                <a:gd name="connsiteY9" fmla="*/ 659116 h 836967"/>
                <a:gd name="connsiteX10" fmla="*/ 685167 w 3253176"/>
                <a:gd name="connsiteY10" fmla="*/ 658038 h 836967"/>
                <a:gd name="connsiteX11" fmla="*/ 906245 w 3253176"/>
                <a:gd name="connsiteY11" fmla="*/ 601374 h 836967"/>
                <a:gd name="connsiteX12" fmla="*/ 911062 w 3253176"/>
                <a:gd name="connsiteY12" fmla="*/ 600170 h 836967"/>
                <a:gd name="connsiteX13" fmla="*/ 1162564 w 3253176"/>
                <a:gd name="connsiteY13" fmla="*/ 535710 h 836967"/>
                <a:gd name="connsiteX14" fmla="*/ 1168015 w 3253176"/>
                <a:gd name="connsiteY14" fmla="*/ 534315 h 836967"/>
                <a:gd name="connsiteX15" fmla="*/ 1456533 w 3253176"/>
                <a:gd name="connsiteY15" fmla="*/ 460411 h 836967"/>
                <a:gd name="connsiteX16" fmla="*/ 1462808 w 3253176"/>
                <a:gd name="connsiteY16" fmla="*/ 458763 h 836967"/>
                <a:gd name="connsiteX17" fmla="*/ 1797342 w 3253176"/>
                <a:gd name="connsiteY17" fmla="*/ 373070 h 836967"/>
                <a:gd name="connsiteX18" fmla="*/ 1804693 w 3253176"/>
                <a:gd name="connsiteY18" fmla="*/ 371169 h 836967"/>
                <a:gd name="connsiteX19" fmla="*/ 2196969 w 3253176"/>
                <a:gd name="connsiteY19" fmla="*/ 270644 h 836967"/>
                <a:gd name="connsiteX20" fmla="*/ 2205715 w 3253176"/>
                <a:gd name="connsiteY20" fmla="*/ 268425 h 836967"/>
                <a:gd name="connsiteX21" fmla="*/ 2672275 w 3253176"/>
                <a:gd name="connsiteY21" fmla="*/ 148886 h 836967"/>
                <a:gd name="connsiteX22" fmla="*/ 2682670 w 3253176"/>
                <a:gd name="connsiteY22" fmla="*/ 146224 h 836967"/>
                <a:gd name="connsiteX23" fmla="*/ 3246902 w 3253176"/>
                <a:gd name="connsiteY23" fmla="*/ 1648 h 836967"/>
                <a:gd name="connsiteX24" fmla="*/ 3253177 w 3253176"/>
                <a:gd name="connsiteY24" fmla="*/ 0 h 836967"/>
                <a:gd name="connsiteX25" fmla="*/ 3253177 w 3253176"/>
                <a:gd name="connsiteY25" fmla="*/ 7289 h 836967"/>
                <a:gd name="connsiteX26" fmla="*/ 3246902 w 3253176"/>
                <a:gd name="connsiteY26" fmla="*/ 8874 h 836967"/>
                <a:gd name="connsiteX27" fmla="*/ 2682670 w 3253176"/>
                <a:gd name="connsiteY27" fmla="*/ 152752 h 836967"/>
                <a:gd name="connsiteX28" fmla="*/ 2672275 w 3253176"/>
                <a:gd name="connsiteY28" fmla="*/ 155414 h 836967"/>
                <a:gd name="connsiteX29" fmla="*/ 2205715 w 3253176"/>
                <a:gd name="connsiteY29" fmla="*/ 274447 h 836967"/>
                <a:gd name="connsiteX30" fmla="*/ 2196969 w 3253176"/>
                <a:gd name="connsiteY30" fmla="*/ 276665 h 836967"/>
                <a:gd name="connsiteX31" fmla="*/ 1804693 w 3253176"/>
                <a:gd name="connsiteY31" fmla="*/ 376683 h 836967"/>
                <a:gd name="connsiteX32" fmla="*/ 1797342 w 3253176"/>
                <a:gd name="connsiteY32" fmla="*/ 378584 h 836967"/>
                <a:gd name="connsiteX33" fmla="*/ 1462808 w 3253176"/>
                <a:gd name="connsiteY33" fmla="*/ 463897 h 836967"/>
                <a:gd name="connsiteX34" fmla="*/ 1456533 w 3253176"/>
                <a:gd name="connsiteY34" fmla="*/ 465482 h 836967"/>
                <a:gd name="connsiteX35" fmla="*/ 1168015 w 3253176"/>
                <a:gd name="connsiteY35" fmla="*/ 539069 h 836967"/>
                <a:gd name="connsiteX36" fmla="*/ 1162564 w 3253176"/>
                <a:gd name="connsiteY36" fmla="*/ 540464 h 836967"/>
                <a:gd name="connsiteX37" fmla="*/ 911062 w 3253176"/>
                <a:gd name="connsiteY37" fmla="*/ 604607 h 836967"/>
                <a:gd name="connsiteX38" fmla="*/ 906245 w 3253176"/>
                <a:gd name="connsiteY38" fmla="*/ 605811 h 836967"/>
                <a:gd name="connsiteX39" fmla="*/ 685167 w 3253176"/>
                <a:gd name="connsiteY39" fmla="*/ 662222 h 836967"/>
                <a:gd name="connsiteX40" fmla="*/ 680920 w 3253176"/>
                <a:gd name="connsiteY40" fmla="*/ 663299 h 836967"/>
                <a:gd name="connsiteX41" fmla="*/ 485004 w 3253176"/>
                <a:gd name="connsiteY41" fmla="*/ 713308 h 836967"/>
                <a:gd name="connsiteX42" fmla="*/ 481265 w 3253176"/>
                <a:gd name="connsiteY42" fmla="*/ 714259 h 836967"/>
                <a:gd name="connsiteX43" fmla="*/ 306392 w 3253176"/>
                <a:gd name="connsiteY43" fmla="*/ 758817 h 836967"/>
                <a:gd name="connsiteX44" fmla="*/ 303033 w 3253176"/>
                <a:gd name="connsiteY44" fmla="*/ 759704 h 836967"/>
                <a:gd name="connsiteX45" fmla="*/ 146097 w 3253176"/>
                <a:gd name="connsiteY45" fmla="*/ 799698 h 836967"/>
                <a:gd name="connsiteX46" fmla="*/ 143055 w 3253176"/>
                <a:gd name="connsiteY46" fmla="*/ 800459 h 836967"/>
                <a:gd name="connsiteX47" fmla="*/ 1395 w 3253176"/>
                <a:gd name="connsiteY47" fmla="*/ 836651 h 836967"/>
                <a:gd name="connsiteX48" fmla="*/ 0 w 3253176"/>
                <a:gd name="connsiteY48" fmla="*/ 836968 h 83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836967">
                  <a:moveTo>
                    <a:pt x="0" y="836968"/>
                  </a:moveTo>
                  <a:lnTo>
                    <a:pt x="0" y="833608"/>
                  </a:lnTo>
                  <a:lnTo>
                    <a:pt x="1395" y="833228"/>
                  </a:lnTo>
                  <a:lnTo>
                    <a:pt x="143055" y="796973"/>
                  </a:lnTo>
                  <a:lnTo>
                    <a:pt x="146097" y="796149"/>
                  </a:lnTo>
                  <a:lnTo>
                    <a:pt x="303033" y="755965"/>
                  </a:lnTo>
                  <a:lnTo>
                    <a:pt x="306392" y="755077"/>
                  </a:lnTo>
                  <a:lnTo>
                    <a:pt x="481265" y="710266"/>
                  </a:lnTo>
                  <a:lnTo>
                    <a:pt x="485004" y="709315"/>
                  </a:lnTo>
                  <a:lnTo>
                    <a:pt x="680920" y="659116"/>
                  </a:lnTo>
                  <a:lnTo>
                    <a:pt x="685167" y="658038"/>
                  </a:lnTo>
                  <a:lnTo>
                    <a:pt x="906245" y="601374"/>
                  </a:lnTo>
                  <a:lnTo>
                    <a:pt x="911062" y="600170"/>
                  </a:lnTo>
                  <a:lnTo>
                    <a:pt x="1162564" y="535710"/>
                  </a:lnTo>
                  <a:lnTo>
                    <a:pt x="1168015" y="534315"/>
                  </a:lnTo>
                  <a:lnTo>
                    <a:pt x="1456533" y="460411"/>
                  </a:lnTo>
                  <a:lnTo>
                    <a:pt x="1462808" y="458763"/>
                  </a:lnTo>
                  <a:lnTo>
                    <a:pt x="1797342" y="373070"/>
                  </a:lnTo>
                  <a:lnTo>
                    <a:pt x="1804693" y="371169"/>
                  </a:lnTo>
                  <a:lnTo>
                    <a:pt x="2196969" y="270644"/>
                  </a:lnTo>
                  <a:lnTo>
                    <a:pt x="2205715" y="268425"/>
                  </a:lnTo>
                  <a:lnTo>
                    <a:pt x="2672275" y="148886"/>
                  </a:lnTo>
                  <a:lnTo>
                    <a:pt x="2682670" y="146224"/>
                  </a:lnTo>
                  <a:lnTo>
                    <a:pt x="3246902" y="1648"/>
                  </a:lnTo>
                  <a:lnTo>
                    <a:pt x="3253177" y="0"/>
                  </a:lnTo>
                  <a:lnTo>
                    <a:pt x="3253177" y="7289"/>
                  </a:lnTo>
                  <a:lnTo>
                    <a:pt x="3246902" y="8874"/>
                  </a:lnTo>
                  <a:lnTo>
                    <a:pt x="2682670" y="152752"/>
                  </a:lnTo>
                  <a:lnTo>
                    <a:pt x="2672275" y="155414"/>
                  </a:lnTo>
                  <a:lnTo>
                    <a:pt x="2205715" y="274447"/>
                  </a:lnTo>
                  <a:lnTo>
                    <a:pt x="2196969" y="276665"/>
                  </a:lnTo>
                  <a:lnTo>
                    <a:pt x="1804693" y="376683"/>
                  </a:lnTo>
                  <a:lnTo>
                    <a:pt x="1797342" y="378584"/>
                  </a:lnTo>
                  <a:lnTo>
                    <a:pt x="1462808" y="463897"/>
                  </a:lnTo>
                  <a:lnTo>
                    <a:pt x="1456533" y="465482"/>
                  </a:lnTo>
                  <a:lnTo>
                    <a:pt x="1168015" y="539069"/>
                  </a:lnTo>
                  <a:lnTo>
                    <a:pt x="1162564" y="540464"/>
                  </a:lnTo>
                  <a:lnTo>
                    <a:pt x="911062" y="604607"/>
                  </a:lnTo>
                  <a:lnTo>
                    <a:pt x="906245" y="605811"/>
                  </a:lnTo>
                  <a:lnTo>
                    <a:pt x="685167" y="662222"/>
                  </a:lnTo>
                  <a:lnTo>
                    <a:pt x="680920" y="663299"/>
                  </a:lnTo>
                  <a:lnTo>
                    <a:pt x="485004" y="713308"/>
                  </a:lnTo>
                  <a:lnTo>
                    <a:pt x="481265" y="714259"/>
                  </a:lnTo>
                  <a:lnTo>
                    <a:pt x="306392" y="758817"/>
                  </a:lnTo>
                  <a:lnTo>
                    <a:pt x="303033" y="759704"/>
                  </a:lnTo>
                  <a:lnTo>
                    <a:pt x="146097" y="799698"/>
                  </a:lnTo>
                  <a:lnTo>
                    <a:pt x="143055" y="800459"/>
                  </a:lnTo>
                  <a:lnTo>
                    <a:pt x="1395" y="836651"/>
                  </a:lnTo>
                  <a:lnTo>
                    <a:pt x="0" y="836968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90E5F1BA-C0B7-4891-BE11-7EAF152093D6}"/>
                </a:ext>
              </a:extLst>
            </p:cNvPr>
            <p:cNvSpPr/>
            <p:nvPr/>
          </p:nvSpPr>
          <p:spPr>
            <a:xfrm>
              <a:off x="8924196" y="1248764"/>
              <a:ext cx="3253176" cy="1169599"/>
            </a:xfrm>
            <a:custGeom>
              <a:avLst/>
              <a:gdLst>
                <a:gd name="connsiteX0" fmla="*/ 0 w 3253176"/>
                <a:gd name="connsiteY0" fmla="*/ 1169600 h 1169599"/>
                <a:gd name="connsiteX1" fmla="*/ 0 w 3253176"/>
                <a:gd name="connsiteY1" fmla="*/ 1166240 h 1169599"/>
                <a:gd name="connsiteX2" fmla="*/ 1395 w 3253176"/>
                <a:gd name="connsiteY2" fmla="*/ 1165733 h 1169599"/>
                <a:gd name="connsiteX3" fmla="*/ 143055 w 3253176"/>
                <a:gd name="connsiteY3" fmla="*/ 1114964 h 1169599"/>
                <a:gd name="connsiteX4" fmla="*/ 146097 w 3253176"/>
                <a:gd name="connsiteY4" fmla="*/ 1113886 h 1169599"/>
                <a:gd name="connsiteX5" fmla="*/ 303033 w 3253176"/>
                <a:gd name="connsiteY5" fmla="*/ 1057603 h 1169599"/>
                <a:gd name="connsiteX6" fmla="*/ 306392 w 3253176"/>
                <a:gd name="connsiteY6" fmla="*/ 1056398 h 1169599"/>
                <a:gd name="connsiteX7" fmla="*/ 481265 w 3253176"/>
                <a:gd name="connsiteY7" fmla="*/ 993713 h 1169599"/>
                <a:gd name="connsiteX8" fmla="*/ 485004 w 3253176"/>
                <a:gd name="connsiteY8" fmla="*/ 992382 h 1169599"/>
                <a:gd name="connsiteX9" fmla="*/ 680920 w 3253176"/>
                <a:gd name="connsiteY9" fmla="*/ 922154 h 1169599"/>
                <a:gd name="connsiteX10" fmla="*/ 685167 w 3253176"/>
                <a:gd name="connsiteY10" fmla="*/ 920633 h 1169599"/>
                <a:gd name="connsiteX11" fmla="*/ 906245 w 3253176"/>
                <a:gd name="connsiteY11" fmla="*/ 841341 h 1169599"/>
                <a:gd name="connsiteX12" fmla="*/ 911062 w 3253176"/>
                <a:gd name="connsiteY12" fmla="*/ 839630 h 1169599"/>
                <a:gd name="connsiteX13" fmla="*/ 1162564 w 3253176"/>
                <a:gd name="connsiteY13" fmla="*/ 749499 h 1169599"/>
                <a:gd name="connsiteX14" fmla="*/ 1168015 w 3253176"/>
                <a:gd name="connsiteY14" fmla="*/ 747535 h 1169599"/>
                <a:gd name="connsiteX15" fmla="*/ 1456533 w 3253176"/>
                <a:gd name="connsiteY15" fmla="*/ 644094 h 1169599"/>
                <a:gd name="connsiteX16" fmla="*/ 1462808 w 3253176"/>
                <a:gd name="connsiteY16" fmla="*/ 641812 h 1169599"/>
                <a:gd name="connsiteX17" fmla="*/ 1797342 w 3253176"/>
                <a:gd name="connsiteY17" fmla="*/ 521892 h 1169599"/>
                <a:gd name="connsiteX18" fmla="*/ 1804693 w 3253176"/>
                <a:gd name="connsiteY18" fmla="*/ 519294 h 1169599"/>
                <a:gd name="connsiteX19" fmla="*/ 2196969 w 3253176"/>
                <a:gd name="connsiteY19" fmla="*/ 378648 h 1169599"/>
                <a:gd name="connsiteX20" fmla="*/ 2205715 w 3253176"/>
                <a:gd name="connsiteY20" fmla="*/ 375479 h 1169599"/>
                <a:gd name="connsiteX21" fmla="*/ 2672275 w 3253176"/>
                <a:gd name="connsiteY21" fmla="*/ 208275 h 1169599"/>
                <a:gd name="connsiteX22" fmla="*/ 2682670 w 3253176"/>
                <a:gd name="connsiteY22" fmla="*/ 204536 h 1169599"/>
                <a:gd name="connsiteX23" fmla="*/ 3246902 w 3253176"/>
                <a:gd name="connsiteY23" fmla="*/ 2282 h 1169599"/>
                <a:gd name="connsiteX24" fmla="*/ 3253177 w 3253176"/>
                <a:gd name="connsiteY24" fmla="*/ 0 h 1169599"/>
                <a:gd name="connsiteX25" fmla="*/ 3253177 w 3253176"/>
                <a:gd name="connsiteY25" fmla="*/ 7226 h 1169599"/>
                <a:gd name="connsiteX26" fmla="*/ 3246902 w 3253176"/>
                <a:gd name="connsiteY26" fmla="*/ 9507 h 1169599"/>
                <a:gd name="connsiteX27" fmla="*/ 2682670 w 3253176"/>
                <a:gd name="connsiteY27" fmla="*/ 211064 h 1169599"/>
                <a:gd name="connsiteX28" fmla="*/ 2672275 w 3253176"/>
                <a:gd name="connsiteY28" fmla="*/ 214804 h 1169599"/>
                <a:gd name="connsiteX29" fmla="*/ 2205715 w 3253176"/>
                <a:gd name="connsiteY29" fmla="*/ 381500 h 1169599"/>
                <a:gd name="connsiteX30" fmla="*/ 2196969 w 3253176"/>
                <a:gd name="connsiteY30" fmla="*/ 384606 h 1169599"/>
                <a:gd name="connsiteX31" fmla="*/ 1804693 w 3253176"/>
                <a:gd name="connsiteY31" fmla="*/ 524808 h 1169599"/>
                <a:gd name="connsiteX32" fmla="*/ 1797342 w 3253176"/>
                <a:gd name="connsiteY32" fmla="*/ 527407 h 1169599"/>
                <a:gd name="connsiteX33" fmla="*/ 1462808 w 3253176"/>
                <a:gd name="connsiteY33" fmla="*/ 646946 h 1169599"/>
                <a:gd name="connsiteX34" fmla="*/ 1456533 w 3253176"/>
                <a:gd name="connsiteY34" fmla="*/ 649165 h 1169599"/>
                <a:gd name="connsiteX35" fmla="*/ 1168015 w 3253176"/>
                <a:gd name="connsiteY35" fmla="*/ 752288 h 1169599"/>
                <a:gd name="connsiteX36" fmla="*/ 1162564 w 3253176"/>
                <a:gd name="connsiteY36" fmla="*/ 754253 h 1169599"/>
                <a:gd name="connsiteX37" fmla="*/ 911062 w 3253176"/>
                <a:gd name="connsiteY37" fmla="*/ 844066 h 1169599"/>
                <a:gd name="connsiteX38" fmla="*/ 906245 w 3253176"/>
                <a:gd name="connsiteY38" fmla="*/ 845778 h 1169599"/>
                <a:gd name="connsiteX39" fmla="*/ 685167 w 3253176"/>
                <a:gd name="connsiteY39" fmla="*/ 924816 h 1169599"/>
                <a:gd name="connsiteX40" fmla="*/ 680920 w 3253176"/>
                <a:gd name="connsiteY40" fmla="*/ 926337 h 1169599"/>
                <a:gd name="connsiteX41" fmla="*/ 485004 w 3253176"/>
                <a:gd name="connsiteY41" fmla="*/ 996311 h 1169599"/>
                <a:gd name="connsiteX42" fmla="*/ 481265 w 3253176"/>
                <a:gd name="connsiteY42" fmla="*/ 997643 h 1169599"/>
                <a:gd name="connsiteX43" fmla="*/ 306392 w 3253176"/>
                <a:gd name="connsiteY43" fmla="*/ 1060138 h 1169599"/>
                <a:gd name="connsiteX44" fmla="*/ 303033 w 3253176"/>
                <a:gd name="connsiteY44" fmla="*/ 1061342 h 1169599"/>
                <a:gd name="connsiteX45" fmla="*/ 146097 w 3253176"/>
                <a:gd name="connsiteY45" fmla="*/ 1117372 h 1169599"/>
                <a:gd name="connsiteX46" fmla="*/ 143055 w 3253176"/>
                <a:gd name="connsiteY46" fmla="*/ 1118513 h 1169599"/>
                <a:gd name="connsiteX47" fmla="*/ 1395 w 3253176"/>
                <a:gd name="connsiteY47" fmla="*/ 1169093 h 1169599"/>
                <a:gd name="connsiteX48" fmla="*/ 0 w 3253176"/>
                <a:gd name="connsiteY48" fmla="*/ 1169600 h 116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169599">
                  <a:moveTo>
                    <a:pt x="0" y="1169600"/>
                  </a:moveTo>
                  <a:lnTo>
                    <a:pt x="0" y="1166240"/>
                  </a:lnTo>
                  <a:lnTo>
                    <a:pt x="1395" y="1165733"/>
                  </a:lnTo>
                  <a:lnTo>
                    <a:pt x="143055" y="1114964"/>
                  </a:lnTo>
                  <a:lnTo>
                    <a:pt x="146097" y="1113886"/>
                  </a:lnTo>
                  <a:lnTo>
                    <a:pt x="303033" y="1057603"/>
                  </a:lnTo>
                  <a:lnTo>
                    <a:pt x="306392" y="1056398"/>
                  </a:lnTo>
                  <a:lnTo>
                    <a:pt x="481265" y="993713"/>
                  </a:lnTo>
                  <a:lnTo>
                    <a:pt x="485004" y="992382"/>
                  </a:lnTo>
                  <a:lnTo>
                    <a:pt x="680920" y="922154"/>
                  </a:lnTo>
                  <a:lnTo>
                    <a:pt x="685167" y="920633"/>
                  </a:lnTo>
                  <a:lnTo>
                    <a:pt x="906245" y="841341"/>
                  </a:lnTo>
                  <a:lnTo>
                    <a:pt x="911062" y="839630"/>
                  </a:lnTo>
                  <a:lnTo>
                    <a:pt x="1162564" y="749499"/>
                  </a:lnTo>
                  <a:lnTo>
                    <a:pt x="1168015" y="747535"/>
                  </a:lnTo>
                  <a:lnTo>
                    <a:pt x="1456533" y="644094"/>
                  </a:lnTo>
                  <a:lnTo>
                    <a:pt x="1462808" y="641812"/>
                  </a:lnTo>
                  <a:lnTo>
                    <a:pt x="1797342" y="521892"/>
                  </a:lnTo>
                  <a:lnTo>
                    <a:pt x="1804693" y="519294"/>
                  </a:lnTo>
                  <a:lnTo>
                    <a:pt x="2196969" y="378648"/>
                  </a:lnTo>
                  <a:lnTo>
                    <a:pt x="2205715" y="375479"/>
                  </a:lnTo>
                  <a:lnTo>
                    <a:pt x="2672275" y="208275"/>
                  </a:lnTo>
                  <a:lnTo>
                    <a:pt x="2682670" y="204536"/>
                  </a:lnTo>
                  <a:lnTo>
                    <a:pt x="3246902" y="2282"/>
                  </a:lnTo>
                  <a:lnTo>
                    <a:pt x="3253177" y="0"/>
                  </a:lnTo>
                  <a:lnTo>
                    <a:pt x="3253177" y="7226"/>
                  </a:lnTo>
                  <a:lnTo>
                    <a:pt x="3246902" y="9507"/>
                  </a:lnTo>
                  <a:lnTo>
                    <a:pt x="2682670" y="211064"/>
                  </a:lnTo>
                  <a:lnTo>
                    <a:pt x="2672275" y="214804"/>
                  </a:lnTo>
                  <a:lnTo>
                    <a:pt x="2205715" y="381500"/>
                  </a:lnTo>
                  <a:lnTo>
                    <a:pt x="2196969" y="384606"/>
                  </a:lnTo>
                  <a:lnTo>
                    <a:pt x="1804693" y="524808"/>
                  </a:lnTo>
                  <a:lnTo>
                    <a:pt x="1797342" y="527407"/>
                  </a:lnTo>
                  <a:lnTo>
                    <a:pt x="1462808" y="646946"/>
                  </a:lnTo>
                  <a:lnTo>
                    <a:pt x="1456533" y="649165"/>
                  </a:lnTo>
                  <a:lnTo>
                    <a:pt x="1168015" y="752288"/>
                  </a:lnTo>
                  <a:lnTo>
                    <a:pt x="1162564" y="754253"/>
                  </a:lnTo>
                  <a:lnTo>
                    <a:pt x="911062" y="844066"/>
                  </a:lnTo>
                  <a:lnTo>
                    <a:pt x="906245" y="845778"/>
                  </a:lnTo>
                  <a:lnTo>
                    <a:pt x="685167" y="924816"/>
                  </a:lnTo>
                  <a:lnTo>
                    <a:pt x="680920" y="926337"/>
                  </a:lnTo>
                  <a:lnTo>
                    <a:pt x="485004" y="996311"/>
                  </a:lnTo>
                  <a:lnTo>
                    <a:pt x="481265" y="997643"/>
                  </a:lnTo>
                  <a:lnTo>
                    <a:pt x="306392" y="1060138"/>
                  </a:lnTo>
                  <a:lnTo>
                    <a:pt x="303033" y="1061342"/>
                  </a:lnTo>
                  <a:lnTo>
                    <a:pt x="146097" y="1117372"/>
                  </a:lnTo>
                  <a:lnTo>
                    <a:pt x="143055" y="1118513"/>
                  </a:lnTo>
                  <a:lnTo>
                    <a:pt x="1395" y="1169093"/>
                  </a:lnTo>
                  <a:lnTo>
                    <a:pt x="0" y="116960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DCDA7542-D824-43BB-A872-66F9859C886D}"/>
                </a:ext>
              </a:extLst>
            </p:cNvPr>
            <p:cNvSpPr/>
            <p:nvPr/>
          </p:nvSpPr>
          <p:spPr>
            <a:xfrm>
              <a:off x="8924195" y="626854"/>
              <a:ext cx="3253176" cy="1502295"/>
            </a:xfrm>
            <a:custGeom>
              <a:avLst/>
              <a:gdLst>
                <a:gd name="connsiteX0" fmla="*/ 0 w 3253176"/>
                <a:gd name="connsiteY0" fmla="*/ 1502295 h 1502295"/>
                <a:gd name="connsiteX1" fmla="*/ 0 w 3253176"/>
                <a:gd name="connsiteY1" fmla="*/ 1498872 h 1502295"/>
                <a:gd name="connsiteX2" fmla="*/ 1395 w 3253176"/>
                <a:gd name="connsiteY2" fmla="*/ 1498302 h 1502295"/>
                <a:gd name="connsiteX3" fmla="*/ 143055 w 3253176"/>
                <a:gd name="connsiteY3" fmla="*/ 1433018 h 1502295"/>
                <a:gd name="connsiteX4" fmla="*/ 146097 w 3253176"/>
                <a:gd name="connsiteY4" fmla="*/ 1431560 h 1502295"/>
                <a:gd name="connsiteX5" fmla="*/ 303033 w 3253176"/>
                <a:gd name="connsiteY5" fmla="*/ 1359304 h 1502295"/>
                <a:gd name="connsiteX6" fmla="*/ 306392 w 3253176"/>
                <a:gd name="connsiteY6" fmla="*/ 1357719 h 1502295"/>
                <a:gd name="connsiteX7" fmla="*/ 481265 w 3253176"/>
                <a:gd name="connsiteY7" fmla="*/ 1277160 h 1502295"/>
                <a:gd name="connsiteX8" fmla="*/ 485004 w 3253176"/>
                <a:gd name="connsiteY8" fmla="*/ 1275449 h 1502295"/>
                <a:gd name="connsiteX9" fmla="*/ 680920 w 3253176"/>
                <a:gd name="connsiteY9" fmla="*/ 1185192 h 1502295"/>
                <a:gd name="connsiteX10" fmla="*/ 685167 w 3253176"/>
                <a:gd name="connsiteY10" fmla="*/ 1183227 h 1502295"/>
                <a:gd name="connsiteX11" fmla="*/ 906245 w 3253176"/>
                <a:gd name="connsiteY11" fmla="*/ 1081371 h 1502295"/>
                <a:gd name="connsiteX12" fmla="*/ 911062 w 3253176"/>
                <a:gd name="connsiteY12" fmla="*/ 1079153 h 1502295"/>
                <a:gd name="connsiteX13" fmla="*/ 1162564 w 3253176"/>
                <a:gd name="connsiteY13" fmla="*/ 963289 h 1502295"/>
                <a:gd name="connsiteX14" fmla="*/ 1168015 w 3253176"/>
                <a:gd name="connsiteY14" fmla="*/ 960754 h 1502295"/>
                <a:gd name="connsiteX15" fmla="*/ 1456533 w 3253176"/>
                <a:gd name="connsiteY15" fmla="*/ 827777 h 1502295"/>
                <a:gd name="connsiteX16" fmla="*/ 1462808 w 3253176"/>
                <a:gd name="connsiteY16" fmla="*/ 824861 h 1502295"/>
                <a:gd name="connsiteX17" fmla="*/ 1797342 w 3253176"/>
                <a:gd name="connsiteY17" fmla="*/ 670778 h 1502295"/>
                <a:gd name="connsiteX18" fmla="*/ 1804693 w 3253176"/>
                <a:gd name="connsiteY18" fmla="*/ 667356 h 1502295"/>
                <a:gd name="connsiteX19" fmla="*/ 2196969 w 3253176"/>
                <a:gd name="connsiteY19" fmla="*/ 486652 h 1502295"/>
                <a:gd name="connsiteX20" fmla="*/ 2205715 w 3253176"/>
                <a:gd name="connsiteY20" fmla="*/ 482595 h 1502295"/>
                <a:gd name="connsiteX21" fmla="*/ 2672275 w 3253176"/>
                <a:gd name="connsiteY21" fmla="*/ 267665 h 1502295"/>
                <a:gd name="connsiteX22" fmla="*/ 2682670 w 3253176"/>
                <a:gd name="connsiteY22" fmla="*/ 262848 h 1502295"/>
                <a:gd name="connsiteX23" fmla="*/ 3246902 w 3253176"/>
                <a:gd name="connsiteY23" fmla="*/ 2852 h 1502295"/>
                <a:gd name="connsiteX24" fmla="*/ 3253177 w 3253176"/>
                <a:gd name="connsiteY24" fmla="*/ 0 h 1502295"/>
                <a:gd name="connsiteX25" fmla="*/ 3253177 w 3253176"/>
                <a:gd name="connsiteY25" fmla="*/ 7226 h 1502295"/>
                <a:gd name="connsiteX26" fmla="*/ 3246902 w 3253176"/>
                <a:gd name="connsiteY26" fmla="*/ 10141 h 1502295"/>
                <a:gd name="connsiteX27" fmla="*/ 2682670 w 3253176"/>
                <a:gd name="connsiteY27" fmla="*/ 269440 h 1502295"/>
                <a:gd name="connsiteX28" fmla="*/ 2672275 w 3253176"/>
                <a:gd name="connsiteY28" fmla="*/ 274193 h 1502295"/>
                <a:gd name="connsiteX29" fmla="*/ 2205715 w 3253176"/>
                <a:gd name="connsiteY29" fmla="*/ 488617 h 1502295"/>
                <a:gd name="connsiteX30" fmla="*/ 2196969 w 3253176"/>
                <a:gd name="connsiteY30" fmla="*/ 492610 h 1502295"/>
                <a:gd name="connsiteX31" fmla="*/ 1804693 w 3253176"/>
                <a:gd name="connsiteY31" fmla="*/ 672870 h 1502295"/>
                <a:gd name="connsiteX32" fmla="*/ 1797342 w 3253176"/>
                <a:gd name="connsiteY32" fmla="*/ 676293 h 1502295"/>
                <a:gd name="connsiteX33" fmla="*/ 1462808 w 3253176"/>
                <a:gd name="connsiteY33" fmla="*/ 829996 h 1502295"/>
                <a:gd name="connsiteX34" fmla="*/ 1456533 w 3253176"/>
                <a:gd name="connsiteY34" fmla="*/ 832911 h 1502295"/>
                <a:gd name="connsiteX35" fmla="*/ 1168015 w 3253176"/>
                <a:gd name="connsiteY35" fmla="*/ 965508 h 1502295"/>
                <a:gd name="connsiteX36" fmla="*/ 1162564 w 3253176"/>
                <a:gd name="connsiteY36" fmla="*/ 968043 h 1502295"/>
                <a:gd name="connsiteX37" fmla="*/ 911062 w 3253176"/>
                <a:gd name="connsiteY37" fmla="*/ 1083589 h 1502295"/>
                <a:gd name="connsiteX38" fmla="*/ 906245 w 3253176"/>
                <a:gd name="connsiteY38" fmla="*/ 1085808 h 1502295"/>
                <a:gd name="connsiteX39" fmla="*/ 685167 w 3253176"/>
                <a:gd name="connsiteY39" fmla="*/ 1187410 h 1502295"/>
                <a:gd name="connsiteX40" fmla="*/ 680920 w 3253176"/>
                <a:gd name="connsiteY40" fmla="*/ 1189375 h 1502295"/>
                <a:gd name="connsiteX41" fmla="*/ 485004 w 3253176"/>
                <a:gd name="connsiteY41" fmla="*/ 1279378 h 1502295"/>
                <a:gd name="connsiteX42" fmla="*/ 481265 w 3253176"/>
                <a:gd name="connsiteY42" fmla="*/ 1281090 h 1502295"/>
                <a:gd name="connsiteX43" fmla="*/ 306392 w 3253176"/>
                <a:gd name="connsiteY43" fmla="*/ 1361459 h 1502295"/>
                <a:gd name="connsiteX44" fmla="*/ 303033 w 3253176"/>
                <a:gd name="connsiteY44" fmla="*/ 1362980 h 1502295"/>
                <a:gd name="connsiteX45" fmla="*/ 146097 w 3253176"/>
                <a:gd name="connsiteY45" fmla="*/ 1435109 h 1502295"/>
                <a:gd name="connsiteX46" fmla="*/ 143055 w 3253176"/>
                <a:gd name="connsiteY46" fmla="*/ 1436504 h 1502295"/>
                <a:gd name="connsiteX47" fmla="*/ 1395 w 3253176"/>
                <a:gd name="connsiteY47" fmla="*/ 1501661 h 1502295"/>
                <a:gd name="connsiteX48" fmla="*/ 0 w 3253176"/>
                <a:gd name="connsiteY48" fmla="*/ 1502295 h 150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502295">
                  <a:moveTo>
                    <a:pt x="0" y="1502295"/>
                  </a:moveTo>
                  <a:lnTo>
                    <a:pt x="0" y="1498872"/>
                  </a:lnTo>
                  <a:lnTo>
                    <a:pt x="1395" y="1498302"/>
                  </a:lnTo>
                  <a:lnTo>
                    <a:pt x="143055" y="1433018"/>
                  </a:lnTo>
                  <a:lnTo>
                    <a:pt x="146097" y="1431560"/>
                  </a:lnTo>
                  <a:lnTo>
                    <a:pt x="303033" y="1359304"/>
                  </a:lnTo>
                  <a:lnTo>
                    <a:pt x="306392" y="1357719"/>
                  </a:lnTo>
                  <a:lnTo>
                    <a:pt x="481265" y="1277160"/>
                  </a:lnTo>
                  <a:lnTo>
                    <a:pt x="485004" y="1275449"/>
                  </a:lnTo>
                  <a:lnTo>
                    <a:pt x="680920" y="1185192"/>
                  </a:lnTo>
                  <a:lnTo>
                    <a:pt x="685167" y="1183227"/>
                  </a:lnTo>
                  <a:lnTo>
                    <a:pt x="906245" y="1081371"/>
                  </a:lnTo>
                  <a:lnTo>
                    <a:pt x="911062" y="1079153"/>
                  </a:lnTo>
                  <a:lnTo>
                    <a:pt x="1162564" y="963289"/>
                  </a:lnTo>
                  <a:lnTo>
                    <a:pt x="1168015" y="960754"/>
                  </a:lnTo>
                  <a:lnTo>
                    <a:pt x="1456533" y="827777"/>
                  </a:lnTo>
                  <a:lnTo>
                    <a:pt x="1462808" y="824861"/>
                  </a:lnTo>
                  <a:lnTo>
                    <a:pt x="1797342" y="670778"/>
                  </a:lnTo>
                  <a:lnTo>
                    <a:pt x="1804693" y="667356"/>
                  </a:lnTo>
                  <a:lnTo>
                    <a:pt x="2196969" y="486652"/>
                  </a:lnTo>
                  <a:lnTo>
                    <a:pt x="2205715" y="482595"/>
                  </a:lnTo>
                  <a:lnTo>
                    <a:pt x="2672275" y="267665"/>
                  </a:lnTo>
                  <a:lnTo>
                    <a:pt x="2682670" y="262848"/>
                  </a:lnTo>
                  <a:lnTo>
                    <a:pt x="3246902" y="2852"/>
                  </a:lnTo>
                  <a:lnTo>
                    <a:pt x="3253177" y="0"/>
                  </a:lnTo>
                  <a:lnTo>
                    <a:pt x="3253177" y="7226"/>
                  </a:lnTo>
                  <a:lnTo>
                    <a:pt x="3246902" y="10141"/>
                  </a:lnTo>
                  <a:lnTo>
                    <a:pt x="2682670" y="269440"/>
                  </a:lnTo>
                  <a:lnTo>
                    <a:pt x="2672275" y="274193"/>
                  </a:lnTo>
                  <a:lnTo>
                    <a:pt x="2205715" y="488617"/>
                  </a:lnTo>
                  <a:lnTo>
                    <a:pt x="2196969" y="492610"/>
                  </a:lnTo>
                  <a:lnTo>
                    <a:pt x="1804693" y="672870"/>
                  </a:lnTo>
                  <a:lnTo>
                    <a:pt x="1797342" y="676293"/>
                  </a:lnTo>
                  <a:lnTo>
                    <a:pt x="1462808" y="829996"/>
                  </a:lnTo>
                  <a:lnTo>
                    <a:pt x="1456533" y="832911"/>
                  </a:lnTo>
                  <a:lnTo>
                    <a:pt x="1168015" y="965508"/>
                  </a:lnTo>
                  <a:lnTo>
                    <a:pt x="1162564" y="968043"/>
                  </a:lnTo>
                  <a:lnTo>
                    <a:pt x="911062" y="1083589"/>
                  </a:lnTo>
                  <a:lnTo>
                    <a:pt x="906245" y="1085808"/>
                  </a:lnTo>
                  <a:lnTo>
                    <a:pt x="685167" y="1187410"/>
                  </a:lnTo>
                  <a:lnTo>
                    <a:pt x="680920" y="1189375"/>
                  </a:lnTo>
                  <a:lnTo>
                    <a:pt x="485004" y="1279378"/>
                  </a:lnTo>
                  <a:lnTo>
                    <a:pt x="481265" y="1281090"/>
                  </a:lnTo>
                  <a:lnTo>
                    <a:pt x="306392" y="1361459"/>
                  </a:lnTo>
                  <a:lnTo>
                    <a:pt x="303033" y="1362980"/>
                  </a:lnTo>
                  <a:lnTo>
                    <a:pt x="146097" y="1435109"/>
                  </a:lnTo>
                  <a:lnTo>
                    <a:pt x="143055" y="1436504"/>
                  </a:lnTo>
                  <a:lnTo>
                    <a:pt x="1395" y="1501661"/>
                  </a:lnTo>
                  <a:lnTo>
                    <a:pt x="0" y="150229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1" name="图形 340">
            <a:extLst>
              <a:ext uri="{FF2B5EF4-FFF2-40B4-BE49-F238E27FC236}">
                <a16:creationId xmlns:a16="http://schemas.microsoft.com/office/drawing/2014/main" id="{176A20CE-5D0E-4072-80BC-682C59951619}"/>
              </a:ext>
            </a:extLst>
          </p:cNvPr>
          <p:cNvGrpSpPr/>
          <p:nvPr/>
        </p:nvGrpSpPr>
        <p:grpSpPr>
          <a:xfrm>
            <a:off x="-72086" y="5041437"/>
            <a:ext cx="12336044" cy="1860443"/>
            <a:chOff x="7970" y="5020602"/>
            <a:chExt cx="12175675" cy="1836257"/>
          </a:xfrm>
          <a:noFill/>
        </p:grpSpPr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8E61FBF2-4B2E-448F-859B-51A2083269C6}"/>
                </a:ext>
              </a:extLst>
            </p:cNvPr>
            <p:cNvSpPr/>
            <p:nvPr/>
          </p:nvSpPr>
          <p:spPr>
            <a:xfrm>
              <a:off x="11202" y="5020917"/>
              <a:ext cx="12169337" cy="1833849"/>
            </a:xfrm>
            <a:custGeom>
              <a:avLst/>
              <a:gdLst>
                <a:gd name="connsiteX0" fmla="*/ 12169337 w 12169336"/>
                <a:gd name="connsiteY0" fmla="*/ 1833850 h 1833849"/>
                <a:gd name="connsiteX1" fmla="*/ 0 w 12169336"/>
                <a:gd name="connsiteY1" fmla="*/ 1833850 h 1833849"/>
                <a:gd name="connsiteX2" fmla="*/ 3257043 w 12169336"/>
                <a:gd name="connsiteY2" fmla="*/ 0 h 1833849"/>
                <a:gd name="connsiteX3" fmla="*/ 8912294 w 12169336"/>
                <a:gd name="connsiteY3" fmla="*/ 0 h 1833849"/>
                <a:gd name="connsiteX4" fmla="*/ 12169337 w 12169336"/>
                <a:gd name="connsiteY4" fmla="*/ 1833850 h 1833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69336" h="1833849">
                  <a:moveTo>
                    <a:pt x="12169337" y="1833850"/>
                  </a:moveTo>
                  <a:lnTo>
                    <a:pt x="0" y="1833850"/>
                  </a:lnTo>
                  <a:lnTo>
                    <a:pt x="3257043" y="0"/>
                  </a:lnTo>
                  <a:lnTo>
                    <a:pt x="8912294" y="0"/>
                  </a:lnTo>
                  <a:lnTo>
                    <a:pt x="12169337" y="1833850"/>
                  </a:lnTo>
                  <a:close/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802C1AD1-3792-4A7D-8FE9-8A69A35A35D2}"/>
                </a:ext>
              </a:extLst>
            </p:cNvPr>
            <p:cNvSpPr/>
            <p:nvPr/>
          </p:nvSpPr>
          <p:spPr>
            <a:xfrm>
              <a:off x="7970" y="5020602"/>
              <a:ext cx="12175675" cy="1836257"/>
            </a:xfrm>
            <a:custGeom>
              <a:avLst/>
              <a:gdLst>
                <a:gd name="connsiteX0" fmla="*/ 3778176 w 12175674"/>
                <a:gd name="connsiteY0" fmla="*/ 1524 h 1836257"/>
                <a:gd name="connsiteX1" fmla="*/ 3779253 w 12175674"/>
                <a:gd name="connsiteY1" fmla="*/ 763 h 1836257"/>
                <a:gd name="connsiteX2" fmla="*/ 3773295 w 12175674"/>
                <a:gd name="connsiteY2" fmla="*/ 763 h 1836257"/>
                <a:gd name="connsiteX3" fmla="*/ 3772155 w 12175674"/>
                <a:gd name="connsiteY3" fmla="*/ 1524 h 1836257"/>
                <a:gd name="connsiteX4" fmla="*/ 3264270 w 12175674"/>
                <a:gd name="connsiteY4" fmla="*/ 1524 h 1836257"/>
                <a:gd name="connsiteX5" fmla="*/ 3122863 w 12175674"/>
                <a:gd name="connsiteY5" fmla="*/ 81323 h 1836257"/>
                <a:gd name="connsiteX6" fmla="*/ 3119757 w 12175674"/>
                <a:gd name="connsiteY6" fmla="*/ 81323 h 1836257"/>
                <a:gd name="connsiteX7" fmla="*/ 3116715 w 12175674"/>
                <a:gd name="connsiteY7" fmla="*/ 83034 h 1836257"/>
                <a:gd name="connsiteX8" fmla="*/ 3119820 w 12175674"/>
                <a:gd name="connsiteY8" fmla="*/ 83034 h 1836257"/>
                <a:gd name="connsiteX9" fmla="*/ 2963202 w 12175674"/>
                <a:gd name="connsiteY9" fmla="*/ 171389 h 1836257"/>
                <a:gd name="connsiteX10" fmla="*/ 2959906 w 12175674"/>
                <a:gd name="connsiteY10" fmla="*/ 171389 h 1836257"/>
                <a:gd name="connsiteX11" fmla="*/ 2956547 w 12175674"/>
                <a:gd name="connsiteY11" fmla="*/ 173291 h 1836257"/>
                <a:gd name="connsiteX12" fmla="*/ 2959843 w 12175674"/>
                <a:gd name="connsiteY12" fmla="*/ 173291 h 1836257"/>
                <a:gd name="connsiteX13" fmla="*/ 2785731 w 12175674"/>
                <a:gd name="connsiteY13" fmla="*/ 271724 h 1836257"/>
                <a:gd name="connsiteX14" fmla="*/ 2782245 w 12175674"/>
                <a:gd name="connsiteY14" fmla="*/ 271724 h 1836257"/>
                <a:gd name="connsiteX15" fmla="*/ 2778505 w 12175674"/>
                <a:gd name="connsiteY15" fmla="*/ 273816 h 1836257"/>
                <a:gd name="connsiteX16" fmla="*/ 2781928 w 12175674"/>
                <a:gd name="connsiteY16" fmla="*/ 273816 h 1836257"/>
                <a:gd name="connsiteX17" fmla="*/ 2586456 w 12175674"/>
                <a:gd name="connsiteY17" fmla="*/ 384101 h 1836257"/>
                <a:gd name="connsiteX18" fmla="*/ 2582780 w 12175674"/>
                <a:gd name="connsiteY18" fmla="*/ 384101 h 1836257"/>
                <a:gd name="connsiteX19" fmla="*/ 2578533 w 12175674"/>
                <a:gd name="connsiteY19" fmla="*/ 386510 h 1836257"/>
                <a:gd name="connsiteX20" fmla="*/ 2582272 w 12175674"/>
                <a:gd name="connsiteY20" fmla="*/ 386510 h 1836257"/>
                <a:gd name="connsiteX21" fmla="*/ 2361067 w 12175674"/>
                <a:gd name="connsiteY21" fmla="*/ 510993 h 1836257"/>
                <a:gd name="connsiteX22" fmla="*/ 2357137 w 12175674"/>
                <a:gd name="connsiteY22" fmla="*/ 510993 h 1836257"/>
                <a:gd name="connsiteX23" fmla="*/ 2352384 w 12175674"/>
                <a:gd name="connsiteY23" fmla="*/ 513719 h 1836257"/>
                <a:gd name="connsiteX24" fmla="*/ 2356313 w 12175674"/>
                <a:gd name="connsiteY24" fmla="*/ 513719 h 1836257"/>
                <a:gd name="connsiteX25" fmla="*/ 2105508 w 12175674"/>
                <a:gd name="connsiteY25" fmla="*/ 655252 h 1836257"/>
                <a:gd name="connsiteX26" fmla="*/ 2101198 w 12175674"/>
                <a:gd name="connsiteY26" fmla="*/ 655252 h 1836257"/>
                <a:gd name="connsiteX27" fmla="*/ 2095748 w 12175674"/>
                <a:gd name="connsiteY27" fmla="*/ 658294 h 1836257"/>
                <a:gd name="connsiteX28" fmla="*/ 2099931 w 12175674"/>
                <a:gd name="connsiteY28" fmla="*/ 658294 h 1836257"/>
                <a:gd name="connsiteX29" fmla="*/ 1812174 w 12175674"/>
                <a:gd name="connsiteY29" fmla="*/ 820808 h 1836257"/>
                <a:gd name="connsiteX30" fmla="*/ 1807673 w 12175674"/>
                <a:gd name="connsiteY30" fmla="*/ 820808 h 1836257"/>
                <a:gd name="connsiteX31" fmla="*/ 1801335 w 12175674"/>
                <a:gd name="connsiteY31" fmla="*/ 824357 h 1836257"/>
                <a:gd name="connsiteX32" fmla="*/ 1805835 w 12175674"/>
                <a:gd name="connsiteY32" fmla="*/ 824357 h 1836257"/>
                <a:gd name="connsiteX33" fmla="*/ 1471999 w 12175674"/>
                <a:gd name="connsiteY33" fmla="*/ 1012667 h 1836257"/>
                <a:gd name="connsiteX34" fmla="*/ 1467372 w 12175674"/>
                <a:gd name="connsiteY34" fmla="*/ 1012667 h 1836257"/>
                <a:gd name="connsiteX35" fmla="*/ 1460020 w 12175674"/>
                <a:gd name="connsiteY35" fmla="*/ 1016850 h 1836257"/>
                <a:gd name="connsiteX36" fmla="*/ 1464837 w 12175674"/>
                <a:gd name="connsiteY36" fmla="*/ 1016850 h 1836257"/>
                <a:gd name="connsiteX37" fmla="*/ 1073386 w 12175674"/>
                <a:gd name="connsiteY37" fmla="*/ 1237675 h 1836257"/>
                <a:gd name="connsiteX38" fmla="*/ 1068062 w 12175674"/>
                <a:gd name="connsiteY38" fmla="*/ 1237675 h 1836257"/>
                <a:gd name="connsiteX39" fmla="*/ 1059315 w 12175674"/>
                <a:gd name="connsiteY39" fmla="*/ 1242619 h 1836257"/>
                <a:gd name="connsiteX40" fmla="*/ 1064639 w 12175674"/>
                <a:gd name="connsiteY40" fmla="*/ 1242619 h 1836257"/>
                <a:gd name="connsiteX41" fmla="*/ 599030 w 12175674"/>
                <a:gd name="connsiteY41" fmla="*/ 1505276 h 1836257"/>
                <a:gd name="connsiteX42" fmla="*/ 593262 w 12175674"/>
                <a:gd name="connsiteY42" fmla="*/ 1505276 h 1836257"/>
                <a:gd name="connsiteX43" fmla="*/ 582868 w 12175674"/>
                <a:gd name="connsiteY43" fmla="*/ 1511171 h 1836257"/>
                <a:gd name="connsiteX44" fmla="*/ 588635 w 12175674"/>
                <a:gd name="connsiteY44" fmla="*/ 1511171 h 1836257"/>
                <a:gd name="connsiteX45" fmla="*/ 25544 w 12175674"/>
                <a:gd name="connsiteY45" fmla="*/ 1828845 h 1836257"/>
                <a:gd name="connsiteX46" fmla="*/ 1116106 w 12175674"/>
                <a:gd name="connsiteY46" fmla="*/ 1828845 h 1836257"/>
                <a:gd name="connsiteX47" fmla="*/ 1110972 w 12175674"/>
                <a:gd name="connsiteY47" fmla="*/ 1832394 h 1836257"/>
                <a:gd name="connsiteX48" fmla="*/ 1123648 w 12175674"/>
                <a:gd name="connsiteY48" fmla="*/ 1832394 h 1836257"/>
                <a:gd name="connsiteX49" fmla="*/ 1128782 w 12175674"/>
                <a:gd name="connsiteY49" fmla="*/ 1828845 h 1836257"/>
                <a:gd name="connsiteX50" fmla="*/ 2219597 w 12175674"/>
                <a:gd name="connsiteY50" fmla="*/ 1828845 h 1836257"/>
                <a:gd name="connsiteX51" fmla="*/ 2215604 w 12175674"/>
                <a:gd name="connsiteY51" fmla="*/ 1832394 h 1836257"/>
                <a:gd name="connsiteX52" fmla="*/ 2228281 w 12175674"/>
                <a:gd name="connsiteY52" fmla="*/ 1832394 h 1836257"/>
                <a:gd name="connsiteX53" fmla="*/ 2232274 w 12175674"/>
                <a:gd name="connsiteY53" fmla="*/ 1828845 h 1836257"/>
                <a:gd name="connsiteX54" fmla="*/ 3322962 w 12175674"/>
                <a:gd name="connsiteY54" fmla="*/ 1828845 h 1836257"/>
                <a:gd name="connsiteX55" fmla="*/ 3320110 w 12175674"/>
                <a:gd name="connsiteY55" fmla="*/ 1832394 h 1836257"/>
                <a:gd name="connsiteX56" fmla="*/ 3332786 w 12175674"/>
                <a:gd name="connsiteY56" fmla="*/ 1832394 h 1836257"/>
                <a:gd name="connsiteX57" fmla="*/ 3335638 w 12175674"/>
                <a:gd name="connsiteY57" fmla="*/ 1828845 h 1836257"/>
                <a:gd name="connsiteX58" fmla="*/ 4426390 w 12175674"/>
                <a:gd name="connsiteY58" fmla="*/ 1828845 h 1836257"/>
                <a:gd name="connsiteX59" fmla="*/ 4424615 w 12175674"/>
                <a:gd name="connsiteY59" fmla="*/ 1832394 h 1836257"/>
                <a:gd name="connsiteX60" fmla="*/ 4437292 w 12175674"/>
                <a:gd name="connsiteY60" fmla="*/ 1832394 h 1836257"/>
                <a:gd name="connsiteX61" fmla="*/ 4438940 w 12175674"/>
                <a:gd name="connsiteY61" fmla="*/ 1828845 h 1836257"/>
                <a:gd name="connsiteX62" fmla="*/ 5529755 w 12175674"/>
                <a:gd name="connsiteY62" fmla="*/ 1828845 h 1836257"/>
                <a:gd name="connsiteX63" fmla="*/ 5529184 w 12175674"/>
                <a:gd name="connsiteY63" fmla="*/ 1832394 h 1836257"/>
                <a:gd name="connsiteX64" fmla="*/ 5541861 w 12175674"/>
                <a:gd name="connsiteY64" fmla="*/ 1832394 h 1836257"/>
                <a:gd name="connsiteX65" fmla="*/ 5542431 w 12175674"/>
                <a:gd name="connsiteY65" fmla="*/ 1828845 h 1836257"/>
                <a:gd name="connsiteX66" fmla="*/ 6633056 w 12175674"/>
                <a:gd name="connsiteY66" fmla="*/ 1828845 h 1836257"/>
                <a:gd name="connsiteX67" fmla="*/ 6633626 w 12175674"/>
                <a:gd name="connsiteY67" fmla="*/ 1832394 h 1836257"/>
                <a:gd name="connsiteX68" fmla="*/ 6646303 w 12175674"/>
                <a:gd name="connsiteY68" fmla="*/ 1832394 h 1836257"/>
                <a:gd name="connsiteX69" fmla="*/ 6645733 w 12175674"/>
                <a:gd name="connsiteY69" fmla="*/ 1828845 h 1836257"/>
                <a:gd name="connsiteX70" fmla="*/ 7735914 w 12175674"/>
                <a:gd name="connsiteY70" fmla="*/ 1828845 h 1836257"/>
                <a:gd name="connsiteX71" fmla="*/ 7737625 w 12175674"/>
                <a:gd name="connsiteY71" fmla="*/ 1832394 h 1836257"/>
                <a:gd name="connsiteX72" fmla="*/ 7750302 w 12175674"/>
                <a:gd name="connsiteY72" fmla="*/ 1832394 h 1836257"/>
                <a:gd name="connsiteX73" fmla="*/ 7748590 w 12175674"/>
                <a:gd name="connsiteY73" fmla="*/ 1828845 h 1836257"/>
                <a:gd name="connsiteX74" fmla="*/ 8840038 w 12175674"/>
                <a:gd name="connsiteY74" fmla="*/ 1828845 h 1836257"/>
                <a:gd name="connsiteX75" fmla="*/ 8842891 w 12175674"/>
                <a:gd name="connsiteY75" fmla="*/ 1832394 h 1836257"/>
                <a:gd name="connsiteX76" fmla="*/ 8855568 w 12175674"/>
                <a:gd name="connsiteY76" fmla="*/ 1832394 h 1836257"/>
                <a:gd name="connsiteX77" fmla="*/ 8852715 w 12175674"/>
                <a:gd name="connsiteY77" fmla="*/ 1828845 h 1836257"/>
                <a:gd name="connsiteX78" fmla="*/ 9942896 w 12175674"/>
                <a:gd name="connsiteY78" fmla="*/ 1828845 h 1836257"/>
                <a:gd name="connsiteX79" fmla="*/ 9946889 w 12175674"/>
                <a:gd name="connsiteY79" fmla="*/ 1832394 h 1836257"/>
                <a:gd name="connsiteX80" fmla="*/ 9959566 w 12175674"/>
                <a:gd name="connsiteY80" fmla="*/ 1832394 h 1836257"/>
                <a:gd name="connsiteX81" fmla="*/ 9955573 w 12175674"/>
                <a:gd name="connsiteY81" fmla="*/ 1828845 h 1836257"/>
                <a:gd name="connsiteX82" fmla="*/ 11046198 w 12175674"/>
                <a:gd name="connsiteY82" fmla="*/ 1828845 h 1836257"/>
                <a:gd name="connsiteX83" fmla="*/ 11051331 w 12175674"/>
                <a:gd name="connsiteY83" fmla="*/ 1832394 h 1836257"/>
                <a:gd name="connsiteX84" fmla="*/ 11064008 w 12175674"/>
                <a:gd name="connsiteY84" fmla="*/ 1832394 h 1836257"/>
                <a:gd name="connsiteX85" fmla="*/ 11058874 w 12175674"/>
                <a:gd name="connsiteY85" fmla="*/ 1828845 h 1836257"/>
                <a:gd name="connsiteX86" fmla="*/ 12149055 w 12175674"/>
                <a:gd name="connsiteY86" fmla="*/ 1828845 h 1836257"/>
                <a:gd name="connsiteX87" fmla="*/ 11587295 w 12175674"/>
                <a:gd name="connsiteY87" fmla="*/ 1510918 h 1836257"/>
                <a:gd name="connsiteX88" fmla="*/ 11593063 w 12175674"/>
                <a:gd name="connsiteY88" fmla="*/ 1510918 h 1836257"/>
                <a:gd name="connsiteX89" fmla="*/ 11582668 w 12175674"/>
                <a:gd name="connsiteY89" fmla="*/ 1505023 h 1836257"/>
                <a:gd name="connsiteX90" fmla="*/ 11576900 w 12175674"/>
                <a:gd name="connsiteY90" fmla="*/ 1505023 h 1836257"/>
                <a:gd name="connsiteX91" fmla="*/ 11111355 w 12175674"/>
                <a:gd name="connsiteY91" fmla="*/ 1242365 h 1836257"/>
                <a:gd name="connsiteX92" fmla="*/ 11116616 w 12175674"/>
                <a:gd name="connsiteY92" fmla="*/ 1242365 h 1836257"/>
                <a:gd name="connsiteX93" fmla="*/ 11107869 w 12175674"/>
                <a:gd name="connsiteY93" fmla="*/ 1237421 h 1836257"/>
                <a:gd name="connsiteX94" fmla="*/ 11102608 w 12175674"/>
                <a:gd name="connsiteY94" fmla="*/ 1237421 h 1836257"/>
                <a:gd name="connsiteX95" fmla="*/ 10711157 w 12175674"/>
                <a:gd name="connsiteY95" fmla="*/ 1016597 h 1836257"/>
                <a:gd name="connsiteX96" fmla="*/ 10715974 w 12175674"/>
                <a:gd name="connsiteY96" fmla="*/ 1016597 h 1836257"/>
                <a:gd name="connsiteX97" fmla="*/ 10708622 w 12175674"/>
                <a:gd name="connsiteY97" fmla="*/ 1012413 h 1836257"/>
                <a:gd name="connsiteX98" fmla="*/ 10703805 w 12175674"/>
                <a:gd name="connsiteY98" fmla="*/ 1012413 h 1836257"/>
                <a:gd name="connsiteX99" fmla="*/ 10370032 w 12175674"/>
                <a:gd name="connsiteY99" fmla="*/ 824104 h 1836257"/>
                <a:gd name="connsiteX100" fmla="*/ 10374532 w 12175674"/>
                <a:gd name="connsiteY100" fmla="*/ 824104 h 1836257"/>
                <a:gd name="connsiteX101" fmla="*/ 10368194 w 12175674"/>
                <a:gd name="connsiteY101" fmla="*/ 820554 h 1836257"/>
                <a:gd name="connsiteX102" fmla="*/ 10363693 w 12175674"/>
                <a:gd name="connsiteY102" fmla="*/ 820554 h 1836257"/>
                <a:gd name="connsiteX103" fmla="*/ 10075810 w 12175674"/>
                <a:gd name="connsiteY103" fmla="*/ 658104 h 1836257"/>
                <a:gd name="connsiteX104" fmla="*/ 10079993 w 12175674"/>
                <a:gd name="connsiteY104" fmla="*/ 658104 h 1836257"/>
                <a:gd name="connsiteX105" fmla="*/ 10074732 w 12175674"/>
                <a:gd name="connsiteY105" fmla="*/ 655252 h 1836257"/>
                <a:gd name="connsiteX106" fmla="*/ 10070549 w 12175674"/>
                <a:gd name="connsiteY106" fmla="*/ 655252 h 1836257"/>
                <a:gd name="connsiteX107" fmla="*/ 9819554 w 12175674"/>
                <a:gd name="connsiteY107" fmla="*/ 513655 h 1836257"/>
                <a:gd name="connsiteX108" fmla="*/ 9823483 w 12175674"/>
                <a:gd name="connsiteY108" fmla="*/ 513655 h 1836257"/>
                <a:gd name="connsiteX109" fmla="*/ 9818730 w 12175674"/>
                <a:gd name="connsiteY109" fmla="*/ 510930 h 1836257"/>
                <a:gd name="connsiteX110" fmla="*/ 9814863 w 12175674"/>
                <a:gd name="connsiteY110" fmla="*/ 510930 h 1836257"/>
                <a:gd name="connsiteX111" fmla="*/ 9594228 w 12175674"/>
                <a:gd name="connsiteY111" fmla="*/ 386447 h 1836257"/>
                <a:gd name="connsiteX112" fmla="*/ 9597905 w 12175674"/>
                <a:gd name="connsiteY112" fmla="*/ 386447 h 1836257"/>
                <a:gd name="connsiteX113" fmla="*/ 9593658 w 12175674"/>
                <a:gd name="connsiteY113" fmla="*/ 384038 h 1836257"/>
                <a:gd name="connsiteX114" fmla="*/ 9589982 w 12175674"/>
                <a:gd name="connsiteY114" fmla="*/ 384038 h 1836257"/>
                <a:gd name="connsiteX115" fmla="*/ 9394510 w 12175674"/>
                <a:gd name="connsiteY115" fmla="*/ 273752 h 1836257"/>
                <a:gd name="connsiteX116" fmla="*/ 9397996 w 12175674"/>
                <a:gd name="connsiteY116" fmla="*/ 273752 h 1836257"/>
                <a:gd name="connsiteX117" fmla="*/ 9394193 w 12175674"/>
                <a:gd name="connsiteY117" fmla="*/ 271660 h 1836257"/>
                <a:gd name="connsiteX118" fmla="*/ 9390770 w 12175674"/>
                <a:gd name="connsiteY118" fmla="*/ 271660 h 1836257"/>
                <a:gd name="connsiteX119" fmla="*/ 9216025 w 12175674"/>
                <a:gd name="connsiteY119" fmla="*/ 173544 h 1836257"/>
                <a:gd name="connsiteX120" fmla="*/ 9219321 w 12175674"/>
                <a:gd name="connsiteY120" fmla="*/ 173544 h 1836257"/>
                <a:gd name="connsiteX121" fmla="*/ 9215961 w 12175674"/>
                <a:gd name="connsiteY121" fmla="*/ 171643 h 1836257"/>
                <a:gd name="connsiteX122" fmla="*/ 9212729 w 12175674"/>
                <a:gd name="connsiteY122" fmla="*/ 171643 h 1836257"/>
                <a:gd name="connsiteX123" fmla="*/ 9056110 w 12175674"/>
                <a:gd name="connsiteY123" fmla="*/ 83287 h 1836257"/>
                <a:gd name="connsiteX124" fmla="*/ 9059279 w 12175674"/>
                <a:gd name="connsiteY124" fmla="*/ 83287 h 1836257"/>
                <a:gd name="connsiteX125" fmla="*/ 9056237 w 12175674"/>
                <a:gd name="connsiteY125" fmla="*/ 81576 h 1836257"/>
                <a:gd name="connsiteX126" fmla="*/ 9053131 w 12175674"/>
                <a:gd name="connsiteY126" fmla="*/ 81576 h 1836257"/>
                <a:gd name="connsiteX127" fmla="*/ 8911725 w 12175674"/>
                <a:gd name="connsiteY127" fmla="*/ 1777 h 1836257"/>
                <a:gd name="connsiteX128" fmla="*/ 8403776 w 12175674"/>
                <a:gd name="connsiteY128" fmla="*/ 1777 h 1836257"/>
                <a:gd name="connsiteX129" fmla="*/ 8402635 w 12175674"/>
                <a:gd name="connsiteY129" fmla="*/ 1017 h 1836257"/>
                <a:gd name="connsiteX130" fmla="*/ 8396677 w 12175674"/>
                <a:gd name="connsiteY130" fmla="*/ 1017 h 1836257"/>
                <a:gd name="connsiteX131" fmla="*/ 8397755 w 12175674"/>
                <a:gd name="connsiteY131" fmla="*/ 1777 h 1836257"/>
                <a:gd name="connsiteX132" fmla="*/ 7889807 w 12175674"/>
                <a:gd name="connsiteY132" fmla="*/ 1777 h 1836257"/>
                <a:gd name="connsiteX133" fmla="*/ 7888919 w 12175674"/>
                <a:gd name="connsiteY133" fmla="*/ 1017 h 1836257"/>
                <a:gd name="connsiteX134" fmla="*/ 7882961 w 12175674"/>
                <a:gd name="connsiteY134" fmla="*/ 1017 h 1836257"/>
                <a:gd name="connsiteX135" fmla="*/ 7883785 w 12175674"/>
                <a:gd name="connsiteY135" fmla="*/ 1777 h 1836257"/>
                <a:gd name="connsiteX136" fmla="*/ 7375837 w 12175674"/>
                <a:gd name="connsiteY136" fmla="*/ 1777 h 1836257"/>
                <a:gd name="connsiteX137" fmla="*/ 7375266 w 12175674"/>
                <a:gd name="connsiteY137" fmla="*/ 1017 h 1836257"/>
                <a:gd name="connsiteX138" fmla="*/ 7369245 w 12175674"/>
                <a:gd name="connsiteY138" fmla="*/ 1017 h 1836257"/>
                <a:gd name="connsiteX139" fmla="*/ 7369879 w 12175674"/>
                <a:gd name="connsiteY139" fmla="*/ 1777 h 1836257"/>
                <a:gd name="connsiteX140" fmla="*/ 6861867 w 12175674"/>
                <a:gd name="connsiteY140" fmla="*/ 1777 h 1836257"/>
                <a:gd name="connsiteX141" fmla="*/ 6861487 w 12175674"/>
                <a:gd name="connsiteY141" fmla="*/ 1017 h 1836257"/>
                <a:gd name="connsiteX142" fmla="*/ 6855529 w 12175674"/>
                <a:gd name="connsiteY142" fmla="*/ 1017 h 1836257"/>
                <a:gd name="connsiteX143" fmla="*/ 6855846 w 12175674"/>
                <a:gd name="connsiteY143" fmla="*/ 1777 h 1836257"/>
                <a:gd name="connsiteX144" fmla="*/ 6347834 w 12175674"/>
                <a:gd name="connsiteY144" fmla="*/ 1777 h 1836257"/>
                <a:gd name="connsiteX145" fmla="*/ 6347834 w 12175674"/>
                <a:gd name="connsiteY145" fmla="*/ 1017 h 1836257"/>
                <a:gd name="connsiteX146" fmla="*/ 6341496 w 12175674"/>
                <a:gd name="connsiteY146" fmla="*/ 1017 h 1836257"/>
                <a:gd name="connsiteX147" fmla="*/ 6341496 w 12175674"/>
                <a:gd name="connsiteY147" fmla="*/ 1777 h 1836257"/>
                <a:gd name="connsiteX148" fmla="*/ 5833928 w 12175674"/>
                <a:gd name="connsiteY148" fmla="*/ 1777 h 1836257"/>
                <a:gd name="connsiteX149" fmla="*/ 5833928 w 12175674"/>
                <a:gd name="connsiteY149" fmla="*/ 1017 h 1836257"/>
                <a:gd name="connsiteX150" fmla="*/ 5828097 w 12175674"/>
                <a:gd name="connsiteY150" fmla="*/ 1017 h 1836257"/>
                <a:gd name="connsiteX151" fmla="*/ 5828097 w 12175674"/>
                <a:gd name="connsiteY151" fmla="*/ 1777 h 1836257"/>
                <a:gd name="connsiteX152" fmla="*/ 5320022 w 12175674"/>
                <a:gd name="connsiteY152" fmla="*/ 1777 h 1836257"/>
                <a:gd name="connsiteX153" fmla="*/ 5320402 w 12175674"/>
                <a:gd name="connsiteY153" fmla="*/ 1017 h 1836257"/>
                <a:gd name="connsiteX154" fmla="*/ 5314697 w 12175674"/>
                <a:gd name="connsiteY154" fmla="*/ 1017 h 1836257"/>
                <a:gd name="connsiteX155" fmla="*/ 5314317 w 12175674"/>
                <a:gd name="connsiteY155" fmla="*/ 1777 h 1836257"/>
                <a:gd name="connsiteX156" fmla="*/ 4806052 w 12175674"/>
                <a:gd name="connsiteY156" fmla="*/ 1777 h 1836257"/>
                <a:gd name="connsiteX157" fmla="*/ 4806686 w 12175674"/>
                <a:gd name="connsiteY157" fmla="*/ 1017 h 1836257"/>
                <a:gd name="connsiteX158" fmla="*/ 4800728 w 12175674"/>
                <a:gd name="connsiteY158" fmla="*/ 1017 h 1836257"/>
                <a:gd name="connsiteX159" fmla="*/ 4800094 w 12175674"/>
                <a:gd name="connsiteY159" fmla="*/ 1777 h 1836257"/>
                <a:gd name="connsiteX160" fmla="*/ 4292146 w 12175674"/>
                <a:gd name="connsiteY160" fmla="*/ 1777 h 1836257"/>
                <a:gd name="connsiteX161" fmla="*/ 4293033 w 12175674"/>
                <a:gd name="connsiteY161" fmla="*/ 1017 h 1836257"/>
                <a:gd name="connsiteX162" fmla="*/ 4287012 w 12175674"/>
                <a:gd name="connsiteY162" fmla="*/ 1017 h 1836257"/>
                <a:gd name="connsiteX163" fmla="*/ 4286188 w 12175674"/>
                <a:gd name="connsiteY163" fmla="*/ 1777 h 1836257"/>
                <a:gd name="connsiteX164" fmla="*/ 3778176 w 12175674"/>
                <a:gd name="connsiteY164" fmla="*/ 1777 h 1836257"/>
                <a:gd name="connsiteX165" fmla="*/ 3260974 w 12175674"/>
                <a:gd name="connsiteY165" fmla="*/ 256 h 1836257"/>
                <a:gd name="connsiteX166" fmla="*/ 8914703 w 12175674"/>
                <a:gd name="connsiteY166" fmla="*/ 256 h 1836257"/>
                <a:gd name="connsiteX167" fmla="*/ 12175676 w 12175674"/>
                <a:gd name="connsiteY167" fmla="*/ 1836260 h 1836257"/>
                <a:gd name="connsiteX168" fmla="*/ 1 w 12175674"/>
                <a:gd name="connsiteY168" fmla="*/ 1836260 h 1836257"/>
                <a:gd name="connsiteX169" fmla="*/ 3261100 w 12175674"/>
                <a:gd name="connsiteY169" fmla="*/ 2 h 1836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12175674" h="1836257">
                  <a:moveTo>
                    <a:pt x="3778176" y="1524"/>
                  </a:moveTo>
                  <a:lnTo>
                    <a:pt x="3779253" y="763"/>
                  </a:lnTo>
                  <a:lnTo>
                    <a:pt x="3773295" y="763"/>
                  </a:lnTo>
                  <a:lnTo>
                    <a:pt x="3772155" y="1524"/>
                  </a:lnTo>
                  <a:lnTo>
                    <a:pt x="3264270" y="1524"/>
                  </a:lnTo>
                  <a:lnTo>
                    <a:pt x="3122863" y="81323"/>
                  </a:lnTo>
                  <a:lnTo>
                    <a:pt x="3119757" y="81323"/>
                  </a:lnTo>
                  <a:lnTo>
                    <a:pt x="3116715" y="83034"/>
                  </a:lnTo>
                  <a:lnTo>
                    <a:pt x="3119820" y="83034"/>
                  </a:lnTo>
                  <a:lnTo>
                    <a:pt x="2963202" y="171389"/>
                  </a:lnTo>
                  <a:lnTo>
                    <a:pt x="2959906" y="171389"/>
                  </a:lnTo>
                  <a:lnTo>
                    <a:pt x="2956547" y="173291"/>
                  </a:lnTo>
                  <a:lnTo>
                    <a:pt x="2959843" y="173291"/>
                  </a:lnTo>
                  <a:lnTo>
                    <a:pt x="2785731" y="271724"/>
                  </a:lnTo>
                  <a:lnTo>
                    <a:pt x="2782245" y="271724"/>
                  </a:lnTo>
                  <a:lnTo>
                    <a:pt x="2778505" y="273816"/>
                  </a:lnTo>
                  <a:lnTo>
                    <a:pt x="2781928" y="273816"/>
                  </a:lnTo>
                  <a:lnTo>
                    <a:pt x="2586456" y="384101"/>
                  </a:lnTo>
                  <a:lnTo>
                    <a:pt x="2582780" y="384101"/>
                  </a:lnTo>
                  <a:lnTo>
                    <a:pt x="2578533" y="386510"/>
                  </a:lnTo>
                  <a:lnTo>
                    <a:pt x="2582272" y="386510"/>
                  </a:lnTo>
                  <a:lnTo>
                    <a:pt x="2361067" y="510993"/>
                  </a:lnTo>
                  <a:lnTo>
                    <a:pt x="2357137" y="510993"/>
                  </a:lnTo>
                  <a:lnTo>
                    <a:pt x="2352384" y="513719"/>
                  </a:lnTo>
                  <a:lnTo>
                    <a:pt x="2356313" y="513719"/>
                  </a:lnTo>
                  <a:lnTo>
                    <a:pt x="2105508" y="655252"/>
                  </a:lnTo>
                  <a:lnTo>
                    <a:pt x="2101198" y="655252"/>
                  </a:lnTo>
                  <a:lnTo>
                    <a:pt x="2095748" y="658294"/>
                  </a:lnTo>
                  <a:lnTo>
                    <a:pt x="2099931" y="658294"/>
                  </a:lnTo>
                  <a:lnTo>
                    <a:pt x="1812174" y="820808"/>
                  </a:lnTo>
                  <a:lnTo>
                    <a:pt x="1807673" y="820808"/>
                  </a:lnTo>
                  <a:lnTo>
                    <a:pt x="1801335" y="824357"/>
                  </a:lnTo>
                  <a:lnTo>
                    <a:pt x="1805835" y="824357"/>
                  </a:lnTo>
                  <a:lnTo>
                    <a:pt x="1471999" y="1012667"/>
                  </a:lnTo>
                  <a:lnTo>
                    <a:pt x="1467372" y="1012667"/>
                  </a:lnTo>
                  <a:lnTo>
                    <a:pt x="1460020" y="1016850"/>
                  </a:lnTo>
                  <a:lnTo>
                    <a:pt x="1464837" y="1016850"/>
                  </a:lnTo>
                  <a:lnTo>
                    <a:pt x="1073386" y="1237675"/>
                  </a:lnTo>
                  <a:lnTo>
                    <a:pt x="1068062" y="1237675"/>
                  </a:lnTo>
                  <a:lnTo>
                    <a:pt x="1059315" y="1242619"/>
                  </a:lnTo>
                  <a:lnTo>
                    <a:pt x="1064639" y="1242619"/>
                  </a:lnTo>
                  <a:lnTo>
                    <a:pt x="599030" y="1505276"/>
                  </a:lnTo>
                  <a:lnTo>
                    <a:pt x="593262" y="1505276"/>
                  </a:lnTo>
                  <a:lnTo>
                    <a:pt x="582868" y="1511171"/>
                  </a:lnTo>
                  <a:lnTo>
                    <a:pt x="588635" y="1511171"/>
                  </a:lnTo>
                  <a:lnTo>
                    <a:pt x="25544" y="1828845"/>
                  </a:lnTo>
                  <a:lnTo>
                    <a:pt x="1116106" y="1828845"/>
                  </a:lnTo>
                  <a:lnTo>
                    <a:pt x="1110972" y="1832394"/>
                  </a:lnTo>
                  <a:lnTo>
                    <a:pt x="1123648" y="1832394"/>
                  </a:lnTo>
                  <a:lnTo>
                    <a:pt x="1128782" y="1828845"/>
                  </a:lnTo>
                  <a:lnTo>
                    <a:pt x="2219597" y="1828845"/>
                  </a:lnTo>
                  <a:lnTo>
                    <a:pt x="2215604" y="1832394"/>
                  </a:lnTo>
                  <a:lnTo>
                    <a:pt x="2228281" y="1832394"/>
                  </a:lnTo>
                  <a:lnTo>
                    <a:pt x="2232274" y="1828845"/>
                  </a:lnTo>
                  <a:lnTo>
                    <a:pt x="3322962" y="1828845"/>
                  </a:lnTo>
                  <a:lnTo>
                    <a:pt x="3320110" y="1832394"/>
                  </a:lnTo>
                  <a:lnTo>
                    <a:pt x="3332786" y="1832394"/>
                  </a:lnTo>
                  <a:lnTo>
                    <a:pt x="3335638" y="1828845"/>
                  </a:lnTo>
                  <a:lnTo>
                    <a:pt x="4426390" y="1828845"/>
                  </a:lnTo>
                  <a:lnTo>
                    <a:pt x="4424615" y="1832394"/>
                  </a:lnTo>
                  <a:lnTo>
                    <a:pt x="4437292" y="1832394"/>
                  </a:lnTo>
                  <a:lnTo>
                    <a:pt x="4438940" y="1828845"/>
                  </a:lnTo>
                  <a:lnTo>
                    <a:pt x="5529755" y="1828845"/>
                  </a:lnTo>
                  <a:lnTo>
                    <a:pt x="5529184" y="1832394"/>
                  </a:lnTo>
                  <a:lnTo>
                    <a:pt x="5541861" y="1832394"/>
                  </a:lnTo>
                  <a:lnTo>
                    <a:pt x="5542431" y="1828845"/>
                  </a:lnTo>
                  <a:lnTo>
                    <a:pt x="6633056" y="1828845"/>
                  </a:lnTo>
                  <a:lnTo>
                    <a:pt x="6633626" y="1832394"/>
                  </a:lnTo>
                  <a:lnTo>
                    <a:pt x="6646303" y="1832394"/>
                  </a:lnTo>
                  <a:lnTo>
                    <a:pt x="6645733" y="1828845"/>
                  </a:lnTo>
                  <a:lnTo>
                    <a:pt x="7735914" y="1828845"/>
                  </a:lnTo>
                  <a:lnTo>
                    <a:pt x="7737625" y="1832394"/>
                  </a:lnTo>
                  <a:lnTo>
                    <a:pt x="7750302" y="1832394"/>
                  </a:lnTo>
                  <a:lnTo>
                    <a:pt x="7748590" y="1828845"/>
                  </a:lnTo>
                  <a:lnTo>
                    <a:pt x="8840038" y="1828845"/>
                  </a:lnTo>
                  <a:lnTo>
                    <a:pt x="8842891" y="1832394"/>
                  </a:lnTo>
                  <a:lnTo>
                    <a:pt x="8855568" y="1832394"/>
                  </a:lnTo>
                  <a:lnTo>
                    <a:pt x="8852715" y="1828845"/>
                  </a:lnTo>
                  <a:lnTo>
                    <a:pt x="9942896" y="1828845"/>
                  </a:lnTo>
                  <a:lnTo>
                    <a:pt x="9946889" y="1832394"/>
                  </a:lnTo>
                  <a:lnTo>
                    <a:pt x="9959566" y="1832394"/>
                  </a:lnTo>
                  <a:lnTo>
                    <a:pt x="9955573" y="1828845"/>
                  </a:lnTo>
                  <a:lnTo>
                    <a:pt x="11046198" y="1828845"/>
                  </a:lnTo>
                  <a:lnTo>
                    <a:pt x="11051331" y="1832394"/>
                  </a:lnTo>
                  <a:lnTo>
                    <a:pt x="11064008" y="1832394"/>
                  </a:lnTo>
                  <a:lnTo>
                    <a:pt x="11058874" y="1828845"/>
                  </a:lnTo>
                  <a:lnTo>
                    <a:pt x="12149055" y="1828845"/>
                  </a:lnTo>
                  <a:lnTo>
                    <a:pt x="11587295" y="1510918"/>
                  </a:lnTo>
                  <a:lnTo>
                    <a:pt x="11593063" y="1510918"/>
                  </a:lnTo>
                  <a:lnTo>
                    <a:pt x="11582668" y="1505023"/>
                  </a:lnTo>
                  <a:lnTo>
                    <a:pt x="11576900" y="1505023"/>
                  </a:lnTo>
                  <a:lnTo>
                    <a:pt x="11111355" y="1242365"/>
                  </a:lnTo>
                  <a:lnTo>
                    <a:pt x="11116616" y="1242365"/>
                  </a:lnTo>
                  <a:lnTo>
                    <a:pt x="11107869" y="1237421"/>
                  </a:lnTo>
                  <a:lnTo>
                    <a:pt x="11102608" y="1237421"/>
                  </a:lnTo>
                  <a:lnTo>
                    <a:pt x="10711157" y="1016597"/>
                  </a:lnTo>
                  <a:lnTo>
                    <a:pt x="10715974" y="1016597"/>
                  </a:lnTo>
                  <a:lnTo>
                    <a:pt x="10708622" y="1012413"/>
                  </a:lnTo>
                  <a:lnTo>
                    <a:pt x="10703805" y="1012413"/>
                  </a:lnTo>
                  <a:lnTo>
                    <a:pt x="10370032" y="824104"/>
                  </a:lnTo>
                  <a:lnTo>
                    <a:pt x="10374532" y="824104"/>
                  </a:lnTo>
                  <a:lnTo>
                    <a:pt x="10368194" y="820554"/>
                  </a:lnTo>
                  <a:lnTo>
                    <a:pt x="10363693" y="820554"/>
                  </a:lnTo>
                  <a:lnTo>
                    <a:pt x="10075810" y="658104"/>
                  </a:lnTo>
                  <a:lnTo>
                    <a:pt x="10079993" y="658104"/>
                  </a:lnTo>
                  <a:lnTo>
                    <a:pt x="10074732" y="655252"/>
                  </a:lnTo>
                  <a:lnTo>
                    <a:pt x="10070549" y="655252"/>
                  </a:lnTo>
                  <a:lnTo>
                    <a:pt x="9819554" y="513655"/>
                  </a:lnTo>
                  <a:lnTo>
                    <a:pt x="9823483" y="513655"/>
                  </a:lnTo>
                  <a:lnTo>
                    <a:pt x="9818730" y="510930"/>
                  </a:lnTo>
                  <a:lnTo>
                    <a:pt x="9814863" y="510930"/>
                  </a:lnTo>
                  <a:lnTo>
                    <a:pt x="9594228" y="386447"/>
                  </a:lnTo>
                  <a:lnTo>
                    <a:pt x="9597905" y="386447"/>
                  </a:lnTo>
                  <a:lnTo>
                    <a:pt x="9593658" y="384038"/>
                  </a:lnTo>
                  <a:lnTo>
                    <a:pt x="9589982" y="384038"/>
                  </a:lnTo>
                  <a:lnTo>
                    <a:pt x="9394510" y="273752"/>
                  </a:lnTo>
                  <a:lnTo>
                    <a:pt x="9397996" y="273752"/>
                  </a:lnTo>
                  <a:lnTo>
                    <a:pt x="9394193" y="271660"/>
                  </a:lnTo>
                  <a:lnTo>
                    <a:pt x="9390770" y="271660"/>
                  </a:lnTo>
                  <a:lnTo>
                    <a:pt x="9216025" y="173544"/>
                  </a:lnTo>
                  <a:lnTo>
                    <a:pt x="9219321" y="173544"/>
                  </a:lnTo>
                  <a:lnTo>
                    <a:pt x="9215961" y="171643"/>
                  </a:lnTo>
                  <a:lnTo>
                    <a:pt x="9212729" y="171643"/>
                  </a:lnTo>
                  <a:lnTo>
                    <a:pt x="9056110" y="83287"/>
                  </a:lnTo>
                  <a:lnTo>
                    <a:pt x="9059279" y="83287"/>
                  </a:lnTo>
                  <a:lnTo>
                    <a:pt x="9056237" y="81576"/>
                  </a:lnTo>
                  <a:lnTo>
                    <a:pt x="9053131" y="81576"/>
                  </a:lnTo>
                  <a:lnTo>
                    <a:pt x="8911725" y="1777"/>
                  </a:lnTo>
                  <a:lnTo>
                    <a:pt x="8403776" y="1777"/>
                  </a:lnTo>
                  <a:lnTo>
                    <a:pt x="8402635" y="1017"/>
                  </a:lnTo>
                  <a:lnTo>
                    <a:pt x="8396677" y="1017"/>
                  </a:lnTo>
                  <a:lnTo>
                    <a:pt x="8397755" y="1777"/>
                  </a:lnTo>
                  <a:lnTo>
                    <a:pt x="7889807" y="1777"/>
                  </a:lnTo>
                  <a:lnTo>
                    <a:pt x="7888919" y="1017"/>
                  </a:lnTo>
                  <a:lnTo>
                    <a:pt x="7882961" y="1017"/>
                  </a:lnTo>
                  <a:lnTo>
                    <a:pt x="7883785" y="1777"/>
                  </a:lnTo>
                  <a:lnTo>
                    <a:pt x="7375837" y="1777"/>
                  </a:lnTo>
                  <a:lnTo>
                    <a:pt x="7375266" y="1017"/>
                  </a:lnTo>
                  <a:lnTo>
                    <a:pt x="7369245" y="1017"/>
                  </a:lnTo>
                  <a:lnTo>
                    <a:pt x="7369879" y="1777"/>
                  </a:lnTo>
                  <a:lnTo>
                    <a:pt x="6861867" y="1777"/>
                  </a:lnTo>
                  <a:lnTo>
                    <a:pt x="6861487" y="1017"/>
                  </a:lnTo>
                  <a:lnTo>
                    <a:pt x="6855529" y="1017"/>
                  </a:lnTo>
                  <a:lnTo>
                    <a:pt x="6855846" y="1777"/>
                  </a:lnTo>
                  <a:lnTo>
                    <a:pt x="6347834" y="1777"/>
                  </a:lnTo>
                  <a:lnTo>
                    <a:pt x="6347834" y="1017"/>
                  </a:lnTo>
                  <a:lnTo>
                    <a:pt x="6341496" y="1017"/>
                  </a:lnTo>
                  <a:lnTo>
                    <a:pt x="6341496" y="1777"/>
                  </a:lnTo>
                  <a:lnTo>
                    <a:pt x="5833928" y="1777"/>
                  </a:lnTo>
                  <a:lnTo>
                    <a:pt x="5833928" y="1017"/>
                  </a:lnTo>
                  <a:lnTo>
                    <a:pt x="5828097" y="1017"/>
                  </a:lnTo>
                  <a:lnTo>
                    <a:pt x="5828097" y="1777"/>
                  </a:lnTo>
                  <a:lnTo>
                    <a:pt x="5320022" y="1777"/>
                  </a:lnTo>
                  <a:lnTo>
                    <a:pt x="5320402" y="1017"/>
                  </a:lnTo>
                  <a:lnTo>
                    <a:pt x="5314697" y="1017"/>
                  </a:lnTo>
                  <a:lnTo>
                    <a:pt x="5314317" y="1777"/>
                  </a:lnTo>
                  <a:lnTo>
                    <a:pt x="4806052" y="1777"/>
                  </a:lnTo>
                  <a:lnTo>
                    <a:pt x="4806686" y="1017"/>
                  </a:lnTo>
                  <a:lnTo>
                    <a:pt x="4800728" y="1017"/>
                  </a:lnTo>
                  <a:lnTo>
                    <a:pt x="4800094" y="1777"/>
                  </a:lnTo>
                  <a:lnTo>
                    <a:pt x="4292146" y="1777"/>
                  </a:lnTo>
                  <a:lnTo>
                    <a:pt x="4293033" y="1017"/>
                  </a:lnTo>
                  <a:lnTo>
                    <a:pt x="4287012" y="1017"/>
                  </a:lnTo>
                  <a:lnTo>
                    <a:pt x="4286188" y="1777"/>
                  </a:lnTo>
                  <a:lnTo>
                    <a:pt x="3778176" y="1777"/>
                  </a:lnTo>
                  <a:moveTo>
                    <a:pt x="3260974" y="256"/>
                  </a:moveTo>
                  <a:lnTo>
                    <a:pt x="8914703" y="256"/>
                  </a:lnTo>
                  <a:lnTo>
                    <a:pt x="12175676" y="1836260"/>
                  </a:lnTo>
                  <a:lnTo>
                    <a:pt x="1" y="1836260"/>
                  </a:lnTo>
                  <a:lnTo>
                    <a:pt x="3261100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8B95DA88-71D0-4445-9E19-ABC29FF2CF0D}"/>
                </a:ext>
              </a:extLst>
            </p:cNvPr>
            <p:cNvSpPr/>
            <p:nvPr/>
          </p:nvSpPr>
          <p:spPr>
            <a:xfrm>
              <a:off x="590710" y="6525875"/>
              <a:ext cx="11010323" cy="5894"/>
            </a:xfrm>
            <a:custGeom>
              <a:avLst/>
              <a:gdLst>
                <a:gd name="connsiteX0" fmla="*/ 10006786 w 11010322"/>
                <a:gd name="connsiteY0" fmla="*/ 2 h 5894"/>
                <a:gd name="connsiteX1" fmla="*/ 10999929 w 11010322"/>
                <a:gd name="connsiteY1" fmla="*/ 2 h 5894"/>
                <a:gd name="connsiteX2" fmla="*/ 11010323 w 11010322"/>
                <a:gd name="connsiteY2" fmla="*/ 5897 h 5894"/>
                <a:gd name="connsiteX3" fmla="*/ 10015216 w 11010322"/>
                <a:gd name="connsiteY3" fmla="*/ 5897 h 5894"/>
                <a:gd name="connsiteX4" fmla="*/ 10006722 w 11010322"/>
                <a:gd name="connsiteY4" fmla="*/ 2 h 5894"/>
                <a:gd name="connsiteX5" fmla="*/ 9007559 w 11010322"/>
                <a:gd name="connsiteY5" fmla="*/ 2 h 5894"/>
                <a:gd name="connsiteX6" fmla="*/ 9995060 w 11010322"/>
                <a:gd name="connsiteY6" fmla="*/ 2 h 5894"/>
                <a:gd name="connsiteX7" fmla="*/ 10003553 w 11010322"/>
                <a:gd name="connsiteY7" fmla="*/ 5897 h 5894"/>
                <a:gd name="connsiteX8" fmla="*/ 9014278 w 11010322"/>
                <a:gd name="connsiteY8" fmla="*/ 5897 h 5894"/>
                <a:gd name="connsiteX9" fmla="*/ 9007622 w 11010322"/>
                <a:gd name="connsiteY9" fmla="*/ 2 h 5894"/>
                <a:gd name="connsiteX10" fmla="*/ 8008649 w 11010322"/>
                <a:gd name="connsiteY10" fmla="*/ 2 h 5894"/>
                <a:gd name="connsiteX11" fmla="*/ 8996023 w 11010322"/>
                <a:gd name="connsiteY11" fmla="*/ 2 h 5894"/>
                <a:gd name="connsiteX12" fmla="*/ 9002362 w 11010322"/>
                <a:gd name="connsiteY12" fmla="*/ 5897 h 5894"/>
                <a:gd name="connsiteX13" fmla="*/ 8013339 w 11010322"/>
                <a:gd name="connsiteY13" fmla="*/ 5897 h 5894"/>
                <a:gd name="connsiteX14" fmla="*/ 8008649 w 11010322"/>
                <a:gd name="connsiteY14" fmla="*/ 2 h 5894"/>
                <a:gd name="connsiteX15" fmla="*/ 7009612 w 11010322"/>
                <a:gd name="connsiteY15" fmla="*/ 2 h 5894"/>
                <a:gd name="connsiteX16" fmla="*/ 7996987 w 11010322"/>
                <a:gd name="connsiteY16" fmla="*/ 2 h 5894"/>
                <a:gd name="connsiteX17" fmla="*/ 8001677 w 11010322"/>
                <a:gd name="connsiteY17" fmla="*/ 5897 h 5894"/>
                <a:gd name="connsiteX18" fmla="*/ 7012465 w 11010322"/>
                <a:gd name="connsiteY18" fmla="*/ 5897 h 5894"/>
                <a:gd name="connsiteX19" fmla="*/ 7009612 w 11010322"/>
                <a:gd name="connsiteY19" fmla="*/ 2 h 5894"/>
                <a:gd name="connsiteX20" fmla="*/ 6010575 w 11010322"/>
                <a:gd name="connsiteY20" fmla="*/ 2 h 5894"/>
                <a:gd name="connsiteX21" fmla="*/ 6997950 w 11010322"/>
                <a:gd name="connsiteY21" fmla="*/ 2 h 5894"/>
                <a:gd name="connsiteX22" fmla="*/ 7000802 w 11010322"/>
                <a:gd name="connsiteY22" fmla="*/ 5897 h 5894"/>
                <a:gd name="connsiteX23" fmla="*/ 6011526 w 11010322"/>
                <a:gd name="connsiteY23" fmla="*/ 5897 h 5894"/>
                <a:gd name="connsiteX24" fmla="*/ 6010575 w 11010322"/>
                <a:gd name="connsiteY24" fmla="*/ 2 h 5894"/>
                <a:gd name="connsiteX25" fmla="*/ 5011475 w 11010322"/>
                <a:gd name="connsiteY25" fmla="*/ 2 h 5894"/>
                <a:gd name="connsiteX26" fmla="*/ 5998913 w 11010322"/>
                <a:gd name="connsiteY26" fmla="*/ 2 h 5894"/>
                <a:gd name="connsiteX27" fmla="*/ 5999864 w 11010322"/>
                <a:gd name="connsiteY27" fmla="*/ 5897 h 5894"/>
                <a:gd name="connsiteX28" fmla="*/ 5010841 w 11010322"/>
                <a:gd name="connsiteY28" fmla="*/ 5897 h 5894"/>
                <a:gd name="connsiteX29" fmla="*/ 5011792 w 11010322"/>
                <a:gd name="connsiteY29" fmla="*/ 2 h 5894"/>
                <a:gd name="connsiteX30" fmla="*/ 4012755 w 11010322"/>
                <a:gd name="connsiteY30" fmla="*/ 2 h 5894"/>
                <a:gd name="connsiteX31" fmla="*/ 4999813 w 11010322"/>
                <a:gd name="connsiteY31" fmla="*/ 2 h 5894"/>
                <a:gd name="connsiteX32" fmla="*/ 4998862 w 11010322"/>
                <a:gd name="connsiteY32" fmla="*/ 5897 h 5894"/>
                <a:gd name="connsiteX33" fmla="*/ 4009396 w 11010322"/>
                <a:gd name="connsiteY33" fmla="*/ 5897 h 5894"/>
                <a:gd name="connsiteX34" fmla="*/ 4012248 w 11010322"/>
                <a:gd name="connsiteY34" fmla="*/ 2 h 5894"/>
                <a:gd name="connsiteX35" fmla="*/ 3013211 w 11010322"/>
                <a:gd name="connsiteY35" fmla="*/ 2 h 5894"/>
                <a:gd name="connsiteX36" fmla="*/ 4000776 w 11010322"/>
                <a:gd name="connsiteY36" fmla="*/ 2 h 5894"/>
                <a:gd name="connsiteX37" fmla="*/ 3997923 w 11010322"/>
                <a:gd name="connsiteY37" fmla="*/ 5897 h 5894"/>
                <a:gd name="connsiteX38" fmla="*/ 3008711 w 11010322"/>
                <a:gd name="connsiteY38" fmla="*/ 5897 h 5894"/>
                <a:gd name="connsiteX39" fmla="*/ 3013401 w 11010322"/>
                <a:gd name="connsiteY39" fmla="*/ 2 h 5894"/>
                <a:gd name="connsiteX40" fmla="*/ 2014364 w 11010322"/>
                <a:gd name="connsiteY40" fmla="*/ 2 h 5894"/>
                <a:gd name="connsiteX41" fmla="*/ 3001612 w 11010322"/>
                <a:gd name="connsiteY41" fmla="*/ 2 h 5894"/>
                <a:gd name="connsiteX42" fmla="*/ 2996922 w 11010322"/>
                <a:gd name="connsiteY42" fmla="*/ 5897 h 5894"/>
                <a:gd name="connsiteX43" fmla="*/ 2007772 w 11010322"/>
                <a:gd name="connsiteY43" fmla="*/ 5897 h 5894"/>
                <a:gd name="connsiteX44" fmla="*/ 2014111 w 11010322"/>
                <a:gd name="connsiteY44" fmla="*/ 2 h 5894"/>
                <a:gd name="connsiteX45" fmla="*/ 1015010 w 11010322"/>
                <a:gd name="connsiteY45" fmla="*/ 2 h 5894"/>
                <a:gd name="connsiteX46" fmla="*/ 2002512 w 11010322"/>
                <a:gd name="connsiteY46" fmla="*/ 2 h 5894"/>
                <a:gd name="connsiteX47" fmla="*/ 1995856 w 11010322"/>
                <a:gd name="connsiteY47" fmla="*/ 5897 h 5894"/>
                <a:gd name="connsiteX48" fmla="*/ 1006771 w 11010322"/>
                <a:gd name="connsiteY48" fmla="*/ 5897 h 5894"/>
                <a:gd name="connsiteX49" fmla="*/ 1015264 w 11010322"/>
                <a:gd name="connsiteY49" fmla="*/ 2 h 5894"/>
                <a:gd name="connsiteX50" fmla="*/ 10459 w 11010322"/>
                <a:gd name="connsiteY50" fmla="*/ 2 h 5894"/>
                <a:gd name="connsiteX51" fmla="*/ 1003601 w 11010322"/>
                <a:gd name="connsiteY51" fmla="*/ 2 h 5894"/>
                <a:gd name="connsiteX52" fmla="*/ 995108 w 11010322"/>
                <a:gd name="connsiteY52" fmla="*/ 5897 h 5894"/>
                <a:gd name="connsiteX53" fmla="*/ 1 w 11010322"/>
                <a:gd name="connsiteY53" fmla="*/ 5897 h 5894"/>
                <a:gd name="connsiteX54" fmla="*/ 10396 w 11010322"/>
                <a:gd name="connsiteY54" fmla="*/ 2 h 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1010322" h="5894">
                  <a:moveTo>
                    <a:pt x="10006786" y="2"/>
                  </a:moveTo>
                  <a:lnTo>
                    <a:pt x="10999929" y="2"/>
                  </a:lnTo>
                  <a:lnTo>
                    <a:pt x="11010323" y="5897"/>
                  </a:lnTo>
                  <a:lnTo>
                    <a:pt x="10015216" y="5897"/>
                  </a:lnTo>
                  <a:lnTo>
                    <a:pt x="10006722" y="2"/>
                  </a:lnTo>
                  <a:moveTo>
                    <a:pt x="9007559" y="2"/>
                  </a:moveTo>
                  <a:lnTo>
                    <a:pt x="9995060" y="2"/>
                  </a:lnTo>
                  <a:lnTo>
                    <a:pt x="10003553" y="5897"/>
                  </a:lnTo>
                  <a:lnTo>
                    <a:pt x="9014278" y="5897"/>
                  </a:lnTo>
                  <a:lnTo>
                    <a:pt x="9007622" y="2"/>
                  </a:lnTo>
                  <a:moveTo>
                    <a:pt x="8008649" y="2"/>
                  </a:moveTo>
                  <a:lnTo>
                    <a:pt x="8996023" y="2"/>
                  </a:lnTo>
                  <a:lnTo>
                    <a:pt x="9002362" y="5897"/>
                  </a:lnTo>
                  <a:lnTo>
                    <a:pt x="8013339" y="5897"/>
                  </a:lnTo>
                  <a:lnTo>
                    <a:pt x="8008649" y="2"/>
                  </a:lnTo>
                  <a:moveTo>
                    <a:pt x="7009612" y="2"/>
                  </a:moveTo>
                  <a:lnTo>
                    <a:pt x="7996987" y="2"/>
                  </a:lnTo>
                  <a:lnTo>
                    <a:pt x="8001677" y="5897"/>
                  </a:lnTo>
                  <a:lnTo>
                    <a:pt x="7012465" y="5897"/>
                  </a:lnTo>
                  <a:lnTo>
                    <a:pt x="7009612" y="2"/>
                  </a:lnTo>
                  <a:moveTo>
                    <a:pt x="6010575" y="2"/>
                  </a:moveTo>
                  <a:lnTo>
                    <a:pt x="6997950" y="2"/>
                  </a:lnTo>
                  <a:lnTo>
                    <a:pt x="7000802" y="5897"/>
                  </a:lnTo>
                  <a:lnTo>
                    <a:pt x="6011526" y="5897"/>
                  </a:lnTo>
                  <a:lnTo>
                    <a:pt x="6010575" y="2"/>
                  </a:lnTo>
                  <a:moveTo>
                    <a:pt x="5011475" y="2"/>
                  </a:moveTo>
                  <a:lnTo>
                    <a:pt x="5998913" y="2"/>
                  </a:lnTo>
                  <a:lnTo>
                    <a:pt x="5999864" y="5897"/>
                  </a:lnTo>
                  <a:lnTo>
                    <a:pt x="5010841" y="5897"/>
                  </a:lnTo>
                  <a:lnTo>
                    <a:pt x="5011792" y="2"/>
                  </a:lnTo>
                  <a:moveTo>
                    <a:pt x="4012755" y="2"/>
                  </a:moveTo>
                  <a:lnTo>
                    <a:pt x="4999813" y="2"/>
                  </a:lnTo>
                  <a:lnTo>
                    <a:pt x="4998862" y="5897"/>
                  </a:lnTo>
                  <a:lnTo>
                    <a:pt x="4009396" y="5897"/>
                  </a:lnTo>
                  <a:lnTo>
                    <a:pt x="4012248" y="2"/>
                  </a:lnTo>
                  <a:moveTo>
                    <a:pt x="3013211" y="2"/>
                  </a:moveTo>
                  <a:lnTo>
                    <a:pt x="4000776" y="2"/>
                  </a:lnTo>
                  <a:lnTo>
                    <a:pt x="3997923" y="5897"/>
                  </a:lnTo>
                  <a:lnTo>
                    <a:pt x="3008711" y="5897"/>
                  </a:lnTo>
                  <a:lnTo>
                    <a:pt x="3013401" y="2"/>
                  </a:lnTo>
                  <a:moveTo>
                    <a:pt x="2014364" y="2"/>
                  </a:moveTo>
                  <a:lnTo>
                    <a:pt x="3001612" y="2"/>
                  </a:lnTo>
                  <a:lnTo>
                    <a:pt x="2996922" y="5897"/>
                  </a:lnTo>
                  <a:lnTo>
                    <a:pt x="2007772" y="5897"/>
                  </a:lnTo>
                  <a:lnTo>
                    <a:pt x="2014111" y="2"/>
                  </a:lnTo>
                  <a:moveTo>
                    <a:pt x="1015010" y="2"/>
                  </a:moveTo>
                  <a:lnTo>
                    <a:pt x="2002512" y="2"/>
                  </a:lnTo>
                  <a:lnTo>
                    <a:pt x="1995856" y="5897"/>
                  </a:lnTo>
                  <a:lnTo>
                    <a:pt x="1006771" y="5897"/>
                  </a:lnTo>
                  <a:lnTo>
                    <a:pt x="1015264" y="2"/>
                  </a:lnTo>
                  <a:moveTo>
                    <a:pt x="10459" y="2"/>
                  </a:moveTo>
                  <a:lnTo>
                    <a:pt x="1003601" y="2"/>
                  </a:lnTo>
                  <a:lnTo>
                    <a:pt x="995108" y="5897"/>
                  </a:lnTo>
                  <a:lnTo>
                    <a:pt x="1" y="5897"/>
                  </a:lnTo>
                  <a:lnTo>
                    <a:pt x="10396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B9951955-0819-4457-970D-977C2F044DA9}"/>
                </a:ext>
              </a:extLst>
            </p:cNvPr>
            <p:cNvSpPr/>
            <p:nvPr/>
          </p:nvSpPr>
          <p:spPr>
            <a:xfrm>
              <a:off x="1067221" y="6258274"/>
              <a:ext cx="10057365" cy="4943"/>
            </a:xfrm>
            <a:custGeom>
              <a:avLst/>
              <a:gdLst>
                <a:gd name="connsiteX0" fmla="*/ 9141296 w 10057364"/>
                <a:gd name="connsiteY0" fmla="*/ 2 h 4943"/>
                <a:gd name="connsiteX1" fmla="*/ 10048619 w 10057364"/>
                <a:gd name="connsiteY1" fmla="*/ 2 h 4943"/>
                <a:gd name="connsiteX2" fmla="*/ 10057365 w 10057364"/>
                <a:gd name="connsiteY2" fmla="*/ 4946 h 4943"/>
                <a:gd name="connsiteX3" fmla="*/ 9148585 w 10057364"/>
                <a:gd name="connsiteY3" fmla="*/ 4946 h 4943"/>
                <a:gd name="connsiteX4" fmla="*/ 9141423 w 10057364"/>
                <a:gd name="connsiteY4" fmla="*/ 2 h 4943"/>
                <a:gd name="connsiteX5" fmla="*/ 8228714 w 10057364"/>
                <a:gd name="connsiteY5" fmla="*/ 2 h 4943"/>
                <a:gd name="connsiteX6" fmla="*/ 9130901 w 10057364"/>
                <a:gd name="connsiteY6" fmla="*/ 2 h 4943"/>
                <a:gd name="connsiteX7" fmla="*/ 9138064 w 10057364"/>
                <a:gd name="connsiteY7" fmla="*/ 4946 h 4943"/>
                <a:gd name="connsiteX8" fmla="*/ 8234037 w 10057364"/>
                <a:gd name="connsiteY8" fmla="*/ 4946 h 4943"/>
                <a:gd name="connsiteX9" fmla="*/ 8228460 w 10057364"/>
                <a:gd name="connsiteY9" fmla="*/ 2 h 4943"/>
                <a:gd name="connsiteX10" fmla="*/ 7315750 w 10057364"/>
                <a:gd name="connsiteY10" fmla="*/ 2 h 4943"/>
                <a:gd name="connsiteX11" fmla="*/ 8217812 w 10057364"/>
                <a:gd name="connsiteY11" fmla="*/ 2 h 4943"/>
                <a:gd name="connsiteX12" fmla="*/ 8223326 w 10057364"/>
                <a:gd name="connsiteY12" fmla="*/ 4946 h 4943"/>
                <a:gd name="connsiteX13" fmla="*/ 7319743 w 10057364"/>
                <a:gd name="connsiteY13" fmla="*/ 4946 h 4943"/>
                <a:gd name="connsiteX14" fmla="*/ 7315813 w 10057364"/>
                <a:gd name="connsiteY14" fmla="*/ 2 h 4943"/>
                <a:gd name="connsiteX15" fmla="*/ 6403104 w 10057364"/>
                <a:gd name="connsiteY15" fmla="*/ 2 h 4943"/>
                <a:gd name="connsiteX16" fmla="*/ 7305166 w 10057364"/>
                <a:gd name="connsiteY16" fmla="*/ 2 h 4943"/>
                <a:gd name="connsiteX17" fmla="*/ 7309095 w 10057364"/>
                <a:gd name="connsiteY17" fmla="*/ 4946 h 4943"/>
                <a:gd name="connsiteX18" fmla="*/ 6405512 w 10057364"/>
                <a:gd name="connsiteY18" fmla="*/ 4946 h 4943"/>
                <a:gd name="connsiteX19" fmla="*/ 6403104 w 10057364"/>
                <a:gd name="connsiteY19" fmla="*/ 2 h 4943"/>
                <a:gd name="connsiteX20" fmla="*/ 5490394 w 10057364"/>
                <a:gd name="connsiteY20" fmla="*/ 2 h 4943"/>
                <a:gd name="connsiteX21" fmla="*/ 6392456 w 10057364"/>
                <a:gd name="connsiteY21" fmla="*/ 2 h 4943"/>
                <a:gd name="connsiteX22" fmla="*/ 6394801 w 10057364"/>
                <a:gd name="connsiteY22" fmla="*/ 4946 h 4943"/>
                <a:gd name="connsiteX23" fmla="*/ 5491408 w 10057364"/>
                <a:gd name="connsiteY23" fmla="*/ 4946 h 4943"/>
                <a:gd name="connsiteX24" fmla="*/ 5490584 w 10057364"/>
                <a:gd name="connsiteY24" fmla="*/ 2 h 4943"/>
                <a:gd name="connsiteX25" fmla="*/ 4577874 w 10057364"/>
                <a:gd name="connsiteY25" fmla="*/ 2 h 4943"/>
                <a:gd name="connsiteX26" fmla="*/ 5479999 w 10057364"/>
                <a:gd name="connsiteY26" fmla="*/ 2 h 4943"/>
                <a:gd name="connsiteX27" fmla="*/ 5480823 w 10057364"/>
                <a:gd name="connsiteY27" fmla="*/ 4946 h 4943"/>
                <a:gd name="connsiteX28" fmla="*/ 4576797 w 10057364"/>
                <a:gd name="connsiteY28" fmla="*/ 4946 h 4943"/>
                <a:gd name="connsiteX29" fmla="*/ 4577621 w 10057364"/>
                <a:gd name="connsiteY29" fmla="*/ 2 h 4943"/>
                <a:gd name="connsiteX30" fmla="*/ 3664911 w 10057364"/>
                <a:gd name="connsiteY30" fmla="*/ 2 h 4943"/>
                <a:gd name="connsiteX31" fmla="*/ 4566973 w 10057364"/>
                <a:gd name="connsiteY31" fmla="*/ 2 h 4943"/>
                <a:gd name="connsiteX32" fmla="*/ 4566149 w 10057364"/>
                <a:gd name="connsiteY32" fmla="*/ 4946 h 4943"/>
                <a:gd name="connsiteX33" fmla="*/ 3662503 w 10057364"/>
                <a:gd name="connsiteY33" fmla="*/ 4946 h 4943"/>
                <a:gd name="connsiteX34" fmla="*/ 3664911 w 10057364"/>
                <a:gd name="connsiteY34" fmla="*/ 2 h 4943"/>
                <a:gd name="connsiteX35" fmla="*/ 2752201 w 10057364"/>
                <a:gd name="connsiteY35" fmla="*/ 2 h 4943"/>
                <a:gd name="connsiteX36" fmla="*/ 3654263 w 10057364"/>
                <a:gd name="connsiteY36" fmla="*/ 2 h 4943"/>
                <a:gd name="connsiteX37" fmla="*/ 3651854 w 10057364"/>
                <a:gd name="connsiteY37" fmla="*/ 4946 h 4943"/>
                <a:gd name="connsiteX38" fmla="*/ 2748272 w 10057364"/>
                <a:gd name="connsiteY38" fmla="*/ 4946 h 4943"/>
                <a:gd name="connsiteX39" fmla="*/ 2752201 w 10057364"/>
                <a:gd name="connsiteY39" fmla="*/ 2 h 4943"/>
                <a:gd name="connsiteX40" fmla="*/ 1839491 w 10057364"/>
                <a:gd name="connsiteY40" fmla="*/ 2 h 4943"/>
                <a:gd name="connsiteX41" fmla="*/ 2741553 w 10057364"/>
                <a:gd name="connsiteY41" fmla="*/ 2 h 4943"/>
                <a:gd name="connsiteX42" fmla="*/ 2737560 w 10057364"/>
                <a:gd name="connsiteY42" fmla="*/ 4946 h 4943"/>
                <a:gd name="connsiteX43" fmla="*/ 1834231 w 10057364"/>
                <a:gd name="connsiteY43" fmla="*/ 4946 h 4943"/>
                <a:gd name="connsiteX44" fmla="*/ 1839745 w 10057364"/>
                <a:gd name="connsiteY44" fmla="*/ 2 h 4943"/>
                <a:gd name="connsiteX45" fmla="*/ 927035 w 10057364"/>
                <a:gd name="connsiteY45" fmla="*/ 2 h 4943"/>
                <a:gd name="connsiteX46" fmla="*/ 1828907 w 10057364"/>
                <a:gd name="connsiteY46" fmla="*/ 2 h 4943"/>
                <a:gd name="connsiteX47" fmla="*/ 1823329 w 10057364"/>
                <a:gd name="connsiteY47" fmla="*/ 4946 h 4943"/>
                <a:gd name="connsiteX48" fmla="*/ 919556 w 10057364"/>
                <a:gd name="connsiteY48" fmla="*/ 4946 h 4943"/>
                <a:gd name="connsiteX49" fmla="*/ 926718 w 10057364"/>
                <a:gd name="connsiteY49" fmla="*/ 2 h 4943"/>
                <a:gd name="connsiteX50" fmla="*/ 8748 w 10057364"/>
                <a:gd name="connsiteY50" fmla="*/ 2 h 4943"/>
                <a:gd name="connsiteX51" fmla="*/ 916070 w 10057364"/>
                <a:gd name="connsiteY51" fmla="*/ 2 h 4943"/>
                <a:gd name="connsiteX52" fmla="*/ 908908 w 10057364"/>
                <a:gd name="connsiteY52" fmla="*/ 4946 h 4943"/>
                <a:gd name="connsiteX53" fmla="*/ 1 w 10057364"/>
                <a:gd name="connsiteY53" fmla="*/ 4946 h 4943"/>
                <a:gd name="connsiteX54" fmla="*/ 8748 w 10057364"/>
                <a:gd name="connsiteY54" fmla="*/ 2 h 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057364" h="4943">
                  <a:moveTo>
                    <a:pt x="9141296" y="2"/>
                  </a:moveTo>
                  <a:lnTo>
                    <a:pt x="10048619" y="2"/>
                  </a:lnTo>
                  <a:lnTo>
                    <a:pt x="10057365" y="4946"/>
                  </a:lnTo>
                  <a:lnTo>
                    <a:pt x="9148585" y="4946"/>
                  </a:lnTo>
                  <a:lnTo>
                    <a:pt x="9141423" y="2"/>
                  </a:lnTo>
                  <a:moveTo>
                    <a:pt x="8228714" y="2"/>
                  </a:moveTo>
                  <a:lnTo>
                    <a:pt x="9130901" y="2"/>
                  </a:lnTo>
                  <a:lnTo>
                    <a:pt x="9138064" y="4946"/>
                  </a:lnTo>
                  <a:lnTo>
                    <a:pt x="8234037" y="4946"/>
                  </a:lnTo>
                  <a:lnTo>
                    <a:pt x="8228460" y="2"/>
                  </a:lnTo>
                  <a:moveTo>
                    <a:pt x="7315750" y="2"/>
                  </a:moveTo>
                  <a:lnTo>
                    <a:pt x="8217812" y="2"/>
                  </a:lnTo>
                  <a:lnTo>
                    <a:pt x="8223326" y="4946"/>
                  </a:lnTo>
                  <a:lnTo>
                    <a:pt x="7319743" y="4946"/>
                  </a:lnTo>
                  <a:lnTo>
                    <a:pt x="7315813" y="2"/>
                  </a:lnTo>
                  <a:moveTo>
                    <a:pt x="6403104" y="2"/>
                  </a:moveTo>
                  <a:lnTo>
                    <a:pt x="7305166" y="2"/>
                  </a:lnTo>
                  <a:lnTo>
                    <a:pt x="7309095" y="4946"/>
                  </a:lnTo>
                  <a:lnTo>
                    <a:pt x="6405512" y="4946"/>
                  </a:lnTo>
                  <a:lnTo>
                    <a:pt x="6403104" y="2"/>
                  </a:lnTo>
                  <a:moveTo>
                    <a:pt x="5490394" y="2"/>
                  </a:moveTo>
                  <a:lnTo>
                    <a:pt x="6392456" y="2"/>
                  </a:lnTo>
                  <a:lnTo>
                    <a:pt x="6394801" y="4946"/>
                  </a:lnTo>
                  <a:lnTo>
                    <a:pt x="5491408" y="4946"/>
                  </a:lnTo>
                  <a:lnTo>
                    <a:pt x="5490584" y="2"/>
                  </a:lnTo>
                  <a:moveTo>
                    <a:pt x="4577874" y="2"/>
                  </a:moveTo>
                  <a:lnTo>
                    <a:pt x="5479999" y="2"/>
                  </a:lnTo>
                  <a:lnTo>
                    <a:pt x="5480823" y="4946"/>
                  </a:lnTo>
                  <a:lnTo>
                    <a:pt x="4576797" y="4946"/>
                  </a:lnTo>
                  <a:lnTo>
                    <a:pt x="4577621" y="2"/>
                  </a:lnTo>
                  <a:moveTo>
                    <a:pt x="3664911" y="2"/>
                  </a:moveTo>
                  <a:lnTo>
                    <a:pt x="4566973" y="2"/>
                  </a:lnTo>
                  <a:lnTo>
                    <a:pt x="4566149" y="4946"/>
                  </a:lnTo>
                  <a:lnTo>
                    <a:pt x="3662503" y="4946"/>
                  </a:lnTo>
                  <a:lnTo>
                    <a:pt x="3664911" y="2"/>
                  </a:lnTo>
                  <a:moveTo>
                    <a:pt x="2752201" y="2"/>
                  </a:moveTo>
                  <a:lnTo>
                    <a:pt x="3654263" y="2"/>
                  </a:lnTo>
                  <a:lnTo>
                    <a:pt x="3651854" y="4946"/>
                  </a:lnTo>
                  <a:lnTo>
                    <a:pt x="2748272" y="4946"/>
                  </a:lnTo>
                  <a:lnTo>
                    <a:pt x="2752201" y="2"/>
                  </a:lnTo>
                  <a:moveTo>
                    <a:pt x="1839491" y="2"/>
                  </a:moveTo>
                  <a:lnTo>
                    <a:pt x="2741553" y="2"/>
                  </a:lnTo>
                  <a:lnTo>
                    <a:pt x="2737560" y="4946"/>
                  </a:lnTo>
                  <a:lnTo>
                    <a:pt x="1834231" y="4946"/>
                  </a:lnTo>
                  <a:lnTo>
                    <a:pt x="1839745" y="2"/>
                  </a:lnTo>
                  <a:moveTo>
                    <a:pt x="927035" y="2"/>
                  </a:moveTo>
                  <a:lnTo>
                    <a:pt x="1828907" y="2"/>
                  </a:lnTo>
                  <a:lnTo>
                    <a:pt x="1823329" y="4946"/>
                  </a:lnTo>
                  <a:lnTo>
                    <a:pt x="919556" y="4946"/>
                  </a:lnTo>
                  <a:lnTo>
                    <a:pt x="926718" y="2"/>
                  </a:lnTo>
                  <a:moveTo>
                    <a:pt x="8748" y="2"/>
                  </a:moveTo>
                  <a:lnTo>
                    <a:pt x="916070" y="2"/>
                  </a:lnTo>
                  <a:lnTo>
                    <a:pt x="908908" y="4946"/>
                  </a:lnTo>
                  <a:lnTo>
                    <a:pt x="1" y="4946"/>
                  </a:lnTo>
                  <a:lnTo>
                    <a:pt x="8748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1A3F2EBF-C0A1-4AF7-968C-98712C10BB42}"/>
                </a:ext>
              </a:extLst>
            </p:cNvPr>
            <p:cNvSpPr/>
            <p:nvPr/>
          </p:nvSpPr>
          <p:spPr>
            <a:xfrm>
              <a:off x="1467673" y="6033266"/>
              <a:ext cx="9256210" cy="4183"/>
            </a:xfrm>
            <a:custGeom>
              <a:avLst/>
              <a:gdLst>
                <a:gd name="connsiteX0" fmla="*/ 8413791 w 9256208"/>
                <a:gd name="connsiteY0" fmla="*/ 2 h 4183"/>
                <a:gd name="connsiteX1" fmla="*/ 9248857 w 9256208"/>
                <a:gd name="connsiteY1" fmla="*/ 2 h 4183"/>
                <a:gd name="connsiteX2" fmla="*/ 9256209 w 9256208"/>
                <a:gd name="connsiteY2" fmla="*/ 4186 h 4183"/>
                <a:gd name="connsiteX3" fmla="*/ 8419559 w 9256208"/>
                <a:gd name="connsiteY3" fmla="*/ 4186 h 4183"/>
                <a:gd name="connsiteX4" fmla="*/ 8413220 w 9256208"/>
                <a:gd name="connsiteY4" fmla="*/ 2 h 4183"/>
                <a:gd name="connsiteX5" fmla="*/ 7573020 w 9256208"/>
                <a:gd name="connsiteY5" fmla="*/ 2 h 4183"/>
                <a:gd name="connsiteX6" fmla="*/ 8403332 w 9256208"/>
                <a:gd name="connsiteY6" fmla="*/ 2 h 4183"/>
                <a:gd name="connsiteX7" fmla="*/ 8409671 w 9256208"/>
                <a:gd name="connsiteY7" fmla="*/ 4186 h 4183"/>
                <a:gd name="connsiteX8" fmla="*/ 7578281 w 9256208"/>
                <a:gd name="connsiteY8" fmla="*/ 4186 h 4183"/>
                <a:gd name="connsiteX9" fmla="*/ 7573590 w 9256208"/>
                <a:gd name="connsiteY9" fmla="*/ 2 h 4183"/>
                <a:gd name="connsiteX10" fmla="*/ 6733454 w 9256208"/>
                <a:gd name="connsiteY10" fmla="*/ 2 h 4183"/>
                <a:gd name="connsiteX11" fmla="*/ 7563767 w 9256208"/>
                <a:gd name="connsiteY11" fmla="*/ 2 h 4183"/>
                <a:gd name="connsiteX12" fmla="*/ 7568457 w 9256208"/>
                <a:gd name="connsiteY12" fmla="*/ 4186 h 4183"/>
                <a:gd name="connsiteX13" fmla="*/ 6736814 w 9256208"/>
                <a:gd name="connsiteY13" fmla="*/ 4186 h 4183"/>
                <a:gd name="connsiteX14" fmla="*/ 6733454 w 9256208"/>
                <a:gd name="connsiteY14" fmla="*/ 2 h 4183"/>
                <a:gd name="connsiteX15" fmla="*/ 5893317 w 9256208"/>
                <a:gd name="connsiteY15" fmla="*/ 2 h 4183"/>
                <a:gd name="connsiteX16" fmla="*/ 6723630 w 9256208"/>
                <a:gd name="connsiteY16" fmla="*/ 2 h 4183"/>
                <a:gd name="connsiteX17" fmla="*/ 6726926 w 9256208"/>
                <a:gd name="connsiteY17" fmla="*/ 4186 h 4183"/>
                <a:gd name="connsiteX18" fmla="*/ 5895346 w 9256208"/>
                <a:gd name="connsiteY18" fmla="*/ 4186 h 4183"/>
                <a:gd name="connsiteX19" fmla="*/ 5893317 w 9256208"/>
                <a:gd name="connsiteY19" fmla="*/ 2 h 4183"/>
                <a:gd name="connsiteX20" fmla="*/ 5053245 w 9256208"/>
                <a:gd name="connsiteY20" fmla="*/ 2 h 4183"/>
                <a:gd name="connsiteX21" fmla="*/ 5883557 w 9256208"/>
                <a:gd name="connsiteY21" fmla="*/ 2 h 4183"/>
                <a:gd name="connsiteX22" fmla="*/ 5885521 w 9256208"/>
                <a:gd name="connsiteY22" fmla="*/ 4186 h 4183"/>
                <a:gd name="connsiteX23" fmla="*/ 5053878 w 9256208"/>
                <a:gd name="connsiteY23" fmla="*/ 4186 h 4183"/>
                <a:gd name="connsiteX24" fmla="*/ 5053245 w 9256208"/>
                <a:gd name="connsiteY24" fmla="*/ 2 h 4183"/>
                <a:gd name="connsiteX25" fmla="*/ 4213044 w 9256208"/>
                <a:gd name="connsiteY25" fmla="*/ 2 h 4183"/>
                <a:gd name="connsiteX26" fmla="*/ 5043356 w 9256208"/>
                <a:gd name="connsiteY26" fmla="*/ 2 h 4183"/>
                <a:gd name="connsiteX27" fmla="*/ 5044054 w 9256208"/>
                <a:gd name="connsiteY27" fmla="*/ 4186 h 4183"/>
                <a:gd name="connsiteX28" fmla="*/ 4212347 w 9256208"/>
                <a:gd name="connsiteY28" fmla="*/ 4186 h 4183"/>
                <a:gd name="connsiteX29" fmla="*/ 4213044 w 9256208"/>
                <a:gd name="connsiteY29" fmla="*/ 2 h 4183"/>
                <a:gd name="connsiteX30" fmla="*/ 3372907 w 9256208"/>
                <a:gd name="connsiteY30" fmla="*/ 2 h 4183"/>
                <a:gd name="connsiteX31" fmla="*/ 4203220 w 9256208"/>
                <a:gd name="connsiteY31" fmla="*/ 2 h 4183"/>
                <a:gd name="connsiteX32" fmla="*/ 4202586 w 9256208"/>
                <a:gd name="connsiteY32" fmla="*/ 4186 h 4183"/>
                <a:gd name="connsiteX33" fmla="*/ 3370943 w 9256208"/>
                <a:gd name="connsiteY33" fmla="*/ 4186 h 4183"/>
                <a:gd name="connsiteX34" fmla="*/ 3372907 w 9256208"/>
                <a:gd name="connsiteY34" fmla="*/ 2 h 4183"/>
                <a:gd name="connsiteX35" fmla="*/ 2532771 w 9256208"/>
                <a:gd name="connsiteY35" fmla="*/ 2 h 4183"/>
                <a:gd name="connsiteX36" fmla="*/ 3363083 w 9256208"/>
                <a:gd name="connsiteY36" fmla="*/ 2 h 4183"/>
                <a:gd name="connsiteX37" fmla="*/ 3361055 w 9256208"/>
                <a:gd name="connsiteY37" fmla="*/ 4186 h 4183"/>
                <a:gd name="connsiteX38" fmla="*/ 2529475 w 9256208"/>
                <a:gd name="connsiteY38" fmla="*/ 4186 h 4183"/>
                <a:gd name="connsiteX39" fmla="*/ 2532771 w 9256208"/>
                <a:gd name="connsiteY39" fmla="*/ 2 h 4183"/>
                <a:gd name="connsiteX40" fmla="*/ 1692697 w 9256208"/>
                <a:gd name="connsiteY40" fmla="*/ 2 h 4183"/>
                <a:gd name="connsiteX41" fmla="*/ 2523010 w 9256208"/>
                <a:gd name="connsiteY41" fmla="*/ 2 h 4183"/>
                <a:gd name="connsiteX42" fmla="*/ 2519651 w 9256208"/>
                <a:gd name="connsiteY42" fmla="*/ 4186 h 4183"/>
                <a:gd name="connsiteX43" fmla="*/ 1688007 w 9256208"/>
                <a:gd name="connsiteY43" fmla="*/ 4186 h 4183"/>
                <a:gd name="connsiteX44" fmla="*/ 1692697 w 9256208"/>
                <a:gd name="connsiteY44" fmla="*/ 2 h 4183"/>
                <a:gd name="connsiteX45" fmla="*/ 852497 w 9256208"/>
                <a:gd name="connsiteY45" fmla="*/ 2 h 4183"/>
                <a:gd name="connsiteX46" fmla="*/ 1682810 w 9256208"/>
                <a:gd name="connsiteY46" fmla="*/ 2 h 4183"/>
                <a:gd name="connsiteX47" fmla="*/ 1678183 w 9256208"/>
                <a:gd name="connsiteY47" fmla="*/ 4186 h 4183"/>
                <a:gd name="connsiteX48" fmla="*/ 846476 w 9256208"/>
                <a:gd name="connsiteY48" fmla="*/ 4186 h 4183"/>
                <a:gd name="connsiteX49" fmla="*/ 852814 w 9256208"/>
                <a:gd name="connsiteY49" fmla="*/ 2 h 4183"/>
                <a:gd name="connsiteX50" fmla="*/ 7860 w 9256208"/>
                <a:gd name="connsiteY50" fmla="*/ 2 h 4183"/>
                <a:gd name="connsiteX51" fmla="*/ 842673 w 9256208"/>
                <a:gd name="connsiteY51" fmla="*/ 2 h 4183"/>
                <a:gd name="connsiteX52" fmla="*/ 836652 w 9256208"/>
                <a:gd name="connsiteY52" fmla="*/ 4186 h 4183"/>
                <a:gd name="connsiteX53" fmla="*/ 1 w 9256208"/>
                <a:gd name="connsiteY53" fmla="*/ 4186 h 4183"/>
                <a:gd name="connsiteX54" fmla="*/ 7353 w 9256208"/>
                <a:gd name="connsiteY54" fmla="*/ 2 h 4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256208" h="4183">
                  <a:moveTo>
                    <a:pt x="8413791" y="2"/>
                  </a:moveTo>
                  <a:lnTo>
                    <a:pt x="9248857" y="2"/>
                  </a:lnTo>
                  <a:lnTo>
                    <a:pt x="9256209" y="4186"/>
                  </a:lnTo>
                  <a:lnTo>
                    <a:pt x="8419559" y="4186"/>
                  </a:lnTo>
                  <a:lnTo>
                    <a:pt x="8413220" y="2"/>
                  </a:lnTo>
                  <a:moveTo>
                    <a:pt x="7573020" y="2"/>
                  </a:moveTo>
                  <a:lnTo>
                    <a:pt x="8403332" y="2"/>
                  </a:lnTo>
                  <a:lnTo>
                    <a:pt x="8409671" y="4186"/>
                  </a:lnTo>
                  <a:lnTo>
                    <a:pt x="7578281" y="4186"/>
                  </a:lnTo>
                  <a:lnTo>
                    <a:pt x="7573590" y="2"/>
                  </a:lnTo>
                  <a:moveTo>
                    <a:pt x="6733454" y="2"/>
                  </a:moveTo>
                  <a:lnTo>
                    <a:pt x="7563767" y="2"/>
                  </a:lnTo>
                  <a:lnTo>
                    <a:pt x="7568457" y="4186"/>
                  </a:lnTo>
                  <a:lnTo>
                    <a:pt x="6736814" y="4186"/>
                  </a:lnTo>
                  <a:lnTo>
                    <a:pt x="6733454" y="2"/>
                  </a:lnTo>
                  <a:moveTo>
                    <a:pt x="5893317" y="2"/>
                  </a:moveTo>
                  <a:lnTo>
                    <a:pt x="6723630" y="2"/>
                  </a:lnTo>
                  <a:lnTo>
                    <a:pt x="6726926" y="4186"/>
                  </a:lnTo>
                  <a:lnTo>
                    <a:pt x="5895346" y="4186"/>
                  </a:lnTo>
                  <a:lnTo>
                    <a:pt x="5893317" y="2"/>
                  </a:lnTo>
                  <a:moveTo>
                    <a:pt x="5053245" y="2"/>
                  </a:moveTo>
                  <a:lnTo>
                    <a:pt x="5883557" y="2"/>
                  </a:lnTo>
                  <a:lnTo>
                    <a:pt x="5885521" y="4186"/>
                  </a:lnTo>
                  <a:lnTo>
                    <a:pt x="5053878" y="4186"/>
                  </a:lnTo>
                  <a:lnTo>
                    <a:pt x="5053245" y="2"/>
                  </a:lnTo>
                  <a:moveTo>
                    <a:pt x="4213044" y="2"/>
                  </a:moveTo>
                  <a:lnTo>
                    <a:pt x="5043356" y="2"/>
                  </a:lnTo>
                  <a:lnTo>
                    <a:pt x="5044054" y="4186"/>
                  </a:lnTo>
                  <a:lnTo>
                    <a:pt x="4212347" y="4186"/>
                  </a:lnTo>
                  <a:lnTo>
                    <a:pt x="4213044" y="2"/>
                  </a:lnTo>
                  <a:moveTo>
                    <a:pt x="3372907" y="2"/>
                  </a:moveTo>
                  <a:lnTo>
                    <a:pt x="4203220" y="2"/>
                  </a:lnTo>
                  <a:lnTo>
                    <a:pt x="4202586" y="4186"/>
                  </a:lnTo>
                  <a:lnTo>
                    <a:pt x="3370943" y="4186"/>
                  </a:lnTo>
                  <a:lnTo>
                    <a:pt x="3372907" y="2"/>
                  </a:lnTo>
                  <a:moveTo>
                    <a:pt x="2532771" y="2"/>
                  </a:moveTo>
                  <a:lnTo>
                    <a:pt x="3363083" y="2"/>
                  </a:lnTo>
                  <a:lnTo>
                    <a:pt x="3361055" y="4186"/>
                  </a:lnTo>
                  <a:lnTo>
                    <a:pt x="2529475" y="4186"/>
                  </a:lnTo>
                  <a:lnTo>
                    <a:pt x="2532771" y="2"/>
                  </a:lnTo>
                  <a:moveTo>
                    <a:pt x="1692697" y="2"/>
                  </a:moveTo>
                  <a:lnTo>
                    <a:pt x="2523010" y="2"/>
                  </a:lnTo>
                  <a:lnTo>
                    <a:pt x="2519651" y="4186"/>
                  </a:lnTo>
                  <a:lnTo>
                    <a:pt x="1688007" y="4186"/>
                  </a:lnTo>
                  <a:lnTo>
                    <a:pt x="1692697" y="2"/>
                  </a:lnTo>
                  <a:moveTo>
                    <a:pt x="852497" y="2"/>
                  </a:moveTo>
                  <a:lnTo>
                    <a:pt x="1682810" y="2"/>
                  </a:lnTo>
                  <a:lnTo>
                    <a:pt x="1678183" y="4186"/>
                  </a:lnTo>
                  <a:lnTo>
                    <a:pt x="846476" y="4186"/>
                  </a:lnTo>
                  <a:lnTo>
                    <a:pt x="852814" y="2"/>
                  </a:lnTo>
                  <a:moveTo>
                    <a:pt x="7860" y="2"/>
                  </a:moveTo>
                  <a:lnTo>
                    <a:pt x="842673" y="2"/>
                  </a:lnTo>
                  <a:lnTo>
                    <a:pt x="836652" y="4186"/>
                  </a:lnTo>
                  <a:lnTo>
                    <a:pt x="1" y="4186"/>
                  </a:lnTo>
                  <a:lnTo>
                    <a:pt x="7353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9E8B48D1-06E1-4342-B079-347FFA199917}"/>
                </a:ext>
              </a:extLst>
            </p:cNvPr>
            <p:cNvSpPr/>
            <p:nvPr/>
          </p:nvSpPr>
          <p:spPr>
            <a:xfrm>
              <a:off x="1809368" y="5841407"/>
              <a:ext cx="8573134" cy="3549"/>
            </a:xfrm>
            <a:custGeom>
              <a:avLst/>
              <a:gdLst>
                <a:gd name="connsiteX0" fmla="*/ 7793148 w 8573133"/>
                <a:gd name="connsiteY0" fmla="*/ 2 h 3549"/>
                <a:gd name="connsiteX1" fmla="*/ 8566796 w 8573133"/>
                <a:gd name="connsiteY1" fmla="*/ 2 h 3549"/>
                <a:gd name="connsiteX2" fmla="*/ 8573135 w 8573133"/>
                <a:gd name="connsiteY2" fmla="*/ 3552 h 3549"/>
                <a:gd name="connsiteX3" fmla="*/ 7798346 w 8573133"/>
                <a:gd name="connsiteY3" fmla="*/ 3552 h 3549"/>
                <a:gd name="connsiteX4" fmla="*/ 7793148 w 8573133"/>
                <a:gd name="connsiteY4" fmla="*/ 2 h 3549"/>
                <a:gd name="connsiteX5" fmla="*/ 7014873 w 8573133"/>
                <a:gd name="connsiteY5" fmla="*/ 2 h 3549"/>
                <a:gd name="connsiteX6" fmla="*/ 7784085 w 8573133"/>
                <a:gd name="connsiteY6" fmla="*/ 2 h 3549"/>
                <a:gd name="connsiteX7" fmla="*/ 7789218 w 8573133"/>
                <a:gd name="connsiteY7" fmla="*/ 3552 h 3549"/>
                <a:gd name="connsiteX8" fmla="*/ 7018866 w 8573133"/>
                <a:gd name="connsiteY8" fmla="*/ 3552 h 3549"/>
                <a:gd name="connsiteX9" fmla="*/ 7014873 w 8573133"/>
                <a:gd name="connsiteY9" fmla="*/ 2 h 3549"/>
                <a:gd name="connsiteX10" fmla="*/ 6236661 w 8573133"/>
                <a:gd name="connsiteY10" fmla="*/ 2 h 3549"/>
                <a:gd name="connsiteX11" fmla="*/ 7005682 w 8573133"/>
                <a:gd name="connsiteY11" fmla="*/ 2 h 3549"/>
                <a:gd name="connsiteX12" fmla="*/ 7009676 w 8573133"/>
                <a:gd name="connsiteY12" fmla="*/ 3552 h 3549"/>
                <a:gd name="connsiteX13" fmla="*/ 6239513 w 8573133"/>
                <a:gd name="connsiteY13" fmla="*/ 3552 h 3549"/>
                <a:gd name="connsiteX14" fmla="*/ 6236661 w 8573133"/>
                <a:gd name="connsiteY14" fmla="*/ 2 h 3549"/>
                <a:gd name="connsiteX15" fmla="*/ 5458449 w 8573133"/>
                <a:gd name="connsiteY15" fmla="*/ 2 h 3549"/>
                <a:gd name="connsiteX16" fmla="*/ 6227597 w 8573133"/>
                <a:gd name="connsiteY16" fmla="*/ 2 h 3549"/>
                <a:gd name="connsiteX17" fmla="*/ 6230449 w 8573133"/>
                <a:gd name="connsiteY17" fmla="*/ 3552 h 3549"/>
                <a:gd name="connsiteX18" fmla="*/ 5460161 w 8573133"/>
                <a:gd name="connsiteY18" fmla="*/ 3552 h 3549"/>
                <a:gd name="connsiteX19" fmla="*/ 5458449 w 8573133"/>
                <a:gd name="connsiteY19" fmla="*/ 2 h 3549"/>
                <a:gd name="connsiteX20" fmla="*/ 4680237 w 8573133"/>
                <a:gd name="connsiteY20" fmla="*/ 2 h 3549"/>
                <a:gd name="connsiteX21" fmla="*/ 5449385 w 8573133"/>
                <a:gd name="connsiteY21" fmla="*/ 2 h 3549"/>
                <a:gd name="connsiteX22" fmla="*/ 5451097 w 8573133"/>
                <a:gd name="connsiteY22" fmla="*/ 3552 h 3549"/>
                <a:gd name="connsiteX23" fmla="*/ 4680808 w 8573133"/>
                <a:gd name="connsiteY23" fmla="*/ 3552 h 3549"/>
                <a:gd name="connsiteX24" fmla="*/ 4680237 w 8573133"/>
                <a:gd name="connsiteY24" fmla="*/ 2 h 3549"/>
                <a:gd name="connsiteX25" fmla="*/ 3901899 w 8573133"/>
                <a:gd name="connsiteY25" fmla="*/ 2 h 3549"/>
                <a:gd name="connsiteX26" fmla="*/ 4671174 w 8573133"/>
                <a:gd name="connsiteY26" fmla="*/ 2 h 3549"/>
                <a:gd name="connsiteX27" fmla="*/ 4671744 w 8573133"/>
                <a:gd name="connsiteY27" fmla="*/ 3552 h 3549"/>
                <a:gd name="connsiteX28" fmla="*/ 3901328 w 8573133"/>
                <a:gd name="connsiteY28" fmla="*/ 3552 h 3549"/>
                <a:gd name="connsiteX29" fmla="*/ 3901899 w 8573133"/>
                <a:gd name="connsiteY29" fmla="*/ 2 h 3549"/>
                <a:gd name="connsiteX30" fmla="*/ 3123687 w 8573133"/>
                <a:gd name="connsiteY30" fmla="*/ 2 h 3549"/>
                <a:gd name="connsiteX31" fmla="*/ 3892835 w 8573133"/>
                <a:gd name="connsiteY31" fmla="*/ 2 h 3549"/>
                <a:gd name="connsiteX32" fmla="*/ 3892264 w 8573133"/>
                <a:gd name="connsiteY32" fmla="*/ 3552 h 3549"/>
                <a:gd name="connsiteX33" fmla="*/ 3121976 w 8573133"/>
                <a:gd name="connsiteY33" fmla="*/ 3552 h 3549"/>
                <a:gd name="connsiteX34" fmla="*/ 3123687 w 8573133"/>
                <a:gd name="connsiteY34" fmla="*/ 2 h 3549"/>
                <a:gd name="connsiteX35" fmla="*/ 2345475 w 8573133"/>
                <a:gd name="connsiteY35" fmla="*/ 2 h 3549"/>
                <a:gd name="connsiteX36" fmla="*/ 3114623 w 8573133"/>
                <a:gd name="connsiteY36" fmla="*/ 2 h 3549"/>
                <a:gd name="connsiteX37" fmla="*/ 3112912 w 8573133"/>
                <a:gd name="connsiteY37" fmla="*/ 3552 h 3549"/>
                <a:gd name="connsiteX38" fmla="*/ 2342623 w 8573133"/>
                <a:gd name="connsiteY38" fmla="*/ 3552 h 3549"/>
                <a:gd name="connsiteX39" fmla="*/ 2345475 w 8573133"/>
                <a:gd name="connsiteY39" fmla="*/ 2 h 3549"/>
                <a:gd name="connsiteX40" fmla="*/ 1567263 w 8573133"/>
                <a:gd name="connsiteY40" fmla="*/ 2 h 3549"/>
                <a:gd name="connsiteX41" fmla="*/ 2336411 w 8573133"/>
                <a:gd name="connsiteY41" fmla="*/ 2 h 3549"/>
                <a:gd name="connsiteX42" fmla="*/ 2333559 w 8573133"/>
                <a:gd name="connsiteY42" fmla="*/ 3552 h 3549"/>
                <a:gd name="connsiteX43" fmla="*/ 1563270 w 8573133"/>
                <a:gd name="connsiteY43" fmla="*/ 3552 h 3549"/>
                <a:gd name="connsiteX44" fmla="*/ 1567263 w 8573133"/>
                <a:gd name="connsiteY44" fmla="*/ 2 h 3549"/>
                <a:gd name="connsiteX45" fmla="*/ 788988 w 8573133"/>
                <a:gd name="connsiteY45" fmla="*/ 2 h 3549"/>
                <a:gd name="connsiteX46" fmla="*/ 1558199 w 8573133"/>
                <a:gd name="connsiteY46" fmla="*/ 2 h 3549"/>
                <a:gd name="connsiteX47" fmla="*/ 1554206 w 8573133"/>
                <a:gd name="connsiteY47" fmla="*/ 3552 h 3549"/>
                <a:gd name="connsiteX48" fmla="*/ 783854 w 8573133"/>
                <a:gd name="connsiteY48" fmla="*/ 3552 h 3549"/>
                <a:gd name="connsiteX49" fmla="*/ 788988 w 8573133"/>
                <a:gd name="connsiteY49" fmla="*/ 2 h 3549"/>
                <a:gd name="connsiteX50" fmla="*/ 6276 w 8573133"/>
                <a:gd name="connsiteY50" fmla="*/ 2 h 3549"/>
                <a:gd name="connsiteX51" fmla="*/ 779924 w 8573133"/>
                <a:gd name="connsiteY51" fmla="*/ 2 h 3549"/>
                <a:gd name="connsiteX52" fmla="*/ 774727 w 8573133"/>
                <a:gd name="connsiteY52" fmla="*/ 3552 h 3549"/>
                <a:gd name="connsiteX53" fmla="*/ 1 w 8573133"/>
                <a:gd name="connsiteY53" fmla="*/ 3552 h 3549"/>
                <a:gd name="connsiteX54" fmla="*/ 6339 w 8573133"/>
                <a:gd name="connsiteY54" fmla="*/ 2 h 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573133" h="3549">
                  <a:moveTo>
                    <a:pt x="7793148" y="2"/>
                  </a:moveTo>
                  <a:lnTo>
                    <a:pt x="8566796" y="2"/>
                  </a:lnTo>
                  <a:lnTo>
                    <a:pt x="8573135" y="3552"/>
                  </a:lnTo>
                  <a:lnTo>
                    <a:pt x="7798346" y="3552"/>
                  </a:lnTo>
                  <a:lnTo>
                    <a:pt x="7793148" y="2"/>
                  </a:lnTo>
                  <a:moveTo>
                    <a:pt x="7014873" y="2"/>
                  </a:moveTo>
                  <a:lnTo>
                    <a:pt x="7784085" y="2"/>
                  </a:lnTo>
                  <a:lnTo>
                    <a:pt x="7789218" y="3552"/>
                  </a:lnTo>
                  <a:lnTo>
                    <a:pt x="7018866" y="3552"/>
                  </a:lnTo>
                  <a:lnTo>
                    <a:pt x="7014873" y="2"/>
                  </a:lnTo>
                  <a:moveTo>
                    <a:pt x="6236661" y="2"/>
                  </a:moveTo>
                  <a:lnTo>
                    <a:pt x="7005682" y="2"/>
                  </a:lnTo>
                  <a:lnTo>
                    <a:pt x="7009676" y="3552"/>
                  </a:lnTo>
                  <a:lnTo>
                    <a:pt x="6239513" y="3552"/>
                  </a:lnTo>
                  <a:lnTo>
                    <a:pt x="6236661" y="2"/>
                  </a:lnTo>
                  <a:moveTo>
                    <a:pt x="5458449" y="2"/>
                  </a:moveTo>
                  <a:lnTo>
                    <a:pt x="6227597" y="2"/>
                  </a:lnTo>
                  <a:lnTo>
                    <a:pt x="6230449" y="3552"/>
                  </a:lnTo>
                  <a:lnTo>
                    <a:pt x="5460161" y="3552"/>
                  </a:lnTo>
                  <a:lnTo>
                    <a:pt x="5458449" y="2"/>
                  </a:lnTo>
                  <a:moveTo>
                    <a:pt x="4680237" y="2"/>
                  </a:moveTo>
                  <a:lnTo>
                    <a:pt x="5449385" y="2"/>
                  </a:lnTo>
                  <a:lnTo>
                    <a:pt x="5451097" y="3552"/>
                  </a:lnTo>
                  <a:lnTo>
                    <a:pt x="4680808" y="3552"/>
                  </a:lnTo>
                  <a:lnTo>
                    <a:pt x="4680237" y="2"/>
                  </a:lnTo>
                  <a:moveTo>
                    <a:pt x="3901899" y="2"/>
                  </a:moveTo>
                  <a:lnTo>
                    <a:pt x="4671174" y="2"/>
                  </a:lnTo>
                  <a:lnTo>
                    <a:pt x="4671744" y="3552"/>
                  </a:lnTo>
                  <a:lnTo>
                    <a:pt x="3901328" y="3552"/>
                  </a:lnTo>
                  <a:lnTo>
                    <a:pt x="3901899" y="2"/>
                  </a:lnTo>
                  <a:moveTo>
                    <a:pt x="3123687" y="2"/>
                  </a:moveTo>
                  <a:lnTo>
                    <a:pt x="3892835" y="2"/>
                  </a:lnTo>
                  <a:lnTo>
                    <a:pt x="3892264" y="3552"/>
                  </a:lnTo>
                  <a:lnTo>
                    <a:pt x="3121976" y="3552"/>
                  </a:lnTo>
                  <a:lnTo>
                    <a:pt x="3123687" y="2"/>
                  </a:lnTo>
                  <a:moveTo>
                    <a:pt x="2345475" y="2"/>
                  </a:moveTo>
                  <a:lnTo>
                    <a:pt x="3114623" y="2"/>
                  </a:lnTo>
                  <a:lnTo>
                    <a:pt x="3112912" y="3552"/>
                  </a:lnTo>
                  <a:lnTo>
                    <a:pt x="2342623" y="3552"/>
                  </a:lnTo>
                  <a:lnTo>
                    <a:pt x="2345475" y="2"/>
                  </a:lnTo>
                  <a:moveTo>
                    <a:pt x="1567263" y="2"/>
                  </a:moveTo>
                  <a:lnTo>
                    <a:pt x="2336411" y="2"/>
                  </a:lnTo>
                  <a:lnTo>
                    <a:pt x="2333559" y="3552"/>
                  </a:lnTo>
                  <a:lnTo>
                    <a:pt x="1563270" y="3552"/>
                  </a:lnTo>
                  <a:lnTo>
                    <a:pt x="1567263" y="2"/>
                  </a:lnTo>
                  <a:moveTo>
                    <a:pt x="788988" y="2"/>
                  </a:moveTo>
                  <a:lnTo>
                    <a:pt x="1558199" y="2"/>
                  </a:lnTo>
                  <a:lnTo>
                    <a:pt x="1554206" y="3552"/>
                  </a:lnTo>
                  <a:lnTo>
                    <a:pt x="783854" y="3552"/>
                  </a:lnTo>
                  <a:lnTo>
                    <a:pt x="788988" y="2"/>
                  </a:lnTo>
                  <a:moveTo>
                    <a:pt x="6276" y="2"/>
                  </a:moveTo>
                  <a:lnTo>
                    <a:pt x="779924" y="2"/>
                  </a:lnTo>
                  <a:lnTo>
                    <a:pt x="774727" y="3552"/>
                  </a:lnTo>
                  <a:lnTo>
                    <a:pt x="1" y="3552"/>
                  </a:lnTo>
                  <a:lnTo>
                    <a:pt x="6339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31554671-091A-4CF2-A503-E5A3FB8D2626}"/>
                </a:ext>
              </a:extLst>
            </p:cNvPr>
            <p:cNvSpPr/>
            <p:nvPr/>
          </p:nvSpPr>
          <p:spPr>
            <a:xfrm>
              <a:off x="2103844" y="5675852"/>
              <a:ext cx="7984309" cy="3042"/>
            </a:xfrm>
            <a:custGeom>
              <a:avLst/>
              <a:gdLst>
                <a:gd name="connsiteX0" fmla="*/ 7258072 w 7984308"/>
                <a:gd name="connsiteY0" fmla="*/ 2 h 3042"/>
                <a:gd name="connsiteX1" fmla="*/ 7978859 w 7984308"/>
                <a:gd name="connsiteY1" fmla="*/ 2 h 3042"/>
                <a:gd name="connsiteX2" fmla="*/ 7984310 w 7984308"/>
                <a:gd name="connsiteY2" fmla="*/ 3045 h 3042"/>
                <a:gd name="connsiteX3" fmla="*/ 7262636 w 7984308"/>
                <a:gd name="connsiteY3" fmla="*/ 3045 h 3042"/>
                <a:gd name="connsiteX4" fmla="*/ 7258136 w 7984308"/>
                <a:gd name="connsiteY4" fmla="*/ 2 h 3042"/>
                <a:gd name="connsiteX5" fmla="*/ 6533292 w 7984308"/>
                <a:gd name="connsiteY5" fmla="*/ 2 h 3042"/>
                <a:gd name="connsiteX6" fmla="*/ 7249516 w 7984308"/>
                <a:gd name="connsiteY6" fmla="*/ 2 h 3042"/>
                <a:gd name="connsiteX7" fmla="*/ 7254016 w 7984308"/>
                <a:gd name="connsiteY7" fmla="*/ 3045 h 3042"/>
                <a:gd name="connsiteX8" fmla="*/ 6536714 w 7984308"/>
                <a:gd name="connsiteY8" fmla="*/ 3045 h 3042"/>
                <a:gd name="connsiteX9" fmla="*/ 6533229 w 7984308"/>
                <a:gd name="connsiteY9" fmla="*/ 2 h 3042"/>
                <a:gd name="connsiteX10" fmla="*/ 5808385 w 7984308"/>
                <a:gd name="connsiteY10" fmla="*/ 2 h 3042"/>
                <a:gd name="connsiteX11" fmla="*/ 6524609 w 7984308"/>
                <a:gd name="connsiteY11" fmla="*/ 2 h 3042"/>
                <a:gd name="connsiteX12" fmla="*/ 6528094 w 7984308"/>
                <a:gd name="connsiteY12" fmla="*/ 3045 h 3042"/>
                <a:gd name="connsiteX13" fmla="*/ 5811174 w 7984308"/>
                <a:gd name="connsiteY13" fmla="*/ 3045 h 3042"/>
                <a:gd name="connsiteX14" fmla="*/ 5808702 w 7984308"/>
                <a:gd name="connsiteY14" fmla="*/ 2 h 3042"/>
                <a:gd name="connsiteX15" fmla="*/ 5083858 w 7984308"/>
                <a:gd name="connsiteY15" fmla="*/ 2 h 3042"/>
                <a:gd name="connsiteX16" fmla="*/ 5800082 w 7984308"/>
                <a:gd name="connsiteY16" fmla="*/ 2 h 3042"/>
                <a:gd name="connsiteX17" fmla="*/ 5802554 w 7984308"/>
                <a:gd name="connsiteY17" fmla="*/ 3045 h 3042"/>
                <a:gd name="connsiteX18" fmla="*/ 5085062 w 7984308"/>
                <a:gd name="connsiteY18" fmla="*/ 3045 h 3042"/>
                <a:gd name="connsiteX19" fmla="*/ 5083541 w 7984308"/>
                <a:gd name="connsiteY19" fmla="*/ 2 h 3042"/>
                <a:gd name="connsiteX20" fmla="*/ 4358761 w 7984308"/>
                <a:gd name="connsiteY20" fmla="*/ 2 h 3042"/>
                <a:gd name="connsiteX21" fmla="*/ 5074984 w 7984308"/>
                <a:gd name="connsiteY21" fmla="*/ 2 h 3042"/>
                <a:gd name="connsiteX22" fmla="*/ 5076442 w 7984308"/>
                <a:gd name="connsiteY22" fmla="*/ 3045 h 3042"/>
                <a:gd name="connsiteX23" fmla="*/ 4359268 w 7984308"/>
                <a:gd name="connsiteY23" fmla="*/ 3045 h 3042"/>
                <a:gd name="connsiteX24" fmla="*/ 4358761 w 7984308"/>
                <a:gd name="connsiteY24" fmla="*/ 2 h 3042"/>
                <a:gd name="connsiteX25" fmla="*/ 3633853 w 7984308"/>
                <a:gd name="connsiteY25" fmla="*/ 2 h 3042"/>
                <a:gd name="connsiteX26" fmla="*/ 4350077 w 7984308"/>
                <a:gd name="connsiteY26" fmla="*/ 2 h 3042"/>
                <a:gd name="connsiteX27" fmla="*/ 4350584 w 7984308"/>
                <a:gd name="connsiteY27" fmla="*/ 3045 h 3042"/>
                <a:gd name="connsiteX28" fmla="*/ 3633347 w 7984308"/>
                <a:gd name="connsiteY28" fmla="*/ 3045 h 3042"/>
                <a:gd name="connsiteX29" fmla="*/ 3633853 w 7984308"/>
                <a:gd name="connsiteY29" fmla="*/ 2 h 3042"/>
                <a:gd name="connsiteX30" fmla="*/ 2909010 w 7984308"/>
                <a:gd name="connsiteY30" fmla="*/ 2 h 3042"/>
                <a:gd name="connsiteX31" fmla="*/ 3625234 w 7984308"/>
                <a:gd name="connsiteY31" fmla="*/ 2 h 3042"/>
                <a:gd name="connsiteX32" fmla="*/ 3624726 w 7984308"/>
                <a:gd name="connsiteY32" fmla="*/ 3045 h 3042"/>
                <a:gd name="connsiteX33" fmla="*/ 2907552 w 7984308"/>
                <a:gd name="connsiteY33" fmla="*/ 3045 h 3042"/>
                <a:gd name="connsiteX34" fmla="*/ 2909010 w 7984308"/>
                <a:gd name="connsiteY34" fmla="*/ 2 h 3042"/>
                <a:gd name="connsiteX35" fmla="*/ 2184166 w 7984308"/>
                <a:gd name="connsiteY35" fmla="*/ 2 h 3042"/>
                <a:gd name="connsiteX36" fmla="*/ 2900390 w 7984308"/>
                <a:gd name="connsiteY36" fmla="*/ 2 h 3042"/>
                <a:gd name="connsiteX37" fmla="*/ 2898869 w 7984308"/>
                <a:gd name="connsiteY37" fmla="*/ 3045 h 3042"/>
                <a:gd name="connsiteX38" fmla="*/ 2181694 w 7984308"/>
                <a:gd name="connsiteY38" fmla="*/ 3045 h 3042"/>
                <a:gd name="connsiteX39" fmla="*/ 2184166 w 7984308"/>
                <a:gd name="connsiteY39" fmla="*/ 2 h 3042"/>
                <a:gd name="connsiteX40" fmla="*/ 1459386 w 7984308"/>
                <a:gd name="connsiteY40" fmla="*/ 2 h 3042"/>
                <a:gd name="connsiteX41" fmla="*/ 2175609 w 7984308"/>
                <a:gd name="connsiteY41" fmla="*/ 2 h 3042"/>
                <a:gd name="connsiteX42" fmla="*/ 2173138 w 7984308"/>
                <a:gd name="connsiteY42" fmla="*/ 3045 h 3042"/>
                <a:gd name="connsiteX43" fmla="*/ 1455900 w 7984308"/>
                <a:gd name="connsiteY43" fmla="*/ 3045 h 3042"/>
                <a:gd name="connsiteX44" fmla="*/ 1459386 w 7984308"/>
                <a:gd name="connsiteY44" fmla="*/ 2 h 3042"/>
                <a:gd name="connsiteX45" fmla="*/ 734225 w 7984308"/>
                <a:gd name="connsiteY45" fmla="*/ 2 h 3042"/>
                <a:gd name="connsiteX46" fmla="*/ 1450449 w 7984308"/>
                <a:gd name="connsiteY46" fmla="*/ 2 h 3042"/>
                <a:gd name="connsiteX47" fmla="*/ 1446963 w 7984308"/>
                <a:gd name="connsiteY47" fmla="*/ 3045 h 3042"/>
                <a:gd name="connsiteX48" fmla="*/ 729979 w 7984308"/>
                <a:gd name="connsiteY48" fmla="*/ 3045 h 3042"/>
                <a:gd name="connsiteX49" fmla="*/ 734225 w 7984308"/>
                <a:gd name="connsiteY49" fmla="*/ 2 h 3042"/>
                <a:gd name="connsiteX50" fmla="*/ 5325 w 7984308"/>
                <a:gd name="connsiteY50" fmla="*/ 2 h 3042"/>
                <a:gd name="connsiteX51" fmla="*/ 726049 w 7984308"/>
                <a:gd name="connsiteY51" fmla="*/ 2 h 3042"/>
                <a:gd name="connsiteX52" fmla="*/ 721549 w 7984308"/>
                <a:gd name="connsiteY52" fmla="*/ 3045 h 3042"/>
                <a:gd name="connsiteX53" fmla="*/ 1 w 7984308"/>
                <a:gd name="connsiteY53" fmla="*/ 3045 h 3042"/>
                <a:gd name="connsiteX54" fmla="*/ 5325 w 7984308"/>
                <a:gd name="connsiteY54" fmla="*/ 2 h 3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984308" h="3042">
                  <a:moveTo>
                    <a:pt x="7258072" y="2"/>
                  </a:moveTo>
                  <a:lnTo>
                    <a:pt x="7978859" y="2"/>
                  </a:lnTo>
                  <a:lnTo>
                    <a:pt x="7984310" y="3045"/>
                  </a:lnTo>
                  <a:lnTo>
                    <a:pt x="7262636" y="3045"/>
                  </a:lnTo>
                  <a:lnTo>
                    <a:pt x="7258136" y="2"/>
                  </a:lnTo>
                  <a:moveTo>
                    <a:pt x="6533292" y="2"/>
                  </a:moveTo>
                  <a:lnTo>
                    <a:pt x="7249516" y="2"/>
                  </a:lnTo>
                  <a:lnTo>
                    <a:pt x="7254016" y="3045"/>
                  </a:lnTo>
                  <a:lnTo>
                    <a:pt x="6536714" y="3045"/>
                  </a:lnTo>
                  <a:lnTo>
                    <a:pt x="6533229" y="2"/>
                  </a:lnTo>
                  <a:moveTo>
                    <a:pt x="5808385" y="2"/>
                  </a:moveTo>
                  <a:lnTo>
                    <a:pt x="6524609" y="2"/>
                  </a:lnTo>
                  <a:lnTo>
                    <a:pt x="6528094" y="3045"/>
                  </a:lnTo>
                  <a:lnTo>
                    <a:pt x="5811174" y="3045"/>
                  </a:lnTo>
                  <a:lnTo>
                    <a:pt x="5808702" y="2"/>
                  </a:lnTo>
                  <a:moveTo>
                    <a:pt x="5083858" y="2"/>
                  </a:moveTo>
                  <a:lnTo>
                    <a:pt x="5800082" y="2"/>
                  </a:lnTo>
                  <a:lnTo>
                    <a:pt x="5802554" y="3045"/>
                  </a:lnTo>
                  <a:lnTo>
                    <a:pt x="5085062" y="3045"/>
                  </a:lnTo>
                  <a:lnTo>
                    <a:pt x="5083541" y="2"/>
                  </a:lnTo>
                  <a:moveTo>
                    <a:pt x="4358761" y="2"/>
                  </a:moveTo>
                  <a:lnTo>
                    <a:pt x="5074984" y="2"/>
                  </a:lnTo>
                  <a:lnTo>
                    <a:pt x="5076442" y="3045"/>
                  </a:lnTo>
                  <a:lnTo>
                    <a:pt x="4359268" y="3045"/>
                  </a:lnTo>
                  <a:lnTo>
                    <a:pt x="4358761" y="2"/>
                  </a:lnTo>
                  <a:moveTo>
                    <a:pt x="3633853" y="2"/>
                  </a:moveTo>
                  <a:lnTo>
                    <a:pt x="4350077" y="2"/>
                  </a:lnTo>
                  <a:lnTo>
                    <a:pt x="4350584" y="3045"/>
                  </a:lnTo>
                  <a:lnTo>
                    <a:pt x="3633347" y="3045"/>
                  </a:lnTo>
                  <a:lnTo>
                    <a:pt x="3633853" y="2"/>
                  </a:lnTo>
                  <a:moveTo>
                    <a:pt x="2909010" y="2"/>
                  </a:moveTo>
                  <a:lnTo>
                    <a:pt x="3625234" y="2"/>
                  </a:lnTo>
                  <a:lnTo>
                    <a:pt x="3624726" y="3045"/>
                  </a:lnTo>
                  <a:lnTo>
                    <a:pt x="2907552" y="3045"/>
                  </a:lnTo>
                  <a:lnTo>
                    <a:pt x="2909010" y="2"/>
                  </a:lnTo>
                  <a:moveTo>
                    <a:pt x="2184166" y="2"/>
                  </a:moveTo>
                  <a:lnTo>
                    <a:pt x="2900390" y="2"/>
                  </a:lnTo>
                  <a:lnTo>
                    <a:pt x="2898869" y="3045"/>
                  </a:lnTo>
                  <a:lnTo>
                    <a:pt x="2181694" y="3045"/>
                  </a:lnTo>
                  <a:lnTo>
                    <a:pt x="2184166" y="2"/>
                  </a:lnTo>
                  <a:moveTo>
                    <a:pt x="1459386" y="2"/>
                  </a:moveTo>
                  <a:lnTo>
                    <a:pt x="2175609" y="2"/>
                  </a:lnTo>
                  <a:lnTo>
                    <a:pt x="2173138" y="3045"/>
                  </a:lnTo>
                  <a:lnTo>
                    <a:pt x="1455900" y="3045"/>
                  </a:lnTo>
                  <a:lnTo>
                    <a:pt x="1459386" y="2"/>
                  </a:lnTo>
                  <a:moveTo>
                    <a:pt x="734225" y="2"/>
                  </a:moveTo>
                  <a:lnTo>
                    <a:pt x="1450449" y="2"/>
                  </a:lnTo>
                  <a:lnTo>
                    <a:pt x="1446963" y="3045"/>
                  </a:lnTo>
                  <a:lnTo>
                    <a:pt x="729979" y="3045"/>
                  </a:lnTo>
                  <a:lnTo>
                    <a:pt x="734225" y="2"/>
                  </a:lnTo>
                  <a:moveTo>
                    <a:pt x="5325" y="2"/>
                  </a:moveTo>
                  <a:lnTo>
                    <a:pt x="726049" y="2"/>
                  </a:lnTo>
                  <a:lnTo>
                    <a:pt x="721549" y="3045"/>
                  </a:lnTo>
                  <a:lnTo>
                    <a:pt x="1" y="3045"/>
                  </a:lnTo>
                  <a:lnTo>
                    <a:pt x="5325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97E8378C-E1B9-4B00-8C7C-A4D6C1244FC4}"/>
                </a:ext>
              </a:extLst>
            </p:cNvPr>
            <p:cNvSpPr/>
            <p:nvPr/>
          </p:nvSpPr>
          <p:spPr>
            <a:xfrm>
              <a:off x="2360545" y="5531592"/>
              <a:ext cx="7470720" cy="2725"/>
            </a:xfrm>
            <a:custGeom>
              <a:avLst/>
              <a:gdLst>
                <a:gd name="connsiteX0" fmla="*/ 6791639 w 7470719"/>
                <a:gd name="connsiteY0" fmla="*/ 2 h 2725"/>
                <a:gd name="connsiteX1" fmla="*/ 7465967 w 7470719"/>
                <a:gd name="connsiteY1" fmla="*/ 2 h 2725"/>
                <a:gd name="connsiteX2" fmla="*/ 7470720 w 7470719"/>
                <a:gd name="connsiteY2" fmla="*/ 2728 h 2725"/>
                <a:gd name="connsiteX3" fmla="*/ 6795569 w 7470719"/>
                <a:gd name="connsiteY3" fmla="*/ 2728 h 2725"/>
                <a:gd name="connsiteX4" fmla="*/ 6791639 w 7470719"/>
                <a:gd name="connsiteY4" fmla="*/ 2 h 2725"/>
                <a:gd name="connsiteX5" fmla="*/ 6113445 w 7470719"/>
                <a:gd name="connsiteY5" fmla="*/ 2 h 2725"/>
                <a:gd name="connsiteX6" fmla="*/ 6784097 w 7470719"/>
                <a:gd name="connsiteY6" fmla="*/ 2 h 2725"/>
                <a:gd name="connsiteX7" fmla="*/ 6787963 w 7470719"/>
                <a:gd name="connsiteY7" fmla="*/ 2728 h 2725"/>
                <a:gd name="connsiteX8" fmla="*/ 6116361 w 7470719"/>
                <a:gd name="connsiteY8" fmla="*/ 2728 h 2725"/>
                <a:gd name="connsiteX9" fmla="*/ 6113319 w 7470719"/>
                <a:gd name="connsiteY9" fmla="*/ 2 h 2725"/>
                <a:gd name="connsiteX10" fmla="*/ 5435125 w 7470719"/>
                <a:gd name="connsiteY10" fmla="*/ 2 h 2725"/>
                <a:gd name="connsiteX11" fmla="*/ 6105459 w 7470719"/>
                <a:gd name="connsiteY11" fmla="*/ 2 h 2725"/>
                <a:gd name="connsiteX12" fmla="*/ 6108502 w 7470719"/>
                <a:gd name="connsiteY12" fmla="*/ 2728 h 2725"/>
                <a:gd name="connsiteX13" fmla="*/ 5437216 w 7470719"/>
                <a:gd name="connsiteY13" fmla="*/ 2728 h 2725"/>
                <a:gd name="connsiteX14" fmla="*/ 5435061 w 7470719"/>
                <a:gd name="connsiteY14" fmla="*/ 2 h 2725"/>
                <a:gd name="connsiteX15" fmla="*/ 4756867 w 7470719"/>
                <a:gd name="connsiteY15" fmla="*/ 2 h 2725"/>
                <a:gd name="connsiteX16" fmla="*/ 5427265 w 7470719"/>
                <a:gd name="connsiteY16" fmla="*/ 2 h 2725"/>
                <a:gd name="connsiteX17" fmla="*/ 5429420 w 7470719"/>
                <a:gd name="connsiteY17" fmla="*/ 2728 h 2725"/>
                <a:gd name="connsiteX18" fmla="*/ 4758198 w 7470719"/>
                <a:gd name="connsiteY18" fmla="*/ 2728 h 2725"/>
                <a:gd name="connsiteX19" fmla="*/ 4756867 w 7470719"/>
                <a:gd name="connsiteY19" fmla="*/ 2 h 2725"/>
                <a:gd name="connsiteX20" fmla="*/ 4078673 w 7470719"/>
                <a:gd name="connsiteY20" fmla="*/ 2 h 2725"/>
                <a:gd name="connsiteX21" fmla="*/ 4748881 w 7470719"/>
                <a:gd name="connsiteY21" fmla="*/ 2 h 2725"/>
                <a:gd name="connsiteX22" fmla="*/ 4750148 w 7470719"/>
                <a:gd name="connsiteY22" fmla="*/ 2728 h 2725"/>
                <a:gd name="connsiteX23" fmla="*/ 4078926 w 7470719"/>
                <a:gd name="connsiteY23" fmla="*/ 2728 h 2725"/>
                <a:gd name="connsiteX24" fmla="*/ 4078483 w 7470719"/>
                <a:gd name="connsiteY24" fmla="*/ 2 h 2725"/>
                <a:gd name="connsiteX25" fmla="*/ 3400289 w 7470719"/>
                <a:gd name="connsiteY25" fmla="*/ 2 h 2725"/>
                <a:gd name="connsiteX26" fmla="*/ 4070687 w 7470719"/>
                <a:gd name="connsiteY26" fmla="*/ 2 h 2725"/>
                <a:gd name="connsiteX27" fmla="*/ 4071130 w 7470719"/>
                <a:gd name="connsiteY27" fmla="*/ 2728 h 2725"/>
                <a:gd name="connsiteX28" fmla="*/ 3399465 w 7470719"/>
                <a:gd name="connsiteY28" fmla="*/ 2728 h 2725"/>
                <a:gd name="connsiteX29" fmla="*/ 3399908 w 7470719"/>
                <a:gd name="connsiteY29" fmla="*/ 2 h 2725"/>
                <a:gd name="connsiteX30" fmla="*/ 2721714 w 7470719"/>
                <a:gd name="connsiteY30" fmla="*/ 2 h 2725"/>
                <a:gd name="connsiteX31" fmla="*/ 3392239 w 7470719"/>
                <a:gd name="connsiteY31" fmla="*/ 2 h 2725"/>
                <a:gd name="connsiteX32" fmla="*/ 3391795 w 7470719"/>
                <a:gd name="connsiteY32" fmla="*/ 2728 h 2725"/>
                <a:gd name="connsiteX33" fmla="*/ 2720573 w 7470719"/>
                <a:gd name="connsiteY33" fmla="*/ 2728 h 2725"/>
                <a:gd name="connsiteX34" fmla="*/ 2721841 w 7470719"/>
                <a:gd name="connsiteY34" fmla="*/ 2 h 2725"/>
                <a:gd name="connsiteX35" fmla="*/ 2043647 w 7470719"/>
                <a:gd name="connsiteY35" fmla="*/ 2 h 2725"/>
                <a:gd name="connsiteX36" fmla="*/ 2713981 w 7470719"/>
                <a:gd name="connsiteY36" fmla="*/ 2 h 2725"/>
                <a:gd name="connsiteX37" fmla="*/ 2712651 w 7470719"/>
                <a:gd name="connsiteY37" fmla="*/ 2728 h 2725"/>
                <a:gd name="connsiteX38" fmla="*/ 2041428 w 7470719"/>
                <a:gd name="connsiteY38" fmla="*/ 2728 h 2725"/>
                <a:gd name="connsiteX39" fmla="*/ 2043584 w 7470719"/>
                <a:gd name="connsiteY39" fmla="*/ 2 h 2725"/>
                <a:gd name="connsiteX40" fmla="*/ 1365390 w 7470719"/>
                <a:gd name="connsiteY40" fmla="*/ 2 h 2725"/>
                <a:gd name="connsiteX41" fmla="*/ 2035661 w 7470719"/>
                <a:gd name="connsiteY41" fmla="*/ 2 h 2725"/>
                <a:gd name="connsiteX42" fmla="*/ 2033506 w 7470719"/>
                <a:gd name="connsiteY42" fmla="*/ 2728 h 2725"/>
                <a:gd name="connsiteX43" fmla="*/ 1362284 w 7470719"/>
                <a:gd name="connsiteY43" fmla="*/ 2728 h 2725"/>
                <a:gd name="connsiteX44" fmla="*/ 1365326 w 7470719"/>
                <a:gd name="connsiteY44" fmla="*/ 2 h 2725"/>
                <a:gd name="connsiteX45" fmla="*/ 687132 w 7470719"/>
                <a:gd name="connsiteY45" fmla="*/ 2 h 2725"/>
                <a:gd name="connsiteX46" fmla="*/ 1357403 w 7470719"/>
                <a:gd name="connsiteY46" fmla="*/ 2 h 2725"/>
                <a:gd name="connsiteX47" fmla="*/ 1354361 w 7470719"/>
                <a:gd name="connsiteY47" fmla="*/ 2728 h 2725"/>
                <a:gd name="connsiteX48" fmla="*/ 683075 w 7470719"/>
                <a:gd name="connsiteY48" fmla="*/ 2728 h 2725"/>
                <a:gd name="connsiteX49" fmla="*/ 686942 w 7470719"/>
                <a:gd name="connsiteY49" fmla="*/ 2 h 2725"/>
                <a:gd name="connsiteX50" fmla="*/ 4755 w 7470719"/>
                <a:gd name="connsiteY50" fmla="*/ 2 h 2725"/>
                <a:gd name="connsiteX51" fmla="*/ 679082 w 7470719"/>
                <a:gd name="connsiteY51" fmla="*/ 2 h 2725"/>
                <a:gd name="connsiteX52" fmla="*/ 675153 w 7470719"/>
                <a:gd name="connsiteY52" fmla="*/ 2728 h 2725"/>
                <a:gd name="connsiteX53" fmla="*/ 1 w 7470719"/>
                <a:gd name="connsiteY53" fmla="*/ 2728 h 2725"/>
                <a:gd name="connsiteX54" fmla="*/ 4755 w 7470719"/>
                <a:gd name="connsiteY54" fmla="*/ 2 h 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470719" h="2725">
                  <a:moveTo>
                    <a:pt x="6791639" y="2"/>
                  </a:moveTo>
                  <a:lnTo>
                    <a:pt x="7465967" y="2"/>
                  </a:lnTo>
                  <a:lnTo>
                    <a:pt x="7470720" y="2728"/>
                  </a:lnTo>
                  <a:lnTo>
                    <a:pt x="6795569" y="2728"/>
                  </a:lnTo>
                  <a:lnTo>
                    <a:pt x="6791639" y="2"/>
                  </a:lnTo>
                  <a:moveTo>
                    <a:pt x="6113445" y="2"/>
                  </a:moveTo>
                  <a:lnTo>
                    <a:pt x="6784097" y="2"/>
                  </a:lnTo>
                  <a:lnTo>
                    <a:pt x="6787963" y="2728"/>
                  </a:lnTo>
                  <a:lnTo>
                    <a:pt x="6116361" y="2728"/>
                  </a:lnTo>
                  <a:lnTo>
                    <a:pt x="6113319" y="2"/>
                  </a:lnTo>
                  <a:moveTo>
                    <a:pt x="5435125" y="2"/>
                  </a:moveTo>
                  <a:lnTo>
                    <a:pt x="6105459" y="2"/>
                  </a:lnTo>
                  <a:lnTo>
                    <a:pt x="6108502" y="2728"/>
                  </a:lnTo>
                  <a:lnTo>
                    <a:pt x="5437216" y="2728"/>
                  </a:lnTo>
                  <a:lnTo>
                    <a:pt x="5435061" y="2"/>
                  </a:lnTo>
                  <a:moveTo>
                    <a:pt x="4756867" y="2"/>
                  </a:moveTo>
                  <a:lnTo>
                    <a:pt x="5427265" y="2"/>
                  </a:lnTo>
                  <a:lnTo>
                    <a:pt x="5429420" y="2728"/>
                  </a:lnTo>
                  <a:lnTo>
                    <a:pt x="4758198" y="2728"/>
                  </a:lnTo>
                  <a:lnTo>
                    <a:pt x="4756867" y="2"/>
                  </a:lnTo>
                  <a:moveTo>
                    <a:pt x="4078673" y="2"/>
                  </a:moveTo>
                  <a:lnTo>
                    <a:pt x="4748881" y="2"/>
                  </a:lnTo>
                  <a:lnTo>
                    <a:pt x="4750148" y="2728"/>
                  </a:lnTo>
                  <a:lnTo>
                    <a:pt x="4078926" y="2728"/>
                  </a:lnTo>
                  <a:lnTo>
                    <a:pt x="4078483" y="2"/>
                  </a:lnTo>
                  <a:moveTo>
                    <a:pt x="3400289" y="2"/>
                  </a:moveTo>
                  <a:lnTo>
                    <a:pt x="4070687" y="2"/>
                  </a:lnTo>
                  <a:lnTo>
                    <a:pt x="4071130" y="2728"/>
                  </a:lnTo>
                  <a:lnTo>
                    <a:pt x="3399465" y="2728"/>
                  </a:lnTo>
                  <a:lnTo>
                    <a:pt x="3399908" y="2"/>
                  </a:lnTo>
                  <a:moveTo>
                    <a:pt x="2721714" y="2"/>
                  </a:moveTo>
                  <a:lnTo>
                    <a:pt x="3392239" y="2"/>
                  </a:lnTo>
                  <a:lnTo>
                    <a:pt x="3391795" y="2728"/>
                  </a:lnTo>
                  <a:lnTo>
                    <a:pt x="2720573" y="2728"/>
                  </a:lnTo>
                  <a:lnTo>
                    <a:pt x="2721841" y="2"/>
                  </a:lnTo>
                  <a:moveTo>
                    <a:pt x="2043647" y="2"/>
                  </a:moveTo>
                  <a:lnTo>
                    <a:pt x="2713981" y="2"/>
                  </a:lnTo>
                  <a:lnTo>
                    <a:pt x="2712651" y="2728"/>
                  </a:lnTo>
                  <a:lnTo>
                    <a:pt x="2041428" y="2728"/>
                  </a:lnTo>
                  <a:lnTo>
                    <a:pt x="2043584" y="2"/>
                  </a:lnTo>
                  <a:moveTo>
                    <a:pt x="1365390" y="2"/>
                  </a:moveTo>
                  <a:lnTo>
                    <a:pt x="2035661" y="2"/>
                  </a:lnTo>
                  <a:lnTo>
                    <a:pt x="2033506" y="2728"/>
                  </a:lnTo>
                  <a:lnTo>
                    <a:pt x="1362284" y="2728"/>
                  </a:lnTo>
                  <a:lnTo>
                    <a:pt x="1365326" y="2"/>
                  </a:lnTo>
                  <a:moveTo>
                    <a:pt x="687132" y="2"/>
                  </a:moveTo>
                  <a:lnTo>
                    <a:pt x="1357403" y="2"/>
                  </a:lnTo>
                  <a:lnTo>
                    <a:pt x="1354361" y="2728"/>
                  </a:lnTo>
                  <a:lnTo>
                    <a:pt x="683075" y="2728"/>
                  </a:lnTo>
                  <a:lnTo>
                    <a:pt x="686942" y="2"/>
                  </a:lnTo>
                  <a:moveTo>
                    <a:pt x="4755" y="2"/>
                  </a:moveTo>
                  <a:lnTo>
                    <a:pt x="679082" y="2"/>
                  </a:lnTo>
                  <a:lnTo>
                    <a:pt x="675153" y="2728"/>
                  </a:lnTo>
                  <a:lnTo>
                    <a:pt x="1" y="2728"/>
                  </a:lnTo>
                  <a:lnTo>
                    <a:pt x="4755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id="{3F99C01F-5115-49FB-9A46-E64A41D9676E}"/>
                </a:ext>
              </a:extLst>
            </p:cNvPr>
            <p:cNvSpPr/>
            <p:nvPr/>
          </p:nvSpPr>
          <p:spPr>
            <a:xfrm>
              <a:off x="2586187" y="5404700"/>
              <a:ext cx="7019689" cy="2408"/>
            </a:xfrm>
            <a:custGeom>
              <a:avLst/>
              <a:gdLst>
                <a:gd name="connsiteX0" fmla="*/ 6381617 w 7019688"/>
                <a:gd name="connsiteY0" fmla="*/ 2 h 2408"/>
                <a:gd name="connsiteX1" fmla="*/ 7015443 w 7019688"/>
                <a:gd name="connsiteY1" fmla="*/ 2 h 2408"/>
                <a:gd name="connsiteX2" fmla="*/ 7019690 w 7019688"/>
                <a:gd name="connsiteY2" fmla="*/ 2411 h 2408"/>
                <a:gd name="connsiteX3" fmla="*/ 6385040 w 7019688"/>
                <a:gd name="connsiteY3" fmla="*/ 2411 h 2408"/>
                <a:gd name="connsiteX4" fmla="*/ 6381617 w 7019688"/>
                <a:gd name="connsiteY4" fmla="*/ 2 h 2408"/>
                <a:gd name="connsiteX5" fmla="*/ 5744178 w 7019688"/>
                <a:gd name="connsiteY5" fmla="*/ 2 h 2408"/>
                <a:gd name="connsiteX6" fmla="*/ 6374202 w 7019688"/>
                <a:gd name="connsiteY6" fmla="*/ 2 h 2408"/>
                <a:gd name="connsiteX7" fmla="*/ 6377624 w 7019688"/>
                <a:gd name="connsiteY7" fmla="*/ 2411 h 2408"/>
                <a:gd name="connsiteX8" fmla="*/ 5747157 w 7019688"/>
                <a:gd name="connsiteY8" fmla="*/ 2411 h 2408"/>
                <a:gd name="connsiteX9" fmla="*/ 5744431 w 7019688"/>
                <a:gd name="connsiteY9" fmla="*/ 2 h 2408"/>
                <a:gd name="connsiteX10" fmla="*/ 5107119 w 7019688"/>
                <a:gd name="connsiteY10" fmla="*/ 2 h 2408"/>
                <a:gd name="connsiteX11" fmla="*/ 5737016 w 7019688"/>
                <a:gd name="connsiteY11" fmla="*/ 2 h 2408"/>
                <a:gd name="connsiteX12" fmla="*/ 5739678 w 7019688"/>
                <a:gd name="connsiteY12" fmla="*/ 2411 h 2408"/>
                <a:gd name="connsiteX13" fmla="*/ 5109020 w 7019688"/>
                <a:gd name="connsiteY13" fmla="*/ 2411 h 2408"/>
                <a:gd name="connsiteX14" fmla="*/ 5107119 w 7019688"/>
                <a:gd name="connsiteY14" fmla="*/ 2 h 2408"/>
                <a:gd name="connsiteX15" fmla="*/ 4469743 w 7019688"/>
                <a:gd name="connsiteY15" fmla="*/ 2 h 2408"/>
                <a:gd name="connsiteX16" fmla="*/ 5099640 w 7019688"/>
                <a:gd name="connsiteY16" fmla="*/ 2 h 2408"/>
                <a:gd name="connsiteX17" fmla="*/ 5101605 w 7019688"/>
                <a:gd name="connsiteY17" fmla="*/ 2411 h 2408"/>
                <a:gd name="connsiteX18" fmla="*/ 4470631 w 7019688"/>
                <a:gd name="connsiteY18" fmla="*/ 2411 h 2408"/>
                <a:gd name="connsiteX19" fmla="*/ 4469490 w 7019688"/>
                <a:gd name="connsiteY19" fmla="*/ 2 h 2408"/>
                <a:gd name="connsiteX20" fmla="*/ 3832114 w 7019688"/>
                <a:gd name="connsiteY20" fmla="*/ 2 h 2408"/>
                <a:gd name="connsiteX21" fmla="*/ 4462074 w 7019688"/>
                <a:gd name="connsiteY21" fmla="*/ 2 h 2408"/>
                <a:gd name="connsiteX22" fmla="*/ 4463216 w 7019688"/>
                <a:gd name="connsiteY22" fmla="*/ 2411 h 2408"/>
                <a:gd name="connsiteX23" fmla="*/ 3832558 w 7019688"/>
                <a:gd name="connsiteY23" fmla="*/ 2411 h 2408"/>
                <a:gd name="connsiteX24" fmla="*/ 3832114 w 7019688"/>
                <a:gd name="connsiteY24" fmla="*/ 2 h 2408"/>
                <a:gd name="connsiteX25" fmla="*/ 3194739 w 7019688"/>
                <a:gd name="connsiteY25" fmla="*/ 2 h 2408"/>
                <a:gd name="connsiteX26" fmla="*/ 3824699 w 7019688"/>
                <a:gd name="connsiteY26" fmla="*/ 2 h 2408"/>
                <a:gd name="connsiteX27" fmla="*/ 3825079 w 7019688"/>
                <a:gd name="connsiteY27" fmla="*/ 2411 h 2408"/>
                <a:gd name="connsiteX28" fmla="*/ 3194358 w 7019688"/>
                <a:gd name="connsiteY28" fmla="*/ 2411 h 2408"/>
                <a:gd name="connsiteX29" fmla="*/ 3194739 w 7019688"/>
                <a:gd name="connsiteY29" fmla="*/ 2 h 2408"/>
                <a:gd name="connsiteX30" fmla="*/ 2557363 w 7019688"/>
                <a:gd name="connsiteY30" fmla="*/ 2 h 2408"/>
                <a:gd name="connsiteX31" fmla="*/ 3187323 w 7019688"/>
                <a:gd name="connsiteY31" fmla="*/ 2 h 2408"/>
                <a:gd name="connsiteX32" fmla="*/ 3186943 w 7019688"/>
                <a:gd name="connsiteY32" fmla="*/ 2411 h 2408"/>
                <a:gd name="connsiteX33" fmla="*/ 2556222 w 7019688"/>
                <a:gd name="connsiteY33" fmla="*/ 2411 h 2408"/>
                <a:gd name="connsiteX34" fmla="*/ 2557363 w 7019688"/>
                <a:gd name="connsiteY34" fmla="*/ 2 h 2408"/>
                <a:gd name="connsiteX35" fmla="*/ 1920051 w 7019688"/>
                <a:gd name="connsiteY35" fmla="*/ 2 h 2408"/>
                <a:gd name="connsiteX36" fmla="*/ 2549947 w 7019688"/>
                <a:gd name="connsiteY36" fmla="*/ 2 h 2408"/>
                <a:gd name="connsiteX37" fmla="*/ 2548807 w 7019688"/>
                <a:gd name="connsiteY37" fmla="*/ 2411 h 2408"/>
                <a:gd name="connsiteX38" fmla="*/ 1918149 w 7019688"/>
                <a:gd name="connsiteY38" fmla="*/ 2411 h 2408"/>
                <a:gd name="connsiteX39" fmla="*/ 1920051 w 7019688"/>
                <a:gd name="connsiteY39" fmla="*/ 2 h 2408"/>
                <a:gd name="connsiteX40" fmla="*/ 1282675 w 7019688"/>
                <a:gd name="connsiteY40" fmla="*/ 2 h 2408"/>
                <a:gd name="connsiteX41" fmla="*/ 1912508 w 7019688"/>
                <a:gd name="connsiteY41" fmla="*/ 2 h 2408"/>
                <a:gd name="connsiteX42" fmla="*/ 1910543 w 7019688"/>
                <a:gd name="connsiteY42" fmla="*/ 2411 h 2408"/>
                <a:gd name="connsiteX43" fmla="*/ 1279886 w 7019688"/>
                <a:gd name="connsiteY43" fmla="*/ 2411 h 2408"/>
                <a:gd name="connsiteX44" fmla="*/ 1282548 w 7019688"/>
                <a:gd name="connsiteY44" fmla="*/ 2 h 2408"/>
                <a:gd name="connsiteX45" fmla="*/ 645173 w 7019688"/>
                <a:gd name="connsiteY45" fmla="*/ 2 h 2408"/>
                <a:gd name="connsiteX46" fmla="*/ 1275133 w 7019688"/>
                <a:gd name="connsiteY46" fmla="*/ 2 h 2408"/>
                <a:gd name="connsiteX47" fmla="*/ 1272471 w 7019688"/>
                <a:gd name="connsiteY47" fmla="*/ 2411 h 2408"/>
                <a:gd name="connsiteX48" fmla="*/ 641813 w 7019688"/>
                <a:gd name="connsiteY48" fmla="*/ 2411 h 2408"/>
                <a:gd name="connsiteX49" fmla="*/ 645299 w 7019688"/>
                <a:gd name="connsiteY49" fmla="*/ 2 h 2408"/>
                <a:gd name="connsiteX50" fmla="*/ 4248 w 7019688"/>
                <a:gd name="connsiteY50" fmla="*/ 2 h 2408"/>
                <a:gd name="connsiteX51" fmla="*/ 638074 w 7019688"/>
                <a:gd name="connsiteY51" fmla="*/ 2 h 2408"/>
                <a:gd name="connsiteX52" fmla="*/ 634651 w 7019688"/>
                <a:gd name="connsiteY52" fmla="*/ 2411 h 2408"/>
                <a:gd name="connsiteX53" fmla="*/ 1 w 7019688"/>
                <a:gd name="connsiteY53" fmla="*/ 2411 h 2408"/>
                <a:gd name="connsiteX54" fmla="*/ 4248 w 7019688"/>
                <a:gd name="connsiteY54" fmla="*/ 2 h 2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019688" h="2408">
                  <a:moveTo>
                    <a:pt x="6381617" y="2"/>
                  </a:moveTo>
                  <a:lnTo>
                    <a:pt x="7015443" y="2"/>
                  </a:lnTo>
                  <a:lnTo>
                    <a:pt x="7019690" y="2411"/>
                  </a:lnTo>
                  <a:lnTo>
                    <a:pt x="6385040" y="2411"/>
                  </a:lnTo>
                  <a:lnTo>
                    <a:pt x="6381617" y="2"/>
                  </a:lnTo>
                  <a:moveTo>
                    <a:pt x="5744178" y="2"/>
                  </a:moveTo>
                  <a:lnTo>
                    <a:pt x="6374202" y="2"/>
                  </a:lnTo>
                  <a:lnTo>
                    <a:pt x="6377624" y="2411"/>
                  </a:lnTo>
                  <a:lnTo>
                    <a:pt x="5747157" y="2411"/>
                  </a:lnTo>
                  <a:lnTo>
                    <a:pt x="5744431" y="2"/>
                  </a:lnTo>
                  <a:moveTo>
                    <a:pt x="5107119" y="2"/>
                  </a:moveTo>
                  <a:lnTo>
                    <a:pt x="5737016" y="2"/>
                  </a:lnTo>
                  <a:lnTo>
                    <a:pt x="5739678" y="2411"/>
                  </a:lnTo>
                  <a:lnTo>
                    <a:pt x="5109020" y="2411"/>
                  </a:lnTo>
                  <a:lnTo>
                    <a:pt x="5107119" y="2"/>
                  </a:lnTo>
                  <a:moveTo>
                    <a:pt x="4469743" y="2"/>
                  </a:moveTo>
                  <a:lnTo>
                    <a:pt x="5099640" y="2"/>
                  </a:lnTo>
                  <a:lnTo>
                    <a:pt x="5101605" y="2411"/>
                  </a:lnTo>
                  <a:lnTo>
                    <a:pt x="4470631" y="2411"/>
                  </a:lnTo>
                  <a:lnTo>
                    <a:pt x="4469490" y="2"/>
                  </a:lnTo>
                  <a:moveTo>
                    <a:pt x="3832114" y="2"/>
                  </a:moveTo>
                  <a:lnTo>
                    <a:pt x="4462074" y="2"/>
                  </a:lnTo>
                  <a:lnTo>
                    <a:pt x="4463216" y="2411"/>
                  </a:lnTo>
                  <a:lnTo>
                    <a:pt x="3832558" y="2411"/>
                  </a:lnTo>
                  <a:lnTo>
                    <a:pt x="3832114" y="2"/>
                  </a:lnTo>
                  <a:moveTo>
                    <a:pt x="3194739" y="2"/>
                  </a:moveTo>
                  <a:lnTo>
                    <a:pt x="3824699" y="2"/>
                  </a:lnTo>
                  <a:lnTo>
                    <a:pt x="3825079" y="2411"/>
                  </a:lnTo>
                  <a:lnTo>
                    <a:pt x="3194358" y="2411"/>
                  </a:lnTo>
                  <a:lnTo>
                    <a:pt x="3194739" y="2"/>
                  </a:lnTo>
                  <a:moveTo>
                    <a:pt x="2557363" y="2"/>
                  </a:moveTo>
                  <a:lnTo>
                    <a:pt x="3187323" y="2"/>
                  </a:lnTo>
                  <a:lnTo>
                    <a:pt x="3186943" y="2411"/>
                  </a:lnTo>
                  <a:lnTo>
                    <a:pt x="2556222" y="2411"/>
                  </a:lnTo>
                  <a:lnTo>
                    <a:pt x="2557363" y="2"/>
                  </a:lnTo>
                  <a:moveTo>
                    <a:pt x="1920051" y="2"/>
                  </a:moveTo>
                  <a:lnTo>
                    <a:pt x="2549947" y="2"/>
                  </a:lnTo>
                  <a:lnTo>
                    <a:pt x="2548807" y="2411"/>
                  </a:lnTo>
                  <a:lnTo>
                    <a:pt x="1918149" y="2411"/>
                  </a:lnTo>
                  <a:lnTo>
                    <a:pt x="1920051" y="2"/>
                  </a:lnTo>
                  <a:moveTo>
                    <a:pt x="1282675" y="2"/>
                  </a:moveTo>
                  <a:lnTo>
                    <a:pt x="1912508" y="2"/>
                  </a:lnTo>
                  <a:lnTo>
                    <a:pt x="1910543" y="2411"/>
                  </a:lnTo>
                  <a:lnTo>
                    <a:pt x="1279886" y="2411"/>
                  </a:lnTo>
                  <a:lnTo>
                    <a:pt x="1282548" y="2"/>
                  </a:lnTo>
                  <a:moveTo>
                    <a:pt x="645173" y="2"/>
                  </a:moveTo>
                  <a:lnTo>
                    <a:pt x="1275133" y="2"/>
                  </a:lnTo>
                  <a:lnTo>
                    <a:pt x="1272471" y="2411"/>
                  </a:lnTo>
                  <a:lnTo>
                    <a:pt x="641813" y="2411"/>
                  </a:lnTo>
                  <a:lnTo>
                    <a:pt x="645299" y="2"/>
                  </a:lnTo>
                  <a:moveTo>
                    <a:pt x="4248" y="2"/>
                  </a:moveTo>
                  <a:lnTo>
                    <a:pt x="638074" y="2"/>
                  </a:lnTo>
                  <a:lnTo>
                    <a:pt x="634651" y="2411"/>
                  </a:lnTo>
                  <a:lnTo>
                    <a:pt x="1" y="2411"/>
                  </a:lnTo>
                  <a:lnTo>
                    <a:pt x="4248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id="{661F6050-479C-49E8-8C43-6653D31596C1}"/>
                </a:ext>
              </a:extLst>
            </p:cNvPr>
            <p:cNvSpPr/>
            <p:nvPr/>
          </p:nvSpPr>
          <p:spPr>
            <a:xfrm>
              <a:off x="2786158" y="5292323"/>
              <a:ext cx="6619554" cy="2091"/>
            </a:xfrm>
            <a:custGeom>
              <a:avLst/>
              <a:gdLst>
                <a:gd name="connsiteX0" fmla="*/ 6018244 w 6619553"/>
                <a:gd name="connsiteY0" fmla="*/ 2 h 2091"/>
                <a:gd name="connsiteX1" fmla="*/ 6615752 w 6619553"/>
                <a:gd name="connsiteY1" fmla="*/ 2 h 2091"/>
                <a:gd name="connsiteX2" fmla="*/ 6619555 w 6619553"/>
                <a:gd name="connsiteY2" fmla="*/ 2094 h 2091"/>
                <a:gd name="connsiteX3" fmla="*/ 6021287 w 6619553"/>
                <a:gd name="connsiteY3" fmla="*/ 2094 h 2091"/>
                <a:gd name="connsiteX4" fmla="*/ 6018244 w 6619553"/>
                <a:gd name="connsiteY4" fmla="*/ 2 h 2091"/>
                <a:gd name="connsiteX5" fmla="*/ 5417060 w 6619553"/>
                <a:gd name="connsiteY5" fmla="*/ 2 h 2091"/>
                <a:gd name="connsiteX6" fmla="*/ 6011209 w 6619553"/>
                <a:gd name="connsiteY6" fmla="*/ 2 h 2091"/>
                <a:gd name="connsiteX7" fmla="*/ 6014315 w 6619553"/>
                <a:gd name="connsiteY7" fmla="*/ 2094 h 2091"/>
                <a:gd name="connsiteX8" fmla="*/ 5419469 w 6619553"/>
                <a:gd name="connsiteY8" fmla="*/ 2094 h 2091"/>
                <a:gd name="connsiteX9" fmla="*/ 5417060 w 6619553"/>
                <a:gd name="connsiteY9" fmla="*/ 2 h 2091"/>
                <a:gd name="connsiteX10" fmla="*/ 4816003 w 6619553"/>
                <a:gd name="connsiteY10" fmla="*/ 2 h 2091"/>
                <a:gd name="connsiteX11" fmla="*/ 5410088 w 6619553"/>
                <a:gd name="connsiteY11" fmla="*/ 2 h 2091"/>
                <a:gd name="connsiteX12" fmla="*/ 5412433 w 6619553"/>
                <a:gd name="connsiteY12" fmla="*/ 2094 h 2091"/>
                <a:gd name="connsiteX13" fmla="*/ 4817715 w 6619553"/>
                <a:gd name="connsiteY13" fmla="*/ 2094 h 2091"/>
                <a:gd name="connsiteX14" fmla="*/ 4816003 w 6619553"/>
                <a:gd name="connsiteY14" fmla="*/ 2 h 2091"/>
                <a:gd name="connsiteX15" fmla="*/ 4214883 w 6619553"/>
                <a:gd name="connsiteY15" fmla="*/ 2 h 2091"/>
                <a:gd name="connsiteX16" fmla="*/ 4808968 w 6619553"/>
                <a:gd name="connsiteY16" fmla="*/ 2 h 2091"/>
                <a:gd name="connsiteX17" fmla="*/ 4810679 w 6619553"/>
                <a:gd name="connsiteY17" fmla="*/ 2094 h 2091"/>
                <a:gd name="connsiteX18" fmla="*/ 4216150 w 6619553"/>
                <a:gd name="connsiteY18" fmla="*/ 2094 h 2091"/>
                <a:gd name="connsiteX19" fmla="*/ 4215072 w 6619553"/>
                <a:gd name="connsiteY19" fmla="*/ 2 h 2091"/>
                <a:gd name="connsiteX20" fmla="*/ 3614015 w 6619553"/>
                <a:gd name="connsiteY20" fmla="*/ 2 h 2091"/>
                <a:gd name="connsiteX21" fmla="*/ 4208100 w 6619553"/>
                <a:gd name="connsiteY21" fmla="*/ 2 h 2091"/>
                <a:gd name="connsiteX22" fmla="*/ 4209115 w 6619553"/>
                <a:gd name="connsiteY22" fmla="*/ 2094 h 2091"/>
                <a:gd name="connsiteX23" fmla="*/ 3614015 w 6619553"/>
                <a:gd name="connsiteY23" fmla="*/ 2094 h 2091"/>
                <a:gd name="connsiteX24" fmla="*/ 3613635 w 6619553"/>
                <a:gd name="connsiteY24" fmla="*/ 2 h 2091"/>
                <a:gd name="connsiteX25" fmla="*/ 3012514 w 6619553"/>
                <a:gd name="connsiteY25" fmla="*/ 2 h 2091"/>
                <a:gd name="connsiteX26" fmla="*/ 3606663 w 6619553"/>
                <a:gd name="connsiteY26" fmla="*/ 2 h 2091"/>
                <a:gd name="connsiteX27" fmla="*/ 3606663 w 6619553"/>
                <a:gd name="connsiteY27" fmla="*/ 2094 h 2091"/>
                <a:gd name="connsiteX28" fmla="*/ 3012324 w 6619553"/>
                <a:gd name="connsiteY28" fmla="*/ 2094 h 2091"/>
                <a:gd name="connsiteX29" fmla="*/ 3012704 w 6619553"/>
                <a:gd name="connsiteY29" fmla="*/ 2 h 2091"/>
                <a:gd name="connsiteX30" fmla="*/ 2411583 w 6619553"/>
                <a:gd name="connsiteY30" fmla="*/ 2 h 2091"/>
                <a:gd name="connsiteX31" fmla="*/ 3005542 w 6619553"/>
                <a:gd name="connsiteY31" fmla="*/ 2 h 2091"/>
                <a:gd name="connsiteX32" fmla="*/ 3005542 w 6619553"/>
                <a:gd name="connsiteY32" fmla="*/ 2094 h 2091"/>
                <a:gd name="connsiteX33" fmla="*/ 2410569 w 6619553"/>
                <a:gd name="connsiteY33" fmla="*/ 2094 h 2091"/>
                <a:gd name="connsiteX34" fmla="*/ 2411583 w 6619553"/>
                <a:gd name="connsiteY34" fmla="*/ 2 h 2091"/>
                <a:gd name="connsiteX35" fmla="*/ 1810526 w 6619553"/>
                <a:gd name="connsiteY35" fmla="*/ 2 h 2091"/>
                <a:gd name="connsiteX36" fmla="*/ 2404611 w 6619553"/>
                <a:gd name="connsiteY36" fmla="*/ 2 h 2091"/>
                <a:gd name="connsiteX37" fmla="*/ 2403597 w 6619553"/>
                <a:gd name="connsiteY37" fmla="*/ 2094 h 2091"/>
                <a:gd name="connsiteX38" fmla="*/ 1808814 w 6619553"/>
                <a:gd name="connsiteY38" fmla="*/ 2094 h 2091"/>
                <a:gd name="connsiteX39" fmla="*/ 1810526 w 6619553"/>
                <a:gd name="connsiteY39" fmla="*/ 2 h 2091"/>
                <a:gd name="connsiteX40" fmla="*/ 1209405 w 6619553"/>
                <a:gd name="connsiteY40" fmla="*/ 2 h 2091"/>
                <a:gd name="connsiteX41" fmla="*/ 1803490 w 6619553"/>
                <a:gd name="connsiteY41" fmla="*/ 2 h 2091"/>
                <a:gd name="connsiteX42" fmla="*/ 1801779 w 6619553"/>
                <a:gd name="connsiteY42" fmla="*/ 2094 h 2091"/>
                <a:gd name="connsiteX43" fmla="*/ 1207060 w 6619553"/>
                <a:gd name="connsiteY43" fmla="*/ 2094 h 2091"/>
                <a:gd name="connsiteX44" fmla="*/ 1209405 w 6619553"/>
                <a:gd name="connsiteY44" fmla="*/ 2 h 2091"/>
                <a:gd name="connsiteX45" fmla="*/ 608284 w 6619553"/>
                <a:gd name="connsiteY45" fmla="*/ 2 h 2091"/>
                <a:gd name="connsiteX46" fmla="*/ 1202433 w 6619553"/>
                <a:gd name="connsiteY46" fmla="*/ 2 h 2091"/>
                <a:gd name="connsiteX47" fmla="*/ 1200024 w 6619553"/>
                <a:gd name="connsiteY47" fmla="*/ 2094 h 2091"/>
                <a:gd name="connsiteX48" fmla="*/ 605242 w 6619553"/>
                <a:gd name="connsiteY48" fmla="*/ 2094 h 2091"/>
                <a:gd name="connsiteX49" fmla="*/ 608284 w 6619553"/>
                <a:gd name="connsiteY49" fmla="*/ 2 h 2091"/>
                <a:gd name="connsiteX50" fmla="*/ 3741 w 6619553"/>
                <a:gd name="connsiteY50" fmla="*/ 2 h 2091"/>
                <a:gd name="connsiteX51" fmla="*/ 601312 w 6619553"/>
                <a:gd name="connsiteY51" fmla="*/ 2 h 2091"/>
                <a:gd name="connsiteX52" fmla="*/ 598206 w 6619553"/>
                <a:gd name="connsiteY52" fmla="*/ 2094 h 2091"/>
                <a:gd name="connsiteX53" fmla="*/ 1 w 6619553"/>
                <a:gd name="connsiteY53" fmla="*/ 2094 h 2091"/>
                <a:gd name="connsiteX54" fmla="*/ 3741 w 6619553"/>
                <a:gd name="connsiteY54" fmla="*/ 2 h 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619553" h="2091">
                  <a:moveTo>
                    <a:pt x="6018244" y="2"/>
                  </a:moveTo>
                  <a:lnTo>
                    <a:pt x="6615752" y="2"/>
                  </a:lnTo>
                  <a:lnTo>
                    <a:pt x="6619555" y="2094"/>
                  </a:lnTo>
                  <a:lnTo>
                    <a:pt x="6021287" y="2094"/>
                  </a:lnTo>
                  <a:lnTo>
                    <a:pt x="6018244" y="2"/>
                  </a:lnTo>
                  <a:moveTo>
                    <a:pt x="5417060" y="2"/>
                  </a:moveTo>
                  <a:lnTo>
                    <a:pt x="6011209" y="2"/>
                  </a:lnTo>
                  <a:lnTo>
                    <a:pt x="6014315" y="2094"/>
                  </a:lnTo>
                  <a:lnTo>
                    <a:pt x="5419469" y="2094"/>
                  </a:lnTo>
                  <a:lnTo>
                    <a:pt x="5417060" y="2"/>
                  </a:lnTo>
                  <a:moveTo>
                    <a:pt x="4816003" y="2"/>
                  </a:moveTo>
                  <a:lnTo>
                    <a:pt x="5410088" y="2"/>
                  </a:lnTo>
                  <a:lnTo>
                    <a:pt x="5412433" y="2094"/>
                  </a:lnTo>
                  <a:lnTo>
                    <a:pt x="4817715" y="2094"/>
                  </a:lnTo>
                  <a:lnTo>
                    <a:pt x="4816003" y="2"/>
                  </a:lnTo>
                  <a:moveTo>
                    <a:pt x="4214883" y="2"/>
                  </a:moveTo>
                  <a:lnTo>
                    <a:pt x="4808968" y="2"/>
                  </a:lnTo>
                  <a:lnTo>
                    <a:pt x="4810679" y="2094"/>
                  </a:lnTo>
                  <a:lnTo>
                    <a:pt x="4216150" y="2094"/>
                  </a:lnTo>
                  <a:lnTo>
                    <a:pt x="4215072" y="2"/>
                  </a:lnTo>
                  <a:moveTo>
                    <a:pt x="3614015" y="2"/>
                  </a:moveTo>
                  <a:lnTo>
                    <a:pt x="4208100" y="2"/>
                  </a:lnTo>
                  <a:lnTo>
                    <a:pt x="4209115" y="2094"/>
                  </a:lnTo>
                  <a:lnTo>
                    <a:pt x="3614015" y="2094"/>
                  </a:lnTo>
                  <a:lnTo>
                    <a:pt x="3613635" y="2"/>
                  </a:lnTo>
                  <a:moveTo>
                    <a:pt x="3012514" y="2"/>
                  </a:moveTo>
                  <a:lnTo>
                    <a:pt x="3606663" y="2"/>
                  </a:lnTo>
                  <a:lnTo>
                    <a:pt x="3606663" y="2094"/>
                  </a:lnTo>
                  <a:lnTo>
                    <a:pt x="3012324" y="2094"/>
                  </a:lnTo>
                  <a:lnTo>
                    <a:pt x="3012704" y="2"/>
                  </a:lnTo>
                  <a:moveTo>
                    <a:pt x="2411583" y="2"/>
                  </a:moveTo>
                  <a:lnTo>
                    <a:pt x="3005542" y="2"/>
                  </a:lnTo>
                  <a:lnTo>
                    <a:pt x="3005542" y="2094"/>
                  </a:lnTo>
                  <a:lnTo>
                    <a:pt x="2410569" y="2094"/>
                  </a:lnTo>
                  <a:lnTo>
                    <a:pt x="2411583" y="2"/>
                  </a:lnTo>
                  <a:moveTo>
                    <a:pt x="1810526" y="2"/>
                  </a:moveTo>
                  <a:lnTo>
                    <a:pt x="2404611" y="2"/>
                  </a:lnTo>
                  <a:lnTo>
                    <a:pt x="2403597" y="2094"/>
                  </a:lnTo>
                  <a:lnTo>
                    <a:pt x="1808814" y="2094"/>
                  </a:lnTo>
                  <a:lnTo>
                    <a:pt x="1810526" y="2"/>
                  </a:lnTo>
                  <a:moveTo>
                    <a:pt x="1209405" y="2"/>
                  </a:moveTo>
                  <a:lnTo>
                    <a:pt x="1803490" y="2"/>
                  </a:lnTo>
                  <a:lnTo>
                    <a:pt x="1801779" y="2094"/>
                  </a:lnTo>
                  <a:lnTo>
                    <a:pt x="1207060" y="2094"/>
                  </a:lnTo>
                  <a:lnTo>
                    <a:pt x="1209405" y="2"/>
                  </a:lnTo>
                  <a:moveTo>
                    <a:pt x="608284" y="2"/>
                  </a:moveTo>
                  <a:lnTo>
                    <a:pt x="1202433" y="2"/>
                  </a:lnTo>
                  <a:lnTo>
                    <a:pt x="1200024" y="2094"/>
                  </a:lnTo>
                  <a:lnTo>
                    <a:pt x="605242" y="2094"/>
                  </a:lnTo>
                  <a:lnTo>
                    <a:pt x="608284" y="2"/>
                  </a:lnTo>
                  <a:moveTo>
                    <a:pt x="3741" y="2"/>
                  </a:moveTo>
                  <a:lnTo>
                    <a:pt x="601312" y="2"/>
                  </a:lnTo>
                  <a:lnTo>
                    <a:pt x="598206" y="2094"/>
                  </a:lnTo>
                  <a:lnTo>
                    <a:pt x="1" y="2094"/>
                  </a:lnTo>
                  <a:lnTo>
                    <a:pt x="3741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id="{0126DD28-F116-41BF-9C3A-A19B1705C061}"/>
                </a:ext>
              </a:extLst>
            </p:cNvPr>
            <p:cNvSpPr/>
            <p:nvPr/>
          </p:nvSpPr>
          <p:spPr>
            <a:xfrm>
              <a:off x="2964835" y="5191988"/>
              <a:ext cx="6262457" cy="1901"/>
            </a:xfrm>
            <a:custGeom>
              <a:avLst/>
              <a:gdLst>
                <a:gd name="connsiteX0" fmla="*/ 5693726 w 6262456"/>
                <a:gd name="connsiteY0" fmla="*/ 2 h 1901"/>
                <a:gd name="connsiteX1" fmla="*/ 6259099 w 6262456"/>
                <a:gd name="connsiteY1" fmla="*/ 2 h 1901"/>
                <a:gd name="connsiteX2" fmla="*/ 6262458 w 6262456"/>
                <a:gd name="connsiteY2" fmla="*/ 1904 h 1901"/>
                <a:gd name="connsiteX3" fmla="*/ 5696451 w 6262456"/>
                <a:gd name="connsiteY3" fmla="*/ 1904 h 1901"/>
                <a:gd name="connsiteX4" fmla="*/ 5693726 w 6262456"/>
                <a:gd name="connsiteY4" fmla="*/ 2 h 1901"/>
                <a:gd name="connsiteX5" fmla="*/ 5124930 w 6262456"/>
                <a:gd name="connsiteY5" fmla="*/ 2 h 1901"/>
                <a:gd name="connsiteX6" fmla="*/ 5687070 w 6262456"/>
                <a:gd name="connsiteY6" fmla="*/ 2 h 1901"/>
                <a:gd name="connsiteX7" fmla="*/ 5689859 w 6262456"/>
                <a:gd name="connsiteY7" fmla="*/ 1904 h 1901"/>
                <a:gd name="connsiteX8" fmla="*/ 5127085 w 6262456"/>
                <a:gd name="connsiteY8" fmla="*/ 1904 h 1901"/>
                <a:gd name="connsiteX9" fmla="*/ 5124930 w 6262456"/>
                <a:gd name="connsiteY9" fmla="*/ 2 h 1901"/>
                <a:gd name="connsiteX10" fmla="*/ 4556197 w 6262456"/>
                <a:gd name="connsiteY10" fmla="*/ 2 h 1901"/>
                <a:gd name="connsiteX11" fmla="*/ 5118338 w 6262456"/>
                <a:gd name="connsiteY11" fmla="*/ 2 h 1901"/>
                <a:gd name="connsiteX12" fmla="*/ 5120430 w 6262456"/>
                <a:gd name="connsiteY12" fmla="*/ 1904 h 1901"/>
                <a:gd name="connsiteX13" fmla="*/ 4557782 w 6262456"/>
                <a:gd name="connsiteY13" fmla="*/ 1904 h 1901"/>
                <a:gd name="connsiteX14" fmla="*/ 4556197 w 6262456"/>
                <a:gd name="connsiteY14" fmla="*/ 2 h 1901"/>
                <a:gd name="connsiteX15" fmla="*/ 3987529 w 6262456"/>
                <a:gd name="connsiteY15" fmla="*/ 2 h 1901"/>
                <a:gd name="connsiteX16" fmla="*/ 4549606 w 6262456"/>
                <a:gd name="connsiteY16" fmla="*/ 2 h 1901"/>
                <a:gd name="connsiteX17" fmla="*/ 4551127 w 6262456"/>
                <a:gd name="connsiteY17" fmla="*/ 1904 h 1901"/>
                <a:gd name="connsiteX18" fmla="*/ 3988416 w 6262456"/>
                <a:gd name="connsiteY18" fmla="*/ 1904 h 1901"/>
                <a:gd name="connsiteX19" fmla="*/ 3987529 w 6262456"/>
                <a:gd name="connsiteY19" fmla="*/ 2 h 1901"/>
                <a:gd name="connsiteX20" fmla="*/ 3418796 w 6262456"/>
                <a:gd name="connsiteY20" fmla="*/ 2 h 1901"/>
                <a:gd name="connsiteX21" fmla="*/ 3980873 w 6262456"/>
                <a:gd name="connsiteY21" fmla="*/ 2 h 1901"/>
                <a:gd name="connsiteX22" fmla="*/ 3981761 w 6262456"/>
                <a:gd name="connsiteY22" fmla="*/ 1904 h 1901"/>
                <a:gd name="connsiteX23" fmla="*/ 3419113 w 6262456"/>
                <a:gd name="connsiteY23" fmla="*/ 1904 h 1901"/>
                <a:gd name="connsiteX24" fmla="*/ 3418796 w 6262456"/>
                <a:gd name="connsiteY24" fmla="*/ 2 h 1901"/>
                <a:gd name="connsiteX25" fmla="*/ 2850001 w 6262456"/>
                <a:gd name="connsiteY25" fmla="*/ 2 h 1901"/>
                <a:gd name="connsiteX26" fmla="*/ 3412141 w 6262456"/>
                <a:gd name="connsiteY26" fmla="*/ 2 h 1901"/>
                <a:gd name="connsiteX27" fmla="*/ 3412141 w 6262456"/>
                <a:gd name="connsiteY27" fmla="*/ 1904 h 1901"/>
                <a:gd name="connsiteX28" fmla="*/ 2849684 w 6262456"/>
                <a:gd name="connsiteY28" fmla="*/ 1904 h 1901"/>
                <a:gd name="connsiteX29" fmla="*/ 2849684 w 6262456"/>
                <a:gd name="connsiteY29" fmla="*/ 2 h 1901"/>
                <a:gd name="connsiteX30" fmla="*/ 2280952 w 6262456"/>
                <a:gd name="connsiteY30" fmla="*/ 2 h 1901"/>
                <a:gd name="connsiteX31" fmla="*/ 2843345 w 6262456"/>
                <a:gd name="connsiteY31" fmla="*/ 2 h 1901"/>
                <a:gd name="connsiteX32" fmla="*/ 2843345 w 6262456"/>
                <a:gd name="connsiteY32" fmla="*/ 1904 h 1901"/>
                <a:gd name="connsiteX33" fmla="*/ 2280381 w 6262456"/>
                <a:gd name="connsiteY33" fmla="*/ 1904 h 1901"/>
                <a:gd name="connsiteX34" fmla="*/ 2281268 w 6262456"/>
                <a:gd name="connsiteY34" fmla="*/ 2 h 1901"/>
                <a:gd name="connsiteX35" fmla="*/ 1712536 w 6262456"/>
                <a:gd name="connsiteY35" fmla="*/ 2 h 1901"/>
                <a:gd name="connsiteX36" fmla="*/ 2274677 w 6262456"/>
                <a:gd name="connsiteY36" fmla="*/ 2 h 1901"/>
                <a:gd name="connsiteX37" fmla="*/ 2273726 w 6262456"/>
                <a:gd name="connsiteY37" fmla="*/ 1904 h 1901"/>
                <a:gd name="connsiteX38" fmla="*/ 1711332 w 6262456"/>
                <a:gd name="connsiteY38" fmla="*/ 1904 h 1901"/>
                <a:gd name="connsiteX39" fmla="*/ 1712853 w 6262456"/>
                <a:gd name="connsiteY39" fmla="*/ 2 h 1901"/>
                <a:gd name="connsiteX40" fmla="*/ 1144184 w 6262456"/>
                <a:gd name="connsiteY40" fmla="*/ 2 h 1901"/>
                <a:gd name="connsiteX41" fmla="*/ 1706261 w 6262456"/>
                <a:gd name="connsiteY41" fmla="*/ 2 h 1901"/>
                <a:gd name="connsiteX42" fmla="*/ 1704740 w 6262456"/>
                <a:gd name="connsiteY42" fmla="*/ 1904 h 1901"/>
                <a:gd name="connsiteX43" fmla="*/ 1141712 w 6262456"/>
                <a:gd name="connsiteY43" fmla="*/ 1904 h 1901"/>
                <a:gd name="connsiteX44" fmla="*/ 1143867 w 6262456"/>
                <a:gd name="connsiteY44" fmla="*/ 2 h 1901"/>
                <a:gd name="connsiteX45" fmla="*/ 575071 w 6262456"/>
                <a:gd name="connsiteY45" fmla="*/ 2 h 1901"/>
                <a:gd name="connsiteX46" fmla="*/ 1137212 w 6262456"/>
                <a:gd name="connsiteY46" fmla="*/ 2 h 1901"/>
                <a:gd name="connsiteX47" fmla="*/ 1135057 w 6262456"/>
                <a:gd name="connsiteY47" fmla="*/ 1904 h 1901"/>
                <a:gd name="connsiteX48" fmla="*/ 572346 w 6262456"/>
                <a:gd name="connsiteY48" fmla="*/ 1904 h 1901"/>
                <a:gd name="connsiteX49" fmla="*/ 575071 w 6262456"/>
                <a:gd name="connsiteY49" fmla="*/ 2 h 1901"/>
                <a:gd name="connsiteX50" fmla="*/ 3043 w 6262456"/>
                <a:gd name="connsiteY50" fmla="*/ 2 h 1901"/>
                <a:gd name="connsiteX51" fmla="*/ 568416 w 6262456"/>
                <a:gd name="connsiteY51" fmla="*/ 2 h 1901"/>
                <a:gd name="connsiteX52" fmla="*/ 565691 w 6262456"/>
                <a:gd name="connsiteY52" fmla="*/ 1904 h 1901"/>
                <a:gd name="connsiteX53" fmla="*/ 1 w 6262456"/>
                <a:gd name="connsiteY53" fmla="*/ 1904 h 1901"/>
                <a:gd name="connsiteX54" fmla="*/ 3360 w 6262456"/>
                <a:gd name="connsiteY54" fmla="*/ 2 h 1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262456" h="1901">
                  <a:moveTo>
                    <a:pt x="5693726" y="2"/>
                  </a:moveTo>
                  <a:lnTo>
                    <a:pt x="6259099" y="2"/>
                  </a:lnTo>
                  <a:lnTo>
                    <a:pt x="6262458" y="1904"/>
                  </a:lnTo>
                  <a:lnTo>
                    <a:pt x="5696451" y="1904"/>
                  </a:lnTo>
                  <a:lnTo>
                    <a:pt x="5693726" y="2"/>
                  </a:lnTo>
                  <a:moveTo>
                    <a:pt x="5124930" y="2"/>
                  </a:moveTo>
                  <a:lnTo>
                    <a:pt x="5687070" y="2"/>
                  </a:lnTo>
                  <a:lnTo>
                    <a:pt x="5689859" y="1904"/>
                  </a:lnTo>
                  <a:lnTo>
                    <a:pt x="5127085" y="1904"/>
                  </a:lnTo>
                  <a:lnTo>
                    <a:pt x="5124930" y="2"/>
                  </a:lnTo>
                  <a:moveTo>
                    <a:pt x="4556197" y="2"/>
                  </a:moveTo>
                  <a:lnTo>
                    <a:pt x="5118338" y="2"/>
                  </a:lnTo>
                  <a:lnTo>
                    <a:pt x="5120430" y="1904"/>
                  </a:lnTo>
                  <a:lnTo>
                    <a:pt x="4557782" y="1904"/>
                  </a:lnTo>
                  <a:lnTo>
                    <a:pt x="4556197" y="2"/>
                  </a:lnTo>
                  <a:moveTo>
                    <a:pt x="3987529" y="2"/>
                  </a:moveTo>
                  <a:lnTo>
                    <a:pt x="4549606" y="2"/>
                  </a:lnTo>
                  <a:lnTo>
                    <a:pt x="4551127" y="1904"/>
                  </a:lnTo>
                  <a:lnTo>
                    <a:pt x="3988416" y="1904"/>
                  </a:lnTo>
                  <a:lnTo>
                    <a:pt x="3987529" y="2"/>
                  </a:lnTo>
                  <a:moveTo>
                    <a:pt x="3418796" y="2"/>
                  </a:moveTo>
                  <a:lnTo>
                    <a:pt x="3980873" y="2"/>
                  </a:lnTo>
                  <a:lnTo>
                    <a:pt x="3981761" y="1904"/>
                  </a:lnTo>
                  <a:lnTo>
                    <a:pt x="3419113" y="1904"/>
                  </a:lnTo>
                  <a:lnTo>
                    <a:pt x="3418796" y="2"/>
                  </a:lnTo>
                  <a:moveTo>
                    <a:pt x="2850001" y="2"/>
                  </a:moveTo>
                  <a:lnTo>
                    <a:pt x="3412141" y="2"/>
                  </a:lnTo>
                  <a:lnTo>
                    <a:pt x="3412141" y="1904"/>
                  </a:lnTo>
                  <a:lnTo>
                    <a:pt x="2849684" y="1904"/>
                  </a:lnTo>
                  <a:lnTo>
                    <a:pt x="2849684" y="2"/>
                  </a:lnTo>
                  <a:moveTo>
                    <a:pt x="2280952" y="2"/>
                  </a:moveTo>
                  <a:lnTo>
                    <a:pt x="2843345" y="2"/>
                  </a:lnTo>
                  <a:lnTo>
                    <a:pt x="2843345" y="1904"/>
                  </a:lnTo>
                  <a:lnTo>
                    <a:pt x="2280381" y="1904"/>
                  </a:lnTo>
                  <a:lnTo>
                    <a:pt x="2281268" y="2"/>
                  </a:lnTo>
                  <a:moveTo>
                    <a:pt x="1712536" y="2"/>
                  </a:moveTo>
                  <a:lnTo>
                    <a:pt x="2274677" y="2"/>
                  </a:lnTo>
                  <a:lnTo>
                    <a:pt x="2273726" y="1904"/>
                  </a:lnTo>
                  <a:lnTo>
                    <a:pt x="1711332" y="1904"/>
                  </a:lnTo>
                  <a:lnTo>
                    <a:pt x="1712853" y="2"/>
                  </a:lnTo>
                  <a:moveTo>
                    <a:pt x="1144184" y="2"/>
                  </a:moveTo>
                  <a:lnTo>
                    <a:pt x="1706261" y="2"/>
                  </a:lnTo>
                  <a:lnTo>
                    <a:pt x="1704740" y="1904"/>
                  </a:lnTo>
                  <a:lnTo>
                    <a:pt x="1141712" y="1904"/>
                  </a:lnTo>
                  <a:lnTo>
                    <a:pt x="1143867" y="2"/>
                  </a:lnTo>
                  <a:moveTo>
                    <a:pt x="575071" y="2"/>
                  </a:moveTo>
                  <a:lnTo>
                    <a:pt x="1137212" y="2"/>
                  </a:lnTo>
                  <a:lnTo>
                    <a:pt x="1135057" y="1904"/>
                  </a:lnTo>
                  <a:lnTo>
                    <a:pt x="572346" y="1904"/>
                  </a:lnTo>
                  <a:lnTo>
                    <a:pt x="575071" y="2"/>
                  </a:lnTo>
                  <a:moveTo>
                    <a:pt x="3043" y="2"/>
                  </a:moveTo>
                  <a:lnTo>
                    <a:pt x="568416" y="2"/>
                  </a:lnTo>
                  <a:lnTo>
                    <a:pt x="565691" y="1904"/>
                  </a:lnTo>
                  <a:lnTo>
                    <a:pt x="1" y="1904"/>
                  </a:lnTo>
                  <a:lnTo>
                    <a:pt x="3360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88C7B67E-F372-4D37-9671-1C1F49844344}"/>
                </a:ext>
              </a:extLst>
            </p:cNvPr>
            <p:cNvSpPr/>
            <p:nvPr/>
          </p:nvSpPr>
          <p:spPr>
            <a:xfrm>
              <a:off x="3124685" y="5101922"/>
              <a:ext cx="5942502" cy="1711"/>
            </a:xfrm>
            <a:custGeom>
              <a:avLst/>
              <a:gdLst>
                <a:gd name="connsiteX0" fmla="*/ 5402926 w 5942501"/>
                <a:gd name="connsiteY0" fmla="*/ 2 h 1711"/>
                <a:gd name="connsiteX1" fmla="*/ 5939460 w 5942501"/>
                <a:gd name="connsiteY1" fmla="*/ 2 h 1711"/>
                <a:gd name="connsiteX2" fmla="*/ 5942503 w 5942501"/>
                <a:gd name="connsiteY2" fmla="*/ 1714 h 1711"/>
                <a:gd name="connsiteX3" fmla="*/ 5405462 w 5942501"/>
                <a:gd name="connsiteY3" fmla="*/ 1714 h 1711"/>
                <a:gd name="connsiteX4" fmla="*/ 5402926 w 5942501"/>
                <a:gd name="connsiteY4" fmla="*/ 2 h 1711"/>
                <a:gd name="connsiteX5" fmla="*/ 4863223 w 5942501"/>
                <a:gd name="connsiteY5" fmla="*/ 2 h 1711"/>
                <a:gd name="connsiteX6" fmla="*/ 5396651 w 5942501"/>
                <a:gd name="connsiteY6" fmla="*/ 2 h 1711"/>
                <a:gd name="connsiteX7" fmla="*/ 5399123 w 5942501"/>
                <a:gd name="connsiteY7" fmla="*/ 1714 h 1711"/>
                <a:gd name="connsiteX8" fmla="*/ 4865188 w 5942501"/>
                <a:gd name="connsiteY8" fmla="*/ 1714 h 1711"/>
                <a:gd name="connsiteX9" fmla="*/ 4863223 w 5942501"/>
                <a:gd name="connsiteY9" fmla="*/ 2 h 1711"/>
                <a:gd name="connsiteX10" fmla="*/ 4323583 w 5942501"/>
                <a:gd name="connsiteY10" fmla="*/ 2 h 1711"/>
                <a:gd name="connsiteX11" fmla="*/ 4856948 w 5942501"/>
                <a:gd name="connsiteY11" fmla="*/ 2 h 1711"/>
                <a:gd name="connsiteX12" fmla="*/ 4858850 w 5942501"/>
                <a:gd name="connsiteY12" fmla="*/ 1714 h 1711"/>
                <a:gd name="connsiteX13" fmla="*/ 4324914 w 5942501"/>
                <a:gd name="connsiteY13" fmla="*/ 1714 h 1711"/>
                <a:gd name="connsiteX14" fmla="*/ 4323583 w 5942501"/>
                <a:gd name="connsiteY14" fmla="*/ 2 h 1711"/>
                <a:gd name="connsiteX15" fmla="*/ 3783880 w 5942501"/>
                <a:gd name="connsiteY15" fmla="*/ 2 h 1711"/>
                <a:gd name="connsiteX16" fmla="*/ 4317245 w 5942501"/>
                <a:gd name="connsiteY16" fmla="*/ 2 h 1711"/>
                <a:gd name="connsiteX17" fmla="*/ 4318639 w 5942501"/>
                <a:gd name="connsiteY17" fmla="*/ 1714 h 1711"/>
                <a:gd name="connsiteX18" fmla="*/ 3784704 w 5942501"/>
                <a:gd name="connsiteY18" fmla="*/ 1714 h 1711"/>
                <a:gd name="connsiteX19" fmla="*/ 3783880 w 5942501"/>
                <a:gd name="connsiteY19" fmla="*/ 2 h 1711"/>
                <a:gd name="connsiteX20" fmla="*/ 3244241 w 5942501"/>
                <a:gd name="connsiteY20" fmla="*/ 2 h 1711"/>
                <a:gd name="connsiteX21" fmla="*/ 3777605 w 5942501"/>
                <a:gd name="connsiteY21" fmla="*/ 2 h 1711"/>
                <a:gd name="connsiteX22" fmla="*/ 3778429 w 5942501"/>
                <a:gd name="connsiteY22" fmla="*/ 1714 h 1711"/>
                <a:gd name="connsiteX23" fmla="*/ 3244494 w 5942501"/>
                <a:gd name="connsiteY23" fmla="*/ 1714 h 1711"/>
                <a:gd name="connsiteX24" fmla="*/ 3244494 w 5942501"/>
                <a:gd name="connsiteY24" fmla="*/ 2 h 1711"/>
                <a:gd name="connsiteX25" fmla="*/ 2704791 w 5942501"/>
                <a:gd name="connsiteY25" fmla="*/ 2 h 1711"/>
                <a:gd name="connsiteX26" fmla="*/ 3238219 w 5942501"/>
                <a:gd name="connsiteY26" fmla="*/ 2 h 1711"/>
                <a:gd name="connsiteX27" fmla="*/ 3238219 w 5942501"/>
                <a:gd name="connsiteY27" fmla="*/ 1714 h 1711"/>
                <a:gd name="connsiteX28" fmla="*/ 2704221 w 5942501"/>
                <a:gd name="connsiteY28" fmla="*/ 1714 h 1711"/>
                <a:gd name="connsiteX29" fmla="*/ 2704221 w 5942501"/>
                <a:gd name="connsiteY29" fmla="*/ 2 h 1711"/>
                <a:gd name="connsiteX30" fmla="*/ 2164517 w 5942501"/>
                <a:gd name="connsiteY30" fmla="*/ 2 h 1711"/>
                <a:gd name="connsiteX31" fmla="*/ 2697882 w 5942501"/>
                <a:gd name="connsiteY31" fmla="*/ 2 h 1711"/>
                <a:gd name="connsiteX32" fmla="*/ 2697882 w 5942501"/>
                <a:gd name="connsiteY32" fmla="*/ 1714 h 1711"/>
                <a:gd name="connsiteX33" fmla="*/ 2164011 w 5942501"/>
                <a:gd name="connsiteY33" fmla="*/ 1714 h 1711"/>
                <a:gd name="connsiteX34" fmla="*/ 2164835 w 5942501"/>
                <a:gd name="connsiteY34" fmla="*/ 2 h 1711"/>
                <a:gd name="connsiteX35" fmla="*/ 1625195 w 5942501"/>
                <a:gd name="connsiteY35" fmla="*/ 2 h 1711"/>
                <a:gd name="connsiteX36" fmla="*/ 2158560 w 5942501"/>
                <a:gd name="connsiteY36" fmla="*/ 2 h 1711"/>
                <a:gd name="connsiteX37" fmla="*/ 2157736 w 5942501"/>
                <a:gd name="connsiteY37" fmla="*/ 1714 h 1711"/>
                <a:gd name="connsiteX38" fmla="*/ 1623800 w 5942501"/>
                <a:gd name="connsiteY38" fmla="*/ 1714 h 1711"/>
                <a:gd name="connsiteX39" fmla="*/ 1625195 w 5942501"/>
                <a:gd name="connsiteY39" fmla="*/ 2 h 1711"/>
                <a:gd name="connsiteX40" fmla="*/ 1085492 w 5942501"/>
                <a:gd name="connsiteY40" fmla="*/ 2 h 1711"/>
                <a:gd name="connsiteX41" fmla="*/ 1618920 w 5942501"/>
                <a:gd name="connsiteY41" fmla="*/ 2 h 1711"/>
                <a:gd name="connsiteX42" fmla="*/ 1617525 w 5942501"/>
                <a:gd name="connsiteY42" fmla="*/ 1714 h 1711"/>
                <a:gd name="connsiteX43" fmla="*/ 1083590 w 5942501"/>
                <a:gd name="connsiteY43" fmla="*/ 1714 h 1711"/>
                <a:gd name="connsiteX44" fmla="*/ 1085492 w 5942501"/>
                <a:gd name="connsiteY44" fmla="*/ 2 h 1711"/>
                <a:gd name="connsiteX45" fmla="*/ 545789 w 5942501"/>
                <a:gd name="connsiteY45" fmla="*/ 2 h 1711"/>
                <a:gd name="connsiteX46" fmla="*/ 1079217 w 5942501"/>
                <a:gd name="connsiteY46" fmla="*/ 2 h 1711"/>
                <a:gd name="connsiteX47" fmla="*/ 1077315 w 5942501"/>
                <a:gd name="connsiteY47" fmla="*/ 1714 h 1711"/>
                <a:gd name="connsiteX48" fmla="*/ 543317 w 5942501"/>
                <a:gd name="connsiteY48" fmla="*/ 1714 h 1711"/>
                <a:gd name="connsiteX49" fmla="*/ 545789 w 5942501"/>
                <a:gd name="connsiteY49" fmla="*/ 2 h 1711"/>
                <a:gd name="connsiteX50" fmla="*/ 3043 w 5942501"/>
                <a:gd name="connsiteY50" fmla="*/ 2 h 1711"/>
                <a:gd name="connsiteX51" fmla="*/ 539514 w 5942501"/>
                <a:gd name="connsiteY51" fmla="*/ 2 h 1711"/>
                <a:gd name="connsiteX52" fmla="*/ 537042 w 5942501"/>
                <a:gd name="connsiteY52" fmla="*/ 1714 h 1711"/>
                <a:gd name="connsiteX53" fmla="*/ 1 w 5942501"/>
                <a:gd name="connsiteY53" fmla="*/ 1714 h 1711"/>
                <a:gd name="connsiteX54" fmla="*/ 3043 w 5942501"/>
                <a:gd name="connsiteY54" fmla="*/ 2 h 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942501" h="1711">
                  <a:moveTo>
                    <a:pt x="5402926" y="2"/>
                  </a:moveTo>
                  <a:lnTo>
                    <a:pt x="5939460" y="2"/>
                  </a:lnTo>
                  <a:lnTo>
                    <a:pt x="5942503" y="1714"/>
                  </a:lnTo>
                  <a:lnTo>
                    <a:pt x="5405462" y="1714"/>
                  </a:lnTo>
                  <a:lnTo>
                    <a:pt x="5402926" y="2"/>
                  </a:lnTo>
                  <a:moveTo>
                    <a:pt x="4863223" y="2"/>
                  </a:moveTo>
                  <a:lnTo>
                    <a:pt x="5396651" y="2"/>
                  </a:lnTo>
                  <a:lnTo>
                    <a:pt x="5399123" y="1714"/>
                  </a:lnTo>
                  <a:lnTo>
                    <a:pt x="4865188" y="1714"/>
                  </a:lnTo>
                  <a:lnTo>
                    <a:pt x="4863223" y="2"/>
                  </a:lnTo>
                  <a:moveTo>
                    <a:pt x="4323583" y="2"/>
                  </a:moveTo>
                  <a:lnTo>
                    <a:pt x="4856948" y="2"/>
                  </a:lnTo>
                  <a:lnTo>
                    <a:pt x="4858850" y="1714"/>
                  </a:lnTo>
                  <a:lnTo>
                    <a:pt x="4324914" y="1714"/>
                  </a:lnTo>
                  <a:lnTo>
                    <a:pt x="4323583" y="2"/>
                  </a:lnTo>
                  <a:moveTo>
                    <a:pt x="3783880" y="2"/>
                  </a:moveTo>
                  <a:lnTo>
                    <a:pt x="4317245" y="2"/>
                  </a:lnTo>
                  <a:lnTo>
                    <a:pt x="4318639" y="1714"/>
                  </a:lnTo>
                  <a:lnTo>
                    <a:pt x="3784704" y="1714"/>
                  </a:lnTo>
                  <a:lnTo>
                    <a:pt x="3783880" y="2"/>
                  </a:lnTo>
                  <a:moveTo>
                    <a:pt x="3244241" y="2"/>
                  </a:moveTo>
                  <a:lnTo>
                    <a:pt x="3777605" y="2"/>
                  </a:lnTo>
                  <a:lnTo>
                    <a:pt x="3778429" y="1714"/>
                  </a:lnTo>
                  <a:lnTo>
                    <a:pt x="3244494" y="1714"/>
                  </a:lnTo>
                  <a:lnTo>
                    <a:pt x="3244494" y="2"/>
                  </a:lnTo>
                  <a:moveTo>
                    <a:pt x="2704791" y="2"/>
                  </a:moveTo>
                  <a:lnTo>
                    <a:pt x="3238219" y="2"/>
                  </a:lnTo>
                  <a:lnTo>
                    <a:pt x="3238219" y="1714"/>
                  </a:lnTo>
                  <a:lnTo>
                    <a:pt x="2704221" y="1714"/>
                  </a:lnTo>
                  <a:lnTo>
                    <a:pt x="2704221" y="2"/>
                  </a:lnTo>
                  <a:moveTo>
                    <a:pt x="2164517" y="2"/>
                  </a:moveTo>
                  <a:lnTo>
                    <a:pt x="2697882" y="2"/>
                  </a:lnTo>
                  <a:lnTo>
                    <a:pt x="2697882" y="1714"/>
                  </a:lnTo>
                  <a:lnTo>
                    <a:pt x="2164011" y="1714"/>
                  </a:lnTo>
                  <a:lnTo>
                    <a:pt x="2164835" y="2"/>
                  </a:lnTo>
                  <a:moveTo>
                    <a:pt x="1625195" y="2"/>
                  </a:moveTo>
                  <a:lnTo>
                    <a:pt x="2158560" y="2"/>
                  </a:lnTo>
                  <a:lnTo>
                    <a:pt x="2157736" y="1714"/>
                  </a:lnTo>
                  <a:lnTo>
                    <a:pt x="1623800" y="1714"/>
                  </a:lnTo>
                  <a:lnTo>
                    <a:pt x="1625195" y="2"/>
                  </a:lnTo>
                  <a:moveTo>
                    <a:pt x="1085492" y="2"/>
                  </a:moveTo>
                  <a:lnTo>
                    <a:pt x="1618920" y="2"/>
                  </a:lnTo>
                  <a:lnTo>
                    <a:pt x="1617525" y="1714"/>
                  </a:lnTo>
                  <a:lnTo>
                    <a:pt x="1083590" y="1714"/>
                  </a:lnTo>
                  <a:lnTo>
                    <a:pt x="1085492" y="2"/>
                  </a:lnTo>
                  <a:moveTo>
                    <a:pt x="545789" y="2"/>
                  </a:moveTo>
                  <a:lnTo>
                    <a:pt x="1079217" y="2"/>
                  </a:lnTo>
                  <a:lnTo>
                    <a:pt x="1077315" y="1714"/>
                  </a:lnTo>
                  <a:lnTo>
                    <a:pt x="543317" y="1714"/>
                  </a:lnTo>
                  <a:lnTo>
                    <a:pt x="545789" y="2"/>
                  </a:lnTo>
                  <a:moveTo>
                    <a:pt x="3043" y="2"/>
                  </a:moveTo>
                  <a:lnTo>
                    <a:pt x="539514" y="2"/>
                  </a:lnTo>
                  <a:lnTo>
                    <a:pt x="537042" y="1714"/>
                  </a:lnTo>
                  <a:lnTo>
                    <a:pt x="1" y="1714"/>
                  </a:lnTo>
                  <a:lnTo>
                    <a:pt x="3043" y="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4F950B10-5601-48CC-9FCB-81618D9E142E}"/>
                </a:ext>
              </a:extLst>
            </p:cNvPr>
            <p:cNvSpPr/>
            <p:nvPr/>
          </p:nvSpPr>
          <p:spPr>
            <a:xfrm>
              <a:off x="1118878" y="5021362"/>
              <a:ext cx="2668345" cy="1831567"/>
            </a:xfrm>
            <a:custGeom>
              <a:avLst/>
              <a:gdLst>
                <a:gd name="connsiteX0" fmla="*/ 2662324 w 2668344"/>
                <a:gd name="connsiteY0" fmla="*/ 0 h 1831567"/>
                <a:gd name="connsiteX1" fmla="*/ 2668345 w 2668344"/>
                <a:gd name="connsiteY1" fmla="*/ 0 h 1831567"/>
                <a:gd name="connsiteX2" fmla="*/ 2667204 w 2668344"/>
                <a:gd name="connsiteY2" fmla="*/ 761 h 1831567"/>
                <a:gd name="connsiteX3" fmla="*/ 2551594 w 2668344"/>
                <a:gd name="connsiteY3" fmla="*/ 80496 h 1831567"/>
                <a:gd name="connsiteX4" fmla="*/ 2549122 w 2668344"/>
                <a:gd name="connsiteY4" fmla="*/ 82207 h 1831567"/>
                <a:gd name="connsiteX5" fmla="*/ 2421026 w 2668344"/>
                <a:gd name="connsiteY5" fmla="*/ 170563 h 1831567"/>
                <a:gd name="connsiteX6" fmla="*/ 2418237 w 2668344"/>
                <a:gd name="connsiteY6" fmla="*/ 172464 h 1831567"/>
                <a:gd name="connsiteX7" fmla="*/ 2275563 w 2668344"/>
                <a:gd name="connsiteY7" fmla="*/ 270897 h 1831567"/>
                <a:gd name="connsiteX8" fmla="*/ 2272457 w 2668344"/>
                <a:gd name="connsiteY8" fmla="*/ 273052 h 1831567"/>
                <a:gd name="connsiteX9" fmla="*/ 2112543 w 2668344"/>
                <a:gd name="connsiteY9" fmla="*/ 383338 h 1831567"/>
                <a:gd name="connsiteX10" fmla="*/ 2109120 w 2668344"/>
                <a:gd name="connsiteY10" fmla="*/ 385747 h 1831567"/>
                <a:gd name="connsiteX11" fmla="*/ 1928606 w 2668344"/>
                <a:gd name="connsiteY11" fmla="*/ 510230 h 1831567"/>
                <a:gd name="connsiteX12" fmla="*/ 1924677 w 2668344"/>
                <a:gd name="connsiteY12" fmla="*/ 512892 h 1831567"/>
                <a:gd name="connsiteX13" fmla="*/ 1719444 w 2668344"/>
                <a:gd name="connsiteY13" fmla="*/ 654489 h 1831567"/>
                <a:gd name="connsiteX14" fmla="*/ 1714944 w 2668344"/>
                <a:gd name="connsiteY14" fmla="*/ 657595 h 1831567"/>
                <a:gd name="connsiteX15" fmla="*/ 1479477 w 2668344"/>
                <a:gd name="connsiteY15" fmla="*/ 820044 h 1831567"/>
                <a:gd name="connsiteX16" fmla="*/ 1474280 w 2668344"/>
                <a:gd name="connsiteY16" fmla="*/ 823594 h 1831567"/>
                <a:gd name="connsiteX17" fmla="*/ 1201227 w 2668344"/>
                <a:gd name="connsiteY17" fmla="*/ 1011904 h 1831567"/>
                <a:gd name="connsiteX18" fmla="*/ 1195269 w 2668344"/>
                <a:gd name="connsiteY18" fmla="*/ 1016024 h 1831567"/>
                <a:gd name="connsiteX19" fmla="*/ 875060 w 2668344"/>
                <a:gd name="connsiteY19" fmla="*/ 1236912 h 1831567"/>
                <a:gd name="connsiteX20" fmla="*/ 867898 w 2668344"/>
                <a:gd name="connsiteY20" fmla="*/ 1241856 h 1831567"/>
                <a:gd name="connsiteX21" fmla="*/ 487032 w 2668344"/>
                <a:gd name="connsiteY21" fmla="*/ 1504513 h 1831567"/>
                <a:gd name="connsiteX22" fmla="*/ 478539 w 2668344"/>
                <a:gd name="connsiteY22" fmla="*/ 1510408 h 1831567"/>
                <a:gd name="connsiteX23" fmla="*/ 18001 w 2668344"/>
                <a:gd name="connsiteY23" fmla="*/ 1828019 h 1831567"/>
                <a:gd name="connsiteX24" fmla="*/ 12867 w 2668344"/>
                <a:gd name="connsiteY24" fmla="*/ 1831568 h 1831567"/>
                <a:gd name="connsiteX25" fmla="*/ 0 w 2668344"/>
                <a:gd name="connsiteY25" fmla="*/ 1831568 h 1831567"/>
                <a:gd name="connsiteX26" fmla="*/ 5134 w 2668344"/>
                <a:gd name="connsiteY26" fmla="*/ 1828019 h 1831567"/>
                <a:gd name="connsiteX27" fmla="*/ 466876 w 2668344"/>
                <a:gd name="connsiteY27" fmla="*/ 1510408 h 1831567"/>
                <a:gd name="connsiteX28" fmla="*/ 475433 w 2668344"/>
                <a:gd name="connsiteY28" fmla="*/ 1504513 h 1831567"/>
                <a:gd name="connsiteX29" fmla="*/ 857250 w 2668344"/>
                <a:gd name="connsiteY29" fmla="*/ 1241856 h 1831567"/>
                <a:gd name="connsiteX30" fmla="*/ 864412 w 2668344"/>
                <a:gd name="connsiteY30" fmla="*/ 1236912 h 1831567"/>
                <a:gd name="connsiteX31" fmla="*/ 1185445 w 2668344"/>
                <a:gd name="connsiteY31" fmla="*/ 1016024 h 1831567"/>
                <a:gd name="connsiteX32" fmla="*/ 1191467 w 2668344"/>
                <a:gd name="connsiteY32" fmla="*/ 1011904 h 1831567"/>
                <a:gd name="connsiteX33" fmla="*/ 1465216 w 2668344"/>
                <a:gd name="connsiteY33" fmla="*/ 823594 h 1831567"/>
                <a:gd name="connsiteX34" fmla="*/ 1470350 w 2668344"/>
                <a:gd name="connsiteY34" fmla="*/ 820044 h 1831567"/>
                <a:gd name="connsiteX35" fmla="*/ 1706514 w 2668344"/>
                <a:gd name="connsiteY35" fmla="*/ 657595 h 1831567"/>
                <a:gd name="connsiteX36" fmla="*/ 1710951 w 2668344"/>
                <a:gd name="connsiteY36" fmla="*/ 654489 h 1831567"/>
                <a:gd name="connsiteX37" fmla="*/ 1916817 w 2668344"/>
                <a:gd name="connsiteY37" fmla="*/ 512892 h 1831567"/>
                <a:gd name="connsiteX38" fmla="*/ 1920684 w 2668344"/>
                <a:gd name="connsiteY38" fmla="*/ 510230 h 1831567"/>
                <a:gd name="connsiteX39" fmla="*/ 2101641 w 2668344"/>
                <a:gd name="connsiteY39" fmla="*/ 385747 h 1831567"/>
                <a:gd name="connsiteX40" fmla="*/ 2105127 w 2668344"/>
                <a:gd name="connsiteY40" fmla="*/ 383338 h 1831567"/>
                <a:gd name="connsiteX41" fmla="*/ 2265422 w 2668344"/>
                <a:gd name="connsiteY41" fmla="*/ 273052 h 1831567"/>
                <a:gd name="connsiteX42" fmla="*/ 2268527 w 2668344"/>
                <a:gd name="connsiteY42" fmla="*/ 270897 h 1831567"/>
                <a:gd name="connsiteX43" fmla="*/ 2411645 w 2668344"/>
                <a:gd name="connsiteY43" fmla="*/ 172464 h 1831567"/>
                <a:gd name="connsiteX44" fmla="*/ 2414371 w 2668344"/>
                <a:gd name="connsiteY44" fmla="*/ 170563 h 1831567"/>
                <a:gd name="connsiteX45" fmla="*/ 2542784 w 2668344"/>
                <a:gd name="connsiteY45" fmla="*/ 82207 h 1831567"/>
                <a:gd name="connsiteX46" fmla="*/ 2545256 w 2668344"/>
                <a:gd name="connsiteY46" fmla="*/ 80496 h 1831567"/>
                <a:gd name="connsiteX47" fmla="*/ 2661246 w 2668344"/>
                <a:gd name="connsiteY47" fmla="*/ 761 h 1831567"/>
                <a:gd name="connsiteX48" fmla="*/ 2662324 w 2668344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668344" h="1831567">
                  <a:moveTo>
                    <a:pt x="2662324" y="0"/>
                  </a:moveTo>
                  <a:lnTo>
                    <a:pt x="2668345" y="0"/>
                  </a:lnTo>
                  <a:lnTo>
                    <a:pt x="2667204" y="761"/>
                  </a:lnTo>
                  <a:lnTo>
                    <a:pt x="2551594" y="80496"/>
                  </a:lnTo>
                  <a:lnTo>
                    <a:pt x="2549122" y="82207"/>
                  </a:lnTo>
                  <a:lnTo>
                    <a:pt x="2421026" y="170563"/>
                  </a:lnTo>
                  <a:lnTo>
                    <a:pt x="2418237" y="172464"/>
                  </a:lnTo>
                  <a:lnTo>
                    <a:pt x="2275563" y="270897"/>
                  </a:lnTo>
                  <a:lnTo>
                    <a:pt x="2272457" y="273052"/>
                  </a:lnTo>
                  <a:lnTo>
                    <a:pt x="2112543" y="383338"/>
                  </a:lnTo>
                  <a:lnTo>
                    <a:pt x="2109120" y="385747"/>
                  </a:lnTo>
                  <a:lnTo>
                    <a:pt x="1928606" y="510230"/>
                  </a:lnTo>
                  <a:lnTo>
                    <a:pt x="1924677" y="512892"/>
                  </a:lnTo>
                  <a:lnTo>
                    <a:pt x="1719444" y="654489"/>
                  </a:lnTo>
                  <a:lnTo>
                    <a:pt x="1714944" y="657595"/>
                  </a:lnTo>
                  <a:lnTo>
                    <a:pt x="1479477" y="820044"/>
                  </a:lnTo>
                  <a:lnTo>
                    <a:pt x="1474280" y="823594"/>
                  </a:lnTo>
                  <a:lnTo>
                    <a:pt x="1201227" y="1011904"/>
                  </a:lnTo>
                  <a:lnTo>
                    <a:pt x="1195269" y="1016024"/>
                  </a:lnTo>
                  <a:lnTo>
                    <a:pt x="875060" y="1236912"/>
                  </a:lnTo>
                  <a:lnTo>
                    <a:pt x="867898" y="1241856"/>
                  </a:lnTo>
                  <a:lnTo>
                    <a:pt x="487032" y="1504513"/>
                  </a:lnTo>
                  <a:lnTo>
                    <a:pt x="478539" y="1510408"/>
                  </a:lnTo>
                  <a:lnTo>
                    <a:pt x="18001" y="1828019"/>
                  </a:lnTo>
                  <a:lnTo>
                    <a:pt x="12867" y="1831568"/>
                  </a:lnTo>
                  <a:lnTo>
                    <a:pt x="0" y="1831568"/>
                  </a:lnTo>
                  <a:lnTo>
                    <a:pt x="5134" y="1828019"/>
                  </a:lnTo>
                  <a:lnTo>
                    <a:pt x="466876" y="1510408"/>
                  </a:lnTo>
                  <a:lnTo>
                    <a:pt x="475433" y="1504513"/>
                  </a:lnTo>
                  <a:lnTo>
                    <a:pt x="857250" y="1241856"/>
                  </a:lnTo>
                  <a:lnTo>
                    <a:pt x="864412" y="1236912"/>
                  </a:lnTo>
                  <a:lnTo>
                    <a:pt x="1185445" y="1016024"/>
                  </a:lnTo>
                  <a:lnTo>
                    <a:pt x="1191467" y="1011904"/>
                  </a:lnTo>
                  <a:lnTo>
                    <a:pt x="1465216" y="823594"/>
                  </a:lnTo>
                  <a:lnTo>
                    <a:pt x="1470350" y="820044"/>
                  </a:lnTo>
                  <a:lnTo>
                    <a:pt x="1706514" y="657595"/>
                  </a:lnTo>
                  <a:lnTo>
                    <a:pt x="1710951" y="654489"/>
                  </a:lnTo>
                  <a:lnTo>
                    <a:pt x="1916817" y="512892"/>
                  </a:lnTo>
                  <a:lnTo>
                    <a:pt x="1920684" y="510230"/>
                  </a:lnTo>
                  <a:lnTo>
                    <a:pt x="2101641" y="385747"/>
                  </a:lnTo>
                  <a:lnTo>
                    <a:pt x="2105127" y="383338"/>
                  </a:lnTo>
                  <a:lnTo>
                    <a:pt x="2265422" y="273052"/>
                  </a:lnTo>
                  <a:lnTo>
                    <a:pt x="2268527" y="270897"/>
                  </a:lnTo>
                  <a:lnTo>
                    <a:pt x="2411645" y="172464"/>
                  </a:lnTo>
                  <a:lnTo>
                    <a:pt x="2414371" y="170563"/>
                  </a:lnTo>
                  <a:lnTo>
                    <a:pt x="2542784" y="82207"/>
                  </a:lnTo>
                  <a:lnTo>
                    <a:pt x="2545256" y="80496"/>
                  </a:lnTo>
                  <a:lnTo>
                    <a:pt x="2661246" y="761"/>
                  </a:lnTo>
                  <a:lnTo>
                    <a:pt x="2662324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AAD83EF9-FBDA-4BB3-9D78-4E591F01FBDC}"/>
                </a:ext>
              </a:extLst>
            </p:cNvPr>
            <p:cNvSpPr/>
            <p:nvPr/>
          </p:nvSpPr>
          <p:spPr>
            <a:xfrm>
              <a:off x="2223574" y="5021362"/>
              <a:ext cx="2077366" cy="1831567"/>
            </a:xfrm>
            <a:custGeom>
              <a:avLst/>
              <a:gdLst>
                <a:gd name="connsiteX0" fmla="*/ 2071407 w 2077365"/>
                <a:gd name="connsiteY0" fmla="*/ 0 h 1831567"/>
                <a:gd name="connsiteX1" fmla="*/ 2077365 w 2077365"/>
                <a:gd name="connsiteY1" fmla="*/ 0 h 1831567"/>
                <a:gd name="connsiteX2" fmla="*/ 2076541 w 2077365"/>
                <a:gd name="connsiteY2" fmla="*/ 761 h 1831567"/>
                <a:gd name="connsiteX3" fmla="*/ 1986601 w 2077365"/>
                <a:gd name="connsiteY3" fmla="*/ 80496 h 1831567"/>
                <a:gd name="connsiteX4" fmla="*/ 1984700 w 2077365"/>
                <a:gd name="connsiteY4" fmla="*/ 82207 h 1831567"/>
                <a:gd name="connsiteX5" fmla="*/ 1885063 w 2077365"/>
                <a:gd name="connsiteY5" fmla="*/ 170563 h 1831567"/>
                <a:gd name="connsiteX6" fmla="*/ 1882971 w 2077365"/>
                <a:gd name="connsiteY6" fmla="*/ 172464 h 1831567"/>
                <a:gd name="connsiteX7" fmla="*/ 1771988 w 2077365"/>
                <a:gd name="connsiteY7" fmla="*/ 270897 h 1831567"/>
                <a:gd name="connsiteX8" fmla="*/ 1769579 w 2077365"/>
                <a:gd name="connsiteY8" fmla="*/ 273052 h 1831567"/>
                <a:gd name="connsiteX9" fmla="*/ 1645286 w 2077365"/>
                <a:gd name="connsiteY9" fmla="*/ 383338 h 1831567"/>
                <a:gd name="connsiteX10" fmla="*/ 1642624 w 2077365"/>
                <a:gd name="connsiteY10" fmla="*/ 385747 h 1831567"/>
                <a:gd name="connsiteX11" fmla="*/ 1502231 w 2077365"/>
                <a:gd name="connsiteY11" fmla="*/ 510230 h 1831567"/>
                <a:gd name="connsiteX12" fmla="*/ 1499253 w 2077365"/>
                <a:gd name="connsiteY12" fmla="*/ 512892 h 1831567"/>
                <a:gd name="connsiteX13" fmla="*/ 1339592 w 2077365"/>
                <a:gd name="connsiteY13" fmla="*/ 654489 h 1831567"/>
                <a:gd name="connsiteX14" fmla="*/ 1336169 w 2077365"/>
                <a:gd name="connsiteY14" fmla="*/ 657595 h 1831567"/>
                <a:gd name="connsiteX15" fmla="*/ 1153057 w 2077365"/>
                <a:gd name="connsiteY15" fmla="*/ 820044 h 1831567"/>
                <a:gd name="connsiteX16" fmla="*/ 1149064 w 2077365"/>
                <a:gd name="connsiteY16" fmla="*/ 823594 h 1831567"/>
                <a:gd name="connsiteX17" fmla="*/ 936732 w 2077365"/>
                <a:gd name="connsiteY17" fmla="*/ 1011904 h 1831567"/>
                <a:gd name="connsiteX18" fmla="*/ 932105 w 2077365"/>
                <a:gd name="connsiteY18" fmla="*/ 1016024 h 1831567"/>
                <a:gd name="connsiteX19" fmla="*/ 683138 w 2077365"/>
                <a:gd name="connsiteY19" fmla="*/ 1236912 h 1831567"/>
                <a:gd name="connsiteX20" fmla="*/ 677560 w 2077365"/>
                <a:gd name="connsiteY20" fmla="*/ 1241856 h 1831567"/>
                <a:gd name="connsiteX21" fmla="*/ 381500 w 2077365"/>
                <a:gd name="connsiteY21" fmla="*/ 1504513 h 1831567"/>
                <a:gd name="connsiteX22" fmla="*/ 374908 w 2077365"/>
                <a:gd name="connsiteY22" fmla="*/ 1510408 h 1831567"/>
                <a:gd name="connsiteX23" fmla="*/ 16796 w 2077365"/>
                <a:gd name="connsiteY23" fmla="*/ 1828019 h 1831567"/>
                <a:gd name="connsiteX24" fmla="*/ 12867 w 2077365"/>
                <a:gd name="connsiteY24" fmla="*/ 1831568 h 1831567"/>
                <a:gd name="connsiteX25" fmla="*/ 0 w 2077365"/>
                <a:gd name="connsiteY25" fmla="*/ 1831568 h 1831567"/>
                <a:gd name="connsiteX26" fmla="*/ 3993 w 2077365"/>
                <a:gd name="connsiteY26" fmla="*/ 1828019 h 1831567"/>
                <a:gd name="connsiteX27" fmla="*/ 363246 w 2077365"/>
                <a:gd name="connsiteY27" fmla="*/ 1510408 h 1831567"/>
                <a:gd name="connsiteX28" fmla="*/ 369838 w 2077365"/>
                <a:gd name="connsiteY28" fmla="*/ 1504513 h 1831567"/>
                <a:gd name="connsiteX29" fmla="*/ 666912 w 2077365"/>
                <a:gd name="connsiteY29" fmla="*/ 1241856 h 1831567"/>
                <a:gd name="connsiteX30" fmla="*/ 672490 w 2077365"/>
                <a:gd name="connsiteY30" fmla="*/ 1236912 h 1831567"/>
                <a:gd name="connsiteX31" fmla="*/ 922280 w 2077365"/>
                <a:gd name="connsiteY31" fmla="*/ 1016024 h 1831567"/>
                <a:gd name="connsiteX32" fmla="*/ 926971 w 2077365"/>
                <a:gd name="connsiteY32" fmla="*/ 1011904 h 1831567"/>
                <a:gd name="connsiteX33" fmla="*/ 1139937 w 2077365"/>
                <a:gd name="connsiteY33" fmla="*/ 823594 h 1831567"/>
                <a:gd name="connsiteX34" fmla="*/ 1143993 w 2077365"/>
                <a:gd name="connsiteY34" fmla="*/ 820044 h 1831567"/>
                <a:gd name="connsiteX35" fmla="*/ 1327676 w 2077365"/>
                <a:gd name="connsiteY35" fmla="*/ 657595 h 1831567"/>
                <a:gd name="connsiteX36" fmla="*/ 1331162 w 2077365"/>
                <a:gd name="connsiteY36" fmla="*/ 654489 h 1831567"/>
                <a:gd name="connsiteX37" fmla="*/ 1491330 w 2077365"/>
                <a:gd name="connsiteY37" fmla="*/ 512892 h 1831567"/>
                <a:gd name="connsiteX38" fmla="*/ 1494372 w 2077365"/>
                <a:gd name="connsiteY38" fmla="*/ 510230 h 1831567"/>
                <a:gd name="connsiteX39" fmla="*/ 1635145 w 2077365"/>
                <a:gd name="connsiteY39" fmla="*/ 385747 h 1831567"/>
                <a:gd name="connsiteX40" fmla="*/ 1637870 w 2077365"/>
                <a:gd name="connsiteY40" fmla="*/ 383338 h 1831567"/>
                <a:gd name="connsiteX41" fmla="*/ 1762607 w 2077365"/>
                <a:gd name="connsiteY41" fmla="*/ 273052 h 1831567"/>
                <a:gd name="connsiteX42" fmla="*/ 1765016 w 2077365"/>
                <a:gd name="connsiteY42" fmla="*/ 270897 h 1831567"/>
                <a:gd name="connsiteX43" fmla="*/ 1876316 w 2077365"/>
                <a:gd name="connsiteY43" fmla="*/ 172464 h 1831567"/>
                <a:gd name="connsiteX44" fmla="*/ 1878471 w 2077365"/>
                <a:gd name="connsiteY44" fmla="*/ 170563 h 1831567"/>
                <a:gd name="connsiteX45" fmla="*/ 1978362 w 2077365"/>
                <a:gd name="connsiteY45" fmla="*/ 82207 h 1831567"/>
                <a:gd name="connsiteX46" fmla="*/ 1980327 w 2077365"/>
                <a:gd name="connsiteY46" fmla="*/ 80496 h 1831567"/>
                <a:gd name="connsiteX47" fmla="*/ 2070520 w 2077365"/>
                <a:gd name="connsiteY47" fmla="*/ 761 h 1831567"/>
                <a:gd name="connsiteX48" fmla="*/ 2071407 w 2077365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77365" h="1831567">
                  <a:moveTo>
                    <a:pt x="2071407" y="0"/>
                  </a:moveTo>
                  <a:lnTo>
                    <a:pt x="2077365" y="0"/>
                  </a:lnTo>
                  <a:lnTo>
                    <a:pt x="2076541" y="761"/>
                  </a:lnTo>
                  <a:lnTo>
                    <a:pt x="1986601" y="80496"/>
                  </a:lnTo>
                  <a:lnTo>
                    <a:pt x="1984700" y="82207"/>
                  </a:lnTo>
                  <a:lnTo>
                    <a:pt x="1885063" y="170563"/>
                  </a:lnTo>
                  <a:lnTo>
                    <a:pt x="1882971" y="172464"/>
                  </a:lnTo>
                  <a:lnTo>
                    <a:pt x="1771988" y="270897"/>
                  </a:lnTo>
                  <a:lnTo>
                    <a:pt x="1769579" y="273052"/>
                  </a:lnTo>
                  <a:lnTo>
                    <a:pt x="1645286" y="383338"/>
                  </a:lnTo>
                  <a:lnTo>
                    <a:pt x="1642624" y="385747"/>
                  </a:lnTo>
                  <a:lnTo>
                    <a:pt x="1502231" y="510230"/>
                  </a:lnTo>
                  <a:lnTo>
                    <a:pt x="1499253" y="512892"/>
                  </a:lnTo>
                  <a:lnTo>
                    <a:pt x="1339592" y="654489"/>
                  </a:lnTo>
                  <a:lnTo>
                    <a:pt x="1336169" y="657595"/>
                  </a:lnTo>
                  <a:lnTo>
                    <a:pt x="1153057" y="820044"/>
                  </a:lnTo>
                  <a:lnTo>
                    <a:pt x="1149064" y="823594"/>
                  </a:lnTo>
                  <a:lnTo>
                    <a:pt x="936732" y="1011904"/>
                  </a:lnTo>
                  <a:lnTo>
                    <a:pt x="932105" y="1016024"/>
                  </a:lnTo>
                  <a:lnTo>
                    <a:pt x="683138" y="1236912"/>
                  </a:lnTo>
                  <a:lnTo>
                    <a:pt x="677560" y="1241856"/>
                  </a:lnTo>
                  <a:lnTo>
                    <a:pt x="381500" y="1504513"/>
                  </a:lnTo>
                  <a:lnTo>
                    <a:pt x="374908" y="1510408"/>
                  </a:lnTo>
                  <a:lnTo>
                    <a:pt x="16796" y="1828019"/>
                  </a:lnTo>
                  <a:lnTo>
                    <a:pt x="12867" y="1831568"/>
                  </a:lnTo>
                  <a:lnTo>
                    <a:pt x="0" y="1831568"/>
                  </a:lnTo>
                  <a:lnTo>
                    <a:pt x="3993" y="1828019"/>
                  </a:lnTo>
                  <a:lnTo>
                    <a:pt x="363246" y="1510408"/>
                  </a:lnTo>
                  <a:lnTo>
                    <a:pt x="369838" y="1504513"/>
                  </a:lnTo>
                  <a:lnTo>
                    <a:pt x="666912" y="1241856"/>
                  </a:lnTo>
                  <a:lnTo>
                    <a:pt x="672490" y="1236912"/>
                  </a:lnTo>
                  <a:lnTo>
                    <a:pt x="922280" y="1016024"/>
                  </a:lnTo>
                  <a:lnTo>
                    <a:pt x="926971" y="1011904"/>
                  </a:lnTo>
                  <a:lnTo>
                    <a:pt x="1139937" y="823594"/>
                  </a:lnTo>
                  <a:lnTo>
                    <a:pt x="1143993" y="820044"/>
                  </a:lnTo>
                  <a:lnTo>
                    <a:pt x="1327676" y="657595"/>
                  </a:lnTo>
                  <a:lnTo>
                    <a:pt x="1331162" y="654489"/>
                  </a:lnTo>
                  <a:lnTo>
                    <a:pt x="1491330" y="512892"/>
                  </a:lnTo>
                  <a:lnTo>
                    <a:pt x="1494372" y="510230"/>
                  </a:lnTo>
                  <a:lnTo>
                    <a:pt x="1635145" y="385747"/>
                  </a:lnTo>
                  <a:lnTo>
                    <a:pt x="1637870" y="383338"/>
                  </a:lnTo>
                  <a:lnTo>
                    <a:pt x="1762607" y="273052"/>
                  </a:lnTo>
                  <a:lnTo>
                    <a:pt x="1765016" y="270897"/>
                  </a:lnTo>
                  <a:lnTo>
                    <a:pt x="1876316" y="172464"/>
                  </a:lnTo>
                  <a:lnTo>
                    <a:pt x="1878471" y="170563"/>
                  </a:lnTo>
                  <a:lnTo>
                    <a:pt x="1978362" y="82207"/>
                  </a:lnTo>
                  <a:lnTo>
                    <a:pt x="1980327" y="80496"/>
                  </a:lnTo>
                  <a:lnTo>
                    <a:pt x="2070520" y="761"/>
                  </a:lnTo>
                  <a:lnTo>
                    <a:pt x="207140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id="{69863EA9-D508-4538-AD68-C38879173471}"/>
                </a:ext>
              </a:extLst>
            </p:cNvPr>
            <p:cNvSpPr/>
            <p:nvPr/>
          </p:nvSpPr>
          <p:spPr>
            <a:xfrm>
              <a:off x="3328080" y="5021362"/>
              <a:ext cx="1486576" cy="1831567"/>
            </a:xfrm>
            <a:custGeom>
              <a:avLst/>
              <a:gdLst>
                <a:gd name="connsiteX0" fmla="*/ 1480555 w 1486576"/>
                <a:gd name="connsiteY0" fmla="*/ 0 h 1831567"/>
                <a:gd name="connsiteX1" fmla="*/ 1486576 w 1486576"/>
                <a:gd name="connsiteY1" fmla="*/ 0 h 1831567"/>
                <a:gd name="connsiteX2" fmla="*/ 1485942 w 1486576"/>
                <a:gd name="connsiteY2" fmla="*/ 761 h 1831567"/>
                <a:gd name="connsiteX3" fmla="*/ 1421736 w 1486576"/>
                <a:gd name="connsiteY3" fmla="*/ 80496 h 1831567"/>
                <a:gd name="connsiteX4" fmla="*/ 1420405 w 1486576"/>
                <a:gd name="connsiteY4" fmla="*/ 82207 h 1831567"/>
                <a:gd name="connsiteX5" fmla="*/ 1349289 w 1486576"/>
                <a:gd name="connsiteY5" fmla="*/ 170563 h 1831567"/>
                <a:gd name="connsiteX6" fmla="*/ 1347768 w 1486576"/>
                <a:gd name="connsiteY6" fmla="*/ 172464 h 1831567"/>
                <a:gd name="connsiteX7" fmla="*/ 1268540 w 1486576"/>
                <a:gd name="connsiteY7" fmla="*/ 270897 h 1831567"/>
                <a:gd name="connsiteX8" fmla="*/ 1266829 w 1486576"/>
                <a:gd name="connsiteY8" fmla="*/ 273052 h 1831567"/>
                <a:gd name="connsiteX9" fmla="*/ 1178093 w 1486576"/>
                <a:gd name="connsiteY9" fmla="*/ 383338 h 1831567"/>
                <a:gd name="connsiteX10" fmla="*/ 1176191 w 1486576"/>
                <a:gd name="connsiteY10" fmla="*/ 385747 h 1831567"/>
                <a:gd name="connsiteX11" fmla="*/ 1076047 w 1486576"/>
                <a:gd name="connsiteY11" fmla="*/ 510230 h 1831567"/>
                <a:gd name="connsiteX12" fmla="*/ 1073892 w 1486576"/>
                <a:gd name="connsiteY12" fmla="*/ 512892 h 1831567"/>
                <a:gd name="connsiteX13" fmla="*/ 959930 w 1486576"/>
                <a:gd name="connsiteY13" fmla="*/ 654489 h 1831567"/>
                <a:gd name="connsiteX14" fmla="*/ 957458 w 1486576"/>
                <a:gd name="connsiteY14" fmla="*/ 657595 h 1831567"/>
                <a:gd name="connsiteX15" fmla="*/ 826763 w 1486576"/>
                <a:gd name="connsiteY15" fmla="*/ 820044 h 1831567"/>
                <a:gd name="connsiteX16" fmla="*/ 823911 w 1486576"/>
                <a:gd name="connsiteY16" fmla="*/ 823594 h 1831567"/>
                <a:gd name="connsiteX17" fmla="*/ 672363 w 1486576"/>
                <a:gd name="connsiteY17" fmla="*/ 1011904 h 1831567"/>
                <a:gd name="connsiteX18" fmla="*/ 669067 w 1486576"/>
                <a:gd name="connsiteY18" fmla="*/ 1016024 h 1831567"/>
                <a:gd name="connsiteX19" fmla="*/ 491342 w 1486576"/>
                <a:gd name="connsiteY19" fmla="*/ 1236912 h 1831567"/>
                <a:gd name="connsiteX20" fmla="*/ 487349 w 1486576"/>
                <a:gd name="connsiteY20" fmla="*/ 1241856 h 1831567"/>
                <a:gd name="connsiteX21" fmla="*/ 276031 w 1486576"/>
                <a:gd name="connsiteY21" fmla="*/ 1504513 h 1831567"/>
                <a:gd name="connsiteX22" fmla="*/ 271278 w 1486576"/>
                <a:gd name="connsiteY22" fmla="*/ 1510408 h 1831567"/>
                <a:gd name="connsiteX23" fmla="*/ 15719 w 1486576"/>
                <a:gd name="connsiteY23" fmla="*/ 1828019 h 1831567"/>
                <a:gd name="connsiteX24" fmla="*/ 12867 w 1486576"/>
                <a:gd name="connsiteY24" fmla="*/ 1831568 h 1831567"/>
                <a:gd name="connsiteX25" fmla="*/ 0 w 1486576"/>
                <a:gd name="connsiteY25" fmla="*/ 1831568 h 1831567"/>
                <a:gd name="connsiteX26" fmla="*/ 2852 w 1486576"/>
                <a:gd name="connsiteY26" fmla="*/ 1828019 h 1831567"/>
                <a:gd name="connsiteX27" fmla="*/ 259615 w 1486576"/>
                <a:gd name="connsiteY27" fmla="*/ 1510408 h 1831567"/>
                <a:gd name="connsiteX28" fmla="*/ 264369 w 1486576"/>
                <a:gd name="connsiteY28" fmla="*/ 1504513 h 1831567"/>
                <a:gd name="connsiteX29" fmla="*/ 476701 w 1486576"/>
                <a:gd name="connsiteY29" fmla="*/ 1241856 h 1831567"/>
                <a:gd name="connsiteX30" fmla="*/ 480694 w 1486576"/>
                <a:gd name="connsiteY30" fmla="*/ 1236912 h 1831567"/>
                <a:gd name="connsiteX31" fmla="*/ 659243 w 1486576"/>
                <a:gd name="connsiteY31" fmla="*/ 1016024 h 1831567"/>
                <a:gd name="connsiteX32" fmla="*/ 662602 w 1486576"/>
                <a:gd name="connsiteY32" fmla="*/ 1011904 h 1831567"/>
                <a:gd name="connsiteX33" fmla="*/ 814847 w 1486576"/>
                <a:gd name="connsiteY33" fmla="*/ 823594 h 1831567"/>
                <a:gd name="connsiteX34" fmla="*/ 817699 w 1486576"/>
                <a:gd name="connsiteY34" fmla="*/ 820044 h 1831567"/>
                <a:gd name="connsiteX35" fmla="*/ 948965 w 1486576"/>
                <a:gd name="connsiteY35" fmla="*/ 657595 h 1831567"/>
                <a:gd name="connsiteX36" fmla="*/ 951500 w 1486576"/>
                <a:gd name="connsiteY36" fmla="*/ 654489 h 1831567"/>
                <a:gd name="connsiteX37" fmla="*/ 1065969 w 1486576"/>
                <a:gd name="connsiteY37" fmla="*/ 512892 h 1831567"/>
                <a:gd name="connsiteX38" fmla="*/ 1068124 w 1486576"/>
                <a:gd name="connsiteY38" fmla="*/ 510230 h 1831567"/>
                <a:gd name="connsiteX39" fmla="*/ 1168776 w 1486576"/>
                <a:gd name="connsiteY39" fmla="*/ 385747 h 1831567"/>
                <a:gd name="connsiteX40" fmla="*/ 1170677 w 1486576"/>
                <a:gd name="connsiteY40" fmla="*/ 383338 h 1831567"/>
                <a:gd name="connsiteX41" fmla="*/ 1259857 w 1486576"/>
                <a:gd name="connsiteY41" fmla="*/ 273052 h 1831567"/>
                <a:gd name="connsiteX42" fmla="*/ 1261568 w 1486576"/>
                <a:gd name="connsiteY42" fmla="*/ 270897 h 1831567"/>
                <a:gd name="connsiteX43" fmla="*/ 1341113 w 1486576"/>
                <a:gd name="connsiteY43" fmla="*/ 172464 h 1831567"/>
                <a:gd name="connsiteX44" fmla="*/ 1342634 w 1486576"/>
                <a:gd name="connsiteY44" fmla="*/ 170563 h 1831567"/>
                <a:gd name="connsiteX45" fmla="*/ 1414067 w 1486576"/>
                <a:gd name="connsiteY45" fmla="*/ 82207 h 1831567"/>
                <a:gd name="connsiteX46" fmla="*/ 1415461 w 1486576"/>
                <a:gd name="connsiteY46" fmla="*/ 80496 h 1831567"/>
                <a:gd name="connsiteX47" fmla="*/ 1479984 w 1486576"/>
                <a:gd name="connsiteY47" fmla="*/ 761 h 1831567"/>
                <a:gd name="connsiteX48" fmla="*/ 1480555 w 1486576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86576" h="1831567">
                  <a:moveTo>
                    <a:pt x="1480555" y="0"/>
                  </a:moveTo>
                  <a:lnTo>
                    <a:pt x="1486576" y="0"/>
                  </a:lnTo>
                  <a:lnTo>
                    <a:pt x="1485942" y="761"/>
                  </a:lnTo>
                  <a:lnTo>
                    <a:pt x="1421736" y="80496"/>
                  </a:lnTo>
                  <a:lnTo>
                    <a:pt x="1420405" y="82207"/>
                  </a:lnTo>
                  <a:lnTo>
                    <a:pt x="1349289" y="170563"/>
                  </a:lnTo>
                  <a:lnTo>
                    <a:pt x="1347768" y="172464"/>
                  </a:lnTo>
                  <a:lnTo>
                    <a:pt x="1268540" y="270897"/>
                  </a:lnTo>
                  <a:lnTo>
                    <a:pt x="1266829" y="273052"/>
                  </a:lnTo>
                  <a:lnTo>
                    <a:pt x="1178093" y="383338"/>
                  </a:lnTo>
                  <a:lnTo>
                    <a:pt x="1176191" y="385747"/>
                  </a:lnTo>
                  <a:lnTo>
                    <a:pt x="1076047" y="510230"/>
                  </a:lnTo>
                  <a:lnTo>
                    <a:pt x="1073892" y="512892"/>
                  </a:lnTo>
                  <a:lnTo>
                    <a:pt x="959930" y="654489"/>
                  </a:lnTo>
                  <a:lnTo>
                    <a:pt x="957458" y="657595"/>
                  </a:lnTo>
                  <a:lnTo>
                    <a:pt x="826763" y="820044"/>
                  </a:lnTo>
                  <a:lnTo>
                    <a:pt x="823911" y="823594"/>
                  </a:lnTo>
                  <a:lnTo>
                    <a:pt x="672363" y="1011904"/>
                  </a:lnTo>
                  <a:lnTo>
                    <a:pt x="669067" y="1016024"/>
                  </a:lnTo>
                  <a:lnTo>
                    <a:pt x="491342" y="1236912"/>
                  </a:lnTo>
                  <a:lnTo>
                    <a:pt x="487349" y="1241856"/>
                  </a:lnTo>
                  <a:lnTo>
                    <a:pt x="276031" y="1504513"/>
                  </a:lnTo>
                  <a:lnTo>
                    <a:pt x="271278" y="1510408"/>
                  </a:lnTo>
                  <a:lnTo>
                    <a:pt x="15719" y="1828019"/>
                  </a:lnTo>
                  <a:lnTo>
                    <a:pt x="12867" y="1831568"/>
                  </a:lnTo>
                  <a:lnTo>
                    <a:pt x="0" y="1831568"/>
                  </a:lnTo>
                  <a:lnTo>
                    <a:pt x="2852" y="1828019"/>
                  </a:lnTo>
                  <a:lnTo>
                    <a:pt x="259615" y="1510408"/>
                  </a:lnTo>
                  <a:lnTo>
                    <a:pt x="264369" y="1504513"/>
                  </a:lnTo>
                  <a:lnTo>
                    <a:pt x="476701" y="1241856"/>
                  </a:lnTo>
                  <a:lnTo>
                    <a:pt x="480694" y="1236912"/>
                  </a:lnTo>
                  <a:lnTo>
                    <a:pt x="659243" y="1016024"/>
                  </a:lnTo>
                  <a:lnTo>
                    <a:pt x="662602" y="1011904"/>
                  </a:lnTo>
                  <a:lnTo>
                    <a:pt x="814847" y="823594"/>
                  </a:lnTo>
                  <a:lnTo>
                    <a:pt x="817699" y="820044"/>
                  </a:lnTo>
                  <a:lnTo>
                    <a:pt x="948965" y="657595"/>
                  </a:lnTo>
                  <a:lnTo>
                    <a:pt x="951500" y="654489"/>
                  </a:lnTo>
                  <a:lnTo>
                    <a:pt x="1065969" y="512892"/>
                  </a:lnTo>
                  <a:lnTo>
                    <a:pt x="1068124" y="510230"/>
                  </a:lnTo>
                  <a:lnTo>
                    <a:pt x="1168776" y="385747"/>
                  </a:lnTo>
                  <a:lnTo>
                    <a:pt x="1170677" y="383338"/>
                  </a:lnTo>
                  <a:lnTo>
                    <a:pt x="1259857" y="273052"/>
                  </a:lnTo>
                  <a:lnTo>
                    <a:pt x="1261568" y="270897"/>
                  </a:lnTo>
                  <a:lnTo>
                    <a:pt x="1341113" y="172464"/>
                  </a:lnTo>
                  <a:lnTo>
                    <a:pt x="1342634" y="170563"/>
                  </a:lnTo>
                  <a:lnTo>
                    <a:pt x="1414067" y="82207"/>
                  </a:lnTo>
                  <a:lnTo>
                    <a:pt x="1415461" y="80496"/>
                  </a:lnTo>
                  <a:lnTo>
                    <a:pt x="1479984" y="761"/>
                  </a:lnTo>
                  <a:lnTo>
                    <a:pt x="1480555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id="{49F00F65-E93D-4B69-BF84-0C9E31FE8395}"/>
                </a:ext>
              </a:extLst>
            </p:cNvPr>
            <p:cNvSpPr/>
            <p:nvPr/>
          </p:nvSpPr>
          <p:spPr>
            <a:xfrm>
              <a:off x="4432587" y="5021362"/>
              <a:ext cx="895723" cy="1831567"/>
            </a:xfrm>
            <a:custGeom>
              <a:avLst/>
              <a:gdLst>
                <a:gd name="connsiteX0" fmla="*/ 889765 w 895723"/>
                <a:gd name="connsiteY0" fmla="*/ 0 h 1831567"/>
                <a:gd name="connsiteX1" fmla="*/ 895723 w 895723"/>
                <a:gd name="connsiteY1" fmla="*/ 0 h 1831567"/>
                <a:gd name="connsiteX2" fmla="*/ 895406 w 895723"/>
                <a:gd name="connsiteY2" fmla="*/ 761 h 1831567"/>
                <a:gd name="connsiteX3" fmla="*/ 856933 w 895723"/>
                <a:gd name="connsiteY3" fmla="*/ 80496 h 1831567"/>
                <a:gd name="connsiteX4" fmla="*/ 856109 w 895723"/>
                <a:gd name="connsiteY4" fmla="*/ 82207 h 1831567"/>
                <a:gd name="connsiteX5" fmla="*/ 813516 w 895723"/>
                <a:gd name="connsiteY5" fmla="*/ 170563 h 1831567"/>
                <a:gd name="connsiteX6" fmla="*/ 812565 w 895723"/>
                <a:gd name="connsiteY6" fmla="*/ 172464 h 1831567"/>
                <a:gd name="connsiteX7" fmla="*/ 765155 w 895723"/>
                <a:gd name="connsiteY7" fmla="*/ 270897 h 1831567"/>
                <a:gd name="connsiteX8" fmla="*/ 764141 w 895723"/>
                <a:gd name="connsiteY8" fmla="*/ 273052 h 1831567"/>
                <a:gd name="connsiteX9" fmla="*/ 710963 w 895723"/>
                <a:gd name="connsiteY9" fmla="*/ 383338 h 1831567"/>
                <a:gd name="connsiteX10" fmla="*/ 709822 w 895723"/>
                <a:gd name="connsiteY10" fmla="*/ 385747 h 1831567"/>
                <a:gd name="connsiteX11" fmla="*/ 649799 w 895723"/>
                <a:gd name="connsiteY11" fmla="*/ 510230 h 1831567"/>
                <a:gd name="connsiteX12" fmla="*/ 648531 w 895723"/>
                <a:gd name="connsiteY12" fmla="*/ 512892 h 1831567"/>
                <a:gd name="connsiteX13" fmla="*/ 580268 w 895723"/>
                <a:gd name="connsiteY13" fmla="*/ 654489 h 1831567"/>
                <a:gd name="connsiteX14" fmla="*/ 578747 w 895723"/>
                <a:gd name="connsiteY14" fmla="*/ 657595 h 1831567"/>
                <a:gd name="connsiteX15" fmla="*/ 500469 w 895723"/>
                <a:gd name="connsiteY15" fmla="*/ 820044 h 1831567"/>
                <a:gd name="connsiteX16" fmla="*/ 498758 w 895723"/>
                <a:gd name="connsiteY16" fmla="*/ 823594 h 1831567"/>
                <a:gd name="connsiteX17" fmla="*/ 407994 w 895723"/>
                <a:gd name="connsiteY17" fmla="*/ 1011904 h 1831567"/>
                <a:gd name="connsiteX18" fmla="*/ 405966 w 895723"/>
                <a:gd name="connsiteY18" fmla="*/ 1016024 h 1831567"/>
                <a:gd name="connsiteX19" fmla="*/ 299546 w 895723"/>
                <a:gd name="connsiteY19" fmla="*/ 1236912 h 1831567"/>
                <a:gd name="connsiteX20" fmla="*/ 297138 w 895723"/>
                <a:gd name="connsiteY20" fmla="*/ 1241856 h 1831567"/>
                <a:gd name="connsiteX21" fmla="*/ 170499 w 895723"/>
                <a:gd name="connsiteY21" fmla="*/ 1504513 h 1831567"/>
                <a:gd name="connsiteX22" fmla="*/ 167711 w 895723"/>
                <a:gd name="connsiteY22" fmla="*/ 1510408 h 1831567"/>
                <a:gd name="connsiteX23" fmla="*/ 14578 w 895723"/>
                <a:gd name="connsiteY23" fmla="*/ 1828019 h 1831567"/>
                <a:gd name="connsiteX24" fmla="*/ 12867 w 895723"/>
                <a:gd name="connsiteY24" fmla="*/ 1831568 h 1831567"/>
                <a:gd name="connsiteX25" fmla="*/ 0 w 895723"/>
                <a:gd name="connsiteY25" fmla="*/ 1831568 h 1831567"/>
                <a:gd name="connsiteX26" fmla="*/ 1711 w 895723"/>
                <a:gd name="connsiteY26" fmla="*/ 1828019 h 1831567"/>
                <a:gd name="connsiteX27" fmla="*/ 156048 w 895723"/>
                <a:gd name="connsiteY27" fmla="*/ 1510408 h 1831567"/>
                <a:gd name="connsiteX28" fmla="*/ 158900 w 895723"/>
                <a:gd name="connsiteY28" fmla="*/ 1504513 h 1831567"/>
                <a:gd name="connsiteX29" fmla="*/ 286490 w 895723"/>
                <a:gd name="connsiteY29" fmla="*/ 1241856 h 1831567"/>
                <a:gd name="connsiteX30" fmla="*/ 288898 w 895723"/>
                <a:gd name="connsiteY30" fmla="*/ 1236912 h 1831567"/>
                <a:gd name="connsiteX31" fmla="*/ 396205 w 895723"/>
                <a:gd name="connsiteY31" fmla="*/ 1016024 h 1831567"/>
                <a:gd name="connsiteX32" fmla="*/ 398170 w 895723"/>
                <a:gd name="connsiteY32" fmla="*/ 1011904 h 1831567"/>
                <a:gd name="connsiteX33" fmla="*/ 489694 w 895723"/>
                <a:gd name="connsiteY33" fmla="*/ 823594 h 1831567"/>
                <a:gd name="connsiteX34" fmla="*/ 491406 w 895723"/>
                <a:gd name="connsiteY34" fmla="*/ 820044 h 1831567"/>
                <a:gd name="connsiteX35" fmla="*/ 570317 w 895723"/>
                <a:gd name="connsiteY35" fmla="*/ 657595 h 1831567"/>
                <a:gd name="connsiteX36" fmla="*/ 571775 w 895723"/>
                <a:gd name="connsiteY36" fmla="*/ 654489 h 1831567"/>
                <a:gd name="connsiteX37" fmla="*/ 640608 w 895723"/>
                <a:gd name="connsiteY37" fmla="*/ 512892 h 1831567"/>
                <a:gd name="connsiteX38" fmla="*/ 641876 w 895723"/>
                <a:gd name="connsiteY38" fmla="*/ 510230 h 1831567"/>
                <a:gd name="connsiteX39" fmla="*/ 702406 w 895723"/>
                <a:gd name="connsiteY39" fmla="*/ 385747 h 1831567"/>
                <a:gd name="connsiteX40" fmla="*/ 703547 w 895723"/>
                <a:gd name="connsiteY40" fmla="*/ 383338 h 1831567"/>
                <a:gd name="connsiteX41" fmla="*/ 757106 w 895723"/>
                <a:gd name="connsiteY41" fmla="*/ 273052 h 1831567"/>
                <a:gd name="connsiteX42" fmla="*/ 758119 w 895723"/>
                <a:gd name="connsiteY42" fmla="*/ 270897 h 1831567"/>
                <a:gd name="connsiteX43" fmla="*/ 805973 w 895723"/>
                <a:gd name="connsiteY43" fmla="*/ 172464 h 1831567"/>
                <a:gd name="connsiteX44" fmla="*/ 806861 w 895723"/>
                <a:gd name="connsiteY44" fmla="*/ 170563 h 1831567"/>
                <a:gd name="connsiteX45" fmla="*/ 849771 w 895723"/>
                <a:gd name="connsiteY45" fmla="*/ 82207 h 1831567"/>
                <a:gd name="connsiteX46" fmla="*/ 850595 w 895723"/>
                <a:gd name="connsiteY46" fmla="*/ 80496 h 1831567"/>
                <a:gd name="connsiteX47" fmla="*/ 889385 w 895723"/>
                <a:gd name="connsiteY47" fmla="*/ 761 h 1831567"/>
                <a:gd name="connsiteX48" fmla="*/ 889765 w 895723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95723" h="1831567">
                  <a:moveTo>
                    <a:pt x="889765" y="0"/>
                  </a:moveTo>
                  <a:lnTo>
                    <a:pt x="895723" y="0"/>
                  </a:lnTo>
                  <a:lnTo>
                    <a:pt x="895406" y="761"/>
                  </a:lnTo>
                  <a:lnTo>
                    <a:pt x="856933" y="80496"/>
                  </a:lnTo>
                  <a:lnTo>
                    <a:pt x="856109" y="82207"/>
                  </a:lnTo>
                  <a:lnTo>
                    <a:pt x="813516" y="170563"/>
                  </a:lnTo>
                  <a:lnTo>
                    <a:pt x="812565" y="172464"/>
                  </a:lnTo>
                  <a:lnTo>
                    <a:pt x="765155" y="270897"/>
                  </a:lnTo>
                  <a:lnTo>
                    <a:pt x="764141" y="273052"/>
                  </a:lnTo>
                  <a:lnTo>
                    <a:pt x="710963" y="383338"/>
                  </a:lnTo>
                  <a:lnTo>
                    <a:pt x="709822" y="385747"/>
                  </a:lnTo>
                  <a:lnTo>
                    <a:pt x="649799" y="510230"/>
                  </a:lnTo>
                  <a:lnTo>
                    <a:pt x="648531" y="512892"/>
                  </a:lnTo>
                  <a:lnTo>
                    <a:pt x="580268" y="654489"/>
                  </a:lnTo>
                  <a:lnTo>
                    <a:pt x="578747" y="657595"/>
                  </a:lnTo>
                  <a:lnTo>
                    <a:pt x="500469" y="820044"/>
                  </a:lnTo>
                  <a:lnTo>
                    <a:pt x="498758" y="823594"/>
                  </a:lnTo>
                  <a:lnTo>
                    <a:pt x="407994" y="1011904"/>
                  </a:lnTo>
                  <a:lnTo>
                    <a:pt x="405966" y="1016024"/>
                  </a:lnTo>
                  <a:lnTo>
                    <a:pt x="299546" y="1236912"/>
                  </a:lnTo>
                  <a:lnTo>
                    <a:pt x="297138" y="1241856"/>
                  </a:lnTo>
                  <a:lnTo>
                    <a:pt x="170499" y="1504513"/>
                  </a:lnTo>
                  <a:lnTo>
                    <a:pt x="167711" y="1510408"/>
                  </a:lnTo>
                  <a:lnTo>
                    <a:pt x="14578" y="1828019"/>
                  </a:lnTo>
                  <a:lnTo>
                    <a:pt x="12867" y="1831568"/>
                  </a:lnTo>
                  <a:lnTo>
                    <a:pt x="0" y="1831568"/>
                  </a:lnTo>
                  <a:lnTo>
                    <a:pt x="1711" y="1828019"/>
                  </a:lnTo>
                  <a:lnTo>
                    <a:pt x="156048" y="1510408"/>
                  </a:lnTo>
                  <a:lnTo>
                    <a:pt x="158900" y="1504513"/>
                  </a:lnTo>
                  <a:lnTo>
                    <a:pt x="286490" y="1241856"/>
                  </a:lnTo>
                  <a:lnTo>
                    <a:pt x="288898" y="1236912"/>
                  </a:lnTo>
                  <a:lnTo>
                    <a:pt x="396205" y="1016024"/>
                  </a:lnTo>
                  <a:lnTo>
                    <a:pt x="398170" y="1011904"/>
                  </a:lnTo>
                  <a:lnTo>
                    <a:pt x="489694" y="823594"/>
                  </a:lnTo>
                  <a:lnTo>
                    <a:pt x="491406" y="820044"/>
                  </a:lnTo>
                  <a:lnTo>
                    <a:pt x="570317" y="657595"/>
                  </a:lnTo>
                  <a:lnTo>
                    <a:pt x="571775" y="654489"/>
                  </a:lnTo>
                  <a:lnTo>
                    <a:pt x="640608" y="512892"/>
                  </a:lnTo>
                  <a:lnTo>
                    <a:pt x="641876" y="510230"/>
                  </a:lnTo>
                  <a:lnTo>
                    <a:pt x="702406" y="385747"/>
                  </a:lnTo>
                  <a:lnTo>
                    <a:pt x="703547" y="383338"/>
                  </a:lnTo>
                  <a:lnTo>
                    <a:pt x="757106" y="273052"/>
                  </a:lnTo>
                  <a:lnTo>
                    <a:pt x="758119" y="270897"/>
                  </a:lnTo>
                  <a:lnTo>
                    <a:pt x="805973" y="172464"/>
                  </a:lnTo>
                  <a:lnTo>
                    <a:pt x="806861" y="170563"/>
                  </a:lnTo>
                  <a:lnTo>
                    <a:pt x="849771" y="82207"/>
                  </a:lnTo>
                  <a:lnTo>
                    <a:pt x="850595" y="80496"/>
                  </a:lnTo>
                  <a:lnTo>
                    <a:pt x="889385" y="761"/>
                  </a:lnTo>
                  <a:lnTo>
                    <a:pt x="889765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id="{A68F3CBB-27C0-4032-8E8D-EDA2F7CF46B5}"/>
                </a:ext>
              </a:extLst>
            </p:cNvPr>
            <p:cNvSpPr/>
            <p:nvPr/>
          </p:nvSpPr>
          <p:spPr>
            <a:xfrm>
              <a:off x="5537093" y="5021362"/>
              <a:ext cx="304933" cy="1831567"/>
            </a:xfrm>
            <a:custGeom>
              <a:avLst/>
              <a:gdLst>
                <a:gd name="connsiteX0" fmla="*/ 298912 w 304933"/>
                <a:gd name="connsiteY0" fmla="*/ 0 h 1831567"/>
                <a:gd name="connsiteX1" fmla="*/ 304934 w 304933"/>
                <a:gd name="connsiteY1" fmla="*/ 0 h 1831567"/>
                <a:gd name="connsiteX2" fmla="*/ 304807 w 304933"/>
                <a:gd name="connsiteY2" fmla="*/ 761 h 1831567"/>
                <a:gd name="connsiteX3" fmla="*/ 292067 w 304933"/>
                <a:gd name="connsiteY3" fmla="*/ 80496 h 1831567"/>
                <a:gd name="connsiteX4" fmla="*/ 291813 w 304933"/>
                <a:gd name="connsiteY4" fmla="*/ 82207 h 1831567"/>
                <a:gd name="connsiteX5" fmla="*/ 277743 w 304933"/>
                <a:gd name="connsiteY5" fmla="*/ 170563 h 1831567"/>
                <a:gd name="connsiteX6" fmla="*/ 277426 w 304933"/>
                <a:gd name="connsiteY6" fmla="*/ 172464 h 1831567"/>
                <a:gd name="connsiteX7" fmla="*/ 261707 w 304933"/>
                <a:gd name="connsiteY7" fmla="*/ 270897 h 1831567"/>
                <a:gd name="connsiteX8" fmla="*/ 261390 w 304933"/>
                <a:gd name="connsiteY8" fmla="*/ 273052 h 1831567"/>
                <a:gd name="connsiteX9" fmla="*/ 243770 w 304933"/>
                <a:gd name="connsiteY9" fmla="*/ 383338 h 1831567"/>
                <a:gd name="connsiteX10" fmla="*/ 243452 w 304933"/>
                <a:gd name="connsiteY10" fmla="*/ 385747 h 1831567"/>
                <a:gd name="connsiteX11" fmla="*/ 223551 w 304933"/>
                <a:gd name="connsiteY11" fmla="*/ 510230 h 1831567"/>
                <a:gd name="connsiteX12" fmla="*/ 223107 w 304933"/>
                <a:gd name="connsiteY12" fmla="*/ 512892 h 1831567"/>
                <a:gd name="connsiteX13" fmla="*/ 200543 w 304933"/>
                <a:gd name="connsiteY13" fmla="*/ 654489 h 1831567"/>
                <a:gd name="connsiteX14" fmla="*/ 200099 w 304933"/>
                <a:gd name="connsiteY14" fmla="*/ 657595 h 1831567"/>
                <a:gd name="connsiteX15" fmla="*/ 174175 w 304933"/>
                <a:gd name="connsiteY15" fmla="*/ 820044 h 1831567"/>
                <a:gd name="connsiteX16" fmla="*/ 173605 w 304933"/>
                <a:gd name="connsiteY16" fmla="*/ 823594 h 1831567"/>
                <a:gd name="connsiteX17" fmla="*/ 143561 w 304933"/>
                <a:gd name="connsiteY17" fmla="*/ 1011904 h 1831567"/>
                <a:gd name="connsiteX18" fmla="*/ 142928 w 304933"/>
                <a:gd name="connsiteY18" fmla="*/ 1016024 h 1831567"/>
                <a:gd name="connsiteX19" fmla="*/ 107687 w 304933"/>
                <a:gd name="connsiteY19" fmla="*/ 1236912 h 1831567"/>
                <a:gd name="connsiteX20" fmla="*/ 106926 w 304933"/>
                <a:gd name="connsiteY20" fmla="*/ 1241856 h 1831567"/>
                <a:gd name="connsiteX21" fmla="*/ 65031 w 304933"/>
                <a:gd name="connsiteY21" fmla="*/ 1504513 h 1831567"/>
                <a:gd name="connsiteX22" fmla="*/ 64080 w 304933"/>
                <a:gd name="connsiteY22" fmla="*/ 1510408 h 1831567"/>
                <a:gd name="connsiteX23" fmla="*/ 13437 w 304933"/>
                <a:gd name="connsiteY23" fmla="*/ 1828019 h 1831567"/>
                <a:gd name="connsiteX24" fmla="*/ 12930 w 304933"/>
                <a:gd name="connsiteY24" fmla="*/ 1831568 h 1831567"/>
                <a:gd name="connsiteX25" fmla="*/ 0 w 304933"/>
                <a:gd name="connsiteY25" fmla="*/ 1831568 h 1831567"/>
                <a:gd name="connsiteX26" fmla="*/ 570 w 304933"/>
                <a:gd name="connsiteY26" fmla="*/ 1828019 h 1831567"/>
                <a:gd name="connsiteX27" fmla="*/ 52418 w 304933"/>
                <a:gd name="connsiteY27" fmla="*/ 1510408 h 1831567"/>
                <a:gd name="connsiteX28" fmla="*/ 53432 w 304933"/>
                <a:gd name="connsiteY28" fmla="*/ 1504513 h 1831567"/>
                <a:gd name="connsiteX29" fmla="*/ 96278 w 304933"/>
                <a:gd name="connsiteY29" fmla="*/ 1241856 h 1831567"/>
                <a:gd name="connsiteX30" fmla="*/ 97039 w 304933"/>
                <a:gd name="connsiteY30" fmla="*/ 1236912 h 1831567"/>
                <a:gd name="connsiteX31" fmla="*/ 133104 w 304933"/>
                <a:gd name="connsiteY31" fmla="*/ 1016024 h 1831567"/>
                <a:gd name="connsiteX32" fmla="*/ 133801 w 304933"/>
                <a:gd name="connsiteY32" fmla="*/ 1011904 h 1831567"/>
                <a:gd name="connsiteX33" fmla="*/ 164541 w 304933"/>
                <a:gd name="connsiteY33" fmla="*/ 823594 h 1831567"/>
                <a:gd name="connsiteX34" fmla="*/ 165112 w 304933"/>
                <a:gd name="connsiteY34" fmla="*/ 820044 h 1831567"/>
                <a:gd name="connsiteX35" fmla="*/ 191606 w 304933"/>
                <a:gd name="connsiteY35" fmla="*/ 657595 h 1831567"/>
                <a:gd name="connsiteX36" fmla="*/ 192113 w 304933"/>
                <a:gd name="connsiteY36" fmla="*/ 654489 h 1831567"/>
                <a:gd name="connsiteX37" fmla="*/ 215248 w 304933"/>
                <a:gd name="connsiteY37" fmla="*/ 512892 h 1831567"/>
                <a:gd name="connsiteX38" fmla="*/ 215691 w 304933"/>
                <a:gd name="connsiteY38" fmla="*/ 510230 h 1831567"/>
                <a:gd name="connsiteX39" fmla="*/ 235973 w 304933"/>
                <a:gd name="connsiteY39" fmla="*/ 385747 h 1831567"/>
                <a:gd name="connsiteX40" fmla="*/ 236354 w 304933"/>
                <a:gd name="connsiteY40" fmla="*/ 383338 h 1831567"/>
                <a:gd name="connsiteX41" fmla="*/ 254355 w 304933"/>
                <a:gd name="connsiteY41" fmla="*/ 273052 h 1831567"/>
                <a:gd name="connsiteX42" fmla="*/ 254735 w 304933"/>
                <a:gd name="connsiteY42" fmla="*/ 270897 h 1831567"/>
                <a:gd name="connsiteX43" fmla="*/ 270770 w 304933"/>
                <a:gd name="connsiteY43" fmla="*/ 172464 h 1831567"/>
                <a:gd name="connsiteX44" fmla="*/ 271088 w 304933"/>
                <a:gd name="connsiteY44" fmla="*/ 170563 h 1831567"/>
                <a:gd name="connsiteX45" fmla="*/ 285539 w 304933"/>
                <a:gd name="connsiteY45" fmla="*/ 82207 h 1831567"/>
                <a:gd name="connsiteX46" fmla="*/ 285792 w 304933"/>
                <a:gd name="connsiteY46" fmla="*/ 80496 h 1831567"/>
                <a:gd name="connsiteX47" fmla="*/ 298786 w 304933"/>
                <a:gd name="connsiteY47" fmla="*/ 761 h 1831567"/>
                <a:gd name="connsiteX48" fmla="*/ 298912 w 304933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4933" h="1831567">
                  <a:moveTo>
                    <a:pt x="298912" y="0"/>
                  </a:moveTo>
                  <a:lnTo>
                    <a:pt x="304934" y="0"/>
                  </a:lnTo>
                  <a:lnTo>
                    <a:pt x="304807" y="761"/>
                  </a:lnTo>
                  <a:lnTo>
                    <a:pt x="292067" y="80496"/>
                  </a:lnTo>
                  <a:lnTo>
                    <a:pt x="291813" y="82207"/>
                  </a:lnTo>
                  <a:lnTo>
                    <a:pt x="277743" y="170563"/>
                  </a:lnTo>
                  <a:lnTo>
                    <a:pt x="277426" y="172464"/>
                  </a:lnTo>
                  <a:lnTo>
                    <a:pt x="261707" y="270897"/>
                  </a:lnTo>
                  <a:lnTo>
                    <a:pt x="261390" y="273052"/>
                  </a:lnTo>
                  <a:lnTo>
                    <a:pt x="243770" y="383338"/>
                  </a:lnTo>
                  <a:lnTo>
                    <a:pt x="243452" y="385747"/>
                  </a:lnTo>
                  <a:lnTo>
                    <a:pt x="223551" y="510230"/>
                  </a:lnTo>
                  <a:lnTo>
                    <a:pt x="223107" y="512892"/>
                  </a:lnTo>
                  <a:lnTo>
                    <a:pt x="200543" y="654489"/>
                  </a:lnTo>
                  <a:lnTo>
                    <a:pt x="200099" y="657595"/>
                  </a:lnTo>
                  <a:lnTo>
                    <a:pt x="174175" y="820044"/>
                  </a:lnTo>
                  <a:lnTo>
                    <a:pt x="173605" y="823594"/>
                  </a:lnTo>
                  <a:lnTo>
                    <a:pt x="143561" y="1011904"/>
                  </a:lnTo>
                  <a:lnTo>
                    <a:pt x="142928" y="1016024"/>
                  </a:lnTo>
                  <a:lnTo>
                    <a:pt x="107687" y="1236912"/>
                  </a:lnTo>
                  <a:lnTo>
                    <a:pt x="106926" y="1241856"/>
                  </a:lnTo>
                  <a:lnTo>
                    <a:pt x="65031" y="1504513"/>
                  </a:lnTo>
                  <a:lnTo>
                    <a:pt x="64080" y="1510408"/>
                  </a:lnTo>
                  <a:lnTo>
                    <a:pt x="13437" y="1828019"/>
                  </a:lnTo>
                  <a:lnTo>
                    <a:pt x="12930" y="1831568"/>
                  </a:lnTo>
                  <a:lnTo>
                    <a:pt x="0" y="1831568"/>
                  </a:lnTo>
                  <a:lnTo>
                    <a:pt x="570" y="1828019"/>
                  </a:lnTo>
                  <a:lnTo>
                    <a:pt x="52418" y="1510408"/>
                  </a:lnTo>
                  <a:lnTo>
                    <a:pt x="53432" y="1504513"/>
                  </a:lnTo>
                  <a:lnTo>
                    <a:pt x="96278" y="1241856"/>
                  </a:lnTo>
                  <a:lnTo>
                    <a:pt x="97039" y="1236912"/>
                  </a:lnTo>
                  <a:lnTo>
                    <a:pt x="133104" y="1016024"/>
                  </a:lnTo>
                  <a:lnTo>
                    <a:pt x="133801" y="1011904"/>
                  </a:lnTo>
                  <a:lnTo>
                    <a:pt x="164541" y="823594"/>
                  </a:lnTo>
                  <a:lnTo>
                    <a:pt x="165112" y="820044"/>
                  </a:lnTo>
                  <a:lnTo>
                    <a:pt x="191606" y="657595"/>
                  </a:lnTo>
                  <a:lnTo>
                    <a:pt x="192113" y="654489"/>
                  </a:lnTo>
                  <a:lnTo>
                    <a:pt x="215248" y="512892"/>
                  </a:lnTo>
                  <a:lnTo>
                    <a:pt x="215691" y="510230"/>
                  </a:lnTo>
                  <a:lnTo>
                    <a:pt x="235973" y="385747"/>
                  </a:lnTo>
                  <a:lnTo>
                    <a:pt x="236354" y="383338"/>
                  </a:lnTo>
                  <a:lnTo>
                    <a:pt x="254355" y="273052"/>
                  </a:lnTo>
                  <a:lnTo>
                    <a:pt x="254735" y="270897"/>
                  </a:lnTo>
                  <a:lnTo>
                    <a:pt x="270770" y="172464"/>
                  </a:lnTo>
                  <a:lnTo>
                    <a:pt x="271088" y="170563"/>
                  </a:lnTo>
                  <a:lnTo>
                    <a:pt x="285539" y="82207"/>
                  </a:lnTo>
                  <a:lnTo>
                    <a:pt x="285792" y="80496"/>
                  </a:lnTo>
                  <a:lnTo>
                    <a:pt x="298786" y="761"/>
                  </a:lnTo>
                  <a:lnTo>
                    <a:pt x="298912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id="{86FC3906-B4CB-45F7-8AB7-2353EE88841A}"/>
                </a:ext>
              </a:extLst>
            </p:cNvPr>
            <p:cNvSpPr/>
            <p:nvPr/>
          </p:nvSpPr>
          <p:spPr>
            <a:xfrm>
              <a:off x="6349783" y="5021362"/>
              <a:ext cx="304871" cy="1831567"/>
            </a:xfrm>
            <a:custGeom>
              <a:avLst/>
              <a:gdLst>
                <a:gd name="connsiteX0" fmla="*/ 0 w 304870"/>
                <a:gd name="connsiteY0" fmla="*/ 0 h 1831567"/>
                <a:gd name="connsiteX1" fmla="*/ 5958 w 304870"/>
                <a:gd name="connsiteY1" fmla="*/ 0 h 1831567"/>
                <a:gd name="connsiteX2" fmla="*/ 6085 w 304870"/>
                <a:gd name="connsiteY2" fmla="*/ 761 h 1831567"/>
                <a:gd name="connsiteX3" fmla="*/ 19078 w 304870"/>
                <a:gd name="connsiteY3" fmla="*/ 80496 h 1831567"/>
                <a:gd name="connsiteX4" fmla="*/ 19395 w 304870"/>
                <a:gd name="connsiteY4" fmla="*/ 82207 h 1831567"/>
                <a:gd name="connsiteX5" fmla="*/ 33783 w 304870"/>
                <a:gd name="connsiteY5" fmla="*/ 170563 h 1831567"/>
                <a:gd name="connsiteX6" fmla="*/ 34100 w 304870"/>
                <a:gd name="connsiteY6" fmla="*/ 172464 h 1831567"/>
                <a:gd name="connsiteX7" fmla="*/ 50199 w 304870"/>
                <a:gd name="connsiteY7" fmla="*/ 270897 h 1831567"/>
                <a:gd name="connsiteX8" fmla="*/ 50516 w 304870"/>
                <a:gd name="connsiteY8" fmla="*/ 273052 h 1831567"/>
                <a:gd name="connsiteX9" fmla="*/ 68517 w 304870"/>
                <a:gd name="connsiteY9" fmla="*/ 383338 h 1831567"/>
                <a:gd name="connsiteX10" fmla="*/ 68897 w 304870"/>
                <a:gd name="connsiteY10" fmla="*/ 385747 h 1831567"/>
                <a:gd name="connsiteX11" fmla="*/ 89243 w 304870"/>
                <a:gd name="connsiteY11" fmla="*/ 510230 h 1831567"/>
                <a:gd name="connsiteX12" fmla="*/ 89687 w 304870"/>
                <a:gd name="connsiteY12" fmla="*/ 512892 h 1831567"/>
                <a:gd name="connsiteX13" fmla="*/ 112758 w 304870"/>
                <a:gd name="connsiteY13" fmla="*/ 654489 h 1831567"/>
                <a:gd name="connsiteX14" fmla="*/ 113265 w 304870"/>
                <a:gd name="connsiteY14" fmla="*/ 657595 h 1831567"/>
                <a:gd name="connsiteX15" fmla="*/ 139759 w 304870"/>
                <a:gd name="connsiteY15" fmla="*/ 820044 h 1831567"/>
                <a:gd name="connsiteX16" fmla="*/ 140329 w 304870"/>
                <a:gd name="connsiteY16" fmla="*/ 823594 h 1831567"/>
                <a:gd name="connsiteX17" fmla="*/ 171070 w 304870"/>
                <a:gd name="connsiteY17" fmla="*/ 1011904 h 1831567"/>
                <a:gd name="connsiteX18" fmla="*/ 171767 w 304870"/>
                <a:gd name="connsiteY18" fmla="*/ 1016024 h 1831567"/>
                <a:gd name="connsiteX19" fmla="*/ 207831 w 304870"/>
                <a:gd name="connsiteY19" fmla="*/ 1236912 h 1831567"/>
                <a:gd name="connsiteX20" fmla="*/ 208592 w 304870"/>
                <a:gd name="connsiteY20" fmla="*/ 1241856 h 1831567"/>
                <a:gd name="connsiteX21" fmla="*/ 251502 w 304870"/>
                <a:gd name="connsiteY21" fmla="*/ 1504513 h 1831567"/>
                <a:gd name="connsiteX22" fmla="*/ 252453 w 304870"/>
                <a:gd name="connsiteY22" fmla="*/ 1510408 h 1831567"/>
                <a:gd name="connsiteX23" fmla="*/ 304300 w 304870"/>
                <a:gd name="connsiteY23" fmla="*/ 1828019 h 1831567"/>
                <a:gd name="connsiteX24" fmla="*/ 304871 w 304870"/>
                <a:gd name="connsiteY24" fmla="*/ 1831568 h 1831567"/>
                <a:gd name="connsiteX25" fmla="*/ 292004 w 304870"/>
                <a:gd name="connsiteY25" fmla="*/ 1831568 h 1831567"/>
                <a:gd name="connsiteX26" fmla="*/ 291434 w 304870"/>
                <a:gd name="connsiteY26" fmla="*/ 1828019 h 1831567"/>
                <a:gd name="connsiteX27" fmla="*/ 240791 w 304870"/>
                <a:gd name="connsiteY27" fmla="*/ 1510408 h 1831567"/>
                <a:gd name="connsiteX28" fmla="*/ 239840 w 304870"/>
                <a:gd name="connsiteY28" fmla="*/ 1504513 h 1831567"/>
                <a:gd name="connsiteX29" fmla="*/ 197944 w 304870"/>
                <a:gd name="connsiteY29" fmla="*/ 1241856 h 1831567"/>
                <a:gd name="connsiteX30" fmla="*/ 197184 w 304870"/>
                <a:gd name="connsiteY30" fmla="*/ 1236912 h 1831567"/>
                <a:gd name="connsiteX31" fmla="*/ 161943 w 304870"/>
                <a:gd name="connsiteY31" fmla="*/ 1016024 h 1831567"/>
                <a:gd name="connsiteX32" fmla="*/ 161309 w 304870"/>
                <a:gd name="connsiteY32" fmla="*/ 1011904 h 1831567"/>
                <a:gd name="connsiteX33" fmla="*/ 131266 w 304870"/>
                <a:gd name="connsiteY33" fmla="*/ 823594 h 1831567"/>
                <a:gd name="connsiteX34" fmla="*/ 130695 w 304870"/>
                <a:gd name="connsiteY34" fmla="*/ 820044 h 1831567"/>
                <a:gd name="connsiteX35" fmla="*/ 104835 w 304870"/>
                <a:gd name="connsiteY35" fmla="*/ 657595 h 1831567"/>
                <a:gd name="connsiteX36" fmla="*/ 104328 w 304870"/>
                <a:gd name="connsiteY36" fmla="*/ 654489 h 1831567"/>
                <a:gd name="connsiteX37" fmla="*/ 81764 w 304870"/>
                <a:gd name="connsiteY37" fmla="*/ 512892 h 1831567"/>
                <a:gd name="connsiteX38" fmla="*/ 81320 w 304870"/>
                <a:gd name="connsiteY38" fmla="*/ 510230 h 1831567"/>
                <a:gd name="connsiteX39" fmla="*/ 61481 w 304870"/>
                <a:gd name="connsiteY39" fmla="*/ 385747 h 1831567"/>
                <a:gd name="connsiteX40" fmla="*/ 61101 w 304870"/>
                <a:gd name="connsiteY40" fmla="*/ 383338 h 1831567"/>
                <a:gd name="connsiteX41" fmla="*/ 43481 w 304870"/>
                <a:gd name="connsiteY41" fmla="*/ 273052 h 1831567"/>
                <a:gd name="connsiteX42" fmla="*/ 43164 w 304870"/>
                <a:gd name="connsiteY42" fmla="*/ 270897 h 1831567"/>
                <a:gd name="connsiteX43" fmla="*/ 27508 w 304870"/>
                <a:gd name="connsiteY43" fmla="*/ 172464 h 1831567"/>
                <a:gd name="connsiteX44" fmla="*/ 27191 w 304870"/>
                <a:gd name="connsiteY44" fmla="*/ 170563 h 1831567"/>
                <a:gd name="connsiteX45" fmla="*/ 13120 w 304870"/>
                <a:gd name="connsiteY45" fmla="*/ 82207 h 1831567"/>
                <a:gd name="connsiteX46" fmla="*/ 12803 w 304870"/>
                <a:gd name="connsiteY46" fmla="*/ 80496 h 1831567"/>
                <a:gd name="connsiteX47" fmla="*/ 127 w 304870"/>
                <a:gd name="connsiteY47" fmla="*/ 761 h 1831567"/>
                <a:gd name="connsiteX48" fmla="*/ 0 w 304870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4870" h="1831567">
                  <a:moveTo>
                    <a:pt x="0" y="0"/>
                  </a:moveTo>
                  <a:lnTo>
                    <a:pt x="5958" y="0"/>
                  </a:lnTo>
                  <a:lnTo>
                    <a:pt x="6085" y="761"/>
                  </a:lnTo>
                  <a:lnTo>
                    <a:pt x="19078" y="80496"/>
                  </a:lnTo>
                  <a:lnTo>
                    <a:pt x="19395" y="82207"/>
                  </a:lnTo>
                  <a:lnTo>
                    <a:pt x="33783" y="170563"/>
                  </a:lnTo>
                  <a:lnTo>
                    <a:pt x="34100" y="172464"/>
                  </a:lnTo>
                  <a:lnTo>
                    <a:pt x="50199" y="270897"/>
                  </a:lnTo>
                  <a:lnTo>
                    <a:pt x="50516" y="273052"/>
                  </a:lnTo>
                  <a:lnTo>
                    <a:pt x="68517" y="383338"/>
                  </a:lnTo>
                  <a:lnTo>
                    <a:pt x="68897" y="385747"/>
                  </a:lnTo>
                  <a:lnTo>
                    <a:pt x="89243" y="510230"/>
                  </a:lnTo>
                  <a:lnTo>
                    <a:pt x="89687" y="512892"/>
                  </a:lnTo>
                  <a:lnTo>
                    <a:pt x="112758" y="654489"/>
                  </a:lnTo>
                  <a:lnTo>
                    <a:pt x="113265" y="657595"/>
                  </a:lnTo>
                  <a:lnTo>
                    <a:pt x="139759" y="820044"/>
                  </a:lnTo>
                  <a:lnTo>
                    <a:pt x="140329" y="823594"/>
                  </a:lnTo>
                  <a:lnTo>
                    <a:pt x="171070" y="1011904"/>
                  </a:lnTo>
                  <a:lnTo>
                    <a:pt x="171767" y="1016024"/>
                  </a:lnTo>
                  <a:lnTo>
                    <a:pt x="207831" y="1236912"/>
                  </a:lnTo>
                  <a:lnTo>
                    <a:pt x="208592" y="1241856"/>
                  </a:lnTo>
                  <a:lnTo>
                    <a:pt x="251502" y="1504513"/>
                  </a:lnTo>
                  <a:lnTo>
                    <a:pt x="252453" y="1510408"/>
                  </a:lnTo>
                  <a:lnTo>
                    <a:pt x="304300" y="1828019"/>
                  </a:lnTo>
                  <a:lnTo>
                    <a:pt x="304871" y="1831568"/>
                  </a:lnTo>
                  <a:lnTo>
                    <a:pt x="292004" y="1831568"/>
                  </a:lnTo>
                  <a:lnTo>
                    <a:pt x="291434" y="1828019"/>
                  </a:lnTo>
                  <a:lnTo>
                    <a:pt x="240791" y="1510408"/>
                  </a:lnTo>
                  <a:lnTo>
                    <a:pt x="239840" y="1504513"/>
                  </a:lnTo>
                  <a:lnTo>
                    <a:pt x="197944" y="1241856"/>
                  </a:lnTo>
                  <a:lnTo>
                    <a:pt x="197184" y="1236912"/>
                  </a:lnTo>
                  <a:lnTo>
                    <a:pt x="161943" y="1016024"/>
                  </a:lnTo>
                  <a:lnTo>
                    <a:pt x="161309" y="1011904"/>
                  </a:lnTo>
                  <a:lnTo>
                    <a:pt x="131266" y="823594"/>
                  </a:lnTo>
                  <a:lnTo>
                    <a:pt x="130695" y="820044"/>
                  </a:lnTo>
                  <a:lnTo>
                    <a:pt x="104835" y="657595"/>
                  </a:lnTo>
                  <a:lnTo>
                    <a:pt x="104328" y="654489"/>
                  </a:lnTo>
                  <a:lnTo>
                    <a:pt x="81764" y="512892"/>
                  </a:lnTo>
                  <a:lnTo>
                    <a:pt x="81320" y="510230"/>
                  </a:lnTo>
                  <a:lnTo>
                    <a:pt x="61481" y="385747"/>
                  </a:lnTo>
                  <a:lnTo>
                    <a:pt x="61101" y="383338"/>
                  </a:lnTo>
                  <a:lnTo>
                    <a:pt x="43481" y="273052"/>
                  </a:lnTo>
                  <a:lnTo>
                    <a:pt x="43164" y="270897"/>
                  </a:lnTo>
                  <a:lnTo>
                    <a:pt x="27508" y="172464"/>
                  </a:lnTo>
                  <a:lnTo>
                    <a:pt x="27191" y="170563"/>
                  </a:lnTo>
                  <a:lnTo>
                    <a:pt x="13120" y="82207"/>
                  </a:lnTo>
                  <a:lnTo>
                    <a:pt x="12803" y="80496"/>
                  </a:lnTo>
                  <a:lnTo>
                    <a:pt x="127" y="761"/>
                  </a:lnTo>
                  <a:lnTo>
                    <a:pt x="0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id="{04B15E74-041B-4DB3-8B78-9AE0AA3D499C}"/>
                </a:ext>
              </a:extLst>
            </p:cNvPr>
            <p:cNvSpPr/>
            <p:nvPr/>
          </p:nvSpPr>
          <p:spPr>
            <a:xfrm>
              <a:off x="6863436" y="5021362"/>
              <a:ext cx="895723" cy="1831567"/>
            </a:xfrm>
            <a:custGeom>
              <a:avLst/>
              <a:gdLst>
                <a:gd name="connsiteX0" fmla="*/ 0 w 895723"/>
                <a:gd name="connsiteY0" fmla="*/ 0 h 1831567"/>
                <a:gd name="connsiteX1" fmla="*/ 6022 w 895723"/>
                <a:gd name="connsiteY1" fmla="*/ 0 h 1831567"/>
                <a:gd name="connsiteX2" fmla="*/ 6402 w 895723"/>
                <a:gd name="connsiteY2" fmla="*/ 761 h 1831567"/>
                <a:gd name="connsiteX3" fmla="*/ 45128 w 895723"/>
                <a:gd name="connsiteY3" fmla="*/ 80496 h 1831567"/>
                <a:gd name="connsiteX4" fmla="*/ 45952 w 895723"/>
                <a:gd name="connsiteY4" fmla="*/ 82207 h 1831567"/>
                <a:gd name="connsiteX5" fmla="*/ 88863 w 895723"/>
                <a:gd name="connsiteY5" fmla="*/ 170563 h 1831567"/>
                <a:gd name="connsiteX6" fmla="*/ 89813 w 895723"/>
                <a:gd name="connsiteY6" fmla="*/ 172464 h 1831567"/>
                <a:gd name="connsiteX7" fmla="*/ 137604 w 895723"/>
                <a:gd name="connsiteY7" fmla="*/ 270897 h 1831567"/>
                <a:gd name="connsiteX8" fmla="*/ 138618 w 895723"/>
                <a:gd name="connsiteY8" fmla="*/ 273052 h 1831567"/>
                <a:gd name="connsiteX9" fmla="*/ 192240 w 895723"/>
                <a:gd name="connsiteY9" fmla="*/ 383338 h 1831567"/>
                <a:gd name="connsiteX10" fmla="*/ 193380 w 895723"/>
                <a:gd name="connsiteY10" fmla="*/ 385747 h 1831567"/>
                <a:gd name="connsiteX11" fmla="*/ 253848 w 895723"/>
                <a:gd name="connsiteY11" fmla="*/ 510230 h 1831567"/>
                <a:gd name="connsiteX12" fmla="*/ 255179 w 895723"/>
                <a:gd name="connsiteY12" fmla="*/ 512892 h 1831567"/>
                <a:gd name="connsiteX13" fmla="*/ 323949 w 895723"/>
                <a:gd name="connsiteY13" fmla="*/ 654489 h 1831567"/>
                <a:gd name="connsiteX14" fmla="*/ 325407 w 895723"/>
                <a:gd name="connsiteY14" fmla="*/ 657595 h 1831567"/>
                <a:gd name="connsiteX15" fmla="*/ 404318 w 895723"/>
                <a:gd name="connsiteY15" fmla="*/ 820044 h 1831567"/>
                <a:gd name="connsiteX16" fmla="*/ 406093 w 895723"/>
                <a:gd name="connsiteY16" fmla="*/ 823594 h 1831567"/>
                <a:gd name="connsiteX17" fmla="*/ 497554 w 895723"/>
                <a:gd name="connsiteY17" fmla="*/ 1011904 h 1831567"/>
                <a:gd name="connsiteX18" fmla="*/ 499582 w 895723"/>
                <a:gd name="connsiteY18" fmla="*/ 1016024 h 1831567"/>
                <a:gd name="connsiteX19" fmla="*/ 606825 w 895723"/>
                <a:gd name="connsiteY19" fmla="*/ 1236912 h 1831567"/>
                <a:gd name="connsiteX20" fmla="*/ 609234 w 895723"/>
                <a:gd name="connsiteY20" fmla="*/ 1241856 h 1831567"/>
                <a:gd name="connsiteX21" fmla="*/ 736823 w 895723"/>
                <a:gd name="connsiteY21" fmla="*/ 1504513 h 1831567"/>
                <a:gd name="connsiteX22" fmla="*/ 739676 w 895723"/>
                <a:gd name="connsiteY22" fmla="*/ 1510408 h 1831567"/>
                <a:gd name="connsiteX23" fmla="*/ 894012 w 895723"/>
                <a:gd name="connsiteY23" fmla="*/ 1828019 h 1831567"/>
                <a:gd name="connsiteX24" fmla="*/ 895724 w 895723"/>
                <a:gd name="connsiteY24" fmla="*/ 1831568 h 1831567"/>
                <a:gd name="connsiteX25" fmla="*/ 882857 w 895723"/>
                <a:gd name="connsiteY25" fmla="*/ 1831568 h 1831567"/>
                <a:gd name="connsiteX26" fmla="*/ 881145 w 895723"/>
                <a:gd name="connsiteY26" fmla="*/ 1828019 h 1831567"/>
                <a:gd name="connsiteX27" fmla="*/ 728013 w 895723"/>
                <a:gd name="connsiteY27" fmla="*/ 1510408 h 1831567"/>
                <a:gd name="connsiteX28" fmla="*/ 725224 w 895723"/>
                <a:gd name="connsiteY28" fmla="*/ 1504513 h 1831567"/>
                <a:gd name="connsiteX29" fmla="*/ 598586 w 895723"/>
                <a:gd name="connsiteY29" fmla="*/ 1241856 h 1831567"/>
                <a:gd name="connsiteX30" fmla="*/ 596241 w 895723"/>
                <a:gd name="connsiteY30" fmla="*/ 1236912 h 1831567"/>
                <a:gd name="connsiteX31" fmla="*/ 489758 w 895723"/>
                <a:gd name="connsiteY31" fmla="*/ 1016024 h 1831567"/>
                <a:gd name="connsiteX32" fmla="*/ 487793 w 895723"/>
                <a:gd name="connsiteY32" fmla="*/ 1011904 h 1831567"/>
                <a:gd name="connsiteX33" fmla="*/ 396965 w 895723"/>
                <a:gd name="connsiteY33" fmla="*/ 823594 h 1831567"/>
                <a:gd name="connsiteX34" fmla="*/ 395254 w 895723"/>
                <a:gd name="connsiteY34" fmla="*/ 820044 h 1831567"/>
                <a:gd name="connsiteX35" fmla="*/ 316977 w 895723"/>
                <a:gd name="connsiteY35" fmla="*/ 657595 h 1831567"/>
                <a:gd name="connsiteX36" fmla="*/ 315519 w 895723"/>
                <a:gd name="connsiteY36" fmla="*/ 654489 h 1831567"/>
                <a:gd name="connsiteX37" fmla="*/ 247256 w 895723"/>
                <a:gd name="connsiteY37" fmla="*/ 512892 h 1831567"/>
                <a:gd name="connsiteX38" fmla="*/ 245925 w 895723"/>
                <a:gd name="connsiteY38" fmla="*/ 510230 h 1831567"/>
                <a:gd name="connsiteX39" fmla="*/ 185902 w 895723"/>
                <a:gd name="connsiteY39" fmla="*/ 385747 h 1831567"/>
                <a:gd name="connsiteX40" fmla="*/ 184761 w 895723"/>
                <a:gd name="connsiteY40" fmla="*/ 383338 h 1831567"/>
                <a:gd name="connsiteX41" fmla="*/ 131646 w 895723"/>
                <a:gd name="connsiteY41" fmla="*/ 273052 h 1831567"/>
                <a:gd name="connsiteX42" fmla="*/ 130569 w 895723"/>
                <a:gd name="connsiteY42" fmla="*/ 270897 h 1831567"/>
                <a:gd name="connsiteX43" fmla="*/ 83158 w 895723"/>
                <a:gd name="connsiteY43" fmla="*/ 172464 h 1831567"/>
                <a:gd name="connsiteX44" fmla="*/ 82271 w 895723"/>
                <a:gd name="connsiteY44" fmla="*/ 170563 h 1831567"/>
                <a:gd name="connsiteX45" fmla="*/ 39678 w 895723"/>
                <a:gd name="connsiteY45" fmla="*/ 82207 h 1831567"/>
                <a:gd name="connsiteX46" fmla="*/ 38854 w 895723"/>
                <a:gd name="connsiteY46" fmla="*/ 80496 h 1831567"/>
                <a:gd name="connsiteX47" fmla="*/ 381 w 895723"/>
                <a:gd name="connsiteY47" fmla="*/ 761 h 1831567"/>
                <a:gd name="connsiteX48" fmla="*/ 0 w 895723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95723" h="1831567">
                  <a:moveTo>
                    <a:pt x="0" y="0"/>
                  </a:moveTo>
                  <a:lnTo>
                    <a:pt x="6022" y="0"/>
                  </a:lnTo>
                  <a:lnTo>
                    <a:pt x="6402" y="761"/>
                  </a:lnTo>
                  <a:lnTo>
                    <a:pt x="45128" y="80496"/>
                  </a:lnTo>
                  <a:lnTo>
                    <a:pt x="45952" y="82207"/>
                  </a:lnTo>
                  <a:lnTo>
                    <a:pt x="88863" y="170563"/>
                  </a:lnTo>
                  <a:lnTo>
                    <a:pt x="89813" y="172464"/>
                  </a:lnTo>
                  <a:lnTo>
                    <a:pt x="137604" y="270897"/>
                  </a:lnTo>
                  <a:lnTo>
                    <a:pt x="138618" y="273052"/>
                  </a:lnTo>
                  <a:lnTo>
                    <a:pt x="192240" y="383338"/>
                  </a:lnTo>
                  <a:lnTo>
                    <a:pt x="193380" y="385747"/>
                  </a:lnTo>
                  <a:lnTo>
                    <a:pt x="253848" y="510230"/>
                  </a:lnTo>
                  <a:lnTo>
                    <a:pt x="255179" y="512892"/>
                  </a:lnTo>
                  <a:lnTo>
                    <a:pt x="323949" y="654489"/>
                  </a:lnTo>
                  <a:lnTo>
                    <a:pt x="325407" y="657595"/>
                  </a:lnTo>
                  <a:lnTo>
                    <a:pt x="404318" y="820044"/>
                  </a:lnTo>
                  <a:lnTo>
                    <a:pt x="406093" y="823594"/>
                  </a:lnTo>
                  <a:lnTo>
                    <a:pt x="497554" y="1011904"/>
                  </a:lnTo>
                  <a:lnTo>
                    <a:pt x="499582" y="1016024"/>
                  </a:lnTo>
                  <a:lnTo>
                    <a:pt x="606825" y="1236912"/>
                  </a:lnTo>
                  <a:lnTo>
                    <a:pt x="609234" y="1241856"/>
                  </a:lnTo>
                  <a:lnTo>
                    <a:pt x="736823" y="1504513"/>
                  </a:lnTo>
                  <a:lnTo>
                    <a:pt x="739676" y="1510408"/>
                  </a:lnTo>
                  <a:lnTo>
                    <a:pt x="894012" y="1828019"/>
                  </a:lnTo>
                  <a:lnTo>
                    <a:pt x="895724" y="1831568"/>
                  </a:lnTo>
                  <a:lnTo>
                    <a:pt x="882857" y="1831568"/>
                  </a:lnTo>
                  <a:lnTo>
                    <a:pt x="881145" y="1828019"/>
                  </a:lnTo>
                  <a:lnTo>
                    <a:pt x="728013" y="1510408"/>
                  </a:lnTo>
                  <a:lnTo>
                    <a:pt x="725224" y="1504513"/>
                  </a:lnTo>
                  <a:lnTo>
                    <a:pt x="598586" y="1241856"/>
                  </a:lnTo>
                  <a:lnTo>
                    <a:pt x="596241" y="1236912"/>
                  </a:lnTo>
                  <a:lnTo>
                    <a:pt x="489758" y="1016024"/>
                  </a:lnTo>
                  <a:lnTo>
                    <a:pt x="487793" y="1011904"/>
                  </a:lnTo>
                  <a:lnTo>
                    <a:pt x="396965" y="823594"/>
                  </a:lnTo>
                  <a:lnTo>
                    <a:pt x="395254" y="820044"/>
                  </a:lnTo>
                  <a:lnTo>
                    <a:pt x="316977" y="657595"/>
                  </a:lnTo>
                  <a:lnTo>
                    <a:pt x="315519" y="654489"/>
                  </a:lnTo>
                  <a:lnTo>
                    <a:pt x="247256" y="512892"/>
                  </a:lnTo>
                  <a:lnTo>
                    <a:pt x="245925" y="510230"/>
                  </a:lnTo>
                  <a:lnTo>
                    <a:pt x="185902" y="385747"/>
                  </a:lnTo>
                  <a:lnTo>
                    <a:pt x="184761" y="383338"/>
                  </a:lnTo>
                  <a:lnTo>
                    <a:pt x="131646" y="273052"/>
                  </a:lnTo>
                  <a:lnTo>
                    <a:pt x="130569" y="270897"/>
                  </a:lnTo>
                  <a:lnTo>
                    <a:pt x="83158" y="172464"/>
                  </a:lnTo>
                  <a:lnTo>
                    <a:pt x="82271" y="170563"/>
                  </a:lnTo>
                  <a:lnTo>
                    <a:pt x="39678" y="82207"/>
                  </a:lnTo>
                  <a:lnTo>
                    <a:pt x="38854" y="80496"/>
                  </a:lnTo>
                  <a:lnTo>
                    <a:pt x="381" y="761"/>
                  </a:lnTo>
                  <a:lnTo>
                    <a:pt x="0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id="{6B5BEF44-78EC-4E39-BDA6-DABEB75A6B00}"/>
                </a:ext>
              </a:extLst>
            </p:cNvPr>
            <p:cNvSpPr/>
            <p:nvPr/>
          </p:nvSpPr>
          <p:spPr>
            <a:xfrm>
              <a:off x="7377151" y="5021362"/>
              <a:ext cx="1486512" cy="1831567"/>
            </a:xfrm>
            <a:custGeom>
              <a:avLst/>
              <a:gdLst>
                <a:gd name="connsiteX0" fmla="*/ 0 w 1486512"/>
                <a:gd name="connsiteY0" fmla="*/ 0 h 1831567"/>
                <a:gd name="connsiteX1" fmla="*/ 5958 w 1486512"/>
                <a:gd name="connsiteY1" fmla="*/ 0 h 1831567"/>
                <a:gd name="connsiteX2" fmla="*/ 6592 w 1486512"/>
                <a:gd name="connsiteY2" fmla="*/ 761 h 1831567"/>
                <a:gd name="connsiteX3" fmla="*/ 71052 w 1486512"/>
                <a:gd name="connsiteY3" fmla="*/ 80496 h 1831567"/>
                <a:gd name="connsiteX4" fmla="*/ 72447 w 1486512"/>
                <a:gd name="connsiteY4" fmla="*/ 82207 h 1831567"/>
                <a:gd name="connsiteX5" fmla="*/ 143878 w 1486512"/>
                <a:gd name="connsiteY5" fmla="*/ 170563 h 1831567"/>
                <a:gd name="connsiteX6" fmla="*/ 145399 w 1486512"/>
                <a:gd name="connsiteY6" fmla="*/ 172464 h 1831567"/>
                <a:gd name="connsiteX7" fmla="*/ 225008 w 1486512"/>
                <a:gd name="connsiteY7" fmla="*/ 270897 h 1831567"/>
                <a:gd name="connsiteX8" fmla="*/ 226656 w 1486512"/>
                <a:gd name="connsiteY8" fmla="*/ 273052 h 1831567"/>
                <a:gd name="connsiteX9" fmla="*/ 315835 w 1486512"/>
                <a:gd name="connsiteY9" fmla="*/ 383338 h 1831567"/>
                <a:gd name="connsiteX10" fmla="*/ 317801 w 1486512"/>
                <a:gd name="connsiteY10" fmla="*/ 385747 h 1831567"/>
                <a:gd name="connsiteX11" fmla="*/ 418389 w 1486512"/>
                <a:gd name="connsiteY11" fmla="*/ 510230 h 1831567"/>
                <a:gd name="connsiteX12" fmla="*/ 420607 w 1486512"/>
                <a:gd name="connsiteY12" fmla="*/ 512892 h 1831567"/>
                <a:gd name="connsiteX13" fmla="*/ 535076 w 1486512"/>
                <a:gd name="connsiteY13" fmla="*/ 654489 h 1831567"/>
                <a:gd name="connsiteX14" fmla="*/ 537548 w 1486512"/>
                <a:gd name="connsiteY14" fmla="*/ 657595 h 1831567"/>
                <a:gd name="connsiteX15" fmla="*/ 668814 w 1486512"/>
                <a:gd name="connsiteY15" fmla="*/ 820044 h 1831567"/>
                <a:gd name="connsiteX16" fmla="*/ 671729 w 1486512"/>
                <a:gd name="connsiteY16" fmla="*/ 823594 h 1831567"/>
                <a:gd name="connsiteX17" fmla="*/ 823974 w 1486512"/>
                <a:gd name="connsiteY17" fmla="*/ 1011904 h 1831567"/>
                <a:gd name="connsiteX18" fmla="*/ 827270 w 1486512"/>
                <a:gd name="connsiteY18" fmla="*/ 1016024 h 1831567"/>
                <a:gd name="connsiteX19" fmla="*/ 1005818 w 1486512"/>
                <a:gd name="connsiteY19" fmla="*/ 1236912 h 1831567"/>
                <a:gd name="connsiteX20" fmla="*/ 1009812 w 1486512"/>
                <a:gd name="connsiteY20" fmla="*/ 1241856 h 1831567"/>
                <a:gd name="connsiteX21" fmla="*/ 1222143 w 1486512"/>
                <a:gd name="connsiteY21" fmla="*/ 1504513 h 1831567"/>
                <a:gd name="connsiteX22" fmla="*/ 1226897 w 1486512"/>
                <a:gd name="connsiteY22" fmla="*/ 1510408 h 1831567"/>
                <a:gd name="connsiteX23" fmla="*/ 1483660 w 1486512"/>
                <a:gd name="connsiteY23" fmla="*/ 1828019 h 1831567"/>
                <a:gd name="connsiteX24" fmla="*/ 1486513 w 1486512"/>
                <a:gd name="connsiteY24" fmla="*/ 1831568 h 1831567"/>
                <a:gd name="connsiteX25" fmla="*/ 1473646 w 1486512"/>
                <a:gd name="connsiteY25" fmla="*/ 1831568 h 1831567"/>
                <a:gd name="connsiteX26" fmla="*/ 1470794 w 1486512"/>
                <a:gd name="connsiteY26" fmla="*/ 1828019 h 1831567"/>
                <a:gd name="connsiteX27" fmla="*/ 1215235 w 1486512"/>
                <a:gd name="connsiteY27" fmla="*/ 1510408 h 1831567"/>
                <a:gd name="connsiteX28" fmla="*/ 1210481 w 1486512"/>
                <a:gd name="connsiteY28" fmla="*/ 1504513 h 1831567"/>
                <a:gd name="connsiteX29" fmla="*/ 999164 w 1486512"/>
                <a:gd name="connsiteY29" fmla="*/ 1241856 h 1831567"/>
                <a:gd name="connsiteX30" fmla="*/ 995171 w 1486512"/>
                <a:gd name="connsiteY30" fmla="*/ 1236912 h 1831567"/>
                <a:gd name="connsiteX31" fmla="*/ 817509 w 1486512"/>
                <a:gd name="connsiteY31" fmla="*/ 1016024 h 1831567"/>
                <a:gd name="connsiteX32" fmla="*/ 814150 w 1486512"/>
                <a:gd name="connsiteY32" fmla="*/ 1011904 h 1831567"/>
                <a:gd name="connsiteX33" fmla="*/ 662602 w 1486512"/>
                <a:gd name="connsiteY33" fmla="*/ 823594 h 1831567"/>
                <a:gd name="connsiteX34" fmla="*/ 659750 w 1486512"/>
                <a:gd name="connsiteY34" fmla="*/ 820044 h 1831567"/>
                <a:gd name="connsiteX35" fmla="*/ 529055 w 1486512"/>
                <a:gd name="connsiteY35" fmla="*/ 657595 h 1831567"/>
                <a:gd name="connsiteX36" fmla="*/ 526583 w 1486512"/>
                <a:gd name="connsiteY36" fmla="*/ 654489 h 1831567"/>
                <a:gd name="connsiteX37" fmla="*/ 412684 w 1486512"/>
                <a:gd name="connsiteY37" fmla="*/ 512892 h 1831567"/>
                <a:gd name="connsiteX38" fmla="*/ 410529 w 1486512"/>
                <a:gd name="connsiteY38" fmla="*/ 510230 h 1831567"/>
                <a:gd name="connsiteX39" fmla="*/ 310321 w 1486512"/>
                <a:gd name="connsiteY39" fmla="*/ 385747 h 1831567"/>
                <a:gd name="connsiteX40" fmla="*/ 308420 w 1486512"/>
                <a:gd name="connsiteY40" fmla="*/ 383338 h 1831567"/>
                <a:gd name="connsiteX41" fmla="*/ 219684 w 1486512"/>
                <a:gd name="connsiteY41" fmla="*/ 273052 h 1831567"/>
                <a:gd name="connsiteX42" fmla="*/ 217973 w 1486512"/>
                <a:gd name="connsiteY42" fmla="*/ 270897 h 1831567"/>
                <a:gd name="connsiteX43" fmla="*/ 138745 w 1486512"/>
                <a:gd name="connsiteY43" fmla="*/ 172464 h 1831567"/>
                <a:gd name="connsiteX44" fmla="*/ 137224 w 1486512"/>
                <a:gd name="connsiteY44" fmla="*/ 170563 h 1831567"/>
                <a:gd name="connsiteX45" fmla="*/ 66171 w 1486512"/>
                <a:gd name="connsiteY45" fmla="*/ 82207 h 1831567"/>
                <a:gd name="connsiteX46" fmla="*/ 64777 w 1486512"/>
                <a:gd name="connsiteY46" fmla="*/ 80496 h 1831567"/>
                <a:gd name="connsiteX47" fmla="*/ 570 w 1486512"/>
                <a:gd name="connsiteY47" fmla="*/ 761 h 1831567"/>
                <a:gd name="connsiteX48" fmla="*/ 0 w 1486512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486512" h="1831567">
                  <a:moveTo>
                    <a:pt x="0" y="0"/>
                  </a:moveTo>
                  <a:lnTo>
                    <a:pt x="5958" y="0"/>
                  </a:lnTo>
                  <a:lnTo>
                    <a:pt x="6592" y="761"/>
                  </a:lnTo>
                  <a:lnTo>
                    <a:pt x="71052" y="80496"/>
                  </a:lnTo>
                  <a:lnTo>
                    <a:pt x="72447" y="82207"/>
                  </a:lnTo>
                  <a:lnTo>
                    <a:pt x="143878" y="170563"/>
                  </a:lnTo>
                  <a:lnTo>
                    <a:pt x="145399" y="172464"/>
                  </a:lnTo>
                  <a:lnTo>
                    <a:pt x="225008" y="270897"/>
                  </a:lnTo>
                  <a:lnTo>
                    <a:pt x="226656" y="273052"/>
                  </a:lnTo>
                  <a:lnTo>
                    <a:pt x="315835" y="383338"/>
                  </a:lnTo>
                  <a:lnTo>
                    <a:pt x="317801" y="385747"/>
                  </a:lnTo>
                  <a:lnTo>
                    <a:pt x="418389" y="510230"/>
                  </a:lnTo>
                  <a:lnTo>
                    <a:pt x="420607" y="512892"/>
                  </a:lnTo>
                  <a:lnTo>
                    <a:pt x="535076" y="654489"/>
                  </a:lnTo>
                  <a:lnTo>
                    <a:pt x="537548" y="657595"/>
                  </a:lnTo>
                  <a:lnTo>
                    <a:pt x="668814" y="820044"/>
                  </a:lnTo>
                  <a:lnTo>
                    <a:pt x="671729" y="823594"/>
                  </a:lnTo>
                  <a:lnTo>
                    <a:pt x="823974" y="1011904"/>
                  </a:lnTo>
                  <a:lnTo>
                    <a:pt x="827270" y="1016024"/>
                  </a:lnTo>
                  <a:lnTo>
                    <a:pt x="1005818" y="1236912"/>
                  </a:lnTo>
                  <a:lnTo>
                    <a:pt x="1009812" y="1241856"/>
                  </a:lnTo>
                  <a:lnTo>
                    <a:pt x="1222143" y="1504513"/>
                  </a:lnTo>
                  <a:lnTo>
                    <a:pt x="1226897" y="1510408"/>
                  </a:lnTo>
                  <a:lnTo>
                    <a:pt x="1483660" y="1828019"/>
                  </a:lnTo>
                  <a:lnTo>
                    <a:pt x="1486513" y="1831568"/>
                  </a:lnTo>
                  <a:lnTo>
                    <a:pt x="1473646" y="1831568"/>
                  </a:lnTo>
                  <a:lnTo>
                    <a:pt x="1470794" y="1828019"/>
                  </a:lnTo>
                  <a:lnTo>
                    <a:pt x="1215235" y="1510408"/>
                  </a:lnTo>
                  <a:lnTo>
                    <a:pt x="1210481" y="1504513"/>
                  </a:lnTo>
                  <a:lnTo>
                    <a:pt x="999164" y="1241856"/>
                  </a:lnTo>
                  <a:lnTo>
                    <a:pt x="995171" y="1236912"/>
                  </a:lnTo>
                  <a:lnTo>
                    <a:pt x="817509" y="1016024"/>
                  </a:lnTo>
                  <a:lnTo>
                    <a:pt x="814150" y="1011904"/>
                  </a:lnTo>
                  <a:lnTo>
                    <a:pt x="662602" y="823594"/>
                  </a:lnTo>
                  <a:lnTo>
                    <a:pt x="659750" y="820044"/>
                  </a:lnTo>
                  <a:lnTo>
                    <a:pt x="529055" y="657595"/>
                  </a:lnTo>
                  <a:lnTo>
                    <a:pt x="526583" y="654489"/>
                  </a:lnTo>
                  <a:lnTo>
                    <a:pt x="412684" y="512892"/>
                  </a:lnTo>
                  <a:lnTo>
                    <a:pt x="410529" y="510230"/>
                  </a:lnTo>
                  <a:lnTo>
                    <a:pt x="310321" y="385747"/>
                  </a:lnTo>
                  <a:lnTo>
                    <a:pt x="308420" y="383338"/>
                  </a:lnTo>
                  <a:lnTo>
                    <a:pt x="219684" y="273052"/>
                  </a:lnTo>
                  <a:lnTo>
                    <a:pt x="217973" y="270897"/>
                  </a:lnTo>
                  <a:lnTo>
                    <a:pt x="138745" y="172464"/>
                  </a:lnTo>
                  <a:lnTo>
                    <a:pt x="137224" y="170563"/>
                  </a:lnTo>
                  <a:lnTo>
                    <a:pt x="66171" y="82207"/>
                  </a:lnTo>
                  <a:lnTo>
                    <a:pt x="64777" y="80496"/>
                  </a:lnTo>
                  <a:lnTo>
                    <a:pt x="570" y="761"/>
                  </a:lnTo>
                  <a:lnTo>
                    <a:pt x="0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id="{A9A18688-8FE1-498A-81B7-AE12C8846324}"/>
                </a:ext>
              </a:extLst>
            </p:cNvPr>
            <p:cNvSpPr/>
            <p:nvPr/>
          </p:nvSpPr>
          <p:spPr>
            <a:xfrm>
              <a:off x="7890804" y="5021362"/>
              <a:ext cx="2077365" cy="1831567"/>
            </a:xfrm>
            <a:custGeom>
              <a:avLst/>
              <a:gdLst>
                <a:gd name="connsiteX0" fmla="*/ 0 w 2077365"/>
                <a:gd name="connsiteY0" fmla="*/ 0 h 1831567"/>
                <a:gd name="connsiteX1" fmla="*/ 6021 w 2077365"/>
                <a:gd name="connsiteY1" fmla="*/ 0 h 1831567"/>
                <a:gd name="connsiteX2" fmla="*/ 6845 w 2077365"/>
                <a:gd name="connsiteY2" fmla="*/ 761 h 1831567"/>
                <a:gd name="connsiteX3" fmla="*/ 97102 w 2077365"/>
                <a:gd name="connsiteY3" fmla="*/ 80496 h 1831567"/>
                <a:gd name="connsiteX4" fmla="*/ 99004 w 2077365"/>
                <a:gd name="connsiteY4" fmla="*/ 82207 h 1831567"/>
                <a:gd name="connsiteX5" fmla="*/ 198958 w 2077365"/>
                <a:gd name="connsiteY5" fmla="*/ 170563 h 1831567"/>
                <a:gd name="connsiteX6" fmla="*/ 201049 w 2077365"/>
                <a:gd name="connsiteY6" fmla="*/ 172464 h 1831567"/>
                <a:gd name="connsiteX7" fmla="*/ 312412 w 2077365"/>
                <a:gd name="connsiteY7" fmla="*/ 270897 h 1831567"/>
                <a:gd name="connsiteX8" fmla="*/ 314821 w 2077365"/>
                <a:gd name="connsiteY8" fmla="*/ 273052 h 1831567"/>
                <a:gd name="connsiteX9" fmla="*/ 439558 w 2077365"/>
                <a:gd name="connsiteY9" fmla="*/ 383338 h 1831567"/>
                <a:gd name="connsiteX10" fmla="*/ 442220 w 2077365"/>
                <a:gd name="connsiteY10" fmla="*/ 385747 h 1831567"/>
                <a:gd name="connsiteX11" fmla="*/ 583057 w 2077365"/>
                <a:gd name="connsiteY11" fmla="*/ 510230 h 1831567"/>
                <a:gd name="connsiteX12" fmla="*/ 586099 w 2077365"/>
                <a:gd name="connsiteY12" fmla="*/ 512892 h 1831567"/>
                <a:gd name="connsiteX13" fmla="*/ 746204 w 2077365"/>
                <a:gd name="connsiteY13" fmla="*/ 654489 h 1831567"/>
                <a:gd name="connsiteX14" fmla="*/ 749689 w 2077365"/>
                <a:gd name="connsiteY14" fmla="*/ 657595 h 1831567"/>
                <a:gd name="connsiteX15" fmla="*/ 933373 w 2077365"/>
                <a:gd name="connsiteY15" fmla="*/ 820044 h 1831567"/>
                <a:gd name="connsiteX16" fmla="*/ 937428 w 2077365"/>
                <a:gd name="connsiteY16" fmla="*/ 823594 h 1831567"/>
                <a:gd name="connsiteX17" fmla="*/ 1150395 w 2077365"/>
                <a:gd name="connsiteY17" fmla="*/ 1011904 h 1831567"/>
                <a:gd name="connsiteX18" fmla="*/ 1155085 w 2077365"/>
                <a:gd name="connsiteY18" fmla="*/ 1016024 h 1831567"/>
                <a:gd name="connsiteX19" fmla="*/ 1404875 w 2077365"/>
                <a:gd name="connsiteY19" fmla="*/ 1236912 h 1831567"/>
                <a:gd name="connsiteX20" fmla="*/ 1410453 w 2077365"/>
                <a:gd name="connsiteY20" fmla="*/ 1241856 h 1831567"/>
                <a:gd name="connsiteX21" fmla="*/ 1707527 w 2077365"/>
                <a:gd name="connsiteY21" fmla="*/ 1504513 h 1831567"/>
                <a:gd name="connsiteX22" fmla="*/ 1714119 w 2077365"/>
                <a:gd name="connsiteY22" fmla="*/ 1510408 h 1831567"/>
                <a:gd name="connsiteX23" fmla="*/ 2073436 w 2077365"/>
                <a:gd name="connsiteY23" fmla="*/ 1828019 h 1831567"/>
                <a:gd name="connsiteX24" fmla="*/ 2077366 w 2077365"/>
                <a:gd name="connsiteY24" fmla="*/ 1831568 h 1831567"/>
                <a:gd name="connsiteX25" fmla="*/ 2064499 w 2077365"/>
                <a:gd name="connsiteY25" fmla="*/ 1831568 h 1831567"/>
                <a:gd name="connsiteX26" fmla="*/ 2060569 w 2077365"/>
                <a:gd name="connsiteY26" fmla="*/ 1828019 h 1831567"/>
                <a:gd name="connsiteX27" fmla="*/ 1702457 w 2077365"/>
                <a:gd name="connsiteY27" fmla="*/ 1510408 h 1831567"/>
                <a:gd name="connsiteX28" fmla="*/ 1695865 w 2077365"/>
                <a:gd name="connsiteY28" fmla="*/ 1504513 h 1831567"/>
                <a:gd name="connsiteX29" fmla="*/ 1399805 w 2077365"/>
                <a:gd name="connsiteY29" fmla="*/ 1241856 h 1831567"/>
                <a:gd name="connsiteX30" fmla="*/ 1394227 w 2077365"/>
                <a:gd name="connsiteY30" fmla="*/ 1236912 h 1831567"/>
                <a:gd name="connsiteX31" fmla="*/ 1145324 w 2077365"/>
                <a:gd name="connsiteY31" fmla="*/ 1016024 h 1831567"/>
                <a:gd name="connsiteX32" fmla="*/ 1140633 w 2077365"/>
                <a:gd name="connsiteY32" fmla="*/ 1011904 h 1831567"/>
                <a:gd name="connsiteX33" fmla="*/ 928365 w 2077365"/>
                <a:gd name="connsiteY33" fmla="*/ 823594 h 1831567"/>
                <a:gd name="connsiteX34" fmla="*/ 924309 w 2077365"/>
                <a:gd name="connsiteY34" fmla="*/ 820044 h 1831567"/>
                <a:gd name="connsiteX35" fmla="*/ 741259 w 2077365"/>
                <a:gd name="connsiteY35" fmla="*/ 657595 h 1831567"/>
                <a:gd name="connsiteX36" fmla="*/ 737773 w 2077365"/>
                <a:gd name="connsiteY36" fmla="*/ 654489 h 1831567"/>
                <a:gd name="connsiteX37" fmla="*/ 578176 w 2077365"/>
                <a:gd name="connsiteY37" fmla="*/ 512892 h 1831567"/>
                <a:gd name="connsiteX38" fmla="*/ 575134 w 2077365"/>
                <a:gd name="connsiteY38" fmla="*/ 510230 h 1831567"/>
                <a:gd name="connsiteX39" fmla="*/ 434805 w 2077365"/>
                <a:gd name="connsiteY39" fmla="*/ 385747 h 1831567"/>
                <a:gd name="connsiteX40" fmla="*/ 432142 w 2077365"/>
                <a:gd name="connsiteY40" fmla="*/ 383338 h 1831567"/>
                <a:gd name="connsiteX41" fmla="*/ 307786 w 2077365"/>
                <a:gd name="connsiteY41" fmla="*/ 273052 h 1831567"/>
                <a:gd name="connsiteX42" fmla="*/ 305377 w 2077365"/>
                <a:gd name="connsiteY42" fmla="*/ 270897 h 1831567"/>
                <a:gd name="connsiteX43" fmla="*/ 194457 w 2077365"/>
                <a:gd name="connsiteY43" fmla="*/ 172464 h 1831567"/>
                <a:gd name="connsiteX44" fmla="*/ 192303 w 2077365"/>
                <a:gd name="connsiteY44" fmla="*/ 170563 h 1831567"/>
                <a:gd name="connsiteX45" fmla="*/ 92729 w 2077365"/>
                <a:gd name="connsiteY45" fmla="*/ 82207 h 1831567"/>
                <a:gd name="connsiteX46" fmla="*/ 90764 w 2077365"/>
                <a:gd name="connsiteY46" fmla="*/ 80496 h 1831567"/>
                <a:gd name="connsiteX47" fmla="*/ 887 w 2077365"/>
                <a:gd name="connsiteY47" fmla="*/ 761 h 1831567"/>
                <a:gd name="connsiteX48" fmla="*/ 0 w 2077365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077365" h="1831567">
                  <a:moveTo>
                    <a:pt x="0" y="0"/>
                  </a:moveTo>
                  <a:lnTo>
                    <a:pt x="6021" y="0"/>
                  </a:lnTo>
                  <a:lnTo>
                    <a:pt x="6845" y="761"/>
                  </a:lnTo>
                  <a:lnTo>
                    <a:pt x="97102" y="80496"/>
                  </a:lnTo>
                  <a:lnTo>
                    <a:pt x="99004" y="82207"/>
                  </a:lnTo>
                  <a:lnTo>
                    <a:pt x="198958" y="170563"/>
                  </a:lnTo>
                  <a:lnTo>
                    <a:pt x="201049" y="172464"/>
                  </a:lnTo>
                  <a:lnTo>
                    <a:pt x="312412" y="270897"/>
                  </a:lnTo>
                  <a:lnTo>
                    <a:pt x="314821" y="273052"/>
                  </a:lnTo>
                  <a:lnTo>
                    <a:pt x="439558" y="383338"/>
                  </a:lnTo>
                  <a:lnTo>
                    <a:pt x="442220" y="385747"/>
                  </a:lnTo>
                  <a:lnTo>
                    <a:pt x="583057" y="510230"/>
                  </a:lnTo>
                  <a:lnTo>
                    <a:pt x="586099" y="512892"/>
                  </a:lnTo>
                  <a:lnTo>
                    <a:pt x="746204" y="654489"/>
                  </a:lnTo>
                  <a:lnTo>
                    <a:pt x="749689" y="657595"/>
                  </a:lnTo>
                  <a:lnTo>
                    <a:pt x="933373" y="820044"/>
                  </a:lnTo>
                  <a:lnTo>
                    <a:pt x="937428" y="823594"/>
                  </a:lnTo>
                  <a:lnTo>
                    <a:pt x="1150395" y="1011904"/>
                  </a:lnTo>
                  <a:lnTo>
                    <a:pt x="1155085" y="1016024"/>
                  </a:lnTo>
                  <a:lnTo>
                    <a:pt x="1404875" y="1236912"/>
                  </a:lnTo>
                  <a:lnTo>
                    <a:pt x="1410453" y="1241856"/>
                  </a:lnTo>
                  <a:lnTo>
                    <a:pt x="1707527" y="1504513"/>
                  </a:lnTo>
                  <a:lnTo>
                    <a:pt x="1714119" y="1510408"/>
                  </a:lnTo>
                  <a:lnTo>
                    <a:pt x="2073436" y="1828019"/>
                  </a:lnTo>
                  <a:lnTo>
                    <a:pt x="2077366" y="1831568"/>
                  </a:lnTo>
                  <a:lnTo>
                    <a:pt x="2064499" y="1831568"/>
                  </a:lnTo>
                  <a:lnTo>
                    <a:pt x="2060569" y="1828019"/>
                  </a:lnTo>
                  <a:lnTo>
                    <a:pt x="1702457" y="1510408"/>
                  </a:lnTo>
                  <a:lnTo>
                    <a:pt x="1695865" y="1504513"/>
                  </a:lnTo>
                  <a:lnTo>
                    <a:pt x="1399805" y="1241856"/>
                  </a:lnTo>
                  <a:lnTo>
                    <a:pt x="1394227" y="1236912"/>
                  </a:lnTo>
                  <a:lnTo>
                    <a:pt x="1145324" y="1016024"/>
                  </a:lnTo>
                  <a:lnTo>
                    <a:pt x="1140633" y="1011904"/>
                  </a:lnTo>
                  <a:lnTo>
                    <a:pt x="928365" y="823594"/>
                  </a:lnTo>
                  <a:lnTo>
                    <a:pt x="924309" y="820044"/>
                  </a:lnTo>
                  <a:lnTo>
                    <a:pt x="741259" y="657595"/>
                  </a:lnTo>
                  <a:lnTo>
                    <a:pt x="737773" y="654489"/>
                  </a:lnTo>
                  <a:lnTo>
                    <a:pt x="578176" y="512892"/>
                  </a:lnTo>
                  <a:lnTo>
                    <a:pt x="575134" y="510230"/>
                  </a:lnTo>
                  <a:lnTo>
                    <a:pt x="434805" y="385747"/>
                  </a:lnTo>
                  <a:lnTo>
                    <a:pt x="432142" y="383338"/>
                  </a:lnTo>
                  <a:lnTo>
                    <a:pt x="307786" y="273052"/>
                  </a:lnTo>
                  <a:lnTo>
                    <a:pt x="305377" y="270897"/>
                  </a:lnTo>
                  <a:lnTo>
                    <a:pt x="194457" y="172464"/>
                  </a:lnTo>
                  <a:lnTo>
                    <a:pt x="192303" y="170563"/>
                  </a:lnTo>
                  <a:lnTo>
                    <a:pt x="92729" y="82207"/>
                  </a:lnTo>
                  <a:lnTo>
                    <a:pt x="90764" y="80496"/>
                  </a:lnTo>
                  <a:lnTo>
                    <a:pt x="887" y="761"/>
                  </a:lnTo>
                  <a:lnTo>
                    <a:pt x="0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id="{42826499-69D0-4928-B62A-EB1ABAD05A95}"/>
                </a:ext>
              </a:extLst>
            </p:cNvPr>
            <p:cNvSpPr/>
            <p:nvPr/>
          </p:nvSpPr>
          <p:spPr>
            <a:xfrm>
              <a:off x="8404521" y="5021361"/>
              <a:ext cx="2668344" cy="1831567"/>
            </a:xfrm>
            <a:custGeom>
              <a:avLst/>
              <a:gdLst>
                <a:gd name="connsiteX0" fmla="*/ 0 w 2668344"/>
                <a:gd name="connsiteY0" fmla="*/ 0 h 1831567"/>
                <a:gd name="connsiteX1" fmla="*/ 6022 w 2668344"/>
                <a:gd name="connsiteY1" fmla="*/ 0 h 1831567"/>
                <a:gd name="connsiteX2" fmla="*/ 7162 w 2668344"/>
                <a:gd name="connsiteY2" fmla="*/ 761 h 1831567"/>
                <a:gd name="connsiteX3" fmla="*/ 123089 w 2668344"/>
                <a:gd name="connsiteY3" fmla="*/ 80496 h 1831567"/>
                <a:gd name="connsiteX4" fmla="*/ 125561 w 2668344"/>
                <a:gd name="connsiteY4" fmla="*/ 82207 h 1831567"/>
                <a:gd name="connsiteX5" fmla="*/ 253975 w 2668344"/>
                <a:gd name="connsiteY5" fmla="*/ 170563 h 1831567"/>
                <a:gd name="connsiteX6" fmla="*/ 256763 w 2668344"/>
                <a:gd name="connsiteY6" fmla="*/ 172464 h 1831567"/>
                <a:gd name="connsiteX7" fmla="*/ 399818 w 2668344"/>
                <a:gd name="connsiteY7" fmla="*/ 270897 h 1831567"/>
                <a:gd name="connsiteX8" fmla="*/ 402924 w 2668344"/>
                <a:gd name="connsiteY8" fmla="*/ 273052 h 1831567"/>
                <a:gd name="connsiteX9" fmla="*/ 563218 w 2668344"/>
                <a:gd name="connsiteY9" fmla="*/ 383338 h 1831567"/>
                <a:gd name="connsiteX10" fmla="*/ 566704 w 2668344"/>
                <a:gd name="connsiteY10" fmla="*/ 385747 h 1831567"/>
                <a:gd name="connsiteX11" fmla="*/ 747662 w 2668344"/>
                <a:gd name="connsiteY11" fmla="*/ 510230 h 1831567"/>
                <a:gd name="connsiteX12" fmla="*/ 751592 w 2668344"/>
                <a:gd name="connsiteY12" fmla="*/ 512892 h 1831567"/>
                <a:gd name="connsiteX13" fmla="*/ 957395 w 2668344"/>
                <a:gd name="connsiteY13" fmla="*/ 654489 h 1831567"/>
                <a:gd name="connsiteX14" fmla="*/ 961895 w 2668344"/>
                <a:gd name="connsiteY14" fmla="*/ 657595 h 1831567"/>
                <a:gd name="connsiteX15" fmla="*/ 1197995 w 2668344"/>
                <a:gd name="connsiteY15" fmla="*/ 820044 h 1831567"/>
                <a:gd name="connsiteX16" fmla="*/ 1203129 w 2668344"/>
                <a:gd name="connsiteY16" fmla="*/ 823594 h 1831567"/>
                <a:gd name="connsiteX17" fmla="*/ 1476879 w 2668344"/>
                <a:gd name="connsiteY17" fmla="*/ 1011904 h 1831567"/>
                <a:gd name="connsiteX18" fmla="*/ 1482900 w 2668344"/>
                <a:gd name="connsiteY18" fmla="*/ 1016024 h 1831567"/>
                <a:gd name="connsiteX19" fmla="*/ 1803933 w 2668344"/>
                <a:gd name="connsiteY19" fmla="*/ 1236912 h 1831567"/>
                <a:gd name="connsiteX20" fmla="*/ 1811095 w 2668344"/>
                <a:gd name="connsiteY20" fmla="*/ 1241856 h 1831567"/>
                <a:gd name="connsiteX21" fmla="*/ 2192912 w 2668344"/>
                <a:gd name="connsiteY21" fmla="*/ 1504513 h 1831567"/>
                <a:gd name="connsiteX22" fmla="*/ 2201469 w 2668344"/>
                <a:gd name="connsiteY22" fmla="*/ 1510408 h 1831567"/>
                <a:gd name="connsiteX23" fmla="*/ 2663211 w 2668344"/>
                <a:gd name="connsiteY23" fmla="*/ 1828019 h 1831567"/>
                <a:gd name="connsiteX24" fmla="*/ 2668345 w 2668344"/>
                <a:gd name="connsiteY24" fmla="*/ 1831568 h 1831567"/>
                <a:gd name="connsiteX25" fmla="*/ 2655416 w 2668344"/>
                <a:gd name="connsiteY25" fmla="*/ 1831568 h 1831567"/>
                <a:gd name="connsiteX26" fmla="*/ 2650345 w 2668344"/>
                <a:gd name="connsiteY26" fmla="*/ 1828019 h 1831567"/>
                <a:gd name="connsiteX27" fmla="*/ 2189806 w 2668344"/>
                <a:gd name="connsiteY27" fmla="*/ 1510408 h 1831567"/>
                <a:gd name="connsiteX28" fmla="*/ 2181313 w 2668344"/>
                <a:gd name="connsiteY28" fmla="*/ 1504513 h 1831567"/>
                <a:gd name="connsiteX29" fmla="*/ 1800447 w 2668344"/>
                <a:gd name="connsiteY29" fmla="*/ 1241856 h 1831567"/>
                <a:gd name="connsiteX30" fmla="*/ 1793285 w 2668344"/>
                <a:gd name="connsiteY30" fmla="*/ 1236912 h 1831567"/>
                <a:gd name="connsiteX31" fmla="*/ 1473076 w 2668344"/>
                <a:gd name="connsiteY31" fmla="*/ 1016024 h 1831567"/>
                <a:gd name="connsiteX32" fmla="*/ 1467117 w 2668344"/>
                <a:gd name="connsiteY32" fmla="*/ 1011904 h 1831567"/>
                <a:gd name="connsiteX33" fmla="*/ 1194065 w 2668344"/>
                <a:gd name="connsiteY33" fmla="*/ 823594 h 1831567"/>
                <a:gd name="connsiteX34" fmla="*/ 1188932 w 2668344"/>
                <a:gd name="connsiteY34" fmla="*/ 820044 h 1831567"/>
                <a:gd name="connsiteX35" fmla="*/ 953402 w 2668344"/>
                <a:gd name="connsiteY35" fmla="*/ 657595 h 1831567"/>
                <a:gd name="connsiteX36" fmla="*/ 948964 w 2668344"/>
                <a:gd name="connsiteY36" fmla="*/ 654489 h 1831567"/>
                <a:gd name="connsiteX37" fmla="*/ 743669 w 2668344"/>
                <a:gd name="connsiteY37" fmla="*/ 512892 h 1831567"/>
                <a:gd name="connsiteX38" fmla="*/ 739739 w 2668344"/>
                <a:gd name="connsiteY38" fmla="*/ 510230 h 1831567"/>
                <a:gd name="connsiteX39" fmla="*/ 559288 w 2668344"/>
                <a:gd name="connsiteY39" fmla="*/ 385747 h 1831567"/>
                <a:gd name="connsiteX40" fmla="*/ 555803 w 2668344"/>
                <a:gd name="connsiteY40" fmla="*/ 383338 h 1831567"/>
                <a:gd name="connsiteX41" fmla="*/ 395888 w 2668344"/>
                <a:gd name="connsiteY41" fmla="*/ 273052 h 1831567"/>
                <a:gd name="connsiteX42" fmla="*/ 392845 w 2668344"/>
                <a:gd name="connsiteY42" fmla="*/ 270897 h 1831567"/>
                <a:gd name="connsiteX43" fmla="*/ 250108 w 2668344"/>
                <a:gd name="connsiteY43" fmla="*/ 172464 h 1831567"/>
                <a:gd name="connsiteX44" fmla="*/ 247383 w 2668344"/>
                <a:gd name="connsiteY44" fmla="*/ 170563 h 1831567"/>
                <a:gd name="connsiteX45" fmla="*/ 119287 w 2668344"/>
                <a:gd name="connsiteY45" fmla="*/ 82207 h 1831567"/>
                <a:gd name="connsiteX46" fmla="*/ 116815 w 2668344"/>
                <a:gd name="connsiteY46" fmla="*/ 80496 h 1831567"/>
                <a:gd name="connsiteX47" fmla="*/ 1141 w 2668344"/>
                <a:gd name="connsiteY47" fmla="*/ 761 h 1831567"/>
                <a:gd name="connsiteX48" fmla="*/ 0 w 2668344"/>
                <a:gd name="connsiteY48" fmla="*/ 0 h 183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668344" h="1831567">
                  <a:moveTo>
                    <a:pt x="0" y="0"/>
                  </a:moveTo>
                  <a:lnTo>
                    <a:pt x="6022" y="0"/>
                  </a:lnTo>
                  <a:lnTo>
                    <a:pt x="7162" y="761"/>
                  </a:lnTo>
                  <a:lnTo>
                    <a:pt x="123089" y="80496"/>
                  </a:lnTo>
                  <a:lnTo>
                    <a:pt x="125561" y="82207"/>
                  </a:lnTo>
                  <a:lnTo>
                    <a:pt x="253975" y="170563"/>
                  </a:lnTo>
                  <a:lnTo>
                    <a:pt x="256763" y="172464"/>
                  </a:lnTo>
                  <a:lnTo>
                    <a:pt x="399818" y="270897"/>
                  </a:lnTo>
                  <a:lnTo>
                    <a:pt x="402924" y="273052"/>
                  </a:lnTo>
                  <a:lnTo>
                    <a:pt x="563218" y="383338"/>
                  </a:lnTo>
                  <a:lnTo>
                    <a:pt x="566704" y="385747"/>
                  </a:lnTo>
                  <a:lnTo>
                    <a:pt x="747662" y="510230"/>
                  </a:lnTo>
                  <a:lnTo>
                    <a:pt x="751592" y="512892"/>
                  </a:lnTo>
                  <a:lnTo>
                    <a:pt x="957395" y="654489"/>
                  </a:lnTo>
                  <a:lnTo>
                    <a:pt x="961895" y="657595"/>
                  </a:lnTo>
                  <a:lnTo>
                    <a:pt x="1197995" y="820044"/>
                  </a:lnTo>
                  <a:lnTo>
                    <a:pt x="1203129" y="823594"/>
                  </a:lnTo>
                  <a:lnTo>
                    <a:pt x="1476879" y="1011904"/>
                  </a:lnTo>
                  <a:lnTo>
                    <a:pt x="1482900" y="1016024"/>
                  </a:lnTo>
                  <a:lnTo>
                    <a:pt x="1803933" y="1236912"/>
                  </a:lnTo>
                  <a:lnTo>
                    <a:pt x="1811095" y="1241856"/>
                  </a:lnTo>
                  <a:lnTo>
                    <a:pt x="2192912" y="1504513"/>
                  </a:lnTo>
                  <a:lnTo>
                    <a:pt x="2201469" y="1510408"/>
                  </a:lnTo>
                  <a:lnTo>
                    <a:pt x="2663211" y="1828019"/>
                  </a:lnTo>
                  <a:lnTo>
                    <a:pt x="2668345" y="1831568"/>
                  </a:lnTo>
                  <a:lnTo>
                    <a:pt x="2655416" y="1831568"/>
                  </a:lnTo>
                  <a:lnTo>
                    <a:pt x="2650345" y="1828019"/>
                  </a:lnTo>
                  <a:lnTo>
                    <a:pt x="2189806" y="1510408"/>
                  </a:lnTo>
                  <a:lnTo>
                    <a:pt x="2181313" y="1504513"/>
                  </a:lnTo>
                  <a:lnTo>
                    <a:pt x="1800447" y="1241856"/>
                  </a:lnTo>
                  <a:lnTo>
                    <a:pt x="1793285" y="1236912"/>
                  </a:lnTo>
                  <a:lnTo>
                    <a:pt x="1473076" y="1016024"/>
                  </a:lnTo>
                  <a:lnTo>
                    <a:pt x="1467117" y="1011904"/>
                  </a:lnTo>
                  <a:lnTo>
                    <a:pt x="1194065" y="823594"/>
                  </a:lnTo>
                  <a:lnTo>
                    <a:pt x="1188932" y="820044"/>
                  </a:lnTo>
                  <a:lnTo>
                    <a:pt x="953402" y="657595"/>
                  </a:lnTo>
                  <a:lnTo>
                    <a:pt x="948964" y="654489"/>
                  </a:lnTo>
                  <a:lnTo>
                    <a:pt x="743669" y="512892"/>
                  </a:lnTo>
                  <a:lnTo>
                    <a:pt x="739739" y="510230"/>
                  </a:lnTo>
                  <a:lnTo>
                    <a:pt x="559288" y="385747"/>
                  </a:lnTo>
                  <a:lnTo>
                    <a:pt x="555803" y="383338"/>
                  </a:lnTo>
                  <a:lnTo>
                    <a:pt x="395888" y="273052"/>
                  </a:lnTo>
                  <a:lnTo>
                    <a:pt x="392845" y="270897"/>
                  </a:lnTo>
                  <a:lnTo>
                    <a:pt x="250108" y="172464"/>
                  </a:lnTo>
                  <a:lnTo>
                    <a:pt x="247383" y="170563"/>
                  </a:lnTo>
                  <a:lnTo>
                    <a:pt x="119287" y="82207"/>
                  </a:lnTo>
                  <a:lnTo>
                    <a:pt x="116815" y="80496"/>
                  </a:lnTo>
                  <a:lnTo>
                    <a:pt x="1141" y="761"/>
                  </a:lnTo>
                  <a:lnTo>
                    <a:pt x="0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4" name="图形 340">
            <a:extLst>
              <a:ext uri="{FF2B5EF4-FFF2-40B4-BE49-F238E27FC236}">
                <a16:creationId xmlns:a16="http://schemas.microsoft.com/office/drawing/2014/main" id="{636F25CE-0913-4F7A-9D2D-C187CAB99212}"/>
              </a:ext>
            </a:extLst>
          </p:cNvPr>
          <p:cNvGrpSpPr/>
          <p:nvPr/>
        </p:nvGrpSpPr>
        <p:grpSpPr>
          <a:xfrm>
            <a:off x="-72086" y="-43879"/>
            <a:ext cx="3304052" cy="6945502"/>
            <a:chOff x="7972" y="1394"/>
            <a:chExt cx="3261099" cy="6855213"/>
          </a:xfrm>
          <a:noFill/>
        </p:grpSpPr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id="{0DA4FFD1-CA6B-4B9E-B34B-817C91905168}"/>
                </a:ext>
              </a:extLst>
            </p:cNvPr>
            <p:cNvSpPr/>
            <p:nvPr/>
          </p:nvSpPr>
          <p:spPr>
            <a:xfrm>
              <a:off x="11204" y="3169"/>
              <a:ext cx="3257042" cy="6851600"/>
            </a:xfrm>
            <a:custGeom>
              <a:avLst/>
              <a:gdLst>
                <a:gd name="connsiteX0" fmla="*/ 0 w 3257042"/>
                <a:gd name="connsiteY0" fmla="*/ 6851599 h 6851598"/>
                <a:gd name="connsiteX1" fmla="*/ 0 w 3257042"/>
                <a:gd name="connsiteY1" fmla="*/ 0 h 6851598"/>
                <a:gd name="connsiteX2" fmla="*/ 3257043 w 3257042"/>
                <a:gd name="connsiteY2" fmla="*/ 1833786 h 6851598"/>
                <a:gd name="connsiteX3" fmla="*/ 3257043 w 3257042"/>
                <a:gd name="connsiteY3" fmla="*/ 5017749 h 6851598"/>
                <a:gd name="connsiteX4" fmla="*/ 0 w 3257042"/>
                <a:gd name="connsiteY4" fmla="*/ 6851599 h 6851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7042" h="6851598">
                  <a:moveTo>
                    <a:pt x="0" y="6851599"/>
                  </a:moveTo>
                  <a:lnTo>
                    <a:pt x="0" y="0"/>
                  </a:lnTo>
                  <a:lnTo>
                    <a:pt x="3257043" y="1833786"/>
                  </a:lnTo>
                  <a:lnTo>
                    <a:pt x="3257043" y="5017749"/>
                  </a:lnTo>
                  <a:lnTo>
                    <a:pt x="0" y="6851599"/>
                  </a:lnTo>
                  <a:close/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id="{EE7AF14B-13C0-402D-B7E7-D75F6E535274}"/>
                </a:ext>
              </a:extLst>
            </p:cNvPr>
            <p:cNvSpPr/>
            <p:nvPr/>
          </p:nvSpPr>
          <p:spPr>
            <a:xfrm>
              <a:off x="7972" y="1394"/>
              <a:ext cx="3261099" cy="6855213"/>
            </a:xfrm>
            <a:custGeom>
              <a:avLst/>
              <a:gdLst>
                <a:gd name="connsiteX0" fmla="*/ 3258248 w 3261099"/>
                <a:gd name="connsiteY0" fmla="*/ 2127123 h 6855211"/>
                <a:gd name="connsiteX1" fmla="*/ 3259579 w 3261099"/>
                <a:gd name="connsiteY1" fmla="*/ 2127757 h 6855211"/>
                <a:gd name="connsiteX2" fmla="*/ 3259579 w 3261099"/>
                <a:gd name="connsiteY2" fmla="*/ 2124398 h 6855211"/>
                <a:gd name="connsiteX3" fmla="*/ 3258248 w 3261099"/>
                <a:gd name="connsiteY3" fmla="*/ 2123764 h 6855211"/>
                <a:gd name="connsiteX4" fmla="*/ 3258248 w 3261099"/>
                <a:gd name="connsiteY4" fmla="*/ 1837782 h 6855211"/>
                <a:gd name="connsiteX5" fmla="*/ 3116525 w 3261099"/>
                <a:gd name="connsiteY5" fmla="*/ 1758173 h 6855211"/>
                <a:gd name="connsiteX6" fmla="*/ 3116525 w 3261099"/>
                <a:gd name="connsiteY6" fmla="*/ 1756398 h 6855211"/>
                <a:gd name="connsiteX7" fmla="*/ 3113546 w 3261099"/>
                <a:gd name="connsiteY7" fmla="*/ 1754687 h 6855211"/>
                <a:gd name="connsiteX8" fmla="*/ 3113546 w 3261099"/>
                <a:gd name="connsiteY8" fmla="*/ 1756462 h 6855211"/>
                <a:gd name="connsiteX9" fmla="*/ 2956864 w 3261099"/>
                <a:gd name="connsiteY9" fmla="*/ 1668297 h 6855211"/>
                <a:gd name="connsiteX10" fmla="*/ 2956864 w 3261099"/>
                <a:gd name="connsiteY10" fmla="*/ 1666458 h 6855211"/>
                <a:gd name="connsiteX11" fmla="*/ 2953505 w 3261099"/>
                <a:gd name="connsiteY11" fmla="*/ 1664557 h 6855211"/>
                <a:gd name="connsiteX12" fmla="*/ 2953505 w 3261099"/>
                <a:gd name="connsiteY12" fmla="*/ 1666395 h 6855211"/>
                <a:gd name="connsiteX13" fmla="*/ 2778632 w 3261099"/>
                <a:gd name="connsiteY13" fmla="*/ 1568152 h 6855211"/>
                <a:gd name="connsiteX14" fmla="*/ 2778632 w 3261099"/>
                <a:gd name="connsiteY14" fmla="*/ 1566251 h 6855211"/>
                <a:gd name="connsiteX15" fmla="*/ 2774892 w 3261099"/>
                <a:gd name="connsiteY15" fmla="*/ 1564096 h 6855211"/>
                <a:gd name="connsiteX16" fmla="*/ 2774892 w 3261099"/>
                <a:gd name="connsiteY16" fmla="*/ 1566060 h 6855211"/>
                <a:gd name="connsiteX17" fmla="*/ 2578977 w 3261099"/>
                <a:gd name="connsiteY17" fmla="*/ 1456028 h 6855211"/>
                <a:gd name="connsiteX18" fmla="*/ 2578977 w 3261099"/>
                <a:gd name="connsiteY18" fmla="*/ 1453937 h 6855211"/>
                <a:gd name="connsiteX19" fmla="*/ 2574730 w 3261099"/>
                <a:gd name="connsiteY19" fmla="*/ 1451528 h 6855211"/>
                <a:gd name="connsiteX20" fmla="*/ 2574730 w 3261099"/>
                <a:gd name="connsiteY20" fmla="*/ 1453620 h 6855211"/>
                <a:gd name="connsiteX21" fmla="*/ 2353651 w 3261099"/>
                <a:gd name="connsiteY21" fmla="*/ 1329390 h 6855211"/>
                <a:gd name="connsiteX22" fmla="*/ 2353651 w 3261099"/>
                <a:gd name="connsiteY22" fmla="*/ 1327171 h 6855211"/>
                <a:gd name="connsiteX23" fmla="*/ 2348834 w 3261099"/>
                <a:gd name="connsiteY23" fmla="*/ 1324509 h 6855211"/>
                <a:gd name="connsiteX24" fmla="*/ 2348834 w 3261099"/>
                <a:gd name="connsiteY24" fmla="*/ 1326728 h 6855211"/>
                <a:gd name="connsiteX25" fmla="*/ 2097332 w 3261099"/>
                <a:gd name="connsiteY25" fmla="*/ 1185384 h 6855211"/>
                <a:gd name="connsiteX26" fmla="*/ 2097332 w 3261099"/>
                <a:gd name="connsiteY26" fmla="*/ 1183039 h 6855211"/>
                <a:gd name="connsiteX27" fmla="*/ 2091881 w 3261099"/>
                <a:gd name="connsiteY27" fmla="*/ 1179997 h 6855211"/>
                <a:gd name="connsiteX28" fmla="*/ 2091881 w 3261099"/>
                <a:gd name="connsiteY28" fmla="*/ 1182342 h 6855211"/>
                <a:gd name="connsiteX29" fmla="*/ 1803300 w 3261099"/>
                <a:gd name="connsiteY29" fmla="*/ 1020273 h 6855211"/>
                <a:gd name="connsiteX30" fmla="*/ 1803300 w 3261099"/>
                <a:gd name="connsiteY30" fmla="*/ 1017737 h 6855211"/>
                <a:gd name="connsiteX31" fmla="*/ 1796962 w 3261099"/>
                <a:gd name="connsiteY31" fmla="*/ 1014188 h 6855211"/>
                <a:gd name="connsiteX32" fmla="*/ 1796962 w 3261099"/>
                <a:gd name="connsiteY32" fmla="*/ 1016723 h 6855211"/>
                <a:gd name="connsiteX33" fmla="*/ 1462302 w 3261099"/>
                <a:gd name="connsiteY33" fmla="*/ 828794 h 6855211"/>
                <a:gd name="connsiteX34" fmla="*/ 1462302 w 3261099"/>
                <a:gd name="connsiteY34" fmla="*/ 826068 h 6855211"/>
                <a:gd name="connsiteX35" fmla="*/ 1454696 w 3261099"/>
                <a:gd name="connsiteY35" fmla="*/ 821885 h 6855211"/>
                <a:gd name="connsiteX36" fmla="*/ 1454696 w 3261099"/>
                <a:gd name="connsiteY36" fmla="*/ 824610 h 6855211"/>
                <a:gd name="connsiteX37" fmla="*/ 1062674 w 3261099"/>
                <a:gd name="connsiteY37" fmla="*/ 604229 h 6855211"/>
                <a:gd name="connsiteX38" fmla="*/ 1062674 w 3261099"/>
                <a:gd name="connsiteY38" fmla="*/ 601250 h 6855211"/>
                <a:gd name="connsiteX39" fmla="*/ 1053864 w 3261099"/>
                <a:gd name="connsiteY39" fmla="*/ 596370 h 6855211"/>
                <a:gd name="connsiteX40" fmla="*/ 1053864 w 3261099"/>
                <a:gd name="connsiteY40" fmla="*/ 599349 h 6855211"/>
                <a:gd name="connsiteX41" fmla="*/ 587368 w 3261099"/>
                <a:gd name="connsiteY41" fmla="*/ 337198 h 6855211"/>
                <a:gd name="connsiteX42" fmla="*/ 587368 w 3261099"/>
                <a:gd name="connsiteY42" fmla="*/ 333966 h 6855211"/>
                <a:gd name="connsiteX43" fmla="*/ 576910 w 3261099"/>
                <a:gd name="connsiteY43" fmla="*/ 328134 h 6855211"/>
                <a:gd name="connsiteX44" fmla="*/ 576910 w 3261099"/>
                <a:gd name="connsiteY44" fmla="*/ 331303 h 6855211"/>
                <a:gd name="connsiteX45" fmla="*/ 12741 w 3261099"/>
                <a:gd name="connsiteY45" fmla="*/ 14390 h 6855211"/>
                <a:gd name="connsiteX46" fmla="*/ 12741 w 3261099"/>
                <a:gd name="connsiteY46" fmla="*/ 628378 h 6855211"/>
                <a:gd name="connsiteX47" fmla="*/ 6403 w 3261099"/>
                <a:gd name="connsiteY47" fmla="*/ 625462 h 6855211"/>
                <a:gd name="connsiteX48" fmla="*/ 6403 w 3261099"/>
                <a:gd name="connsiteY48" fmla="*/ 632688 h 6855211"/>
                <a:gd name="connsiteX49" fmla="*/ 12741 w 3261099"/>
                <a:gd name="connsiteY49" fmla="*/ 635603 h 6855211"/>
                <a:gd name="connsiteX50" fmla="*/ 12741 w 3261099"/>
                <a:gd name="connsiteY50" fmla="*/ 1249654 h 6855211"/>
                <a:gd name="connsiteX51" fmla="*/ 6403 w 3261099"/>
                <a:gd name="connsiteY51" fmla="*/ 1247373 h 6855211"/>
                <a:gd name="connsiteX52" fmla="*/ 6403 w 3261099"/>
                <a:gd name="connsiteY52" fmla="*/ 1254662 h 6855211"/>
                <a:gd name="connsiteX53" fmla="*/ 12741 w 3261099"/>
                <a:gd name="connsiteY53" fmla="*/ 1256880 h 6855211"/>
                <a:gd name="connsiteX54" fmla="*/ 12741 w 3261099"/>
                <a:gd name="connsiteY54" fmla="*/ 1870867 h 6855211"/>
                <a:gd name="connsiteX55" fmla="*/ 6403 w 3261099"/>
                <a:gd name="connsiteY55" fmla="*/ 1869283 h 6855211"/>
                <a:gd name="connsiteX56" fmla="*/ 6403 w 3261099"/>
                <a:gd name="connsiteY56" fmla="*/ 1876509 h 6855211"/>
                <a:gd name="connsiteX57" fmla="*/ 12741 w 3261099"/>
                <a:gd name="connsiteY57" fmla="*/ 1878093 h 6855211"/>
                <a:gd name="connsiteX58" fmla="*/ 12741 w 3261099"/>
                <a:gd name="connsiteY58" fmla="*/ 2492081 h 6855211"/>
                <a:gd name="connsiteX59" fmla="*/ 6403 w 3261099"/>
                <a:gd name="connsiteY59" fmla="*/ 2491130 h 6855211"/>
                <a:gd name="connsiteX60" fmla="*/ 6403 w 3261099"/>
                <a:gd name="connsiteY60" fmla="*/ 2498355 h 6855211"/>
                <a:gd name="connsiteX61" fmla="*/ 12741 w 3261099"/>
                <a:gd name="connsiteY61" fmla="*/ 2499306 h 6855211"/>
                <a:gd name="connsiteX62" fmla="*/ 12741 w 3261099"/>
                <a:gd name="connsiteY62" fmla="*/ 3113294 h 6855211"/>
                <a:gd name="connsiteX63" fmla="*/ 6403 w 3261099"/>
                <a:gd name="connsiteY63" fmla="*/ 3112977 h 6855211"/>
                <a:gd name="connsiteX64" fmla="*/ 6403 w 3261099"/>
                <a:gd name="connsiteY64" fmla="*/ 3120139 h 6855211"/>
                <a:gd name="connsiteX65" fmla="*/ 12741 w 3261099"/>
                <a:gd name="connsiteY65" fmla="*/ 3120456 h 6855211"/>
                <a:gd name="connsiteX66" fmla="*/ 12741 w 3261099"/>
                <a:gd name="connsiteY66" fmla="*/ 3734951 h 6855211"/>
                <a:gd name="connsiteX67" fmla="*/ 6403 w 3261099"/>
                <a:gd name="connsiteY67" fmla="*/ 3734951 h 6855211"/>
                <a:gd name="connsiteX68" fmla="*/ 6403 w 3261099"/>
                <a:gd name="connsiteY68" fmla="*/ 3742176 h 6855211"/>
                <a:gd name="connsiteX69" fmla="*/ 12741 w 3261099"/>
                <a:gd name="connsiteY69" fmla="*/ 3742176 h 6855211"/>
                <a:gd name="connsiteX70" fmla="*/ 12741 w 3261099"/>
                <a:gd name="connsiteY70" fmla="*/ 4356100 h 6855211"/>
                <a:gd name="connsiteX71" fmla="*/ 6403 w 3261099"/>
                <a:gd name="connsiteY71" fmla="*/ 4357051 h 6855211"/>
                <a:gd name="connsiteX72" fmla="*/ 6403 w 3261099"/>
                <a:gd name="connsiteY72" fmla="*/ 4364277 h 6855211"/>
                <a:gd name="connsiteX73" fmla="*/ 12741 w 3261099"/>
                <a:gd name="connsiteY73" fmla="*/ 4363326 h 6855211"/>
                <a:gd name="connsiteX74" fmla="*/ 12741 w 3261099"/>
                <a:gd name="connsiteY74" fmla="*/ 4977250 h 6855211"/>
                <a:gd name="connsiteX75" fmla="*/ 6403 w 3261099"/>
                <a:gd name="connsiteY75" fmla="*/ 4978835 h 6855211"/>
                <a:gd name="connsiteX76" fmla="*/ 6403 w 3261099"/>
                <a:gd name="connsiteY76" fmla="*/ 4986124 h 6855211"/>
                <a:gd name="connsiteX77" fmla="*/ 12741 w 3261099"/>
                <a:gd name="connsiteY77" fmla="*/ 4984476 h 6855211"/>
                <a:gd name="connsiteX78" fmla="*/ 12741 w 3261099"/>
                <a:gd name="connsiteY78" fmla="*/ 5598400 h 6855211"/>
                <a:gd name="connsiteX79" fmla="*/ 6403 w 3261099"/>
                <a:gd name="connsiteY79" fmla="*/ 5600682 h 6855211"/>
                <a:gd name="connsiteX80" fmla="*/ 6403 w 3261099"/>
                <a:gd name="connsiteY80" fmla="*/ 5607907 h 6855211"/>
                <a:gd name="connsiteX81" fmla="*/ 12741 w 3261099"/>
                <a:gd name="connsiteY81" fmla="*/ 5605626 h 6855211"/>
                <a:gd name="connsiteX82" fmla="*/ 12741 w 3261099"/>
                <a:gd name="connsiteY82" fmla="*/ 6219550 h 6855211"/>
                <a:gd name="connsiteX83" fmla="*/ 6403 w 3261099"/>
                <a:gd name="connsiteY83" fmla="*/ 6222465 h 6855211"/>
                <a:gd name="connsiteX84" fmla="*/ 6403 w 3261099"/>
                <a:gd name="connsiteY84" fmla="*/ 6229691 h 6855211"/>
                <a:gd name="connsiteX85" fmla="*/ 12741 w 3261099"/>
                <a:gd name="connsiteY85" fmla="*/ 6226839 h 6855211"/>
                <a:gd name="connsiteX86" fmla="*/ 12741 w 3261099"/>
                <a:gd name="connsiteY86" fmla="*/ 6840699 h 6855211"/>
                <a:gd name="connsiteX87" fmla="*/ 576846 w 3261099"/>
                <a:gd name="connsiteY87" fmla="*/ 6523786 h 6855211"/>
                <a:gd name="connsiteX88" fmla="*/ 576846 w 3261099"/>
                <a:gd name="connsiteY88" fmla="*/ 6527082 h 6855211"/>
                <a:gd name="connsiteX89" fmla="*/ 587304 w 3261099"/>
                <a:gd name="connsiteY89" fmla="*/ 6521187 h 6855211"/>
                <a:gd name="connsiteX90" fmla="*/ 587304 w 3261099"/>
                <a:gd name="connsiteY90" fmla="*/ 6517955 h 6855211"/>
                <a:gd name="connsiteX91" fmla="*/ 1053801 w 3261099"/>
                <a:gd name="connsiteY91" fmla="*/ 6255868 h 6855211"/>
                <a:gd name="connsiteX92" fmla="*/ 1053801 w 3261099"/>
                <a:gd name="connsiteY92" fmla="*/ 6258783 h 6855211"/>
                <a:gd name="connsiteX93" fmla="*/ 1062611 w 3261099"/>
                <a:gd name="connsiteY93" fmla="*/ 6253903 h 6855211"/>
                <a:gd name="connsiteX94" fmla="*/ 1062611 w 3261099"/>
                <a:gd name="connsiteY94" fmla="*/ 6251241 h 6855211"/>
                <a:gd name="connsiteX95" fmla="*/ 1454696 w 3261099"/>
                <a:gd name="connsiteY95" fmla="*/ 6030543 h 6855211"/>
                <a:gd name="connsiteX96" fmla="*/ 1454696 w 3261099"/>
                <a:gd name="connsiteY96" fmla="*/ 6033268 h 6855211"/>
                <a:gd name="connsiteX97" fmla="*/ 1462048 w 3261099"/>
                <a:gd name="connsiteY97" fmla="*/ 6029148 h 6855211"/>
                <a:gd name="connsiteX98" fmla="*/ 1462048 w 3261099"/>
                <a:gd name="connsiteY98" fmla="*/ 6026423 h 6855211"/>
                <a:gd name="connsiteX99" fmla="*/ 1796962 w 3261099"/>
                <a:gd name="connsiteY99" fmla="*/ 5838430 h 6855211"/>
                <a:gd name="connsiteX100" fmla="*/ 1796962 w 3261099"/>
                <a:gd name="connsiteY100" fmla="*/ 5840965 h 6855211"/>
                <a:gd name="connsiteX101" fmla="*/ 1803300 w 3261099"/>
                <a:gd name="connsiteY101" fmla="*/ 5837416 h 6855211"/>
                <a:gd name="connsiteX102" fmla="*/ 1803300 w 3261099"/>
                <a:gd name="connsiteY102" fmla="*/ 5834944 h 6855211"/>
                <a:gd name="connsiteX103" fmla="*/ 2091818 w 3261099"/>
                <a:gd name="connsiteY103" fmla="*/ 5672811 h 6855211"/>
                <a:gd name="connsiteX104" fmla="*/ 2091818 w 3261099"/>
                <a:gd name="connsiteY104" fmla="*/ 5675156 h 6855211"/>
                <a:gd name="connsiteX105" fmla="*/ 2097269 w 3261099"/>
                <a:gd name="connsiteY105" fmla="*/ 5672114 h 6855211"/>
                <a:gd name="connsiteX106" fmla="*/ 2097269 w 3261099"/>
                <a:gd name="connsiteY106" fmla="*/ 5669769 h 6855211"/>
                <a:gd name="connsiteX107" fmla="*/ 2348391 w 3261099"/>
                <a:gd name="connsiteY107" fmla="*/ 5528679 h 6855211"/>
                <a:gd name="connsiteX108" fmla="*/ 2348391 w 3261099"/>
                <a:gd name="connsiteY108" fmla="*/ 5530897 h 6855211"/>
                <a:gd name="connsiteX109" fmla="*/ 2353208 w 3261099"/>
                <a:gd name="connsiteY109" fmla="*/ 5528235 h 6855211"/>
                <a:gd name="connsiteX110" fmla="*/ 2353208 w 3261099"/>
                <a:gd name="connsiteY110" fmla="*/ 5526017 h 6855211"/>
                <a:gd name="connsiteX111" fmla="*/ 2574286 w 3261099"/>
                <a:gd name="connsiteY111" fmla="*/ 5401787 h 6855211"/>
                <a:gd name="connsiteX112" fmla="*/ 2574286 w 3261099"/>
                <a:gd name="connsiteY112" fmla="*/ 5403879 h 6855211"/>
                <a:gd name="connsiteX113" fmla="*/ 2578533 w 3261099"/>
                <a:gd name="connsiteY113" fmla="*/ 5401470 h 6855211"/>
                <a:gd name="connsiteX114" fmla="*/ 2578533 w 3261099"/>
                <a:gd name="connsiteY114" fmla="*/ 5399378 h 6855211"/>
                <a:gd name="connsiteX115" fmla="*/ 2774449 w 3261099"/>
                <a:gd name="connsiteY115" fmla="*/ 5289346 h 6855211"/>
                <a:gd name="connsiteX116" fmla="*/ 2774449 w 3261099"/>
                <a:gd name="connsiteY116" fmla="*/ 5291311 h 6855211"/>
                <a:gd name="connsiteX117" fmla="*/ 2778188 w 3261099"/>
                <a:gd name="connsiteY117" fmla="*/ 5289156 h 6855211"/>
                <a:gd name="connsiteX118" fmla="*/ 2778188 w 3261099"/>
                <a:gd name="connsiteY118" fmla="*/ 5287191 h 6855211"/>
                <a:gd name="connsiteX119" fmla="*/ 2953061 w 3261099"/>
                <a:gd name="connsiteY119" fmla="*/ 5189011 h 6855211"/>
                <a:gd name="connsiteX120" fmla="*/ 2953061 w 3261099"/>
                <a:gd name="connsiteY120" fmla="*/ 5190850 h 6855211"/>
                <a:gd name="connsiteX121" fmla="*/ 2956420 w 3261099"/>
                <a:gd name="connsiteY121" fmla="*/ 5188948 h 6855211"/>
                <a:gd name="connsiteX122" fmla="*/ 2956420 w 3261099"/>
                <a:gd name="connsiteY122" fmla="*/ 5187110 h 6855211"/>
                <a:gd name="connsiteX123" fmla="*/ 3113356 w 3261099"/>
                <a:gd name="connsiteY123" fmla="*/ 5098945 h 6855211"/>
                <a:gd name="connsiteX124" fmla="*/ 3113356 w 3261099"/>
                <a:gd name="connsiteY124" fmla="*/ 5100719 h 6855211"/>
                <a:gd name="connsiteX125" fmla="*/ 3116335 w 3261099"/>
                <a:gd name="connsiteY125" fmla="*/ 5099008 h 6855211"/>
                <a:gd name="connsiteX126" fmla="*/ 3116335 w 3261099"/>
                <a:gd name="connsiteY126" fmla="*/ 5097233 h 6855211"/>
                <a:gd name="connsiteX127" fmla="*/ 3258058 w 3261099"/>
                <a:gd name="connsiteY127" fmla="*/ 5017625 h 6855211"/>
                <a:gd name="connsiteX128" fmla="*/ 3258058 w 3261099"/>
                <a:gd name="connsiteY128" fmla="*/ 4731389 h 6855211"/>
                <a:gd name="connsiteX129" fmla="*/ 3259389 w 3261099"/>
                <a:gd name="connsiteY129" fmla="*/ 4730755 h 6855211"/>
                <a:gd name="connsiteX130" fmla="*/ 3259389 w 3261099"/>
                <a:gd name="connsiteY130" fmla="*/ 4727396 h 6855211"/>
                <a:gd name="connsiteX131" fmla="*/ 3258058 w 3261099"/>
                <a:gd name="connsiteY131" fmla="*/ 4728030 h 6855211"/>
                <a:gd name="connsiteX132" fmla="*/ 3258058 w 3261099"/>
                <a:gd name="connsiteY132" fmla="*/ 4441984 h 6855211"/>
                <a:gd name="connsiteX133" fmla="*/ 3259389 w 3261099"/>
                <a:gd name="connsiteY133" fmla="*/ 4441540 h 6855211"/>
                <a:gd name="connsiteX134" fmla="*/ 3259389 w 3261099"/>
                <a:gd name="connsiteY134" fmla="*/ 4438118 h 6855211"/>
                <a:gd name="connsiteX135" fmla="*/ 3258058 w 3261099"/>
                <a:gd name="connsiteY135" fmla="*/ 4438625 h 6855211"/>
                <a:gd name="connsiteX136" fmla="*/ 3258058 w 3261099"/>
                <a:gd name="connsiteY136" fmla="*/ 4152642 h 6855211"/>
                <a:gd name="connsiteX137" fmla="*/ 3259389 w 3261099"/>
                <a:gd name="connsiteY137" fmla="*/ 4152642 h 6855211"/>
                <a:gd name="connsiteX138" fmla="*/ 3259389 w 3261099"/>
                <a:gd name="connsiteY138" fmla="*/ 4149219 h 6855211"/>
                <a:gd name="connsiteX139" fmla="*/ 3258058 w 3261099"/>
                <a:gd name="connsiteY139" fmla="*/ 4149600 h 6855211"/>
                <a:gd name="connsiteX140" fmla="*/ 3258058 w 3261099"/>
                <a:gd name="connsiteY140" fmla="*/ 3863300 h 6855211"/>
                <a:gd name="connsiteX141" fmla="*/ 3259389 w 3261099"/>
                <a:gd name="connsiteY141" fmla="*/ 3863300 h 6855211"/>
                <a:gd name="connsiteX142" fmla="*/ 3259389 w 3261099"/>
                <a:gd name="connsiteY142" fmla="*/ 3859941 h 6855211"/>
                <a:gd name="connsiteX143" fmla="*/ 3258058 w 3261099"/>
                <a:gd name="connsiteY143" fmla="*/ 3859941 h 6855211"/>
                <a:gd name="connsiteX144" fmla="*/ 3258058 w 3261099"/>
                <a:gd name="connsiteY144" fmla="*/ 3573959 h 6855211"/>
                <a:gd name="connsiteX145" fmla="*/ 3259389 w 3261099"/>
                <a:gd name="connsiteY145" fmla="*/ 3573959 h 6855211"/>
                <a:gd name="connsiteX146" fmla="*/ 3259389 w 3261099"/>
                <a:gd name="connsiteY146" fmla="*/ 3570599 h 6855211"/>
                <a:gd name="connsiteX147" fmla="*/ 3258058 w 3261099"/>
                <a:gd name="connsiteY147" fmla="*/ 3570599 h 6855211"/>
                <a:gd name="connsiteX148" fmla="*/ 3258058 w 3261099"/>
                <a:gd name="connsiteY148" fmla="*/ 3284554 h 6855211"/>
                <a:gd name="connsiteX149" fmla="*/ 3259389 w 3261099"/>
                <a:gd name="connsiteY149" fmla="*/ 3284554 h 6855211"/>
                <a:gd name="connsiteX150" fmla="*/ 3259389 w 3261099"/>
                <a:gd name="connsiteY150" fmla="*/ 3281194 h 6855211"/>
                <a:gd name="connsiteX151" fmla="*/ 3258058 w 3261099"/>
                <a:gd name="connsiteY151" fmla="*/ 3281194 h 6855211"/>
                <a:gd name="connsiteX152" fmla="*/ 3258058 w 3261099"/>
                <a:gd name="connsiteY152" fmla="*/ 2995212 h 6855211"/>
                <a:gd name="connsiteX153" fmla="*/ 3259389 w 3261099"/>
                <a:gd name="connsiteY153" fmla="*/ 2995212 h 6855211"/>
                <a:gd name="connsiteX154" fmla="*/ 3259389 w 3261099"/>
                <a:gd name="connsiteY154" fmla="*/ 2991853 h 6855211"/>
                <a:gd name="connsiteX155" fmla="*/ 3258058 w 3261099"/>
                <a:gd name="connsiteY155" fmla="*/ 2991853 h 6855211"/>
                <a:gd name="connsiteX156" fmla="*/ 3258058 w 3261099"/>
                <a:gd name="connsiteY156" fmla="*/ 2705870 h 6855211"/>
                <a:gd name="connsiteX157" fmla="*/ 3259389 w 3261099"/>
                <a:gd name="connsiteY157" fmla="*/ 2706187 h 6855211"/>
                <a:gd name="connsiteX158" fmla="*/ 3259389 w 3261099"/>
                <a:gd name="connsiteY158" fmla="*/ 2702828 h 6855211"/>
                <a:gd name="connsiteX159" fmla="*/ 3258058 w 3261099"/>
                <a:gd name="connsiteY159" fmla="*/ 2702511 h 6855211"/>
                <a:gd name="connsiteX160" fmla="*/ 3258058 w 3261099"/>
                <a:gd name="connsiteY160" fmla="*/ 2416592 h 6855211"/>
                <a:gd name="connsiteX161" fmla="*/ 3259389 w 3261099"/>
                <a:gd name="connsiteY161" fmla="*/ 2417036 h 6855211"/>
                <a:gd name="connsiteX162" fmla="*/ 3259389 w 3261099"/>
                <a:gd name="connsiteY162" fmla="*/ 2413676 h 6855211"/>
                <a:gd name="connsiteX163" fmla="*/ 3258058 w 3261099"/>
                <a:gd name="connsiteY163" fmla="*/ 2413169 h 6855211"/>
                <a:gd name="connsiteX164" fmla="*/ 3258058 w 3261099"/>
                <a:gd name="connsiteY164" fmla="*/ 2127123 h 6855211"/>
                <a:gd name="connsiteX165" fmla="*/ 3260784 w 3261099"/>
                <a:gd name="connsiteY165" fmla="*/ 1835944 h 6855211"/>
                <a:gd name="connsiteX166" fmla="*/ 3260784 w 3261099"/>
                <a:gd name="connsiteY166" fmla="*/ 5019209 h 6855211"/>
                <a:gd name="connsiteX167" fmla="*/ 1 w 3261099"/>
                <a:gd name="connsiteY167" fmla="*/ 6855214 h 6855211"/>
                <a:gd name="connsiteX168" fmla="*/ 1 w 3261099"/>
                <a:gd name="connsiteY168" fmla="*/ 2 h 6855211"/>
                <a:gd name="connsiteX169" fmla="*/ 3261100 w 3261099"/>
                <a:gd name="connsiteY169" fmla="*/ 1835944 h 6855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3261099" h="6855211">
                  <a:moveTo>
                    <a:pt x="3258248" y="2127123"/>
                  </a:moveTo>
                  <a:lnTo>
                    <a:pt x="3259579" y="2127757"/>
                  </a:lnTo>
                  <a:lnTo>
                    <a:pt x="3259579" y="2124398"/>
                  </a:lnTo>
                  <a:lnTo>
                    <a:pt x="3258248" y="2123764"/>
                  </a:lnTo>
                  <a:lnTo>
                    <a:pt x="3258248" y="1837782"/>
                  </a:lnTo>
                  <a:lnTo>
                    <a:pt x="3116525" y="1758173"/>
                  </a:lnTo>
                  <a:lnTo>
                    <a:pt x="3116525" y="1756398"/>
                  </a:lnTo>
                  <a:lnTo>
                    <a:pt x="3113546" y="1754687"/>
                  </a:lnTo>
                  <a:lnTo>
                    <a:pt x="3113546" y="1756462"/>
                  </a:lnTo>
                  <a:lnTo>
                    <a:pt x="2956864" y="1668297"/>
                  </a:lnTo>
                  <a:lnTo>
                    <a:pt x="2956864" y="1666458"/>
                  </a:lnTo>
                  <a:lnTo>
                    <a:pt x="2953505" y="1664557"/>
                  </a:lnTo>
                  <a:lnTo>
                    <a:pt x="2953505" y="1666395"/>
                  </a:lnTo>
                  <a:lnTo>
                    <a:pt x="2778632" y="1568152"/>
                  </a:lnTo>
                  <a:lnTo>
                    <a:pt x="2778632" y="1566251"/>
                  </a:lnTo>
                  <a:lnTo>
                    <a:pt x="2774892" y="1564096"/>
                  </a:lnTo>
                  <a:lnTo>
                    <a:pt x="2774892" y="1566060"/>
                  </a:lnTo>
                  <a:lnTo>
                    <a:pt x="2578977" y="1456028"/>
                  </a:lnTo>
                  <a:lnTo>
                    <a:pt x="2578977" y="1453937"/>
                  </a:lnTo>
                  <a:lnTo>
                    <a:pt x="2574730" y="1451528"/>
                  </a:lnTo>
                  <a:lnTo>
                    <a:pt x="2574730" y="1453620"/>
                  </a:lnTo>
                  <a:lnTo>
                    <a:pt x="2353651" y="1329390"/>
                  </a:lnTo>
                  <a:lnTo>
                    <a:pt x="2353651" y="1327171"/>
                  </a:lnTo>
                  <a:lnTo>
                    <a:pt x="2348834" y="1324509"/>
                  </a:lnTo>
                  <a:lnTo>
                    <a:pt x="2348834" y="1326728"/>
                  </a:lnTo>
                  <a:lnTo>
                    <a:pt x="2097332" y="1185384"/>
                  </a:lnTo>
                  <a:lnTo>
                    <a:pt x="2097332" y="1183039"/>
                  </a:lnTo>
                  <a:lnTo>
                    <a:pt x="2091881" y="1179997"/>
                  </a:lnTo>
                  <a:lnTo>
                    <a:pt x="2091881" y="1182342"/>
                  </a:lnTo>
                  <a:lnTo>
                    <a:pt x="1803300" y="1020273"/>
                  </a:lnTo>
                  <a:lnTo>
                    <a:pt x="1803300" y="1017737"/>
                  </a:lnTo>
                  <a:lnTo>
                    <a:pt x="1796962" y="1014188"/>
                  </a:lnTo>
                  <a:lnTo>
                    <a:pt x="1796962" y="1016723"/>
                  </a:lnTo>
                  <a:lnTo>
                    <a:pt x="1462302" y="828794"/>
                  </a:lnTo>
                  <a:lnTo>
                    <a:pt x="1462302" y="826068"/>
                  </a:lnTo>
                  <a:lnTo>
                    <a:pt x="1454696" y="821885"/>
                  </a:lnTo>
                  <a:lnTo>
                    <a:pt x="1454696" y="824610"/>
                  </a:lnTo>
                  <a:lnTo>
                    <a:pt x="1062674" y="604229"/>
                  </a:lnTo>
                  <a:lnTo>
                    <a:pt x="1062674" y="601250"/>
                  </a:lnTo>
                  <a:lnTo>
                    <a:pt x="1053864" y="596370"/>
                  </a:lnTo>
                  <a:lnTo>
                    <a:pt x="1053864" y="599349"/>
                  </a:lnTo>
                  <a:lnTo>
                    <a:pt x="587368" y="337198"/>
                  </a:lnTo>
                  <a:lnTo>
                    <a:pt x="587368" y="333966"/>
                  </a:lnTo>
                  <a:lnTo>
                    <a:pt x="576910" y="328134"/>
                  </a:lnTo>
                  <a:lnTo>
                    <a:pt x="576910" y="331303"/>
                  </a:lnTo>
                  <a:lnTo>
                    <a:pt x="12741" y="14390"/>
                  </a:lnTo>
                  <a:lnTo>
                    <a:pt x="12741" y="628378"/>
                  </a:lnTo>
                  <a:lnTo>
                    <a:pt x="6403" y="625462"/>
                  </a:lnTo>
                  <a:lnTo>
                    <a:pt x="6403" y="632688"/>
                  </a:lnTo>
                  <a:lnTo>
                    <a:pt x="12741" y="635603"/>
                  </a:lnTo>
                  <a:lnTo>
                    <a:pt x="12741" y="1249654"/>
                  </a:lnTo>
                  <a:lnTo>
                    <a:pt x="6403" y="1247373"/>
                  </a:lnTo>
                  <a:lnTo>
                    <a:pt x="6403" y="1254662"/>
                  </a:lnTo>
                  <a:lnTo>
                    <a:pt x="12741" y="1256880"/>
                  </a:lnTo>
                  <a:lnTo>
                    <a:pt x="12741" y="1870867"/>
                  </a:lnTo>
                  <a:lnTo>
                    <a:pt x="6403" y="1869283"/>
                  </a:lnTo>
                  <a:lnTo>
                    <a:pt x="6403" y="1876509"/>
                  </a:lnTo>
                  <a:lnTo>
                    <a:pt x="12741" y="1878093"/>
                  </a:lnTo>
                  <a:lnTo>
                    <a:pt x="12741" y="2492081"/>
                  </a:lnTo>
                  <a:lnTo>
                    <a:pt x="6403" y="2491130"/>
                  </a:lnTo>
                  <a:lnTo>
                    <a:pt x="6403" y="2498355"/>
                  </a:lnTo>
                  <a:lnTo>
                    <a:pt x="12741" y="2499306"/>
                  </a:lnTo>
                  <a:lnTo>
                    <a:pt x="12741" y="3113294"/>
                  </a:lnTo>
                  <a:lnTo>
                    <a:pt x="6403" y="3112977"/>
                  </a:lnTo>
                  <a:lnTo>
                    <a:pt x="6403" y="3120139"/>
                  </a:lnTo>
                  <a:lnTo>
                    <a:pt x="12741" y="3120456"/>
                  </a:lnTo>
                  <a:lnTo>
                    <a:pt x="12741" y="3734951"/>
                  </a:lnTo>
                  <a:lnTo>
                    <a:pt x="6403" y="3734951"/>
                  </a:lnTo>
                  <a:lnTo>
                    <a:pt x="6403" y="3742176"/>
                  </a:lnTo>
                  <a:lnTo>
                    <a:pt x="12741" y="3742176"/>
                  </a:lnTo>
                  <a:lnTo>
                    <a:pt x="12741" y="4356100"/>
                  </a:lnTo>
                  <a:lnTo>
                    <a:pt x="6403" y="4357051"/>
                  </a:lnTo>
                  <a:lnTo>
                    <a:pt x="6403" y="4364277"/>
                  </a:lnTo>
                  <a:lnTo>
                    <a:pt x="12741" y="4363326"/>
                  </a:lnTo>
                  <a:lnTo>
                    <a:pt x="12741" y="4977250"/>
                  </a:lnTo>
                  <a:lnTo>
                    <a:pt x="6403" y="4978835"/>
                  </a:lnTo>
                  <a:lnTo>
                    <a:pt x="6403" y="4986124"/>
                  </a:lnTo>
                  <a:lnTo>
                    <a:pt x="12741" y="4984476"/>
                  </a:lnTo>
                  <a:lnTo>
                    <a:pt x="12741" y="5598400"/>
                  </a:lnTo>
                  <a:lnTo>
                    <a:pt x="6403" y="5600682"/>
                  </a:lnTo>
                  <a:lnTo>
                    <a:pt x="6403" y="5607907"/>
                  </a:lnTo>
                  <a:lnTo>
                    <a:pt x="12741" y="5605626"/>
                  </a:lnTo>
                  <a:lnTo>
                    <a:pt x="12741" y="6219550"/>
                  </a:lnTo>
                  <a:lnTo>
                    <a:pt x="6403" y="6222465"/>
                  </a:lnTo>
                  <a:lnTo>
                    <a:pt x="6403" y="6229691"/>
                  </a:lnTo>
                  <a:lnTo>
                    <a:pt x="12741" y="6226839"/>
                  </a:lnTo>
                  <a:lnTo>
                    <a:pt x="12741" y="6840699"/>
                  </a:lnTo>
                  <a:lnTo>
                    <a:pt x="576846" y="6523786"/>
                  </a:lnTo>
                  <a:lnTo>
                    <a:pt x="576846" y="6527082"/>
                  </a:lnTo>
                  <a:lnTo>
                    <a:pt x="587304" y="6521187"/>
                  </a:lnTo>
                  <a:lnTo>
                    <a:pt x="587304" y="6517955"/>
                  </a:lnTo>
                  <a:lnTo>
                    <a:pt x="1053801" y="6255868"/>
                  </a:lnTo>
                  <a:lnTo>
                    <a:pt x="1053801" y="6258783"/>
                  </a:lnTo>
                  <a:lnTo>
                    <a:pt x="1062611" y="6253903"/>
                  </a:lnTo>
                  <a:lnTo>
                    <a:pt x="1062611" y="6251241"/>
                  </a:lnTo>
                  <a:lnTo>
                    <a:pt x="1454696" y="6030543"/>
                  </a:lnTo>
                  <a:lnTo>
                    <a:pt x="1454696" y="6033268"/>
                  </a:lnTo>
                  <a:lnTo>
                    <a:pt x="1462048" y="6029148"/>
                  </a:lnTo>
                  <a:lnTo>
                    <a:pt x="1462048" y="6026423"/>
                  </a:lnTo>
                  <a:lnTo>
                    <a:pt x="1796962" y="5838430"/>
                  </a:lnTo>
                  <a:lnTo>
                    <a:pt x="1796962" y="5840965"/>
                  </a:lnTo>
                  <a:lnTo>
                    <a:pt x="1803300" y="5837416"/>
                  </a:lnTo>
                  <a:lnTo>
                    <a:pt x="1803300" y="5834944"/>
                  </a:lnTo>
                  <a:lnTo>
                    <a:pt x="2091818" y="5672811"/>
                  </a:lnTo>
                  <a:lnTo>
                    <a:pt x="2091818" y="5675156"/>
                  </a:lnTo>
                  <a:lnTo>
                    <a:pt x="2097269" y="5672114"/>
                  </a:lnTo>
                  <a:lnTo>
                    <a:pt x="2097269" y="5669769"/>
                  </a:lnTo>
                  <a:lnTo>
                    <a:pt x="2348391" y="5528679"/>
                  </a:lnTo>
                  <a:lnTo>
                    <a:pt x="2348391" y="5530897"/>
                  </a:lnTo>
                  <a:lnTo>
                    <a:pt x="2353208" y="5528235"/>
                  </a:lnTo>
                  <a:lnTo>
                    <a:pt x="2353208" y="5526017"/>
                  </a:lnTo>
                  <a:lnTo>
                    <a:pt x="2574286" y="5401787"/>
                  </a:lnTo>
                  <a:lnTo>
                    <a:pt x="2574286" y="5403879"/>
                  </a:lnTo>
                  <a:lnTo>
                    <a:pt x="2578533" y="5401470"/>
                  </a:lnTo>
                  <a:lnTo>
                    <a:pt x="2578533" y="5399378"/>
                  </a:lnTo>
                  <a:lnTo>
                    <a:pt x="2774449" y="5289346"/>
                  </a:lnTo>
                  <a:lnTo>
                    <a:pt x="2774449" y="5291311"/>
                  </a:lnTo>
                  <a:lnTo>
                    <a:pt x="2778188" y="5289156"/>
                  </a:lnTo>
                  <a:lnTo>
                    <a:pt x="2778188" y="5287191"/>
                  </a:lnTo>
                  <a:lnTo>
                    <a:pt x="2953061" y="5189011"/>
                  </a:lnTo>
                  <a:lnTo>
                    <a:pt x="2953061" y="5190850"/>
                  </a:lnTo>
                  <a:lnTo>
                    <a:pt x="2956420" y="5188948"/>
                  </a:lnTo>
                  <a:lnTo>
                    <a:pt x="2956420" y="5187110"/>
                  </a:lnTo>
                  <a:lnTo>
                    <a:pt x="3113356" y="5098945"/>
                  </a:lnTo>
                  <a:lnTo>
                    <a:pt x="3113356" y="5100719"/>
                  </a:lnTo>
                  <a:lnTo>
                    <a:pt x="3116335" y="5099008"/>
                  </a:lnTo>
                  <a:lnTo>
                    <a:pt x="3116335" y="5097233"/>
                  </a:lnTo>
                  <a:lnTo>
                    <a:pt x="3258058" y="5017625"/>
                  </a:lnTo>
                  <a:lnTo>
                    <a:pt x="3258058" y="4731389"/>
                  </a:lnTo>
                  <a:lnTo>
                    <a:pt x="3259389" y="4730755"/>
                  </a:lnTo>
                  <a:lnTo>
                    <a:pt x="3259389" y="4727396"/>
                  </a:lnTo>
                  <a:lnTo>
                    <a:pt x="3258058" y="4728030"/>
                  </a:lnTo>
                  <a:lnTo>
                    <a:pt x="3258058" y="4441984"/>
                  </a:lnTo>
                  <a:lnTo>
                    <a:pt x="3259389" y="4441540"/>
                  </a:lnTo>
                  <a:lnTo>
                    <a:pt x="3259389" y="4438118"/>
                  </a:lnTo>
                  <a:lnTo>
                    <a:pt x="3258058" y="4438625"/>
                  </a:lnTo>
                  <a:lnTo>
                    <a:pt x="3258058" y="4152642"/>
                  </a:lnTo>
                  <a:lnTo>
                    <a:pt x="3259389" y="4152642"/>
                  </a:lnTo>
                  <a:lnTo>
                    <a:pt x="3259389" y="4149219"/>
                  </a:lnTo>
                  <a:lnTo>
                    <a:pt x="3258058" y="4149600"/>
                  </a:lnTo>
                  <a:lnTo>
                    <a:pt x="3258058" y="3863300"/>
                  </a:lnTo>
                  <a:lnTo>
                    <a:pt x="3259389" y="3863300"/>
                  </a:lnTo>
                  <a:lnTo>
                    <a:pt x="3259389" y="3859941"/>
                  </a:lnTo>
                  <a:lnTo>
                    <a:pt x="3258058" y="3859941"/>
                  </a:lnTo>
                  <a:lnTo>
                    <a:pt x="3258058" y="3573959"/>
                  </a:lnTo>
                  <a:lnTo>
                    <a:pt x="3259389" y="3573959"/>
                  </a:lnTo>
                  <a:lnTo>
                    <a:pt x="3259389" y="3570599"/>
                  </a:lnTo>
                  <a:lnTo>
                    <a:pt x="3258058" y="3570599"/>
                  </a:lnTo>
                  <a:lnTo>
                    <a:pt x="3258058" y="3284554"/>
                  </a:lnTo>
                  <a:lnTo>
                    <a:pt x="3259389" y="3284554"/>
                  </a:lnTo>
                  <a:lnTo>
                    <a:pt x="3259389" y="3281194"/>
                  </a:lnTo>
                  <a:lnTo>
                    <a:pt x="3258058" y="3281194"/>
                  </a:lnTo>
                  <a:lnTo>
                    <a:pt x="3258058" y="2995212"/>
                  </a:lnTo>
                  <a:lnTo>
                    <a:pt x="3259389" y="2995212"/>
                  </a:lnTo>
                  <a:lnTo>
                    <a:pt x="3259389" y="2991853"/>
                  </a:lnTo>
                  <a:lnTo>
                    <a:pt x="3258058" y="2991853"/>
                  </a:lnTo>
                  <a:lnTo>
                    <a:pt x="3258058" y="2705870"/>
                  </a:lnTo>
                  <a:lnTo>
                    <a:pt x="3259389" y="2706187"/>
                  </a:lnTo>
                  <a:lnTo>
                    <a:pt x="3259389" y="2702828"/>
                  </a:lnTo>
                  <a:lnTo>
                    <a:pt x="3258058" y="2702511"/>
                  </a:lnTo>
                  <a:lnTo>
                    <a:pt x="3258058" y="2416592"/>
                  </a:lnTo>
                  <a:lnTo>
                    <a:pt x="3259389" y="2417036"/>
                  </a:lnTo>
                  <a:lnTo>
                    <a:pt x="3259389" y="2413676"/>
                  </a:lnTo>
                  <a:lnTo>
                    <a:pt x="3258058" y="2413169"/>
                  </a:lnTo>
                  <a:lnTo>
                    <a:pt x="3258058" y="2127123"/>
                  </a:lnTo>
                  <a:moveTo>
                    <a:pt x="3260784" y="1835944"/>
                  </a:moveTo>
                  <a:lnTo>
                    <a:pt x="3260784" y="5019209"/>
                  </a:lnTo>
                  <a:lnTo>
                    <a:pt x="1" y="6855214"/>
                  </a:lnTo>
                  <a:lnTo>
                    <a:pt x="1" y="2"/>
                  </a:lnTo>
                  <a:lnTo>
                    <a:pt x="3261100" y="183594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id="{8D87AF0B-BA87-490E-819F-5C3E13E061FE}"/>
                </a:ext>
              </a:extLst>
            </p:cNvPr>
            <p:cNvSpPr/>
            <p:nvPr/>
          </p:nvSpPr>
          <p:spPr>
            <a:xfrm>
              <a:off x="584882" y="329526"/>
              <a:ext cx="10458" cy="6198949"/>
            </a:xfrm>
            <a:custGeom>
              <a:avLst/>
              <a:gdLst>
                <a:gd name="connsiteX0" fmla="*/ 10459 w 10458"/>
                <a:gd name="connsiteY0" fmla="*/ 5633894 h 6198947"/>
                <a:gd name="connsiteX1" fmla="*/ 10459 w 10458"/>
                <a:gd name="connsiteY1" fmla="*/ 6193055 h 6198947"/>
                <a:gd name="connsiteX2" fmla="*/ 1 w 10458"/>
                <a:gd name="connsiteY2" fmla="*/ 6198950 h 6198947"/>
                <a:gd name="connsiteX3" fmla="*/ 1 w 10458"/>
                <a:gd name="connsiteY3" fmla="*/ 5638711 h 6198947"/>
                <a:gd name="connsiteX4" fmla="*/ 10459 w 10458"/>
                <a:gd name="connsiteY4" fmla="*/ 5633894 h 6198947"/>
                <a:gd name="connsiteX5" fmla="*/ 10459 w 10458"/>
                <a:gd name="connsiteY5" fmla="*/ 5071373 h 6198947"/>
                <a:gd name="connsiteX6" fmla="*/ 10459 w 10458"/>
                <a:gd name="connsiteY6" fmla="*/ 5627366 h 6198947"/>
                <a:gd name="connsiteX7" fmla="*/ 1 w 10458"/>
                <a:gd name="connsiteY7" fmla="*/ 5632120 h 6198947"/>
                <a:gd name="connsiteX8" fmla="*/ 1 w 10458"/>
                <a:gd name="connsiteY8" fmla="*/ 5075113 h 6198947"/>
                <a:gd name="connsiteX9" fmla="*/ 10459 w 10458"/>
                <a:gd name="connsiteY9" fmla="*/ 5071373 h 6198947"/>
                <a:gd name="connsiteX10" fmla="*/ 10459 w 10458"/>
                <a:gd name="connsiteY10" fmla="*/ 4508916 h 6198947"/>
                <a:gd name="connsiteX11" fmla="*/ 10459 w 10458"/>
                <a:gd name="connsiteY11" fmla="*/ 5064845 h 6198947"/>
                <a:gd name="connsiteX12" fmla="*/ 1 w 10458"/>
                <a:gd name="connsiteY12" fmla="*/ 5068584 h 6198947"/>
                <a:gd name="connsiteX13" fmla="*/ 1 w 10458"/>
                <a:gd name="connsiteY13" fmla="*/ 4511578 h 6198947"/>
                <a:gd name="connsiteX14" fmla="*/ 10459 w 10458"/>
                <a:gd name="connsiteY14" fmla="*/ 4508916 h 6198947"/>
                <a:gd name="connsiteX15" fmla="*/ 10459 w 10458"/>
                <a:gd name="connsiteY15" fmla="*/ 3946458 h 6198947"/>
                <a:gd name="connsiteX16" fmla="*/ 10459 w 10458"/>
                <a:gd name="connsiteY16" fmla="*/ 4502387 h 6198947"/>
                <a:gd name="connsiteX17" fmla="*/ 1 w 10458"/>
                <a:gd name="connsiteY17" fmla="*/ 4505050 h 6198947"/>
                <a:gd name="connsiteX18" fmla="*/ 1 w 10458"/>
                <a:gd name="connsiteY18" fmla="*/ 3948043 h 6198947"/>
                <a:gd name="connsiteX19" fmla="*/ 10459 w 10458"/>
                <a:gd name="connsiteY19" fmla="*/ 3946458 h 6198947"/>
                <a:gd name="connsiteX20" fmla="*/ 10459 w 10458"/>
                <a:gd name="connsiteY20" fmla="*/ 3384001 h 6198947"/>
                <a:gd name="connsiteX21" fmla="*/ 10459 w 10458"/>
                <a:gd name="connsiteY21" fmla="*/ 3939930 h 6198947"/>
                <a:gd name="connsiteX22" fmla="*/ 1 w 10458"/>
                <a:gd name="connsiteY22" fmla="*/ 3941514 h 6198947"/>
                <a:gd name="connsiteX23" fmla="*/ 1 w 10458"/>
                <a:gd name="connsiteY23" fmla="*/ 3384508 h 6198947"/>
                <a:gd name="connsiteX24" fmla="*/ 10459 w 10458"/>
                <a:gd name="connsiteY24" fmla="*/ 3384001 h 6198947"/>
                <a:gd name="connsiteX25" fmla="*/ 10459 w 10458"/>
                <a:gd name="connsiteY25" fmla="*/ 2821480 h 6198947"/>
                <a:gd name="connsiteX26" fmla="*/ 10459 w 10458"/>
                <a:gd name="connsiteY26" fmla="*/ 3377409 h 6198947"/>
                <a:gd name="connsiteX27" fmla="*/ 1 w 10458"/>
                <a:gd name="connsiteY27" fmla="*/ 3377980 h 6198947"/>
                <a:gd name="connsiteX28" fmla="*/ 1 w 10458"/>
                <a:gd name="connsiteY28" fmla="*/ 2820973 h 6198947"/>
                <a:gd name="connsiteX29" fmla="*/ 10459 w 10458"/>
                <a:gd name="connsiteY29" fmla="*/ 2821480 h 6198947"/>
                <a:gd name="connsiteX30" fmla="*/ 10459 w 10458"/>
                <a:gd name="connsiteY30" fmla="*/ 2259023 h 6198947"/>
                <a:gd name="connsiteX31" fmla="*/ 10459 w 10458"/>
                <a:gd name="connsiteY31" fmla="*/ 2814888 h 6198947"/>
                <a:gd name="connsiteX32" fmla="*/ 1 w 10458"/>
                <a:gd name="connsiteY32" fmla="*/ 2814381 h 6198947"/>
                <a:gd name="connsiteX33" fmla="*/ 1 w 10458"/>
                <a:gd name="connsiteY33" fmla="*/ 2257438 h 6198947"/>
                <a:gd name="connsiteX34" fmla="*/ 10459 w 10458"/>
                <a:gd name="connsiteY34" fmla="*/ 2259023 h 6198947"/>
                <a:gd name="connsiteX35" fmla="*/ 10459 w 10458"/>
                <a:gd name="connsiteY35" fmla="*/ 1696502 h 6198947"/>
                <a:gd name="connsiteX36" fmla="*/ 10459 w 10458"/>
                <a:gd name="connsiteY36" fmla="*/ 2252431 h 6198947"/>
                <a:gd name="connsiteX37" fmla="*/ 1 w 10458"/>
                <a:gd name="connsiteY37" fmla="*/ 2250846 h 6198947"/>
                <a:gd name="connsiteX38" fmla="*/ 1 w 10458"/>
                <a:gd name="connsiteY38" fmla="*/ 1693903 h 6198947"/>
                <a:gd name="connsiteX39" fmla="*/ 10459 w 10458"/>
                <a:gd name="connsiteY39" fmla="*/ 1696502 h 6198947"/>
                <a:gd name="connsiteX40" fmla="*/ 10459 w 10458"/>
                <a:gd name="connsiteY40" fmla="*/ 1134044 h 6198947"/>
                <a:gd name="connsiteX41" fmla="*/ 10459 w 10458"/>
                <a:gd name="connsiteY41" fmla="*/ 1689974 h 6198947"/>
                <a:gd name="connsiteX42" fmla="*/ 1 w 10458"/>
                <a:gd name="connsiteY42" fmla="*/ 1687311 h 6198947"/>
                <a:gd name="connsiteX43" fmla="*/ 1 w 10458"/>
                <a:gd name="connsiteY43" fmla="*/ 1130368 h 6198947"/>
                <a:gd name="connsiteX44" fmla="*/ 10459 w 10458"/>
                <a:gd name="connsiteY44" fmla="*/ 1134044 h 6198947"/>
                <a:gd name="connsiteX45" fmla="*/ 10459 w 10458"/>
                <a:gd name="connsiteY45" fmla="*/ 571524 h 6198947"/>
                <a:gd name="connsiteX46" fmla="*/ 10459 w 10458"/>
                <a:gd name="connsiteY46" fmla="*/ 1127516 h 6198947"/>
                <a:gd name="connsiteX47" fmla="*/ 1 w 10458"/>
                <a:gd name="connsiteY47" fmla="*/ 1123777 h 6198947"/>
                <a:gd name="connsiteX48" fmla="*/ 1 w 10458"/>
                <a:gd name="connsiteY48" fmla="*/ 566770 h 6198947"/>
                <a:gd name="connsiteX49" fmla="*/ 10459 w 10458"/>
                <a:gd name="connsiteY49" fmla="*/ 571524 h 6198947"/>
                <a:gd name="connsiteX50" fmla="*/ 10459 w 10458"/>
                <a:gd name="connsiteY50" fmla="*/ 5834 h 6198947"/>
                <a:gd name="connsiteX51" fmla="*/ 10459 w 10458"/>
                <a:gd name="connsiteY51" fmla="*/ 564995 h 6198947"/>
                <a:gd name="connsiteX52" fmla="*/ 1 w 10458"/>
                <a:gd name="connsiteY52" fmla="*/ 560178 h 6198947"/>
                <a:gd name="connsiteX53" fmla="*/ 1 w 10458"/>
                <a:gd name="connsiteY53" fmla="*/ 2 h 6198947"/>
                <a:gd name="connsiteX54" fmla="*/ 10459 w 10458"/>
                <a:gd name="connsiteY54" fmla="*/ 5834 h 6198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0458" h="6198947">
                  <a:moveTo>
                    <a:pt x="10459" y="5633894"/>
                  </a:moveTo>
                  <a:lnTo>
                    <a:pt x="10459" y="6193055"/>
                  </a:lnTo>
                  <a:lnTo>
                    <a:pt x="1" y="6198950"/>
                  </a:lnTo>
                  <a:lnTo>
                    <a:pt x="1" y="5638711"/>
                  </a:lnTo>
                  <a:lnTo>
                    <a:pt x="10459" y="5633894"/>
                  </a:lnTo>
                  <a:moveTo>
                    <a:pt x="10459" y="5071373"/>
                  </a:moveTo>
                  <a:lnTo>
                    <a:pt x="10459" y="5627366"/>
                  </a:lnTo>
                  <a:lnTo>
                    <a:pt x="1" y="5632120"/>
                  </a:lnTo>
                  <a:lnTo>
                    <a:pt x="1" y="5075113"/>
                  </a:lnTo>
                  <a:lnTo>
                    <a:pt x="10459" y="5071373"/>
                  </a:lnTo>
                  <a:moveTo>
                    <a:pt x="10459" y="4508916"/>
                  </a:moveTo>
                  <a:lnTo>
                    <a:pt x="10459" y="5064845"/>
                  </a:lnTo>
                  <a:lnTo>
                    <a:pt x="1" y="5068584"/>
                  </a:lnTo>
                  <a:lnTo>
                    <a:pt x="1" y="4511578"/>
                  </a:lnTo>
                  <a:lnTo>
                    <a:pt x="10459" y="4508916"/>
                  </a:lnTo>
                  <a:moveTo>
                    <a:pt x="10459" y="3946458"/>
                  </a:moveTo>
                  <a:lnTo>
                    <a:pt x="10459" y="4502387"/>
                  </a:lnTo>
                  <a:lnTo>
                    <a:pt x="1" y="4505050"/>
                  </a:lnTo>
                  <a:lnTo>
                    <a:pt x="1" y="3948043"/>
                  </a:lnTo>
                  <a:lnTo>
                    <a:pt x="10459" y="3946458"/>
                  </a:lnTo>
                  <a:moveTo>
                    <a:pt x="10459" y="3384001"/>
                  </a:moveTo>
                  <a:lnTo>
                    <a:pt x="10459" y="3939930"/>
                  </a:lnTo>
                  <a:lnTo>
                    <a:pt x="1" y="3941514"/>
                  </a:lnTo>
                  <a:lnTo>
                    <a:pt x="1" y="3384508"/>
                  </a:lnTo>
                  <a:lnTo>
                    <a:pt x="10459" y="3384001"/>
                  </a:lnTo>
                  <a:moveTo>
                    <a:pt x="10459" y="2821480"/>
                  </a:moveTo>
                  <a:lnTo>
                    <a:pt x="10459" y="3377409"/>
                  </a:lnTo>
                  <a:lnTo>
                    <a:pt x="1" y="3377980"/>
                  </a:lnTo>
                  <a:lnTo>
                    <a:pt x="1" y="2820973"/>
                  </a:lnTo>
                  <a:lnTo>
                    <a:pt x="10459" y="2821480"/>
                  </a:lnTo>
                  <a:moveTo>
                    <a:pt x="10459" y="2259023"/>
                  </a:moveTo>
                  <a:lnTo>
                    <a:pt x="10459" y="2814888"/>
                  </a:lnTo>
                  <a:lnTo>
                    <a:pt x="1" y="2814381"/>
                  </a:lnTo>
                  <a:lnTo>
                    <a:pt x="1" y="2257438"/>
                  </a:lnTo>
                  <a:lnTo>
                    <a:pt x="10459" y="2259023"/>
                  </a:lnTo>
                  <a:moveTo>
                    <a:pt x="10459" y="1696502"/>
                  </a:moveTo>
                  <a:lnTo>
                    <a:pt x="10459" y="2252431"/>
                  </a:lnTo>
                  <a:lnTo>
                    <a:pt x="1" y="2250846"/>
                  </a:lnTo>
                  <a:lnTo>
                    <a:pt x="1" y="1693903"/>
                  </a:lnTo>
                  <a:lnTo>
                    <a:pt x="10459" y="1696502"/>
                  </a:lnTo>
                  <a:moveTo>
                    <a:pt x="10459" y="1134044"/>
                  </a:moveTo>
                  <a:lnTo>
                    <a:pt x="10459" y="1689974"/>
                  </a:lnTo>
                  <a:lnTo>
                    <a:pt x="1" y="1687311"/>
                  </a:lnTo>
                  <a:lnTo>
                    <a:pt x="1" y="1130368"/>
                  </a:lnTo>
                  <a:lnTo>
                    <a:pt x="10459" y="1134044"/>
                  </a:lnTo>
                  <a:moveTo>
                    <a:pt x="10459" y="571524"/>
                  </a:moveTo>
                  <a:lnTo>
                    <a:pt x="10459" y="1127516"/>
                  </a:lnTo>
                  <a:lnTo>
                    <a:pt x="1" y="1123777"/>
                  </a:lnTo>
                  <a:lnTo>
                    <a:pt x="1" y="566770"/>
                  </a:lnTo>
                  <a:lnTo>
                    <a:pt x="10459" y="571524"/>
                  </a:lnTo>
                  <a:moveTo>
                    <a:pt x="10459" y="5834"/>
                  </a:moveTo>
                  <a:lnTo>
                    <a:pt x="10459" y="564995"/>
                  </a:lnTo>
                  <a:lnTo>
                    <a:pt x="1" y="560178"/>
                  </a:lnTo>
                  <a:lnTo>
                    <a:pt x="1" y="2"/>
                  </a:lnTo>
                  <a:lnTo>
                    <a:pt x="10459" y="583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id="{6165E7EC-62ED-4FED-A5BC-7938C36ACD0A}"/>
                </a:ext>
              </a:extLst>
            </p:cNvPr>
            <p:cNvSpPr/>
            <p:nvPr/>
          </p:nvSpPr>
          <p:spPr>
            <a:xfrm>
              <a:off x="1061835" y="597761"/>
              <a:ext cx="8810" cy="5662415"/>
            </a:xfrm>
            <a:custGeom>
              <a:avLst/>
              <a:gdLst>
                <a:gd name="connsiteX0" fmla="*/ 8811 w 8810"/>
                <a:gd name="connsiteY0" fmla="*/ 5146672 h 5662413"/>
                <a:gd name="connsiteX1" fmla="*/ 8811 w 8810"/>
                <a:gd name="connsiteY1" fmla="*/ 5657536 h 5662413"/>
                <a:gd name="connsiteX2" fmla="*/ 1 w 8810"/>
                <a:gd name="connsiteY2" fmla="*/ 5662416 h 5662413"/>
                <a:gd name="connsiteX3" fmla="*/ 1 w 8810"/>
                <a:gd name="connsiteY3" fmla="*/ 5150729 h 5662413"/>
                <a:gd name="connsiteX4" fmla="*/ 8811 w 8810"/>
                <a:gd name="connsiteY4" fmla="*/ 5146672 h 5662413"/>
                <a:gd name="connsiteX5" fmla="*/ 8811 w 8810"/>
                <a:gd name="connsiteY5" fmla="*/ 4632765 h 5662413"/>
                <a:gd name="connsiteX6" fmla="*/ 8811 w 8810"/>
                <a:gd name="connsiteY6" fmla="*/ 5140714 h 5662413"/>
                <a:gd name="connsiteX7" fmla="*/ 1 w 8810"/>
                <a:gd name="connsiteY7" fmla="*/ 5144707 h 5662413"/>
                <a:gd name="connsiteX8" fmla="*/ 1 w 8810"/>
                <a:gd name="connsiteY8" fmla="*/ 4635871 h 5662413"/>
                <a:gd name="connsiteX9" fmla="*/ 8811 w 8810"/>
                <a:gd name="connsiteY9" fmla="*/ 4632765 h 5662413"/>
                <a:gd name="connsiteX10" fmla="*/ 8811 w 8810"/>
                <a:gd name="connsiteY10" fmla="*/ 4118922 h 5662413"/>
                <a:gd name="connsiteX11" fmla="*/ 8811 w 8810"/>
                <a:gd name="connsiteY11" fmla="*/ 4626744 h 5662413"/>
                <a:gd name="connsiteX12" fmla="*/ 1 w 8810"/>
                <a:gd name="connsiteY12" fmla="*/ 4629913 h 5662413"/>
                <a:gd name="connsiteX13" fmla="*/ 1 w 8810"/>
                <a:gd name="connsiteY13" fmla="*/ 4121014 h 5662413"/>
                <a:gd name="connsiteX14" fmla="*/ 8811 w 8810"/>
                <a:gd name="connsiteY14" fmla="*/ 4118796 h 5662413"/>
                <a:gd name="connsiteX15" fmla="*/ 8811 w 8810"/>
                <a:gd name="connsiteY15" fmla="*/ 3604889 h 5662413"/>
                <a:gd name="connsiteX16" fmla="*/ 8811 w 8810"/>
                <a:gd name="connsiteY16" fmla="*/ 4112774 h 5662413"/>
                <a:gd name="connsiteX17" fmla="*/ 1 w 8810"/>
                <a:gd name="connsiteY17" fmla="*/ 4114993 h 5662413"/>
                <a:gd name="connsiteX18" fmla="*/ 1 w 8810"/>
                <a:gd name="connsiteY18" fmla="*/ 3606411 h 5662413"/>
                <a:gd name="connsiteX19" fmla="*/ 8811 w 8810"/>
                <a:gd name="connsiteY19" fmla="*/ 3605016 h 5662413"/>
                <a:gd name="connsiteX20" fmla="*/ 8811 w 8810"/>
                <a:gd name="connsiteY20" fmla="*/ 3091173 h 5662413"/>
                <a:gd name="connsiteX21" fmla="*/ 8811 w 8810"/>
                <a:gd name="connsiteY21" fmla="*/ 3599058 h 5662413"/>
                <a:gd name="connsiteX22" fmla="*/ 1 w 8810"/>
                <a:gd name="connsiteY22" fmla="*/ 3600389 h 5662413"/>
                <a:gd name="connsiteX23" fmla="*/ 1 w 8810"/>
                <a:gd name="connsiteY23" fmla="*/ 3091617 h 5662413"/>
                <a:gd name="connsiteX24" fmla="*/ 8811 w 8810"/>
                <a:gd name="connsiteY24" fmla="*/ 3091173 h 5662413"/>
                <a:gd name="connsiteX25" fmla="*/ 8811 w 8810"/>
                <a:gd name="connsiteY25" fmla="*/ 2577267 h 5662413"/>
                <a:gd name="connsiteX26" fmla="*/ 8811 w 8810"/>
                <a:gd name="connsiteY26" fmla="*/ 3085152 h 5662413"/>
                <a:gd name="connsiteX27" fmla="*/ 1 w 8810"/>
                <a:gd name="connsiteY27" fmla="*/ 3085596 h 5662413"/>
                <a:gd name="connsiteX28" fmla="*/ 1 w 8810"/>
                <a:gd name="connsiteY28" fmla="*/ 2576823 h 5662413"/>
                <a:gd name="connsiteX29" fmla="*/ 8811 w 8810"/>
                <a:gd name="connsiteY29" fmla="*/ 2577267 h 5662413"/>
                <a:gd name="connsiteX30" fmla="*/ 8811 w 8810"/>
                <a:gd name="connsiteY30" fmla="*/ 2063360 h 5662413"/>
                <a:gd name="connsiteX31" fmla="*/ 8811 w 8810"/>
                <a:gd name="connsiteY31" fmla="*/ 2571245 h 5662413"/>
                <a:gd name="connsiteX32" fmla="*/ 1 w 8810"/>
                <a:gd name="connsiteY32" fmla="*/ 2570802 h 5662413"/>
                <a:gd name="connsiteX33" fmla="*/ 1 w 8810"/>
                <a:gd name="connsiteY33" fmla="*/ 2062029 h 5662413"/>
                <a:gd name="connsiteX34" fmla="*/ 8811 w 8810"/>
                <a:gd name="connsiteY34" fmla="*/ 2063360 h 5662413"/>
                <a:gd name="connsiteX35" fmla="*/ 8811 w 8810"/>
                <a:gd name="connsiteY35" fmla="*/ 1549518 h 5662413"/>
                <a:gd name="connsiteX36" fmla="*/ 8811 w 8810"/>
                <a:gd name="connsiteY36" fmla="*/ 2057403 h 5662413"/>
                <a:gd name="connsiteX37" fmla="*/ 1 w 8810"/>
                <a:gd name="connsiteY37" fmla="*/ 2056071 h 5662413"/>
                <a:gd name="connsiteX38" fmla="*/ 1 w 8810"/>
                <a:gd name="connsiteY38" fmla="*/ 1547299 h 5662413"/>
                <a:gd name="connsiteX39" fmla="*/ 8811 w 8810"/>
                <a:gd name="connsiteY39" fmla="*/ 1549518 h 5662413"/>
                <a:gd name="connsiteX40" fmla="*/ 8811 w 8810"/>
                <a:gd name="connsiteY40" fmla="*/ 1035675 h 5662413"/>
                <a:gd name="connsiteX41" fmla="*/ 8811 w 8810"/>
                <a:gd name="connsiteY41" fmla="*/ 1543560 h 5662413"/>
                <a:gd name="connsiteX42" fmla="*/ 1 w 8810"/>
                <a:gd name="connsiteY42" fmla="*/ 1541278 h 5662413"/>
                <a:gd name="connsiteX43" fmla="*/ 1 w 8810"/>
                <a:gd name="connsiteY43" fmla="*/ 1032505 h 5662413"/>
                <a:gd name="connsiteX44" fmla="*/ 8811 w 8810"/>
                <a:gd name="connsiteY44" fmla="*/ 1035675 h 5662413"/>
                <a:gd name="connsiteX45" fmla="*/ 8811 w 8810"/>
                <a:gd name="connsiteY45" fmla="*/ 521768 h 5662413"/>
                <a:gd name="connsiteX46" fmla="*/ 8811 w 8810"/>
                <a:gd name="connsiteY46" fmla="*/ 1029653 h 5662413"/>
                <a:gd name="connsiteX47" fmla="*/ 1 w 8810"/>
                <a:gd name="connsiteY47" fmla="*/ 1026548 h 5662413"/>
                <a:gd name="connsiteX48" fmla="*/ 1 w 8810"/>
                <a:gd name="connsiteY48" fmla="*/ 517712 h 5662413"/>
                <a:gd name="connsiteX49" fmla="*/ 8811 w 8810"/>
                <a:gd name="connsiteY49" fmla="*/ 521768 h 5662413"/>
                <a:gd name="connsiteX50" fmla="*/ 8811 w 8810"/>
                <a:gd name="connsiteY50" fmla="*/ 4883 h 5662413"/>
                <a:gd name="connsiteX51" fmla="*/ 8811 w 8810"/>
                <a:gd name="connsiteY51" fmla="*/ 515747 h 5662413"/>
                <a:gd name="connsiteX52" fmla="*/ 1 w 8810"/>
                <a:gd name="connsiteY52" fmla="*/ 511690 h 5662413"/>
                <a:gd name="connsiteX53" fmla="*/ 1 w 8810"/>
                <a:gd name="connsiteY53" fmla="*/ 2 h 5662413"/>
                <a:gd name="connsiteX54" fmla="*/ 8811 w 8810"/>
                <a:gd name="connsiteY54" fmla="*/ 4883 h 566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8810" h="5662413">
                  <a:moveTo>
                    <a:pt x="8811" y="5146672"/>
                  </a:moveTo>
                  <a:lnTo>
                    <a:pt x="8811" y="5657536"/>
                  </a:lnTo>
                  <a:lnTo>
                    <a:pt x="1" y="5662416"/>
                  </a:lnTo>
                  <a:lnTo>
                    <a:pt x="1" y="5150729"/>
                  </a:lnTo>
                  <a:lnTo>
                    <a:pt x="8811" y="5146672"/>
                  </a:lnTo>
                  <a:moveTo>
                    <a:pt x="8811" y="4632765"/>
                  </a:moveTo>
                  <a:lnTo>
                    <a:pt x="8811" y="5140714"/>
                  </a:lnTo>
                  <a:lnTo>
                    <a:pt x="1" y="5144707"/>
                  </a:lnTo>
                  <a:lnTo>
                    <a:pt x="1" y="4635871"/>
                  </a:lnTo>
                  <a:lnTo>
                    <a:pt x="8811" y="4632765"/>
                  </a:lnTo>
                  <a:moveTo>
                    <a:pt x="8811" y="4118922"/>
                  </a:moveTo>
                  <a:lnTo>
                    <a:pt x="8811" y="4626744"/>
                  </a:lnTo>
                  <a:lnTo>
                    <a:pt x="1" y="4629913"/>
                  </a:lnTo>
                  <a:lnTo>
                    <a:pt x="1" y="4121014"/>
                  </a:lnTo>
                  <a:lnTo>
                    <a:pt x="8811" y="4118796"/>
                  </a:lnTo>
                  <a:moveTo>
                    <a:pt x="8811" y="3604889"/>
                  </a:moveTo>
                  <a:lnTo>
                    <a:pt x="8811" y="4112774"/>
                  </a:lnTo>
                  <a:lnTo>
                    <a:pt x="1" y="4114993"/>
                  </a:lnTo>
                  <a:lnTo>
                    <a:pt x="1" y="3606411"/>
                  </a:lnTo>
                  <a:lnTo>
                    <a:pt x="8811" y="3605016"/>
                  </a:lnTo>
                  <a:moveTo>
                    <a:pt x="8811" y="3091173"/>
                  </a:moveTo>
                  <a:lnTo>
                    <a:pt x="8811" y="3599058"/>
                  </a:lnTo>
                  <a:lnTo>
                    <a:pt x="1" y="3600389"/>
                  </a:lnTo>
                  <a:lnTo>
                    <a:pt x="1" y="3091617"/>
                  </a:lnTo>
                  <a:lnTo>
                    <a:pt x="8811" y="3091173"/>
                  </a:lnTo>
                  <a:moveTo>
                    <a:pt x="8811" y="2577267"/>
                  </a:moveTo>
                  <a:lnTo>
                    <a:pt x="8811" y="3085152"/>
                  </a:lnTo>
                  <a:lnTo>
                    <a:pt x="1" y="3085596"/>
                  </a:lnTo>
                  <a:lnTo>
                    <a:pt x="1" y="2576823"/>
                  </a:lnTo>
                  <a:lnTo>
                    <a:pt x="8811" y="2577267"/>
                  </a:lnTo>
                  <a:moveTo>
                    <a:pt x="8811" y="2063360"/>
                  </a:moveTo>
                  <a:lnTo>
                    <a:pt x="8811" y="2571245"/>
                  </a:lnTo>
                  <a:lnTo>
                    <a:pt x="1" y="2570802"/>
                  </a:lnTo>
                  <a:lnTo>
                    <a:pt x="1" y="2062029"/>
                  </a:lnTo>
                  <a:lnTo>
                    <a:pt x="8811" y="2063360"/>
                  </a:lnTo>
                  <a:moveTo>
                    <a:pt x="8811" y="1549518"/>
                  </a:moveTo>
                  <a:lnTo>
                    <a:pt x="8811" y="2057403"/>
                  </a:lnTo>
                  <a:lnTo>
                    <a:pt x="1" y="2056071"/>
                  </a:lnTo>
                  <a:lnTo>
                    <a:pt x="1" y="1547299"/>
                  </a:lnTo>
                  <a:lnTo>
                    <a:pt x="8811" y="1549518"/>
                  </a:lnTo>
                  <a:moveTo>
                    <a:pt x="8811" y="1035675"/>
                  </a:moveTo>
                  <a:lnTo>
                    <a:pt x="8811" y="1543560"/>
                  </a:lnTo>
                  <a:lnTo>
                    <a:pt x="1" y="1541278"/>
                  </a:lnTo>
                  <a:lnTo>
                    <a:pt x="1" y="1032505"/>
                  </a:lnTo>
                  <a:lnTo>
                    <a:pt x="8811" y="1035675"/>
                  </a:lnTo>
                  <a:moveTo>
                    <a:pt x="8811" y="521768"/>
                  </a:moveTo>
                  <a:lnTo>
                    <a:pt x="8811" y="1029653"/>
                  </a:lnTo>
                  <a:lnTo>
                    <a:pt x="1" y="1026548"/>
                  </a:lnTo>
                  <a:lnTo>
                    <a:pt x="1" y="517712"/>
                  </a:lnTo>
                  <a:lnTo>
                    <a:pt x="8811" y="521768"/>
                  </a:lnTo>
                  <a:moveTo>
                    <a:pt x="8811" y="4883"/>
                  </a:moveTo>
                  <a:lnTo>
                    <a:pt x="8811" y="515747"/>
                  </a:lnTo>
                  <a:lnTo>
                    <a:pt x="1" y="511690"/>
                  </a:lnTo>
                  <a:lnTo>
                    <a:pt x="1" y="2"/>
                  </a:lnTo>
                  <a:lnTo>
                    <a:pt x="8811" y="4883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id="{A4DC62CC-6BF8-47F4-B92F-D7A42A79693E}"/>
                </a:ext>
              </a:extLst>
            </p:cNvPr>
            <p:cNvSpPr/>
            <p:nvPr/>
          </p:nvSpPr>
          <p:spPr>
            <a:xfrm>
              <a:off x="1462666" y="823276"/>
              <a:ext cx="7605" cy="5211638"/>
            </a:xfrm>
            <a:custGeom>
              <a:avLst/>
              <a:gdLst>
                <a:gd name="connsiteX0" fmla="*/ 7607 w 7605"/>
                <a:gd name="connsiteY0" fmla="*/ 4737030 h 5211636"/>
                <a:gd name="connsiteX1" fmla="*/ 7607 w 7605"/>
                <a:gd name="connsiteY1" fmla="*/ 5207519 h 5211636"/>
                <a:gd name="connsiteX2" fmla="*/ 254 w 7605"/>
                <a:gd name="connsiteY2" fmla="*/ 5211639 h 5211636"/>
                <a:gd name="connsiteX3" fmla="*/ 254 w 7605"/>
                <a:gd name="connsiteY3" fmla="*/ 4740389 h 5211636"/>
                <a:gd name="connsiteX4" fmla="*/ 7607 w 7605"/>
                <a:gd name="connsiteY4" fmla="*/ 4737030 h 5211636"/>
                <a:gd name="connsiteX5" fmla="*/ 7607 w 7605"/>
                <a:gd name="connsiteY5" fmla="*/ 4264006 h 5211636"/>
                <a:gd name="connsiteX6" fmla="*/ 7607 w 7605"/>
                <a:gd name="connsiteY6" fmla="*/ 4731516 h 5211636"/>
                <a:gd name="connsiteX7" fmla="*/ 254 w 7605"/>
                <a:gd name="connsiteY7" fmla="*/ 4734875 h 5211636"/>
                <a:gd name="connsiteX8" fmla="*/ 254 w 7605"/>
                <a:gd name="connsiteY8" fmla="*/ 4266604 h 5211636"/>
                <a:gd name="connsiteX9" fmla="*/ 7607 w 7605"/>
                <a:gd name="connsiteY9" fmla="*/ 4264006 h 5211636"/>
                <a:gd name="connsiteX10" fmla="*/ 7607 w 7605"/>
                <a:gd name="connsiteY10" fmla="*/ 3790981 h 5211636"/>
                <a:gd name="connsiteX11" fmla="*/ 7607 w 7605"/>
                <a:gd name="connsiteY11" fmla="*/ 4258491 h 5211636"/>
                <a:gd name="connsiteX12" fmla="*/ 254 w 7605"/>
                <a:gd name="connsiteY12" fmla="*/ 4261090 h 5211636"/>
                <a:gd name="connsiteX13" fmla="*/ 254 w 7605"/>
                <a:gd name="connsiteY13" fmla="*/ 3792882 h 5211636"/>
                <a:gd name="connsiteX14" fmla="*/ 7607 w 7605"/>
                <a:gd name="connsiteY14" fmla="*/ 3790981 h 5211636"/>
                <a:gd name="connsiteX15" fmla="*/ 7607 w 7605"/>
                <a:gd name="connsiteY15" fmla="*/ 3317956 h 5211636"/>
                <a:gd name="connsiteX16" fmla="*/ 7607 w 7605"/>
                <a:gd name="connsiteY16" fmla="*/ 3785467 h 5211636"/>
                <a:gd name="connsiteX17" fmla="*/ 254 w 7605"/>
                <a:gd name="connsiteY17" fmla="*/ 3787368 h 5211636"/>
                <a:gd name="connsiteX18" fmla="*/ 254 w 7605"/>
                <a:gd name="connsiteY18" fmla="*/ 3319097 h 5211636"/>
                <a:gd name="connsiteX19" fmla="*/ 7607 w 7605"/>
                <a:gd name="connsiteY19" fmla="*/ 3317956 h 5211636"/>
                <a:gd name="connsiteX20" fmla="*/ 7607 w 7605"/>
                <a:gd name="connsiteY20" fmla="*/ 2844995 h 5211636"/>
                <a:gd name="connsiteX21" fmla="*/ 7607 w 7605"/>
                <a:gd name="connsiteY21" fmla="*/ 3312379 h 5211636"/>
                <a:gd name="connsiteX22" fmla="*/ 254 w 7605"/>
                <a:gd name="connsiteY22" fmla="*/ 3313519 h 5211636"/>
                <a:gd name="connsiteX23" fmla="*/ 254 w 7605"/>
                <a:gd name="connsiteY23" fmla="*/ 2845375 h 5211636"/>
                <a:gd name="connsiteX24" fmla="*/ 7607 w 7605"/>
                <a:gd name="connsiteY24" fmla="*/ 2844995 h 5211636"/>
                <a:gd name="connsiteX25" fmla="*/ 7607 w 7605"/>
                <a:gd name="connsiteY25" fmla="*/ 2371907 h 5211636"/>
                <a:gd name="connsiteX26" fmla="*/ 7607 w 7605"/>
                <a:gd name="connsiteY26" fmla="*/ 2839481 h 5211636"/>
                <a:gd name="connsiteX27" fmla="*/ 254 w 7605"/>
                <a:gd name="connsiteY27" fmla="*/ 2839861 h 5211636"/>
                <a:gd name="connsiteX28" fmla="*/ 254 w 7605"/>
                <a:gd name="connsiteY28" fmla="*/ 2371527 h 5211636"/>
                <a:gd name="connsiteX29" fmla="*/ 7607 w 7605"/>
                <a:gd name="connsiteY29" fmla="*/ 2371907 h 5211636"/>
                <a:gd name="connsiteX30" fmla="*/ 7607 w 7605"/>
                <a:gd name="connsiteY30" fmla="*/ 1898946 h 5211636"/>
                <a:gd name="connsiteX31" fmla="*/ 7607 w 7605"/>
                <a:gd name="connsiteY31" fmla="*/ 2366393 h 5211636"/>
                <a:gd name="connsiteX32" fmla="*/ 254 w 7605"/>
                <a:gd name="connsiteY32" fmla="*/ 2366013 h 5211636"/>
                <a:gd name="connsiteX33" fmla="*/ 254 w 7605"/>
                <a:gd name="connsiteY33" fmla="*/ 1897805 h 5211636"/>
                <a:gd name="connsiteX34" fmla="*/ 7607 w 7605"/>
                <a:gd name="connsiteY34" fmla="*/ 1898946 h 5211636"/>
                <a:gd name="connsiteX35" fmla="*/ 7607 w 7605"/>
                <a:gd name="connsiteY35" fmla="*/ 1425921 h 5211636"/>
                <a:gd name="connsiteX36" fmla="*/ 7607 w 7605"/>
                <a:gd name="connsiteY36" fmla="*/ 1893432 h 5211636"/>
                <a:gd name="connsiteX37" fmla="*/ 1 w 7605"/>
                <a:gd name="connsiteY37" fmla="*/ 1892608 h 5211636"/>
                <a:gd name="connsiteX38" fmla="*/ 1 w 7605"/>
                <a:gd name="connsiteY38" fmla="*/ 1424083 h 5211636"/>
                <a:gd name="connsiteX39" fmla="*/ 7353 w 7605"/>
                <a:gd name="connsiteY39" fmla="*/ 1425921 h 5211636"/>
                <a:gd name="connsiteX40" fmla="*/ 7353 w 7605"/>
                <a:gd name="connsiteY40" fmla="*/ 952960 h 5211636"/>
                <a:gd name="connsiteX41" fmla="*/ 7353 w 7605"/>
                <a:gd name="connsiteY41" fmla="*/ 1420407 h 5211636"/>
                <a:gd name="connsiteX42" fmla="*/ 1 w 7605"/>
                <a:gd name="connsiteY42" fmla="*/ 1418506 h 5211636"/>
                <a:gd name="connsiteX43" fmla="*/ 1 w 7605"/>
                <a:gd name="connsiteY43" fmla="*/ 950298 h 5211636"/>
                <a:gd name="connsiteX44" fmla="*/ 7353 w 7605"/>
                <a:gd name="connsiteY44" fmla="*/ 952960 h 5211636"/>
                <a:gd name="connsiteX45" fmla="*/ 7353 w 7605"/>
                <a:gd name="connsiteY45" fmla="*/ 479872 h 5211636"/>
                <a:gd name="connsiteX46" fmla="*/ 7353 w 7605"/>
                <a:gd name="connsiteY46" fmla="*/ 947446 h 5211636"/>
                <a:gd name="connsiteX47" fmla="*/ 1 w 7605"/>
                <a:gd name="connsiteY47" fmla="*/ 944784 h 5211636"/>
                <a:gd name="connsiteX48" fmla="*/ 1 w 7605"/>
                <a:gd name="connsiteY48" fmla="*/ 476513 h 5211636"/>
                <a:gd name="connsiteX49" fmla="*/ 7353 w 7605"/>
                <a:gd name="connsiteY49" fmla="*/ 479872 h 5211636"/>
                <a:gd name="connsiteX50" fmla="*/ 7353 w 7605"/>
                <a:gd name="connsiteY50" fmla="*/ 4186 h 5211636"/>
                <a:gd name="connsiteX51" fmla="*/ 7353 w 7605"/>
                <a:gd name="connsiteY51" fmla="*/ 474358 h 5211636"/>
                <a:gd name="connsiteX52" fmla="*/ 1 w 7605"/>
                <a:gd name="connsiteY52" fmla="*/ 470999 h 5211636"/>
                <a:gd name="connsiteX53" fmla="*/ 1 w 7605"/>
                <a:gd name="connsiteY53" fmla="*/ 2 h 5211636"/>
                <a:gd name="connsiteX54" fmla="*/ 7353 w 7605"/>
                <a:gd name="connsiteY54" fmla="*/ 4186 h 5211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605" h="5211636">
                  <a:moveTo>
                    <a:pt x="7607" y="4737030"/>
                  </a:moveTo>
                  <a:lnTo>
                    <a:pt x="7607" y="5207519"/>
                  </a:lnTo>
                  <a:lnTo>
                    <a:pt x="254" y="5211639"/>
                  </a:lnTo>
                  <a:lnTo>
                    <a:pt x="254" y="4740389"/>
                  </a:lnTo>
                  <a:lnTo>
                    <a:pt x="7607" y="4737030"/>
                  </a:lnTo>
                  <a:moveTo>
                    <a:pt x="7607" y="4264006"/>
                  </a:moveTo>
                  <a:lnTo>
                    <a:pt x="7607" y="4731516"/>
                  </a:lnTo>
                  <a:lnTo>
                    <a:pt x="254" y="4734875"/>
                  </a:lnTo>
                  <a:lnTo>
                    <a:pt x="254" y="4266604"/>
                  </a:lnTo>
                  <a:lnTo>
                    <a:pt x="7607" y="4264006"/>
                  </a:lnTo>
                  <a:moveTo>
                    <a:pt x="7607" y="3790981"/>
                  </a:moveTo>
                  <a:lnTo>
                    <a:pt x="7607" y="4258491"/>
                  </a:lnTo>
                  <a:lnTo>
                    <a:pt x="254" y="4261090"/>
                  </a:lnTo>
                  <a:lnTo>
                    <a:pt x="254" y="3792882"/>
                  </a:lnTo>
                  <a:lnTo>
                    <a:pt x="7607" y="3790981"/>
                  </a:lnTo>
                  <a:moveTo>
                    <a:pt x="7607" y="3317956"/>
                  </a:moveTo>
                  <a:lnTo>
                    <a:pt x="7607" y="3785467"/>
                  </a:lnTo>
                  <a:lnTo>
                    <a:pt x="254" y="3787368"/>
                  </a:lnTo>
                  <a:lnTo>
                    <a:pt x="254" y="3319097"/>
                  </a:lnTo>
                  <a:lnTo>
                    <a:pt x="7607" y="3317956"/>
                  </a:lnTo>
                  <a:moveTo>
                    <a:pt x="7607" y="2844995"/>
                  </a:moveTo>
                  <a:lnTo>
                    <a:pt x="7607" y="3312379"/>
                  </a:lnTo>
                  <a:lnTo>
                    <a:pt x="254" y="3313519"/>
                  </a:lnTo>
                  <a:lnTo>
                    <a:pt x="254" y="2845375"/>
                  </a:lnTo>
                  <a:lnTo>
                    <a:pt x="7607" y="2844995"/>
                  </a:lnTo>
                  <a:moveTo>
                    <a:pt x="7607" y="2371907"/>
                  </a:moveTo>
                  <a:lnTo>
                    <a:pt x="7607" y="2839481"/>
                  </a:lnTo>
                  <a:lnTo>
                    <a:pt x="254" y="2839861"/>
                  </a:lnTo>
                  <a:lnTo>
                    <a:pt x="254" y="2371527"/>
                  </a:lnTo>
                  <a:lnTo>
                    <a:pt x="7607" y="2371907"/>
                  </a:lnTo>
                  <a:moveTo>
                    <a:pt x="7607" y="1898946"/>
                  </a:moveTo>
                  <a:lnTo>
                    <a:pt x="7607" y="2366393"/>
                  </a:lnTo>
                  <a:lnTo>
                    <a:pt x="254" y="2366013"/>
                  </a:lnTo>
                  <a:lnTo>
                    <a:pt x="254" y="1897805"/>
                  </a:lnTo>
                  <a:lnTo>
                    <a:pt x="7607" y="1898946"/>
                  </a:lnTo>
                  <a:moveTo>
                    <a:pt x="7607" y="1425921"/>
                  </a:moveTo>
                  <a:lnTo>
                    <a:pt x="7607" y="1893432"/>
                  </a:lnTo>
                  <a:lnTo>
                    <a:pt x="1" y="1892608"/>
                  </a:lnTo>
                  <a:lnTo>
                    <a:pt x="1" y="1424083"/>
                  </a:lnTo>
                  <a:lnTo>
                    <a:pt x="7353" y="1425921"/>
                  </a:lnTo>
                  <a:moveTo>
                    <a:pt x="7353" y="952960"/>
                  </a:moveTo>
                  <a:lnTo>
                    <a:pt x="7353" y="1420407"/>
                  </a:lnTo>
                  <a:lnTo>
                    <a:pt x="1" y="1418506"/>
                  </a:lnTo>
                  <a:lnTo>
                    <a:pt x="1" y="950298"/>
                  </a:lnTo>
                  <a:lnTo>
                    <a:pt x="7353" y="952960"/>
                  </a:lnTo>
                  <a:moveTo>
                    <a:pt x="7353" y="479872"/>
                  </a:moveTo>
                  <a:lnTo>
                    <a:pt x="7353" y="947446"/>
                  </a:lnTo>
                  <a:lnTo>
                    <a:pt x="1" y="944784"/>
                  </a:lnTo>
                  <a:lnTo>
                    <a:pt x="1" y="476513"/>
                  </a:lnTo>
                  <a:lnTo>
                    <a:pt x="7353" y="479872"/>
                  </a:lnTo>
                  <a:moveTo>
                    <a:pt x="7353" y="4186"/>
                  </a:moveTo>
                  <a:lnTo>
                    <a:pt x="7353" y="474358"/>
                  </a:lnTo>
                  <a:lnTo>
                    <a:pt x="1" y="470999"/>
                  </a:lnTo>
                  <a:lnTo>
                    <a:pt x="1" y="2"/>
                  </a:lnTo>
                  <a:lnTo>
                    <a:pt x="7353" y="4186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id="{EF5DDFD6-903D-4765-B23D-CABBB3FC5528}"/>
                </a:ext>
              </a:extLst>
            </p:cNvPr>
            <p:cNvSpPr/>
            <p:nvPr/>
          </p:nvSpPr>
          <p:spPr>
            <a:xfrm>
              <a:off x="1804933" y="1015579"/>
              <a:ext cx="6338" cy="4826842"/>
            </a:xfrm>
            <a:custGeom>
              <a:avLst/>
              <a:gdLst>
                <a:gd name="connsiteX0" fmla="*/ 6339 w 6338"/>
                <a:gd name="connsiteY0" fmla="*/ 4387728 h 4826840"/>
                <a:gd name="connsiteX1" fmla="*/ 6339 w 6338"/>
                <a:gd name="connsiteY1" fmla="*/ 4823293 h 4826840"/>
                <a:gd name="connsiteX2" fmla="*/ 1 w 6338"/>
                <a:gd name="connsiteY2" fmla="*/ 4826843 h 4826840"/>
                <a:gd name="connsiteX3" fmla="*/ 1 w 6338"/>
                <a:gd name="connsiteY3" fmla="*/ 4390581 h 4826840"/>
                <a:gd name="connsiteX4" fmla="*/ 6339 w 6338"/>
                <a:gd name="connsiteY4" fmla="*/ 4387665 h 4826840"/>
                <a:gd name="connsiteX5" fmla="*/ 6339 w 6338"/>
                <a:gd name="connsiteY5" fmla="*/ 3949501 h 4826840"/>
                <a:gd name="connsiteX6" fmla="*/ 6339 w 6338"/>
                <a:gd name="connsiteY6" fmla="*/ 4382594 h 4826840"/>
                <a:gd name="connsiteX7" fmla="*/ 1 w 6338"/>
                <a:gd name="connsiteY7" fmla="*/ 4385510 h 4826840"/>
                <a:gd name="connsiteX8" fmla="*/ 1 w 6338"/>
                <a:gd name="connsiteY8" fmla="*/ 3951782 h 4826840"/>
                <a:gd name="connsiteX9" fmla="*/ 6339 w 6338"/>
                <a:gd name="connsiteY9" fmla="*/ 3949501 h 4826840"/>
                <a:gd name="connsiteX10" fmla="*/ 6339 w 6338"/>
                <a:gd name="connsiteY10" fmla="*/ 3511336 h 4826840"/>
                <a:gd name="connsiteX11" fmla="*/ 6339 w 6338"/>
                <a:gd name="connsiteY11" fmla="*/ 3944367 h 4826840"/>
                <a:gd name="connsiteX12" fmla="*/ 1 w 6338"/>
                <a:gd name="connsiteY12" fmla="*/ 3946648 h 4826840"/>
                <a:gd name="connsiteX13" fmla="*/ 1 w 6338"/>
                <a:gd name="connsiteY13" fmla="*/ 3513048 h 4826840"/>
                <a:gd name="connsiteX14" fmla="*/ 6339 w 6338"/>
                <a:gd name="connsiteY14" fmla="*/ 3511400 h 4826840"/>
                <a:gd name="connsiteX15" fmla="*/ 6339 w 6338"/>
                <a:gd name="connsiteY15" fmla="*/ 3073236 h 4826840"/>
                <a:gd name="connsiteX16" fmla="*/ 6339 w 6338"/>
                <a:gd name="connsiteY16" fmla="*/ 3506329 h 4826840"/>
                <a:gd name="connsiteX17" fmla="*/ 1 w 6338"/>
                <a:gd name="connsiteY17" fmla="*/ 3507914 h 4826840"/>
                <a:gd name="connsiteX18" fmla="*/ 1 w 6338"/>
                <a:gd name="connsiteY18" fmla="*/ 3074187 h 4826840"/>
                <a:gd name="connsiteX19" fmla="*/ 6339 w 6338"/>
                <a:gd name="connsiteY19" fmla="*/ 3073172 h 4826840"/>
                <a:gd name="connsiteX20" fmla="*/ 6339 w 6338"/>
                <a:gd name="connsiteY20" fmla="*/ 2635072 h 4826840"/>
                <a:gd name="connsiteX21" fmla="*/ 6339 w 6338"/>
                <a:gd name="connsiteY21" fmla="*/ 3068102 h 4826840"/>
                <a:gd name="connsiteX22" fmla="*/ 1 w 6338"/>
                <a:gd name="connsiteY22" fmla="*/ 3069053 h 4826840"/>
                <a:gd name="connsiteX23" fmla="*/ 1 w 6338"/>
                <a:gd name="connsiteY23" fmla="*/ 2635389 h 4826840"/>
                <a:gd name="connsiteX24" fmla="*/ 6339 w 6338"/>
                <a:gd name="connsiteY24" fmla="*/ 2635389 h 4826840"/>
                <a:gd name="connsiteX25" fmla="*/ 6339 w 6338"/>
                <a:gd name="connsiteY25" fmla="*/ 2197161 h 4826840"/>
                <a:gd name="connsiteX26" fmla="*/ 6339 w 6338"/>
                <a:gd name="connsiteY26" fmla="*/ 2630255 h 4826840"/>
                <a:gd name="connsiteX27" fmla="*/ 1 w 6338"/>
                <a:gd name="connsiteY27" fmla="*/ 2630572 h 4826840"/>
                <a:gd name="connsiteX28" fmla="*/ 1 w 6338"/>
                <a:gd name="connsiteY28" fmla="*/ 2196527 h 4826840"/>
                <a:gd name="connsiteX29" fmla="*/ 6339 w 6338"/>
                <a:gd name="connsiteY29" fmla="*/ 2196527 h 4826840"/>
                <a:gd name="connsiteX30" fmla="*/ 6339 w 6338"/>
                <a:gd name="connsiteY30" fmla="*/ 1758363 h 4826840"/>
                <a:gd name="connsiteX31" fmla="*/ 6339 w 6338"/>
                <a:gd name="connsiteY31" fmla="*/ 2191457 h 4826840"/>
                <a:gd name="connsiteX32" fmla="*/ 1 w 6338"/>
                <a:gd name="connsiteY32" fmla="*/ 2191076 h 4826840"/>
                <a:gd name="connsiteX33" fmla="*/ 1 w 6338"/>
                <a:gd name="connsiteY33" fmla="*/ 1757729 h 4826840"/>
                <a:gd name="connsiteX34" fmla="*/ 6339 w 6338"/>
                <a:gd name="connsiteY34" fmla="*/ 1758680 h 4826840"/>
                <a:gd name="connsiteX35" fmla="*/ 6339 w 6338"/>
                <a:gd name="connsiteY35" fmla="*/ 1320579 h 4826840"/>
                <a:gd name="connsiteX36" fmla="*/ 6339 w 6338"/>
                <a:gd name="connsiteY36" fmla="*/ 1753610 h 4826840"/>
                <a:gd name="connsiteX37" fmla="*/ 1 w 6338"/>
                <a:gd name="connsiteY37" fmla="*/ 1752595 h 4826840"/>
                <a:gd name="connsiteX38" fmla="*/ 1 w 6338"/>
                <a:gd name="connsiteY38" fmla="*/ 1318931 h 4826840"/>
                <a:gd name="connsiteX39" fmla="*/ 6339 w 6338"/>
                <a:gd name="connsiteY39" fmla="*/ 1320579 h 4826840"/>
                <a:gd name="connsiteX40" fmla="*/ 6339 w 6338"/>
                <a:gd name="connsiteY40" fmla="*/ 882669 h 4826840"/>
                <a:gd name="connsiteX41" fmla="*/ 6339 w 6338"/>
                <a:gd name="connsiteY41" fmla="*/ 1315699 h 4826840"/>
                <a:gd name="connsiteX42" fmla="*/ 1 w 6338"/>
                <a:gd name="connsiteY42" fmla="*/ 1314051 h 4826840"/>
                <a:gd name="connsiteX43" fmla="*/ 1 w 6338"/>
                <a:gd name="connsiteY43" fmla="*/ 880134 h 4826840"/>
                <a:gd name="connsiteX44" fmla="*/ 6339 w 6338"/>
                <a:gd name="connsiteY44" fmla="*/ 882415 h 4826840"/>
                <a:gd name="connsiteX45" fmla="*/ 6339 w 6338"/>
                <a:gd name="connsiteY45" fmla="*/ 444188 h 4826840"/>
                <a:gd name="connsiteX46" fmla="*/ 6339 w 6338"/>
                <a:gd name="connsiteY46" fmla="*/ 877281 h 4826840"/>
                <a:gd name="connsiteX47" fmla="*/ 1 w 6338"/>
                <a:gd name="connsiteY47" fmla="*/ 875063 h 4826840"/>
                <a:gd name="connsiteX48" fmla="*/ 1 w 6338"/>
                <a:gd name="connsiteY48" fmla="*/ 441336 h 4826840"/>
                <a:gd name="connsiteX49" fmla="*/ 6339 w 6338"/>
                <a:gd name="connsiteY49" fmla="*/ 444188 h 4826840"/>
                <a:gd name="connsiteX50" fmla="*/ 6339 w 6338"/>
                <a:gd name="connsiteY50" fmla="*/ 3552 h 4826840"/>
                <a:gd name="connsiteX51" fmla="*/ 6339 w 6338"/>
                <a:gd name="connsiteY51" fmla="*/ 438991 h 4826840"/>
                <a:gd name="connsiteX52" fmla="*/ 1 w 6338"/>
                <a:gd name="connsiteY52" fmla="*/ 436075 h 4826840"/>
                <a:gd name="connsiteX53" fmla="*/ 1 w 6338"/>
                <a:gd name="connsiteY53" fmla="*/ 2 h 4826840"/>
                <a:gd name="connsiteX54" fmla="*/ 6339 w 6338"/>
                <a:gd name="connsiteY54" fmla="*/ 3552 h 482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338" h="4826840">
                  <a:moveTo>
                    <a:pt x="6339" y="4387728"/>
                  </a:moveTo>
                  <a:lnTo>
                    <a:pt x="6339" y="4823293"/>
                  </a:lnTo>
                  <a:lnTo>
                    <a:pt x="1" y="4826843"/>
                  </a:lnTo>
                  <a:lnTo>
                    <a:pt x="1" y="4390581"/>
                  </a:lnTo>
                  <a:lnTo>
                    <a:pt x="6339" y="4387665"/>
                  </a:lnTo>
                  <a:moveTo>
                    <a:pt x="6339" y="3949501"/>
                  </a:moveTo>
                  <a:lnTo>
                    <a:pt x="6339" y="4382594"/>
                  </a:lnTo>
                  <a:lnTo>
                    <a:pt x="1" y="4385510"/>
                  </a:lnTo>
                  <a:lnTo>
                    <a:pt x="1" y="3951782"/>
                  </a:lnTo>
                  <a:lnTo>
                    <a:pt x="6339" y="3949501"/>
                  </a:lnTo>
                  <a:moveTo>
                    <a:pt x="6339" y="3511336"/>
                  </a:moveTo>
                  <a:lnTo>
                    <a:pt x="6339" y="3944367"/>
                  </a:lnTo>
                  <a:lnTo>
                    <a:pt x="1" y="3946648"/>
                  </a:lnTo>
                  <a:lnTo>
                    <a:pt x="1" y="3513048"/>
                  </a:lnTo>
                  <a:lnTo>
                    <a:pt x="6339" y="3511400"/>
                  </a:lnTo>
                  <a:moveTo>
                    <a:pt x="6339" y="3073236"/>
                  </a:moveTo>
                  <a:lnTo>
                    <a:pt x="6339" y="3506329"/>
                  </a:lnTo>
                  <a:lnTo>
                    <a:pt x="1" y="3507914"/>
                  </a:lnTo>
                  <a:lnTo>
                    <a:pt x="1" y="3074187"/>
                  </a:lnTo>
                  <a:lnTo>
                    <a:pt x="6339" y="3073172"/>
                  </a:lnTo>
                  <a:moveTo>
                    <a:pt x="6339" y="2635072"/>
                  </a:moveTo>
                  <a:lnTo>
                    <a:pt x="6339" y="3068102"/>
                  </a:lnTo>
                  <a:lnTo>
                    <a:pt x="1" y="3069053"/>
                  </a:lnTo>
                  <a:lnTo>
                    <a:pt x="1" y="2635389"/>
                  </a:lnTo>
                  <a:lnTo>
                    <a:pt x="6339" y="2635389"/>
                  </a:lnTo>
                  <a:moveTo>
                    <a:pt x="6339" y="2197161"/>
                  </a:moveTo>
                  <a:lnTo>
                    <a:pt x="6339" y="2630255"/>
                  </a:lnTo>
                  <a:lnTo>
                    <a:pt x="1" y="2630572"/>
                  </a:lnTo>
                  <a:lnTo>
                    <a:pt x="1" y="2196527"/>
                  </a:lnTo>
                  <a:lnTo>
                    <a:pt x="6339" y="2196527"/>
                  </a:lnTo>
                  <a:moveTo>
                    <a:pt x="6339" y="1758363"/>
                  </a:moveTo>
                  <a:lnTo>
                    <a:pt x="6339" y="2191457"/>
                  </a:lnTo>
                  <a:lnTo>
                    <a:pt x="1" y="2191076"/>
                  </a:lnTo>
                  <a:lnTo>
                    <a:pt x="1" y="1757729"/>
                  </a:lnTo>
                  <a:lnTo>
                    <a:pt x="6339" y="1758680"/>
                  </a:lnTo>
                  <a:moveTo>
                    <a:pt x="6339" y="1320579"/>
                  </a:moveTo>
                  <a:lnTo>
                    <a:pt x="6339" y="1753610"/>
                  </a:lnTo>
                  <a:lnTo>
                    <a:pt x="1" y="1752595"/>
                  </a:lnTo>
                  <a:lnTo>
                    <a:pt x="1" y="1318931"/>
                  </a:lnTo>
                  <a:lnTo>
                    <a:pt x="6339" y="1320579"/>
                  </a:lnTo>
                  <a:moveTo>
                    <a:pt x="6339" y="882669"/>
                  </a:moveTo>
                  <a:lnTo>
                    <a:pt x="6339" y="1315699"/>
                  </a:lnTo>
                  <a:lnTo>
                    <a:pt x="1" y="1314051"/>
                  </a:lnTo>
                  <a:lnTo>
                    <a:pt x="1" y="880134"/>
                  </a:lnTo>
                  <a:lnTo>
                    <a:pt x="6339" y="882415"/>
                  </a:lnTo>
                  <a:moveTo>
                    <a:pt x="6339" y="444188"/>
                  </a:moveTo>
                  <a:lnTo>
                    <a:pt x="6339" y="877281"/>
                  </a:lnTo>
                  <a:lnTo>
                    <a:pt x="1" y="875063"/>
                  </a:lnTo>
                  <a:lnTo>
                    <a:pt x="1" y="441336"/>
                  </a:lnTo>
                  <a:lnTo>
                    <a:pt x="6339" y="444188"/>
                  </a:lnTo>
                  <a:moveTo>
                    <a:pt x="6339" y="3552"/>
                  </a:moveTo>
                  <a:lnTo>
                    <a:pt x="6339" y="438991"/>
                  </a:lnTo>
                  <a:lnTo>
                    <a:pt x="1" y="436075"/>
                  </a:lnTo>
                  <a:lnTo>
                    <a:pt x="1" y="2"/>
                  </a:lnTo>
                  <a:lnTo>
                    <a:pt x="6339" y="355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id="{27030DED-0CC7-4D88-8A91-CD1DE5B4FBA3}"/>
                </a:ext>
              </a:extLst>
            </p:cNvPr>
            <p:cNvSpPr/>
            <p:nvPr/>
          </p:nvSpPr>
          <p:spPr>
            <a:xfrm>
              <a:off x="2099598" y="1181388"/>
              <a:ext cx="5451" cy="4495097"/>
            </a:xfrm>
            <a:custGeom>
              <a:avLst/>
              <a:gdLst>
                <a:gd name="connsiteX0" fmla="*/ 5452 w 5451"/>
                <a:gd name="connsiteY0" fmla="*/ 4086407 h 4495095"/>
                <a:gd name="connsiteX1" fmla="*/ 5452 w 5451"/>
                <a:gd name="connsiteY1" fmla="*/ 4492056 h 4495095"/>
                <a:gd name="connsiteX2" fmla="*/ 1 w 5451"/>
                <a:gd name="connsiteY2" fmla="*/ 4495098 h 4495095"/>
                <a:gd name="connsiteX3" fmla="*/ 1 w 5451"/>
                <a:gd name="connsiteY3" fmla="*/ 4088816 h 4495095"/>
                <a:gd name="connsiteX4" fmla="*/ 5452 w 5451"/>
                <a:gd name="connsiteY4" fmla="*/ 4086280 h 4495095"/>
                <a:gd name="connsiteX5" fmla="*/ 5452 w 5451"/>
                <a:gd name="connsiteY5" fmla="*/ 3678160 h 4495095"/>
                <a:gd name="connsiteX6" fmla="*/ 5452 w 5451"/>
                <a:gd name="connsiteY6" fmla="*/ 4081527 h 4495095"/>
                <a:gd name="connsiteX7" fmla="*/ 1 w 5451"/>
                <a:gd name="connsiteY7" fmla="*/ 4084062 h 4495095"/>
                <a:gd name="connsiteX8" fmla="*/ 1 w 5451"/>
                <a:gd name="connsiteY8" fmla="*/ 3680251 h 4495095"/>
                <a:gd name="connsiteX9" fmla="*/ 5452 w 5451"/>
                <a:gd name="connsiteY9" fmla="*/ 3678286 h 4495095"/>
                <a:gd name="connsiteX10" fmla="*/ 5452 w 5451"/>
                <a:gd name="connsiteY10" fmla="*/ 3270229 h 4495095"/>
                <a:gd name="connsiteX11" fmla="*/ 5452 w 5451"/>
                <a:gd name="connsiteY11" fmla="*/ 3673533 h 4495095"/>
                <a:gd name="connsiteX12" fmla="*/ 1 w 5451"/>
                <a:gd name="connsiteY12" fmla="*/ 3675498 h 4495095"/>
                <a:gd name="connsiteX13" fmla="*/ 1 w 5451"/>
                <a:gd name="connsiteY13" fmla="*/ 3271624 h 4495095"/>
                <a:gd name="connsiteX14" fmla="*/ 5452 w 5451"/>
                <a:gd name="connsiteY14" fmla="*/ 3270229 h 4495095"/>
                <a:gd name="connsiteX15" fmla="*/ 5452 w 5451"/>
                <a:gd name="connsiteY15" fmla="*/ 2862109 h 4495095"/>
                <a:gd name="connsiteX16" fmla="*/ 5452 w 5451"/>
                <a:gd name="connsiteY16" fmla="*/ 3265475 h 4495095"/>
                <a:gd name="connsiteX17" fmla="*/ 1 w 5451"/>
                <a:gd name="connsiteY17" fmla="*/ 3266870 h 4495095"/>
                <a:gd name="connsiteX18" fmla="*/ 1 w 5451"/>
                <a:gd name="connsiteY18" fmla="*/ 2862933 h 4495095"/>
                <a:gd name="connsiteX19" fmla="*/ 5452 w 5451"/>
                <a:gd name="connsiteY19" fmla="*/ 2862109 h 4495095"/>
                <a:gd name="connsiteX20" fmla="*/ 5452 w 5451"/>
                <a:gd name="connsiteY20" fmla="*/ 2454051 h 4495095"/>
                <a:gd name="connsiteX21" fmla="*/ 5452 w 5451"/>
                <a:gd name="connsiteY21" fmla="*/ 2857355 h 4495095"/>
                <a:gd name="connsiteX22" fmla="*/ 1 w 5451"/>
                <a:gd name="connsiteY22" fmla="*/ 2858179 h 4495095"/>
                <a:gd name="connsiteX23" fmla="*/ 1 w 5451"/>
                <a:gd name="connsiteY23" fmla="*/ 2454305 h 4495095"/>
                <a:gd name="connsiteX24" fmla="*/ 5452 w 5451"/>
                <a:gd name="connsiteY24" fmla="*/ 2454305 h 4495095"/>
                <a:gd name="connsiteX25" fmla="*/ 5452 w 5451"/>
                <a:gd name="connsiteY25" fmla="*/ 2046120 h 4495095"/>
                <a:gd name="connsiteX26" fmla="*/ 5452 w 5451"/>
                <a:gd name="connsiteY26" fmla="*/ 2449551 h 4495095"/>
                <a:gd name="connsiteX27" fmla="*/ 1 w 5451"/>
                <a:gd name="connsiteY27" fmla="*/ 2449551 h 4495095"/>
                <a:gd name="connsiteX28" fmla="*/ 1 w 5451"/>
                <a:gd name="connsiteY28" fmla="*/ 2045614 h 4495095"/>
                <a:gd name="connsiteX29" fmla="*/ 5452 w 5451"/>
                <a:gd name="connsiteY29" fmla="*/ 2045614 h 4495095"/>
                <a:gd name="connsiteX30" fmla="*/ 5452 w 5451"/>
                <a:gd name="connsiteY30" fmla="*/ 1637556 h 4495095"/>
                <a:gd name="connsiteX31" fmla="*/ 5452 w 5451"/>
                <a:gd name="connsiteY31" fmla="*/ 2040860 h 4495095"/>
                <a:gd name="connsiteX32" fmla="*/ 1 w 5451"/>
                <a:gd name="connsiteY32" fmla="*/ 2040860 h 4495095"/>
                <a:gd name="connsiteX33" fmla="*/ 1 w 5451"/>
                <a:gd name="connsiteY33" fmla="*/ 1636986 h 4495095"/>
                <a:gd name="connsiteX34" fmla="*/ 5452 w 5451"/>
                <a:gd name="connsiteY34" fmla="*/ 1637810 h 4495095"/>
                <a:gd name="connsiteX35" fmla="*/ 5452 w 5451"/>
                <a:gd name="connsiteY35" fmla="*/ 1229689 h 4495095"/>
                <a:gd name="connsiteX36" fmla="*/ 5452 w 5451"/>
                <a:gd name="connsiteY36" fmla="*/ 1633056 h 4495095"/>
                <a:gd name="connsiteX37" fmla="*/ 1 w 5451"/>
                <a:gd name="connsiteY37" fmla="*/ 1632232 h 4495095"/>
                <a:gd name="connsiteX38" fmla="*/ 1 w 5451"/>
                <a:gd name="connsiteY38" fmla="*/ 1228294 h 4495095"/>
                <a:gd name="connsiteX39" fmla="*/ 5452 w 5451"/>
                <a:gd name="connsiteY39" fmla="*/ 1229689 h 4495095"/>
                <a:gd name="connsiteX40" fmla="*/ 5452 w 5451"/>
                <a:gd name="connsiteY40" fmla="*/ 821632 h 4495095"/>
                <a:gd name="connsiteX41" fmla="*/ 5452 w 5451"/>
                <a:gd name="connsiteY41" fmla="*/ 1224935 h 4495095"/>
                <a:gd name="connsiteX42" fmla="*/ 1 w 5451"/>
                <a:gd name="connsiteY42" fmla="*/ 1223541 h 4495095"/>
                <a:gd name="connsiteX43" fmla="*/ 1 w 5451"/>
                <a:gd name="connsiteY43" fmla="*/ 819667 h 4495095"/>
                <a:gd name="connsiteX44" fmla="*/ 5452 w 5451"/>
                <a:gd name="connsiteY44" fmla="*/ 821632 h 4495095"/>
                <a:gd name="connsiteX45" fmla="*/ 5452 w 5451"/>
                <a:gd name="connsiteY45" fmla="*/ 413511 h 4495095"/>
                <a:gd name="connsiteX46" fmla="*/ 5452 w 5451"/>
                <a:gd name="connsiteY46" fmla="*/ 816878 h 4495095"/>
                <a:gd name="connsiteX47" fmla="*/ 1 w 5451"/>
                <a:gd name="connsiteY47" fmla="*/ 814913 h 4495095"/>
                <a:gd name="connsiteX48" fmla="*/ 1 w 5451"/>
                <a:gd name="connsiteY48" fmla="*/ 410976 h 4495095"/>
                <a:gd name="connsiteX49" fmla="*/ 5452 w 5451"/>
                <a:gd name="connsiteY49" fmla="*/ 413511 h 4495095"/>
                <a:gd name="connsiteX50" fmla="*/ 5452 w 5451"/>
                <a:gd name="connsiteY50" fmla="*/ 3045 h 4495095"/>
                <a:gd name="connsiteX51" fmla="*/ 5452 w 5451"/>
                <a:gd name="connsiteY51" fmla="*/ 408694 h 4495095"/>
                <a:gd name="connsiteX52" fmla="*/ 1 w 5451"/>
                <a:gd name="connsiteY52" fmla="*/ 406158 h 4495095"/>
                <a:gd name="connsiteX53" fmla="*/ 1 w 5451"/>
                <a:gd name="connsiteY53" fmla="*/ 2 h 4495095"/>
                <a:gd name="connsiteX54" fmla="*/ 5452 w 5451"/>
                <a:gd name="connsiteY54" fmla="*/ 3045 h 4495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451" h="4495095">
                  <a:moveTo>
                    <a:pt x="5452" y="4086407"/>
                  </a:moveTo>
                  <a:lnTo>
                    <a:pt x="5452" y="4492056"/>
                  </a:lnTo>
                  <a:lnTo>
                    <a:pt x="1" y="4495098"/>
                  </a:lnTo>
                  <a:lnTo>
                    <a:pt x="1" y="4088816"/>
                  </a:lnTo>
                  <a:lnTo>
                    <a:pt x="5452" y="4086280"/>
                  </a:lnTo>
                  <a:moveTo>
                    <a:pt x="5452" y="3678160"/>
                  </a:moveTo>
                  <a:lnTo>
                    <a:pt x="5452" y="4081527"/>
                  </a:lnTo>
                  <a:lnTo>
                    <a:pt x="1" y="4084062"/>
                  </a:lnTo>
                  <a:lnTo>
                    <a:pt x="1" y="3680251"/>
                  </a:lnTo>
                  <a:lnTo>
                    <a:pt x="5452" y="3678286"/>
                  </a:lnTo>
                  <a:moveTo>
                    <a:pt x="5452" y="3270229"/>
                  </a:moveTo>
                  <a:lnTo>
                    <a:pt x="5452" y="3673533"/>
                  </a:lnTo>
                  <a:lnTo>
                    <a:pt x="1" y="3675498"/>
                  </a:lnTo>
                  <a:lnTo>
                    <a:pt x="1" y="3271624"/>
                  </a:lnTo>
                  <a:lnTo>
                    <a:pt x="5452" y="3270229"/>
                  </a:lnTo>
                  <a:moveTo>
                    <a:pt x="5452" y="2862109"/>
                  </a:moveTo>
                  <a:lnTo>
                    <a:pt x="5452" y="3265475"/>
                  </a:lnTo>
                  <a:lnTo>
                    <a:pt x="1" y="3266870"/>
                  </a:lnTo>
                  <a:lnTo>
                    <a:pt x="1" y="2862933"/>
                  </a:lnTo>
                  <a:lnTo>
                    <a:pt x="5452" y="2862109"/>
                  </a:lnTo>
                  <a:moveTo>
                    <a:pt x="5452" y="2454051"/>
                  </a:moveTo>
                  <a:lnTo>
                    <a:pt x="5452" y="2857355"/>
                  </a:lnTo>
                  <a:lnTo>
                    <a:pt x="1" y="2858179"/>
                  </a:lnTo>
                  <a:lnTo>
                    <a:pt x="1" y="2454305"/>
                  </a:lnTo>
                  <a:lnTo>
                    <a:pt x="5452" y="2454305"/>
                  </a:lnTo>
                  <a:moveTo>
                    <a:pt x="5452" y="2046120"/>
                  </a:moveTo>
                  <a:lnTo>
                    <a:pt x="5452" y="2449551"/>
                  </a:lnTo>
                  <a:lnTo>
                    <a:pt x="1" y="2449551"/>
                  </a:lnTo>
                  <a:lnTo>
                    <a:pt x="1" y="2045614"/>
                  </a:lnTo>
                  <a:lnTo>
                    <a:pt x="5452" y="2045614"/>
                  </a:lnTo>
                  <a:moveTo>
                    <a:pt x="5452" y="1637556"/>
                  </a:moveTo>
                  <a:lnTo>
                    <a:pt x="5452" y="2040860"/>
                  </a:lnTo>
                  <a:lnTo>
                    <a:pt x="1" y="2040860"/>
                  </a:lnTo>
                  <a:lnTo>
                    <a:pt x="1" y="1636986"/>
                  </a:lnTo>
                  <a:lnTo>
                    <a:pt x="5452" y="1637810"/>
                  </a:lnTo>
                  <a:moveTo>
                    <a:pt x="5452" y="1229689"/>
                  </a:moveTo>
                  <a:lnTo>
                    <a:pt x="5452" y="1633056"/>
                  </a:lnTo>
                  <a:lnTo>
                    <a:pt x="1" y="1632232"/>
                  </a:lnTo>
                  <a:lnTo>
                    <a:pt x="1" y="1228294"/>
                  </a:lnTo>
                  <a:lnTo>
                    <a:pt x="5452" y="1229689"/>
                  </a:lnTo>
                  <a:moveTo>
                    <a:pt x="5452" y="821632"/>
                  </a:moveTo>
                  <a:lnTo>
                    <a:pt x="5452" y="1224935"/>
                  </a:lnTo>
                  <a:lnTo>
                    <a:pt x="1" y="1223541"/>
                  </a:lnTo>
                  <a:lnTo>
                    <a:pt x="1" y="819667"/>
                  </a:lnTo>
                  <a:lnTo>
                    <a:pt x="5452" y="821632"/>
                  </a:lnTo>
                  <a:moveTo>
                    <a:pt x="5452" y="413511"/>
                  </a:moveTo>
                  <a:lnTo>
                    <a:pt x="5452" y="816878"/>
                  </a:lnTo>
                  <a:lnTo>
                    <a:pt x="1" y="814913"/>
                  </a:lnTo>
                  <a:lnTo>
                    <a:pt x="1" y="410976"/>
                  </a:lnTo>
                  <a:lnTo>
                    <a:pt x="5452" y="413511"/>
                  </a:lnTo>
                  <a:moveTo>
                    <a:pt x="5452" y="3045"/>
                  </a:moveTo>
                  <a:lnTo>
                    <a:pt x="5452" y="408694"/>
                  </a:lnTo>
                  <a:lnTo>
                    <a:pt x="1" y="406158"/>
                  </a:lnTo>
                  <a:lnTo>
                    <a:pt x="1" y="2"/>
                  </a:lnTo>
                  <a:lnTo>
                    <a:pt x="5452" y="304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id="{499A8B06-7934-4C61-B19F-8B7A2E9CC7CB}"/>
                </a:ext>
              </a:extLst>
            </p:cNvPr>
            <p:cNvSpPr/>
            <p:nvPr/>
          </p:nvSpPr>
          <p:spPr>
            <a:xfrm>
              <a:off x="2356361" y="1325584"/>
              <a:ext cx="5007" cy="4206516"/>
            </a:xfrm>
            <a:custGeom>
              <a:avLst/>
              <a:gdLst>
                <a:gd name="connsiteX0" fmla="*/ 5008 w 5007"/>
                <a:gd name="connsiteY0" fmla="*/ 3824193 h 4206514"/>
                <a:gd name="connsiteX1" fmla="*/ 5008 w 5007"/>
                <a:gd name="connsiteY1" fmla="*/ 4203856 h 4206514"/>
                <a:gd name="connsiteX2" fmla="*/ 191 w 5007"/>
                <a:gd name="connsiteY2" fmla="*/ 4206517 h 4206514"/>
                <a:gd name="connsiteX3" fmla="*/ 191 w 5007"/>
                <a:gd name="connsiteY3" fmla="*/ 3826222 h 4206514"/>
                <a:gd name="connsiteX4" fmla="*/ 5008 w 5007"/>
                <a:gd name="connsiteY4" fmla="*/ 3824003 h 4206514"/>
                <a:gd name="connsiteX5" fmla="*/ 5008 w 5007"/>
                <a:gd name="connsiteY5" fmla="*/ 3442060 h 4206514"/>
                <a:gd name="connsiteX6" fmla="*/ 5008 w 5007"/>
                <a:gd name="connsiteY6" fmla="*/ 3819567 h 4206514"/>
                <a:gd name="connsiteX7" fmla="*/ 191 w 5007"/>
                <a:gd name="connsiteY7" fmla="*/ 3821785 h 4206514"/>
                <a:gd name="connsiteX8" fmla="*/ 191 w 5007"/>
                <a:gd name="connsiteY8" fmla="*/ 3443898 h 4206514"/>
                <a:gd name="connsiteX9" fmla="*/ 5008 w 5007"/>
                <a:gd name="connsiteY9" fmla="*/ 3442123 h 4206514"/>
                <a:gd name="connsiteX10" fmla="*/ 5008 w 5007"/>
                <a:gd name="connsiteY10" fmla="*/ 3060242 h 4206514"/>
                <a:gd name="connsiteX11" fmla="*/ 5008 w 5007"/>
                <a:gd name="connsiteY11" fmla="*/ 3437559 h 4206514"/>
                <a:gd name="connsiteX12" fmla="*/ 191 w 5007"/>
                <a:gd name="connsiteY12" fmla="*/ 3439271 h 4206514"/>
                <a:gd name="connsiteX13" fmla="*/ 191 w 5007"/>
                <a:gd name="connsiteY13" fmla="*/ 3061574 h 4206514"/>
                <a:gd name="connsiteX14" fmla="*/ 5008 w 5007"/>
                <a:gd name="connsiteY14" fmla="*/ 3060306 h 4206514"/>
                <a:gd name="connsiteX15" fmla="*/ 5008 w 5007"/>
                <a:gd name="connsiteY15" fmla="*/ 2678425 h 4206514"/>
                <a:gd name="connsiteX16" fmla="*/ 5008 w 5007"/>
                <a:gd name="connsiteY16" fmla="*/ 3055869 h 4206514"/>
                <a:gd name="connsiteX17" fmla="*/ 191 w 5007"/>
                <a:gd name="connsiteY17" fmla="*/ 3057137 h 4206514"/>
                <a:gd name="connsiteX18" fmla="*/ 191 w 5007"/>
                <a:gd name="connsiteY18" fmla="*/ 2679186 h 4206514"/>
                <a:gd name="connsiteX19" fmla="*/ 5008 w 5007"/>
                <a:gd name="connsiteY19" fmla="*/ 2678425 h 4206514"/>
                <a:gd name="connsiteX20" fmla="*/ 5008 w 5007"/>
                <a:gd name="connsiteY20" fmla="*/ 2296545 h 4206514"/>
                <a:gd name="connsiteX21" fmla="*/ 5008 w 5007"/>
                <a:gd name="connsiteY21" fmla="*/ 2673989 h 4206514"/>
                <a:gd name="connsiteX22" fmla="*/ 191 w 5007"/>
                <a:gd name="connsiteY22" fmla="*/ 2674750 h 4206514"/>
                <a:gd name="connsiteX23" fmla="*/ 191 w 5007"/>
                <a:gd name="connsiteY23" fmla="*/ 2296672 h 4206514"/>
                <a:gd name="connsiteX24" fmla="*/ 5008 w 5007"/>
                <a:gd name="connsiteY24" fmla="*/ 2296672 h 4206514"/>
                <a:gd name="connsiteX25" fmla="*/ 5008 w 5007"/>
                <a:gd name="connsiteY25" fmla="*/ 1914792 h 4206514"/>
                <a:gd name="connsiteX26" fmla="*/ 5008 w 5007"/>
                <a:gd name="connsiteY26" fmla="*/ 2292235 h 4206514"/>
                <a:gd name="connsiteX27" fmla="*/ 191 w 5007"/>
                <a:gd name="connsiteY27" fmla="*/ 2292235 h 4206514"/>
                <a:gd name="connsiteX28" fmla="*/ 191 w 5007"/>
                <a:gd name="connsiteY28" fmla="*/ 1914411 h 4206514"/>
                <a:gd name="connsiteX29" fmla="*/ 5008 w 5007"/>
                <a:gd name="connsiteY29" fmla="*/ 1914411 h 4206514"/>
                <a:gd name="connsiteX30" fmla="*/ 5008 w 5007"/>
                <a:gd name="connsiteY30" fmla="*/ 1532531 h 4206514"/>
                <a:gd name="connsiteX31" fmla="*/ 5008 w 5007"/>
                <a:gd name="connsiteY31" fmla="*/ 1910038 h 4206514"/>
                <a:gd name="connsiteX32" fmla="*/ 191 w 5007"/>
                <a:gd name="connsiteY32" fmla="*/ 1910038 h 4206514"/>
                <a:gd name="connsiteX33" fmla="*/ 191 w 5007"/>
                <a:gd name="connsiteY33" fmla="*/ 1532024 h 4206514"/>
                <a:gd name="connsiteX34" fmla="*/ 5008 w 5007"/>
                <a:gd name="connsiteY34" fmla="*/ 1532785 h 4206514"/>
                <a:gd name="connsiteX35" fmla="*/ 5008 w 5007"/>
                <a:gd name="connsiteY35" fmla="*/ 1150904 h 4206514"/>
                <a:gd name="connsiteX36" fmla="*/ 5008 w 5007"/>
                <a:gd name="connsiteY36" fmla="*/ 1528348 h 4206514"/>
                <a:gd name="connsiteX37" fmla="*/ 191 w 5007"/>
                <a:gd name="connsiteY37" fmla="*/ 1527587 h 4206514"/>
                <a:gd name="connsiteX38" fmla="*/ 191 w 5007"/>
                <a:gd name="connsiteY38" fmla="*/ 1149446 h 4206514"/>
                <a:gd name="connsiteX39" fmla="*/ 5008 w 5007"/>
                <a:gd name="connsiteY39" fmla="*/ 1150714 h 4206514"/>
                <a:gd name="connsiteX40" fmla="*/ 5008 w 5007"/>
                <a:gd name="connsiteY40" fmla="*/ 768834 h 4206514"/>
                <a:gd name="connsiteX41" fmla="*/ 5008 w 5007"/>
                <a:gd name="connsiteY41" fmla="*/ 1146277 h 4206514"/>
                <a:gd name="connsiteX42" fmla="*/ 191 w 5007"/>
                <a:gd name="connsiteY42" fmla="*/ 1145010 h 4206514"/>
                <a:gd name="connsiteX43" fmla="*/ 191 w 5007"/>
                <a:gd name="connsiteY43" fmla="*/ 767313 h 4206514"/>
                <a:gd name="connsiteX44" fmla="*/ 5008 w 5007"/>
                <a:gd name="connsiteY44" fmla="*/ 769024 h 4206514"/>
                <a:gd name="connsiteX45" fmla="*/ 5008 w 5007"/>
                <a:gd name="connsiteY45" fmla="*/ 387080 h 4206514"/>
                <a:gd name="connsiteX46" fmla="*/ 5008 w 5007"/>
                <a:gd name="connsiteY46" fmla="*/ 764587 h 4206514"/>
                <a:gd name="connsiteX47" fmla="*/ 1 w 5007"/>
                <a:gd name="connsiteY47" fmla="*/ 762812 h 4206514"/>
                <a:gd name="connsiteX48" fmla="*/ 1 w 5007"/>
                <a:gd name="connsiteY48" fmla="*/ 384862 h 4206514"/>
                <a:gd name="connsiteX49" fmla="*/ 4818 w 5007"/>
                <a:gd name="connsiteY49" fmla="*/ 387080 h 4206514"/>
                <a:gd name="connsiteX50" fmla="*/ 4818 w 5007"/>
                <a:gd name="connsiteY50" fmla="*/ 2981 h 4206514"/>
                <a:gd name="connsiteX51" fmla="*/ 4818 w 5007"/>
                <a:gd name="connsiteY51" fmla="*/ 382517 h 4206514"/>
                <a:gd name="connsiteX52" fmla="*/ 1 w 5007"/>
                <a:gd name="connsiteY52" fmla="*/ 380298 h 4206514"/>
                <a:gd name="connsiteX53" fmla="*/ 1 w 5007"/>
                <a:gd name="connsiteY53" fmla="*/ 2 h 4206514"/>
                <a:gd name="connsiteX54" fmla="*/ 4818 w 5007"/>
                <a:gd name="connsiteY54" fmla="*/ 2665 h 420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007" h="4206514">
                  <a:moveTo>
                    <a:pt x="5008" y="3824193"/>
                  </a:moveTo>
                  <a:lnTo>
                    <a:pt x="5008" y="4203856"/>
                  </a:lnTo>
                  <a:lnTo>
                    <a:pt x="191" y="4206517"/>
                  </a:lnTo>
                  <a:lnTo>
                    <a:pt x="191" y="3826222"/>
                  </a:lnTo>
                  <a:lnTo>
                    <a:pt x="5008" y="3824003"/>
                  </a:lnTo>
                  <a:moveTo>
                    <a:pt x="5008" y="3442060"/>
                  </a:moveTo>
                  <a:lnTo>
                    <a:pt x="5008" y="3819567"/>
                  </a:lnTo>
                  <a:lnTo>
                    <a:pt x="191" y="3821785"/>
                  </a:lnTo>
                  <a:lnTo>
                    <a:pt x="191" y="3443898"/>
                  </a:lnTo>
                  <a:lnTo>
                    <a:pt x="5008" y="3442123"/>
                  </a:lnTo>
                  <a:moveTo>
                    <a:pt x="5008" y="3060242"/>
                  </a:moveTo>
                  <a:lnTo>
                    <a:pt x="5008" y="3437559"/>
                  </a:lnTo>
                  <a:lnTo>
                    <a:pt x="191" y="3439271"/>
                  </a:lnTo>
                  <a:lnTo>
                    <a:pt x="191" y="3061574"/>
                  </a:lnTo>
                  <a:lnTo>
                    <a:pt x="5008" y="3060306"/>
                  </a:lnTo>
                  <a:moveTo>
                    <a:pt x="5008" y="2678425"/>
                  </a:moveTo>
                  <a:lnTo>
                    <a:pt x="5008" y="3055869"/>
                  </a:lnTo>
                  <a:lnTo>
                    <a:pt x="191" y="3057137"/>
                  </a:lnTo>
                  <a:lnTo>
                    <a:pt x="191" y="2679186"/>
                  </a:lnTo>
                  <a:lnTo>
                    <a:pt x="5008" y="2678425"/>
                  </a:lnTo>
                  <a:moveTo>
                    <a:pt x="5008" y="2296545"/>
                  </a:moveTo>
                  <a:lnTo>
                    <a:pt x="5008" y="2673989"/>
                  </a:lnTo>
                  <a:lnTo>
                    <a:pt x="191" y="2674750"/>
                  </a:lnTo>
                  <a:lnTo>
                    <a:pt x="191" y="2296672"/>
                  </a:lnTo>
                  <a:lnTo>
                    <a:pt x="5008" y="2296672"/>
                  </a:lnTo>
                  <a:moveTo>
                    <a:pt x="5008" y="1914792"/>
                  </a:moveTo>
                  <a:lnTo>
                    <a:pt x="5008" y="2292235"/>
                  </a:lnTo>
                  <a:lnTo>
                    <a:pt x="191" y="2292235"/>
                  </a:lnTo>
                  <a:lnTo>
                    <a:pt x="191" y="1914411"/>
                  </a:lnTo>
                  <a:lnTo>
                    <a:pt x="5008" y="1914411"/>
                  </a:lnTo>
                  <a:moveTo>
                    <a:pt x="5008" y="1532531"/>
                  </a:moveTo>
                  <a:lnTo>
                    <a:pt x="5008" y="1910038"/>
                  </a:lnTo>
                  <a:lnTo>
                    <a:pt x="191" y="1910038"/>
                  </a:lnTo>
                  <a:lnTo>
                    <a:pt x="191" y="1532024"/>
                  </a:lnTo>
                  <a:lnTo>
                    <a:pt x="5008" y="1532785"/>
                  </a:lnTo>
                  <a:moveTo>
                    <a:pt x="5008" y="1150904"/>
                  </a:moveTo>
                  <a:lnTo>
                    <a:pt x="5008" y="1528348"/>
                  </a:lnTo>
                  <a:lnTo>
                    <a:pt x="191" y="1527587"/>
                  </a:lnTo>
                  <a:lnTo>
                    <a:pt x="191" y="1149446"/>
                  </a:lnTo>
                  <a:lnTo>
                    <a:pt x="5008" y="1150714"/>
                  </a:lnTo>
                  <a:moveTo>
                    <a:pt x="5008" y="768834"/>
                  </a:moveTo>
                  <a:lnTo>
                    <a:pt x="5008" y="1146277"/>
                  </a:lnTo>
                  <a:lnTo>
                    <a:pt x="191" y="1145010"/>
                  </a:lnTo>
                  <a:lnTo>
                    <a:pt x="191" y="767313"/>
                  </a:lnTo>
                  <a:lnTo>
                    <a:pt x="5008" y="769024"/>
                  </a:lnTo>
                  <a:moveTo>
                    <a:pt x="5008" y="387080"/>
                  </a:moveTo>
                  <a:lnTo>
                    <a:pt x="5008" y="764587"/>
                  </a:lnTo>
                  <a:lnTo>
                    <a:pt x="1" y="762812"/>
                  </a:lnTo>
                  <a:lnTo>
                    <a:pt x="1" y="384862"/>
                  </a:lnTo>
                  <a:lnTo>
                    <a:pt x="4818" y="387080"/>
                  </a:lnTo>
                  <a:moveTo>
                    <a:pt x="4818" y="2981"/>
                  </a:moveTo>
                  <a:lnTo>
                    <a:pt x="4818" y="382517"/>
                  </a:lnTo>
                  <a:lnTo>
                    <a:pt x="1" y="380298"/>
                  </a:lnTo>
                  <a:lnTo>
                    <a:pt x="1" y="2"/>
                  </a:lnTo>
                  <a:lnTo>
                    <a:pt x="4818" y="2665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id="{110C2164-A598-4054-B0AC-A1645A59E827}"/>
                </a:ext>
              </a:extLst>
            </p:cNvPr>
            <p:cNvSpPr/>
            <p:nvPr/>
          </p:nvSpPr>
          <p:spPr>
            <a:xfrm>
              <a:off x="2582447" y="1452919"/>
              <a:ext cx="4246" cy="3952098"/>
            </a:xfrm>
            <a:custGeom>
              <a:avLst/>
              <a:gdLst>
                <a:gd name="connsiteX0" fmla="*/ 4248 w 4246"/>
                <a:gd name="connsiteY0" fmla="*/ 3592973 h 3952096"/>
                <a:gd name="connsiteX1" fmla="*/ 4248 w 4246"/>
                <a:gd name="connsiteY1" fmla="*/ 3949691 h 3952096"/>
                <a:gd name="connsiteX2" fmla="*/ 1 w 4246"/>
                <a:gd name="connsiteY2" fmla="*/ 3952100 h 3952096"/>
                <a:gd name="connsiteX3" fmla="*/ 1 w 4246"/>
                <a:gd name="connsiteY3" fmla="*/ 3594938 h 3952096"/>
                <a:gd name="connsiteX4" fmla="*/ 4248 w 4246"/>
                <a:gd name="connsiteY4" fmla="*/ 3592973 h 3952096"/>
                <a:gd name="connsiteX5" fmla="*/ 4248 w 4246"/>
                <a:gd name="connsiteY5" fmla="*/ 3234101 h 3952096"/>
                <a:gd name="connsiteX6" fmla="*/ 4248 w 4246"/>
                <a:gd name="connsiteY6" fmla="*/ 3589044 h 3952096"/>
                <a:gd name="connsiteX7" fmla="*/ 1 w 4246"/>
                <a:gd name="connsiteY7" fmla="*/ 3591008 h 3952096"/>
                <a:gd name="connsiteX8" fmla="*/ 1 w 4246"/>
                <a:gd name="connsiteY8" fmla="*/ 3236066 h 3952096"/>
                <a:gd name="connsiteX9" fmla="*/ 4248 w 4246"/>
                <a:gd name="connsiteY9" fmla="*/ 3234545 h 3952096"/>
                <a:gd name="connsiteX10" fmla="*/ 4248 w 4246"/>
                <a:gd name="connsiteY10" fmla="*/ 2875672 h 3952096"/>
                <a:gd name="connsiteX11" fmla="*/ 4248 w 4246"/>
                <a:gd name="connsiteY11" fmla="*/ 3230615 h 3952096"/>
                <a:gd name="connsiteX12" fmla="*/ 1 w 4246"/>
                <a:gd name="connsiteY12" fmla="*/ 3232136 h 3952096"/>
                <a:gd name="connsiteX13" fmla="*/ 1 w 4246"/>
                <a:gd name="connsiteY13" fmla="*/ 2877193 h 3952096"/>
                <a:gd name="connsiteX14" fmla="*/ 4248 w 4246"/>
                <a:gd name="connsiteY14" fmla="*/ 2876116 h 3952096"/>
                <a:gd name="connsiteX15" fmla="*/ 4248 w 4246"/>
                <a:gd name="connsiteY15" fmla="*/ 2517307 h 3952096"/>
                <a:gd name="connsiteX16" fmla="*/ 4248 w 4246"/>
                <a:gd name="connsiteY16" fmla="*/ 2872250 h 3952096"/>
                <a:gd name="connsiteX17" fmla="*/ 1 w 4246"/>
                <a:gd name="connsiteY17" fmla="*/ 2873327 h 3952096"/>
                <a:gd name="connsiteX18" fmla="*/ 1 w 4246"/>
                <a:gd name="connsiteY18" fmla="*/ 2518384 h 3952096"/>
                <a:gd name="connsiteX19" fmla="*/ 4248 w 4246"/>
                <a:gd name="connsiteY19" fmla="*/ 2517750 h 3952096"/>
                <a:gd name="connsiteX20" fmla="*/ 4248 w 4246"/>
                <a:gd name="connsiteY20" fmla="*/ 2158878 h 3952096"/>
                <a:gd name="connsiteX21" fmla="*/ 4248 w 4246"/>
                <a:gd name="connsiteY21" fmla="*/ 2513821 h 3952096"/>
                <a:gd name="connsiteX22" fmla="*/ 1 w 4246"/>
                <a:gd name="connsiteY22" fmla="*/ 2514455 h 3952096"/>
                <a:gd name="connsiteX23" fmla="*/ 1 w 4246"/>
                <a:gd name="connsiteY23" fmla="*/ 2159512 h 3952096"/>
                <a:gd name="connsiteX24" fmla="*/ 4248 w 4246"/>
                <a:gd name="connsiteY24" fmla="*/ 2159512 h 3952096"/>
                <a:gd name="connsiteX25" fmla="*/ 4248 w 4246"/>
                <a:gd name="connsiteY25" fmla="*/ 1800639 h 3952096"/>
                <a:gd name="connsiteX26" fmla="*/ 4248 w 4246"/>
                <a:gd name="connsiteY26" fmla="*/ 2155582 h 3952096"/>
                <a:gd name="connsiteX27" fmla="*/ 1 w 4246"/>
                <a:gd name="connsiteY27" fmla="*/ 2155582 h 3952096"/>
                <a:gd name="connsiteX28" fmla="*/ 1 w 4246"/>
                <a:gd name="connsiteY28" fmla="*/ 1800639 h 3952096"/>
                <a:gd name="connsiteX29" fmla="*/ 4248 w 4246"/>
                <a:gd name="connsiteY29" fmla="*/ 1800639 h 3952096"/>
                <a:gd name="connsiteX30" fmla="*/ 4248 w 4246"/>
                <a:gd name="connsiteY30" fmla="*/ 1441830 h 3952096"/>
                <a:gd name="connsiteX31" fmla="*/ 4248 w 4246"/>
                <a:gd name="connsiteY31" fmla="*/ 1796456 h 3952096"/>
                <a:gd name="connsiteX32" fmla="*/ 1 w 4246"/>
                <a:gd name="connsiteY32" fmla="*/ 1796456 h 3952096"/>
                <a:gd name="connsiteX33" fmla="*/ 1 w 4246"/>
                <a:gd name="connsiteY33" fmla="*/ 1441514 h 3952096"/>
                <a:gd name="connsiteX34" fmla="*/ 4248 w 4246"/>
                <a:gd name="connsiteY34" fmla="*/ 1442147 h 3952096"/>
                <a:gd name="connsiteX35" fmla="*/ 4248 w 4246"/>
                <a:gd name="connsiteY35" fmla="*/ 1083338 h 3952096"/>
                <a:gd name="connsiteX36" fmla="*/ 4248 w 4246"/>
                <a:gd name="connsiteY36" fmla="*/ 1437964 h 3952096"/>
                <a:gd name="connsiteX37" fmla="*/ 1 w 4246"/>
                <a:gd name="connsiteY37" fmla="*/ 1437330 h 3952096"/>
                <a:gd name="connsiteX38" fmla="*/ 1 w 4246"/>
                <a:gd name="connsiteY38" fmla="*/ 1082388 h 3952096"/>
                <a:gd name="connsiteX39" fmla="*/ 4248 w 4246"/>
                <a:gd name="connsiteY39" fmla="*/ 1083529 h 3952096"/>
                <a:gd name="connsiteX40" fmla="*/ 4248 w 4246"/>
                <a:gd name="connsiteY40" fmla="*/ 724656 h 3952096"/>
                <a:gd name="connsiteX41" fmla="*/ 4248 w 4246"/>
                <a:gd name="connsiteY41" fmla="*/ 1079599 h 3952096"/>
                <a:gd name="connsiteX42" fmla="*/ 1 w 4246"/>
                <a:gd name="connsiteY42" fmla="*/ 1078458 h 3952096"/>
                <a:gd name="connsiteX43" fmla="*/ 1 w 4246"/>
                <a:gd name="connsiteY43" fmla="*/ 723515 h 3952096"/>
                <a:gd name="connsiteX44" fmla="*/ 4248 w 4246"/>
                <a:gd name="connsiteY44" fmla="*/ 725036 h 3952096"/>
                <a:gd name="connsiteX45" fmla="*/ 4248 w 4246"/>
                <a:gd name="connsiteY45" fmla="*/ 366164 h 3952096"/>
                <a:gd name="connsiteX46" fmla="*/ 4248 w 4246"/>
                <a:gd name="connsiteY46" fmla="*/ 721107 h 3952096"/>
                <a:gd name="connsiteX47" fmla="*/ 1 w 4246"/>
                <a:gd name="connsiteY47" fmla="*/ 719585 h 3952096"/>
                <a:gd name="connsiteX48" fmla="*/ 1 w 4246"/>
                <a:gd name="connsiteY48" fmla="*/ 364643 h 3952096"/>
                <a:gd name="connsiteX49" fmla="*/ 4248 w 4246"/>
                <a:gd name="connsiteY49" fmla="*/ 366607 h 3952096"/>
                <a:gd name="connsiteX50" fmla="*/ 4248 w 4246"/>
                <a:gd name="connsiteY50" fmla="*/ 5707 h 3952096"/>
                <a:gd name="connsiteX51" fmla="*/ 4248 w 4246"/>
                <a:gd name="connsiteY51" fmla="*/ 359128 h 3952096"/>
                <a:gd name="connsiteX52" fmla="*/ 1 w 4246"/>
                <a:gd name="connsiteY52" fmla="*/ 357164 h 3952096"/>
                <a:gd name="connsiteX53" fmla="*/ 1 w 4246"/>
                <a:gd name="connsiteY53" fmla="*/ 2 h 3952096"/>
                <a:gd name="connsiteX54" fmla="*/ 4248 w 4246"/>
                <a:gd name="connsiteY54" fmla="*/ 2411 h 3952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246" h="3952096">
                  <a:moveTo>
                    <a:pt x="4248" y="3592973"/>
                  </a:moveTo>
                  <a:lnTo>
                    <a:pt x="4248" y="3949691"/>
                  </a:lnTo>
                  <a:lnTo>
                    <a:pt x="1" y="3952100"/>
                  </a:lnTo>
                  <a:lnTo>
                    <a:pt x="1" y="3594938"/>
                  </a:lnTo>
                  <a:lnTo>
                    <a:pt x="4248" y="3592973"/>
                  </a:lnTo>
                  <a:moveTo>
                    <a:pt x="4248" y="3234101"/>
                  </a:moveTo>
                  <a:lnTo>
                    <a:pt x="4248" y="3589044"/>
                  </a:lnTo>
                  <a:lnTo>
                    <a:pt x="1" y="3591008"/>
                  </a:lnTo>
                  <a:lnTo>
                    <a:pt x="1" y="3236066"/>
                  </a:lnTo>
                  <a:lnTo>
                    <a:pt x="4248" y="3234545"/>
                  </a:lnTo>
                  <a:moveTo>
                    <a:pt x="4248" y="2875672"/>
                  </a:moveTo>
                  <a:lnTo>
                    <a:pt x="4248" y="3230615"/>
                  </a:lnTo>
                  <a:lnTo>
                    <a:pt x="1" y="3232136"/>
                  </a:lnTo>
                  <a:lnTo>
                    <a:pt x="1" y="2877193"/>
                  </a:lnTo>
                  <a:lnTo>
                    <a:pt x="4248" y="2876116"/>
                  </a:lnTo>
                  <a:moveTo>
                    <a:pt x="4248" y="2517307"/>
                  </a:moveTo>
                  <a:lnTo>
                    <a:pt x="4248" y="2872250"/>
                  </a:lnTo>
                  <a:lnTo>
                    <a:pt x="1" y="2873327"/>
                  </a:lnTo>
                  <a:lnTo>
                    <a:pt x="1" y="2518384"/>
                  </a:lnTo>
                  <a:lnTo>
                    <a:pt x="4248" y="2517750"/>
                  </a:lnTo>
                  <a:moveTo>
                    <a:pt x="4248" y="2158878"/>
                  </a:moveTo>
                  <a:lnTo>
                    <a:pt x="4248" y="2513821"/>
                  </a:lnTo>
                  <a:lnTo>
                    <a:pt x="1" y="2514455"/>
                  </a:lnTo>
                  <a:lnTo>
                    <a:pt x="1" y="2159512"/>
                  </a:lnTo>
                  <a:lnTo>
                    <a:pt x="4248" y="2159512"/>
                  </a:lnTo>
                  <a:moveTo>
                    <a:pt x="4248" y="1800639"/>
                  </a:moveTo>
                  <a:lnTo>
                    <a:pt x="4248" y="2155582"/>
                  </a:lnTo>
                  <a:lnTo>
                    <a:pt x="1" y="2155582"/>
                  </a:lnTo>
                  <a:lnTo>
                    <a:pt x="1" y="1800639"/>
                  </a:lnTo>
                  <a:lnTo>
                    <a:pt x="4248" y="1800639"/>
                  </a:lnTo>
                  <a:moveTo>
                    <a:pt x="4248" y="1441830"/>
                  </a:moveTo>
                  <a:lnTo>
                    <a:pt x="4248" y="1796456"/>
                  </a:lnTo>
                  <a:lnTo>
                    <a:pt x="1" y="1796456"/>
                  </a:lnTo>
                  <a:lnTo>
                    <a:pt x="1" y="1441514"/>
                  </a:lnTo>
                  <a:lnTo>
                    <a:pt x="4248" y="1442147"/>
                  </a:lnTo>
                  <a:moveTo>
                    <a:pt x="4248" y="1083338"/>
                  </a:moveTo>
                  <a:lnTo>
                    <a:pt x="4248" y="1437964"/>
                  </a:lnTo>
                  <a:lnTo>
                    <a:pt x="1" y="1437330"/>
                  </a:lnTo>
                  <a:lnTo>
                    <a:pt x="1" y="1082388"/>
                  </a:lnTo>
                  <a:lnTo>
                    <a:pt x="4248" y="1083529"/>
                  </a:lnTo>
                  <a:moveTo>
                    <a:pt x="4248" y="724656"/>
                  </a:moveTo>
                  <a:lnTo>
                    <a:pt x="4248" y="1079599"/>
                  </a:lnTo>
                  <a:lnTo>
                    <a:pt x="1" y="1078458"/>
                  </a:lnTo>
                  <a:lnTo>
                    <a:pt x="1" y="723515"/>
                  </a:lnTo>
                  <a:lnTo>
                    <a:pt x="4248" y="725036"/>
                  </a:lnTo>
                  <a:moveTo>
                    <a:pt x="4248" y="366164"/>
                  </a:moveTo>
                  <a:lnTo>
                    <a:pt x="4248" y="721107"/>
                  </a:lnTo>
                  <a:lnTo>
                    <a:pt x="1" y="719585"/>
                  </a:lnTo>
                  <a:lnTo>
                    <a:pt x="1" y="364643"/>
                  </a:lnTo>
                  <a:lnTo>
                    <a:pt x="4248" y="366607"/>
                  </a:lnTo>
                  <a:moveTo>
                    <a:pt x="4248" y="5707"/>
                  </a:moveTo>
                  <a:lnTo>
                    <a:pt x="4248" y="359128"/>
                  </a:lnTo>
                  <a:lnTo>
                    <a:pt x="1" y="357164"/>
                  </a:lnTo>
                  <a:lnTo>
                    <a:pt x="1" y="2"/>
                  </a:lnTo>
                  <a:lnTo>
                    <a:pt x="4248" y="2411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id="{6E50C61C-A852-44CB-83B5-E5784BCAD4DE}"/>
                </a:ext>
              </a:extLst>
            </p:cNvPr>
            <p:cNvSpPr/>
            <p:nvPr/>
          </p:nvSpPr>
          <p:spPr>
            <a:xfrm>
              <a:off x="2782610" y="1565487"/>
              <a:ext cx="3739" cy="3726962"/>
            </a:xfrm>
            <a:custGeom>
              <a:avLst/>
              <a:gdLst>
                <a:gd name="connsiteX0" fmla="*/ 3741 w 3739"/>
                <a:gd name="connsiteY0" fmla="*/ 3388375 h 3726961"/>
                <a:gd name="connsiteX1" fmla="*/ 3741 w 3739"/>
                <a:gd name="connsiteY1" fmla="*/ 3724809 h 3726961"/>
                <a:gd name="connsiteX2" fmla="*/ 1 w 3739"/>
                <a:gd name="connsiteY2" fmla="*/ 3726964 h 3726961"/>
                <a:gd name="connsiteX3" fmla="*/ 1 w 3739"/>
                <a:gd name="connsiteY3" fmla="*/ 3390149 h 3726961"/>
                <a:gd name="connsiteX4" fmla="*/ 3741 w 3739"/>
                <a:gd name="connsiteY4" fmla="*/ 3388375 h 3726961"/>
                <a:gd name="connsiteX5" fmla="*/ 3741 w 3739"/>
                <a:gd name="connsiteY5" fmla="*/ 3049911 h 3726961"/>
                <a:gd name="connsiteX6" fmla="*/ 3741 w 3739"/>
                <a:gd name="connsiteY6" fmla="*/ 3384444 h 3726961"/>
                <a:gd name="connsiteX7" fmla="*/ 1 w 3739"/>
                <a:gd name="connsiteY7" fmla="*/ 3386156 h 3726961"/>
                <a:gd name="connsiteX8" fmla="*/ 1 w 3739"/>
                <a:gd name="connsiteY8" fmla="*/ 3051305 h 3726961"/>
                <a:gd name="connsiteX9" fmla="*/ 3741 w 3739"/>
                <a:gd name="connsiteY9" fmla="*/ 3049911 h 3726961"/>
                <a:gd name="connsiteX10" fmla="*/ 3741 w 3739"/>
                <a:gd name="connsiteY10" fmla="*/ 2711511 h 3726961"/>
                <a:gd name="connsiteX11" fmla="*/ 3741 w 3739"/>
                <a:gd name="connsiteY11" fmla="*/ 3045981 h 3726961"/>
                <a:gd name="connsiteX12" fmla="*/ 1 w 3739"/>
                <a:gd name="connsiteY12" fmla="*/ 3047313 h 3726961"/>
                <a:gd name="connsiteX13" fmla="*/ 1 w 3739"/>
                <a:gd name="connsiteY13" fmla="*/ 2712462 h 3726961"/>
                <a:gd name="connsiteX14" fmla="*/ 3741 w 3739"/>
                <a:gd name="connsiteY14" fmla="*/ 2711511 h 3726961"/>
                <a:gd name="connsiteX15" fmla="*/ 3741 w 3739"/>
                <a:gd name="connsiteY15" fmla="*/ 2373111 h 3726961"/>
                <a:gd name="connsiteX16" fmla="*/ 3741 w 3739"/>
                <a:gd name="connsiteY16" fmla="*/ 2707582 h 3726961"/>
                <a:gd name="connsiteX17" fmla="*/ 1 w 3739"/>
                <a:gd name="connsiteY17" fmla="*/ 2708532 h 3726961"/>
                <a:gd name="connsiteX18" fmla="*/ 1 w 3739"/>
                <a:gd name="connsiteY18" fmla="*/ 2373682 h 3726961"/>
                <a:gd name="connsiteX19" fmla="*/ 3741 w 3739"/>
                <a:gd name="connsiteY19" fmla="*/ 2373111 h 3726961"/>
                <a:gd name="connsiteX20" fmla="*/ 3741 w 3739"/>
                <a:gd name="connsiteY20" fmla="*/ 2034648 h 3726961"/>
                <a:gd name="connsiteX21" fmla="*/ 3741 w 3739"/>
                <a:gd name="connsiteY21" fmla="*/ 2369182 h 3726961"/>
                <a:gd name="connsiteX22" fmla="*/ 1 w 3739"/>
                <a:gd name="connsiteY22" fmla="*/ 2369752 h 3726961"/>
                <a:gd name="connsiteX23" fmla="*/ 1 w 3739"/>
                <a:gd name="connsiteY23" fmla="*/ 2034902 h 3726961"/>
                <a:gd name="connsiteX24" fmla="*/ 3741 w 3739"/>
                <a:gd name="connsiteY24" fmla="*/ 2034902 h 3726961"/>
                <a:gd name="connsiteX25" fmla="*/ 3741 w 3739"/>
                <a:gd name="connsiteY25" fmla="*/ 1696502 h 3726961"/>
                <a:gd name="connsiteX26" fmla="*/ 3741 w 3739"/>
                <a:gd name="connsiteY26" fmla="*/ 2030972 h 3726961"/>
                <a:gd name="connsiteX27" fmla="*/ 1 w 3739"/>
                <a:gd name="connsiteY27" fmla="*/ 2030972 h 3726961"/>
                <a:gd name="connsiteX28" fmla="*/ 1 w 3739"/>
                <a:gd name="connsiteY28" fmla="*/ 1696058 h 3726961"/>
                <a:gd name="connsiteX29" fmla="*/ 3741 w 3739"/>
                <a:gd name="connsiteY29" fmla="*/ 1696058 h 3726961"/>
                <a:gd name="connsiteX30" fmla="*/ 3741 w 3739"/>
                <a:gd name="connsiteY30" fmla="*/ 1357595 h 3726961"/>
                <a:gd name="connsiteX31" fmla="*/ 3741 w 3739"/>
                <a:gd name="connsiteY31" fmla="*/ 1692065 h 3726961"/>
                <a:gd name="connsiteX32" fmla="*/ 1 w 3739"/>
                <a:gd name="connsiteY32" fmla="*/ 1692065 h 3726961"/>
                <a:gd name="connsiteX33" fmla="*/ 1 w 3739"/>
                <a:gd name="connsiteY33" fmla="*/ 1357215 h 3726961"/>
                <a:gd name="connsiteX34" fmla="*/ 3741 w 3739"/>
                <a:gd name="connsiteY34" fmla="*/ 1357785 h 3726961"/>
                <a:gd name="connsiteX35" fmla="*/ 3741 w 3739"/>
                <a:gd name="connsiteY35" fmla="*/ 1019385 h 3726961"/>
                <a:gd name="connsiteX36" fmla="*/ 3741 w 3739"/>
                <a:gd name="connsiteY36" fmla="*/ 1353855 h 3726961"/>
                <a:gd name="connsiteX37" fmla="*/ 1 w 3739"/>
                <a:gd name="connsiteY37" fmla="*/ 1353285 h 3726961"/>
                <a:gd name="connsiteX38" fmla="*/ 1 w 3739"/>
                <a:gd name="connsiteY38" fmla="*/ 1018434 h 3726961"/>
                <a:gd name="connsiteX39" fmla="*/ 3741 w 3739"/>
                <a:gd name="connsiteY39" fmla="*/ 1019385 h 3726961"/>
                <a:gd name="connsiteX40" fmla="*/ 3741 w 3739"/>
                <a:gd name="connsiteY40" fmla="*/ 680985 h 3726961"/>
                <a:gd name="connsiteX41" fmla="*/ 3741 w 3739"/>
                <a:gd name="connsiteY41" fmla="*/ 1015455 h 3726961"/>
                <a:gd name="connsiteX42" fmla="*/ 1 w 3739"/>
                <a:gd name="connsiteY42" fmla="*/ 1014505 h 3726961"/>
                <a:gd name="connsiteX43" fmla="*/ 1 w 3739"/>
                <a:gd name="connsiteY43" fmla="*/ 679591 h 3726961"/>
                <a:gd name="connsiteX44" fmla="*/ 3741 w 3739"/>
                <a:gd name="connsiteY44" fmla="*/ 680985 h 3726961"/>
                <a:gd name="connsiteX45" fmla="*/ 3741 w 3739"/>
                <a:gd name="connsiteY45" fmla="*/ 342522 h 3726961"/>
                <a:gd name="connsiteX46" fmla="*/ 3741 w 3739"/>
                <a:gd name="connsiteY46" fmla="*/ 676992 h 3726961"/>
                <a:gd name="connsiteX47" fmla="*/ 1 w 3739"/>
                <a:gd name="connsiteY47" fmla="*/ 675661 h 3726961"/>
                <a:gd name="connsiteX48" fmla="*/ 1 w 3739"/>
                <a:gd name="connsiteY48" fmla="*/ 340748 h 3726961"/>
                <a:gd name="connsiteX49" fmla="*/ 3741 w 3739"/>
                <a:gd name="connsiteY49" fmla="*/ 342522 h 3726961"/>
                <a:gd name="connsiteX50" fmla="*/ 3741 w 3739"/>
                <a:gd name="connsiteY50" fmla="*/ 2157 h 3726961"/>
                <a:gd name="connsiteX51" fmla="*/ 3741 w 3739"/>
                <a:gd name="connsiteY51" fmla="*/ 338593 h 3726961"/>
                <a:gd name="connsiteX52" fmla="*/ 1 w 3739"/>
                <a:gd name="connsiteY52" fmla="*/ 336818 h 3726961"/>
                <a:gd name="connsiteX53" fmla="*/ 1 w 3739"/>
                <a:gd name="connsiteY53" fmla="*/ 2 h 3726961"/>
                <a:gd name="connsiteX54" fmla="*/ 3741 w 3739"/>
                <a:gd name="connsiteY54" fmla="*/ 2157 h 372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739" h="3726961">
                  <a:moveTo>
                    <a:pt x="3741" y="3388375"/>
                  </a:moveTo>
                  <a:lnTo>
                    <a:pt x="3741" y="3724809"/>
                  </a:lnTo>
                  <a:lnTo>
                    <a:pt x="1" y="3726964"/>
                  </a:lnTo>
                  <a:lnTo>
                    <a:pt x="1" y="3390149"/>
                  </a:lnTo>
                  <a:lnTo>
                    <a:pt x="3741" y="3388375"/>
                  </a:lnTo>
                  <a:moveTo>
                    <a:pt x="3741" y="3049911"/>
                  </a:moveTo>
                  <a:lnTo>
                    <a:pt x="3741" y="3384444"/>
                  </a:lnTo>
                  <a:lnTo>
                    <a:pt x="1" y="3386156"/>
                  </a:lnTo>
                  <a:lnTo>
                    <a:pt x="1" y="3051305"/>
                  </a:lnTo>
                  <a:lnTo>
                    <a:pt x="3741" y="3049911"/>
                  </a:lnTo>
                  <a:moveTo>
                    <a:pt x="3741" y="2711511"/>
                  </a:moveTo>
                  <a:lnTo>
                    <a:pt x="3741" y="3045981"/>
                  </a:lnTo>
                  <a:lnTo>
                    <a:pt x="1" y="3047313"/>
                  </a:lnTo>
                  <a:lnTo>
                    <a:pt x="1" y="2712462"/>
                  </a:lnTo>
                  <a:lnTo>
                    <a:pt x="3741" y="2711511"/>
                  </a:lnTo>
                  <a:moveTo>
                    <a:pt x="3741" y="2373111"/>
                  </a:moveTo>
                  <a:lnTo>
                    <a:pt x="3741" y="2707582"/>
                  </a:lnTo>
                  <a:lnTo>
                    <a:pt x="1" y="2708532"/>
                  </a:lnTo>
                  <a:lnTo>
                    <a:pt x="1" y="2373682"/>
                  </a:lnTo>
                  <a:lnTo>
                    <a:pt x="3741" y="2373111"/>
                  </a:lnTo>
                  <a:moveTo>
                    <a:pt x="3741" y="2034648"/>
                  </a:moveTo>
                  <a:lnTo>
                    <a:pt x="3741" y="2369182"/>
                  </a:lnTo>
                  <a:lnTo>
                    <a:pt x="1" y="2369752"/>
                  </a:lnTo>
                  <a:lnTo>
                    <a:pt x="1" y="2034902"/>
                  </a:lnTo>
                  <a:lnTo>
                    <a:pt x="3741" y="2034902"/>
                  </a:lnTo>
                  <a:moveTo>
                    <a:pt x="3741" y="1696502"/>
                  </a:moveTo>
                  <a:lnTo>
                    <a:pt x="3741" y="2030972"/>
                  </a:lnTo>
                  <a:lnTo>
                    <a:pt x="1" y="2030972"/>
                  </a:lnTo>
                  <a:lnTo>
                    <a:pt x="1" y="1696058"/>
                  </a:lnTo>
                  <a:lnTo>
                    <a:pt x="3741" y="1696058"/>
                  </a:lnTo>
                  <a:moveTo>
                    <a:pt x="3741" y="1357595"/>
                  </a:moveTo>
                  <a:lnTo>
                    <a:pt x="3741" y="1692065"/>
                  </a:lnTo>
                  <a:lnTo>
                    <a:pt x="1" y="1692065"/>
                  </a:lnTo>
                  <a:lnTo>
                    <a:pt x="1" y="1357215"/>
                  </a:lnTo>
                  <a:lnTo>
                    <a:pt x="3741" y="1357785"/>
                  </a:lnTo>
                  <a:moveTo>
                    <a:pt x="3741" y="1019385"/>
                  </a:moveTo>
                  <a:lnTo>
                    <a:pt x="3741" y="1353855"/>
                  </a:lnTo>
                  <a:lnTo>
                    <a:pt x="1" y="1353285"/>
                  </a:lnTo>
                  <a:lnTo>
                    <a:pt x="1" y="1018434"/>
                  </a:lnTo>
                  <a:lnTo>
                    <a:pt x="3741" y="1019385"/>
                  </a:lnTo>
                  <a:moveTo>
                    <a:pt x="3741" y="680985"/>
                  </a:moveTo>
                  <a:lnTo>
                    <a:pt x="3741" y="1015455"/>
                  </a:lnTo>
                  <a:lnTo>
                    <a:pt x="1" y="1014505"/>
                  </a:lnTo>
                  <a:lnTo>
                    <a:pt x="1" y="679591"/>
                  </a:lnTo>
                  <a:lnTo>
                    <a:pt x="3741" y="680985"/>
                  </a:lnTo>
                  <a:moveTo>
                    <a:pt x="3741" y="342522"/>
                  </a:moveTo>
                  <a:lnTo>
                    <a:pt x="3741" y="676992"/>
                  </a:lnTo>
                  <a:lnTo>
                    <a:pt x="1" y="675661"/>
                  </a:lnTo>
                  <a:lnTo>
                    <a:pt x="1" y="340748"/>
                  </a:lnTo>
                  <a:lnTo>
                    <a:pt x="3741" y="342522"/>
                  </a:lnTo>
                  <a:moveTo>
                    <a:pt x="3741" y="2157"/>
                  </a:moveTo>
                  <a:lnTo>
                    <a:pt x="3741" y="338593"/>
                  </a:lnTo>
                  <a:lnTo>
                    <a:pt x="1" y="336818"/>
                  </a:lnTo>
                  <a:lnTo>
                    <a:pt x="1" y="2"/>
                  </a:lnTo>
                  <a:lnTo>
                    <a:pt x="3741" y="2157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id="{A63722CF-9F27-456A-BA28-F478A409B6C5}"/>
                </a:ext>
              </a:extLst>
            </p:cNvPr>
            <p:cNvSpPr/>
            <p:nvPr/>
          </p:nvSpPr>
          <p:spPr>
            <a:xfrm>
              <a:off x="2961475" y="1665948"/>
              <a:ext cx="3359" cy="3526039"/>
            </a:xfrm>
            <a:custGeom>
              <a:avLst/>
              <a:gdLst>
                <a:gd name="connsiteX0" fmla="*/ 3360 w 3359"/>
                <a:gd name="connsiteY0" fmla="*/ 3205832 h 3526038"/>
                <a:gd name="connsiteX1" fmla="*/ 3360 w 3359"/>
                <a:gd name="connsiteY1" fmla="*/ 3524140 h 3526038"/>
                <a:gd name="connsiteX2" fmla="*/ 1 w 3359"/>
                <a:gd name="connsiteY2" fmla="*/ 3526041 h 3526038"/>
                <a:gd name="connsiteX3" fmla="*/ 1 w 3359"/>
                <a:gd name="connsiteY3" fmla="*/ 3207354 h 3526038"/>
                <a:gd name="connsiteX4" fmla="*/ 3360 w 3359"/>
                <a:gd name="connsiteY4" fmla="*/ 3205832 h 3526038"/>
                <a:gd name="connsiteX5" fmla="*/ 3360 w 3359"/>
                <a:gd name="connsiteY5" fmla="*/ 2885623 h 3526038"/>
                <a:gd name="connsiteX6" fmla="*/ 3360 w 3359"/>
                <a:gd name="connsiteY6" fmla="*/ 3202093 h 3526038"/>
                <a:gd name="connsiteX7" fmla="*/ 1 w 3359"/>
                <a:gd name="connsiteY7" fmla="*/ 3203614 h 3526038"/>
                <a:gd name="connsiteX8" fmla="*/ 1 w 3359"/>
                <a:gd name="connsiteY8" fmla="*/ 2886701 h 3526038"/>
                <a:gd name="connsiteX9" fmla="*/ 3360 w 3359"/>
                <a:gd name="connsiteY9" fmla="*/ 2885496 h 3526038"/>
                <a:gd name="connsiteX10" fmla="*/ 3360 w 3359"/>
                <a:gd name="connsiteY10" fmla="*/ 2565288 h 3526038"/>
                <a:gd name="connsiteX11" fmla="*/ 3360 w 3359"/>
                <a:gd name="connsiteY11" fmla="*/ 2881694 h 3526038"/>
                <a:gd name="connsiteX12" fmla="*/ 1 w 3359"/>
                <a:gd name="connsiteY12" fmla="*/ 2882898 h 3526038"/>
                <a:gd name="connsiteX13" fmla="*/ 1 w 3359"/>
                <a:gd name="connsiteY13" fmla="*/ 2565985 h 3526038"/>
                <a:gd name="connsiteX14" fmla="*/ 3360 w 3359"/>
                <a:gd name="connsiteY14" fmla="*/ 2565161 h 3526038"/>
                <a:gd name="connsiteX15" fmla="*/ 3360 w 3359"/>
                <a:gd name="connsiteY15" fmla="*/ 2244952 h 3526038"/>
                <a:gd name="connsiteX16" fmla="*/ 3360 w 3359"/>
                <a:gd name="connsiteY16" fmla="*/ 2561421 h 3526038"/>
                <a:gd name="connsiteX17" fmla="*/ 1 w 3359"/>
                <a:gd name="connsiteY17" fmla="*/ 2562245 h 3526038"/>
                <a:gd name="connsiteX18" fmla="*/ 1 w 3359"/>
                <a:gd name="connsiteY18" fmla="*/ 2245332 h 3526038"/>
                <a:gd name="connsiteX19" fmla="*/ 3360 w 3359"/>
                <a:gd name="connsiteY19" fmla="*/ 2244825 h 3526038"/>
                <a:gd name="connsiteX20" fmla="*/ 3360 w 3359"/>
                <a:gd name="connsiteY20" fmla="*/ 1924616 h 3526038"/>
                <a:gd name="connsiteX21" fmla="*/ 3360 w 3359"/>
                <a:gd name="connsiteY21" fmla="*/ 2241529 h 3526038"/>
                <a:gd name="connsiteX22" fmla="*/ 1 w 3359"/>
                <a:gd name="connsiteY22" fmla="*/ 2242036 h 3526038"/>
                <a:gd name="connsiteX23" fmla="*/ 1 w 3359"/>
                <a:gd name="connsiteY23" fmla="*/ 1925123 h 3526038"/>
                <a:gd name="connsiteX24" fmla="*/ 3360 w 3359"/>
                <a:gd name="connsiteY24" fmla="*/ 1925123 h 3526038"/>
                <a:gd name="connsiteX25" fmla="*/ 3360 w 3359"/>
                <a:gd name="connsiteY25" fmla="*/ 1604914 h 3526038"/>
                <a:gd name="connsiteX26" fmla="*/ 3360 w 3359"/>
                <a:gd name="connsiteY26" fmla="*/ 1921383 h 3526038"/>
                <a:gd name="connsiteX27" fmla="*/ 1 w 3359"/>
                <a:gd name="connsiteY27" fmla="*/ 1921383 h 3526038"/>
                <a:gd name="connsiteX28" fmla="*/ 1 w 3359"/>
                <a:gd name="connsiteY28" fmla="*/ 1604470 h 3526038"/>
                <a:gd name="connsiteX29" fmla="*/ 3360 w 3359"/>
                <a:gd name="connsiteY29" fmla="*/ 1604470 h 3526038"/>
                <a:gd name="connsiteX30" fmla="*/ 3360 w 3359"/>
                <a:gd name="connsiteY30" fmla="*/ 1284451 h 3526038"/>
                <a:gd name="connsiteX31" fmla="*/ 3360 w 3359"/>
                <a:gd name="connsiteY31" fmla="*/ 1601365 h 3526038"/>
                <a:gd name="connsiteX32" fmla="*/ 1 w 3359"/>
                <a:gd name="connsiteY32" fmla="*/ 1601365 h 3526038"/>
                <a:gd name="connsiteX33" fmla="*/ 1 w 3359"/>
                <a:gd name="connsiteY33" fmla="*/ 1284451 h 3526038"/>
                <a:gd name="connsiteX34" fmla="*/ 3360 w 3359"/>
                <a:gd name="connsiteY34" fmla="*/ 1284958 h 3526038"/>
                <a:gd name="connsiteX35" fmla="*/ 3360 w 3359"/>
                <a:gd name="connsiteY35" fmla="*/ 964749 h 3526038"/>
                <a:gd name="connsiteX36" fmla="*/ 3360 w 3359"/>
                <a:gd name="connsiteY36" fmla="*/ 1281219 h 3526038"/>
                <a:gd name="connsiteX37" fmla="*/ 1 w 3359"/>
                <a:gd name="connsiteY37" fmla="*/ 1280712 h 3526038"/>
                <a:gd name="connsiteX38" fmla="*/ 1 w 3359"/>
                <a:gd name="connsiteY38" fmla="*/ 963799 h 3526038"/>
                <a:gd name="connsiteX39" fmla="*/ 3360 w 3359"/>
                <a:gd name="connsiteY39" fmla="*/ 964686 h 3526038"/>
                <a:gd name="connsiteX40" fmla="*/ 3360 w 3359"/>
                <a:gd name="connsiteY40" fmla="*/ 644287 h 3526038"/>
                <a:gd name="connsiteX41" fmla="*/ 3360 w 3359"/>
                <a:gd name="connsiteY41" fmla="*/ 960756 h 3526038"/>
                <a:gd name="connsiteX42" fmla="*/ 1 w 3359"/>
                <a:gd name="connsiteY42" fmla="*/ 959932 h 3526038"/>
                <a:gd name="connsiteX43" fmla="*/ 1 w 3359"/>
                <a:gd name="connsiteY43" fmla="*/ 643019 h 3526038"/>
                <a:gd name="connsiteX44" fmla="*/ 3360 w 3359"/>
                <a:gd name="connsiteY44" fmla="*/ 644223 h 3526038"/>
                <a:gd name="connsiteX45" fmla="*/ 3360 w 3359"/>
                <a:gd name="connsiteY45" fmla="*/ 324014 h 3526038"/>
                <a:gd name="connsiteX46" fmla="*/ 3360 w 3359"/>
                <a:gd name="connsiteY46" fmla="*/ 640484 h 3526038"/>
                <a:gd name="connsiteX47" fmla="*/ 1 w 3359"/>
                <a:gd name="connsiteY47" fmla="*/ 639280 h 3526038"/>
                <a:gd name="connsiteX48" fmla="*/ 1 w 3359"/>
                <a:gd name="connsiteY48" fmla="*/ 322366 h 3526038"/>
                <a:gd name="connsiteX49" fmla="*/ 3360 w 3359"/>
                <a:gd name="connsiteY49" fmla="*/ 323951 h 3526038"/>
                <a:gd name="connsiteX50" fmla="*/ 3360 w 3359"/>
                <a:gd name="connsiteY50" fmla="*/ 1904 h 3526038"/>
                <a:gd name="connsiteX51" fmla="*/ 3360 w 3359"/>
                <a:gd name="connsiteY51" fmla="*/ 320211 h 3526038"/>
                <a:gd name="connsiteX52" fmla="*/ 1 w 3359"/>
                <a:gd name="connsiteY52" fmla="*/ 318627 h 3526038"/>
                <a:gd name="connsiteX53" fmla="*/ 1 w 3359"/>
                <a:gd name="connsiteY53" fmla="*/ 2 h 3526038"/>
                <a:gd name="connsiteX54" fmla="*/ 3360 w 3359"/>
                <a:gd name="connsiteY54" fmla="*/ 1904 h 352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59" h="3526038">
                  <a:moveTo>
                    <a:pt x="3360" y="3205832"/>
                  </a:moveTo>
                  <a:lnTo>
                    <a:pt x="3360" y="3524140"/>
                  </a:lnTo>
                  <a:lnTo>
                    <a:pt x="1" y="3526041"/>
                  </a:lnTo>
                  <a:lnTo>
                    <a:pt x="1" y="3207354"/>
                  </a:lnTo>
                  <a:lnTo>
                    <a:pt x="3360" y="3205832"/>
                  </a:lnTo>
                  <a:moveTo>
                    <a:pt x="3360" y="2885623"/>
                  </a:moveTo>
                  <a:lnTo>
                    <a:pt x="3360" y="3202093"/>
                  </a:lnTo>
                  <a:lnTo>
                    <a:pt x="1" y="3203614"/>
                  </a:lnTo>
                  <a:lnTo>
                    <a:pt x="1" y="2886701"/>
                  </a:lnTo>
                  <a:lnTo>
                    <a:pt x="3360" y="2885496"/>
                  </a:lnTo>
                  <a:moveTo>
                    <a:pt x="3360" y="2565288"/>
                  </a:moveTo>
                  <a:lnTo>
                    <a:pt x="3360" y="2881694"/>
                  </a:lnTo>
                  <a:lnTo>
                    <a:pt x="1" y="2882898"/>
                  </a:lnTo>
                  <a:lnTo>
                    <a:pt x="1" y="2565985"/>
                  </a:lnTo>
                  <a:lnTo>
                    <a:pt x="3360" y="2565161"/>
                  </a:lnTo>
                  <a:moveTo>
                    <a:pt x="3360" y="2244952"/>
                  </a:moveTo>
                  <a:lnTo>
                    <a:pt x="3360" y="2561421"/>
                  </a:lnTo>
                  <a:lnTo>
                    <a:pt x="1" y="2562245"/>
                  </a:lnTo>
                  <a:lnTo>
                    <a:pt x="1" y="2245332"/>
                  </a:lnTo>
                  <a:lnTo>
                    <a:pt x="3360" y="2244825"/>
                  </a:lnTo>
                  <a:moveTo>
                    <a:pt x="3360" y="1924616"/>
                  </a:moveTo>
                  <a:lnTo>
                    <a:pt x="3360" y="2241529"/>
                  </a:lnTo>
                  <a:lnTo>
                    <a:pt x="1" y="2242036"/>
                  </a:lnTo>
                  <a:lnTo>
                    <a:pt x="1" y="1925123"/>
                  </a:lnTo>
                  <a:lnTo>
                    <a:pt x="3360" y="1925123"/>
                  </a:lnTo>
                  <a:moveTo>
                    <a:pt x="3360" y="1604914"/>
                  </a:moveTo>
                  <a:lnTo>
                    <a:pt x="3360" y="1921383"/>
                  </a:lnTo>
                  <a:lnTo>
                    <a:pt x="1" y="1921383"/>
                  </a:lnTo>
                  <a:lnTo>
                    <a:pt x="1" y="1604470"/>
                  </a:lnTo>
                  <a:lnTo>
                    <a:pt x="3360" y="1604470"/>
                  </a:lnTo>
                  <a:moveTo>
                    <a:pt x="3360" y="1284451"/>
                  </a:moveTo>
                  <a:lnTo>
                    <a:pt x="3360" y="1601365"/>
                  </a:lnTo>
                  <a:lnTo>
                    <a:pt x="1" y="1601365"/>
                  </a:lnTo>
                  <a:lnTo>
                    <a:pt x="1" y="1284451"/>
                  </a:lnTo>
                  <a:lnTo>
                    <a:pt x="3360" y="1284958"/>
                  </a:lnTo>
                  <a:moveTo>
                    <a:pt x="3360" y="964749"/>
                  </a:moveTo>
                  <a:lnTo>
                    <a:pt x="3360" y="1281219"/>
                  </a:lnTo>
                  <a:lnTo>
                    <a:pt x="1" y="1280712"/>
                  </a:lnTo>
                  <a:lnTo>
                    <a:pt x="1" y="963799"/>
                  </a:lnTo>
                  <a:lnTo>
                    <a:pt x="3360" y="964686"/>
                  </a:lnTo>
                  <a:moveTo>
                    <a:pt x="3360" y="644287"/>
                  </a:moveTo>
                  <a:lnTo>
                    <a:pt x="3360" y="960756"/>
                  </a:lnTo>
                  <a:lnTo>
                    <a:pt x="1" y="959932"/>
                  </a:lnTo>
                  <a:lnTo>
                    <a:pt x="1" y="643019"/>
                  </a:lnTo>
                  <a:lnTo>
                    <a:pt x="3360" y="644223"/>
                  </a:lnTo>
                  <a:moveTo>
                    <a:pt x="3360" y="324014"/>
                  </a:moveTo>
                  <a:lnTo>
                    <a:pt x="3360" y="640484"/>
                  </a:lnTo>
                  <a:lnTo>
                    <a:pt x="1" y="639280"/>
                  </a:lnTo>
                  <a:lnTo>
                    <a:pt x="1" y="322366"/>
                  </a:lnTo>
                  <a:lnTo>
                    <a:pt x="3360" y="323951"/>
                  </a:lnTo>
                  <a:moveTo>
                    <a:pt x="3360" y="1904"/>
                  </a:moveTo>
                  <a:lnTo>
                    <a:pt x="3360" y="320211"/>
                  </a:lnTo>
                  <a:lnTo>
                    <a:pt x="1" y="318627"/>
                  </a:lnTo>
                  <a:lnTo>
                    <a:pt x="1" y="2"/>
                  </a:lnTo>
                  <a:lnTo>
                    <a:pt x="3360" y="190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id="{F971FF71-3F4F-4465-89F7-08BAB6F919A9}"/>
                </a:ext>
              </a:extLst>
            </p:cNvPr>
            <p:cNvSpPr/>
            <p:nvPr/>
          </p:nvSpPr>
          <p:spPr>
            <a:xfrm>
              <a:off x="3121516" y="1756079"/>
              <a:ext cx="2978" cy="3345780"/>
            </a:xfrm>
            <a:custGeom>
              <a:avLst/>
              <a:gdLst>
                <a:gd name="connsiteX0" fmla="*/ 2980 w 2978"/>
                <a:gd name="connsiteY0" fmla="*/ 3041988 h 3345778"/>
                <a:gd name="connsiteX1" fmla="*/ 2980 w 2978"/>
                <a:gd name="connsiteY1" fmla="*/ 3344070 h 3345778"/>
                <a:gd name="connsiteX2" fmla="*/ 1 w 2978"/>
                <a:gd name="connsiteY2" fmla="*/ 3345781 h 3345778"/>
                <a:gd name="connsiteX3" fmla="*/ 1 w 2978"/>
                <a:gd name="connsiteY3" fmla="*/ 3043383 h 3345778"/>
                <a:gd name="connsiteX4" fmla="*/ 2980 w 2978"/>
                <a:gd name="connsiteY4" fmla="*/ 3041988 h 3345778"/>
                <a:gd name="connsiteX5" fmla="*/ 2980 w 2978"/>
                <a:gd name="connsiteY5" fmla="*/ 2738132 h 3345778"/>
                <a:gd name="connsiteX6" fmla="*/ 2980 w 2978"/>
                <a:gd name="connsiteY6" fmla="*/ 3038756 h 3345778"/>
                <a:gd name="connsiteX7" fmla="*/ 1 w 2978"/>
                <a:gd name="connsiteY7" fmla="*/ 3040150 h 3345778"/>
                <a:gd name="connsiteX8" fmla="*/ 1 w 2978"/>
                <a:gd name="connsiteY8" fmla="*/ 2739209 h 3345778"/>
                <a:gd name="connsiteX9" fmla="*/ 2980 w 2978"/>
                <a:gd name="connsiteY9" fmla="*/ 2738132 h 3345778"/>
                <a:gd name="connsiteX10" fmla="*/ 2980 w 2978"/>
                <a:gd name="connsiteY10" fmla="*/ 2434276 h 3345778"/>
                <a:gd name="connsiteX11" fmla="*/ 2980 w 2978"/>
                <a:gd name="connsiteY11" fmla="*/ 2734519 h 3345778"/>
                <a:gd name="connsiteX12" fmla="*/ 1 w 2978"/>
                <a:gd name="connsiteY12" fmla="*/ 2735597 h 3345778"/>
                <a:gd name="connsiteX13" fmla="*/ 1 w 2978"/>
                <a:gd name="connsiteY13" fmla="*/ 2435036 h 3345778"/>
                <a:gd name="connsiteX14" fmla="*/ 2980 w 2978"/>
                <a:gd name="connsiteY14" fmla="*/ 2434276 h 3345778"/>
                <a:gd name="connsiteX15" fmla="*/ 2980 w 2978"/>
                <a:gd name="connsiteY15" fmla="*/ 2130419 h 3345778"/>
                <a:gd name="connsiteX16" fmla="*/ 2980 w 2978"/>
                <a:gd name="connsiteY16" fmla="*/ 2430726 h 3345778"/>
                <a:gd name="connsiteX17" fmla="*/ 1 w 2978"/>
                <a:gd name="connsiteY17" fmla="*/ 2431487 h 3345778"/>
                <a:gd name="connsiteX18" fmla="*/ 1 w 2978"/>
                <a:gd name="connsiteY18" fmla="*/ 2130927 h 3345778"/>
                <a:gd name="connsiteX19" fmla="*/ 2980 w 2978"/>
                <a:gd name="connsiteY19" fmla="*/ 2130419 h 3345778"/>
                <a:gd name="connsiteX20" fmla="*/ 2980 w 2978"/>
                <a:gd name="connsiteY20" fmla="*/ 1826563 h 3345778"/>
                <a:gd name="connsiteX21" fmla="*/ 2980 w 2978"/>
                <a:gd name="connsiteY21" fmla="*/ 2126870 h 3345778"/>
                <a:gd name="connsiteX22" fmla="*/ 1 w 2978"/>
                <a:gd name="connsiteY22" fmla="*/ 2127377 h 3345778"/>
                <a:gd name="connsiteX23" fmla="*/ 1 w 2978"/>
                <a:gd name="connsiteY23" fmla="*/ 1826753 h 3345778"/>
                <a:gd name="connsiteX24" fmla="*/ 2980 w 2978"/>
                <a:gd name="connsiteY24" fmla="*/ 1826753 h 3345778"/>
                <a:gd name="connsiteX25" fmla="*/ 2980 w 2978"/>
                <a:gd name="connsiteY25" fmla="*/ 1522897 h 3345778"/>
                <a:gd name="connsiteX26" fmla="*/ 2980 w 2978"/>
                <a:gd name="connsiteY26" fmla="*/ 1823077 h 3345778"/>
                <a:gd name="connsiteX27" fmla="*/ 1 w 2978"/>
                <a:gd name="connsiteY27" fmla="*/ 1823077 h 3345778"/>
                <a:gd name="connsiteX28" fmla="*/ 1 w 2978"/>
                <a:gd name="connsiteY28" fmla="*/ 1522580 h 3345778"/>
                <a:gd name="connsiteX29" fmla="*/ 2980 w 2978"/>
                <a:gd name="connsiteY29" fmla="*/ 1522580 h 3345778"/>
                <a:gd name="connsiteX30" fmla="*/ 2980 w 2978"/>
                <a:gd name="connsiteY30" fmla="*/ 1218724 h 3345778"/>
                <a:gd name="connsiteX31" fmla="*/ 2980 w 2978"/>
                <a:gd name="connsiteY31" fmla="*/ 1519030 h 3345778"/>
                <a:gd name="connsiteX32" fmla="*/ 1 w 2978"/>
                <a:gd name="connsiteY32" fmla="*/ 1519030 h 3345778"/>
                <a:gd name="connsiteX33" fmla="*/ 1 w 2978"/>
                <a:gd name="connsiteY33" fmla="*/ 1218407 h 3345778"/>
                <a:gd name="connsiteX34" fmla="*/ 2980 w 2978"/>
                <a:gd name="connsiteY34" fmla="*/ 1218850 h 3345778"/>
                <a:gd name="connsiteX35" fmla="*/ 2980 w 2978"/>
                <a:gd name="connsiteY35" fmla="*/ 915057 h 3345778"/>
                <a:gd name="connsiteX36" fmla="*/ 2980 w 2978"/>
                <a:gd name="connsiteY36" fmla="*/ 1215364 h 3345778"/>
                <a:gd name="connsiteX37" fmla="*/ 1 w 2978"/>
                <a:gd name="connsiteY37" fmla="*/ 1214857 h 3345778"/>
                <a:gd name="connsiteX38" fmla="*/ 1 w 2978"/>
                <a:gd name="connsiteY38" fmla="*/ 914233 h 3345778"/>
                <a:gd name="connsiteX39" fmla="*/ 2980 w 2978"/>
                <a:gd name="connsiteY39" fmla="*/ 915057 h 3345778"/>
                <a:gd name="connsiteX40" fmla="*/ 2980 w 2978"/>
                <a:gd name="connsiteY40" fmla="*/ 611201 h 3345778"/>
                <a:gd name="connsiteX41" fmla="*/ 2980 w 2978"/>
                <a:gd name="connsiteY41" fmla="*/ 911508 h 3345778"/>
                <a:gd name="connsiteX42" fmla="*/ 1 w 2978"/>
                <a:gd name="connsiteY42" fmla="*/ 910747 h 3345778"/>
                <a:gd name="connsiteX43" fmla="*/ 1 w 2978"/>
                <a:gd name="connsiteY43" fmla="*/ 610124 h 3345778"/>
                <a:gd name="connsiteX44" fmla="*/ 2980 w 2978"/>
                <a:gd name="connsiteY44" fmla="*/ 611201 h 3345778"/>
                <a:gd name="connsiteX45" fmla="*/ 2980 w 2978"/>
                <a:gd name="connsiteY45" fmla="*/ 307345 h 3345778"/>
                <a:gd name="connsiteX46" fmla="*/ 2980 w 2978"/>
                <a:gd name="connsiteY46" fmla="*/ 607652 h 3345778"/>
                <a:gd name="connsiteX47" fmla="*/ 1 w 2978"/>
                <a:gd name="connsiteY47" fmla="*/ 606574 h 3345778"/>
                <a:gd name="connsiteX48" fmla="*/ 1 w 2978"/>
                <a:gd name="connsiteY48" fmla="*/ 305950 h 3345778"/>
                <a:gd name="connsiteX49" fmla="*/ 2980 w 2978"/>
                <a:gd name="connsiteY49" fmla="*/ 307345 h 3345778"/>
                <a:gd name="connsiteX50" fmla="*/ 2980 w 2978"/>
                <a:gd name="connsiteY50" fmla="*/ 1714 h 3345778"/>
                <a:gd name="connsiteX51" fmla="*/ 2980 w 2978"/>
                <a:gd name="connsiteY51" fmla="*/ 303795 h 3345778"/>
                <a:gd name="connsiteX52" fmla="*/ 1 w 2978"/>
                <a:gd name="connsiteY52" fmla="*/ 302401 h 3345778"/>
                <a:gd name="connsiteX53" fmla="*/ 1 w 2978"/>
                <a:gd name="connsiteY53" fmla="*/ 2 h 3345778"/>
                <a:gd name="connsiteX54" fmla="*/ 2980 w 2978"/>
                <a:gd name="connsiteY54" fmla="*/ 1714 h 334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978" h="3345778">
                  <a:moveTo>
                    <a:pt x="2980" y="3041988"/>
                  </a:moveTo>
                  <a:lnTo>
                    <a:pt x="2980" y="3344070"/>
                  </a:lnTo>
                  <a:lnTo>
                    <a:pt x="1" y="3345781"/>
                  </a:lnTo>
                  <a:lnTo>
                    <a:pt x="1" y="3043383"/>
                  </a:lnTo>
                  <a:lnTo>
                    <a:pt x="2980" y="3041988"/>
                  </a:lnTo>
                  <a:moveTo>
                    <a:pt x="2980" y="2738132"/>
                  </a:moveTo>
                  <a:lnTo>
                    <a:pt x="2980" y="3038756"/>
                  </a:lnTo>
                  <a:lnTo>
                    <a:pt x="1" y="3040150"/>
                  </a:lnTo>
                  <a:lnTo>
                    <a:pt x="1" y="2739209"/>
                  </a:lnTo>
                  <a:lnTo>
                    <a:pt x="2980" y="2738132"/>
                  </a:lnTo>
                  <a:moveTo>
                    <a:pt x="2980" y="2434276"/>
                  </a:moveTo>
                  <a:lnTo>
                    <a:pt x="2980" y="2734519"/>
                  </a:lnTo>
                  <a:lnTo>
                    <a:pt x="1" y="2735597"/>
                  </a:lnTo>
                  <a:lnTo>
                    <a:pt x="1" y="2435036"/>
                  </a:lnTo>
                  <a:lnTo>
                    <a:pt x="2980" y="2434276"/>
                  </a:lnTo>
                  <a:moveTo>
                    <a:pt x="2980" y="2130419"/>
                  </a:moveTo>
                  <a:lnTo>
                    <a:pt x="2980" y="2430726"/>
                  </a:lnTo>
                  <a:lnTo>
                    <a:pt x="1" y="2431487"/>
                  </a:lnTo>
                  <a:lnTo>
                    <a:pt x="1" y="2130927"/>
                  </a:lnTo>
                  <a:lnTo>
                    <a:pt x="2980" y="2130419"/>
                  </a:lnTo>
                  <a:moveTo>
                    <a:pt x="2980" y="1826563"/>
                  </a:moveTo>
                  <a:lnTo>
                    <a:pt x="2980" y="2126870"/>
                  </a:lnTo>
                  <a:lnTo>
                    <a:pt x="1" y="2127377"/>
                  </a:lnTo>
                  <a:lnTo>
                    <a:pt x="1" y="1826753"/>
                  </a:lnTo>
                  <a:lnTo>
                    <a:pt x="2980" y="1826753"/>
                  </a:lnTo>
                  <a:moveTo>
                    <a:pt x="2980" y="1522897"/>
                  </a:moveTo>
                  <a:lnTo>
                    <a:pt x="2980" y="1823077"/>
                  </a:lnTo>
                  <a:lnTo>
                    <a:pt x="1" y="1823077"/>
                  </a:lnTo>
                  <a:lnTo>
                    <a:pt x="1" y="1522580"/>
                  </a:lnTo>
                  <a:lnTo>
                    <a:pt x="2980" y="1522580"/>
                  </a:lnTo>
                  <a:moveTo>
                    <a:pt x="2980" y="1218724"/>
                  </a:moveTo>
                  <a:lnTo>
                    <a:pt x="2980" y="1519030"/>
                  </a:lnTo>
                  <a:lnTo>
                    <a:pt x="1" y="1519030"/>
                  </a:lnTo>
                  <a:lnTo>
                    <a:pt x="1" y="1218407"/>
                  </a:lnTo>
                  <a:lnTo>
                    <a:pt x="2980" y="1218850"/>
                  </a:lnTo>
                  <a:moveTo>
                    <a:pt x="2980" y="915057"/>
                  </a:moveTo>
                  <a:lnTo>
                    <a:pt x="2980" y="1215364"/>
                  </a:lnTo>
                  <a:lnTo>
                    <a:pt x="1" y="1214857"/>
                  </a:lnTo>
                  <a:lnTo>
                    <a:pt x="1" y="914233"/>
                  </a:lnTo>
                  <a:lnTo>
                    <a:pt x="2980" y="915057"/>
                  </a:lnTo>
                  <a:moveTo>
                    <a:pt x="2980" y="611201"/>
                  </a:moveTo>
                  <a:lnTo>
                    <a:pt x="2980" y="911508"/>
                  </a:lnTo>
                  <a:lnTo>
                    <a:pt x="1" y="910747"/>
                  </a:lnTo>
                  <a:lnTo>
                    <a:pt x="1" y="610124"/>
                  </a:lnTo>
                  <a:lnTo>
                    <a:pt x="2980" y="611201"/>
                  </a:lnTo>
                  <a:moveTo>
                    <a:pt x="2980" y="307345"/>
                  </a:moveTo>
                  <a:lnTo>
                    <a:pt x="2980" y="607652"/>
                  </a:lnTo>
                  <a:lnTo>
                    <a:pt x="1" y="606574"/>
                  </a:lnTo>
                  <a:lnTo>
                    <a:pt x="1" y="305950"/>
                  </a:lnTo>
                  <a:lnTo>
                    <a:pt x="2980" y="307345"/>
                  </a:lnTo>
                  <a:moveTo>
                    <a:pt x="2980" y="1714"/>
                  </a:moveTo>
                  <a:lnTo>
                    <a:pt x="2980" y="303795"/>
                  </a:lnTo>
                  <a:lnTo>
                    <a:pt x="1" y="302401"/>
                  </a:lnTo>
                  <a:lnTo>
                    <a:pt x="1" y="2"/>
                  </a:lnTo>
                  <a:lnTo>
                    <a:pt x="2980" y="1714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id="{EA564122-7A49-4C7C-8054-14869273578F}"/>
                </a:ext>
              </a:extLst>
            </p:cNvPr>
            <p:cNvSpPr/>
            <p:nvPr/>
          </p:nvSpPr>
          <p:spPr>
            <a:xfrm>
              <a:off x="14374" y="626854"/>
              <a:ext cx="3253176" cy="1502296"/>
            </a:xfrm>
            <a:custGeom>
              <a:avLst/>
              <a:gdLst>
                <a:gd name="connsiteX0" fmla="*/ 3253177 w 3253176"/>
                <a:gd name="connsiteY0" fmla="*/ 1498872 h 1502295"/>
                <a:gd name="connsiteX1" fmla="*/ 3253177 w 3253176"/>
                <a:gd name="connsiteY1" fmla="*/ 1502295 h 1502295"/>
                <a:gd name="connsiteX2" fmla="*/ 3251845 w 3253176"/>
                <a:gd name="connsiteY2" fmla="*/ 1501661 h 1502295"/>
                <a:gd name="connsiteX3" fmla="*/ 3110122 w 3253176"/>
                <a:gd name="connsiteY3" fmla="*/ 1436504 h 1502295"/>
                <a:gd name="connsiteX4" fmla="*/ 3107080 w 3253176"/>
                <a:gd name="connsiteY4" fmla="*/ 1435109 h 1502295"/>
                <a:gd name="connsiteX5" fmla="*/ 2950144 w 3253176"/>
                <a:gd name="connsiteY5" fmla="*/ 1362980 h 1502295"/>
                <a:gd name="connsiteX6" fmla="*/ 2946785 w 3253176"/>
                <a:gd name="connsiteY6" fmla="*/ 1361459 h 1502295"/>
                <a:gd name="connsiteX7" fmla="*/ 2771976 w 3253176"/>
                <a:gd name="connsiteY7" fmla="*/ 1281090 h 1502295"/>
                <a:gd name="connsiteX8" fmla="*/ 2768173 w 3253176"/>
                <a:gd name="connsiteY8" fmla="*/ 1279378 h 1502295"/>
                <a:gd name="connsiteX9" fmla="*/ 2572257 w 3253176"/>
                <a:gd name="connsiteY9" fmla="*/ 1189375 h 1502295"/>
                <a:gd name="connsiteX10" fmla="*/ 2568074 w 3253176"/>
                <a:gd name="connsiteY10" fmla="*/ 1187410 h 1502295"/>
                <a:gd name="connsiteX11" fmla="*/ 2346932 w 3253176"/>
                <a:gd name="connsiteY11" fmla="*/ 1085808 h 1502295"/>
                <a:gd name="connsiteX12" fmla="*/ 2342115 w 3253176"/>
                <a:gd name="connsiteY12" fmla="*/ 1083589 h 1502295"/>
                <a:gd name="connsiteX13" fmla="*/ 2090676 w 3253176"/>
                <a:gd name="connsiteY13" fmla="*/ 968043 h 1502295"/>
                <a:gd name="connsiteX14" fmla="*/ 2085162 w 3253176"/>
                <a:gd name="connsiteY14" fmla="*/ 965508 h 1502295"/>
                <a:gd name="connsiteX15" fmla="*/ 1796644 w 3253176"/>
                <a:gd name="connsiteY15" fmla="*/ 832911 h 1502295"/>
                <a:gd name="connsiteX16" fmla="*/ 1790369 w 3253176"/>
                <a:gd name="connsiteY16" fmla="*/ 829996 h 1502295"/>
                <a:gd name="connsiteX17" fmla="*/ 1455835 w 3253176"/>
                <a:gd name="connsiteY17" fmla="*/ 676293 h 1502295"/>
                <a:gd name="connsiteX18" fmla="*/ 1448483 w 3253176"/>
                <a:gd name="connsiteY18" fmla="*/ 672933 h 1502295"/>
                <a:gd name="connsiteX19" fmla="*/ 1056208 w 3253176"/>
                <a:gd name="connsiteY19" fmla="*/ 492610 h 1502295"/>
                <a:gd name="connsiteX20" fmla="*/ 1047461 w 3253176"/>
                <a:gd name="connsiteY20" fmla="*/ 488617 h 1502295"/>
                <a:gd name="connsiteX21" fmla="*/ 580902 w 3253176"/>
                <a:gd name="connsiteY21" fmla="*/ 274193 h 1502295"/>
                <a:gd name="connsiteX22" fmla="*/ 570507 w 3253176"/>
                <a:gd name="connsiteY22" fmla="*/ 269440 h 1502295"/>
                <a:gd name="connsiteX23" fmla="*/ 6275 w 3253176"/>
                <a:gd name="connsiteY23" fmla="*/ 10141 h 1502295"/>
                <a:gd name="connsiteX24" fmla="*/ 0 w 3253176"/>
                <a:gd name="connsiteY24" fmla="*/ 7226 h 1502295"/>
                <a:gd name="connsiteX25" fmla="*/ 0 w 3253176"/>
                <a:gd name="connsiteY25" fmla="*/ 0 h 1502295"/>
                <a:gd name="connsiteX26" fmla="*/ 6275 w 3253176"/>
                <a:gd name="connsiteY26" fmla="*/ 2852 h 1502295"/>
                <a:gd name="connsiteX27" fmla="*/ 570507 w 3253176"/>
                <a:gd name="connsiteY27" fmla="*/ 262848 h 1502295"/>
                <a:gd name="connsiteX28" fmla="*/ 580902 w 3253176"/>
                <a:gd name="connsiteY28" fmla="*/ 267665 h 1502295"/>
                <a:gd name="connsiteX29" fmla="*/ 1047461 w 3253176"/>
                <a:gd name="connsiteY29" fmla="*/ 482595 h 1502295"/>
                <a:gd name="connsiteX30" fmla="*/ 1056208 w 3253176"/>
                <a:gd name="connsiteY30" fmla="*/ 486652 h 1502295"/>
                <a:gd name="connsiteX31" fmla="*/ 1448483 w 3253176"/>
                <a:gd name="connsiteY31" fmla="*/ 667356 h 1502295"/>
                <a:gd name="connsiteX32" fmla="*/ 1455835 w 3253176"/>
                <a:gd name="connsiteY32" fmla="*/ 670778 h 1502295"/>
                <a:gd name="connsiteX33" fmla="*/ 1790369 w 3253176"/>
                <a:gd name="connsiteY33" fmla="*/ 824925 h 1502295"/>
                <a:gd name="connsiteX34" fmla="*/ 1796644 w 3253176"/>
                <a:gd name="connsiteY34" fmla="*/ 827777 h 1502295"/>
                <a:gd name="connsiteX35" fmla="*/ 2085162 w 3253176"/>
                <a:gd name="connsiteY35" fmla="*/ 960754 h 1502295"/>
                <a:gd name="connsiteX36" fmla="*/ 2090676 w 3253176"/>
                <a:gd name="connsiteY36" fmla="*/ 963289 h 1502295"/>
                <a:gd name="connsiteX37" fmla="*/ 2342115 w 3253176"/>
                <a:gd name="connsiteY37" fmla="*/ 1079153 h 1502295"/>
                <a:gd name="connsiteX38" fmla="*/ 2346932 w 3253176"/>
                <a:gd name="connsiteY38" fmla="*/ 1081371 h 1502295"/>
                <a:gd name="connsiteX39" fmla="*/ 2568074 w 3253176"/>
                <a:gd name="connsiteY39" fmla="*/ 1183227 h 1502295"/>
                <a:gd name="connsiteX40" fmla="*/ 2572257 w 3253176"/>
                <a:gd name="connsiteY40" fmla="*/ 1185192 h 1502295"/>
                <a:gd name="connsiteX41" fmla="*/ 2768173 w 3253176"/>
                <a:gd name="connsiteY41" fmla="*/ 1275449 h 1502295"/>
                <a:gd name="connsiteX42" fmla="*/ 2771976 w 3253176"/>
                <a:gd name="connsiteY42" fmla="*/ 1277160 h 1502295"/>
                <a:gd name="connsiteX43" fmla="*/ 2946785 w 3253176"/>
                <a:gd name="connsiteY43" fmla="*/ 1357719 h 1502295"/>
                <a:gd name="connsiteX44" fmla="*/ 2950144 w 3253176"/>
                <a:gd name="connsiteY44" fmla="*/ 1359304 h 1502295"/>
                <a:gd name="connsiteX45" fmla="*/ 3107080 w 3253176"/>
                <a:gd name="connsiteY45" fmla="*/ 1431560 h 1502295"/>
                <a:gd name="connsiteX46" fmla="*/ 3110122 w 3253176"/>
                <a:gd name="connsiteY46" fmla="*/ 1433018 h 1502295"/>
                <a:gd name="connsiteX47" fmla="*/ 3251845 w 3253176"/>
                <a:gd name="connsiteY47" fmla="*/ 1498302 h 1502295"/>
                <a:gd name="connsiteX48" fmla="*/ 3253177 w 3253176"/>
                <a:gd name="connsiteY48" fmla="*/ 1498872 h 150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502295">
                  <a:moveTo>
                    <a:pt x="3253177" y="1498872"/>
                  </a:moveTo>
                  <a:lnTo>
                    <a:pt x="3253177" y="1502295"/>
                  </a:lnTo>
                  <a:lnTo>
                    <a:pt x="3251845" y="1501661"/>
                  </a:lnTo>
                  <a:lnTo>
                    <a:pt x="3110122" y="1436504"/>
                  </a:lnTo>
                  <a:lnTo>
                    <a:pt x="3107080" y="1435109"/>
                  </a:lnTo>
                  <a:lnTo>
                    <a:pt x="2950144" y="1362980"/>
                  </a:lnTo>
                  <a:lnTo>
                    <a:pt x="2946785" y="1361459"/>
                  </a:lnTo>
                  <a:lnTo>
                    <a:pt x="2771976" y="1281090"/>
                  </a:lnTo>
                  <a:lnTo>
                    <a:pt x="2768173" y="1279378"/>
                  </a:lnTo>
                  <a:lnTo>
                    <a:pt x="2572257" y="1189375"/>
                  </a:lnTo>
                  <a:lnTo>
                    <a:pt x="2568074" y="1187410"/>
                  </a:lnTo>
                  <a:lnTo>
                    <a:pt x="2346932" y="1085808"/>
                  </a:lnTo>
                  <a:lnTo>
                    <a:pt x="2342115" y="1083589"/>
                  </a:lnTo>
                  <a:lnTo>
                    <a:pt x="2090676" y="968043"/>
                  </a:lnTo>
                  <a:lnTo>
                    <a:pt x="2085162" y="965508"/>
                  </a:lnTo>
                  <a:lnTo>
                    <a:pt x="1796644" y="832911"/>
                  </a:lnTo>
                  <a:lnTo>
                    <a:pt x="1790369" y="829996"/>
                  </a:lnTo>
                  <a:lnTo>
                    <a:pt x="1455835" y="676293"/>
                  </a:lnTo>
                  <a:lnTo>
                    <a:pt x="1448483" y="672933"/>
                  </a:lnTo>
                  <a:lnTo>
                    <a:pt x="1056208" y="492610"/>
                  </a:lnTo>
                  <a:lnTo>
                    <a:pt x="1047461" y="488617"/>
                  </a:lnTo>
                  <a:lnTo>
                    <a:pt x="580902" y="274193"/>
                  </a:lnTo>
                  <a:lnTo>
                    <a:pt x="570507" y="269440"/>
                  </a:lnTo>
                  <a:lnTo>
                    <a:pt x="6275" y="10141"/>
                  </a:lnTo>
                  <a:lnTo>
                    <a:pt x="0" y="7226"/>
                  </a:lnTo>
                  <a:lnTo>
                    <a:pt x="0" y="0"/>
                  </a:lnTo>
                  <a:lnTo>
                    <a:pt x="6275" y="2852"/>
                  </a:lnTo>
                  <a:lnTo>
                    <a:pt x="570507" y="262848"/>
                  </a:lnTo>
                  <a:lnTo>
                    <a:pt x="580902" y="267665"/>
                  </a:lnTo>
                  <a:lnTo>
                    <a:pt x="1047461" y="482595"/>
                  </a:lnTo>
                  <a:lnTo>
                    <a:pt x="1056208" y="486652"/>
                  </a:lnTo>
                  <a:lnTo>
                    <a:pt x="1448483" y="667356"/>
                  </a:lnTo>
                  <a:lnTo>
                    <a:pt x="1455835" y="670778"/>
                  </a:lnTo>
                  <a:lnTo>
                    <a:pt x="1790369" y="824925"/>
                  </a:lnTo>
                  <a:lnTo>
                    <a:pt x="1796644" y="827777"/>
                  </a:lnTo>
                  <a:lnTo>
                    <a:pt x="2085162" y="960754"/>
                  </a:lnTo>
                  <a:lnTo>
                    <a:pt x="2090676" y="963289"/>
                  </a:lnTo>
                  <a:lnTo>
                    <a:pt x="2342115" y="1079153"/>
                  </a:lnTo>
                  <a:lnTo>
                    <a:pt x="2346932" y="1081371"/>
                  </a:lnTo>
                  <a:lnTo>
                    <a:pt x="2568074" y="1183227"/>
                  </a:lnTo>
                  <a:lnTo>
                    <a:pt x="2572257" y="1185192"/>
                  </a:lnTo>
                  <a:lnTo>
                    <a:pt x="2768173" y="1275449"/>
                  </a:lnTo>
                  <a:lnTo>
                    <a:pt x="2771976" y="1277160"/>
                  </a:lnTo>
                  <a:lnTo>
                    <a:pt x="2946785" y="1357719"/>
                  </a:lnTo>
                  <a:lnTo>
                    <a:pt x="2950144" y="1359304"/>
                  </a:lnTo>
                  <a:lnTo>
                    <a:pt x="3107080" y="1431560"/>
                  </a:lnTo>
                  <a:lnTo>
                    <a:pt x="3110122" y="1433018"/>
                  </a:lnTo>
                  <a:lnTo>
                    <a:pt x="3251845" y="1498302"/>
                  </a:lnTo>
                  <a:lnTo>
                    <a:pt x="3253177" y="1498872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id="{E6D81E2F-B3C6-4DE5-A86D-400503EECA74}"/>
                </a:ext>
              </a:extLst>
            </p:cNvPr>
            <p:cNvSpPr/>
            <p:nvPr/>
          </p:nvSpPr>
          <p:spPr>
            <a:xfrm>
              <a:off x="14374" y="1248764"/>
              <a:ext cx="3253176" cy="1169599"/>
            </a:xfrm>
            <a:custGeom>
              <a:avLst/>
              <a:gdLst>
                <a:gd name="connsiteX0" fmla="*/ 3253177 w 3253176"/>
                <a:gd name="connsiteY0" fmla="*/ 1166240 h 1169599"/>
                <a:gd name="connsiteX1" fmla="*/ 3253177 w 3253176"/>
                <a:gd name="connsiteY1" fmla="*/ 1169600 h 1169599"/>
                <a:gd name="connsiteX2" fmla="*/ 3251845 w 3253176"/>
                <a:gd name="connsiteY2" fmla="*/ 1169093 h 1169599"/>
                <a:gd name="connsiteX3" fmla="*/ 3110122 w 3253176"/>
                <a:gd name="connsiteY3" fmla="*/ 1118513 h 1169599"/>
                <a:gd name="connsiteX4" fmla="*/ 3107080 w 3253176"/>
                <a:gd name="connsiteY4" fmla="*/ 1117436 h 1169599"/>
                <a:gd name="connsiteX5" fmla="*/ 2950144 w 3253176"/>
                <a:gd name="connsiteY5" fmla="*/ 1061342 h 1169599"/>
                <a:gd name="connsiteX6" fmla="*/ 2946785 w 3253176"/>
                <a:gd name="connsiteY6" fmla="*/ 1060138 h 1169599"/>
                <a:gd name="connsiteX7" fmla="*/ 2771976 w 3253176"/>
                <a:gd name="connsiteY7" fmla="*/ 997643 h 1169599"/>
                <a:gd name="connsiteX8" fmla="*/ 2768173 w 3253176"/>
                <a:gd name="connsiteY8" fmla="*/ 996311 h 1169599"/>
                <a:gd name="connsiteX9" fmla="*/ 2572257 w 3253176"/>
                <a:gd name="connsiteY9" fmla="*/ 926337 h 1169599"/>
                <a:gd name="connsiteX10" fmla="*/ 2568074 w 3253176"/>
                <a:gd name="connsiteY10" fmla="*/ 924816 h 1169599"/>
                <a:gd name="connsiteX11" fmla="*/ 2346932 w 3253176"/>
                <a:gd name="connsiteY11" fmla="*/ 845778 h 1169599"/>
                <a:gd name="connsiteX12" fmla="*/ 2342115 w 3253176"/>
                <a:gd name="connsiteY12" fmla="*/ 844066 h 1169599"/>
                <a:gd name="connsiteX13" fmla="*/ 2090676 w 3253176"/>
                <a:gd name="connsiteY13" fmla="*/ 754253 h 1169599"/>
                <a:gd name="connsiteX14" fmla="*/ 2085162 w 3253176"/>
                <a:gd name="connsiteY14" fmla="*/ 752288 h 1169599"/>
                <a:gd name="connsiteX15" fmla="*/ 1796644 w 3253176"/>
                <a:gd name="connsiteY15" fmla="*/ 649165 h 1169599"/>
                <a:gd name="connsiteX16" fmla="*/ 1790369 w 3253176"/>
                <a:gd name="connsiteY16" fmla="*/ 646946 h 1169599"/>
                <a:gd name="connsiteX17" fmla="*/ 1455835 w 3253176"/>
                <a:gd name="connsiteY17" fmla="*/ 527407 h 1169599"/>
                <a:gd name="connsiteX18" fmla="*/ 1448483 w 3253176"/>
                <a:gd name="connsiteY18" fmla="*/ 524808 h 1169599"/>
                <a:gd name="connsiteX19" fmla="*/ 1056208 w 3253176"/>
                <a:gd name="connsiteY19" fmla="*/ 384606 h 1169599"/>
                <a:gd name="connsiteX20" fmla="*/ 1047461 w 3253176"/>
                <a:gd name="connsiteY20" fmla="*/ 381500 h 1169599"/>
                <a:gd name="connsiteX21" fmla="*/ 580902 w 3253176"/>
                <a:gd name="connsiteY21" fmla="*/ 214804 h 1169599"/>
                <a:gd name="connsiteX22" fmla="*/ 570507 w 3253176"/>
                <a:gd name="connsiteY22" fmla="*/ 211064 h 1169599"/>
                <a:gd name="connsiteX23" fmla="*/ 6275 w 3253176"/>
                <a:gd name="connsiteY23" fmla="*/ 9507 h 1169599"/>
                <a:gd name="connsiteX24" fmla="*/ 0 w 3253176"/>
                <a:gd name="connsiteY24" fmla="*/ 7226 h 1169599"/>
                <a:gd name="connsiteX25" fmla="*/ 0 w 3253176"/>
                <a:gd name="connsiteY25" fmla="*/ 0 h 1169599"/>
                <a:gd name="connsiteX26" fmla="*/ 6275 w 3253176"/>
                <a:gd name="connsiteY26" fmla="*/ 2282 h 1169599"/>
                <a:gd name="connsiteX27" fmla="*/ 570507 w 3253176"/>
                <a:gd name="connsiteY27" fmla="*/ 204536 h 1169599"/>
                <a:gd name="connsiteX28" fmla="*/ 580902 w 3253176"/>
                <a:gd name="connsiteY28" fmla="*/ 208275 h 1169599"/>
                <a:gd name="connsiteX29" fmla="*/ 1047461 w 3253176"/>
                <a:gd name="connsiteY29" fmla="*/ 375479 h 1169599"/>
                <a:gd name="connsiteX30" fmla="*/ 1056208 w 3253176"/>
                <a:gd name="connsiteY30" fmla="*/ 378648 h 1169599"/>
                <a:gd name="connsiteX31" fmla="*/ 1448483 w 3253176"/>
                <a:gd name="connsiteY31" fmla="*/ 519294 h 1169599"/>
                <a:gd name="connsiteX32" fmla="*/ 1455835 w 3253176"/>
                <a:gd name="connsiteY32" fmla="*/ 521892 h 1169599"/>
                <a:gd name="connsiteX33" fmla="*/ 1790369 w 3253176"/>
                <a:gd name="connsiteY33" fmla="*/ 641812 h 1169599"/>
                <a:gd name="connsiteX34" fmla="*/ 1796644 w 3253176"/>
                <a:gd name="connsiteY34" fmla="*/ 644094 h 1169599"/>
                <a:gd name="connsiteX35" fmla="*/ 2085162 w 3253176"/>
                <a:gd name="connsiteY35" fmla="*/ 747535 h 1169599"/>
                <a:gd name="connsiteX36" fmla="*/ 2090676 w 3253176"/>
                <a:gd name="connsiteY36" fmla="*/ 749499 h 1169599"/>
                <a:gd name="connsiteX37" fmla="*/ 2342115 w 3253176"/>
                <a:gd name="connsiteY37" fmla="*/ 839630 h 1169599"/>
                <a:gd name="connsiteX38" fmla="*/ 2346932 w 3253176"/>
                <a:gd name="connsiteY38" fmla="*/ 841341 h 1169599"/>
                <a:gd name="connsiteX39" fmla="*/ 2568074 w 3253176"/>
                <a:gd name="connsiteY39" fmla="*/ 920633 h 1169599"/>
                <a:gd name="connsiteX40" fmla="*/ 2572257 w 3253176"/>
                <a:gd name="connsiteY40" fmla="*/ 922154 h 1169599"/>
                <a:gd name="connsiteX41" fmla="*/ 2768173 w 3253176"/>
                <a:gd name="connsiteY41" fmla="*/ 992382 h 1169599"/>
                <a:gd name="connsiteX42" fmla="*/ 2771976 w 3253176"/>
                <a:gd name="connsiteY42" fmla="*/ 993713 h 1169599"/>
                <a:gd name="connsiteX43" fmla="*/ 2946785 w 3253176"/>
                <a:gd name="connsiteY43" fmla="*/ 1056398 h 1169599"/>
                <a:gd name="connsiteX44" fmla="*/ 2950144 w 3253176"/>
                <a:gd name="connsiteY44" fmla="*/ 1057603 h 1169599"/>
                <a:gd name="connsiteX45" fmla="*/ 3107080 w 3253176"/>
                <a:gd name="connsiteY45" fmla="*/ 1113886 h 1169599"/>
                <a:gd name="connsiteX46" fmla="*/ 3110122 w 3253176"/>
                <a:gd name="connsiteY46" fmla="*/ 1114964 h 1169599"/>
                <a:gd name="connsiteX47" fmla="*/ 3251845 w 3253176"/>
                <a:gd name="connsiteY47" fmla="*/ 1165733 h 1169599"/>
                <a:gd name="connsiteX48" fmla="*/ 3253177 w 3253176"/>
                <a:gd name="connsiteY48" fmla="*/ 1166240 h 1169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169599">
                  <a:moveTo>
                    <a:pt x="3253177" y="1166240"/>
                  </a:moveTo>
                  <a:lnTo>
                    <a:pt x="3253177" y="1169600"/>
                  </a:lnTo>
                  <a:lnTo>
                    <a:pt x="3251845" y="1169093"/>
                  </a:lnTo>
                  <a:lnTo>
                    <a:pt x="3110122" y="1118513"/>
                  </a:lnTo>
                  <a:lnTo>
                    <a:pt x="3107080" y="1117436"/>
                  </a:lnTo>
                  <a:lnTo>
                    <a:pt x="2950144" y="1061342"/>
                  </a:lnTo>
                  <a:lnTo>
                    <a:pt x="2946785" y="1060138"/>
                  </a:lnTo>
                  <a:lnTo>
                    <a:pt x="2771976" y="997643"/>
                  </a:lnTo>
                  <a:lnTo>
                    <a:pt x="2768173" y="996311"/>
                  </a:lnTo>
                  <a:lnTo>
                    <a:pt x="2572257" y="926337"/>
                  </a:lnTo>
                  <a:lnTo>
                    <a:pt x="2568074" y="924816"/>
                  </a:lnTo>
                  <a:lnTo>
                    <a:pt x="2346932" y="845778"/>
                  </a:lnTo>
                  <a:lnTo>
                    <a:pt x="2342115" y="844066"/>
                  </a:lnTo>
                  <a:lnTo>
                    <a:pt x="2090676" y="754253"/>
                  </a:lnTo>
                  <a:lnTo>
                    <a:pt x="2085162" y="752288"/>
                  </a:lnTo>
                  <a:lnTo>
                    <a:pt x="1796644" y="649165"/>
                  </a:lnTo>
                  <a:lnTo>
                    <a:pt x="1790369" y="646946"/>
                  </a:lnTo>
                  <a:lnTo>
                    <a:pt x="1455835" y="527407"/>
                  </a:lnTo>
                  <a:lnTo>
                    <a:pt x="1448483" y="524808"/>
                  </a:lnTo>
                  <a:lnTo>
                    <a:pt x="1056208" y="384606"/>
                  </a:lnTo>
                  <a:lnTo>
                    <a:pt x="1047461" y="381500"/>
                  </a:lnTo>
                  <a:lnTo>
                    <a:pt x="580902" y="214804"/>
                  </a:lnTo>
                  <a:lnTo>
                    <a:pt x="570507" y="211064"/>
                  </a:lnTo>
                  <a:lnTo>
                    <a:pt x="6275" y="9507"/>
                  </a:lnTo>
                  <a:lnTo>
                    <a:pt x="0" y="7226"/>
                  </a:lnTo>
                  <a:lnTo>
                    <a:pt x="0" y="0"/>
                  </a:lnTo>
                  <a:lnTo>
                    <a:pt x="6275" y="2282"/>
                  </a:lnTo>
                  <a:lnTo>
                    <a:pt x="570507" y="204536"/>
                  </a:lnTo>
                  <a:lnTo>
                    <a:pt x="580902" y="208275"/>
                  </a:lnTo>
                  <a:lnTo>
                    <a:pt x="1047461" y="375479"/>
                  </a:lnTo>
                  <a:lnTo>
                    <a:pt x="1056208" y="378648"/>
                  </a:lnTo>
                  <a:lnTo>
                    <a:pt x="1448483" y="519294"/>
                  </a:lnTo>
                  <a:lnTo>
                    <a:pt x="1455835" y="521892"/>
                  </a:lnTo>
                  <a:lnTo>
                    <a:pt x="1790369" y="641812"/>
                  </a:lnTo>
                  <a:lnTo>
                    <a:pt x="1796644" y="644094"/>
                  </a:lnTo>
                  <a:lnTo>
                    <a:pt x="2085162" y="747535"/>
                  </a:lnTo>
                  <a:lnTo>
                    <a:pt x="2090676" y="749499"/>
                  </a:lnTo>
                  <a:lnTo>
                    <a:pt x="2342115" y="839630"/>
                  </a:lnTo>
                  <a:lnTo>
                    <a:pt x="2346932" y="841341"/>
                  </a:lnTo>
                  <a:lnTo>
                    <a:pt x="2568074" y="920633"/>
                  </a:lnTo>
                  <a:lnTo>
                    <a:pt x="2572257" y="922154"/>
                  </a:lnTo>
                  <a:lnTo>
                    <a:pt x="2768173" y="992382"/>
                  </a:lnTo>
                  <a:lnTo>
                    <a:pt x="2771976" y="993713"/>
                  </a:lnTo>
                  <a:lnTo>
                    <a:pt x="2946785" y="1056398"/>
                  </a:lnTo>
                  <a:lnTo>
                    <a:pt x="2950144" y="1057603"/>
                  </a:lnTo>
                  <a:lnTo>
                    <a:pt x="3107080" y="1113886"/>
                  </a:lnTo>
                  <a:lnTo>
                    <a:pt x="3110122" y="1114964"/>
                  </a:lnTo>
                  <a:lnTo>
                    <a:pt x="3251845" y="1165733"/>
                  </a:lnTo>
                  <a:lnTo>
                    <a:pt x="3253177" y="116624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AAD4EB5F-066A-4084-AD8B-FFE487AEE03A}"/>
                </a:ext>
              </a:extLst>
            </p:cNvPr>
            <p:cNvSpPr/>
            <p:nvPr/>
          </p:nvSpPr>
          <p:spPr>
            <a:xfrm>
              <a:off x="14374" y="1870612"/>
              <a:ext cx="3253176" cy="836967"/>
            </a:xfrm>
            <a:custGeom>
              <a:avLst/>
              <a:gdLst>
                <a:gd name="connsiteX0" fmla="*/ 3253177 w 3253176"/>
                <a:gd name="connsiteY0" fmla="*/ 833608 h 836967"/>
                <a:gd name="connsiteX1" fmla="*/ 3253177 w 3253176"/>
                <a:gd name="connsiteY1" fmla="*/ 836968 h 836967"/>
                <a:gd name="connsiteX2" fmla="*/ 3251845 w 3253176"/>
                <a:gd name="connsiteY2" fmla="*/ 836651 h 836967"/>
                <a:gd name="connsiteX3" fmla="*/ 3110122 w 3253176"/>
                <a:gd name="connsiteY3" fmla="*/ 800459 h 836967"/>
                <a:gd name="connsiteX4" fmla="*/ 3107080 w 3253176"/>
                <a:gd name="connsiteY4" fmla="*/ 799698 h 836967"/>
                <a:gd name="connsiteX5" fmla="*/ 2950144 w 3253176"/>
                <a:gd name="connsiteY5" fmla="*/ 759704 h 836967"/>
                <a:gd name="connsiteX6" fmla="*/ 2946785 w 3253176"/>
                <a:gd name="connsiteY6" fmla="*/ 758817 h 836967"/>
                <a:gd name="connsiteX7" fmla="*/ 2771976 w 3253176"/>
                <a:gd name="connsiteY7" fmla="*/ 714259 h 836967"/>
                <a:gd name="connsiteX8" fmla="*/ 2768173 w 3253176"/>
                <a:gd name="connsiteY8" fmla="*/ 713308 h 836967"/>
                <a:gd name="connsiteX9" fmla="*/ 2572257 w 3253176"/>
                <a:gd name="connsiteY9" fmla="*/ 663299 h 836967"/>
                <a:gd name="connsiteX10" fmla="*/ 2568074 w 3253176"/>
                <a:gd name="connsiteY10" fmla="*/ 662222 h 836967"/>
                <a:gd name="connsiteX11" fmla="*/ 2346932 w 3253176"/>
                <a:gd name="connsiteY11" fmla="*/ 605811 h 836967"/>
                <a:gd name="connsiteX12" fmla="*/ 2342115 w 3253176"/>
                <a:gd name="connsiteY12" fmla="*/ 604607 h 836967"/>
                <a:gd name="connsiteX13" fmla="*/ 2090676 w 3253176"/>
                <a:gd name="connsiteY13" fmla="*/ 540464 h 836967"/>
                <a:gd name="connsiteX14" fmla="*/ 2085162 w 3253176"/>
                <a:gd name="connsiteY14" fmla="*/ 539069 h 836967"/>
                <a:gd name="connsiteX15" fmla="*/ 1796644 w 3253176"/>
                <a:gd name="connsiteY15" fmla="*/ 465482 h 836967"/>
                <a:gd name="connsiteX16" fmla="*/ 1790369 w 3253176"/>
                <a:gd name="connsiteY16" fmla="*/ 463897 h 836967"/>
                <a:gd name="connsiteX17" fmla="*/ 1455835 w 3253176"/>
                <a:gd name="connsiteY17" fmla="*/ 378584 h 836967"/>
                <a:gd name="connsiteX18" fmla="*/ 1448483 w 3253176"/>
                <a:gd name="connsiteY18" fmla="*/ 376683 h 836967"/>
                <a:gd name="connsiteX19" fmla="*/ 1056208 w 3253176"/>
                <a:gd name="connsiteY19" fmla="*/ 276665 h 836967"/>
                <a:gd name="connsiteX20" fmla="*/ 1047461 w 3253176"/>
                <a:gd name="connsiteY20" fmla="*/ 274447 h 836967"/>
                <a:gd name="connsiteX21" fmla="*/ 580902 w 3253176"/>
                <a:gd name="connsiteY21" fmla="*/ 155414 h 836967"/>
                <a:gd name="connsiteX22" fmla="*/ 570507 w 3253176"/>
                <a:gd name="connsiteY22" fmla="*/ 152752 h 836967"/>
                <a:gd name="connsiteX23" fmla="*/ 6275 w 3253176"/>
                <a:gd name="connsiteY23" fmla="*/ 8874 h 836967"/>
                <a:gd name="connsiteX24" fmla="*/ 0 w 3253176"/>
                <a:gd name="connsiteY24" fmla="*/ 7289 h 836967"/>
                <a:gd name="connsiteX25" fmla="*/ 0 w 3253176"/>
                <a:gd name="connsiteY25" fmla="*/ 0 h 836967"/>
                <a:gd name="connsiteX26" fmla="*/ 6275 w 3253176"/>
                <a:gd name="connsiteY26" fmla="*/ 1648 h 836967"/>
                <a:gd name="connsiteX27" fmla="*/ 570507 w 3253176"/>
                <a:gd name="connsiteY27" fmla="*/ 146224 h 836967"/>
                <a:gd name="connsiteX28" fmla="*/ 580902 w 3253176"/>
                <a:gd name="connsiteY28" fmla="*/ 148886 h 836967"/>
                <a:gd name="connsiteX29" fmla="*/ 1047461 w 3253176"/>
                <a:gd name="connsiteY29" fmla="*/ 268425 h 836967"/>
                <a:gd name="connsiteX30" fmla="*/ 1056208 w 3253176"/>
                <a:gd name="connsiteY30" fmla="*/ 270644 h 836967"/>
                <a:gd name="connsiteX31" fmla="*/ 1448483 w 3253176"/>
                <a:gd name="connsiteY31" fmla="*/ 371169 h 836967"/>
                <a:gd name="connsiteX32" fmla="*/ 1455835 w 3253176"/>
                <a:gd name="connsiteY32" fmla="*/ 373070 h 836967"/>
                <a:gd name="connsiteX33" fmla="*/ 1790369 w 3253176"/>
                <a:gd name="connsiteY33" fmla="*/ 458763 h 836967"/>
                <a:gd name="connsiteX34" fmla="*/ 1796644 w 3253176"/>
                <a:gd name="connsiteY34" fmla="*/ 460411 h 836967"/>
                <a:gd name="connsiteX35" fmla="*/ 2085162 w 3253176"/>
                <a:gd name="connsiteY35" fmla="*/ 534315 h 836967"/>
                <a:gd name="connsiteX36" fmla="*/ 2090676 w 3253176"/>
                <a:gd name="connsiteY36" fmla="*/ 535710 h 836967"/>
                <a:gd name="connsiteX37" fmla="*/ 2342115 w 3253176"/>
                <a:gd name="connsiteY37" fmla="*/ 600170 h 836967"/>
                <a:gd name="connsiteX38" fmla="*/ 2346932 w 3253176"/>
                <a:gd name="connsiteY38" fmla="*/ 601374 h 836967"/>
                <a:gd name="connsiteX39" fmla="*/ 2568074 w 3253176"/>
                <a:gd name="connsiteY39" fmla="*/ 658038 h 836967"/>
                <a:gd name="connsiteX40" fmla="*/ 2572257 w 3253176"/>
                <a:gd name="connsiteY40" fmla="*/ 659116 h 836967"/>
                <a:gd name="connsiteX41" fmla="*/ 2768173 w 3253176"/>
                <a:gd name="connsiteY41" fmla="*/ 709315 h 836967"/>
                <a:gd name="connsiteX42" fmla="*/ 2771976 w 3253176"/>
                <a:gd name="connsiteY42" fmla="*/ 710266 h 836967"/>
                <a:gd name="connsiteX43" fmla="*/ 2946785 w 3253176"/>
                <a:gd name="connsiteY43" fmla="*/ 755077 h 836967"/>
                <a:gd name="connsiteX44" fmla="*/ 2950144 w 3253176"/>
                <a:gd name="connsiteY44" fmla="*/ 755965 h 836967"/>
                <a:gd name="connsiteX45" fmla="*/ 3107080 w 3253176"/>
                <a:gd name="connsiteY45" fmla="*/ 796149 h 836967"/>
                <a:gd name="connsiteX46" fmla="*/ 3110122 w 3253176"/>
                <a:gd name="connsiteY46" fmla="*/ 796973 h 836967"/>
                <a:gd name="connsiteX47" fmla="*/ 3251845 w 3253176"/>
                <a:gd name="connsiteY47" fmla="*/ 833228 h 836967"/>
                <a:gd name="connsiteX48" fmla="*/ 3253177 w 3253176"/>
                <a:gd name="connsiteY48" fmla="*/ 833608 h 83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836967">
                  <a:moveTo>
                    <a:pt x="3253177" y="833608"/>
                  </a:moveTo>
                  <a:lnTo>
                    <a:pt x="3253177" y="836968"/>
                  </a:lnTo>
                  <a:lnTo>
                    <a:pt x="3251845" y="836651"/>
                  </a:lnTo>
                  <a:lnTo>
                    <a:pt x="3110122" y="800459"/>
                  </a:lnTo>
                  <a:lnTo>
                    <a:pt x="3107080" y="799698"/>
                  </a:lnTo>
                  <a:lnTo>
                    <a:pt x="2950144" y="759704"/>
                  </a:lnTo>
                  <a:lnTo>
                    <a:pt x="2946785" y="758817"/>
                  </a:lnTo>
                  <a:lnTo>
                    <a:pt x="2771976" y="714259"/>
                  </a:lnTo>
                  <a:lnTo>
                    <a:pt x="2768173" y="713308"/>
                  </a:lnTo>
                  <a:lnTo>
                    <a:pt x="2572257" y="663299"/>
                  </a:lnTo>
                  <a:lnTo>
                    <a:pt x="2568074" y="662222"/>
                  </a:lnTo>
                  <a:lnTo>
                    <a:pt x="2346932" y="605811"/>
                  </a:lnTo>
                  <a:lnTo>
                    <a:pt x="2342115" y="604607"/>
                  </a:lnTo>
                  <a:lnTo>
                    <a:pt x="2090676" y="540464"/>
                  </a:lnTo>
                  <a:lnTo>
                    <a:pt x="2085162" y="539069"/>
                  </a:lnTo>
                  <a:lnTo>
                    <a:pt x="1796644" y="465482"/>
                  </a:lnTo>
                  <a:lnTo>
                    <a:pt x="1790369" y="463897"/>
                  </a:lnTo>
                  <a:lnTo>
                    <a:pt x="1455835" y="378584"/>
                  </a:lnTo>
                  <a:lnTo>
                    <a:pt x="1448483" y="376683"/>
                  </a:lnTo>
                  <a:lnTo>
                    <a:pt x="1056208" y="276665"/>
                  </a:lnTo>
                  <a:lnTo>
                    <a:pt x="1047461" y="274447"/>
                  </a:lnTo>
                  <a:lnTo>
                    <a:pt x="580902" y="155414"/>
                  </a:lnTo>
                  <a:lnTo>
                    <a:pt x="570507" y="152752"/>
                  </a:lnTo>
                  <a:lnTo>
                    <a:pt x="6275" y="8874"/>
                  </a:lnTo>
                  <a:lnTo>
                    <a:pt x="0" y="7289"/>
                  </a:lnTo>
                  <a:lnTo>
                    <a:pt x="0" y="0"/>
                  </a:lnTo>
                  <a:lnTo>
                    <a:pt x="6275" y="1648"/>
                  </a:lnTo>
                  <a:lnTo>
                    <a:pt x="570507" y="146224"/>
                  </a:lnTo>
                  <a:lnTo>
                    <a:pt x="580902" y="148886"/>
                  </a:lnTo>
                  <a:lnTo>
                    <a:pt x="1047461" y="268425"/>
                  </a:lnTo>
                  <a:lnTo>
                    <a:pt x="1056208" y="270644"/>
                  </a:lnTo>
                  <a:lnTo>
                    <a:pt x="1448483" y="371169"/>
                  </a:lnTo>
                  <a:lnTo>
                    <a:pt x="1455835" y="373070"/>
                  </a:lnTo>
                  <a:lnTo>
                    <a:pt x="1790369" y="458763"/>
                  </a:lnTo>
                  <a:lnTo>
                    <a:pt x="1796644" y="460411"/>
                  </a:lnTo>
                  <a:lnTo>
                    <a:pt x="2085162" y="534315"/>
                  </a:lnTo>
                  <a:lnTo>
                    <a:pt x="2090676" y="535710"/>
                  </a:lnTo>
                  <a:lnTo>
                    <a:pt x="2342115" y="600170"/>
                  </a:lnTo>
                  <a:lnTo>
                    <a:pt x="2346932" y="601374"/>
                  </a:lnTo>
                  <a:lnTo>
                    <a:pt x="2568074" y="658038"/>
                  </a:lnTo>
                  <a:lnTo>
                    <a:pt x="2572257" y="659116"/>
                  </a:lnTo>
                  <a:lnTo>
                    <a:pt x="2768173" y="709315"/>
                  </a:lnTo>
                  <a:lnTo>
                    <a:pt x="2771976" y="710266"/>
                  </a:lnTo>
                  <a:lnTo>
                    <a:pt x="2946785" y="755077"/>
                  </a:lnTo>
                  <a:lnTo>
                    <a:pt x="2950144" y="755965"/>
                  </a:lnTo>
                  <a:lnTo>
                    <a:pt x="3107080" y="796149"/>
                  </a:lnTo>
                  <a:lnTo>
                    <a:pt x="3110122" y="796973"/>
                  </a:lnTo>
                  <a:lnTo>
                    <a:pt x="3251845" y="833228"/>
                  </a:lnTo>
                  <a:lnTo>
                    <a:pt x="3253177" y="833608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205D6563-26FF-4796-8BF5-6ADDAFA3AF27}"/>
                </a:ext>
              </a:extLst>
            </p:cNvPr>
            <p:cNvSpPr/>
            <p:nvPr/>
          </p:nvSpPr>
          <p:spPr>
            <a:xfrm>
              <a:off x="14374" y="2492521"/>
              <a:ext cx="3253176" cy="504272"/>
            </a:xfrm>
            <a:custGeom>
              <a:avLst/>
              <a:gdLst>
                <a:gd name="connsiteX0" fmla="*/ 3253177 w 3253176"/>
                <a:gd name="connsiteY0" fmla="*/ 500913 h 504272"/>
                <a:gd name="connsiteX1" fmla="*/ 3253177 w 3253176"/>
                <a:gd name="connsiteY1" fmla="*/ 504272 h 504272"/>
                <a:gd name="connsiteX2" fmla="*/ 3251845 w 3253176"/>
                <a:gd name="connsiteY2" fmla="*/ 504082 h 504272"/>
                <a:gd name="connsiteX3" fmla="*/ 3110122 w 3253176"/>
                <a:gd name="connsiteY3" fmla="*/ 482405 h 504272"/>
                <a:gd name="connsiteX4" fmla="*/ 3107080 w 3253176"/>
                <a:gd name="connsiteY4" fmla="*/ 481962 h 504272"/>
                <a:gd name="connsiteX5" fmla="*/ 2950144 w 3253176"/>
                <a:gd name="connsiteY5" fmla="*/ 458003 h 504272"/>
                <a:gd name="connsiteX6" fmla="*/ 2946785 w 3253176"/>
                <a:gd name="connsiteY6" fmla="*/ 457496 h 504272"/>
                <a:gd name="connsiteX7" fmla="*/ 2771976 w 3253176"/>
                <a:gd name="connsiteY7" fmla="*/ 430748 h 504272"/>
                <a:gd name="connsiteX8" fmla="*/ 2768173 w 3253176"/>
                <a:gd name="connsiteY8" fmla="*/ 430178 h 504272"/>
                <a:gd name="connsiteX9" fmla="*/ 2572257 w 3253176"/>
                <a:gd name="connsiteY9" fmla="*/ 400261 h 504272"/>
                <a:gd name="connsiteX10" fmla="*/ 2568074 w 3253176"/>
                <a:gd name="connsiteY10" fmla="*/ 399627 h 504272"/>
                <a:gd name="connsiteX11" fmla="*/ 2346932 w 3253176"/>
                <a:gd name="connsiteY11" fmla="*/ 365781 h 504272"/>
                <a:gd name="connsiteX12" fmla="*/ 2342115 w 3253176"/>
                <a:gd name="connsiteY12" fmla="*/ 365084 h 504272"/>
                <a:gd name="connsiteX13" fmla="*/ 2090676 w 3253176"/>
                <a:gd name="connsiteY13" fmla="*/ 326674 h 504272"/>
                <a:gd name="connsiteX14" fmla="*/ 2085162 w 3253176"/>
                <a:gd name="connsiteY14" fmla="*/ 325787 h 504272"/>
                <a:gd name="connsiteX15" fmla="*/ 1796644 w 3253176"/>
                <a:gd name="connsiteY15" fmla="*/ 281736 h 504272"/>
                <a:gd name="connsiteX16" fmla="*/ 1790369 w 3253176"/>
                <a:gd name="connsiteY16" fmla="*/ 280785 h 504272"/>
                <a:gd name="connsiteX17" fmla="*/ 1455835 w 3253176"/>
                <a:gd name="connsiteY17" fmla="*/ 229699 h 504272"/>
                <a:gd name="connsiteX18" fmla="*/ 1448483 w 3253176"/>
                <a:gd name="connsiteY18" fmla="*/ 228558 h 504272"/>
                <a:gd name="connsiteX19" fmla="*/ 1056208 w 3253176"/>
                <a:gd name="connsiteY19" fmla="*/ 168598 h 504272"/>
                <a:gd name="connsiteX20" fmla="*/ 1047461 w 3253176"/>
                <a:gd name="connsiteY20" fmla="*/ 167267 h 504272"/>
                <a:gd name="connsiteX21" fmla="*/ 580902 w 3253176"/>
                <a:gd name="connsiteY21" fmla="*/ 95961 h 504272"/>
                <a:gd name="connsiteX22" fmla="*/ 570507 w 3253176"/>
                <a:gd name="connsiteY22" fmla="*/ 94377 h 504272"/>
                <a:gd name="connsiteX23" fmla="*/ 6275 w 3253176"/>
                <a:gd name="connsiteY23" fmla="*/ 8176 h 504272"/>
                <a:gd name="connsiteX24" fmla="*/ 0 w 3253176"/>
                <a:gd name="connsiteY24" fmla="*/ 7226 h 504272"/>
                <a:gd name="connsiteX25" fmla="*/ 0 w 3253176"/>
                <a:gd name="connsiteY25" fmla="*/ 0 h 504272"/>
                <a:gd name="connsiteX26" fmla="*/ 6275 w 3253176"/>
                <a:gd name="connsiteY26" fmla="*/ 951 h 504272"/>
                <a:gd name="connsiteX27" fmla="*/ 570507 w 3253176"/>
                <a:gd name="connsiteY27" fmla="*/ 87848 h 504272"/>
                <a:gd name="connsiteX28" fmla="*/ 580902 w 3253176"/>
                <a:gd name="connsiteY28" fmla="*/ 89433 h 504272"/>
                <a:gd name="connsiteX29" fmla="*/ 1047461 w 3253176"/>
                <a:gd name="connsiteY29" fmla="*/ 161245 h 504272"/>
                <a:gd name="connsiteX30" fmla="*/ 1056208 w 3253176"/>
                <a:gd name="connsiteY30" fmla="*/ 162640 h 504272"/>
                <a:gd name="connsiteX31" fmla="*/ 1448483 w 3253176"/>
                <a:gd name="connsiteY31" fmla="*/ 223043 h 504272"/>
                <a:gd name="connsiteX32" fmla="*/ 1455835 w 3253176"/>
                <a:gd name="connsiteY32" fmla="*/ 224184 h 504272"/>
                <a:gd name="connsiteX33" fmla="*/ 1790369 w 3253176"/>
                <a:gd name="connsiteY33" fmla="*/ 275651 h 504272"/>
                <a:gd name="connsiteX34" fmla="*/ 1796644 w 3253176"/>
                <a:gd name="connsiteY34" fmla="*/ 276602 h 504272"/>
                <a:gd name="connsiteX35" fmla="*/ 2085162 w 3253176"/>
                <a:gd name="connsiteY35" fmla="*/ 321033 h 504272"/>
                <a:gd name="connsiteX36" fmla="*/ 2090676 w 3253176"/>
                <a:gd name="connsiteY36" fmla="*/ 321920 h 504272"/>
                <a:gd name="connsiteX37" fmla="*/ 2342115 w 3253176"/>
                <a:gd name="connsiteY37" fmla="*/ 360647 h 504272"/>
                <a:gd name="connsiteX38" fmla="*/ 2346932 w 3253176"/>
                <a:gd name="connsiteY38" fmla="*/ 361344 h 504272"/>
                <a:gd name="connsiteX39" fmla="*/ 2568074 w 3253176"/>
                <a:gd name="connsiteY39" fmla="*/ 395381 h 504272"/>
                <a:gd name="connsiteX40" fmla="*/ 2572257 w 3253176"/>
                <a:gd name="connsiteY40" fmla="*/ 396078 h 504272"/>
                <a:gd name="connsiteX41" fmla="*/ 2768173 w 3253176"/>
                <a:gd name="connsiteY41" fmla="*/ 426248 h 504272"/>
                <a:gd name="connsiteX42" fmla="*/ 2771976 w 3253176"/>
                <a:gd name="connsiteY42" fmla="*/ 426819 h 504272"/>
                <a:gd name="connsiteX43" fmla="*/ 2946785 w 3253176"/>
                <a:gd name="connsiteY43" fmla="*/ 453693 h 504272"/>
                <a:gd name="connsiteX44" fmla="*/ 2950144 w 3253176"/>
                <a:gd name="connsiteY44" fmla="*/ 454263 h 504272"/>
                <a:gd name="connsiteX45" fmla="*/ 3107080 w 3253176"/>
                <a:gd name="connsiteY45" fmla="*/ 478412 h 504272"/>
                <a:gd name="connsiteX46" fmla="*/ 3110122 w 3253176"/>
                <a:gd name="connsiteY46" fmla="*/ 478856 h 504272"/>
                <a:gd name="connsiteX47" fmla="*/ 3251845 w 3253176"/>
                <a:gd name="connsiteY47" fmla="*/ 500723 h 504272"/>
                <a:gd name="connsiteX48" fmla="*/ 3253177 w 3253176"/>
                <a:gd name="connsiteY48" fmla="*/ 500913 h 504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504272">
                  <a:moveTo>
                    <a:pt x="3253177" y="500913"/>
                  </a:moveTo>
                  <a:lnTo>
                    <a:pt x="3253177" y="504272"/>
                  </a:lnTo>
                  <a:lnTo>
                    <a:pt x="3251845" y="504082"/>
                  </a:lnTo>
                  <a:lnTo>
                    <a:pt x="3110122" y="482405"/>
                  </a:lnTo>
                  <a:lnTo>
                    <a:pt x="3107080" y="481962"/>
                  </a:lnTo>
                  <a:lnTo>
                    <a:pt x="2950144" y="458003"/>
                  </a:lnTo>
                  <a:lnTo>
                    <a:pt x="2946785" y="457496"/>
                  </a:lnTo>
                  <a:lnTo>
                    <a:pt x="2771976" y="430748"/>
                  </a:lnTo>
                  <a:lnTo>
                    <a:pt x="2768173" y="430178"/>
                  </a:lnTo>
                  <a:lnTo>
                    <a:pt x="2572257" y="400261"/>
                  </a:lnTo>
                  <a:lnTo>
                    <a:pt x="2568074" y="399627"/>
                  </a:lnTo>
                  <a:lnTo>
                    <a:pt x="2346932" y="365781"/>
                  </a:lnTo>
                  <a:lnTo>
                    <a:pt x="2342115" y="365084"/>
                  </a:lnTo>
                  <a:lnTo>
                    <a:pt x="2090676" y="326674"/>
                  </a:lnTo>
                  <a:lnTo>
                    <a:pt x="2085162" y="325787"/>
                  </a:lnTo>
                  <a:lnTo>
                    <a:pt x="1796644" y="281736"/>
                  </a:lnTo>
                  <a:lnTo>
                    <a:pt x="1790369" y="280785"/>
                  </a:lnTo>
                  <a:lnTo>
                    <a:pt x="1455835" y="229699"/>
                  </a:lnTo>
                  <a:lnTo>
                    <a:pt x="1448483" y="228558"/>
                  </a:lnTo>
                  <a:lnTo>
                    <a:pt x="1056208" y="168598"/>
                  </a:lnTo>
                  <a:lnTo>
                    <a:pt x="1047461" y="167267"/>
                  </a:lnTo>
                  <a:lnTo>
                    <a:pt x="580902" y="95961"/>
                  </a:lnTo>
                  <a:lnTo>
                    <a:pt x="570507" y="94377"/>
                  </a:lnTo>
                  <a:lnTo>
                    <a:pt x="6275" y="8176"/>
                  </a:lnTo>
                  <a:lnTo>
                    <a:pt x="0" y="7226"/>
                  </a:lnTo>
                  <a:lnTo>
                    <a:pt x="0" y="0"/>
                  </a:lnTo>
                  <a:lnTo>
                    <a:pt x="6275" y="951"/>
                  </a:lnTo>
                  <a:lnTo>
                    <a:pt x="570507" y="87848"/>
                  </a:lnTo>
                  <a:lnTo>
                    <a:pt x="580902" y="89433"/>
                  </a:lnTo>
                  <a:lnTo>
                    <a:pt x="1047461" y="161245"/>
                  </a:lnTo>
                  <a:lnTo>
                    <a:pt x="1056208" y="162640"/>
                  </a:lnTo>
                  <a:lnTo>
                    <a:pt x="1448483" y="223043"/>
                  </a:lnTo>
                  <a:lnTo>
                    <a:pt x="1455835" y="224184"/>
                  </a:lnTo>
                  <a:lnTo>
                    <a:pt x="1790369" y="275651"/>
                  </a:lnTo>
                  <a:lnTo>
                    <a:pt x="1796644" y="276602"/>
                  </a:lnTo>
                  <a:lnTo>
                    <a:pt x="2085162" y="321033"/>
                  </a:lnTo>
                  <a:lnTo>
                    <a:pt x="2090676" y="321920"/>
                  </a:lnTo>
                  <a:lnTo>
                    <a:pt x="2342115" y="360647"/>
                  </a:lnTo>
                  <a:lnTo>
                    <a:pt x="2346932" y="361344"/>
                  </a:lnTo>
                  <a:lnTo>
                    <a:pt x="2568074" y="395381"/>
                  </a:lnTo>
                  <a:lnTo>
                    <a:pt x="2572257" y="396078"/>
                  </a:lnTo>
                  <a:lnTo>
                    <a:pt x="2768173" y="426248"/>
                  </a:lnTo>
                  <a:lnTo>
                    <a:pt x="2771976" y="426819"/>
                  </a:lnTo>
                  <a:lnTo>
                    <a:pt x="2946785" y="453693"/>
                  </a:lnTo>
                  <a:lnTo>
                    <a:pt x="2950144" y="454263"/>
                  </a:lnTo>
                  <a:lnTo>
                    <a:pt x="3107080" y="478412"/>
                  </a:lnTo>
                  <a:lnTo>
                    <a:pt x="3110122" y="478856"/>
                  </a:lnTo>
                  <a:lnTo>
                    <a:pt x="3251845" y="500723"/>
                  </a:lnTo>
                  <a:lnTo>
                    <a:pt x="3253177" y="500913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687CCEA2-C5F1-4876-B526-1978485269BB}"/>
                </a:ext>
              </a:extLst>
            </p:cNvPr>
            <p:cNvSpPr/>
            <p:nvPr/>
          </p:nvSpPr>
          <p:spPr>
            <a:xfrm>
              <a:off x="14374" y="3114369"/>
              <a:ext cx="3253176" cy="171640"/>
            </a:xfrm>
            <a:custGeom>
              <a:avLst/>
              <a:gdLst>
                <a:gd name="connsiteX0" fmla="*/ 3253177 w 3253176"/>
                <a:gd name="connsiteY0" fmla="*/ 168281 h 171640"/>
                <a:gd name="connsiteX1" fmla="*/ 3253177 w 3253176"/>
                <a:gd name="connsiteY1" fmla="*/ 171640 h 171640"/>
                <a:gd name="connsiteX2" fmla="*/ 3251845 w 3253176"/>
                <a:gd name="connsiteY2" fmla="*/ 171577 h 171640"/>
                <a:gd name="connsiteX3" fmla="*/ 3110122 w 3253176"/>
                <a:gd name="connsiteY3" fmla="*/ 164415 h 171640"/>
                <a:gd name="connsiteX4" fmla="*/ 3107080 w 3253176"/>
                <a:gd name="connsiteY4" fmla="*/ 164225 h 171640"/>
                <a:gd name="connsiteX5" fmla="*/ 2950144 w 3253176"/>
                <a:gd name="connsiteY5" fmla="*/ 156302 h 171640"/>
                <a:gd name="connsiteX6" fmla="*/ 2946785 w 3253176"/>
                <a:gd name="connsiteY6" fmla="*/ 156175 h 171640"/>
                <a:gd name="connsiteX7" fmla="*/ 2771976 w 3253176"/>
                <a:gd name="connsiteY7" fmla="*/ 147301 h 171640"/>
                <a:gd name="connsiteX8" fmla="*/ 2768173 w 3253176"/>
                <a:gd name="connsiteY8" fmla="*/ 147111 h 171640"/>
                <a:gd name="connsiteX9" fmla="*/ 2572257 w 3253176"/>
                <a:gd name="connsiteY9" fmla="*/ 137224 h 171640"/>
                <a:gd name="connsiteX10" fmla="*/ 2568074 w 3253176"/>
                <a:gd name="connsiteY10" fmla="*/ 137033 h 171640"/>
                <a:gd name="connsiteX11" fmla="*/ 2346932 w 3253176"/>
                <a:gd name="connsiteY11" fmla="*/ 125815 h 171640"/>
                <a:gd name="connsiteX12" fmla="*/ 2342115 w 3253176"/>
                <a:gd name="connsiteY12" fmla="*/ 125624 h 171640"/>
                <a:gd name="connsiteX13" fmla="*/ 2090676 w 3253176"/>
                <a:gd name="connsiteY13" fmla="*/ 112885 h 171640"/>
                <a:gd name="connsiteX14" fmla="*/ 2085162 w 3253176"/>
                <a:gd name="connsiteY14" fmla="*/ 112631 h 171640"/>
                <a:gd name="connsiteX15" fmla="*/ 1796644 w 3253176"/>
                <a:gd name="connsiteY15" fmla="*/ 98053 h 171640"/>
                <a:gd name="connsiteX16" fmla="*/ 1790369 w 3253176"/>
                <a:gd name="connsiteY16" fmla="*/ 97736 h 171640"/>
                <a:gd name="connsiteX17" fmla="*/ 1455835 w 3253176"/>
                <a:gd name="connsiteY17" fmla="*/ 80813 h 171640"/>
                <a:gd name="connsiteX18" fmla="*/ 1448483 w 3253176"/>
                <a:gd name="connsiteY18" fmla="*/ 80433 h 171640"/>
                <a:gd name="connsiteX19" fmla="*/ 1056208 w 3253176"/>
                <a:gd name="connsiteY19" fmla="*/ 60657 h 171640"/>
                <a:gd name="connsiteX20" fmla="*/ 1047461 w 3253176"/>
                <a:gd name="connsiteY20" fmla="*/ 60213 h 171640"/>
                <a:gd name="connsiteX21" fmla="*/ 580902 w 3253176"/>
                <a:gd name="connsiteY21" fmla="*/ 36572 h 171640"/>
                <a:gd name="connsiteX22" fmla="*/ 570507 w 3253176"/>
                <a:gd name="connsiteY22" fmla="*/ 36065 h 171640"/>
                <a:gd name="connsiteX23" fmla="*/ 6275 w 3253176"/>
                <a:gd name="connsiteY23" fmla="*/ 7543 h 171640"/>
                <a:gd name="connsiteX24" fmla="*/ 0 w 3253176"/>
                <a:gd name="connsiteY24" fmla="*/ 7226 h 171640"/>
                <a:gd name="connsiteX25" fmla="*/ 0 w 3253176"/>
                <a:gd name="connsiteY25" fmla="*/ 0 h 171640"/>
                <a:gd name="connsiteX26" fmla="*/ 6275 w 3253176"/>
                <a:gd name="connsiteY26" fmla="*/ 317 h 171640"/>
                <a:gd name="connsiteX27" fmla="*/ 570507 w 3253176"/>
                <a:gd name="connsiteY27" fmla="*/ 29536 h 171640"/>
                <a:gd name="connsiteX28" fmla="*/ 580902 w 3253176"/>
                <a:gd name="connsiteY28" fmla="*/ 30043 h 171640"/>
                <a:gd name="connsiteX29" fmla="*/ 1047461 w 3253176"/>
                <a:gd name="connsiteY29" fmla="*/ 54192 h 171640"/>
                <a:gd name="connsiteX30" fmla="*/ 1056208 w 3253176"/>
                <a:gd name="connsiteY30" fmla="*/ 54636 h 171640"/>
                <a:gd name="connsiteX31" fmla="*/ 1448483 w 3253176"/>
                <a:gd name="connsiteY31" fmla="*/ 74918 h 171640"/>
                <a:gd name="connsiteX32" fmla="*/ 1455835 w 3253176"/>
                <a:gd name="connsiteY32" fmla="*/ 75299 h 171640"/>
                <a:gd name="connsiteX33" fmla="*/ 1790369 w 3253176"/>
                <a:gd name="connsiteY33" fmla="*/ 92602 h 171640"/>
                <a:gd name="connsiteX34" fmla="*/ 1796644 w 3253176"/>
                <a:gd name="connsiteY34" fmla="*/ 92919 h 171640"/>
                <a:gd name="connsiteX35" fmla="*/ 2085162 w 3253176"/>
                <a:gd name="connsiteY35" fmla="*/ 107877 h 171640"/>
                <a:gd name="connsiteX36" fmla="*/ 2090676 w 3253176"/>
                <a:gd name="connsiteY36" fmla="*/ 108131 h 171640"/>
                <a:gd name="connsiteX37" fmla="*/ 2342115 w 3253176"/>
                <a:gd name="connsiteY37" fmla="*/ 121124 h 171640"/>
                <a:gd name="connsiteX38" fmla="*/ 2346932 w 3253176"/>
                <a:gd name="connsiteY38" fmla="*/ 121378 h 171640"/>
                <a:gd name="connsiteX39" fmla="*/ 2568074 w 3253176"/>
                <a:gd name="connsiteY39" fmla="*/ 132850 h 171640"/>
                <a:gd name="connsiteX40" fmla="*/ 2572257 w 3253176"/>
                <a:gd name="connsiteY40" fmla="*/ 133040 h 171640"/>
                <a:gd name="connsiteX41" fmla="*/ 2768173 w 3253176"/>
                <a:gd name="connsiteY41" fmla="*/ 143182 h 171640"/>
                <a:gd name="connsiteX42" fmla="*/ 2771976 w 3253176"/>
                <a:gd name="connsiteY42" fmla="*/ 143371 h 171640"/>
                <a:gd name="connsiteX43" fmla="*/ 2946785 w 3253176"/>
                <a:gd name="connsiteY43" fmla="*/ 152435 h 171640"/>
                <a:gd name="connsiteX44" fmla="*/ 2950144 w 3253176"/>
                <a:gd name="connsiteY44" fmla="*/ 152562 h 171640"/>
                <a:gd name="connsiteX45" fmla="*/ 3107080 w 3253176"/>
                <a:gd name="connsiteY45" fmla="*/ 160738 h 171640"/>
                <a:gd name="connsiteX46" fmla="*/ 3110122 w 3253176"/>
                <a:gd name="connsiteY46" fmla="*/ 160865 h 171640"/>
                <a:gd name="connsiteX47" fmla="*/ 3251845 w 3253176"/>
                <a:gd name="connsiteY47" fmla="*/ 168218 h 171640"/>
                <a:gd name="connsiteX48" fmla="*/ 3253177 w 3253176"/>
                <a:gd name="connsiteY48" fmla="*/ 168281 h 17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71640">
                  <a:moveTo>
                    <a:pt x="3253177" y="168281"/>
                  </a:moveTo>
                  <a:lnTo>
                    <a:pt x="3253177" y="171640"/>
                  </a:lnTo>
                  <a:lnTo>
                    <a:pt x="3251845" y="171577"/>
                  </a:lnTo>
                  <a:lnTo>
                    <a:pt x="3110122" y="164415"/>
                  </a:lnTo>
                  <a:lnTo>
                    <a:pt x="3107080" y="164225"/>
                  </a:lnTo>
                  <a:lnTo>
                    <a:pt x="2950144" y="156302"/>
                  </a:lnTo>
                  <a:lnTo>
                    <a:pt x="2946785" y="156175"/>
                  </a:lnTo>
                  <a:lnTo>
                    <a:pt x="2771976" y="147301"/>
                  </a:lnTo>
                  <a:lnTo>
                    <a:pt x="2768173" y="147111"/>
                  </a:lnTo>
                  <a:lnTo>
                    <a:pt x="2572257" y="137224"/>
                  </a:lnTo>
                  <a:lnTo>
                    <a:pt x="2568074" y="137033"/>
                  </a:lnTo>
                  <a:lnTo>
                    <a:pt x="2346932" y="125815"/>
                  </a:lnTo>
                  <a:lnTo>
                    <a:pt x="2342115" y="125624"/>
                  </a:lnTo>
                  <a:lnTo>
                    <a:pt x="2090676" y="112885"/>
                  </a:lnTo>
                  <a:lnTo>
                    <a:pt x="2085162" y="112631"/>
                  </a:lnTo>
                  <a:lnTo>
                    <a:pt x="1796644" y="98053"/>
                  </a:lnTo>
                  <a:lnTo>
                    <a:pt x="1790369" y="97736"/>
                  </a:lnTo>
                  <a:lnTo>
                    <a:pt x="1455835" y="80813"/>
                  </a:lnTo>
                  <a:lnTo>
                    <a:pt x="1448483" y="80433"/>
                  </a:lnTo>
                  <a:lnTo>
                    <a:pt x="1056208" y="60657"/>
                  </a:lnTo>
                  <a:lnTo>
                    <a:pt x="1047461" y="60213"/>
                  </a:lnTo>
                  <a:lnTo>
                    <a:pt x="580902" y="36572"/>
                  </a:lnTo>
                  <a:lnTo>
                    <a:pt x="570507" y="36065"/>
                  </a:lnTo>
                  <a:lnTo>
                    <a:pt x="6275" y="7543"/>
                  </a:lnTo>
                  <a:lnTo>
                    <a:pt x="0" y="7226"/>
                  </a:lnTo>
                  <a:lnTo>
                    <a:pt x="0" y="0"/>
                  </a:lnTo>
                  <a:lnTo>
                    <a:pt x="6275" y="317"/>
                  </a:lnTo>
                  <a:lnTo>
                    <a:pt x="570507" y="29536"/>
                  </a:lnTo>
                  <a:lnTo>
                    <a:pt x="580902" y="30043"/>
                  </a:lnTo>
                  <a:lnTo>
                    <a:pt x="1047461" y="54192"/>
                  </a:lnTo>
                  <a:lnTo>
                    <a:pt x="1056208" y="54636"/>
                  </a:lnTo>
                  <a:lnTo>
                    <a:pt x="1448483" y="74918"/>
                  </a:lnTo>
                  <a:lnTo>
                    <a:pt x="1455835" y="75299"/>
                  </a:lnTo>
                  <a:lnTo>
                    <a:pt x="1790369" y="92602"/>
                  </a:lnTo>
                  <a:lnTo>
                    <a:pt x="1796644" y="92919"/>
                  </a:lnTo>
                  <a:lnTo>
                    <a:pt x="2085162" y="107877"/>
                  </a:lnTo>
                  <a:lnTo>
                    <a:pt x="2090676" y="108131"/>
                  </a:lnTo>
                  <a:lnTo>
                    <a:pt x="2342115" y="121124"/>
                  </a:lnTo>
                  <a:lnTo>
                    <a:pt x="2346932" y="121378"/>
                  </a:lnTo>
                  <a:lnTo>
                    <a:pt x="2568074" y="132850"/>
                  </a:lnTo>
                  <a:lnTo>
                    <a:pt x="2572257" y="133040"/>
                  </a:lnTo>
                  <a:lnTo>
                    <a:pt x="2768173" y="143182"/>
                  </a:lnTo>
                  <a:lnTo>
                    <a:pt x="2771976" y="143371"/>
                  </a:lnTo>
                  <a:lnTo>
                    <a:pt x="2946785" y="152435"/>
                  </a:lnTo>
                  <a:lnTo>
                    <a:pt x="2950144" y="152562"/>
                  </a:lnTo>
                  <a:lnTo>
                    <a:pt x="3107080" y="160738"/>
                  </a:lnTo>
                  <a:lnTo>
                    <a:pt x="3110122" y="160865"/>
                  </a:lnTo>
                  <a:lnTo>
                    <a:pt x="3251845" y="168218"/>
                  </a:lnTo>
                  <a:lnTo>
                    <a:pt x="3253177" y="168281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49E5D7B5-A664-42A5-8D1B-B39BAEB48805}"/>
                </a:ext>
              </a:extLst>
            </p:cNvPr>
            <p:cNvSpPr/>
            <p:nvPr/>
          </p:nvSpPr>
          <p:spPr>
            <a:xfrm>
              <a:off x="14374" y="3571865"/>
              <a:ext cx="3253176" cy="171704"/>
            </a:xfrm>
            <a:custGeom>
              <a:avLst/>
              <a:gdLst>
                <a:gd name="connsiteX0" fmla="*/ 3253177 w 3253176"/>
                <a:gd name="connsiteY0" fmla="*/ 0 h 171703"/>
                <a:gd name="connsiteX1" fmla="*/ 3253177 w 3253176"/>
                <a:gd name="connsiteY1" fmla="*/ 3359 h 171703"/>
                <a:gd name="connsiteX2" fmla="*/ 3251845 w 3253176"/>
                <a:gd name="connsiteY2" fmla="*/ 3486 h 171703"/>
                <a:gd name="connsiteX3" fmla="*/ 3110122 w 3253176"/>
                <a:gd name="connsiteY3" fmla="*/ 10775 h 171703"/>
                <a:gd name="connsiteX4" fmla="*/ 3107080 w 3253176"/>
                <a:gd name="connsiteY4" fmla="*/ 10965 h 171703"/>
                <a:gd name="connsiteX5" fmla="*/ 2950144 w 3253176"/>
                <a:gd name="connsiteY5" fmla="*/ 19078 h 171703"/>
                <a:gd name="connsiteX6" fmla="*/ 2946785 w 3253176"/>
                <a:gd name="connsiteY6" fmla="*/ 19269 h 171703"/>
                <a:gd name="connsiteX7" fmla="*/ 2771976 w 3253176"/>
                <a:gd name="connsiteY7" fmla="*/ 28269 h 171703"/>
                <a:gd name="connsiteX8" fmla="*/ 2768173 w 3253176"/>
                <a:gd name="connsiteY8" fmla="*/ 28459 h 171703"/>
                <a:gd name="connsiteX9" fmla="*/ 2572257 w 3253176"/>
                <a:gd name="connsiteY9" fmla="*/ 38600 h 171703"/>
                <a:gd name="connsiteX10" fmla="*/ 2568074 w 3253176"/>
                <a:gd name="connsiteY10" fmla="*/ 38854 h 171703"/>
                <a:gd name="connsiteX11" fmla="*/ 2346932 w 3253176"/>
                <a:gd name="connsiteY11" fmla="*/ 50262 h 171703"/>
                <a:gd name="connsiteX12" fmla="*/ 2342115 w 3253176"/>
                <a:gd name="connsiteY12" fmla="*/ 50516 h 171703"/>
                <a:gd name="connsiteX13" fmla="*/ 2090676 w 3253176"/>
                <a:gd name="connsiteY13" fmla="*/ 63510 h 171703"/>
                <a:gd name="connsiteX14" fmla="*/ 2085162 w 3253176"/>
                <a:gd name="connsiteY14" fmla="*/ 63826 h 171703"/>
                <a:gd name="connsiteX15" fmla="*/ 1796644 w 3253176"/>
                <a:gd name="connsiteY15" fmla="*/ 78722 h 171703"/>
                <a:gd name="connsiteX16" fmla="*/ 1790369 w 3253176"/>
                <a:gd name="connsiteY16" fmla="*/ 79038 h 171703"/>
                <a:gd name="connsiteX17" fmla="*/ 1455835 w 3253176"/>
                <a:gd name="connsiteY17" fmla="*/ 96405 h 171703"/>
                <a:gd name="connsiteX18" fmla="*/ 1448483 w 3253176"/>
                <a:gd name="connsiteY18" fmla="*/ 96722 h 171703"/>
                <a:gd name="connsiteX19" fmla="*/ 1056208 w 3253176"/>
                <a:gd name="connsiteY19" fmla="*/ 117068 h 171703"/>
                <a:gd name="connsiteX20" fmla="*/ 1047461 w 3253176"/>
                <a:gd name="connsiteY20" fmla="*/ 117512 h 171703"/>
                <a:gd name="connsiteX21" fmla="*/ 580902 w 3253176"/>
                <a:gd name="connsiteY21" fmla="*/ 141660 h 171703"/>
                <a:gd name="connsiteX22" fmla="*/ 570507 w 3253176"/>
                <a:gd name="connsiteY22" fmla="*/ 142167 h 171703"/>
                <a:gd name="connsiteX23" fmla="*/ 6275 w 3253176"/>
                <a:gd name="connsiteY23" fmla="*/ 171387 h 171703"/>
                <a:gd name="connsiteX24" fmla="*/ 0 w 3253176"/>
                <a:gd name="connsiteY24" fmla="*/ 171704 h 171703"/>
                <a:gd name="connsiteX25" fmla="*/ 0 w 3253176"/>
                <a:gd name="connsiteY25" fmla="*/ 164415 h 171703"/>
                <a:gd name="connsiteX26" fmla="*/ 6275 w 3253176"/>
                <a:gd name="connsiteY26" fmla="*/ 164098 h 171703"/>
                <a:gd name="connsiteX27" fmla="*/ 570507 w 3253176"/>
                <a:gd name="connsiteY27" fmla="*/ 135576 h 171703"/>
                <a:gd name="connsiteX28" fmla="*/ 580902 w 3253176"/>
                <a:gd name="connsiteY28" fmla="*/ 135068 h 171703"/>
                <a:gd name="connsiteX29" fmla="*/ 1047461 w 3253176"/>
                <a:gd name="connsiteY29" fmla="*/ 111490 h 171703"/>
                <a:gd name="connsiteX30" fmla="*/ 1056208 w 3253176"/>
                <a:gd name="connsiteY30" fmla="*/ 111046 h 171703"/>
                <a:gd name="connsiteX31" fmla="*/ 1448483 w 3253176"/>
                <a:gd name="connsiteY31" fmla="*/ 91208 h 171703"/>
                <a:gd name="connsiteX32" fmla="*/ 1455835 w 3253176"/>
                <a:gd name="connsiteY32" fmla="*/ 90891 h 171703"/>
                <a:gd name="connsiteX33" fmla="*/ 1790369 w 3253176"/>
                <a:gd name="connsiteY33" fmla="*/ 73968 h 171703"/>
                <a:gd name="connsiteX34" fmla="*/ 1796644 w 3253176"/>
                <a:gd name="connsiteY34" fmla="*/ 73651 h 171703"/>
                <a:gd name="connsiteX35" fmla="*/ 2085162 w 3253176"/>
                <a:gd name="connsiteY35" fmla="*/ 59073 h 171703"/>
                <a:gd name="connsiteX36" fmla="*/ 2090676 w 3253176"/>
                <a:gd name="connsiteY36" fmla="*/ 58756 h 171703"/>
                <a:gd name="connsiteX37" fmla="*/ 2342115 w 3253176"/>
                <a:gd name="connsiteY37" fmla="*/ 46079 h 171703"/>
                <a:gd name="connsiteX38" fmla="*/ 2346932 w 3253176"/>
                <a:gd name="connsiteY38" fmla="*/ 45826 h 171703"/>
                <a:gd name="connsiteX39" fmla="*/ 2568074 w 3253176"/>
                <a:gd name="connsiteY39" fmla="*/ 34670 h 171703"/>
                <a:gd name="connsiteX40" fmla="*/ 2572257 w 3253176"/>
                <a:gd name="connsiteY40" fmla="*/ 34417 h 171703"/>
                <a:gd name="connsiteX41" fmla="*/ 2768173 w 3253176"/>
                <a:gd name="connsiteY41" fmla="*/ 24529 h 171703"/>
                <a:gd name="connsiteX42" fmla="*/ 2771976 w 3253176"/>
                <a:gd name="connsiteY42" fmla="*/ 24339 h 171703"/>
                <a:gd name="connsiteX43" fmla="*/ 2946785 w 3253176"/>
                <a:gd name="connsiteY43" fmla="*/ 15529 h 171703"/>
                <a:gd name="connsiteX44" fmla="*/ 2950144 w 3253176"/>
                <a:gd name="connsiteY44" fmla="*/ 15339 h 171703"/>
                <a:gd name="connsiteX45" fmla="*/ 3107080 w 3253176"/>
                <a:gd name="connsiteY45" fmla="*/ 7416 h 171703"/>
                <a:gd name="connsiteX46" fmla="*/ 3110122 w 3253176"/>
                <a:gd name="connsiteY46" fmla="*/ 7226 h 171703"/>
                <a:gd name="connsiteX47" fmla="*/ 3251845 w 3253176"/>
                <a:gd name="connsiteY47" fmla="*/ 63 h 171703"/>
                <a:gd name="connsiteX48" fmla="*/ 3253177 w 3253176"/>
                <a:gd name="connsiteY48" fmla="*/ 0 h 17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71703">
                  <a:moveTo>
                    <a:pt x="3253177" y="0"/>
                  </a:moveTo>
                  <a:lnTo>
                    <a:pt x="3253177" y="3359"/>
                  </a:lnTo>
                  <a:lnTo>
                    <a:pt x="3251845" y="3486"/>
                  </a:lnTo>
                  <a:lnTo>
                    <a:pt x="3110122" y="10775"/>
                  </a:lnTo>
                  <a:lnTo>
                    <a:pt x="3107080" y="10965"/>
                  </a:lnTo>
                  <a:lnTo>
                    <a:pt x="2950144" y="19078"/>
                  </a:lnTo>
                  <a:lnTo>
                    <a:pt x="2946785" y="19269"/>
                  </a:lnTo>
                  <a:lnTo>
                    <a:pt x="2771976" y="28269"/>
                  </a:lnTo>
                  <a:lnTo>
                    <a:pt x="2768173" y="28459"/>
                  </a:lnTo>
                  <a:lnTo>
                    <a:pt x="2572257" y="38600"/>
                  </a:lnTo>
                  <a:lnTo>
                    <a:pt x="2568074" y="38854"/>
                  </a:lnTo>
                  <a:lnTo>
                    <a:pt x="2346932" y="50262"/>
                  </a:lnTo>
                  <a:lnTo>
                    <a:pt x="2342115" y="50516"/>
                  </a:lnTo>
                  <a:lnTo>
                    <a:pt x="2090676" y="63510"/>
                  </a:lnTo>
                  <a:lnTo>
                    <a:pt x="2085162" y="63826"/>
                  </a:lnTo>
                  <a:lnTo>
                    <a:pt x="1796644" y="78722"/>
                  </a:lnTo>
                  <a:lnTo>
                    <a:pt x="1790369" y="79038"/>
                  </a:lnTo>
                  <a:lnTo>
                    <a:pt x="1455835" y="96405"/>
                  </a:lnTo>
                  <a:lnTo>
                    <a:pt x="1448483" y="96722"/>
                  </a:lnTo>
                  <a:lnTo>
                    <a:pt x="1056208" y="117068"/>
                  </a:lnTo>
                  <a:lnTo>
                    <a:pt x="1047461" y="117512"/>
                  </a:lnTo>
                  <a:lnTo>
                    <a:pt x="580902" y="141660"/>
                  </a:lnTo>
                  <a:lnTo>
                    <a:pt x="570507" y="142167"/>
                  </a:lnTo>
                  <a:lnTo>
                    <a:pt x="6275" y="171387"/>
                  </a:lnTo>
                  <a:lnTo>
                    <a:pt x="0" y="171704"/>
                  </a:lnTo>
                  <a:lnTo>
                    <a:pt x="0" y="164415"/>
                  </a:lnTo>
                  <a:lnTo>
                    <a:pt x="6275" y="164098"/>
                  </a:lnTo>
                  <a:lnTo>
                    <a:pt x="570507" y="135576"/>
                  </a:lnTo>
                  <a:lnTo>
                    <a:pt x="580902" y="135068"/>
                  </a:lnTo>
                  <a:lnTo>
                    <a:pt x="1047461" y="111490"/>
                  </a:lnTo>
                  <a:lnTo>
                    <a:pt x="1056208" y="111046"/>
                  </a:lnTo>
                  <a:lnTo>
                    <a:pt x="1448483" y="91208"/>
                  </a:lnTo>
                  <a:lnTo>
                    <a:pt x="1455835" y="90891"/>
                  </a:lnTo>
                  <a:lnTo>
                    <a:pt x="1790369" y="73968"/>
                  </a:lnTo>
                  <a:lnTo>
                    <a:pt x="1796644" y="73651"/>
                  </a:lnTo>
                  <a:lnTo>
                    <a:pt x="2085162" y="59073"/>
                  </a:lnTo>
                  <a:lnTo>
                    <a:pt x="2090676" y="58756"/>
                  </a:lnTo>
                  <a:lnTo>
                    <a:pt x="2342115" y="46079"/>
                  </a:lnTo>
                  <a:lnTo>
                    <a:pt x="2346932" y="45826"/>
                  </a:lnTo>
                  <a:lnTo>
                    <a:pt x="2568074" y="34670"/>
                  </a:lnTo>
                  <a:lnTo>
                    <a:pt x="2572257" y="34417"/>
                  </a:lnTo>
                  <a:lnTo>
                    <a:pt x="2768173" y="24529"/>
                  </a:lnTo>
                  <a:lnTo>
                    <a:pt x="2771976" y="24339"/>
                  </a:lnTo>
                  <a:lnTo>
                    <a:pt x="2946785" y="15529"/>
                  </a:lnTo>
                  <a:lnTo>
                    <a:pt x="2950144" y="15339"/>
                  </a:lnTo>
                  <a:lnTo>
                    <a:pt x="3107080" y="7416"/>
                  </a:lnTo>
                  <a:lnTo>
                    <a:pt x="3110122" y="7226"/>
                  </a:lnTo>
                  <a:lnTo>
                    <a:pt x="3251845" y="63"/>
                  </a:lnTo>
                  <a:lnTo>
                    <a:pt x="325317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35CE5C8E-F113-49C5-865C-DF5CD0B97B9A}"/>
                </a:ext>
              </a:extLst>
            </p:cNvPr>
            <p:cNvSpPr/>
            <p:nvPr/>
          </p:nvSpPr>
          <p:spPr>
            <a:xfrm>
              <a:off x="14374" y="3861079"/>
              <a:ext cx="3253176" cy="504335"/>
            </a:xfrm>
            <a:custGeom>
              <a:avLst/>
              <a:gdLst>
                <a:gd name="connsiteX0" fmla="*/ 3253177 w 3253176"/>
                <a:gd name="connsiteY0" fmla="*/ 0 h 504335"/>
                <a:gd name="connsiteX1" fmla="*/ 3253177 w 3253176"/>
                <a:gd name="connsiteY1" fmla="*/ 3359 h 504335"/>
                <a:gd name="connsiteX2" fmla="*/ 3251845 w 3253176"/>
                <a:gd name="connsiteY2" fmla="*/ 3613 h 504335"/>
                <a:gd name="connsiteX3" fmla="*/ 3110122 w 3253176"/>
                <a:gd name="connsiteY3" fmla="*/ 25416 h 504335"/>
                <a:gd name="connsiteX4" fmla="*/ 3107080 w 3253176"/>
                <a:gd name="connsiteY4" fmla="*/ 25860 h 504335"/>
                <a:gd name="connsiteX5" fmla="*/ 2950144 w 3253176"/>
                <a:gd name="connsiteY5" fmla="*/ 50072 h 504335"/>
                <a:gd name="connsiteX6" fmla="*/ 2946785 w 3253176"/>
                <a:gd name="connsiteY6" fmla="*/ 50580 h 504335"/>
                <a:gd name="connsiteX7" fmla="*/ 2771976 w 3253176"/>
                <a:gd name="connsiteY7" fmla="*/ 77517 h 504335"/>
                <a:gd name="connsiteX8" fmla="*/ 2768173 w 3253176"/>
                <a:gd name="connsiteY8" fmla="*/ 78087 h 504335"/>
                <a:gd name="connsiteX9" fmla="*/ 2572257 w 3253176"/>
                <a:gd name="connsiteY9" fmla="*/ 108258 h 504335"/>
                <a:gd name="connsiteX10" fmla="*/ 2568074 w 3253176"/>
                <a:gd name="connsiteY10" fmla="*/ 108891 h 504335"/>
                <a:gd name="connsiteX11" fmla="*/ 2346932 w 3253176"/>
                <a:gd name="connsiteY11" fmla="*/ 142928 h 504335"/>
                <a:gd name="connsiteX12" fmla="*/ 2342115 w 3253176"/>
                <a:gd name="connsiteY12" fmla="*/ 143689 h 504335"/>
                <a:gd name="connsiteX13" fmla="*/ 2090676 w 3253176"/>
                <a:gd name="connsiteY13" fmla="*/ 182415 h 504335"/>
                <a:gd name="connsiteX14" fmla="*/ 2085162 w 3253176"/>
                <a:gd name="connsiteY14" fmla="*/ 183239 h 504335"/>
                <a:gd name="connsiteX15" fmla="*/ 1796644 w 3253176"/>
                <a:gd name="connsiteY15" fmla="*/ 227671 h 504335"/>
                <a:gd name="connsiteX16" fmla="*/ 1790369 w 3253176"/>
                <a:gd name="connsiteY16" fmla="*/ 228621 h 504335"/>
                <a:gd name="connsiteX17" fmla="*/ 1455835 w 3253176"/>
                <a:gd name="connsiteY17" fmla="*/ 280151 h 504335"/>
                <a:gd name="connsiteX18" fmla="*/ 1448483 w 3253176"/>
                <a:gd name="connsiteY18" fmla="*/ 281292 h 504335"/>
                <a:gd name="connsiteX19" fmla="*/ 1056208 w 3253176"/>
                <a:gd name="connsiteY19" fmla="*/ 341696 h 504335"/>
                <a:gd name="connsiteX20" fmla="*/ 1047461 w 3253176"/>
                <a:gd name="connsiteY20" fmla="*/ 343027 h 504335"/>
                <a:gd name="connsiteX21" fmla="*/ 580902 w 3253176"/>
                <a:gd name="connsiteY21" fmla="*/ 414903 h 504335"/>
                <a:gd name="connsiteX22" fmla="*/ 570507 w 3253176"/>
                <a:gd name="connsiteY22" fmla="*/ 416487 h 504335"/>
                <a:gd name="connsiteX23" fmla="*/ 6275 w 3253176"/>
                <a:gd name="connsiteY23" fmla="*/ 503385 h 504335"/>
                <a:gd name="connsiteX24" fmla="*/ 0 w 3253176"/>
                <a:gd name="connsiteY24" fmla="*/ 504336 h 504335"/>
                <a:gd name="connsiteX25" fmla="*/ 0 w 3253176"/>
                <a:gd name="connsiteY25" fmla="*/ 497110 h 504335"/>
                <a:gd name="connsiteX26" fmla="*/ 6275 w 3253176"/>
                <a:gd name="connsiteY26" fmla="*/ 496159 h 504335"/>
                <a:gd name="connsiteX27" fmla="*/ 570507 w 3253176"/>
                <a:gd name="connsiteY27" fmla="*/ 409896 h 504335"/>
                <a:gd name="connsiteX28" fmla="*/ 580902 w 3253176"/>
                <a:gd name="connsiteY28" fmla="*/ 408311 h 504335"/>
                <a:gd name="connsiteX29" fmla="*/ 1047461 w 3253176"/>
                <a:gd name="connsiteY29" fmla="*/ 337069 h 504335"/>
                <a:gd name="connsiteX30" fmla="*/ 1056208 w 3253176"/>
                <a:gd name="connsiteY30" fmla="*/ 335675 h 504335"/>
                <a:gd name="connsiteX31" fmla="*/ 1448483 w 3253176"/>
                <a:gd name="connsiteY31" fmla="*/ 275778 h 504335"/>
                <a:gd name="connsiteX32" fmla="*/ 1455835 w 3253176"/>
                <a:gd name="connsiteY32" fmla="*/ 274637 h 504335"/>
                <a:gd name="connsiteX33" fmla="*/ 1790369 w 3253176"/>
                <a:gd name="connsiteY33" fmla="*/ 223551 h 504335"/>
                <a:gd name="connsiteX34" fmla="*/ 1796644 w 3253176"/>
                <a:gd name="connsiteY34" fmla="*/ 222537 h 504335"/>
                <a:gd name="connsiteX35" fmla="*/ 2085162 w 3253176"/>
                <a:gd name="connsiteY35" fmla="*/ 178486 h 504335"/>
                <a:gd name="connsiteX36" fmla="*/ 2090676 w 3253176"/>
                <a:gd name="connsiteY36" fmla="*/ 177662 h 504335"/>
                <a:gd name="connsiteX37" fmla="*/ 2342115 w 3253176"/>
                <a:gd name="connsiteY37" fmla="*/ 139188 h 504335"/>
                <a:gd name="connsiteX38" fmla="*/ 2346932 w 3253176"/>
                <a:gd name="connsiteY38" fmla="*/ 138491 h 504335"/>
                <a:gd name="connsiteX39" fmla="*/ 2568074 w 3253176"/>
                <a:gd name="connsiteY39" fmla="*/ 104708 h 504335"/>
                <a:gd name="connsiteX40" fmla="*/ 2572257 w 3253176"/>
                <a:gd name="connsiteY40" fmla="*/ 104075 h 504335"/>
                <a:gd name="connsiteX41" fmla="*/ 2768173 w 3253176"/>
                <a:gd name="connsiteY41" fmla="*/ 74094 h 504335"/>
                <a:gd name="connsiteX42" fmla="*/ 2771976 w 3253176"/>
                <a:gd name="connsiteY42" fmla="*/ 73524 h 504335"/>
                <a:gd name="connsiteX43" fmla="*/ 2946785 w 3253176"/>
                <a:gd name="connsiteY43" fmla="*/ 46840 h 504335"/>
                <a:gd name="connsiteX44" fmla="*/ 2950144 w 3253176"/>
                <a:gd name="connsiteY44" fmla="*/ 46333 h 504335"/>
                <a:gd name="connsiteX45" fmla="*/ 3107080 w 3253176"/>
                <a:gd name="connsiteY45" fmla="*/ 22311 h 504335"/>
                <a:gd name="connsiteX46" fmla="*/ 3110122 w 3253176"/>
                <a:gd name="connsiteY46" fmla="*/ 21867 h 504335"/>
                <a:gd name="connsiteX47" fmla="*/ 3251845 w 3253176"/>
                <a:gd name="connsiteY47" fmla="*/ 254 h 504335"/>
                <a:gd name="connsiteX48" fmla="*/ 3253177 w 3253176"/>
                <a:gd name="connsiteY48" fmla="*/ 0 h 50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504335">
                  <a:moveTo>
                    <a:pt x="3253177" y="0"/>
                  </a:moveTo>
                  <a:lnTo>
                    <a:pt x="3253177" y="3359"/>
                  </a:lnTo>
                  <a:lnTo>
                    <a:pt x="3251845" y="3613"/>
                  </a:lnTo>
                  <a:lnTo>
                    <a:pt x="3110122" y="25416"/>
                  </a:lnTo>
                  <a:lnTo>
                    <a:pt x="3107080" y="25860"/>
                  </a:lnTo>
                  <a:lnTo>
                    <a:pt x="2950144" y="50072"/>
                  </a:lnTo>
                  <a:lnTo>
                    <a:pt x="2946785" y="50580"/>
                  </a:lnTo>
                  <a:lnTo>
                    <a:pt x="2771976" y="77517"/>
                  </a:lnTo>
                  <a:lnTo>
                    <a:pt x="2768173" y="78087"/>
                  </a:lnTo>
                  <a:lnTo>
                    <a:pt x="2572257" y="108258"/>
                  </a:lnTo>
                  <a:lnTo>
                    <a:pt x="2568074" y="108891"/>
                  </a:lnTo>
                  <a:lnTo>
                    <a:pt x="2346932" y="142928"/>
                  </a:lnTo>
                  <a:lnTo>
                    <a:pt x="2342115" y="143689"/>
                  </a:lnTo>
                  <a:lnTo>
                    <a:pt x="2090676" y="182415"/>
                  </a:lnTo>
                  <a:lnTo>
                    <a:pt x="2085162" y="183239"/>
                  </a:lnTo>
                  <a:lnTo>
                    <a:pt x="1796644" y="227671"/>
                  </a:lnTo>
                  <a:lnTo>
                    <a:pt x="1790369" y="228621"/>
                  </a:lnTo>
                  <a:lnTo>
                    <a:pt x="1455835" y="280151"/>
                  </a:lnTo>
                  <a:lnTo>
                    <a:pt x="1448483" y="281292"/>
                  </a:lnTo>
                  <a:lnTo>
                    <a:pt x="1056208" y="341696"/>
                  </a:lnTo>
                  <a:lnTo>
                    <a:pt x="1047461" y="343027"/>
                  </a:lnTo>
                  <a:lnTo>
                    <a:pt x="580902" y="414903"/>
                  </a:lnTo>
                  <a:lnTo>
                    <a:pt x="570507" y="416487"/>
                  </a:lnTo>
                  <a:lnTo>
                    <a:pt x="6275" y="503385"/>
                  </a:lnTo>
                  <a:lnTo>
                    <a:pt x="0" y="504336"/>
                  </a:lnTo>
                  <a:lnTo>
                    <a:pt x="0" y="497110"/>
                  </a:lnTo>
                  <a:lnTo>
                    <a:pt x="6275" y="496159"/>
                  </a:lnTo>
                  <a:lnTo>
                    <a:pt x="570507" y="409896"/>
                  </a:lnTo>
                  <a:lnTo>
                    <a:pt x="580902" y="408311"/>
                  </a:lnTo>
                  <a:lnTo>
                    <a:pt x="1047461" y="337069"/>
                  </a:lnTo>
                  <a:lnTo>
                    <a:pt x="1056208" y="335675"/>
                  </a:lnTo>
                  <a:lnTo>
                    <a:pt x="1448483" y="275778"/>
                  </a:lnTo>
                  <a:lnTo>
                    <a:pt x="1455835" y="274637"/>
                  </a:lnTo>
                  <a:lnTo>
                    <a:pt x="1790369" y="223551"/>
                  </a:lnTo>
                  <a:lnTo>
                    <a:pt x="1796644" y="222537"/>
                  </a:lnTo>
                  <a:lnTo>
                    <a:pt x="2085162" y="178486"/>
                  </a:lnTo>
                  <a:lnTo>
                    <a:pt x="2090676" y="177662"/>
                  </a:lnTo>
                  <a:lnTo>
                    <a:pt x="2342115" y="139188"/>
                  </a:lnTo>
                  <a:lnTo>
                    <a:pt x="2346932" y="138491"/>
                  </a:lnTo>
                  <a:lnTo>
                    <a:pt x="2568074" y="104708"/>
                  </a:lnTo>
                  <a:lnTo>
                    <a:pt x="2572257" y="104075"/>
                  </a:lnTo>
                  <a:lnTo>
                    <a:pt x="2768173" y="74094"/>
                  </a:lnTo>
                  <a:lnTo>
                    <a:pt x="2771976" y="73524"/>
                  </a:lnTo>
                  <a:lnTo>
                    <a:pt x="2946785" y="46840"/>
                  </a:lnTo>
                  <a:lnTo>
                    <a:pt x="2950144" y="46333"/>
                  </a:lnTo>
                  <a:lnTo>
                    <a:pt x="3107080" y="22311"/>
                  </a:lnTo>
                  <a:lnTo>
                    <a:pt x="3110122" y="21867"/>
                  </a:lnTo>
                  <a:lnTo>
                    <a:pt x="3251845" y="254"/>
                  </a:lnTo>
                  <a:lnTo>
                    <a:pt x="325317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2823AC09-7D42-4E29-85F8-41E3CF2E4991}"/>
                </a:ext>
              </a:extLst>
            </p:cNvPr>
            <p:cNvSpPr/>
            <p:nvPr/>
          </p:nvSpPr>
          <p:spPr>
            <a:xfrm>
              <a:off x="14374" y="4150294"/>
              <a:ext cx="3253176" cy="836967"/>
            </a:xfrm>
            <a:custGeom>
              <a:avLst/>
              <a:gdLst>
                <a:gd name="connsiteX0" fmla="*/ 3253177 w 3253176"/>
                <a:gd name="connsiteY0" fmla="*/ 0 h 836967"/>
                <a:gd name="connsiteX1" fmla="*/ 3253177 w 3253176"/>
                <a:gd name="connsiteY1" fmla="*/ 3359 h 836967"/>
                <a:gd name="connsiteX2" fmla="*/ 3251845 w 3253176"/>
                <a:gd name="connsiteY2" fmla="*/ 3740 h 836967"/>
                <a:gd name="connsiteX3" fmla="*/ 3110122 w 3253176"/>
                <a:gd name="connsiteY3" fmla="*/ 40058 h 836967"/>
                <a:gd name="connsiteX4" fmla="*/ 3107080 w 3253176"/>
                <a:gd name="connsiteY4" fmla="*/ 40818 h 836967"/>
                <a:gd name="connsiteX5" fmla="*/ 2950144 w 3253176"/>
                <a:gd name="connsiteY5" fmla="*/ 81067 h 836967"/>
                <a:gd name="connsiteX6" fmla="*/ 2946785 w 3253176"/>
                <a:gd name="connsiteY6" fmla="*/ 81890 h 836967"/>
                <a:gd name="connsiteX7" fmla="*/ 2771976 w 3253176"/>
                <a:gd name="connsiteY7" fmla="*/ 126702 h 836967"/>
                <a:gd name="connsiteX8" fmla="*/ 2768173 w 3253176"/>
                <a:gd name="connsiteY8" fmla="*/ 127653 h 836967"/>
                <a:gd name="connsiteX9" fmla="*/ 2572257 w 3253176"/>
                <a:gd name="connsiteY9" fmla="*/ 177852 h 836967"/>
                <a:gd name="connsiteX10" fmla="*/ 2568074 w 3253176"/>
                <a:gd name="connsiteY10" fmla="*/ 178929 h 836967"/>
                <a:gd name="connsiteX11" fmla="*/ 2346932 w 3253176"/>
                <a:gd name="connsiteY11" fmla="*/ 235593 h 836967"/>
                <a:gd name="connsiteX12" fmla="*/ 2342115 w 3253176"/>
                <a:gd name="connsiteY12" fmla="*/ 236861 h 836967"/>
                <a:gd name="connsiteX13" fmla="*/ 2090676 w 3253176"/>
                <a:gd name="connsiteY13" fmla="*/ 301258 h 836967"/>
                <a:gd name="connsiteX14" fmla="*/ 2085162 w 3253176"/>
                <a:gd name="connsiteY14" fmla="*/ 302652 h 836967"/>
                <a:gd name="connsiteX15" fmla="*/ 1796644 w 3253176"/>
                <a:gd name="connsiteY15" fmla="*/ 376619 h 836967"/>
                <a:gd name="connsiteX16" fmla="*/ 1790369 w 3253176"/>
                <a:gd name="connsiteY16" fmla="*/ 378204 h 836967"/>
                <a:gd name="connsiteX17" fmla="*/ 1455835 w 3253176"/>
                <a:gd name="connsiteY17" fmla="*/ 463961 h 836967"/>
                <a:gd name="connsiteX18" fmla="*/ 1448483 w 3253176"/>
                <a:gd name="connsiteY18" fmla="*/ 465799 h 836967"/>
                <a:gd name="connsiteX19" fmla="*/ 1056208 w 3253176"/>
                <a:gd name="connsiteY19" fmla="*/ 566324 h 836967"/>
                <a:gd name="connsiteX20" fmla="*/ 1047461 w 3253176"/>
                <a:gd name="connsiteY20" fmla="*/ 568606 h 836967"/>
                <a:gd name="connsiteX21" fmla="*/ 580902 w 3253176"/>
                <a:gd name="connsiteY21" fmla="*/ 688145 h 836967"/>
                <a:gd name="connsiteX22" fmla="*/ 570507 w 3253176"/>
                <a:gd name="connsiteY22" fmla="*/ 690807 h 836967"/>
                <a:gd name="connsiteX23" fmla="*/ 6275 w 3253176"/>
                <a:gd name="connsiteY23" fmla="*/ 835383 h 836967"/>
                <a:gd name="connsiteX24" fmla="*/ 0 w 3253176"/>
                <a:gd name="connsiteY24" fmla="*/ 836968 h 836967"/>
                <a:gd name="connsiteX25" fmla="*/ 0 w 3253176"/>
                <a:gd name="connsiteY25" fmla="*/ 829742 h 836967"/>
                <a:gd name="connsiteX26" fmla="*/ 6275 w 3253176"/>
                <a:gd name="connsiteY26" fmla="*/ 828158 h 836967"/>
                <a:gd name="connsiteX27" fmla="*/ 570507 w 3253176"/>
                <a:gd name="connsiteY27" fmla="*/ 684216 h 836967"/>
                <a:gd name="connsiteX28" fmla="*/ 580902 w 3253176"/>
                <a:gd name="connsiteY28" fmla="*/ 681617 h 836967"/>
                <a:gd name="connsiteX29" fmla="*/ 1047461 w 3253176"/>
                <a:gd name="connsiteY29" fmla="*/ 562584 h 836967"/>
                <a:gd name="connsiteX30" fmla="*/ 1056208 w 3253176"/>
                <a:gd name="connsiteY30" fmla="*/ 560366 h 836967"/>
                <a:gd name="connsiteX31" fmla="*/ 1448483 w 3253176"/>
                <a:gd name="connsiteY31" fmla="*/ 460285 h 836967"/>
                <a:gd name="connsiteX32" fmla="*/ 1455835 w 3253176"/>
                <a:gd name="connsiteY32" fmla="*/ 458447 h 836967"/>
                <a:gd name="connsiteX33" fmla="*/ 1790369 w 3253176"/>
                <a:gd name="connsiteY33" fmla="*/ 373133 h 836967"/>
                <a:gd name="connsiteX34" fmla="*/ 1796644 w 3253176"/>
                <a:gd name="connsiteY34" fmla="*/ 371485 h 836967"/>
                <a:gd name="connsiteX35" fmla="*/ 2085162 w 3253176"/>
                <a:gd name="connsiteY35" fmla="*/ 297898 h 836967"/>
                <a:gd name="connsiteX36" fmla="*/ 2090676 w 3253176"/>
                <a:gd name="connsiteY36" fmla="*/ 296504 h 836967"/>
                <a:gd name="connsiteX37" fmla="*/ 2342115 w 3253176"/>
                <a:gd name="connsiteY37" fmla="*/ 232361 h 836967"/>
                <a:gd name="connsiteX38" fmla="*/ 2346932 w 3253176"/>
                <a:gd name="connsiteY38" fmla="*/ 231157 h 836967"/>
                <a:gd name="connsiteX39" fmla="*/ 2568074 w 3253176"/>
                <a:gd name="connsiteY39" fmla="*/ 174746 h 836967"/>
                <a:gd name="connsiteX40" fmla="*/ 2572257 w 3253176"/>
                <a:gd name="connsiteY40" fmla="*/ 173669 h 836967"/>
                <a:gd name="connsiteX41" fmla="*/ 2768173 w 3253176"/>
                <a:gd name="connsiteY41" fmla="*/ 123723 h 836967"/>
                <a:gd name="connsiteX42" fmla="*/ 2771976 w 3253176"/>
                <a:gd name="connsiteY42" fmla="*/ 122772 h 836967"/>
                <a:gd name="connsiteX43" fmla="*/ 2946785 w 3253176"/>
                <a:gd name="connsiteY43" fmla="*/ 78151 h 836967"/>
                <a:gd name="connsiteX44" fmla="*/ 2950144 w 3253176"/>
                <a:gd name="connsiteY44" fmla="*/ 77327 h 836967"/>
                <a:gd name="connsiteX45" fmla="*/ 3107080 w 3253176"/>
                <a:gd name="connsiteY45" fmla="*/ 37269 h 836967"/>
                <a:gd name="connsiteX46" fmla="*/ 3110122 w 3253176"/>
                <a:gd name="connsiteY46" fmla="*/ 36508 h 836967"/>
                <a:gd name="connsiteX47" fmla="*/ 3251845 w 3253176"/>
                <a:gd name="connsiteY47" fmla="*/ 380 h 836967"/>
                <a:gd name="connsiteX48" fmla="*/ 3253177 w 3253176"/>
                <a:gd name="connsiteY48" fmla="*/ 0 h 83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836967">
                  <a:moveTo>
                    <a:pt x="3253177" y="0"/>
                  </a:moveTo>
                  <a:lnTo>
                    <a:pt x="3253177" y="3359"/>
                  </a:lnTo>
                  <a:lnTo>
                    <a:pt x="3251845" y="3740"/>
                  </a:lnTo>
                  <a:lnTo>
                    <a:pt x="3110122" y="40058"/>
                  </a:lnTo>
                  <a:lnTo>
                    <a:pt x="3107080" y="40818"/>
                  </a:lnTo>
                  <a:lnTo>
                    <a:pt x="2950144" y="81067"/>
                  </a:lnTo>
                  <a:lnTo>
                    <a:pt x="2946785" y="81890"/>
                  </a:lnTo>
                  <a:lnTo>
                    <a:pt x="2771976" y="126702"/>
                  </a:lnTo>
                  <a:lnTo>
                    <a:pt x="2768173" y="127653"/>
                  </a:lnTo>
                  <a:lnTo>
                    <a:pt x="2572257" y="177852"/>
                  </a:lnTo>
                  <a:lnTo>
                    <a:pt x="2568074" y="178929"/>
                  </a:lnTo>
                  <a:lnTo>
                    <a:pt x="2346932" y="235593"/>
                  </a:lnTo>
                  <a:lnTo>
                    <a:pt x="2342115" y="236861"/>
                  </a:lnTo>
                  <a:lnTo>
                    <a:pt x="2090676" y="301258"/>
                  </a:lnTo>
                  <a:lnTo>
                    <a:pt x="2085162" y="302652"/>
                  </a:lnTo>
                  <a:lnTo>
                    <a:pt x="1796644" y="376619"/>
                  </a:lnTo>
                  <a:lnTo>
                    <a:pt x="1790369" y="378204"/>
                  </a:lnTo>
                  <a:lnTo>
                    <a:pt x="1455835" y="463961"/>
                  </a:lnTo>
                  <a:lnTo>
                    <a:pt x="1448483" y="465799"/>
                  </a:lnTo>
                  <a:lnTo>
                    <a:pt x="1056208" y="566324"/>
                  </a:lnTo>
                  <a:lnTo>
                    <a:pt x="1047461" y="568606"/>
                  </a:lnTo>
                  <a:lnTo>
                    <a:pt x="580902" y="688145"/>
                  </a:lnTo>
                  <a:lnTo>
                    <a:pt x="570507" y="690807"/>
                  </a:lnTo>
                  <a:lnTo>
                    <a:pt x="6275" y="835383"/>
                  </a:lnTo>
                  <a:lnTo>
                    <a:pt x="0" y="836968"/>
                  </a:lnTo>
                  <a:lnTo>
                    <a:pt x="0" y="829742"/>
                  </a:lnTo>
                  <a:lnTo>
                    <a:pt x="6275" y="828158"/>
                  </a:lnTo>
                  <a:lnTo>
                    <a:pt x="570507" y="684216"/>
                  </a:lnTo>
                  <a:lnTo>
                    <a:pt x="580902" y="681617"/>
                  </a:lnTo>
                  <a:lnTo>
                    <a:pt x="1047461" y="562584"/>
                  </a:lnTo>
                  <a:lnTo>
                    <a:pt x="1056208" y="560366"/>
                  </a:lnTo>
                  <a:lnTo>
                    <a:pt x="1448483" y="460285"/>
                  </a:lnTo>
                  <a:lnTo>
                    <a:pt x="1455835" y="458447"/>
                  </a:lnTo>
                  <a:lnTo>
                    <a:pt x="1790369" y="373133"/>
                  </a:lnTo>
                  <a:lnTo>
                    <a:pt x="1796644" y="371485"/>
                  </a:lnTo>
                  <a:lnTo>
                    <a:pt x="2085162" y="297898"/>
                  </a:lnTo>
                  <a:lnTo>
                    <a:pt x="2090676" y="296504"/>
                  </a:lnTo>
                  <a:lnTo>
                    <a:pt x="2342115" y="232361"/>
                  </a:lnTo>
                  <a:lnTo>
                    <a:pt x="2346932" y="231157"/>
                  </a:lnTo>
                  <a:lnTo>
                    <a:pt x="2568074" y="174746"/>
                  </a:lnTo>
                  <a:lnTo>
                    <a:pt x="2572257" y="173669"/>
                  </a:lnTo>
                  <a:lnTo>
                    <a:pt x="2768173" y="123723"/>
                  </a:lnTo>
                  <a:lnTo>
                    <a:pt x="2771976" y="122772"/>
                  </a:lnTo>
                  <a:lnTo>
                    <a:pt x="2946785" y="78151"/>
                  </a:lnTo>
                  <a:lnTo>
                    <a:pt x="2950144" y="77327"/>
                  </a:lnTo>
                  <a:lnTo>
                    <a:pt x="3107080" y="37269"/>
                  </a:lnTo>
                  <a:lnTo>
                    <a:pt x="3110122" y="36508"/>
                  </a:lnTo>
                  <a:lnTo>
                    <a:pt x="3251845" y="380"/>
                  </a:lnTo>
                  <a:lnTo>
                    <a:pt x="325317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E86F8FB9-0FAE-460E-8D90-9B9A31924A46}"/>
                </a:ext>
              </a:extLst>
            </p:cNvPr>
            <p:cNvSpPr/>
            <p:nvPr/>
          </p:nvSpPr>
          <p:spPr>
            <a:xfrm>
              <a:off x="14374" y="4439509"/>
              <a:ext cx="3253176" cy="1169662"/>
            </a:xfrm>
            <a:custGeom>
              <a:avLst/>
              <a:gdLst>
                <a:gd name="connsiteX0" fmla="*/ 3253177 w 3253176"/>
                <a:gd name="connsiteY0" fmla="*/ 0 h 1169662"/>
                <a:gd name="connsiteX1" fmla="*/ 3253177 w 3253176"/>
                <a:gd name="connsiteY1" fmla="*/ 3359 h 1169662"/>
                <a:gd name="connsiteX2" fmla="*/ 3251845 w 3253176"/>
                <a:gd name="connsiteY2" fmla="*/ 3866 h 1169662"/>
                <a:gd name="connsiteX3" fmla="*/ 3110122 w 3253176"/>
                <a:gd name="connsiteY3" fmla="*/ 54636 h 1169662"/>
                <a:gd name="connsiteX4" fmla="*/ 3107080 w 3253176"/>
                <a:gd name="connsiteY4" fmla="*/ 55777 h 1169662"/>
                <a:gd name="connsiteX5" fmla="*/ 2950144 w 3253176"/>
                <a:gd name="connsiteY5" fmla="*/ 111997 h 1169662"/>
                <a:gd name="connsiteX6" fmla="*/ 2946785 w 3253176"/>
                <a:gd name="connsiteY6" fmla="*/ 113201 h 1169662"/>
                <a:gd name="connsiteX7" fmla="*/ 2771976 w 3253176"/>
                <a:gd name="connsiteY7" fmla="*/ 175887 h 1169662"/>
                <a:gd name="connsiteX8" fmla="*/ 2768173 w 3253176"/>
                <a:gd name="connsiteY8" fmla="*/ 177218 h 1169662"/>
                <a:gd name="connsiteX9" fmla="*/ 2572257 w 3253176"/>
                <a:gd name="connsiteY9" fmla="*/ 247509 h 1169662"/>
                <a:gd name="connsiteX10" fmla="*/ 2568074 w 3253176"/>
                <a:gd name="connsiteY10" fmla="*/ 249030 h 1169662"/>
                <a:gd name="connsiteX11" fmla="*/ 2346932 w 3253176"/>
                <a:gd name="connsiteY11" fmla="*/ 328258 h 1169662"/>
                <a:gd name="connsiteX12" fmla="*/ 2342115 w 3253176"/>
                <a:gd name="connsiteY12" fmla="*/ 329970 h 1169662"/>
                <a:gd name="connsiteX13" fmla="*/ 2090676 w 3253176"/>
                <a:gd name="connsiteY13" fmla="*/ 420163 h 1169662"/>
                <a:gd name="connsiteX14" fmla="*/ 2085162 w 3253176"/>
                <a:gd name="connsiteY14" fmla="*/ 422129 h 1169662"/>
                <a:gd name="connsiteX15" fmla="*/ 1796644 w 3253176"/>
                <a:gd name="connsiteY15" fmla="*/ 525569 h 1169662"/>
                <a:gd name="connsiteX16" fmla="*/ 1790369 w 3253176"/>
                <a:gd name="connsiteY16" fmla="*/ 527787 h 1169662"/>
                <a:gd name="connsiteX17" fmla="*/ 1455835 w 3253176"/>
                <a:gd name="connsiteY17" fmla="*/ 647707 h 1169662"/>
                <a:gd name="connsiteX18" fmla="*/ 1448483 w 3253176"/>
                <a:gd name="connsiteY18" fmla="*/ 650369 h 1169662"/>
                <a:gd name="connsiteX19" fmla="*/ 1056208 w 3253176"/>
                <a:gd name="connsiteY19" fmla="*/ 791015 h 1169662"/>
                <a:gd name="connsiteX20" fmla="*/ 1047461 w 3253176"/>
                <a:gd name="connsiteY20" fmla="*/ 794121 h 1169662"/>
                <a:gd name="connsiteX21" fmla="*/ 580902 w 3253176"/>
                <a:gd name="connsiteY21" fmla="*/ 961388 h 1169662"/>
                <a:gd name="connsiteX22" fmla="*/ 570507 w 3253176"/>
                <a:gd name="connsiteY22" fmla="*/ 965127 h 1169662"/>
                <a:gd name="connsiteX23" fmla="*/ 6275 w 3253176"/>
                <a:gd name="connsiteY23" fmla="*/ 1167381 h 1169662"/>
                <a:gd name="connsiteX24" fmla="*/ 0 w 3253176"/>
                <a:gd name="connsiteY24" fmla="*/ 1169663 h 1169662"/>
                <a:gd name="connsiteX25" fmla="*/ 0 w 3253176"/>
                <a:gd name="connsiteY25" fmla="*/ 1162374 h 1169662"/>
                <a:gd name="connsiteX26" fmla="*/ 6275 w 3253176"/>
                <a:gd name="connsiteY26" fmla="*/ 1160155 h 1169662"/>
                <a:gd name="connsiteX27" fmla="*/ 570507 w 3253176"/>
                <a:gd name="connsiteY27" fmla="*/ 958535 h 1169662"/>
                <a:gd name="connsiteX28" fmla="*/ 580902 w 3253176"/>
                <a:gd name="connsiteY28" fmla="*/ 954859 h 1169662"/>
                <a:gd name="connsiteX29" fmla="*/ 1047461 w 3253176"/>
                <a:gd name="connsiteY29" fmla="*/ 788163 h 1169662"/>
                <a:gd name="connsiteX30" fmla="*/ 1056208 w 3253176"/>
                <a:gd name="connsiteY30" fmla="*/ 784994 h 1169662"/>
                <a:gd name="connsiteX31" fmla="*/ 1448483 w 3253176"/>
                <a:gd name="connsiteY31" fmla="*/ 644855 h 1169662"/>
                <a:gd name="connsiteX32" fmla="*/ 1455835 w 3253176"/>
                <a:gd name="connsiteY32" fmla="*/ 642193 h 1169662"/>
                <a:gd name="connsiteX33" fmla="*/ 1790369 w 3253176"/>
                <a:gd name="connsiteY33" fmla="*/ 522717 h 1169662"/>
                <a:gd name="connsiteX34" fmla="*/ 1796644 w 3253176"/>
                <a:gd name="connsiteY34" fmla="*/ 520435 h 1169662"/>
                <a:gd name="connsiteX35" fmla="*/ 2085162 w 3253176"/>
                <a:gd name="connsiteY35" fmla="*/ 417375 h 1169662"/>
                <a:gd name="connsiteX36" fmla="*/ 2090676 w 3253176"/>
                <a:gd name="connsiteY36" fmla="*/ 415410 h 1169662"/>
                <a:gd name="connsiteX37" fmla="*/ 2342115 w 3253176"/>
                <a:gd name="connsiteY37" fmla="*/ 325533 h 1169662"/>
                <a:gd name="connsiteX38" fmla="*/ 2346932 w 3253176"/>
                <a:gd name="connsiteY38" fmla="*/ 323822 h 1169662"/>
                <a:gd name="connsiteX39" fmla="*/ 2568074 w 3253176"/>
                <a:gd name="connsiteY39" fmla="*/ 244784 h 1169662"/>
                <a:gd name="connsiteX40" fmla="*/ 2572257 w 3253176"/>
                <a:gd name="connsiteY40" fmla="*/ 243326 h 1169662"/>
                <a:gd name="connsiteX41" fmla="*/ 2768173 w 3253176"/>
                <a:gd name="connsiteY41" fmla="*/ 173288 h 1169662"/>
                <a:gd name="connsiteX42" fmla="*/ 2771976 w 3253176"/>
                <a:gd name="connsiteY42" fmla="*/ 171957 h 1169662"/>
                <a:gd name="connsiteX43" fmla="*/ 2946785 w 3253176"/>
                <a:gd name="connsiteY43" fmla="*/ 109462 h 1169662"/>
                <a:gd name="connsiteX44" fmla="*/ 2950144 w 3253176"/>
                <a:gd name="connsiteY44" fmla="*/ 108258 h 1169662"/>
                <a:gd name="connsiteX45" fmla="*/ 3107080 w 3253176"/>
                <a:gd name="connsiteY45" fmla="*/ 52227 h 1169662"/>
                <a:gd name="connsiteX46" fmla="*/ 3110122 w 3253176"/>
                <a:gd name="connsiteY46" fmla="*/ 51150 h 1169662"/>
                <a:gd name="connsiteX47" fmla="*/ 3251845 w 3253176"/>
                <a:gd name="connsiteY47" fmla="*/ 507 h 1169662"/>
                <a:gd name="connsiteX48" fmla="*/ 3253177 w 3253176"/>
                <a:gd name="connsiteY48" fmla="*/ 0 h 116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169662">
                  <a:moveTo>
                    <a:pt x="3253177" y="0"/>
                  </a:moveTo>
                  <a:lnTo>
                    <a:pt x="3253177" y="3359"/>
                  </a:lnTo>
                  <a:lnTo>
                    <a:pt x="3251845" y="3866"/>
                  </a:lnTo>
                  <a:lnTo>
                    <a:pt x="3110122" y="54636"/>
                  </a:lnTo>
                  <a:lnTo>
                    <a:pt x="3107080" y="55777"/>
                  </a:lnTo>
                  <a:lnTo>
                    <a:pt x="2950144" y="111997"/>
                  </a:lnTo>
                  <a:lnTo>
                    <a:pt x="2946785" y="113201"/>
                  </a:lnTo>
                  <a:lnTo>
                    <a:pt x="2771976" y="175887"/>
                  </a:lnTo>
                  <a:lnTo>
                    <a:pt x="2768173" y="177218"/>
                  </a:lnTo>
                  <a:lnTo>
                    <a:pt x="2572257" y="247509"/>
                  </a:lnTo>
                  <a:lnTo>
                    <a:pt x="2568074" y="249030"/>
                  </a:lnTo>
                  <a:lnTo>
                    <a:pt x="2346932" y="328258"/>
                  </a:lnTo>
                  <a:lnTo>
                    <a:pt x="2342115" y="329970"/>
                  </a:lnTo>
                  <a:lnTo>
                    <a:pt x="2090676" y="420163"/>
                  </a:lnTo>
                  <a:lnTo>
                    <a:pt x="2085162" y="422129"/>
                  </a:lnTo>
                  <a:lnTo>
                    <a:pt x="1796644" y="525569"/>
                  </a:lnTo>
                  <a:lnTo>
                    <a:pt x="1790369" y="527787"/>
                  </a:lnTo>
                  <a:lnTo>
                    <a:pt x="1455835" y="647707"/>
                  </a:lnTo>
                  <a:lnTo>
                    <a:pt x="1448483" y="650369"/>
                  </a:lnTo>
                  <a:lnTo>
                    <a:pt x="1056208" y="791015"/>
                  </a:lnTo>
                  <a:lnTo>
                    <a:pt x="1047461" y="794121"/>
                  </a:lnTo>
                  <a:lnTo>
                    <a:pt x="580902" y="961388"/>
                  </a:lnTo>
                  <a:lnTo>
                    <a:pt x="570507" y="965127"/>
                  </a:lnTo>
                  <a:lnTo>
                    <a:pt x="6275" y="1167381"/>
                  </a:lnTo>
                  <a:lnTo>
                    <a:pt x="0" y="1169663"/>
                  </a:lnTo>
                  <a:lnTo>
                    <a:pt x="0" y="1162374"/>
                  </a:lnTo>
                  <a:lnTo>
                    <a:pt x="6275" y="1160155"/>
                  </a:lnTo>
                  <a:lnTo>
                    <a:pt x="570507" y="958535"/>
                  </a:lnTo>
                  <a:lnTo>
                    <a:pt x="580902" y="954859"/>
                  </a:lnTo>
                  <a:lnTo>
                    <a:pt x="1047461" y="788163"/>
                  </a:lnTo>
                  <a:lnTo>
                    <a:pt x="1056208" y="784994"/>
                  </a:lnTo>
                  <a:lnTo>
                    <a:pt x="1448483" y="644855"/>
                  </a:lnTo>
                  <a:lnTo>
                    <a:pt x="1455835" y="642193"/>
                  </a:lnTo>
                  <a:lnTo>
                    <a:pt x="1790369" y="522717"/>
                  </a:lnTo>
                  <a:lnTo>
                    <a:pt x="1796644" y="520435"/>
                  </a:lnTo>
                  <a:lnTo>
                    <a:pt x="2085162" y="417375"/>
                  </a:lnTo>
                  <a:lnTo>
                    <a:pt x="2090676" y="415410"/>
                  </a:lnTo>
                  <a:lnTo>
                    <a:pt x="2342115" y="325533"/>
                  </a:lnTo>
                  <a:lnTo>
                    <a:pt x="2346932" y="323822"/>
                  </a:lnTo>
                  <a:lnTo>
                    <a:pt x="2568074" y="244784"/>
                  </a:lnTo>
                  <a:lnTo>
                    <a:pt x="2572257" y="243326"/>
                  </a:lnTo>
                  <a:lnTo>
                    <a:pt x="2768173" y="173288"/>
                  </a:lnTo>
                  <a:lnTo>
                    <a:pt x="2771976" y="171957"/>
                  </a:lnTo>
                  <a:lnTo>
                    <a:pt x="2946785" y="109462"/>
                  </a:lnTo>
                  <a:lnTo>
                    <a:pt x="2950144" y="108258"/>
                  </a:lnTo>
                  <a:lnTo>
                    <a:pt x="3107080" y="52227"/>
                  </a:lnTo>
                  <a:lnTo>
                    <a:pt x="3110122" y="51150"/>
                  </a:lnTo>
                  <a:lnTo>
                    <a:pt x="3251845" y="507"/>
                  </a:lnTo>
                  <a:lnTo>
                    <a:pt x="325317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F1C817F6-41CE-49A7-9860-E37575DE59BC}"/>
                </a:ext>
              </a:extLst>
            </p:cNvPr>
            <p:cNvSpPr/>
            <p:nvPr/>
          </p:nvSpPr>
          <p:spPr>
            <a:xfrm>
              <a:off x="14374" y="4728787"/>
              <a:ext cx="3253176" cy="1502295"/>
            </a:xfrm>
            <a:custGeom>
              <a:avLst/>
              <a:gdLst>
                <a:gd name="connsiteX0" fmla="*/ 3253177 w 3253176"/>
                <a:gd name="connsiteY0" fmla="*/ 0 h 1502295"/>
                <a:gd name="connsiteX1" fmla="*/ 3253177 w 3253176"/>
                <a:gd name="connsiteY1" fmla="*/ 3359 h 1502295"/>
                <a:gd name="connsiteX2" fmla="*/ 3251845 w 3253176"/>
                <a:gd name="connsiteY2" fmla="*/ 3993 h 1502295"/>
                <a:gd name="connsiteX3" fmla="*/ 3110122 w 3253176"/>
                <a:gd name="connsiteY3" fmla="*/ 69277 h 1502295"/>
                <a:gd name="connsiteX4" fmla="*/ 3107080 w 3253176"/>
                <a:gd name="connsiteY4" fmla="*/ 70671 h 1502295"/>
                <a:gd name="connsiteX5" fmla="*/ 2950144 w 3253176"/>
                <a:gd name="connsiteY5" fmla="*/ 142991 h 1502295"/>
                <a:gd name="connsiteX6" fmla="*/ 2946785 w 3253176"/>
                <a:gd name="connsiteY6" fmla="*/ 144512 h 1502295"/>
                <a:gd name="connsiteX7" fmla="*/ 2771976 w 3253176"/>
                <a:gd name="connsiteY7" fmla="*/ 225072 h 1502295"/>
                <a:gd name="connsiteX8" fmla="*/ 2768173 w 3253176"/>
                <a:gd name="connsiteY8" fmla="*/ 226846 h 1502295"/>
                <a:gd name="connsiteX9" fmla="*/ 2572257 w 3253176"/>
                <a:gd name="connsiteY9" fmla="*/ 317103 h 1502295"/>
                <a:gd name="connsiteX10" fmla="*/ 2568074 w 3253176"/>
                <a:gd name="connsiteY10" fmla="*/ 319005 h 1502295"/>
                <a:gd name="connsiteX11" fmla="*/ 2346932 w 3253176"/>
                <a:gd name="connsiteY11" fmla="*/ 420924 h 1502295"/>
                <a:gd name="connsiteX12" fmla="*/ 2342115 w 3253176"/>
                <a:gd name="connsiteY12" fmla="*/ 423142 h 1502295"/>
                <a:gd name="connsiteX13" fmla="*/ 2090676 w 3253176"/>
                <a:gd name="connsiteY13" fmla="*/ 539006 h 1502295"/>
                <a:gd name="connsiteX14" fmla="*/ 2085162 w 3253176"/>
                <a:gd name="connsiteY14" fmla="*/ 541541 h 1502295"/>
                <a:gd name="connsiteX15" fmla="*/ 1796644 w 3253176"/>
                <a:gd name="connsiteY15" fmla="*/ 674454 h 1502295"/>
                <a:gd name="connsiteX16" fmla="*/ 1790369 w 3253176"/>
                <a:gd name="connsiteY16" fmla="*/ 677370 h 1502295"/>
                <a:gd name="connsiteX17" fmla="*/ 1455835 w 3253176"/>
                <a:gd name="connsiteY17" fmla="*/ 831517 h 1502295"/>
                <a:gd name="connsiteX18" fmla="*/ 1448483 w 3253176"/>
                <a:gd name="connsiteY18" fmla="*/ 834876 h 1502295"/>
                <a:gd name="connsiteX19" fmla="*/ 1056208 w 3253176"/>
                <a:gd name="connsiteY19" fmla="*/ 1015643 h 1502295"/>
                <a:gd name="connsiteX20" fmla="*/ 1047461 w 3253176"/>
                <a:gd name="connsiteY20" fmla="*/ 1019700 h 1502295"/>
                <a:gd name="connsiteX21" fmla="*/ 580902 w 3253176"/>
                <a:gd name="connsiteY21" fmla="*/ 1234630 h 1502295"/>
                <a:gd name="connsiteX22" fmla="*/ 570507 w 3253176"/>
                <a:gd name="connsiteY22" fmla="*/ 1239447 h 1502295"/>
                <a:gd name="connsiteX23" fmla="*/ 6275 w 3253176"/>
                <a:gd name="connsiteY23" fmla="*/ 1499379 h 1502295"/>
                <a:gd name="connsiteX24" fmla="*/ 0 w 3253176"/>
                <a:gd name="connsiteY24" fmla="*/ 1502295 h 1502295"/>
                <a:gd name="connsiteX25" fmla="*/ 0 w 3253176"/>
                <a:gd name="connsiteY25" fmla="*/ 1495069 h 1502295"/>
                <a:gd name="connsiteX26" fmla="*/ 6275 w 3253176"/>
                <a:gd name="connsiteY26" fmla="*/ 1492154 h 1502295"/>
                <a:gd name="connsiteX27" fmla="*/ 570507 w 3253176"/>
                <a:gd name="connsiteY27" fmla="*/ 1232856 h 1502295"/>
                <a:gd name="connsiteX28" fmla="*/ 580902 w 3253176"/>
                <a:gd name="connsiteY28" fmla="*/ 1228102 h 1502295"/>
                <a:gd name="connsiteX29" fmla="*/ 1047461 w 3253176"/>
                <a:gd name="connsiteY29" fmla="*/ 1013678 h 1502295"/>
                <a:gd name="connsiteX30" fmla="*/ 1056208 w 3253176"/>
                <a:gd name="connsiteY30" fmla="*/ 1009622 h 1502295"/>
                <a:gd name="connsiteX31" fmla="*/ 1448483 w 3253176"/>
                <a:gd name="connsiteY31" fmla="*/ 829362 h 1502295"/>
                <a:gd name="connsiteX32" fmla="*/ 1455835 w 3253176"/>
                <a:gd name="connsiteY32" fmla="*/ 826002 h 1502295"/>
                <a:gd name="connsiteX33" fmla="*/ 1790369 w 3253176"/>
                <a:gd name="connsiteY33" fmla="*/ 672236 h 1502295"/>
                <a:gd name="connsiteX34" fmla="*/ 1796644 w 3253176"/>
                <a:gd name="connsiteY34" fmla="*/ 669320 h 1502295"/>
                <a:gd name="connsiteX35" fmla="*/ 2085162 w 3253176"/>
                <a:gd name="connsiteY35" fmla="*/ 536724 h 1502295"/>
                <a:gd name="connsiteX36" fmla="*/ 2090676 w 3253176"/>
                <a:gd name="connsiteY36" fmla="*/ 534252 h 1502295"/>
                <a:gd name="connsiteX37" fmla="*/ 2342115 w 3253176"/>
                <a:gd name="connsiteY37" fmla="*/ 418642 h 1502295"/>
                <a:gd name="connsiteX38" fmla="*/ 2346932 w 3253176"/>
                <a:gd name="connsiteY38" fmla="*/ 416487 h 1502295"/>
                <a:gd name="connsiteX39" fmla="*/ 2568074 w 3253176"/>
                <a:gd name="connsiteY39" fmla="*/ 314821 h 1502295"/>
                <a:gd name="connsiteX40" fmla="*/ 2572257 w 3253176"/>
                <a:gd name="connsiteY40" fmla="*/ 312920 h 1502295"/>
                <a:gd name="connsiteX41" fmla="*/ 2768173 w 3253176"/>
                <a:gd name="connsiteY41" fmla="*/ 222853 h 1502295"/>
                <a:gd name="connsiteX42" fmla="*/ 2771976 w 3253176"/>
                <a:gd name="connsiteY42" fmla="*/ 221142 h 1502295"/>
                <a:gd name="connsiteX43" fmla="*/ 2946785 w 3253176"/>
                <a:gd name="connsiteY43" fmla="*/ 140773 h 1502295"/>
                <a:gd name="connsiteX44" fmla="*/ 2950144 w 3253176"/>
                <a:gd name="connsiteY44" fmla="*/ 139251 h 1502295"/>
                <a:gd name="connsiteX45" fmla="*/ 3107080 w 3253176"/>
                <a:gd name="connsiteY45" fmla="*/ 67122 h 1502295"/>
                <a:gd name="connsiteX46" fmla="*/ 3110122 w 3253176"/>
                <a:gd name="connsiteY46" fmla="*/ 65728 h 1502295"/>
                <a:gd name="connsiteX47" fmla="*/ 3251845 w 3253176"/>
                <a:gd name="connsiteY47" fmla="*/ 570 h 1502295"/>
                <a:gd name="connsiteX48" fmla="*/ 3253177 w 3253176"/>
                <a:gd name="connsiteY48" fmla="*/ 0 h 150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253176" h="1502295">
                  <a:moveTo>
                    <a:pt x="3253177" y="0"/>
                  </a:moveTo>
                  <a:lnTo>
                    <a:pt x="3253177" y="3359"/>
                  </a:lnTo>
                  <a:lnTo>
                    <a:pt x="3251845" y="3993"/>
                  </a:lnTo>
                  <a:lnTo>
                    <a:pt x="3110122" y="69277"/>
                  </a:lnTo>
                  <a:lnTo>
                    <a:pt x="3107080" y="70671"/>
                  </a:lnTo>
                  <a:lnTo>
                    <a:pt x="2950144" y="142991"/>
                  </a:lnTo>
                  <a:lnTo>
                    <a:pt x="2946785" y="144512"/>
                  </a:lnTo>
                  <a:lnTo>
                    <a:pt x="2771976" y="225072"/>
                  </a:lnTo>
                  <a:lnTo>
                    <a:pt x="2768173" y="226846"/>
                  </a:lnTo>
                  <a:lnTo>
                    <a:pt x="2572257" y="317103"/>
                  </a:lnTo>
                  <a:lnTo>
                    <a:pt x="2568074" y="319005"/>
                  </a:lnTo>
                  <a:lnTo>
                    <a:pt x="2346932" y="420924"/>
                  </a:lnTo>
                  <a:lnTo>
                    <a:pt x="2342115" y="423142"/>
                  </a:lnTo>
                  <a:lnTo>
                    <a:pt x="2090676" y="539006"/>
                  </a:lnTo>
                  <a:lnTo>
                    <a:pt x="2085162" y="541541"/>
                  </a:lnTo>
                  <a:lnTo>
                    <a:pt x="1796644" y="674454"/>
                  </a:lnTo>
                  <a:lnTo>
                    <a:pt x="1790369" y="677370"/>
                  </a:lnTo>
                  <a:lnTo>
                    <a:pt x="1455835" y="831517"/>
                  </a:lnTo>
                  <a:lnTo>
                    <a:pt x="1448483" y="834876"/>
                  </a:lnTo>
                  <a:lnTo>
                    <a:pt x="1056208" y="1015643"/>
                  </a:lnTo>
                  <a:lnTo>
                    <a:pt x="1047461" y="1019700"/>
                  </a:lnTo>
                  <a:lnTo>
                    <a:pt x="580902" y="1234630"/>
                  </a:lnTo>
                  <a:lnTo>
                    <a:pt x="570507" y="1239447"/>
                  </a:lnTo>
                  <a:lnTo>
                    <a:pt x="6275" y="1499379"/>
                  </a:lnTo>
                  <a:lnTo>
                    <a:pt x="0" y="1502295"/>
                  </a:lnTo>
                  <a:lnTo>
                    <a:pt x="0" y="1495069"/>
                  </a:lnTo>
                  <a:lnTo>
                    <a:pt x="6275" y="1492154"/>
                  </a:lnTo>
                  <a:lnTo>
                    <a:pt x="570507" y="1232856"/>
                  </a:lnTo>
                  <a:lnTo>
                    <a:pt x="580902" y="1228102"/>
                  </a:lnTo>
                  <a:lnTo>
                    <a:pt x="1047461" y="1013678"/>
                  </a:lnTo>
                  <a:lnTo>
                    <a:pt x="1056208" y="1009622"/>
                  </a:lnTo>
                  <a:lnTo>
                    <a:pt x="1448483" y="829362"/>
                  </a:lnTo>
                  <a:lnTo>
                    <a:pt x="1455835" y="826002"/>
                  </a:lnTo>
                  <a:lnTo>
                    <a:pt x="1790369" y="672236"/>
                  </a:lnTo>
                  <a:lnTo>
                    <a:pt x="1796644" y="669320"/>
                  </a:lnTo>
                  <a:lnTo>
                    <a:pt x="2085162" y="536724"/>
                  </a:lnTo>
                  <a:lnTo>
                    <a:pt x="2090676" y="534252"/>
                  </a:lnTo>
                  <a:lnTo>
                    <a:pt x="2342115" y="418642"/>
                  </a:lnTo>
                  <a:lnTo>
                    <a:pt x="2346932" y="416487"/>
                  </a:lnTo>
                  <a:lnTo>
                    <a:pt x="2568074" y="314821"/>
                  </a:lnTo>
                  <a:lnTo>
                    <a:pt x="2572257" y="312920"/>
                  </a:lnTo>
                  <a:lnTo>
                    <a:pt x="2768173" y="222853"/>
                  </a:lnTo>
                  <a:lnTo>
                    <a:pt x="2771976" y="221142"/>
                  </a:lnTo>
                  <a:lnTo>
                    <a:pt x="2946785" y="140773"/>
                  </a:lnTo>
                  <a:lnTo>
                    <a:pt x="2950144" y="139251"/>
                  </a:lnTo>
                  <a:lnTo>
                    <a:pt x="3107080" y="67122"/>
                  </a:lnTo>
                  <a:lnTo>
                    <a:pt x="3110122" y="65728"/>
                  </a:lnTo>
                  <a:lnTo>
                    <a:pt x="3251845" y="570"/>
                  </a:lnTo>
                  <a:lnTo>
                    <a:pt x="3253177" y="0"/>
                  </a:lnTo>
                </a:path>
              </a:pathLst>
            </a:custGeom>
            <a:noFill/>
            <a:ln w="1583" cap="flat">
              <a:gradFill>
                <a:gsLst>
                  <a:gs pos="0">
                    <a:schemeClr val="bg1">
                      <a:alpha val="1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7" name="任意多边形: 形状 436">
            <a:extLst>
              <a:ext uri="{FF2B5EF4-FFF2-40B4-BE49-F238E27FC236}">
                <a16:creationId xmlns:a16="http://schemas.microsoft.com/office/drawing/2014/main" id="{774AAAFD-A045-4BA3-A342-120F7193ADFD}"/>
              </a:ext>
            </a:extLst>
          </p:cNvPr>
          <p:cNvSpPr/>
          <p:nvPr/>
        </p:nvSpPr>
        <p:spPr>
          <a:xfrm>
            <a:off x="8957916" y="-35659"/>
            <a:ext cx="3296474" cy="6928997"/>
          </a:xfrm>
          <a:custGeom>
            <a:avLst/>
            <a:gdLst>
              <a:gd name="connsiteX0" fmla="*/ 3253620 w 3253619"/>
              <a:gd name="connsiteY0" fmla="*/ 6838922 h 6838921"/>
              <a:gd name="connsiteX1" fmla="*/ 0 w 3253619"/>
              <a:gd name="connsiteY1" fmla="*/ 5008495 h 6838921"/>
              <a:gd name="connsiteX2" fmla="*/ 0 w 3253619"/>
              <a:gd name="connsiteY2" fmla="*/ 1830363 h 6838921"/>
              <a:gd name="connsiteX3" fmla="*/ 3253620 w 3253619"/>
              <a:gd name="connsiteY3" fmla="*/ 0 h 6838921"/>
              <a:gd name="connsiteX4" fmla="*/ 3253620 w 3253619"/>
              <a:gd name="connsiteY4" fmla="*/ 6838922 h 683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619" h="6838921">
                <a:moveTo>
                  <a:pt x="3253620" y="6838922"/>
                </a:moveTo>
                <a:lnTo>
                  <a:pt x="0" y="5008495"/>
                </a:lnTo>
                <a:lnTo>
                  <a:pt x="0" y="1830363"/>
                </a:lnTo>
                <a:lnTo>
                  <a:pt x="3253620" y="0"/>
                </a:lnTo>
                <a:lnTo>
                  <a:pt x="3253620" y="6838922"/>
                </a:lnTo>
                <a:close/>
              </a:path>
            </a:pathLst>
          </a:custGeom>
          <a:noFill/>
          <a:ln w="158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9ECEDF63-A9A5-4025-A876-597D67C4EB81}"/>
              </a:ext>
            </a:extLst>
          </p:cNvPr>
          <p:cNvSpPr/>
          <p:nvPr/>
        </p:nvSpPr>
        <p:spPr>
          <a:xfrm>
            <a:off x="872" y="0"/>
            <a:ext cx="12190132" cy="1818812"/>
          </a:xfrm>
          <a:custGeom>
            <a:avLst/>
            <a:gdLst>
              <a:gd name="connsiteX0" fmla="*/ 0 w 12190132"/>
              <a:gd name="connsiteY0" fmla="*/ 0 h 1818812"/>
              <a:gd name="connsiteX1" fmla="*/ 12190132 w 12190132"/>
              <a:gd name="connsiteY1" fmla="*/ 0 h 1818812"/>
              <a:gd name="connsiteX2" fmla="*/ 8957044 w 12190132"/>
              <a:gd name="connsiteY2" fmla="*/ 1818812 h 1818812"/>
              <a:gd name="connsiteX3" fmla="*/ 3233214 w 12190132"/>
              <a:gd name="connsiteY3" fmla="*/ 1818812 h 1818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0132" h="1818812">
                <a:moveTo>
                  <a:pt x="0" y="0"/>
                </a:moveTo>
                <a:lnTo>
                  <a:pt x="12190132" y="0"/>
                </a:lnTo>
                <a:lnTo>
                  <a:pt x="8957044" y="1818812"/>
                </a:lnTo>
                <a:lnTo>
                  <a:pt x="3233214" y="1818812"/>
                </a:lnTo>
                <a:close/>
              </a:path>
            </a:pathLst>
          </a:custGeom>
          <a:noFill/>
          <a:ln w="1583" cap="flat">
            <a:gradFill>
              <a:gsLst>
                <a:gs pos="0">
                  <a:schemeClr val="accent1">
                    <a:lumMod val="5000"/>
                    <a:lumOff val="95000"/>
                    <a:alpha val="1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39" name="任意多边形: 形状 438">
            <a:extLst>
              <a:ext uri="{FF2B5EF4-FFF2-40B4-BE49-F238E27FC236}">
                <a16:creationId xmlns:a16="http://schemas.microsoft.com/office/drawing/2014/main" id="{20F5EB85-F66A-4808-B155-6D9E322B2D6F}"/>
              </a:ext>
            </a:extLst>
          </p:cNvPr>
          <p:cNvSpPr/>
          <p:nvPr/>
        </p:nvSpPr>
        <p:spPr>
          <a:xfrm>
            <a:off x="-62518" y="-35659"/>
            <a:ext cx="3296602" cy="6928997"/>
          </a:xfrm>
          <a:custGeom>
            <a:avLst/>
            <a:gdLst>
              <a:gd name="connsiteX0" fmla="*/ 0 w 3253746"/>
              <a:gd name="connsiteY0" fmla="*/ 0 h 6838921"/>
              <a:gd name="connsiteX1" fmla="*/ 3253747 w 3253746"/>
              <a:gd name="connsiteY1" fmla="*/ 1830363 h 6838921"/>
              <a:gd name="connsiteX2" fmla="*/ 3253747 w 3253746"/>
              <a:gd name="connsiteY2" fmla="*/ 5008495 h 6838921"/>
              <a:gd name="connsiteX3" fmla="*/ 0 w 3253746"/>
              <a:gd name="connsiteY3" fmla="*/ 6838922 h 6838921"/>
              <a:gd name="connsiteX4" fmla="*/ 0 w 3253746"/>
              <a:gd name="connsiteY4" fmla="*/ 0 h 683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3746" h="6838921">
                <a:moveTo>
                  <a:pt x="0" y="0"/>
                </a:moveTo>
                <a:lnTo>
                  <a:pt x="3253747" y="1830363"/>
                </a:lnTo>
                <a:lnTo>
                  <a:pt x="3253747" y="5008495"/>
                </a:lnTo>
                <a:lnTo>
                  <a:pt x="0" y="6838922"/>
                </a:lnTo>
                <a:lnTo>
                  <a:pt x="0" y="0"/>
                </a:lnTo>
                <a:close/>
              </a:path>
            </a:pathLst>
          </a:custGeom>
          <a:noFill/>
          <a:ln w="1583" cap="flat">
            <a:gradFill>
              <a:gsLst>
                <a:gs pos="0">
                  <a:schemeClr val="bg1"/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0" name="任意多边形: 形状 439">
            <a:extLst>
              <a:ext uri="{FF2B5EF4-FFF2-40B4-BE49-F238E27FC236}">
                <a16:creationId xmlns:a16="http://schemas.microsoft.com/office/drawing/2014/main" id="{B638B3C1-776C-407A-AD2C-841A492D6061}"/>
              </a:ext>
            </a:extLst>
          </p:cNvPr>
          <p:cNvSpPr/>
          <p:nvPr/>
        </p:nvSpPr>
        <p:spPr>
          <a:xfrm>
            <a:off x="-62518" y="5038803"/>
            <a:ext cx="12316908" cy="1854535"/>
          </a:xfrm>
          <a:custGeom>
            <a:avLst/>
            <a:gdLst>
              <a:gd name="connsiteX0" fmla="*/ 0 w 12156786"/>
              <a:gd name="connsiteY0" fmla="*/ 1830427 h 1830426"/>
              <a:gd name="connsiteX1" fmla="*/ 3253747 w 12156786"/>
              <a:gd name="connsiteY1" fmla="*/ 0 h 1830426"/>
              <a:gd name="connsiteX2" fmla="*/ 8903167 w 12156786"/>
              <a:gd name="connsiteY2" fmla="*/ 0 h 1830426"/>
              <a:gd name="connsiteX3" fmla="*/ 12156787 w 12156786"/>
              <a:gd name="connsiteY3" fmla="*/ 1830427 h 1830426"/>
              <a:gd name="connsiteX4" fmla="*/ 0 w 12156786"/>
              <a:gd name="connsiteY4" fmla="*/ 1830427 h 1830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6786" h="1830426">
                <a:moveTo>
                  <a:pt x="0" y="1830427"/>
                </a:moveTo>
                <a:lnTo>
                  <a:pt x="3253747" y="0"/>
                </a:lnTo>
                <a:lnTo>
                  <a:pt x="8903167" y="0"/>
                </a:lnTo>
                <a:lnTo>
                  <a:pt x="12156787" y="1830427"/>
                </a:lnTo>
                <a:lnTo>
                  <a:pt x="0" y="1830427"/>
                </a:lnTo>
                <a:close/>
              </a:path>
            </a:pathLst>
          </a:custGeom>
          <a:noFill/>
          <a:ln w="1583" cap="flat">
            <a:gradFill>
              <a:gsLst>
                <a:gs pos="0">
                  <a:schemeClr val="bg1">
                    <a:alpha val="1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3" name="任意多边形: 形状 342">
            <a:extLst>
              <a:ext uri="{FF2B5EF4-FFF2-40B4-BE49-F238E27FC236}">
                <a16:creationId xmlns:a16="http://schemas.microsoft.com/office/drawing/2014/main" id="{8A2FF980-C57D-4771-B9B7-AE7FA45F4249}"/>
              </a:ext>
            </a:extLst>
          </p:cNvPr>
          <p:cNvSpPr/>
          <p:nvPr/>
        </p:nvSpPr>
        <p:spPr>
          <a:xfrm>
            <a:off x="3231196" y="2135756"/>
            <a:ext cx="5729738" cy="3225963"/>
          </a:xfrm>
          <a:custGeom>
            <a:avLst/>
            <a:gdLst>
              <a:gd name="connsiteX0" fmla="*/ 1 w 5655251"/>
              <a:gd name="connsiteY0" fmla="*/ 2 h 3184026"/>
              <a:gd name="connsiteX1" fmla="*/ 5655252 w 5655251"/>
              <a:gd name="connsiteY1" fmla="*/ 2 h 3184026"/>
              <a:gd name="connsiteX2" fmla="*/ 5655252 w 5655251"/>
              <a:gd name="connsiteY2" fmla="*/ 3184029 h 3184026"/>
              <a:gd name="connsiteX3" fmla="*/ 1 w 5655251"/>
              <a:gd name="connsiteY3" fmla="*/ 3184029 h 3184026"/>
              <a:gd name="connsiteX4" fmla="*/ 5652273 w 5655251"/>
              <a:gd name="connsiteY4" fmla="*/ 3181050 h 3184026"/>
              <a:gd name="connsiteX5" fmla="*/ 5652273 w 5655251"/>
              <a:gd name="connsiteY5" fmla="*/ 2918 h 3184026"/>
              <a:gd name="connsiteX6" fmla="*/ 2853 w 5655251"/>
              <a:gd name="connsiteY6" fmla="*/ 2918 h 3184026"/>
              <a:gd name="connsiteX7" fmla="*/ 2853 w 5655251"/>
              <a:gd name="connsiteY7" fmla="*/ 3181050 h 3184026"/>
              <a:gd name="connsiteX8" fmla="*/ 5652273 w 5655251"/>
              <a:gd name="connsiteY8" fmla="*/ 3181050 h 318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55251" h="3184026">
                <a:moveTo>
                  <a:pt x="1" y="2"/>
                </a:moveTo>
                <a:lnTo>
                  <a:pt x="5655252" y="2"/>
                </a:lnTo>
                <a:lnTo>
                  <a:pt x="5655252" y="3184029"/>
                </a:lnTo>
                <a:lnTo>
                  <a:pt x="1" y="3184029"/>
                </a:lnTo>
                <a:close/>
                <a:moveTo>
                  <a:pt x="5652273" y="3181050"/>
                </a:moveTo>
                <a:lnTo>
                  <a:pt x="5652273" y="2918"/>
                </a:lnTo>
                <a:lnTo>
                  <a:pt x="2853" y="2918"/>
                </a:lnTo>
                <a:lnTo>
                  <a:pt x="2853" y="3181050"/>
                </a:lnTo>
                <a:lnTo>
                  <a:pt x="5652273" y="3181050"/>
                </a:lnTo>
              </a:path>
            </a:pathLst>
          </a:custGeom>
          <a:noFill/>
          <a:ln w="1583" cap="flat">
            <a:solidFill>
              <a:schemeClr val="bg1"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8" name="矩形: 圆角 117">
            <a:extLst>
              <a:ext uri="{FF2B5EF4-FFF2-40B4-BE49-F238E27FC236}">
                <a16:creationId xmlns:a16="http://schemas.microsoft.com/office/drawing/2014/main" id="{DDD2A93E-29E5-4CDE-B485-7510393CE744}"/>
              </a:ext>
            </a:extLst>
          </p:cNvPr>
          <p:cNvSpPr/>
          <p:nvPr/>
        </p:nvSpPr>
        <p:spPr>
          <a:xfrm>
            <a:off x="1435100" y="1812148"/>
            <a:ext cx="2794000" cy="4203700"/>
          </a:xfrm>
          <a:prstGeom prst="roundRect">
            <a:avLst>
              <a:gd name="adj" fmla="val 5758"/>
            </a:avLst>
          </a:prstGeom>
          <a:solidFill>
            <a:srgbClr val="FFFFFF">
              <a:alpha val="80000"/>
            </a:srgbClr>
          </a:solidFill>
          <a:ln>
            <a:noFill/>
          </a:ln>
          <a:scene3d>
            <a:camera prst="orthographicFront"/>
            <a:lightRig rig="threePt" dir="t"/>
          </a:scene3d>
          <a:sp3d extrusionH="1270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63B20D5-825D-4241-9DC6-709C32A92E24}"/>
              </a:ext>
            </a:extLst>
          </p:cNvPr>
          <p:cNvSpPr/>
          <p:nvPr/>
        </p:nvSpPr>
        <p:spPr>
          <a:xfrm>
            <a:off x="1998662" y="1987741"/>
            <a:ext cx="1666876" cy="4826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70C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24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存在问题</a:t>
            </a: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2C041470-43BA-4DD6-A7EE-D164DC6EA558}"/>
              </a:ext>
            </a:extLst>
          </p:cNvPr>
          <p:cNvSpPr/>
          <p:nvPr/>
        </p:nvSpPr>
        <p:spPr>
          <a:xfrm rot="5400000">
            <a:off x="3932555" y="1995028"/>
            <a:ext cx="266700" cy="129540"/>
          </a:xfrm>
          <a:custGeom>
            <a:avLst/>
            <a:gdLst>
              <a:gd name="connsiteX0" fmla="*/ 0 w 622300"/>
              <a:gd name="connsiteY0" fmla="*/ 520700 h 520700"/>
              <a:gd name="connsiteX1" fmla="*/ 311150 w 622300"/>
              <a:gd name="connsiteY1" fmla="*/ 0 h 520700"/>
              <a:gd name="connsiteX2" fmla="*/ 622300 w 622300"/>
              <a:gd name="connsiteY2" fmla="*/ 520700 h 520700"/>
              <a:gd name="connsiteX3" fmla="*/ 0 w 622300"/>
              <a:gd name="connsiteY3" fmla="*/ 520700 h 520700"/>
              <a:gd name="connsiteX0" fmla="*/ 622300 w 713740"/>
              <a:gd name="connsiteY0" fmla="*/ 520700 h 612140"/>
              <a:gd name="connsiteX1" fmla="*/ 0 w 713740"/>
              <a:gd name="connsiteY1" fmla="*/ 520700 h 612140"/>
              <a:gd name="connsiteX2" fmla="*/ 311150 w 713740"/>
              <a:gd name="connsiteY2" fmla="*/ 0 h 612140"/>
              <a:gd name="connsiteX3" fmla="*/ 713740 w 713740"/>
              <a:gd name="connsiteY3" fmla="*/ 612140 h 612140"/>
              <a:gd name="connsiteX0" fmla="*/ 0 w 713740"/>
              <a:gd name="connsiteY0" fmla="*/ 520700 h 612140"/>
              <a:gd name="connsiteX1" fmla="*/ 311150 w 713740"/>
              <a:gd name="connsiteY1" fmla="*/ 0 h 612140"/>
              <a:gd name="connsiteX2" fmla="*/ 713740 w 713740"/>
              <a:gd name="connsiteY2" fmla="*/ 612140 h 612140"/>
              <a:gd name="connsiteX0" fmla="*/ 0 w 612140"/>
              <a:gd name="connsiteY0" fmla="*/ 520700 h 520700"/>
              <a:gd name="connsiteX1" fmla="*/ 311150 w 612140"/>
              <a:gd name="connsiteY1" fmla="*/ 0 h 520700"/>
              <a:gd name="connsiteX2" fmla="*/ 612140 w 612140"/>
              <a:gd name="connsiteY2" fmla="*/ 472440 h 520700"/>
              <a:gd name="connsiteX0" fmla="*/ 0 w 624840"/>
              <a:gd name="connsiteY0" fmla="*/ 520700 h 523240"/>
              <a:gd name="connsiteX1" fmla="*/ 311150 w 624840"/>
              <a:gd name="connsiteY1" fmla="*/ 0 h 523240"/>
              <a:gd name="connsiteX2" fmla="*/ 624840 w 624840"/>
              <a:gd name="connsiteY2" fmla="*/ 523240 h 5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4840" h="523240">
                <a:moveTo>
                  <a:pt x="0" y="520700"/>
                </a:moveTo>
                <a:lnTo>
                  <a:pt x="311150" y="0"/>
                </a:lnTo>
                <a:lnTo>
                  <a:pt x="624840" y="52324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55914A4B-A99B-46E3-B080-7168DC9E28A6}"/>
              </a:ext>
            </a:extLst>
          </p:cNvPr>
          <p:cNvSpPr/>
          <p:nvPr/>
        </p:nvSpPr>
        <p:spPr>
          <a:xfrm>
            <a:off x="4699000" y="1812148"/>
            <a:ext cx="2794000" cy="4203700"/>
          </a:xfrm>
          <a:prstGeom prst="roundRect">
            <a:avLst>
              <a:gd name="adj" fmla="val 5758"/>
            </a:avLst>
          </a:prstGeom>
          <a:solidFill>
            <a:srgbClr val="FFFFFF">
              <a:alpha val="80000"/>
            </a:srgbClr>
          </a:solidFill>
          <a:ln>
            <a:noFill/>
          </a:ln>
          <a:scene3d>
            <a:camera prst="orthographicFront"/>
            <a:lightRig rig="threePt" dir="t"/>
          </a:scene3d>
          <a:sp3d extrusionH="1270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1C5AA34B-06EA-4669-88D8-9FD758E2BE79}"/>
              </a:ext>
            </a:extLst>
          </p:cNvPr>
          <p:cNvSpPr/>
          <p:nvPr/>
        </p:nvSpPr>
        <p:spPr>
          <a:xfrm>
            <a:off x="5262562" y="1980318"/>
            <a:ext cx="1666876" cy="4826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70C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24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解决方案</a:t>
            </a:r>
          </a:p>
        </p:txBody>
      </p:sp>
      <p:sp>
        <p:nvSpPr>
          <p:cNvPr id="131" name="等腰三角形 6">
            <a:extLst>
              <a:ext uri="{FF2B5EF4-FFF2-40B4-BE49-F238E27FC236}">
                <a16:creationId xmlns:a16="http://schemas.microsoft.com/office/drawing/2014/main" id="{11D8ADE5-B9B5-46A0-A635-E0BF4410582C}"/>
              </a:ext>
            </a:extLst>
          </p:cNvPr>
          <p:cNvSpPr/>
          <p:nvPr/>
        </p:nvSpPr>
        <p:spPr>
          <a:xfrm rot="5400000">
            <a:off x="7196455" y="1995028"/>
            <a:ext cx="266700" cy="129540"/>
          </a:xfrm>
          <a:custGeom>
            <a:avLst/>
            <a:gdLst>
              <a:gd name="connsiteX0" fmla="*/ 0 w 622300"/>
              <a:gd name="connsiteY0" fmla="*/ 520700 h 520700"/>
              <a:gd name="connsiteX1" fmla="*/ 311150 w 622300"/>
              <a:gd name="connsiteY1" fmla="*/ 0 h 520700"/>
              <a:gd name="connsiteX2" fmla="*/ 622300 w 622300"/>
              <a:gd name="connsiteY2" fmla="*/ 520700 h 520700"/>
              <a:gd name="connsiteX3" fmla="*/ 0 w 622300"/>
              <a:gd name="connsiteY3" fmla="*/ 520700 h 520700"/>
              <a:gd name="connsiteX0" fmla="*/ 622300 w 713740"/>
              <a:gd name="connsiteY0" fmla="*/ 520700 h 612140"/>
              <a:gd name="connsiteX1" fmla="*/ 0 w 713740"/>
              <a:gd name="connsiteY1" fmla="*/ 520700 h 612140"/>
              <a:gd name="connsiteX2" fmla="*/ 311150 w 713740"/>
              <a:gd name="connsiteY2" fmla="*/ 0 h 612140"/>
              <a:gd name="connsiteX3" fmla="*/ 713740 w 713740"/>
              <a:gd name="connsiteY3" fmla="*/ 612140 h 612140"/>
              <a:gd name="connsiteX0" fmla="*/ 0 w 713740"/>
              <a:gd name="connsiteY0" fmla="*/ 520700 h 612140"/>
              <a:gd name="connsiteX1" fmla="*/ 311150 w 713740"/>
              <a:gd name="connsiteY1" fmla="*/ 0 h 612140"/>
              <a:gd name="connsiteX2" fmla="*/ 713740 w 713740"/>
              <a:gd name="connsiteY2" fmla="*/ 612140 h 612140"/>
              <a:gd name="connsiteX0" fmla="*/ 0 w 612140"/>
              <a:gd name="connsiteY0" fmla="*/ 520700 h 520700"/>
              <a:gd name="connsiteX1" fmla="*/ 311150 w 612140"/>
              <a:gd name="connsiteY1" fmla="*/ 0 h 520700"/>
              <a:gd name="connsiteX2" fmla="*/ 612140 w 612140"/>
              <a:gd name="connsiteY2" fmla="*/ 472440 h 520700"/>
              <a:gd name="connsiteX0" fmla="*/ 0 w 624840"/>
              <a:gd name="connsiteY0" fmla="*/ 520700 h 523240"/>
              <a:gd name="connsiteX1" fmla="*/ 311150 w 624840"/>
              <a:gd name="connsiteY1" fmla="*/ 0 h 523240"/>
              <a:gd name="connsiteX2" fmla="*/ 624840 w 624840"/>
              <a:gd name="connsiteY2" fmla="*/ 523240 h 5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4840" h="523240">
                <a:moveTo>
                  <a:pt x="0" y="520700"/>
                </a:moveTo>
                <a:lnTo>
                  <a:pt x="311150" y="0"/>
                </a:lnTo>
                <a:lnTo>
                  <a:pt x="624840" y="52324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65AC5D20-B6AB-4314-90D2-B95F37826004}"/>
              </a:ext>
            </a:extLst>
          </p:cNvPr>
          <p:cNvSpPr/>
          <p:nvPr/>
        </p:nvSpPr>
        <p:spPr>
          <a:xfrm>
            <a:off x="7962900" y="1812148"/>
            <a:ext cx="2794000" cy="4203700"/>
          </a:xfrm>
          <a:prstGeom prst="roundRect">
            <a:avLst>
              <a:gd name="adj" fmla="val 5758"/>
            </a:avLst>
          </a:prstGeom>
          <a:solidFill>
            <a:srgbClr val="FFFFFF">
              <a:alpha val="80000"/>
            </a:srgbClr>
          </a:solidFill>
          <a:ln>
            <a:noFill/>
          </a:ln>
          <a:scene3d>
            <a:camera prst="orthographicFront"/>
            <a:lightRig rig="threePt" dir="t"/>
          </a:scene3d>
          <a:sp3d extrusionH="127000"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id="{84A39249-B74D-4451-844E-6CEEDC0EF1F1}"/>
              </a:ext>
            </a:extLst>
          </p:cNvPr>
          <p:cNvSpPr/>
          <p:nvPr/>
        </p:nvSpPr>
        <p:spPr>
          <a:xfrm>
            <a:off x="8526462" y="1980318"/>
            <a:ext cx="1666876" cy="48260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70C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240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下步规划</a:t>
            </a:r>
          </a:p>
        </p:txBody>
      </p:sp>
      <p:sp>
        <p:nvSpPr>
          <p:cNvPr id="136" name="等腰三角形 6">
            <a:extLst>
              <a:ext uri="{FF2B5EF4-FFF2-40B4-BE49-F238E27FC236}">
                <a16:creationId xmlns:a16="http://schemas.microsoft.com/office/drawing/2014/main" id="{13E366A4-6404-401C-BA4F-A6E52987AA1D}"/>
              </a:ext>
            </a:extLst>
          </p:cNvPr>
          <p:cNvSpPr/>
          <p:nvPr/>
        </p:nvSpPr>
        <p:spPr>
          <a:xfrm rot="5400000">
            <a:off x="10460355" y="1995028"/>
            <a:ext cx="266700" cy="129540"/>
          </a:xfrm>
          <a:custGeom>
            <a:avLst/>
            <a:gdLst>
              <a:gd name="connsiteX0" fmla="*/ 0 w 622300"/>
              <a:gd name="connsiteY0" fmla="*/ 520700 h 520700"/>
              <a:gd name="connsiteX1" fmla="*/ 311150 w 622300"/>
              <a:gd name="connsiteY1" fmla="*/ 0 h 520700"/>
              <a:gd name="connsiteX2" fmla="*/ 622300 w 622300"/>
              <a:gd name="connsiteY2" fmla="*/ 520700 h 520700"/>
              <a:gd name="connsiteX3" fmla="*/ 0 w 622300"/>
              <a:gd name="connsiteY3" fmla="*/ 520700 h 520700"/>
              <a:gd name="connsiteX0" fmla="*/ 622300 w 713740"/>
              <a:gd name="connsiteY0" fmla="*/ 520700 h 612140"/>
              <a:gd name="connsiteX1" fmla="*/ 0 w 713740"/>
              <a:gd name="connsiteY1" fmla="*/ 520700 h 612140"/>
              <a:gd name="connsiteX2" fmla="*/ 311150 w 713740"/>
              <a:gd name="connsiteY2" fmla="*/ 0 h 612140"/>
              <a:gd name="connsiteX3" fmla="*/ 713740 w 713740"/>
              <a:gd name="connsiteY3" fmla="*/ 612140 h 612140"/>
              <a:gd name="connsiteX0" fmla="*/ 0 w 713740"/>
              <a:gd name="connsiteY0" fmla="*/ 520700 h 612140"/>
              <a:gd name="connsiteX1" fmla="*/ 311150 w 713740"/>
              <a:gd name="connsiteY1" fmla="*/ 0 h 612140"/>
              <a:gd name="connsiteX2" fmla="*/ 713740 w 713740"/>
              <a:gd name="connsiteY2" fmla="*/ 612140 h 612140"/>
              <a:gd name="connsiteX0" fmla="*/ 0 w 612140"/>
              <a:gd name="connsiteY0" fmla="*/ 520700 h 520700"/>
              <a:gd name="connsiteX1" fmla="*/ 311150 w 612140"/>
              <a:gd name="connsiteY1" fmla="*/ 0 h 520700"/>
              <a:gd name="connsiteX2" fmla="*/ 612140 w 612140"/>
              <a:gd name="connsiteY2" fmla="*/ 472440 h 520700"/>
              <a:gd name="connsiteX0" fmla="*/ 0 w 624840"/>
              <a:gd name="connsiteY0" fmla="*/ 520700 h 523240"/>
              <a:gd name="connsiteX1" fmla="*/ 311150 w 624840"/>
              <a:gd name="connsiteY1" fmla="*/ 0 h 523240"/>
              <a:gd name="connsiteX2" fmla="*/ 624840 w 624840"/>
              <a:gd name="connsiteY2" fmla="*/ 523240 h 5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4840" h="523240">
                <a:moveTo>
                  <a:pt x="0" y="520700"/>
                </a:moveTo>
                <a:lnTo>
                  <a:pt x="311150" y="0"/>
                </a:lnTo>
                <a:lnTo>
                  <a:pt x="624840" y="52324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8B4A5A8-102B-4EDC-9684-FE7FA08E5AC1}"/>
              </a:ext>
            </a:extLst>
          </p:cNvPr>
          <p:cNvGrpSpPr/>
          <p:nvPr/>
        </p:nvGrpSpPr>
        <p:grpSpPr>
          <a:xfrm>
            <a:off x="1635125" y="3462797"/>
            <a:ext cx="2393950" cy="2095054"/>
            <a:chOff x="1635125" y="3162300"/>
            <a:chExt cx="2393950" cy="2095054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E344BA1-3426-43B4-AB73-608A4A127AAF}"/>
                </a:ext>
              </a:extLst>
            </p:cNvPr>
            <p:cNvSpPr txBox="1"/>
            <p:nvPr/>
          </p:nvSpPr>
          <p:spPr>
            <a:xfrm>
              <a:off x="1635125" y="3162300"/>
              <a:ext cx="239395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solidFill>
                    <a:srgbClr val="00B0F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1.</a:t>
              </a: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请在这里详细描述在项目中遇到的问题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26E09B48-65B7-4BA6-B18F-D5AECA60EA44}"/>
                </a:ext>
              </a:extLst>
            </p:cNvPr>
            <p:cNvSpPr txBox="1"/>
            <p:nvPr/>
          </p:nvSpPr>
          <p:spPr>
            <a:xfrm>
              <a:off x="1635125" y="3924300"/>
              <a:ext cx="239395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solidFill>
                    <a:srgbClr val="00B0F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2.</a:t>
              </a: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请在这里详细描述在项目中遇到的问题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293EDCB4-00A2-4305-A6D6-E7BABB07FAB7}"/>
                </a:ext>
              </a:extLst>
            </p:cNvPr>
            <p:cNvSpPr txBox="1"/>
            <p:nvPr/>
          </p:nvSpPr>
          <p:spPr>
            <a:xfrm>
              <a:off x="1635125" y="4686300"/>
              <a:ext cx="2393950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>
                  <a:solidFill>
                    <a:srgbClr val="00B0F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3.</a:t>
              </a:r>
              <a:r>
                <a:rPr lang="zh-CN" altLang="en-US" sz="1600">
                  <a:solidFill>
                    <a:schemeClr val="bg2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请在这里详细描述在项目中遇到的问题</a:t>
              </a: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84163342-3416-4255-A663-32EE030255B0}"/>
              </a:ext>
            </a:extLst>
          </p:cNvPr>
          <p:cNvGrpSpPr/>
          <p:nvPr/>
        </p:nvGrpSpPr>
        <p:grpSpPr>
          <a:xfrm>
            <a:off x="9057500" y="2657722"/>
            <a:ext cx="604800" cy="604800"/>
            <a:chOff x="9151938" y="363538"/>
            <a:chExt cx="1576388" cy="1573213"/>
          </a:xfrm>
          <a:solidFill>
            <a:srgbClr val="00B0F0"/>
          </a:solidFill>
        </p:grpSpPr>
        <p:sp>
          <p:nvSpPr>
            <p:cNvPr id="159" name="Freeform 44">
              <a:extLst>
                <a:ext uri="{FF2B5EF4-FFF2-40B4-BE49-F238E27FC236}">
                  <a16:creationId xmlns:a16="http://schemas.microsoft.com/office/drawing/2014/main" id="{E2619EB2-8BF8-497A-9EBC-65D0F7A84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40875" y="363538"/>
              <a:ext cx="801688" cy="788988"/>
            </a:xfrm>
            <a:custGeom>
              <a:avLst/>
              <a:gdLst>
                <a:gd name="T0" fmla="*/ 462 w 552"/>
                <a:gd name="T1" fmla="*/ 383 h 544"/>
                <a:gd name="T2" fmla="*/ 533 w 552"/>
                <a:gd name="T3" fmla="*/ 317 h 544"/>
                <a:gd name="T4" fmla="*/ 552 w 552"/>
                <a:gd name="T5" fmla="*/ 247 h 544"/>
                <a:gd name="T6" fmla="*/ 486 w 552"/>
                <a:gd name="T7" fmla="*/ 217 h 544"/>
                <a:gd name="T8" fmla="*/ 501 w 552"/>
                <a:gd name="T9" fmla="*/ 107 h 544"/>
                <a:gd name="T10" fmla="*/ 424 w 552"/>
                <a:gd name="T11" fmla="*/ 57 h 544"/>
                <a:gd name="T12" fmla="*/ 329 w 552"/>
                <a:gd name="T13" fmla="*/ 61 h 544"/>
                <a:gd name="T14" fmla="*/ 299 w 552"/>
                <a:gd name="T15" fmla="*/ 0 h 544"/>
                <a:gd name="T16" fmla="*/ 228 w 552"/>
                <a:gd name="T17" fmla="*/ 20 h 544"/>
                <a:gd name="T18" fmla="*/ 163 w 552"/>
                <a:gd name="T19" fmla="*/ 89 h 544"/>
                <a:gd name="T20" fmla="*/ 97 w 552"/>
                <a:gd name="T21" fmla="*/ 62 h 544"/>
                <a:gd name="T22" fmla="*/ 62 w 552"/>
                <a:gd name="T23" fmla="*/ 125 h 544"/>
                <a:gd name="T24" fmla="*/ 66 w 552"/>
                <a:gd name="T25" fmla="*/ 220 h 544"/>
                <a:gd name="T26" fmla="*/ 0 w 552"/>
                <a:gd name="T27" fmla="*/ 250 h 544"/>
                <a:gd name="T28" fmla="*/ 19 w 552"/>
                <a:gd name="T29" fmla="*/ 321 h 544"/>
                <a:gd name="T30" fmla="*/ 90 w 552"/>
                <a:gd name="T31" fmla="*/ 386 h 544"/>
                <a:gd name="T32" fmla="*/ 62 w 552"/>
                <a:gd name="T33" fmla="*/ 449 h 544"/>
                <a:gd name="T34" fmla="*/ 125 w 552"/>
                <a:gd name="T35" fmla="*/ 483 h 544"/>
                <a:gd name="T36" fmla="*/ 220 w 552"/>
                <a:gd name="T37" fmla="*/ 480 h 544"/>
                <a:gd name="T38" fmla="*/ 250 w 552"/>
                <a:gd name="T39" fmla="*/ 544 h 544"/>
                <a:gd name="T40" fmla="*/ 320 w 552"/>
                <a:gd name="T41" fmla="*/ 524 h 544"/>
                <a:gd name="T42" fmla="*/ 386 w 552"/>
                <a:gd name="T43" fmla="*/ 455 h 544"/>
                <a:gd name="T44" fmla="*/ 454 w 552"/>
                <a:gd name="T45" fmla="*/ 480 h 544"/>
                <a:gd name="T46" fmla="*/ 490 w 552"/>
                <a:gd name="T47" fmla="*/ 419 h 544"/>
                <a:gd name="T48" fmla="*/ 401 w 552"/>
                <a:gd name="T49" fmla="*/ 427 h 544"/>
                <a:gd name="T50" fmla="*/ 312 w 552"/>
                <a:gd name="T51" fmla="*/ 450 h 544"/>
                <a:gd name="T52" fmla="*/ 291 w 552"/>
                <a:gd name="T53" fmla="*/ 513 h 544"/>
                <a:gd name="T54" fmla="*/ 255 w 552"/>
                <a:gd name="T55" fmla="*/ 470 h 544"/>
                <a:gd name="T56" fmla="*/ 174 w 552"/>
                <a:gd name="T57" fmla="*/ 426 h 544"/>
                <a:gd name="T58" fmla="*/ 113 w 552"/>
                <a:gd name="T59" fmla="*/ 454 h 544"/>
                <a:gd name="T60" fmla="*/ 121 w 552"/>
                <a:gd name="T61" fmla="*/ 395 h 544"/>
                <a:gd name="T62" fmla="*/ 121 w 552"/>
                <a:gd name="T63" fmla="*/ 373 h 544"/>
                <a:gd name="T64" fmla="*/ 74 w 552"/>
                <a:gd name="T65" fmla="*/ 291 h 544"/>
                <a:gd name="T66" fmla="*/ 31 w 552"/>
                <a:gd name="T67" fmla="*/ 256 h 544"/>
                <a:gd name="T68" fmla="*/ 95 w 552"/>
                <a:gd name="T69" fmla="*/ 233 h 544"/>
                <a:gd name="T70" fmla="*/ 120 w 552"/>
                <a:gd name="T71" fmla="*/ 146 h 544"/>
                <a:gd name="T72" fmla="*/ 115 w 552"/>
                <a:gd name="T73" fmla="*/ 92 h 544"/>
                <a:gd name="T74" fmla="*/ 158 w 552"/>
                <a:gd name="T75" fmla="*/ 123 h 544"/>
                <a:gd name="T76" fmla="*/ 174 w 552"/>
                <a:gd name="T77" fmla="*/ 120 h 544"/>
                <a:gd name="T78" fmla="*/ 256 w 552"/>
                <a:gd name="T79" fmla="*/ 74 h 544"/>
                <a:gd name="T80" fmla="*/ 291 w 552"/>
                <a:gd name="T81" fmla="*/ 33 h 544"/>
                <a:gd name="T82" fmla="*/ 315 w 552"/>
                <a:gd name="T83" fmla="*/ 95 h 544"/>
                <a:gd name="T84" fmla="*/ 404 w 552"/>
                <a:gd name="T85" fmla="*/ 118 h 544"/>
                <a:gd name="T86" fmla="*/ 460 w 552"/>
                <a:gd name="T87" fmla="*/ 113 h 544"/>
                <a:gd name="T88" fmla="*/ 429 w 552"/>
                <a:gd name="T89" fmla="*/ 174 h 544"/>
                <a:gd name="T90" fmla="*/ 475 w 552"/>
                <a:gd name="T91" fmla="*/ 253 h 544"/>
                <a:gd name="T92" fmla="*/ 518 w 552"/>
                <a:gd name="T93" fmla="*/ 288 h 544"/>
                <a:gd name="T94" fmla="*/ 454 w 552"/>
                <a:gd name="T95" fmla="*/ 311 h 544"/>
                <a:gd name="T96" fmla="*/ 429 w 552"/>
                <a:gd name="T97" fmla="*/ 398 h 544"/>
                <a:gd name="T98" fmla="*/ 437 w 552"/>
                <a:gd name="T99" fmla="*/ 45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2" h="544">
                  <a:moveTo>
                    <a:pt x="490" y="419"/>
                  </a:moveTo>
                  <a:cubicBezTo>
                    <a:pt x="462" y="383"/>
                    <a:pt x="462" y="383"/>
                    <a:pt x="462" y="383"/>
                  </a:cubicBezTo>
                  <a:cubicBezTo>
                    <a:pt x="473" y="365"/>
                    <a:pt x="482" y="345"/>
                    <a:pt x="486" y="324"/>
                  </a:cubicBezTo>
                  <a:cubicBezTo>
                    <a:pt x="533" y="317"/>
                    <a:pt x="533" y="317"/>
                    <a:pt x="533" y="317"/>
                  </a:cubicBezTo>
                  <a:cubicBezTo>
                    <a:pt x="544" y="316"/>
                    <a:pt x="552" y="306"/>
                    <a:pt x="552" y="294"/>
                  </a:cubicBezTo>
                  <a:cubicBezTo>
                    <a:pt x="552" y="247"/>
                    <a:pt x="552" y="247"/>
                    <a:pt x="552" y="247"/>
                  </a:cubicBezTo>
                  <a:cubicBezTo>
                    <a:pt x="552" y="235"/>
                    <a:pt x="544" y="225"/>
                    <a:pt x="533" y="224"/>
                  </a:cubicBezTo>
                  <a:cubicBezTo>
                    <a:pt x="486" y="217"/>
                    <a:pt x="486" y="217"/>
                    <a:pt x="486" y="217"/>
                  </a:cubicBezTo>
                  <a:cubicBezTo>
                    <a:pt x="482" y="196"/>
                    <a:pt x="473" y="176"/>
                    <a:pt x="462" y="158"/>
                  </a:cubicBezTo>
                  <a:cubicBezTo>
                    <a:pt x="501" y="107"/>
                    <a:pt x="501" y="107"/>
                    <a:pt x="501" y="107"/>
                  </a:cubicBezTo>
                  <a:cubicBezTo>
                    <a:pt x="454" y="59"/>
                    <a:pt x="454" y="59"/>
                    <a:pt x="454" y="59"/>
                  </a:cubicBezTo>
                  <a:cubicBezTo>
                    <a:pt x="445" y="51"/>
                    <a:pt x="432" y="51"/>
                    <a:pt x="424" y="57"/>
                  </a:cubicBezTo>
                  <a:cubicBezTo>
                    <a:pt x="388" y="85"/>
                    <a:pt x="388" y="85"/>
                    <a:pt x="388" y="85"/>
                  </a:cubicBezTo>
                  <a:cubicBezTo>
                    <a:pt x="370" y="74"/>
                    <a:pt x="350" y="66"/>
                    <a:pt x="329" y="61"/>
                  </a:cubicBezTo>
                  <a:cubicBezTo>
                    <a:pt x="322" y="16"/>
                    <a:pt x="322" y="16"/>
                    <a:pt x="322" y="16"/>
                  </a:cubicBezTo>
                  <a:cubicBezTo>
                    <a:pt x="320" y="8"/>
                    <a:pt x="311" y="0"/>
                    <a:pt x="299" y="0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240" y="0"/>
                    <a:pt x="230" y="8"/>
                    <a:pt x="228" y="20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00" y="69"/>
                    <a:pt x="181" y="77"/>
                    <a:pt x="163" y="89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18" y="54"/>
                    <a:pt x="105" y="56"/>
                    <a:pt x="97" y="62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56" y="104"/>
                    <a:pt x="56" y="117"/>
                    <a:pt x="62" y="125"/>
                  </a:cubicBezTo>
                  <a:cubicBezTo>
                    <a:pt x="90" y="161"/>
                    <a:pt x="90" y="161"/>
                    <a:pt x="90" y="161"/>
                  </a:cubicBezTo>
                  <a:cubicBezTo>
                    <a:pt x="79" y="179"/>
                    <a:pt x="70" y="199"/>
                    <a:pt x="66" y="220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8" y="228"/>
                    <a:pt x="0" y="238"/>
                    <a:pt x="0" y="250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9"/>
                    <a:pt x="8" y="319"/>
                    <a:pt x="19" y="321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70" y="349"/>
                    <a:pt x="79" y="368"/>
                    <a:pt x="90" y="386"/>
                  </a:cubicBezTo>
                  <a:cubicBezTo>
                    <a:pt x="61" y="419"/>
                    <a:pt x="61" y="419"/>
                    <a:pt x="61" y="419"/>
                  </a:cubicBezTo>
                  <a:cubicBezTo>
                    <a:pt x="54" y="427"/>
                    <a:pt x="54" y="441"/>
                    <a:pt x="62" y="449"/>
                  </a:cubicBezTo>
                  <a:cubicBezTo>
                    <a:pt x="95" y="482"/>
                    <a:pt x="95" y="482"/>
                    <a:pt x="95" y="482"/>
                  </a:cubicBezTo>
                  <a:cubicBezTo>
                    <a:pt x="103" y="490"/>
                    <a:pt x="117" y="490"/>
                    <a:pt x="125" y="483"/>
                  </a:cubicBezTo>
                  <a:cubicBezTo>
                    <a:pt x="161" y="455"/>
                    <a:pt x="161" y="455"/>
                    <a:pt x="161" y="455"/>
                  </a:cubicBezTo>
                  <a:cubicBezTo>
                    <a:pt x="179" y="467"/>
                    <a:pt x="199" y="475"/>
                    <a:pt x="220" y="480"/>
                  </a:cubicBezTo>
                  <a:cubicBezTo>
                    <a:pt x="227" y="524"/>
                    <a:pt x="227" y="524"/>
                    <a:pt x="227" y="524"/>
                  </a:cubicBezTo>
                  <a:cubicBezTo>
                    <a:pt x="228" y="536"/>
                    <a:pt x="238" y="544"/>
                    <a:pt x="250" y="544"/>
                  </a:cubicBezTo>
                  <a:cubicBezTo>
                    <a:pt x="297" y="544"/>
                    <a:pt x="297" y="544"/>
                    <a:pt x="297" y="544"/>
                  </a:cubicBezTo>
                  <a:cubicBezTo>
                    <a:pt x="309" y="544"/>
                    <a:pt x="319" y="536"/>
                    <a:pt x="320" y="524"/>
                  </a:cubicBezTo>
                  <a:cubicBezTo>
                    <a:pt x="327" y="480"/>
                    <a:pt x="327" y="480"/>
                    <a:pt x="327" y="480"/>
                  </a:cubicBezTo>
                  <a:cubicBezTo>
                    <a:pt x="348" y="475"/>
                    <a:pt x="368" y="467"/>
                    <a:pt x="386" y="455"/>
                  </a:cubicBezTo>
                  <a:cubicBezTo>
                    <a:pt x="422" y="482"/>
                    <a:pt x="422" y="482"/>
                    <a:pt x="422" y="482"/>
                  </a:cubicBezTo>
                  <a:cubicBezTo>
                    <a:pt x="432" y="488"/>
                    <a:pt x="445" y="488"/>
                    <a:pt x="454" y="480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95" y="442"/>
                    <a:pt x="496" y="429"/>
                    <a:pt x="490" y="419"/>
                  </a:cubicBezTo>
                  <a:close/>
                  <a:moveTo>
                    <a:pt x="437" y="454"/>
                  </a:moveTo>
                  <a:cubicBezTo>
                    <a:pt x="401" y="427"/>
                    <a:pt x="401" y="427"/>
                    <a:pt x="401" y="427"/>
                  </a:cubicBezTo>
                  <a:cubicBezTo>
                    <a:pt x="393" y="423"/>
                    <a:pt x="383" y="421"/>
                    <a:pt x="375" y="426"/>
                  </a:cubicBezTo>
                  <a:cubicBezTo>
                    <a:pt x="357" y="437"/>
                    <a:pt x="335" y="447"/>
                    <a:pt x="312" y="450"/>
                  </a:cubicBezTo>
                  <a:cubicBezTo>
                    <a:pt x="302" y="452"/>
                    <a:pt x="296" y="460"/>
                    <a:pt x="294" y="470"/>
                  </a:cubicBezTo>
                  <a:cubicBezTo>
                    <a:pt x="291" y="513"/>
                    <a:pt x="291" y="513"/>
                    <a:pt x="291" y="513"/>
                  </a:cubicBezTo>
                  <a:cubicBezTo>
                    <a:pt x="261" y="513"/>
                    <a:pt x="261" y="513"/>
                    <a:pt x="261" y="513"/>
                  </a:cubicBezTo>
                  <a:cubicBezTo>
                    <a:pt x="255" y="470"/>
                    <a:pt x="255" y="470"/>
                    <a:pt x="255" y="470"/>
                  </a:cubicBezTo>
                  <a:cubicBezTo>
                    <a:pt x="253" y="460"/>
                    <a:pt x="246" y="454"/>
                    <a:pt x="237" y="450"/>
                  </a:cubicBezTo>
                  <a:cubicBezTo>
                    <a:pt x="215" y="446"/>
                    <a:pt x="194" y="437"/>
                    <a:pt x="174" y="426"/>
                  </a:cubicBezTo>
                  <a:cubicBezTo>
                    <a:pt x="166" y="421"/>
                    <a:pt x="156" y="421"/>
                    <a:pt x="148" y="427"/>
                  </a:cubicBezTo>
                  <a:cubicBezTo>
                    <a:pt x="113" y="454"/>
                    <a:pt x="113" y="454"/>
                    <a:pt x="113" y="454"/>
                  </a:cubicBezTo>
                  <a:cubicBezTo>
                    <a:pt x="93" y="432"/>
                    <a:pt x="93" y="432"/>
                    <a:pt x="93" y="432"/>
                  </a:cubicBezTo>
                  <a:cubicBezTo>
                    <a:pt x="121" y="395"/>
                    <a:pt x="121" y="395"/>
                    <a:pt x="121" y="395"/>
                  </a:cubicBezTo>
                  <a:cubicBezTo>
                    <a:pt x="128" y="383"/>
                    <a:pt x="128" y="383"/>
                    <a:pt x="128" y="383"/>
                  </a:cubicBezTo>
                  <a:cubicBezTo>
                    <a:pt x="121" y="373"/>
                    <a:pt x="121" y="373"/>
                    <a:pt x="121" y="373"/>
                  </a:cubicBezTo>
                  <a:cubicBezTo>
                    <a:pt x="108" y="353"/>
                    <a:pt x="98" y="332"/>
                    <a:pt x="93" y="309"/>
                  </a:cubicBezTo>
                  <a:cubicBezTo>
                    <a:pt x="92" y="299"/>
                    <a:pt x="84" y="293"/>
                    <a:pt x="74" y="291"/>
                  </a:cubicBezTo>
                  <a:cubicBezTo>
                    <a:pt x="31" y="286"/>
                    <a:pt x="31" y="286"/>
                    <a:pt x="31" y="28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85" y="250"/>
                    <a:pt x="92" y="243"/>
                    <a:pt x="95" y="233"/>
                  </a:cubicBezTo>
                  <a:cubicBezTo>
                    <a:pt x="100" y="212"/>
                    <a:pt x="108" y="191"/>
                    <a:pt x="121" y="173"/>
                  </a:cubicBezTo>
                  <a:cubicBezTo>
                    <a:pt x="126" y="164"/>
                    <a:pt x="126" y="154"/>
                    <a:pt x="120" y="146"/>
                  </a:cubicBezTo>
                  <a:cubicBezTo>
                    <a:pt x="93" y="113"/>
                    <a:pt x="93" y="113"/>
                    <a:pt x="93" y="113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4" y="120"/>
                    <a:pt x="174" y="120"/>
                    <a:pt x="174" y="120"/>
                  </a:cubicBezTo>
                  <a:cubicBezTo>
                    <a:pt x="194" y="107"/>
                    <a:pt x="215" y="97"/>
                    <a:pt x="238" y="94"/>
                  </a:cubicBezTo>
                  <a:cubicBezTo>
                    <a:pt x="248" y="92"/>
                    <a:pt x="255" y="84"/>
                    <a:pt x="256" y="74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91" y="33"/>
                    <a:pt x="291" y="33"/>
                    <a:pt x="291" y="33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99" y="85"/>
                    <a:pt x="306" y="92"/>
                    <a:pt x="315" y="95"/>
                  </a:cubicBezTo>
                  <a:cubicBezTo>
                    <a:pt x="337" y="100"/>
                    <a:pt x="358" y="108"/>
                    <a:pt x="378" y="120"/>
                  </a:cubicBezTo>
                  <a:cubicBezTo>
                    <a:pt x="386" y="125"/>
                    <a:pt x="396" y="125"/>
                    <a:pt x="404" y="118"/>
                  </a:cubicBezTo>
                  <a:cubicBezTo>
                    <a:pt x="439" y="92"/>
                    <a:pt x="439" y="92"/>
                    <a:pt x="439" y="92"/>
                  </a:cubicBezTo>
                  <a:cubicBezTo>
                    <a:pt x="460" y="113"/>
                    <a:pt x="460" y="113"/>
                    <a:pt x="460" y="113"/>
                  </a:cubicBezTo>
                  <a:cubicBezTo>
                    <a:pt x="431" y="148"/>
                    <a:pt x="431" y="148"/>
                    <a:pt x="431" y="148"/>
                  </a:cubicBezTo>
                  <a:cubicBezTo>
                    <a:pt x="424" y="156"/>
                    <a:pt x="424" y="166"/>
                    <a:pt x="429" y="174"/>
                  </a:cubicBezTo>
                  <a:cubicBezTo>
                    <a:pt x="440" y="192"/>
                    <a:pt x="450" y="214"/>
                    <a:pt x="455" y="235"/>
                  </a:cubicBezTo>
                  <a:cubicBezTo>
                    <a:pt x="457" y="245"/>
                    <a:pt x="465" y="252"/>
                    <a:pt x="475" y="253"/>
                  </a:cubicBezTo>
                  <a:cubicBezTo>
                    <a:pt x="518" y="258"/>
                    <a:pt x="518" y="258"/>
                    <a:pt x="518" y="258"/>
                  </a:cubicBezTo>
                  <a:cubicBezTo>
                    <a:pt x="518" y="288"/>
                    <a:pt x="518" y="288"/>
                    <a:pt x="518" y="288"/>
                  </a:cubicBezTo>
                  <a:cubicBezTo>
                    <a:pt x="473" y="293"/>
                    <a:pt x="473" y="293"/>
                    <a:pt x="473" y="293"/>
                  </a:cubicBezTo>
                  <a:cubicBezTo>
                    <a:pt x="463" y="294"/>
                    <a:pt x="457" y="301"/>
                    <a:pt x="454" y="311"/>
                  </a:cubicBezTo>
                  <a:cubicBezTo>
                    <a:pt x="449" y="332"/>
                    <a:pt x="440" y="353"/>
                    <a:pt x="427" y="372"/>
                  </a:cubicBezTo>
                  <a:cubicBezTo>
                    <a:pt x="422" y="380"/>
                    <a:pt x="422" y="390"/>
                    <a:pt x="429" y="398"/>
                  </a:cubicBezTo>
                  <a:cubicBezTo>
                    <a:pt x="455" y="432"/>
                    <a:pt x="455" y="432"/>
                    <a:pt x="455" y="432"/>
                  </a:cubicBezTo>
                  <a:lnTo>
                    <a:pt x="437" y="454"/>
                  </a:lnTo>
                  <a:close/>
                </a:path>
              </a:pathLst>
            </a:custGeom>
            <a:solidFill>
              <a:srgbClr val="7E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5">
              <a:extLst>
                <a:ext uri="{FF2B5EF4-FFF2-40B4-BE49-F238E27FC236}">
                  <a16:creationId xmlns:a16="http://schemas.microsoft.com/office/drawing/2014/main" id="{CA8342B0-902D-4C2D-8760-2A007598B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0040" y="567015"/>
              <a:ext cx="385764" cy="381000"/>
            </a:xfrm>
            <a:custGeom>
              <a:avLst/>
              <a:gdLst>
                <a:gd name="T0" fmla="*/ 131 w 265"/>
                <a:gd name="T1" fmla="*/ 0 h 263"/>
                <a:gd name="T2" fmla="*/ 0 w 265"/>
                <a:gd name="T3" fmla="*/ 132 h 263"/>
                <a:gd name="T4" fmla="*/ 131 w 265"/>
                <a:gd name="T5" fmla="*/ 263 h 263"/>
                <a:gd name="T6" fmla="*/ 263 w 265"/>
                <a:gd name="T7" fmla="*/ 132 h 263"/>
                <a:gd name="T8" fmla="*/ 131 w 265"/>
                <a:gd name="T9" fmla="*/ 0 h 263"/>
                <a:gd name="T10" fmla="*/ 131 w 265"/>
                <a:gd name="T11" fmla="*/ 231 h 263"/>
                <a:gd name="T12" fmla="*/ 33 w 265"/>
                <a:gd name="T13" fmla="*/ 132 h 263"/>
                <a:gd name="T14" fmla="*/ 131 w 265"/>
                <a:gd name="T15" fmla="*/ 33 h 263"/>
                <a:gd name="T16" fmla="*/ 230 w 265"/>
                <a:gd name="T17" fmla="*/ 132 h 263"/>
                <a:gd name="T18" fmla="*/ 131 w 265"/>
                <a:gd name="T19" fmla="*/ 23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63">
                  <a:moveTo>
                    <a:pt x="131" y="0"/>
                  </a:moveTo>
                  <a:cubicBezTo>
                    <a:pt x="59" y="0"/>
                    <a:pt x="0" y="60"/>
                    <a:pt x="0" y="132"/>
                  </a:cubicBezTo>
                  <a:cubicBezTo>
                    <a:pt x="0" y="204"/>
                    <a:pt x="59" y="263"/>
                    <a:pt x="131" y="263"/>
                  </a:cubicBezTo>
                  <a:cubicBezTo>
                    <a:pt x="204" y="263"/>
                    <a:pt x="263" y="204"/>
                    <a:pt x="263" y="132"/>
                  </a:cubicBezTo>
                  <a:cubicBezTo>
                    <a:pt x="265" y="60"/>
                    <a:pt x="205" y="0"/>
                    <a:pt x="131" y="0"/>
                  </a:cubicBezTo>
                  <a:close/>
                  <a:moveTo>
                    <a:pt x="131" y="231"/>
                  </a:moveTo>
                  <a:cubicBezTo>
                    <a:pt x="77" y="231"/>
                    <a:pt x="33" y="186"/>
                    <a:pt x="33" y="132"/>
                  </a:cubicBezTo>
                  <a:cubicBezTo>
                    <a:pt x="33" y="78"/>
                    <a:pt x="77" y="33"/>
                    <a:pt x="131" y="33"/>
                  </a:cubicBezTo>
                  <a:cubicBezTo>
                    <a:pt x="186" y="33"/>
                    <a:pt x="230" y="78"/>
                    <a:pt x="230" y="132"/>
                  </a:cubicBezTo>
                  <a:cubicBezTo>
                    <a:pt x="232" y="186"/>
                    <a:pt x="187" y="231"/>
                    <a:pt x="131" y="2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6">
              <a:extLst>
                <a:ext uri="{FF2B5EF4-FFF2-40B4-BE49-F238E27FC236}">
                  <a16:creationId xmlns:a16="http://schemas.microsoft.com/office/drawing/2014/main" id="{4C055242-9509-4F0F-BE6F-D589CD232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1938" y="1433513"/>
              <a:ext cx="474663" cy="503238"/>
            </a:xfrm>
            <a:custGeom>
              <a:avLst/>
              <a:gdLst>
                <a:gd name="T0" fmla="*/ 218 w 327"/>
                <a:gd name="T1" fmla="*/ 175 h 347"/>
                <a:gd name="T2" fmla="*/ 261 w 327"/>
                <a:gd name="T3" fmla="*/ 96 h 347"/>
                <a:gd name="T4" fmla="*/ 164 w 327"/>
                <a:gd name="T5" fmla="*/ 0 h 347"/>
                <a:gd name="T6" fmla="*/ 67 w 327"/>
                <a:gd name="T7" fmla="*/ 96 h 347"/>
                <a:gd name="T8" fmla="*/ 110 w 327"/>
                <a:gd name="T9" fmla="*/ 175 h 347"/>
                <a:gd name="T10" fmla="*/ 0 w 327"/>
                <a:gd name="T11" fmla="*/ 290 h 347"/>
                <a:gd name="T12" fmla="*/ 0 w 327"/>
                <a:gd name="T13" fmla="*/ 331 h 347"/>
                <a:gd name="T14" fmla="*/ 16 w 327"/>
                <a:gd name="T15" fmla="*/ 347 h 347"/>
                <a:gd name="T16" fmla="*/ 311 w 327"/>
                <a:gd name="T17" fmla="*/ 347 h 347"/>
                <a:gd name="T18" fmla="*/ 327 w 327"/>
                <a:gd name="T19" fmla="*/ 331 h 347"/>
                <a:gd name="T20" fmla="*/ 327 w 327"/>
                <a:gd name="T21" fmla="*/ 290 h 347"/>
                <a:gd name="T22" fmla="*/ 218 w 327"/>
                <a:gd name="T23" fmla="*/ 175 h 347"/>
                <a:gd name="T24" fmla="*/ 164 w 327"/>
                <a:gd name="T25" fmla="*/ 31 h 347"/>
                <a:gd name="T26" fmla="*/ 228 w 327"/>
                <a:gd name="T27" fmla="*/ 94 h 347"/>
                <a:gd name="T28" fmla="*/ 164 w 327"/>
                <a:gd name="T29" fmla="*/ 156 h 347"/>
                <a:gd name="T30" fmla="*/ 100 w 327"/>
                <a:gd name="T31" fmla="*/ 94 h 347"/>
                <a:gd name="T32" fmla="*/ 164 w 327"/>
                <a:gd name="T33" fmla="*/ 31 h 347"/>
                <a:gd name="T34" fmla="*/ 294 w 327"/>
                <a:gd name="T35" fmla="*/ 314 h 347"/>
                <a:gd name="T36" fmla="*/ 33 w 327"/>
                <a:gd name="T37" fmla="*/ 314 h 347"/>
                <a:gd name="T38" fmla="*/ 33 w 327"/>
                <a:gd name="T39" fmla="*/ 290 h 347"/>
                <a:gd name="T40" fmla="*/ 115 w 327"/>
                <a:gd name="T41" fmla="*/ 207 h 347"/>
                <a:gd name="T42" fmla="*/ 210 w 327"/>
                <a:gd name="T43" fmla="*/ 207 h 347"/>
                <a:gd name="T44" fmla="*/ 292 w 327"/>
                <a:gd name="T45" fmla="*/ 290 h 347"/>
                <a:gd name="T46" fmla="*/ 292 w 327"/>
                <a:gd name="T47" fmla="*/ 314 h 347"/>
                <a:gd name="T48" fmla="*/ 294 w 327"/>
                <a:gd name="T49" fmla="*/ 31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7" h="347">
                  <a:moveTo>
                    <a:pt x="218" y="175"/>
                  </a:moveTo>
                  <a:cubicBezTo>
                    <a:pt x="245" y="156"/>
                    <a:pt x="261" y="128"/>
                    <a:pt x="261" y="96"/>
                  </a:cubicBezTo>
                  <a:cubicBezTo>
                    <a:pt x="261" y="43"/>
                    <a:pt x="218" y="0"/>
                    <a:pt x="164" y="0"/>
                  </a:cubicBezTo>
                  <a:cubicBezTo>
                    <a:pt x="112" y="0"/>
                    <a:pt x="67" y="43"/>
                    <a:pt x="67" y="96"/>
                  </a:cubicBezTo>
                  <a:cubicBezTo>
                    <a:pt x="67" y="128"/>
                    <a:pt x="84" y="158"/>
                    <a:pt x="110" y="175"/>
                  </a:cubicBezTo>
                  <a:cubicBezTo>
                    <a:pt x="49" y="176"/>
                    <a:pt x="0" y="227"/>
                    <a:pt x="0" y="29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41"/>
                    <a:pt x="6" y="347"/>
                    <a:pt x="16" y="347"/>
                  </a:cubicBezTo>
                  <a:cubicBezTo>
                    <a:pt x="311" y="347"/>
                    <a:pt x="311" y="347"/>
                    <a:pt x="311" y="347"/>
                  </a:cubicBezTo>
                  <a:cubicBezTo>
                    <a:pt x="320" y="347"/>
                    <a:pt x="327" y="341"/>
                    <a:pt x="327" y="331"/>
                  </a:cubicBezTo>
                  <a:cubicBezTo>
                    <a:pt x="327" y="290"/>
                    <a:pt x="327" y="290"/>
                    <a:pt x="327" y="290"/>
                  </a:cubicBezTo>
                  <a:cubicBezTo>
                    <a:pt x="327" y="229"/>
                    <a:pt x="278" y="178"/>
                    <a:pt x="218" y="175"/>
                  </a:cubicBezTo>
                  <a:close/>
                  <a:moveTo>
                    <a:pt x="164" y="31"/>
                  </a:moveTo>
                  <a:cubicBezTo>
                    <a:pt x="199" y="31"/>
                    <a:pt x="228" y="59"/>
                    <a:pt x="228" y="94"/>
                  </a:cubicBezTo>
                  <a:cubicBezTo>
                    <a:pt x="228" y="128"/>
                    <a:pt x="200" y="156"/>
                    <a:pt x="164" y="156"/>
                  </a:cubicBezTo>
                  <a:cubicBezTo>
                    <a:pt x="128" y="156"/>
                    <a:pt x="100" y="128"/>
                    <a:pt x="100" y="94"/>
                  </a:cubicBezTo>
                  <a:cubicBezTo>
                    <a:pt x="100" y="59"/>
                    <a:pt x="130" y="31"/>
                    <a:pt x="164" y="31"/>
                  </a:cubicBezTo>
                  <a:close/>
                  <a:moveTo>
                    <a:pt x="294" y="314"/>
                  </a:moveTo>
                  <a:cubicBezTo>
                    <a:pt x="33" y="314"/>
                    <a:pt x="33" y="314"/>
                    <a:pt x="33" y="314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33" y="244"/>
                    <a:pt x="70" y="207"/>
                    <a:pt x="115" y="207"/>
                  </a:cubicBezTo>
                  <a:cubicBezTo>
                    <a:pt x="210" y="207"/>
                    <a:pt x="210" y="207"/>
                    <a:pt x="210" y="207"/>
                  </a:cubicBezTo>
                  <a:cubicBezTo>
                    <a:pt x="256" y="207"/>
                    <a:pt x="292" y="245"/>
                    <a:pt x="292" y="290"/>
                  </a:cubicBezTo>
                  <a:cubicBezTo>
                    <a:pt x="292" y="314"/>
                    <a:pt x="292" y="314"/>
                    <a:pt x="292" y="314"/>
                  </a:cubicBezTo>
                  <a:lnTo>
                    <a:pt x="294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7">
              <a:extLst>
                <a:ext uri="{FF2B5EF4-FFF2-40B4-BE49-F238E27FC236}">
                  <a16:creationId xmlns:a16="http://schemas.microsoft.com/office/drawing/2014/main" id="{4EAC23D3-DA10-4DB9-B380-A5FD67DCF4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01213" y="1433513"/>
              <a:ext cx="474663" cy="503238"/>
            </a:xfrm>
            <a:custGeom>
              <a:avLst/>
              <a:gdLst>
                <a:gd name="T0" fmla="*/ 219 w 327"/>
                <a:gd name="T1" fmla="*/ 175 h 347"/>
                <a:gd name="T2" fmla="*/ 261 w 327"/>
                <a:gd name="T3" fmla="*/ 96 h 347"/>
                <a:gd name="T4" fmla="*/ 164 w 327"/>
                <a:gd name="T5" fmla="*/ 0 h 347"/>
                <a:gd name="T6" fmla="*/ 67 w 327"/>
                <a:gd name="T7" fmla="*/ 96 h 347"/>
                <a:gd name="T8" fmla="*/ 110 w 327"/>
                <a:gd name="T9" fmla="*/ 175 h 347"/>
                <a:gd name="T10" fmla="*/ 0 w 327"/>
                <a:gd name="T11" fmla="*/ 290 h 347"/>
                <a:gd name="T12" fmla="*/ 0 w 327"/>
                <a:gd name="T13" fmla="*/ 331 h 347"/>
                <a:gd name="T14" fmla="*/ 16 w 327"/>
                <a:gd name="T15" fmla="*/ 347 h 347"/>
                <a:gd name="T16" fmla="*/ 311 w 327"/>
                <a:gd name="T17" fmla="*/ 347 h 347"/>
                <a:gd name="T18" fmla="*/ 327 w 327"/>
                <a:gd name="T19" fmla="*/ 331 h 347"/>
                <a:gd name="T20" fmla="*/ 327 w 327"/>
                <a:gd name="T21" fmla="*/ 290 h 347"/>
                <a:gd name="T22" fmla="*/ 219 w 327"/>
                <a:gd name="T23" fmla="*/ 175 h 347"/>
                <a:gd name="T24" fmla="*/ 166 w 327"/>
                <a:gd name="T25" fmla="*/ 31 h 347"/>
                <a:gd name="T26" fmla="*/ 230 w 327"/>
                <a:gd name="T27" fmla="*/ 94 h 347"/>
                <a:gd name="T28" fmla="*/ 166 w 327"/>
                <a:gd name="T29" fmla="*/ 156 h 347"/>
                <a:gd name="T30" fmla="*/ 102 w 327"/>
                <a:gd name="T31" fmla="*/ 94 h 347"/>
                <a:gd name="T32" fmla="*/ 166 w 327"/>
                <a:gd name="T33" fmla="*/ 31 h 347"/>
                <a:gd name="T34" fmla="*/ 294 w 327"/>
                <a:gd name="T35" fmla="*/ 314 h 347"/>
                <a:gd name="T36" fmla="*/ 34 w 327"/>
                <a:gd name="T37" fmla="*/ 314 h 347"/>
                <a:gd name="T38" fmla="*/ 34 w 327"/>
                <a:gd name="T39" fmla="*/ 290 h 347"/>
                <a:gd name="T40" fmla="*/ 117 w 327"/>
                <a:gd name="T41" fmla="*/ 207 h 347"/>
                <a:gd name="T42" fmla="*/ 212 w 327"/>
                <a:gd name="T43" fmla="*/ 207 h 347"/>
                <a:gd name="T44" fmla="*/ 294 w 327"/>
                <a:gd name="T45" fmla="*/ 290 h 347"/>
                <a:gd name="T46" fmla="*/ 294 w 327"/>
                <a:gd name="T47" fmla="*/ 31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7" h="347">
                  <a:moveTo>
                    <a:pt x="219" y="175"/>
                  </a:moveTo>
                  <a:cubicBezTo>
                    <a:pt x="245" y="156"/>
                    <a:pt x="261" y="128"/>
                    <a:pt x="261" y="96"/>
                  </a:cubicBezTo>
                  <a:cubicBezTo>
                    <a:pt x="261" y="43"/>
                    <a:pt x="219" y="0"/>
                    <a:pt x="164" y="0"/>
                  </a:cubicBezTo>
                  <a:cubicBezTo>
                    <a:pt x="110" y="0"/>
                    <a:pt x="67" y="43"/>
                    <a:pt x="67" y="96"/>
                  </a:cubicBezTo>
                  <a:cubicBezTo>
                    <a:pt x="67" y="128"/>
                    <a:pt x="84" y="158"/>
                    <a:pt x="110" y="175"/>
                  </a:cubicBezTo>
                  <a:cubicBezTo>
                    <a:pt x="49" y="178"/>
                    <a:pt x="0" y="229"/>
                    <a:pt x="0" y="29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41"/>
                    <a:pt x="7" y="347"/>
                    <a:pt x="16" y="347"/>
                  </a:cubicBezTo>
                  <a:cubicBezTo>
                    <a:pt x="311" y="347"/>
                    <a:pt x="311" y="347"/>
                    <a:pt x="311" y="347"/>
                  </a:cubicBezTo>
                  <a:cubicBezTo>
                    <a:pt x="321" y="347"/>
                    <a:pt x="327" y="341"/>
                    <a:pt x="327" y="331"/>
                  </a:cubicBezTo>
                  <a:cubicBezTo>
                    <a:pt x="327" y="290"/>
                    <a:pt x="327" y="290"/>
                    <a:pt x="327" y="290"/>
                  </a:cubicBezTo>
                  <a:cubicBezTo>
                    <a:pt x="327" y="229"/>
                    <a:pt x="279" y="178"/>
                    <a:pt x="219" y="175"/>
                  </a:cubicBezTo>
                  <a:close/>
                  <a:moveTo>
                    <a:pt x="166" y="31"/>
                  </a:moveTo>
                  <a:cubicBezTo>
                    <a:pt x="201" y="31"/>
                    <a:pt x="230" y="59"/>
                    <a:pt x="230" y="94"/>
                  </a:cubicBezTo>
                  <a:cubicBezTo>
                    <a:pt x="230" y="128"/>
                    <a:pt x="202" y="156"/>
                    <a:pt x="166" y="156"/>
                  </a:cubicBezTo>
                  <a:cubicBezTo>
                    <a:pt x="131" y="156"/>
                    <a:pt x="102" y="128"/>
                    <a:pt x="102" y="94"/>
                  </a:cubicBezTo>
                  <a:cubicBezTo>
                    <a:pt x="102" y="59"/>
                    <a:pt x="130" y="31"/>
                    <a:pt x="166" y="31"/>
                  </a:cubicBezTo>
                  <a:close/>
                  <a:moveTo>
                    <a:pt x="294" y="314"/>
                  </a:moveTo>
                  <a:cubicBezTo>
                    <a:pt x="34" y="314"/>
                    <a:pt x="34" y="314"/>
                    <a:pt x="34" y="314"/>
                  </a:cubicBezTo>
                  <a:cubicBezTo>
                    <a:pt x="34" y="290"/>
                    <a:pt x="34" y="290"/>
                    <a:pt x="34" y="290"/>
                  </a:cubicBezTo>
                  <a:cubicBezTo>
                    <a:pt x="34" y="244"/>
                    <a:pt x="72" y="207"/>
                    <a:pt x="117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58" y="207"/>
                    <a:pt x="294" y="245"/>
                    <a:pt x="294" y="290"/>
                  </a:cubicBezTo>
                  <a:lnTo>
                    <a:pt x="294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8">
              <a:extLst>
                <a:ext uri="{FF2B5EF4-FFF2-40B4-BE49-F238E27FC236}">
                  <a16:creationId xmlns:a16="http://schemas.microsoft.com/office/drawing/2014/main" id="{DA04299D-9940-4F6B-86EB-4B8112285C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3663" y="1433513"/>
              <a:ext cx="474663" cy="503238"/>
            </a:xfrm>
            <a:custGeom>
              <a:avLst/>
              <a:gdLst>
                <a:gd name="T0" fmla="*/ 218 w 327"/>
                <a:gd name="T1" fmla="*/ 175 h 347"/>
                <a:gd name="T2" fmla="*/ 261 w 327"/>
                <a:gd name="T3" fmla="*/ 96 h 347"/>
                <a:gd name="T4" fmla="*/ 164 w 327"/>
                <a:gd name="T5" fmla="*/ 0 h 347"/>
                <a:gd name="T6" fmla="*/ 67 w 327"/>
                <a:gd name="T7" fmla="*/ 96 h 347"/>
                <a:gd name="T8" fmla="*/ 110 w 327"/>
                <a:gd name="T9" fmla="*/ 175 h 347"/>
                <a:gd name="T10" fmla="*/ 0 w 327"/>
                <a:gd name="T11" fmla="*/ 290 h 347"/>
                <a:gd name="T12" fmla="*/ 0 w 327"/>
                <a:gd name="T13" fmla="*/ 331 h 347"/>
                <a:gd name="T14" fmla="*/ 16 w 327"/>
                <a:gd name="T15" fmla="*/ 347 h 347"/>
                <a:gd name="T16" fmla="*/ 311 w 327"/>
                <a:gd name="T17" fmla="*/ 347 h 347"/>
                <a:gd name="T18" fmla="*/ 327 w 327"/>
                <a:gd name="T19" fmla="*/ 331 h 347"/>
                <a:gd name="T20" fmla="*/ 327 w 327"/>
                <a:gd name="T21" fmla="*/ 290 h 347"/>
                <a:gd name="T22" fmla="*/ 218 w 327"/>
                <a:gd name="T23" fmla="*/ 175 h 347"/>
                <a:gd name="T24" fmla="*/ 164 w 327"/>
                <a:gd name="T25" fmla="*/ 31 h 347"/>
                <a:gd name="T26" fmla="*/ 228 w 327"/>
                <a:gd name="T27" fmla="*/ 94 h 347"/>
                <a:gd name="T28" fmla="*/ 164 w 327"/>
                <a:gd name="T29" fmla="*/ 156 h 347"/>
                <a:gd name="T30" fmla="*/ 100 w 327"/>
                <a:gd name="T31" fmla="*/ 94 h 347"/>
                <a:gd name="T32" fmla="*/ 164 w 327"/>
                <a:gd name="T33" fmla="*/ 31 h 347"/>
                <a:gd name="T34" fmla="*/ 294 w 327"/>
                <a:gd name="T35" fmla="*/ 314 h 347"/>
                <a:gd name="T36" fmla="*/ 33 w 327"/>
                <a:gd name="T37" fmla="*/ 314 h 347"/>
                <a:gd name="T38" fmla="*/ 33 w 327"/>
                <a:gd name="T39" fmla="*/ 290 h 347"/>
                <a:gd name="T40" fmla="*/ 115 w 327"/>
                <a:gd name="T41" fmla="*/ 207 h 347"/>
                <a:gd name="T42" fmla="*/ 212 w 327"/>
                <a:gd name="T43" fmla="*/ 207 h 347"/>
                <a:gd name="T44" fmla="*/ 294 w 327"/>
                <a:gd name="T45" fmla="*/ 290 h 347"/>
                <a:gd name="T46" fmla="*/ 294 w 327"/>
                <a:gd name="T47" fmla="*/ 314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7" h="347">
                  <a:moveTo>
                    <a:pt x="218" y="175"/>
                  </a:moveTo>
                  <a:cubicBezTo>
                    <a:pt x="245" y="156"/>
                    <a:pt x="261" y="128"/>
                    <a:pt x="261" y="96"/>
                  </a:cubicBezTo>
                  <a:cubicBezTo>
                    <a:pt x="261" y="43"/>
                    <a:pt x="218" y="0"/>
                    <a:pt x="164" y="0"/>
                  </a:cubicBezTo>
                  <a:cubicBezTo>
                    <a:pt x="110" y="0"/>
                    <a:pt x="67" y="43"/>
                    <a:pt x="67" y="96"/>
                  </a:cubicBezTo>
                  <a:cubicBezTo>
                    <a:pt x="67" y="128"/>
                    <a:pt x="84" y="158"/>
                    <a:pt x="110" y="175"/>
                  </a:cubicBezTo>
                  <a:cubicBezTo>
                    <a:pt x="49" y="178"/>
                    <a:pt x="0" y="229"/>
                    <a:pt x="0" y="29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41"/>
                    <a:pt x="6" y="347"/>
                    <a:pt x="16" y="347"/>
                  </a:cubicBezTo>
                  <a:cubicBezTo>
                    <a:pt x="311" y="347"/>
                    <a:pt x="311" y="347"/>
                    <a:pt x="311" y="347"/>
                  </a:cubicBezTo>
                  <a:cubicBezTo>
                    <a:pt x="320" y="347"/>
                    <a:pt x="327" y="341"/>
                    <a:pt x="327" y="331"/>
                  </a:cubicBezTo>
                  <a:cubicBezTo>
                    <a:pt x="327" y="290"/>
                    <a:pt x="327" y="290"/>
                    <a:pt x="327" y="290"/>
                  </a:cubicBezTo>
                  <a:cubicBezTo>
                    <a:pt x="327" y="229"/>
                    <a:pt x="279" y="178"/>
                    <a:pt x="218" y="175"/>
                  </a:cubicBezTo>
                  <a:close/>
                  <a:moveTo>
                    <a:pt x="164" y="31"/>
                  </a:moveTo>
                  <a:cubicBezTo>
                    <a:pt x="199" y="31"/>
                    <a:pt x="228" y="59"/>
                    <a:pt x="228" y="94"/>
                  </a:cubicBezTo>
                  <a:cubicBezTo>
                    <a:pt x="228" y="128"/>
                    <a:pt x="200" y="156"/>
                    <a:pt x="164" y="156"/>
                  </a:cubicBezTo>
                  <a:cubicBezTo>
                    <a:pt x="130" y="156"/>
                    <a:pt x="100" y="128"/>
                    <a:pt x="100" y="94"/>
                  </a:cubicBezTo>
                  <a:cubicBezTo>
                    <a:pt x="100" y="59"/>
                    <a:pt x="130" y="31"/>
                    <a:pt x="164" y="31"/>
                  </a:cubicBezTo>
                  <a:close/>
                  <a:moveTo>
                    <a:pt x="294" y="314"/>
                  </a:moveTo>
                  <a:cubicBezTo>
                    <a:pt x="33" y="314"/>
                    <a:pt x="33" y="314"/>
                    <a:pt x="33" y="314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33" y="244"/>
                    <a:pt x="70" y="207"/>
                    <a:pt x="115" y="207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58" y="207"/>
                    <a:pt x="294" y="245"/>
                    <a:pt x="294" y="290"/>
                  </a:cubicBezTo>
                  <a:lnTo>
                    <a:pt x="294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9">
              <a:extLst>
                <a:ext uri="{FF2B5EF4-FFF2-40B4-BE49-F238E27FC236}">
                  <a16:creationId xmlns:a16="http://schemas.microsoft.com/office/drawing/2014/main" id="{427D432C-D7FA-49C2-84EB-79E328B08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288" y="733425"/>
              <a:ext cx="223838" cy="652463"/>
            </a:xfrm>
            <a:custGeom>
              <a:avLst/>
              <a:gdLst>
                <a:gd name="T0" fmla="*/ 62 w 154"/>
                <a:gd name="T1" fmla="*/ 445 h 450"/>
                <a:gd name="T2" fmla="*/ 74 w 154"/>
                <a:gd name="T3" fmla="*/ 450 h 450"/>
                <a:gd name="T4" fmla="*/ 85 w 154"/>
                <a:gd name="T5" fmla="*/ 445 h 450"/>
                <a:gd name="T6" fmla="*/ 85 w 154"/>
                <a:gd name="T7" fmla="*/ 445 h 450"/>
                <a:gd name="T8" fmla="*/ 85 w 154"/>
                <a:gd name="T9" fmla="*/ 445 h 450"/>
                <a:gd name="T10" fmla="*/ 85 w 154"/>
                <a:gd name="T11" fmla="*/ 445 h 450"/>
                <a:gd name="T12" fmla="*/ 140 w 154"/>
                <a:gd name="T13" fmla="*/ 391 h 450"/>
                <a:gd name="T14" fmla="*/ 140 w 154"/>
                <a:gd name="T15" fmla="*/ 368 h 450"/>
                <a:gd name="T16" fmla="*/ 117 w 154"/>
                <a:gd name="T17" fmla="*/ 368 h 450"/>
                <a:gd name="T18" fmla="*/ 90 w 154"/>
                <a:gd name="T19" fmla="*/ 394 h 450"/>
                <a:gd name="T20" fmla="*/ 90 w 154"/>
                <a:gd name="T21" fmla="*/ 33 h 450"/>
                <a:gd name="T22" fmla="*/ 138 w 154"/>
                <a:gd name="T23" fmla="*/ 33 h 450"/>
                <a:gd name="T24" fmla="*/ 154 w 154"/>
                <a:gd name="T25" fmla="*/ 16 h 450"/>
                <a:gd name="T26" fmla="*/ 138 w 154"/>
                <a:gd name="T27" fmla="*/ 0 h 450"/>
                <a:gd name="T28" fmla="*/ 74 w 154"/>
                <a:gd name="T29" fmla="*/ 0 h 450"/>
                <a:gd name="T30" fmla="*/ 57 w 154"/>
                <a:gd name="T31" fmla="*/ 16 h 450"/>
                <a:gd name="T32" fmla="*/ 57 w 154"/>
                <a:gd name="T33" fmla="*/ 393 h 450"/>
                <a:gd name="T34" fmla="*/ 29 w 154"/>
                <a:gd name="T35" fmla="*/ 365 h 450"/>
                <a:gd name="T36" fmla="*/ 6 w 154"/>
                <a:gd name="T37" fmla="*/ 365 h 450"/>
                <a:gd name="T38" fmla="*/ 6 w 154"/>
                <a:gd name="T39" fmla="*/ 388 h 450"/>
                <a:gd name="T40" fmla="*/ 62 w 154"/>
                <a:gd name="T41" fmla="*/ 44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4" h="450">
                  <a:moveTo>
                    <a:pt x="62" y="445"/>
                  </a:moveTo>
                  <a:cubicBezTo>
                    <a:pt x="66" y="449"/>
                    <a:pt x="69" y="450"/>
                    <a:pt x="74" y="450"/>
                  </a:cubicBezTo>
                  <a:cubicBezTo>
                    <a:pt x="79" y="450"/>
                    <a:pt x="82" y="449"/>
                    <a:pt x="85" y="445"/>
                  </a:cubicBezTo>
                  <a:cubicBezTo>
                    <a:pt x="85" y="445"/>
                    <a:pt x="85" y="445"/>
                    <a:pt x="85" y="445"/>
                  </a:cubicBezTo>
                  <a:cubicBezTo>
                    <a:pt x="85" y="445"/>
                    <a:pt x="85" y="445"/>
                    <a:pt x="85" y="445"/>
                  </a:cubicBezTo>
                  <a:cubicBezTo>
                    <a:pt x="85" y="445"/>
                    <a:pt x="85" y="445"/>
                    <a:pt x="85" y="445"/>
                  </a:cubicBezTo>
                  <a:cubicBezTo>
                    <a:pt x="140" y="391"/>
                    <a:pt x="140" y="391"/>
                    <a:pt x="140" y="391"/>
                  </a:cubicBezTo>
                  <a:cubicBezTo>
                    <a:pt x="146" y="385"/>
                    <a:pt x="146" y="375"/>
                    <a:pt x="140" y="368"/>
                  </a:cubicBezTo>
                  <a:cubicBezTo>
                    <a:pt x="133" y="362"/>
                    <a:pt x="123" y="362"/>
                    <a:pt x="117" y="368"/>
                  </a:cubicBezTo>
                  <a:cubicBezTo>
                    <a:pt x="90" y="394"/>
                    <a:pt x="90" y="394"/>
                    <a:pt x="90" y="394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48" y="33"/>
                    <a:pt x="154" y="26"/>
                    <a:pt x="154" y="16"/>
                  </a:cubicBezTo>
                  <a:cubicBezTo>
                    <a:pt x="154" y="6"/>
                    <a:pt x="148" y="0"/>
                    <a:pt x="13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4" y="0"/>
                    <a:pt x="57" y="6"/>
                    <a:pt x="57" y="16"/>
                  </a:cubicBezTo>
                  <a:cubicBezTo>
                    <a:pt x="57" y="393"/>
                    <a:pt x="57" y="393"/>
                    <a:pt x="57" y="393"/>
                  </a:cubicBezTo>
                  <a:cubicBezTo>
                    <a:pt x="29" y="365"/>
                    <a:pt x="29" y="365"/>
                    <a:pt x="29" y="365"/>
                  </a:cubicBezTo>
                  <a:cubicBezTo>
                    <a:pt x="23" y="358"/>
                    <a:pt x="13" y="358"/>
                    <a:pt x="6" y="365"/>
                  </a:cubicBezTo>
                  <a:cubicBezTo>
                    <a:pt x="0" y="371"/>
                    <a:pt x="0" y="381"/>
                    <a:pt x="6" y="388"/>
                  </a:cubicBezTo>
                  <a:lnTo>
                    <a:pt x="62" y="4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0">
              <a:extLst>
                <a:ext uri="{FF2B5EF4-FFF2-40B4-BE49-F238E27FC236}">
                  <a16:creationId xmlns:a16="http://schemas.microsoft.com/office/drawing/2014/main" id="{CA0FB329-C339-497A-8B88-683E62FCE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1388" y="1171575"/>
              <a:ext cx="214313" cy="222250"/>
            </a:xfrm>
            <a:custGeom>
              <a:avLst/>
              <a:gdLst>
                <a:gd name="T0" fmla="*/ 73 w 147"/>
                <a:gd name="T1" fmla="*/ 0 h 153"/>
                <a:gd name="T2" fmla="*/ 56 w 147"/>
                <a:gd name="T3" fmla="*/ 17 h 153"/>
                <a:gd name="T4" fmla="*/ 56 w 147"/>
                <a:gd name="T5" fmla="*/ 97 h 153"/>
                <a:gd name="T6" fmla="*/ 30 w 147"/>
                <a:gd name="T7" fmla="*/ 71 h 153"/>
                <a:gd name="T8" fmla="*/ 7 w 147"/>
                <a:gd name="T9" fmla="*/ 71 h 153"/>
                <a:gd name="T10" fmla="*/ 7 w 147"/>
                <a:gd name="T11" fmla="*/ 94 h 153"/>
                <a:gd name="T12" fmla="*/ 61 w 147"/>
                <a:gd name="T13" fmla="*/ 148 h 153"/>
                <a:gd name="T14" fmla="*/ 61 w 147"/>
                <a:gd name="T15" fmla="*/ 148 h 153"/>
                <a:gd name="T16" fmla="*/ 61 w 147"/>
                <a:gd name="T17" fmla="*/ 148 h 153"/>
                <a:gd name="T18" fmla="*/ 61 w 147"/>
                <a:gd name="T19" fmla="*/ 148 h 153"/>
                <a:gd name="T20" fmla="*/ 73 w 147"/>
                <a:gd name="T21" fmla="*/ 153 h 153"/>
                <a:gd name="T22" fmla="*/ 84 w 147"/>
                <a:gd name="T23" fmla="*/ 148 h 153"/>
                <a:gd name="T24" fmla="*/ 140 w 147"/>
                <a:gd name="T25" fmla="*/ 92 h 153"/>
                <a:gd name="T26" fmla="*/ 140 w 147"/>
                <a:gd name="T27" fmla="*/ 69 h 153"/>
                <a:gd name="T28" fmla="*/ 117 w 147"/>
                <a:gd name="T29" fmla="*/ 69 h 153"/>
                <a:gd name="T30" fmla="*/ 89 w 147"/>
                <a:gd name="T31" fmla="*/ 97 h 153"/>
                <a:gd name="T32" fmla="*/ 89 w 147"/>
                <a:gd name="T33" fmla="*/ 17 h 153"/>
                <a:gd name="T34" fmla="*/ 73 w 147"/>
                <a:gd name="T3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7" h="153">
                  <a:moveTo>
                    <a:pt x="73" y="0"/>
                  </a:moveTo>
                  <a:cubicBezTo>
                    <a:pt x="63" y="0"/>
                    <a:pt x="56" y="7"/>
                    <a:pt x="56" y="1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3" y="64"/>
                    <a:pt x="14" y="64"/>
                    <a:pt x="7" y="71"/>
                  </a:cubicBezTo>
                  <a:cubicBezTo>
                    <a:pt x="0" y="78"/>
                    <a:pt x="0" y="88"/>
                    <a:pt x="7" y="94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4" y="152"/>
                    <a:pt x="68" y="153"/>
                    <a:pt x="73" y="153"/>
                  </a:cubicBezTo>
                  <a:cubicBezTo>
                    <a:pt x="78" y="153"/>
                    <a:pt x="81" y="152"/>
                    <a:pt x="84" y="148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7" y="86"/>
                    <a:pt x="147" y="76"/>
                    <a:pt x="140" y="69"/>
                  </a:cubicBezTo>
                  <a:cubicBezTo>
                    <a:pt x="134" y="63"/>
                    <a:pt x="124" y="63"/>
                    <a:pt x="117" y="69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9" y="7"/>
                    <a:pt x="81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">
              <a:extLst>
                <a:ext uri="{FF2B5EF4-FFF2-40B4-BE49-F238E27FC236}">
                  <a16:creationId xmlns:a16="http://schemas.microsoft.com/office/drawing/2014/main" id="{607996E6-61CE-4CD1-A068-1B6382C5E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5900" y="733425"/>
              <a:ext cx="223838" cy="650875"/>
            </a:xfrm>
            <a:custGeom>
              <a:avLst/>
              <a:gdLst>
                <a:gd name="T0" fmla="*/ 16 w 154"/>
                <a:gd name="T1" fmla="*/ 33 h 449"/>
                <a:gd name="T2" fmla="*/ 64 w 154"/>
                <a:gd name="T3" fmla="*/ 33 h 449"/>
                <a:gd name="T4" fmla="*/ 64 w 154"/>
                <a:gd name="T5" fmla="*/ 393 h 449"/>
                <a:gd name="T6" fmla="*/ 37 w 154"/>
                <a:gd name="T7" fmla="*/ 366 h 449"/>
                <a:gd name="T8" fmla="*/ 14 w 154"/>
                <a:gd name="T9" fmla="*/ 366 h 449"/>
                <a:gd name="T10" fmla="*/ 14 w 154"/>
                <a:gd name="T11" fmla="*/ 390 h 449"/>
                <a:gd name="T12" fmla="*/ 69 w 154"/>
                <a:gd name="T13" fmla="*/ 444 h 449"/>
                <a:gd name="T14" fmla="*/ 69 w 154"/>
                <a:gd name="T15" fmla="*/ 444 h 449"/>
                <a:gd name="T16" fmla="*/ 69 w 154"/>
                <a:gd name="T17" fmla="*/ 444 h 449"/>
                <a:gd name="T18" fmla="*/ 69 w 154"/>
                <a:gd name="T19" fmla="*/ 444 h 449"/>
                <a:gd name="T20" fmla="*/ 80 w 154"/>
                <a:gd name="T21" fmla="*/ 449 h 449"/>
                <a:gd name="T22" fmla="*/ 92 w 154"/>
                <a:gd name="T23" fmla="*/ 444 h 449"/>
                <a:gd name="T24" fmla="*/ 92 w 154"/>
                <a:gd name="T25" fmla="*/ 444 h 449"/>
                <a:gd name="T26" fmla="*/ 148 w 154"/>
                <a:gd name="T27" fmla="*/ 388 h 449"/>
                <a:gd name="T28" fmla="*/ 148 w 154"/>
                <a:gd name="T29" fmla="*/ 365 h 449"/>
                <a:gd name="T30" fmla="*/ 125 w 154"/>
                <a:gd name="T31" fmla="*/ 365 h 449"/>
                <a:gd name="T32" fmla="*/ 97 w 154"/>
                <a:gd name="T33" fmla="*/ 393 h 449"/>
                <a:gd name="T34" fmla="*/ 97 w 154"/>
                <a:gd name="T35" fmla="*/ 16 h 449"/>
                <a:gd name="T36" fmla="*/ 80 w 154"/>
                <a:gd name="T37" fmla="*/ 0 h 449"/>
                <a:gd name="T38" fmla="*/ 16 w 154"/>
                <a:gd name="T39" fmla="*/ 0 h 449"/>
                <a:gd name="T40" fmla="*/ 0 w 154"/>
                <a:gd name="T41" fmla="*/ 16 h 449"/>
                <a:gd name="T42" fmla="*/ 16 w 154"/>
                <a:gd name="T43" fmla="*/ 33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449">
                  <a:moveTo>
                    <a:pt x="16" y="33"/>
                  </a:moveTo>
                  <a:cubicBezTo>
                    <a:pt x="64" y="33"/>
                    <a:pt x="64" y="33"/>
                    <a:pt x="64" y="33"/>
                  </a:cubicBezTo>
                  <a:cubicBezTo>
                    <a:pt x="64" y="393"/>
                    <a:pt x="64" y="393"/>
                    <a:pt x="64" y="393"/>
                  </a:cubicBezTo>
                  <a:cubicBezTo>
                    <a:pt x="37" y="366"/>
                    <a:pt x="37" y="366"/>
                    <a:pt x="37" y="366"/>
                  </a:cubicBezTo>
                  <a:cubicBezTo>
                    <a:pt x="31" y="360"/>
                    <a:pt x="21" y="360"/>
                    <a:pt x="14" y="366"/>
                  </a:cubicBezTo>
                  <a:cubicBezTo>
                    <a:pt x="8" y="373"/>
                    <a:pt x="8" y="383"/>
                    <a:pt x="14" y="390"/>
                  </a:cubicBezTo>
                  <a:cubicBezTo>
                    <a:pt x="69" y="444"/>
                    <a:pt x="69" y="444"/>
                    <a:pt x="69" y="444"/>
                  </a:cubicBezTo>
                  <a:cubicBezTo>
                    <a:pt x="69" y="444"/>
                    <a:pt x="69" y="444"/>
                    <a:pt x="69" y="444"/>
                  </a:cubicBezTo>
                  <a:cubicBezTo>
                    <a:pt x="69" y="444"/>
                    <a:pt x="69" y="444"/>
                    <a:pt x="69" y="444"/>
                  </a:cubicBezTo>
                  <a:cubicBezTo>
                    <a:pt x="69" y="444"/>
                    <a:pt x="69" y="444"/>
                    <a:pt x="69" y="444"/>
                  </a:cubicBezTo>
                  <a:cubicBezTo>
                    <a:pt x="72" y="447"/>
                    <a:pt x="75" y="449"/>
                    <a:pt x="80" y="449"/>
                  </a:cubicBezTo>
                  <a:cubicBezTo>
                    <a:pt x="83" y="449"/>
                    <a:pt x="88" y="447"/>
                    <a:pt x="92" y="444"/>
                  </a:cubicBezTo>
                  <a:cubicBezTo>
                    <a:pt x="92" y="444"/>
                    <a:pt x="92" y="444"/>
                    <a:pt x="92" y="444"/>
                  </a:cubicBezTo>
                  <a:cubicBezTo>
                    <a:pt x="148" y="388"/>
                    <a:pt x="148" y="388"/>
                    <a:pt x="148" y="388"/>
                  </a:cubicBezTo>
                  <a:cubicBezTo>
                    <a:pt x="154" y="381"/>
                    <a:pt x="154" y="371"/>
                    <a:pt x="148" y="365"/>
                  </a:cubicBezTo>
                  <a:cubicBezTo>
                    <a:pt x="141" y="358"/>
                    <a:pt x="131" y="358"/>
                    <a:pt x="125" y="365"/>
                  </a:cubicBezTo>
                  <a:cubicBezTo>
                    <a:pt x="97" y="393"/>
                    <a:pt x="97" y="393"/>
                    <a:pt x="97" y="393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6"/>
                    <a:pt x="90" y="0"/>
                    <a:pt x="8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0"/>
                    <a:pt x="0" y="6"/>
                    <a:pt x="0" y="16"/>
                  </a:cubicBezTo>
                  <a:cubicBezTo>
                    <a:pt x="0" y="26"/>
                    <a:pt x="8" y="33"/>
                    <a:pt x="1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836468C-5273-47FF-99AD-F88D42AE098C}"/>
              </a:ext>
            </a:extLst>
          </p:cNvPr>
          <p:cNvGrpSpPr/>
          <p:nvPr/>
        </p:nvGrpSpPr>
        <p:grpSpPr>
          <a:xfrm>
            <a:off x="5793602" y="2657722"/>
            <a:ext cx="604800" cy="617020"/>
            <a:chOff x="7718244" y="-1138429"/>
            <a:chExt cx="1433079" cy="1488173"/>
          </a:xfrm>
        </p:grpSpPr>
        <p:sp>
          <p:nvSpPr>
            <p:cNvPr id="169" name="Freeform 52">
              <a:extLst>
                <a:ext uri="{FF2B5EF4-FFF2-40B4-BE49-F238E27FC236}">
                  <a16:creationId xmlns:a16="http://schemas.microsoft.com/office/drawing/2014/main" id="{AD3F0394-88E7-4903-8A38-1A6967809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0471" y="-699655"/>
              <a:ext cx="222250" cy="477694"/>
            </a:xfrm>
            <a:custGeom>
              <a:avLst/>
              <a:gdLst>
                <a:gd name="T0" fmla="*/ 105 w 169"/>
                <a:gd name="T1" fmla="*/ 263 h 362"/>
                <a:gd name="T2" fmla="*/ 169 w 169"/>
                <a:gd name="T3" fmla="*/ 199 h 362"/>
                <a:gd name="T4" fmla="*/ 121 w 169"/>
                <a:gd name="T5" fmla="*/ 138 h 362"/>
                <a:gd name="T6" fmla="*/ 121 w 169"/>
                <a:gd name="T7" fmla="*/ 16 h 362"/>
                <a:gd name="T8" fmla="*/ 105 w 169"/>
                <a:gd name="T9" fmla="*/ 0 h 362"/>
                <a:gd name="T10" fmla="*/ 89 w 169"/>
                <a:gd name="T11" fmla="*/ 16 h 362"/>
                <a:gd name="T12" fmla="*/ 89 w 169"/>
                <a:gd name="T13" fmla="*/ 138 h 362"/>
                <a:gd name="T14" fmla="*/ 41 w 169"/>
                <a:gd name="T15" fmla="*/ 199 h 362"/>
                <a:gd name="T16" fmla="*/ 59 w 169"/>
                <a:gd name="T17" fmla="*/ 243 h 362"/>
                <a:gd name="T18" fmla="*/ 5 w 169"/>
                <a:gd name="T19" fmla="*/ 334 h 362"/>
                <a:gd name="T20" fmla="*/ 11 w 169"/>
                <a:gd name="T21" fmla="*/ 357 h 362"/>
                <a:gd name="T22" fmla="*/ 34 w 169"/>
                <a:gd name="T23" fmla="*/ 350 h 362"/>
                <a:gd name="T24" fmla="*/ 89 w 169"/>
                <a:gd name="T25" fmla="*/ 260 h 362"/>
                <a:gd name="T26" fmla="*/ 105 w 169"/>
                <a:gd name="T27" fmla="*/ 263 h 362"/>
                <a:gd name="T28" fmla="*/ 105 w 169"/>
                <a:gd name="T29" fmla="*/ 168 h 362"/>
                <a:gd name="T30" fmla="*/ 136 w 169"/>
                <a:gd name="T31" fmla="*/ 199 h 362"/>
                <a:gd name="T32" fmla="*/ 105 w 169"/>
                <a:gd name="T33" fmla="*/ 230 h 362"/>
                <a:gd name="T34" fmla="*/ 74 w 169"/>
                <a:gd name="T35" fmla="*/ 199 h 362"/>
                <a:gd name="T36" fmla="*/ 105 w 169"/>
                <a:gd name="T37" fmla="*/ 16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362">
                  <a:moveTo>
                    <a:pt x="105" y="263"/>
                  </a:moveTo>
                  <a:cubicBezTo>
                    <a:pt x="140" y="263"/>
                    <a:pt x="169" y="235"/>
                    <a:pt x="169" y="199"/>
                  </a:cubicBezTo>
                  <a:cubicBezTo>
                    <a:pt x="169" y="169"/>
                    <a:pt x="149" y="145"/>
                    <a:pt x="121" y="138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7"/>
                    <a:pt x="115" y="0"/>
                    <a:pt x="105" y="0"/>
                  </a:cubicBezTo>
                  <a:cubicBezTo>
                    <a:pt x="95" y="0"/>
                    <a:pt x="89" y="7"/>
                    <a:pt x="89" y="16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61" y="145"/>
                    <a:pt x="41" y="169"/>
                    <a:pt x="41" y="199"/>
                  </a:cubicBezTo>
                  <a:cubicBezTo>
                    <a:pt x="41" y="217"/>
                    <a:pt x="47" y="232"/>
                    <a:pt x="59" y="243"/>
                  </a:cubicBezTo>
                  <a:cubicBezTo>
                    <a:pt x="5" y="334"/>
                    <a:pt x="5" y="334"/>
                    <a:pt x="5" y="334"/>
                  </a:cubicBezTo>
                  <a:cubicBezTo>
                    <a:pt x="0" y="342"/>
                    <a:pt x="3" y="352"/>
                    <a:pt x="11" y="357"/>
                  </a:cubicBezTo>
                  <a:cubicBezTo>
                    <a:pt x="19" y="362"/>
                    <a:pt x="29" y="359"/>
                    <a:pt x="34" y="350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93" y="261"/>
                    <a:pt x="100" y="263"/>
                    <a:pt x="105" y="263"/>
                  </a:cubicBezTo>
                  <a:close/>
                  <a:moveTo>
                    <a:pt x="105" y="168"/>
                  </a:moveTo>
                  <a:cubicBezTo>
                    <a:pt x="121" y="168"/>
                    <a:pt x="136" y="181"/>
                    <a:pt x="136" y="199"/>
                  </a:cubicBezTo>
                  <a:cubicBezTo>
                    <a:pt x="136" y="215"/>
                    <a:pt x="123" y="230"/>
                    <a:pt x="105" y="230"/>
                  </a:cubicBezTo>
                  <a:cubicBezTo>
                    <a:pt x="89" y="230"/>
                    <a:pt x="74" y="217"/>
                    <a:pt x="74" y="199"/>
                  </a:cubicBezTo>
                  <a:cubicBezTo>
                    <a:pt x="75" y="183"/>
                    <a:pt x="89" y="168"/>
                    <a:pt x="105" y="16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3">
              <a:extLst>
                <a:ext uri="{FF2B5EF4-FFF2-40B4-BE49-F238E27FC236}">
                  <a16:creationId xmlns:a16="http://schemas.microsoft.com/office/drawing/2014/main" id="{E37B4086-8B3C-43D2-ADAD-9106939D9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369" y="-830984"/>
              <a:ext cx="43295" cy="83705"/>
            </a:xfrm>
            <a:custGeom>
              <a:avLst/>
              <a:gdLst>
                <a:gd name="T0" fmla="*/ 16 w 32"/>
                <a:gd name="T1" fmla="*/ 64 h 64"/>
                <a:gd name="T2" fmla="*/ 32 w 32"/>
                <a:gd name="T3" fmla="*/ 47 h 64"/>
                <a:gd name="T4" fmla="*/ 32 w 32"/>
                <a:gd name="T5" fmla="*/ 16 h 64"/>
                <a:gd name="T6" fmla="*/ 16 w 32"/>
                <a:gd name="T7" fmla="*/ 0 h 64"/>
                <a:gd name="T8" fmla="*/ 0 w 32"/>
                <a:gd name="T9" fmla="*/ 16 h 64"/>
                <a:gd name="T10" fmla="*/ 0 w 32"/>
                <a:gd name="T11" fmla="*/ 47 h 64"/>
                <a:gd name="T12" fmla="*/ 16 w 32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4">
                  <a:moveTo>
                    <a:pt x="16" y="64"/>
                  </a:moveTo>
                  <a:cubicBezTo>
                    <a:pt x="26" y="64"/>
                    <a:pt x="32" y="57"/>
                    <a:pt x="32" y="4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6"/>
                    <a:pt x="26" y="0"/>
                    <a:pt x="16" y="0"/>
                  </a:cubicBezTo>
                  <a:cubicBezTo>
                    <a:pt x="6" y="0"/>
                    <a:pt x="0" y="6"/>
                    <a:pt x="0" y="1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7"/>
                    <a:pt x="8" y="64"/>
                    <a:pt x="16" y="6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4">
              <a:extLst>
                <a:ext uri="{FF2B5EF4-FFF2-40B4-BE49-F238E27FC236}">
                  <a16:creationId xmlns:a16="http://schemas.microsoft.com/office/drawing/2014/main" id="{73475D33-6B87-4A55-92A3-51A686B84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7369" y="-126711"/>
              <a:ext cx="43295" cy="83705"/>
            </a:xfrm>
            <a:custGeom>
              <a:avLst/>
              <a:gdLst>
                <a:gd name="T0" fmla="*/ 16 w 32"/>
                <a:gd name="T1" fmla="*/ 0 h 64"/>
                <a:gd name="T2" fmla="*/ 0 w 32"/>
                <a:gd name="T3" fmla="*/ 17 h 64"/>
                <a:gd name="T4" fmla="*/ 0 w 32"/>
                <a:gd name="T5" fmla="*/ 48 h 64"/>
                <a:gd name="T6" fmla="*/ 16 w 32"/>
                <a:gd name="T7" fmla="*/ 64 h 64"/>
                <a:gd name="T8" fmla="*/ 32 w 32"/>
                <a:gd name="T9" fmla="*/ 48 h 64"/>
                <a:gd name="T10" fmla="*/ 32 w 32"/>
                <a:gd name="T11" fmla="*/ 17 h 64"/>
                <a:gd name="T12" fmla="*/ 16 w 32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4">
                  <a:moveTo>
                    <a:pt x="16" y="0"/>
                  </a:moveTo>
                  <a:cubicBezTo>
                    <a:pt x="6" y="0"/>
                    <a:pt x="0" y="7"/>
                    <a:pt x="0" y="1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8"/>
                    <a:pt x="6" y="64"/>
                    <a:pt x="16" y="64"/>
                  </a:cubicBezTo>
                  <a:cubicBezTo>
                    <a:pt x="26" y="64"/>
                    <a:pt x="32" y="58"/>
                    <a:pt x="32" y="4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7"/>
                    <a:pt x="26" y="0"/>
                    <a:pt x="1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5">
              <a:extLst>
                <a:ext uri="{FF2B5EF4-FFF2-40B4-BE49-F238E27FC236}">
                  <a16:creationId xmlns:a16="http://schemas.microsoft.com/office/drawing/2014/main" id="{E50F3668-A01F-437E-9275-5AE57E0B3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5028" y="-458643"/>
              <a:ext cx="85148" cy="43295"/>
            </a:xfrm>
            <a:custGeom>
              <a:avLst/>
              <a:gdLst>
                <a:gd name="T0" fmla="*/ 64 w 64"/>
                <a:gd name="T1" fmla="*/ 16 h 32"/>
                <a:gd name="T2" fmla="*/ 48 w 64"/>
                <a:gd name="T3" fmla="*/ 0 h 32"/>
                <a:gd name="T4" fmla="*/ 17 w 64"/>
                <a:gd name="T5" fmla="*/ 0 h 32"/>
                <a:gd name="T6" fmla="*/ 0 w 64"/>
                <a:gd name="T7" fmla="*/ 16 h 32"/>
                <a:gd name="T8" fmla="*/ 17 w 64"/>
                <a:gd name="T9" fmla="*/ 32 h 32"/>
                <a:gd name="T10" fmla="*/ 48 w 64"/>
                <a:gd name="T11" fmla="*/ 32 h 32"/>
                <a:gd name="T12" fmla="*/ 64 w 64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">
                  <a:moveTo>
                    <a:pt x="64" y="16"/>
                  </a:moveTo>
                  <a:cubicBezTo>
                    <a:pt x="64" y="6"/>
                    <a:pt x="58" y="0"/>
                    <a:pt x="4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6"/>
                    <a:pt x="0" y="16"/>
                  </a:cubicBezTo>
                  <a:cubicBezTo>
                    <a:pt x="0" y="26"/>
                    <a:pt x="7" y="32"/>
                    <a:pt x="1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6" y="32"/>
                    <a:pt x="64" y="26"/>
                    <a:pt x="64" y="1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6">
              <a:extLst>
                <a:ext uri="{FF2B5EF4-FFF2-40B4-BE49-F238E27FC236}">
                  <a16:creationId xmlns:a16="http://schemas.microsoft.com/office/drawing/2014/main" id="{C35989E1-C470-4346-BEB4-61DC2F3EF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9300" y="-458643"/>
              <a:ext cx="85148" cy="43295"/>
            </a:xfrm>
            <a:custGeom>
              <a:avLst/>
              <a:gdLst>
                <a:gd name="T0" fmla="*/ 0 w 64"/>
                <a:gd name="T1" fmla="*/ 16 h 32"/>
                <a:gd name="T2" fmla="*/ 17 w 64"/>
                <a:gd name="T3" fmla="*/ 32 h 32"/>
                <a:gd name="T4" fmla="*/ 48 w 64"/>
                <a:gd name="T5" fmla="*/ 32 h 32"/>
                <a:gd name="T6" fmla="*/ 64 w 64"/>
                <a:gd name="T7" fmla="*/ 16 h 32"/>
                <a:gd name="T8" fmla="*/ 48 w 64"/>
                <a:gd name="T9" fmla="*/ 0 h 32"/>
                <a:gd name="T10" fmla="*/ 17 w 64"/>
                <a:gd name="T11" fmla="*/ 0 h 32"/>
                <a:gd name="T12" fmla="*/ 0 w 64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">
                  <a:moveTo>
                    <a:pt x="0" y="16"/>
                  </a:moveTo>
                  <a:cubicBezTo>
                    <a:pt x="0" y="26"/>
                    <a:pt x="7" y="32"/>
                    <a:pt x="1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58" y="32"/>
                    <a:pt x="64" y="26"/>
                    <a:pt x="64" y="16"/>
                  </a:cubicBezTo>
                  <a:cubicBezTo>
                    <a:pt x="64" y="6"/>
                    <a:pt x="58" y="0"/>
                    <a:pt x="4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7">
              <a:extLst>
                <a:ext uri="{FF2B5EF4-FFF2-40B4-BE49-F238E27FC236}">
                  <a16:creationId xmlns:a16="http://schemas.microsoft.com/office/drawing/2014/main" id="{04F1E580-4164-462D-B366-607AD68B9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1209" y="-649143"/>
              <a:ext cx="86591" cy="70716"/>
            </a:xfrm>
            <a:custGeom>
              <a:avLst/>
              <a:gdLst>
                <a:gd name="T0" fmla="*/ 11 w 66"/>
                <a:gd name="T1" fmla="*/ 34 h 54"/>
                <a:gd name="T2" fmla="*/ 38 w 66"/>
                <a:gd name="T3" fmla="*/ 49 h 54"/>
                <a:gd name="T4" fmla="*/ 61 w 66"/>
                <a:gd name="T5" fmla="*/ 43 h 54"/>
                <a:gd name="T6" fmla="*/ 54 w 66"/>
                <a:gd name="T7" fmla="*/ 20 h 54"/>
                <a:gd name="T8" fmla="*/ 28 w 66"/>
                <a:gd name="T9" fmla="*/ 5 h 54"/>
                <a:gd name="T10" fmla="*/ 5 w 66"/>
                <a:gd name="T11" fmla="*/ 11 h 54"/>
                <a:gd name="T12" fmla="*/ 11 w 66"/>
                <a:gd name="T13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54">
                  <a:moveTo>
                    <a:pt x="11" y="34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46" y="54"/>
                    <a:pt x="56" y="51"/>
                    <a:pt x="61" y="43"/>
                  </a:cubicBezTo>
                  <a:cubicBezTo>
                    <a:pt x="66" y="34"/>
                    <a:pt x="62" y="25"/>
                    <a:pt x="54" y="2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0" y="0"/>
                    <a:pt x="10" y="3"/>
                    <a:pt x="5" y="11"/>
                  </a:cubicBezTo>
                  <a:cubicBezTo>
                    <a:pt x="0" y="20"/>
                    <a:pt x="3" y="29"/>
                    <a:pt x="11" y="34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">
              <a:extLst>
                <a:ext uri="{FF2B5EF4-FFF2-40B4-BE49-F238E27FC236}">
                  <a16:creationId xmlns:a16="http://schemas.microsoft.com/office/drawing/2014/main" id="{F920BC5B-B96A-4B44-AE48-8236F1F1C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6869" y="-174337"/>
              <a:ext cx="73603" cy="86591"/>
            </a:xfrm>
            <a:custGeom>
              <a:avLst/>
              <a:gdLst>
                <a:gd name="T0" fmla="*/ 43 w 55"/>
                <a:gd name="T1" fmla="*/ 5 h 66"/>
                <a:gd name="T2" fmla="*/ 20 w 55"/>
                <a:gd name="T3" fmla="*/ 11 h 66"/>
                <a:gd name="T4" fmla="*/ 5 w 55"/>
                <a:gd name="T5" fmla="*/ 38 h 66"/>
                <a:gd name="T6" fmla="*/ 12 w 55"/>
                <a:gd name="T7" fmla="*/ 61 h 66"/>
                <a:gd name="T8" fmla="*/ 35 w 55"/>
                <a:gd name="T9" fmla="*/ 54 h 66"/>
                <a:gd name="T10" fmla="*/ 50 w 55"/>
                <a:gd name="T11" fmla="*/ 28 h 66"/>
                <a:gd name="T12" fmla="*/ 43 w 55"/>
                <a:gd name="T13" fmla="*/ 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6">
                  <a:moveTo>
                    <a:pt x="43" y="5"/>
                  </a:moveTo>
                  <a:cubicBezTo>
                    <a:pt x="35" y="0"/>
                    <a:pt x="25" y="3"/>
                    <a:pt x="20" y="1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0" y="46"/>
                    <a:pt x="4" y="56"/>
                    <a:pt x="12" y="61"/>
                  </a:cubicBezTo>
                  <a:cubicBezTo>
                    <a:pt x="20" y="66"/>
                    <a:pt x="30" y="62"/>
                    <a:pt x="35" y="54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5" y="20"/>
                    <a:pt x="51" y="10"/>
                    <a:pt x="43" y="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9">
              <a:extLst>
                <a:ext uri="{FF2B5EF4-FFF2-40B4-BE49-F238E27FC236}">
                  <a16:creationId xmlns:a16="http://schemas.microsoft.com/office/drawing/2014/main" id="{BE7E216A-1370-4D76-9D15-FAE8128DA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0449" y="-786246"/>
              <a:ext cx="70716" cy="86591"/>
            </a:xfrm>
            <a:custGeom>
              <a:avLst/>
              <a:gdLst>
                <a:gd name="T0" fmla="*/ 11 w 54"/>
                <a:gd name="T1" fmla="*/ 61 h 66"/>
                <a:gd name="T2" fmla="*/ 34 w 54"/>
                <a:gd name="T3" fmla="*/ 55 h 66"/>
                <a:gd name="T4" fmla="*/ 49 w 54"/>
                <a:gd name="T5" fmla="*/ 28 h 66"/>
                <a:gd name="T6" fmla="*/ 43 w 54"/>
                <a:gd name="T7" fmla="*/ 5 h 66"/>
                <a:gd name="T8" fmla="*/ 20 w 54"/>
                <a:gd name="T9" fmla="*/ 12 h 66"/>
                <a:gd name="T10" fmla="*/ 5 w 54"/>
                <a:gd name="T11" fmla="*/ 38 h 66"/>
                <a:gd name="T12" fmla="*/ 11 w 54"/>
                <a:gd name="T13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6">
                  <a:moveTo>
                    <a:pt x="11" y="61"/>
                  </a:moveTo>
                  <a:cubicBezTo>
                    <a:pt x="20" y="66"/>
                    <a:pt x="29" y="63"/>
                    <a:pt x="34" y="5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4" y="20"/>
                    <a:pt x="51" y="10"/>
                    <a:pt x="43" y="5"/>
                  </a:cubicBezTo>
                  <a:cubicBezTo>
                    <a:pt x="34" y="0"/>
                    <a:pt x="25" y="4"/>
                    <a:pt x="20" y="12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0" y="48"/>
                    <a:pt x="3" y="58"/>
                    <a:pt x="11" y="61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0">
              <a:extLst>
                <a:ext uri="{FF2B5EF4-FFF2-40B4-BE49-F238E27FC236}">
                  <a16:creationId xmlns:a16="http://schemas.microsoft.com/office/drawing/2014/main" id="{B2AE2C99-E1CC-4F9D-83A9-FFC60DBB76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539" y="-780473"/>
              <a:ext cx="70716" cy="83705"/>
            </a:xfrm>
            <a:custGeom>
              <a:avLst/>
              <a:gdLst>
                <a:gd name="T0" fmla="*/ 44 w 54"/>
                <a:gd name="T1" fmla="*/ 59 h 64"/>
                <a:gd name="T2" fmla="*/ 49 w 54"/>
                <a:gd name="T3" fmla="*/ 36 h 64"/>
                <a:gd name="T4" fmla="*/ 32 w 54"/>
                <a:gd name="T5" fmla="*/ 9 h 64"/>
                <a:gd name="T6" fmla="*/ 9 w 54"/>
                <a:gd name="T7" fmla="*/ 4 h 64"/>
                <a:gd name="T8" fmla="*/ 4 w 54"/>
                <a:gd name="T9" fmla="*/ 28 h 64"/>
                <a:gd name="T10" fmla="*/ 21 w 54"/>
                <a:gd name="T11" fmla="*/ 54 h 64"/>
                <a:gd name="T12" fmla="*/ 44 w 54"/>
                <a:gd name="T1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4">
                  <a:moveTo>
                    <a:pt x="44" y="59"/>
                  </a:moveTo>
                  <a:cubicBezTo>
                    <a:pt x="52" y="54"/>
                    <a:pt x="54" y="44"/>
                    <a:pt x="49" y="3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8" y="1"/>
                    <a:pt x="18" y="0"/>
                    <a:pt x="9" y="4"/>
                  </a:cubicBezTo>
                  <a:cubicBezTo>
                    <a:pt x="1" y="9"/>
                    <a:pt x="0" y="19"/>
                    <a:pt x="4" y="28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8" y="62"/>
                    <a:pt x="37" y="64"/>
                    <a:pt x="44" y="59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1">
              <a:extLst>
                <a:ext uri="{FF2B5EF4-FFF2-40B4-BE49-F238E27FC236}">
                  <a16:creationId xmlns:a16="http://schemas.microsoft.com/office/drawing/2014/main" id="{96826F50-2B64-46C5-A7CC-5B50E7D0E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5539" y="-291234"/>
              <a:ext cx="83705" cy="70716"/>
            </a:xfrm>
            <a:custGeom>
              <a:avLst/>
              <a:gdLst>
                <a:gd name="T0" fmla="*/ 36 w 64"/>
                <a:gd name="T1" fmla="*/ 5 h 54"/>
                <a:gd name="T2" fmla="*/ 10 w 64"/>
                <a:gd name="T3" fmla="*/ 22 h 54"/>
                <a:gd name="T4" fmla="*/ 5 w 64"/>
                <a:gd name="T5" fmla="*/ 45 h 54"/>
                <a:gd name="T6" fmla="*/ 28 w 64"/>
                <a:gd name="T7" fmla="*/ 50 h 54"/>
                <a:gd name="T8" fmla="*/ 54 w 64"/>
                <a:gd name="T9" fmla="*/ 33 h 54"/>
                <a:gd name="T10" fmla="*/ 59 w 64"/>
                <a:gd name="T11" fmla="*/ 10 h 54"/>
                <a:gd name="T12" fmla="*/ 36 w 64"/>
                <a:gd name="T13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36" y="5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2" y="26"/>
                    <a:pt x="0" y="36"/>
                    <a:pt x="5" y="45"/>
                  </a:cubicBezTo>
                  <a:cubicBezTo>
                    <a:pt x="10" y="53"/>
                    <a:pt x="20" y="54"/>
                    <a:pt x="28" y="50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63" y="28"/>
                    <a:pt x="64" y="18"/>
                    <a:pt x="59" y="10"/>
                  </a:cubicBezTo>
                  <a:cubicBezTo>
                    <a:pt x="54" y="2"/>
                    <a:pt x="45" y="0"/>
                    <a:pt x="36" y="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2">
              <a:extLst>
                <a:ext uri="{FF2B5EF4-FFF2-40B4-BE49-F238E27FC236}">
                  <a16:creationId xmlns:a16="http://schemas.microsoft.com/office/drawing/2014/main" id="{EB250234-AC55-46A0-A51F-731CC20F4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8789" y="-652030"/>
              <a:ext cx="85148" cy="72159"/>
            </a:xfrm>
            <a:custGeom>
              <a:avLst/>
              <a:gdLst>
                <a:gd name="T0" fmla="*/ 28 w 64"/>
                <a:gd name="T1" fmla="*/ 50 h 54"/>
                <a:gd name="T2" fmla="*/ 55 w 64"/>
                <a:gd name="T3" fmla="*/ 33 h 54"/>
                <a:gd name="T4" fmla="*/ 60 w 64"/>
                <a:gd name="T5" fmla="*/ 10 h 54"/>
                <a:gd name="T6" fmla="*/ 36 w 64"/>
                <a:gd name="T7" fmla="*/ 5 h 54"/>
                <a:gd name="T8" fmla="*/ 10 w 64"/>
                <a:gd name="T9" fmla="*/ 22 h 54"/>
                <a:gd name="T10" fmla="*/ 5 w 64"/>
                <a:gd name="T11" fmla="*/ 45 h 54"/>
                <a:gd name="T12" fmla="*/ 28 w 64"/>
                <a:gd name="T13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54">
                  <a:moveTo>
                    <a:pt x="28" y="50"/>
                  </a:moveTo>
                  <a:cubicBezTo>
                    <a:pt x="55" y="33"/>
                    <a:pt x="55" y="33"/>
                    <a:pt x="55" y="33"/>
                  </a:cubicBezTo>
                  <a:cubicBezTo>
                    <a:pt x="63" y="28"/>
                    <a:pt x="64" y="18"/>
                    <a:pt x="60" y="10"/>
                  </a:cubicBezTo>
                  <a:cubicBezTo>
                    <a:pt x="55" y="2"/>
                    <a:pt x="45" y="0"/>
                    <a:pt x="36" y="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2" y="27"/>
                    <a:pt x="0" y="36"/>
                    <a:pt x="5" y="45"/>
                  </a:cubicBezTo>
                  <a:cubicBezTo>
                    <a:pt x="10" y="51"/>
                    <a:pt x="20" y="54"/>
                    <a:pt x="28" y="5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3">
              <a:extLst>
                <a:ext uri="{FF2B5EF4-FFF2-40B4-BE49-F238E27FC236}">
                  <a16:creationId xmlns:a16="http://schemas.microsoft.com/office/drawing/2014/main" id="{FC54548A-D48C-4DE4-ACD0-19C883B7E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244" y="-1138429"/>
              <a:ext cx="1102590" cy="1018887"/>
            </a:xfrm>
            <a:custGeom>
              <a:avLst/>
              <a:gdLst>
                <a:gd name="T0" fmla="*/ 33 w 835"/>
                <a:gd name="T1" fmla="*/ 485 h 773"/>
                <a:gd name="T2" fmla="*/ 485 w 835"/>
                <a:gd name="T3" fmla="*/ 33 h 773"/>
                <a:gd name="T4" fmla="*/ 774 w 835"/>
                <a:gd name="T5" fmla="*/ 136 h 773"/>
                <a:gd name="T6" fmla="*/ 712 w 835"/>
                <a:gd name="T7" fmla="*/ 131 h 773"/>
                <a:gd name="T8" fmla="*/ 694 w 835"/>
                <a:gd name="T9" fmla="*/ 146 h 773"/>
                <a:gd name="T10" fmla="*/ 709 w 835"/>
                <a:gd name="T11" fmla="*/ 164 h 773"/>
                <a:gd name="T12" fmla="*/ 817 w 835"/>
                <a:gd name="T13" fmla="*/ 171 h 773"/>
                <a:gd name="T14" fmla="*/ 830 w 835"/>
                <a:gd name="T15" fmla="*/ 164 h 773"/>
                <a:gd name="T16" fmla="*/ 830 w 835"/>
                <a:gd name="T17" fmla="*/ 164 h 773"/>
                <a:gd name="T18" fmla="*/ 834 w 835"/>
                <a:gd name="T19" fmla="*/ 150 h 773"/>
                <a:gd name="T20" fmla="*/ 809 w 835"/>
                <a:gd name="T21" fmla="*/ 49 h 773"/>
                <a:gd name="T22" fmla="*/ 789 w 835"/>
                <a:gd name="T23" fmla="*/ 38 h 773"/>
                <a:gd name="T24" fmla="*/ 778 w 835"/>
                <a:gd name="T25" fmla="*/ 57 h 773"/>
                <a:gd name="T26" fmla="*/ 791 w 835"/>
                <a:gd name="T27" fmla="*/ 107 h 773"/>
                <a:gd name="T28" fmla="*/ 485 w 835"/>
                <a:gd name="T29" fmla="*/ 0 h 773"/>
                <a:gd name="T30" fmla="*/ 0 w 835"/>
                <a:gd name="T31" fmla="*/ 485 h 773"/>
                <a:gd name="T32" fmla="*/ 87 w 835"/>
                <a:gd name="T33" fmla="*/ 763 h 773"/>
                <a:gd name="T34" fmla="*/ 110 w 835"/>
                <a:gd name="T35" fmla="*/ 766 h 773"/>
                <a:gd name="T36" fmla="*/ 113 w 835"/>
                <a:gd name="T37" fmla="*/ 743 h 773"/>
                <a:gd name="T38" fmla="*/ 33 w 835"/>
                <a:gd name="T39" fmla="*/ 485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5" h="773">
                  <a:moveTo>
                    <a:pt x="33" y="485"/>
                  </a:moveTo>
                  <a:cubicBezTo>
                    <a:pt x="33" y="235"/>
                    <a:pt x="237" y="33"/>
                    <a:pt x="485" y="33"/>
                  </a:cubicBezTo>
                  <a:cubicBezTo>
                    <a:pt x="592" y="33"/>
                    <a:pt x="694" y="69"/>
                    <a:pt x="774" y="136"/>
                  </a:cubicBezTo>
                  <a:cubicBezTo>
                    <a:pt x="712" y="131"/>
                    <a:pt x="712" y="131"/>
                    <a:pt x="712" y="131"/>
                  </a:cubicBezTo>
                  <a:cubicBezTo>
                    <a:pt x="702" y="131"/>
                    <a:pt x="695" y="138"/>
                    <a:pt x="694" y="146"/>
                  </a:cubicBezTo>
                  <a:cubicBezTo>
                    <a:pt x="694" y="156"/>
                    <a:pt x="700" y="163"/>
                    <a:pt x="709" y="164"/>
                  </a:cubicBezTo>
                  <a:cubicBezTo>
                    <a:pt x="817" y="171"/>
                    <a:pt x="817" y="171"/>
                    <a:pt x="817" y="171"/>
                  </a:cubicBezTo>
                  <a:cubicBezTo>
                    <a:pt x="822" y="171"/>
                    <a:pt x="827" y="169"/>
                    <a:pt x="830" y="164"/>
                  </a:cubicBezTo>
                  <a:cubicBezTo>
                    <a:pt x="830" y="164"/>
                    <a:pt x="830" y="164"/>
                    <a:pt x="830" y="164"/>
                  </a:cubicBezTo>
                  <a:cubicBezTo>
                    <a:pt x="834" y="161"/>
                    <a:pt x="835" y="156"/>
                    <a:pt x="834" y="150"/>
                  </a:cubicBezTo>
                  <a:cubicBezTo>
                    <a:pt x="809" y="49"/>
                    <a:pt x="809" y="49"/>
                    <a:pt x="809" y="49"/>
                  </a:cubicBezTo>
                  <a:cubicBezTo>
                    <a:pt x="807" y="41"/>
                    <a:pt x="797" y="34"/>
                    <a:pt x="789" y="38"/>
                  </a:cubicBezTo>
                  <a:cubicBezTo>
                    <a:pt x="781" y="39"/>
                    <a:pt x="774" y="49"/>
                    <a:pt x="778" y="57"/>
                  </a:cubicBezTo>
                  <a:cubicBezTo>
                    <a:pt x="791" y="107"/>
                    <a:pt x="791" y="107"/>
                    <a:pt x="791" y="107"/>
                  </a:cubicBezTo>
                  <a:cubicBezTo>
                    <a:pt x="704" y="38"/>
                    <a:pt x="598" y="0"/>
                    <a:pt x="485" y="0"/>
                  </a:cubicBezTo>
                  <a:cubicBezTo>
                    <a:pt x="219" y="0"/>
                    <a:pt x="0" y="217"/>
                    <a:pt x="0" y="485"/>
                  </a:cubicBezTo>
                  <a:cubicBezTo>
                    <a:pt x="0" y="585"/>
                    <a:pt x="29" y="681"/>
                    <a:pt x="87" y="763"/>
                  </a:cubicBezTo>
                  <a:cubicBezTo>
                    <a:pt x="92" y="771"/>
                    <a:pt x="102" y="773"/>
                    <a:pt x="110" y="766"/>
                  </a:cubicBezTo>
                  <a:cubicBezTo>
                    <a:pt x="118" y="761"/>
                    <a:pt x="120" y="751"/>
                    <a:pt x="113" y="743"/>
                  </a:cubicBezTo>
                  <a:cubicBezTo>
                    <a:pt x="61" y="668"/>
                    <a:pt x="33" y="579"/>
                    <a:pt x="33" y="48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4">
              <a:extLst>
                <a:ext uri="{FF2B5EF4-FFF2-40B4-BE49-F238E27FC236}">
                  <a16:creationId xmlns:a16="http://schemas.microsoft.com/office/drawing/2014/main" id="{9658ADCE-1707-47D8-842C-FEED472DB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1424" y="-935301"/>
              <a:ext cx="1259899" cy="1285045"/>
            </a:xfrm>
            <a:custGeom>
              <a:avLst/>
              <a:gdLst>
                <a:gd name="T0" fmla="*/ 864 w 954"/>
                <a:gd name="T1" fmla="*/ 561 h 953"/>
                <a:gd name="T2" fmla="*/ 852 w 954"/>
                <a:gd name="T3" fmla="*/ 456 h 953"/>
                <a:gd name="T4" fmla="*/ 841 w 954"/>
                <a:gd name="T5" fmla="*/ 352 h 953"/>
                <a:gd name="T6" fmla="*/ 729 w 954"/>
                <a:gd name="T7" fmla="*/ 96 h 953"/>
                <a:gd name="T8" fmla="*/ 729 w 954"/>
                <a:gd name="T9" fmla="*/ 458 h 953"/>
                <a:gd name="T10" fmla="*/ 711 w 954"/>
                <a:gd name="T11" fmla="*/ 356 h 953"/>
                <a:gd name="T12" fmla="*/ 356 w 954"/>
                <a:gd name="T13" fmla="*/ 711 h 953"/>
                <a:gd name="T14" fmla="*/ 463 w 954"/>
                <a:gd name="T15" fmla="*/ 729 h 953"/>
                <a:gd name="T16" fmla="*/ 66 w 954"/>
                <a:gd name="T17" fmla="*/ 704 h 953"/>
                <a:gd name="T18" fmla="*/ 135 w 954"/>
                <a:gd name="T19" fmla="*/ 689 h 953"/>
                <a:gd name="T20" fmla="*/ 9 w 954"/>
                <a:gd name="T21" fmla="*/ 676 h 953"/>
                <a:gd name="T22" fmla="*/ 45 w 954"/>
                <a:gd name="T23" fmla="*/ 796 h 953"/>
                <a:gd name="T24" fmla="*/ 354 w 954"/>
                <a:gd name="T25" fmla="*/ 839 h 953"/>
                <a:gd name="T26" fmla="*/ 458 w 954"/>
                <a:gd name="T27" fmla="*/ 851 h 953"/>
                <a:gd name="T28" fmla="*/ 561 w 954"/>
                <a:gd name="T29" fmla="*/ 862 h 953"/>
                <a:gd name="T30" fmla="*/ 645 w 954"/>
                <a:gd name="T31" fmla="*/ 953 h 953"/>
                <a:gd name="T32" fmla="*/ 727 w 954"/>
                <a:gd name="T33" fmla="*/ 887 h 953"/>
                <a:gd name="T34" fmla="*/ 852 w 954"/>
                <a:gd name="T35" fmla="*/ 892 h 953"/>
                <a:gd name="T36" fmla="*/ 864 w 954"/>
                <a:gd name="T37" fmla="*/ 788 h 953"/>
                <a:gd name="T38" fmla="*/ 954 w 954"/>
                <a:gd name="T39" fmla="*/ 704 h 953"/>
                <a:gd name="T40" fmla="*/ 32 w 954"/>
                <a:gd name="T41" fmla="*/ 354 h 953"/>
                <a:gd name="T42" fmla="*/ 673 w 954"/>
                <a:gd name="T43" fmla="*/ 397 h 953"/>
                <a:gd name="T44" fmla="*/ 622 w 954"/>
                <a:gd name="T45" fmla="*/ 463 h 953"/>
                <a:gd name="T46" fmla="*/ 499 w 954"/>
                <a:gd name="T47" fmla="*/ 458 h 953"/>
                <a:gd name="T48" fmla="*/ 487 w 954"/>
                <a:gd name="T49" fmla="*/ 561 h 953"/>
                <a:gd name="T50" fmla="*/ 397 w 954"/>
                <a:gd name="T51" fmla="*/ 647 h 953"/>
                <a:gd name="T52" fmla="*/ 32 w 954"/>
                <a:gd name="T53" fmla="*/ 354 h 953"/>
                <a:gd name="T54" fmla="*/ 859 w 954"/>
                <a:gd name="T55" fmla="*/ 711 h 953"/>
                <a:gd name="T56" fmla="*/ 859 w 954"/>
                <a:gd name="T57" fmla="*/ 841 h 953"/>
                <a:gd name="T58" fmla="*/ 780 w 954"/>
                <a:gd name="T59" fmla="*/ 831 h 953"/>
                <a:gd name="T60" fmla="*/ 691 w 954"/>
                <a:gd name="T61" fmla="*/ 921 h 953"/>
                <a:gd name="T62" fmla="*/ 642 w 954"/>
                <a:gd name="T63" fmla="*/ 857 h 953"/>
                <a:gd name="T64" fmla="*/ 513 w 954"/>
                <a:gd name="T65" fmla="*/ 857 h 953"/>
                <a:gd name="T66" fmla="*/ 522 w 954"/>
                <a:gd name="T67" fmla="*/ 782 h 953"/>
                <a:gd name="T68" fmla="*/ 431 w 954"/>
                <a:gd name="T69" fmla="*/ 691 h 953"/>
                <a:gd name="T70" fmla="*/ 494 w 954"/>
                <a:gd name="T71" fmla="*/ 640 h 953"/>
                <a:gd name="T72" fmla="*/ 494 w 954"/>
                <a:gd name="T73" fmla="*/ 510 h 953"/>
                <a:gd name="T74" fmla="*/ 573 w 954"/>
                <a:gd name="T75" fmla="*/ 518 h 953"/>
                <a:gd name="T76" fmla="*/ 661 w 954"/>
                <a:gd name="T77" fmla="*/ 426 h 953"/>
                <a:gd name="T78" fmla="*/ 711 w 954"/>
                <a:gd name="T79" fmla="*/ 490 h 953"/>
                <a:gd name="T80" fmla="*/ 839 w 954"/>
                <a:gd name="T81" fmla="*/ 490 h 953"/>
                <a:gd name="T82" fmla="*/ 831 w 954"/>
                <a:gd name="T83" fmla="*/ 571 h 953"/>
                <a:gd name="T84" fmla="*/ 923 w 954"/>
                <a:gd name="T85" fmla="*/ 662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4" h="953">
                  <a:moveTo>
                    <a:pt x="939" y="630"/>
                  </a:moveTo>
                  <a:cubicBezTo>
                    <a:pt x="888" y="622"/>
                    <a:pt x="888" y="622"/>
                    <a:pt x="888" y="622"/>
                  </a:cubicBezTo>
                  <a:cubicBezTo>
                    <a:pt x="883" y="601"/>
                    <a:pt x="875" y="581"/>
                    <a:pt x="864" y="561"/>
                  </a:cubicBezTo>
                  <a:cubicBezTo>
                    <a:pt x="895" y="520"/>
                    <a:pt x="895" y="520"/>
                    <a:pt x="895" y="520"/>
                  </a:cubicBezTo>
                  <a:cubicBezTo>
                    <a:pt x="900" y="514"/>
                    <a:pt x="900" y="504"/>
                    <a:pt x="893" y="497"/>
                  </a:cubicBezTo>
                  <a:cubicBezTo>
                    <a:pt x="852" y="456"/>
                    <a:pt x="852" y="456"/>
                    <a:pt x="852" y="456"/>
                  </a:cubicBezTo>
                  <a:cubicBezTo>
                    <a:pt x="846" y="449"/>
                    <a:pt x="837" y="449"/>
                    <a:pt x="831" y="454"/>
                  </a:cubicBezTo>
                  <a:cubicBezTo>
                    <a:pt x="829" y="454"/>
                    <a:pt x="829" y="454"/>
                    <a:pt x="829" y="454"/>
                  </a:cubicBezTo>
                  <a:cubicBezTo>
                    <a:pt x="836" y="421"/>
                    <a:pt x="841" y="387"/>
                    <a:pt x="841" y="352"/>
                  </a:cubicBezTo>
                  <a:cubicBezTo>
                    <a:pt x="841" y="254"/>
                    <a:pt x="811" y="160"/>
                    <a:pt x="757" y="78"/>
                  </a:cubicBezTo>
                  <a:cubicBezTo>
                    <a:pt x="752" y="70"/>
                    <a:pt x="742" y="68"/>
                    <a:pt x="734" y="73"/>
                  </a:cubicBezTo>
                  <a:cubicBezTo>
                    <a:pt x="726" y="78"/>
                    <a:pt x="724" y="88"/>
                    <a:pt x="729" y="96"/>
                  </a:cubicBezTo>
                  <a:cubicBezTo>
                    <a:pt x="780" y="171"/>
                    <a:pt x="808" y="260"/>
                    <a:pt x="808" y="351"/>
                  </a:cubicBezTo>
                  <a:cubicBezTo>
                    <a:pt x="808" y="397"/>
                    <a:pt x="801" y="441"/>
                    <a:pt x="788" y="482"/>
                  </a:cubicBezTo>
                  <a:cubicBezTo>
                    <a:pt x="770" y="471"/>
                    <a:pt x="750" y="463"/>
                    <a:pt x="729" y="458"/>
                  </a:cubicBezTo>
                  <a:cubicBezTo>
                    <a:pt x="722" y="412"/>
                    <a:pt x="722" y="412"/>
                    <a:pt x="722" y="412"/>
                  </a:cubicBezTo>
                  <a:cubicBezTo>
                    <a:pt x="721" y="403"/>
                    <a:pt x="716" y="398"/>
                    <a:pt x="708" y="398"/>
                  </a:cubicBezTo>
                  <a:cubicBezTo>
                    <a:pt x="709" y="384"/>
                    <a:pt x="711" y="370"/>
                    <a:pt x="711" y="356"/>
                  </a:cubicBezTo>
                  <a:cubicBezTo>
                    <a:pt x="711" y="160"/>
                    <a:pt x="551" y="0"/>
                    <a:pt x="356" y="0"/>
                  </a:cubicBezTo>
                  <a:cubicBezTo>
                    <a:pt x="160" y="0"/>
                    <a:pt x="0" y="160"/>
                    <a:pt x="0" y="356"/>
                  </a:cubicBezTo>
                  <a:cubicBezTo>
                    <a:pt x="0" y="551"/>
                    <a:pt x="160" y="711"/>
                    <a:pt x="356" y="711"/>
                  </a:cubicBezTo>
                  <a:cubicBezTo>
                    <a:pt x="370" y="711"/>
                    <a:pt x="385" y="709"/>
                    <a:pt x="398" y="708"/>
                  </a:cubicBezTo>
                  <a:cubicBezTo>
                    <a:pt x="400" y="716"/>
                    <a:pt x="405" y="721"/>
                    <a:pt x="412" y="722"/>
                  </a:cubicBezTo>
                  <a:cubicBezTo>
                    <a:pt x="463" y="729"/>
                    <a:pt x="463" y="729"/>
                    <a:pt x="463" y="729"/>
                  </a:cubicBezTo>
                  <a:cubicBezTo>
                    <a:pt x="467" y="750"/>
                    <a:pt x="476" y="768"/>
                    <a:pt x="486" y="786"/>
                  </a:cubicBezTo>
                  <a:cubicBezTo>
                    <a:pt x="444" y="800"/>
                    <a:pt x="400" y="806"/>
                    <a:pt x="354" y="806"/>
                  </a:cubicBezTo>
                  <a:cubicBezTo>
                    <a:pt x="249" y="806"/>
                    <a:pt x="148" y="770"/>
                    <a:pt x="66" y="704"/>
                  </a:cubicBezTo>
                  <a:cubicBezTo>
                    <a:pt x="119" y="706"/>
                    <a:pt x="119" y="706"/>
                    <a:pt x="119" y="706"/>
                  </a:cubicBezTo>
                  <a:cubicBezTo>
                    <a:pt x="119" y="706"/>
                    <a:pt x="119" y="706"/>
                    <a:pt x="119" y="706"/>
                  </a:cubicBezTo>
                  <a:cubicBezTo>
                    <a:pt x="127" y="706"/>
                    <a:pt x="135" y="699"/>
                    <a:pt x="135" y="689"/>
                  </a:cubicBezTo>
                  <a:cubicBezTo>
                    <a:pt x="135" y="680"/>
                    <a:pt x="129" y="673"/>
                    <a:pt x="119" y="673"/>
                  </a:cubicBezTo>
                  <a:cubicBezTo>
                    <a:pt x="22" y="670"/>
                    <a:pt x="22" y="670"/>
                    <a:pt x="22" y="670"/>
                  </a:cubicBezTo>
                  <a:cubicBezTo>
                    <a:pt x="17" y="670"/>
                    <a:pt x="12" y="671"/>
                    <a:pt x="9" y="676"/>
                  </a:cubicBezTo>
                  <a:cubicBezTo>
                    <a:pt x="5" y="680"/>
                    <a:pt x="4" y="685"/>
                    <a:pt x="5" y="689"/>
                  </a:cubicBezTo>
                  <a:cubicBezTo>
                    <a:pt x="25" y="783"/>
                    <a:pt x="25" y="783"/>
                    <a:pt x="25" y="783"/>
                  </a:cubicBezTo>
                  <a:cubicBezTo>
                    <a:pt x="27" y="791"/>
                    <a:pt x="37" y="798"/>
                    <a:pt x="45" y="796"/>
                  </a:cubicBezTo>
                  <a:cubicBezTo>
                    <a:pt x="53" y="795"/>
                    <a:pt x="60" y="786"/>
                    <a:pt x="58" y="777"/>
                  </a:cubicBezTo>
                  <a:cubicBezTo>
                    <a:pt x="50" y="732"/>
                    <a:pt x="50" y="732"/>
                    <a:pt x="50" y="732"/>
                  </a:cubicBezTo>
                  <a:cubicBezTo>
                    <a:pt x="135" y="801"/>
                    <a:pt x="242" y="839"/>
                    <a:pt x="354" y="839"/>
                  </a:cubicBezTo>
                  <a:cubicBezTo>
                    <a:pt x="389" y="839"/>
                    <a:pt x="423" y="836"/>
                    <a:pt x="458" y="828"/>
                  </a:cubicBezTo>
                  <a:cubicBezTo>
                    <a:pt x="456" y="829"/>
                    <a:pt x="456" y="829"/>
                    <a:pt x="456" y="829"/>
                  </a:cubicBezTo>
                  <a:cubicBezTo>
                    <a:pt x="451" y="836"/>
                    <a:pt x="451" y="846"/>
                    <a:pt x="458" y="851"/>
                  </a:cubicBezTo>
                  <a:cubicBezTo>
                    <a:pt x="499" y="892"/>
                    <a:pt x="499" y="892"/>
                    <a:pt x="499" y="892"/>
                  </a:cubicBezTo>
                  <a:cubicBezTo>
                    <a:pt x="505" y="898"/>
                    <a:pt x="513" y="898"/>
                    <a:pt x="520" y="893"/>
                  </a:cubicBezTo>
                  <a:cubicBezTo>
                    <a:pt x="561" y="862"/>
                    <a:pt x="561" y="862"/>
                    <a:pt x="561" y="862"/>
                  </a:cubicBezTo>
                  <a:cubicBezTo>
                    <a:pt x="579" y="874"/>
                    <a:pt x="601" y="882"/>
                    <a:pt x="622" y="887"/>
                  </a:cubicBezTo>
                  <a:cubicBezTo>
                    <a:pt x="629" y="938"/>
                    <a:pt x="629" y="938"/>
                    <a:pt x="629" y="938"/>
                  </a:cubicBezTo>
                  <a:cubicBezTo>
                    <a:pt x="630" y="946"/>
                    <a:pt x="637" y="953"/>
                    <a:pt x="645" y="953"/>
                  </a:cubicBezTo>
                  <a:cubicBezTo>
                    <a:pt x="704" y="953"/>
                    <a:pt x="704" y="953"/>
                    <a:pt x="704" y="953"/>
                  </a:cubicBezTo>
                  <a:cubicBezTo>
                    <a:pt x="712" y="953"/>
                    <a:pt x="719" y="946"/>
                    <a:pt x="721" y="938"/>
                  </a:cubicBezTo>
                  <a:cubicBezTo>
                    <a:pt x="727" y="887"/>
                    <a:pt x="727" y="887"/>
                    <a:pt x="727" y="887"/>
                  </a:cubicBezTo>
                  <a:cubicBezTo>
                    <a:pt x="749" y="882"/>
                    <a:pt x="768" y="874"/>
                    <a:pt x="788" y="862"/>
                  </a:cubicBezTo>
                  <a:cubicBezTo>
                    <a:pt x="829" y="893"/>
                    <a:pt x="829" y="893"/>
                    <a:pt x="829" y="893"/>
                  </a:cubicBezTo>
                  <a:cubicBezTo>
                    <a:pt x="836" y="898"/>
                    <a:pt x="847" y="897"/>
                    <a:pt x="852" y="892"/>
                  </a:cubicBezTo>
                  <a:cubicBezTo>
                    <a:pt x="893" y="851"/>
                    <a:pt x="893" y="851"/>
                    <a:pt x="893" y="851"/>
                  </a:cubicBezTo>
                  <a:cubicBezTo>
                    <a:pt x="900" y="844"/>
                    <a:pt x="900" y="836"/>
                    <a:pt x="895" y="829"/>
                  </a:cubicBezTo>
                  <a:cubicBezTo>
                    <a:pt x="864" y="788"/>
                    <a:pt x="864" y="788"/>
                    <a:pt x="864" y="788"/>
                  </a:cubicBezTo>
                  <a:cubicBezTo>
                    <a:pt x="875" y="770"/>
                    <a:pt x="883" y="749"/>
                    <a:pt x="888" y="727"/>
                  </a:cubicBezTo>
                  <a:cubicBezTo>
                    <a:pt x="939" y="721"/>
                    <a:pt x="939" y="721"/>
                    <a:pt x="939" y="721"/>
                  </a:cubicBezTo>
                  <a:cubicBezTo>
                    <a:pt x="948" y="719"/>
                    <a:pt x="954" y="712"/>
                    <a:pt x="954" y="704"/>
                  </a:cubicBezTo>
                  <a:cubicBezTo>
                    <a:pt x="954" y="645"/>
                    <a:pt x="954" y="645"/>
                    <a:pt x="954" y="645"/>
                  </a:cubicBezTo>
                  <a:cubicBezTo>
                    <a:pt x="954" y="638"/>
                    <a:pt x="948" y="630"/>
                    <a:pt x="939" y="630"/>
                  </a:cubicBezTo>
                  <a:close/>
                  <a:moveTo>
                    <a:pt x="32" y="354"/>
                  </a:moveTo>
                  <a:cubicBezTo>
                    <a:pt x="32" y="176"/>
                    <a:pt x="176" y="32"/>
                    <a:pt x="354" y="32"/>
                  </a:cubicBezTo>
                  <a:cubicBezTo>
                    <a:pt x="532" y="32"/>
                    <a:pt x="676" y="176"/>
                    <a:pt x="676" y="354"/>
                  </a:cubicBezTo>
                  <a:cubicBezTo>
                    <a:pt x="676" y="369"/>
                    <a:pt x="675" y="382"/>
                    <a:pt x="673" y="397"/>
                  </a:cubicBezTo>
                  <a:cubicBezTo>
                    <a:pt x="645" y="397"/>
                    <a:pt x="645" y="397"/>
                    <a:pt x="645" y="397"/>
                  </a:cubicBezTo>
                  <a:cubicBezTo>
                    <a:pt x="637" y="397"/>
                    <a:pt x="630" y="403"/>
                    <a:pt x="629" y="412"/>
                  </a:cubicBezTo>
                  <a:cubicBezTo>
                    <a:pt x="622" y="463"/>
                    <a:pt x="622" y="463"/>
                    <a:pt x="622" y="463"/>
                  </a:cubicBezTo>
                  <a:cubicBezTo>
                    <a:pt x="601" y="467"/>
                    <a:pt x="581" y="476"/>
                    <a:pt x="561" y="487"/>
                  </a:cubicBezTo>
                  <a:cubicBezTo>
                    <a:pt x="520" y="456"/>
                    <a:pt x="520" y="456"/>
                    <a:pt x="520" y="456"/>
                  </a:cubicBezTo>
                  <a:cubicBezTo>
                    <a:pt x="513" y="451"/>
                    <a:pt x="504" y="451"/>
                    <a:pt x="499" y="458"/>
                  </a:cubicBezTo>
                  <a:cubicBezTo>
                    <a:pt x="458" y="499"/>
                    <a:pt x="458" y="499"/>
                    <a:pt x="458" y="499"/>
                  </a:cubicBezTo>
                  <a:cubicBezTo>
                    <a:pt x="451" y="505"/>
                    <a:pt x="451" y="514"/>
                    <a:pt x="456" y="520"/>
                  </a:cubicBezTo>
                  <a:cubicBezTo>
                    <a:pt x="487" y="561"/>
                    <a:pt x="487" y="561"/>
                    <a:pt x="487" y="561"/>
                  </a:cubicBezTo>
                  <a:cubicBezTo>
                    <a:pt x="476" y="579"/>
                    <a:pt x="467" y="601"/>
                    <a:pt x="463" y="622"/>
                  </a:cubicBezTo>
                  <a:cubicBezTo>
                    <a:pt x="412" y="630"/>
                    <a:pt x="412" y="630"/>
                    <a:pt x="412" y="630"/>
                  </a:cubicBezTo>
                  <a:cubicBezTo>
                    <a:pt x="403" y="632"/>
                    <a:pt x="397" y="638"/>
                    <a:pt x="397" y="647"/>
                  </a:cubicBezTo>
                  <a:cubicBezTo>
                    <a:pt x="397" y="675"/>
                    <a:pt x="397" y="675"/>
                    <a:pt x="397" y="675"/>
                  </a:cubicBezTo>
                  <a:cubicBezTo>
                    <a:pt x="382" y="676"/>
                    <a:pt x="369" y="678"/>
                    <a:pt x="354" y="678"/>
                  </a:cubicBezTo>
                  <a:cubicBezTo>
                    <a:pt x="176" y="676"/>
                    <a:pt x="32" y="532"/>
                    <a:pt x="32" y="354"/>
                  </a:cubicBezTo>
                  <a:close/>
                  <a:moveTo>
                    <a:pt x="921" y="691"/>
                  </a:moveTo>
                  <a:cubicBezTo>
                    <a:pt x="874" y="698"/>
                    <a:pt x="874" y="698"/>
                    <a:pt x="874" y="698"/>
                  </a:cubicBezTo>
                  <a:cubicBezTo>
                    <a:pt x="867" y="699"/>
                    <a:pt x="860" y="704"/>
                    <a:pt x="859" y="711"/>
                  </a:cubicBezTo>
                  <a:cubicBezTo>
                    <a:pt x="854" y="735"/>
                    <a:pt x="844" y="760"/>
                    <a:pt x="829" y="782"/>
                  </a:cubicBezTo>
                  <a:cubicBezTo>
                    <a:pt x="826" y="788"/>
                    <a:pt x="826" y="795"/>
                    <a:pt x="829" y="801"/>
                  </a:cubicBezTo>
                  <a:cubicBezTo>
                    <a:pt x="859" y="841"/>
                    <a:pt x="859" y="841"/>
                    <a:pt x="859" y="841"/>
                  </a:cubicBezTo>
                  <a:cubicBezTo>
                    <a:pt x="839" y="860"/>
                    <a:pt x="839" y="860"/>
                    <a:pt x="839" y="860"/>
                  </a:cubicBezTo>
                  <a:cubicBezTo>
                    <a:pt x="800" y="831"/>
                    <a:pt x="800" y="831"/>
                    <a:pt x="800" y="831"/>
                  </a:cubicBezTo>
                  <a:cubicBezTo>
                    <a:pt x="795" y="826"/>
                    <a:pt x="786" y="826"/>
                    <a:pt x="780" y="831"/>
                  </a:cubicBezTo>
                  <a:cubicBezTo>
                    <a:pt x="758" y="846"/>
                    <a:pt x="735" y="856"/>
                    <a:pt x="711" y="860"/>
                  </a:cubicBezTo>
                  <a:cubicBezTo>
                    <a:pt x="704" y="862"/>
                    <a:pt x="699" y="867"/>
                    <a:pt x="698" y="875"/>
                  </a:cubicBezTo>
                  <a:cubicBezTo>
                    <a:pt x="691" y="921"/>
                    <a:pt x="691" y="921"/>
                    <a:pt x="691" y="921"/>
                  </a:cubicBezTo>
                  <a:cubicBezTo>
                    <a:pt x="661" y="921"/>
                    <a:pt x="661" y="921"/>
                    <a:pt x="661" y="921"/>
                  </a:cubicBezTo>
                  <a:cubicBezTo>
                    <a:pt x="655" y="872"/>
                    <a:pt x="655" y="872"/>
                    <a:pt x="655" y="872"/>
                  </a:cubicBezTo>
                  <a:cubicBezTo>
                    <a:pt x="653" y="865"/>
                    <a:pt x="648" y="859"/>
                    <a:pt x="642" y="857"/>
                  </a:cubicBezTo>
                  <a:cubicBezTo>
                    <a:pt x="617" y="852"/>
                    <a:pt x="592" y="842"/>
                    <a:pt x="573" y="828"/>
                  </a:cubicBezTo>
                  <a:cubicBezTo>
                    <a:pt x="566" y="824"/>
                    <a:pt x="560" y="824"/>
                    <a:pt x="553" y="828"/>
                  </a:cubicBezTo>
                  <a:cubicBezTo>
                    <a:pt x="513" y="857"/>
                    <a:pt x="513" y="857"/>
                    <a:pt x="513" y="857"/>
                  </a:cubicBezTo>
                  <a:cubicBezTo>
                    <a:pt x="492" y="839"/>
                    <a:pt x="492" y="839"/>
                    <a:pt x="492" y="839"/>
                  </a:cubicBezTo>
                  <a:cubicBezTo>
                    <a:pt x="522" y="801"/>
                    <a:pt x="522" y="801"/>
                    <a:pt x="522" y="801"/>
                  </a:cubicBezTo>
                  <a:cubicBezTo>
                    <a:pt x="527" y="796"/>
                    <a:pt x="527" y="786"/>
                    <a:pt x="522" y="782"/>
                  </a:cubicBezTo>
                  <a:cubicBezTo>
                    <a:pt x="507" y="760"/>
                    <a:pt x="499" y="737"/>
                    <a:pt x="494" y="712"/>
                  </a:cubicBezTo>
                  <a:cubicBezTo>
                    <a:pt x="492" y="706"/>
                    <a:pt x="487" y="701"/>
                    <a:pt x="479" y="699"/>
                  </a:cubicBezTo>
                  <a:cubicBezTo>
                    <a:pt x="431" y="691"/>
                    <a:pt x="431" y="691"/>
                    <a:pt x="431" y="691"/>
                  </a:cubicBezTo>
                  <a:cubicBezTo>
                    <a:pt x="431" y="660"/>
                    <a:pt x="431" y="660"/>
                    <a:pt x="431" y="660"/>
                  </a:cubicBezTo>
                  <a:cubicBezTo>
                    <a:pt x="479" y="653"/>
                    <a:pt x="479" y="653"/>
                    <a:pt x="479" y="653"/>
                  </a:cubicBezTo>
                  <a:cubicBezTo>
                    <a:pt x="486" y="652"/>
                    <a:pt x="492" y="647"/>
                    <a:pt x="494" y="640"/>
                  </a:cubicBezTo>
                  <a:cubicBezTo>
                    <a:pt x="499" y="615"/>
                    <a:pt x="509" y="591"/>
                    <a:pt x="523" y="569"/>
                  </a:cubicBezTo>
                  <a:cubicBezTo>
                    <a:pt x="527" y="563"/>
                    <a:pt x="527" y="556"/>
                    <a:pt x="523" y="550"/>
                  </a:cubicBezTo>
                  <a:cubicBezTo>
                    <a:pt x="494" y="510"/>
                    <a:pt x="494" y="510"/>
                    <a:pt x="494" y="510"/>
                  </a:cubicBezTo>
                  <a:cubicBezTo>
                    <a:pt x="515" y="489"/>
                    <a:pt x="515" y="489"/>
                    <a:pt x="515" y="489"/>
                  </a:cubicBezTo>
                  <a:cubicBezTo>
                    <a:pt x="553" y="518"/>
                    <a:pt x="553" y="518"/>
                    <a:pt x="553" y="518"/>
                  </a:cubicBezTo>
                  <a:cubicBezTo>
                    <a:pt x="558" y="523"/>
                    <a:pt x="568" y="523"/>
                    <a:pt x="573" y="518"/>
                  </a:cubicBezTo>
                  <a:cubicBezTo>
                    <a:pt x="594" y="504"/>
                    <a:pt x="617" y="495"/>
                    <a:pt x="642" y="490"/>
                  </a:cubicBezTo>
                  <a:cubicBezTo>
                    <a:pt x="648" y="489"/>
                    <a:pt x="653" y="484"/>
                    <a:pt x="655" y="476"/>
                  </a:cubicBezTo>
                  <a:cubicBezTo>
                    <a:pt x="661" y="426"/>
                    <a:pt x="661" y="426"/>
                    <a:pt x="661" y="426"/>
                  </a:cubicBezTo>
                  <a:cubicBezTo>
                    <a:pt x="691" y="426"/>
                    <a:pt x="691" y="426"/>
                    <a:pt x="691" y="426"/>
                  </a:cubicBezTo>
                  <a:cubicBezTo>
                    <a:pt x="698" y="476"/>
                    <a:pt x="698" y="476"/>
                    <a:pt x="698" y="476"/>
                  </a:cubicBezTo>
                  <a:cubicBezTo>
                    <a:pt x="699" y="482"/>
                    <a:pt x="704" y="489"/>
                    <a:pt x="711" y="490"/>
                  </a:cubicBezTo>
                  <a:cubicBezTo>
                    <a:pt x="735" y="495"/>
                    <a:pt x="760" y="505"/>
                    <a:pt x="780" y="520"/>
                  </a:cubicBezTo>
                  <a:cubicBezTo>
                    <a:pt x="786" y="523"/>
                    <a:pt x="793" y="523"/>
                    <a:pt x="800" y="520"/>
                  </a:cubicBezTo>
                  <a:cubicBezTo>
                    <a:pt x="839" y="490"/>
                    <a:pt x="839" y="490"/>
                    <a:pt x="839" y="490"/>
                  </a:cubicBezTo>
                  <a:cubicBezTo>
                    <a:pt x="860" y="512"/>
                    <a:pt x="860" y="512"/>
                    <a:pt x="860" y="512"/>
                  </a:cubicBezTo>
                  <a:cubicBezTo>
                    <a:pt x="831" y="551"/>
                    <a:pt x="831" y="551"/>
                    <a:pt x="831" y="551"/>
                  </a:cubicBezTo>
                  <a:cubicBezTo>
                    <a:pt x="826" y="556"/>
                    <a:pt x="826" y="564"/>
                    <a:pt x="831" y="571"/>
                  </a:cubicBezTo>
                  <a:cubicBezTo>
                    <a:pt x="846" y="592"/>
                    <a:pt x="856" y="615"/>
                    <a:pt x="860" y="642"/>
                  </a:cubicBezTo>
                  <a:cubicBezTo>
                    <a:pt x="862" y="648"/>
                    <a:pt x="867" y="653"/>
                    <a:pt x="875" y="655"/>
                  </a:cubicBezTo>
                  <a:cubicBezTo>
                    <a:pt x="923" y="662"/>
                    <a:pt x="923" y="662"/>
                    <a:pt x="923" y="662"/>
                  </a:cubicBezTo>
                  <a:cubicBezTo>
                    <a:pt x="923" y="691"/>
                    <a:pt x="923" y="691"/>
                    <a:pt x="923" y="691"/>
                  </a:cubicBezTo>
                  <a:lnTo>
                    <a:pt x="921" y="691"/>
                  </a:lnTo>
                  <a:close/>
                </a:path>
              </a:pathLst>
            </a:custGeom>
            <a:solidFill>
              <a:srgbClr val="7E6DF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5">
              <a:extLst>
                <a:ext uri="{FF2B5EF4-FFF2-40B4-BE49-F238E27FC236}">
                  <a16:creationId xmlns:a16="http://schemas.microsoft.com/office/drawing/2014/main" id="{216B03C8-5A68-452B-B077-E33872C4AC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04266" y="-231025"/>
              <a:ext cx="373785" cy="373785"/>
            </a:xfrm>
            <a:custGeom>
              <a:avLst/>
              <a:gdLst>
                <a:gd name="T0" fmla="*/ 141 w 283"/>
                <a:gd name="T1" fmla="*/ 0 h 283"/>
                <a:gd name="T2" fmla="*/ 0 w 283"/>
                <a:gd name="T3" fmla="*/ 141 h 283"/>
                <a:gd name="T4" fmla="*/ 141 w 283"/>
                <a:gd name="T5" fmla="*/ 283 h 283"/>
                <a:gd name="T6" fmla="*/ 283 w 283"/>
                <a:gd name="T7" fmla="*/ 141 h 283"/>
                <a:gd name="T8" fmla="*/ 141 w 283"/>
                <a:gd name="T9" fmla="*/ 0 h 283"/>
                <a:gd name="T10" fmla="*/ 141 w 283"/>
                <a:gd name="T11" fmla="*/ 248 h 283"/>
                <a:gd name="T12" fmla="*/ 33 w 283"/>
                <a:gd name="T13" fmla="*/ 140 h 283"/>
                <a:gd name="T14" fmla="*/ 141 w 283"/>
                <a:gd name="T15" fmla="*/ 31 h 283"/>
                <a:gd name="T16" fmla="*/ 250 w 283"/>
                <a:gd name="T17" fmla="*/ 140 h 283"/>
                <a:gd name="T18" fmla="*/ 141 w 283"/>
                <a:gd name="T19" fmla="*/ 24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283">
                  <a:moveTo>
                    <a:pt x="141" y="0"/>
                  </a:moveTo>
                  <a:cubicBezTo>
                    <a:pt x="64" y="0"/>
                    <a:pt x="0" y="64"/>
                    <a:pt x="0" y="141"/>
                  </a:cubicBezTo>
                  <a:cubicBezTo>
                    <a:pt x="0" y="219"/>
                    <a:pt x="64" y="283"/>
                    <a:pt x="141" y="283"/>
                  </a:cubicBezTo>
                  <a:cubicBezTo>
                    <a:pt x="219" y="283"/>
                    <a:pt x="283" y="219"/>
                    <a:pt x="283" y="141"/>
                  </a:cubicBezTo>
                  <a:cubicBezTo>
                    <a:pt x="283" y="62"/>
                    <a:pt x="219" y="0"/>
                    <a:pt x="141" y="0"/>
                  </a:cubicBezTo>
                  <a:close/>
                  <a:moveTo>
                    <a:pt x="141" y="248"/>
                  </a:moveTo>
                  <a:cubicBezTo>
                    <a:pt x="82" y="248"/>
                    <a:pt x="33" y="199"/>
                    <a:pt x="33" y="140"/>
                  </a:cubicBezTo>
                  <a:cubicBezTo>
                    <a:pt x="33" y="80"/>
                    <a:pt x="82" y="31"/>
                    <a:pt x="141" y="31"/>
                  </a:cubicBezTo>
                  <a:cubicBezTo>
                    <a:pt x="200" y="31"/>
                    <a:pt x="250" y="80"/>
                    <a:pt x="250" y="140"/>
                  </a:cubicBezTo>
                  <a:cubicBezTo>
                    <a:pt x="250" y="200"/>
                    <a:pt x="200" y="248"/>
                    <a:pt x="141" y="248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47CE6A2B-54B5-4DF4-BCE4-F0DDF4105629}"/>
              </a:ext>
            </a:extLst>
          </p:cNvPr>
          <p:cNvGrpSpPr/>
          <p:nvPr/>
        </p:nvGrpSpPr>
        <p:grpSpPr>
          <a:xfrm>
            <a:off x="2529140" y="2657722"/>
            <a:ext cx="605920" cy="603070"/>
            <a:chOff x="4824413" y="4192588"/>
            <a:chExt cx="1687512" cy="1679575"/>
          </a:xfrm>
          <a:solidFill>
            <a:srgbClr val="00B0F0"/>
          </a:solidFill>
        </p:grpSpPr>
        <p:sp>
          <p:nvSpPr>
            <p:cNvPr id="185" name="Freeform 75">
              <a:extLst>
                <a:ext uri="{FF2B5EF4-FFF2-40B4-BE49-F238E27FC236}">
                  <a16:creationId xmlns:a16="http://schemas.microsoft.com/office/drawing/2014/main" id="{E6D6AA44-1F18-4208-8B00-AB2BE7D837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6863" y="5068888"/>
              <a:ext cx="517525" cy="514350"/>
            </a:xfrm>
            <a:custGeom>
              <a:avLst/>
              <a:gdLst>
                <a:gd name="T0" fmla="*/ 178 w 356"/>
                <a:gd name="T1" fmla="*/ 355 h 355"/>
                <a:gd name="T2" fmla="*/ 0 w 356"/>
                <a:gd name="T3" fmla="*/ 177 h 355"/>
                <a:gd name="T4" fmla="*/ 178 w 356"/>
                <a:gd name="T5" fmla="*/ 0 h 355"/>
                <a:gd name="T6" fmla="*/ 356 w 356"/>
                <a:gd name="T7" fmla="*/ 177 h 355"/>
                <a:gd name="T8" fmla="*/ 178 w 356"/>
                <a:gd name="T9" fmla="*/ 355 h 355"/>
                <a:gd name="T10" fmla="*/ 178 w 356"/>
                <a:gd name="T11" fmla="*/ 34 h 355"/>
                <a:gd name="T12" fmla="*/ 35 w 356"/>
                <a:gd name="T13" fmla="*/ 177 h 355"/>
                <a:gd name="T14" fmla="*/ 178 w 356"/>
                <a:gd name="T15" fmla="*/ 320 h 355"/>
                <a:gd name="T16" fmla="*/ 321 w 356"/>
                <a:gd name="T17" fmla="*/ 177 h 355"/>
                <a:gd name="T18" fmla="*/ 178 w 356"/>
                <a:gd name="T19" fmla="*/ 3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355">
                  <a:moveTo>
                    <a:pt x="178" y="355"/>
                  </a:moveTo>
                  <a:cubicBezTo>
                    <a:pt x="80" y="355"/>
                    <a:pt x="0" y="275"/>
                    <a:pt x="0" y="177"/>
                  </a:cubicBezTo>
                  <a:cubicBezTo>
                    <a:pt x="0" y="80"/>
                    <a:pt x="80" y="0"/>
                    <a:pt x="178" y="0"/>
                  </a:cubicBezTo>
                  <a:cubicBezTo>
                    <a:pt x="275" y="0"/>
                    <a:pt x="356" y="80"/>
                    <a:pt x="356" y="177"/>
                  </a:cubicBezTo>
                  <a:cubicBezTo>
                    <a:pt x="356" y="275"/>
                    <a:pt x="275" y="355"/>
                    <a:pt x="178" y="355"/>
                  </a:cubicBezTo>
                  <a:close/>
                  <a:moveTo>
                    <a:pt x="178" y="34"/>
                  </a:moveTo>
                  <a:cubicBezTo>
                    <a:pt x="99" y="34"/>
                    <a:pt x="35" y="99"/>
                    <a:pt x="35" y="177"/>
                  </a:cubicBezTo>
                  <a:cubicBezTo>
                    <a:pt x="35" y="256"/>
                    <a:pt x="99" y="320"/>
                    <a:pt x="178" y="320"/>
                  </a:cubicBezTo>
                  <a:cubicBezTo>
                    <a:pt x="256" y="320"/>
                    <a:pt x="321" y="256"/>
                    <a:pt x="321" y="177"/>
                  </a:cubicBezTo>
                  <a:cubicBezTo>
                    <a:pt x="321" y="99"/>
                    <a:pt x="256" y="34"/>
                    <a:pt x="178" y="34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6">
              <a:extLst>
                <a:ext uri="{FF2B5EF4-FFF2-40B4-BE49-F238E27FC236}">
                  <a16:creationId xmlns:a16="http://schemas.microsoft.com/office/drawing/2014/main" id="{CB9FA1C9-D063-4C12-AD2A-158B9EC931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4413" y="4203700"/>
              <a:ext cx="684213" cy="688975"/>
            </a:xfrm>
            <a:custGeom>
              <a:avLst/>
              <a:gdLst>
                <a:gd name="T0" fmla="*/ 211 w 471"/>
                <a:gd name="T1" fmla="*/ 475 h 475"/>
                <a:gd name="T2" fmla="*/ 188 w 471"/>
                <a:gd name="T3" fmla="*/ 419 h 475"/>
                <a:gd name="T4" fmla="*/ 110 w 471"/>
                <a:gd name="T5" fmla="*/ 424 h 475"/>
                <a:gd name="T6" fmla="*/ 52 w 471"/>
                <a:gd name="T7" fmla="*/ 387 h 475"/>
                <a:gd name="T8" fmla="*/ 75 w 471"/>
                <a:gd name="T9" fmla="*/ 332 h 475"/>
                <a:gd name="T10" fmla="*/ 16 w 471"/>
                <a:gd name="T11" fmla="*/ 279 h 475"/>
                <a:gd name="T12" fmla="*/ 0 w 471"/>
                <a:gd name="T13" fmla="*/ 213 h 475"/>
                <a:gd name="T14" fmla="*/ 56 w 471"/>
                <a:gd name="T15" fmla="*/ 190 h 475"/>
                <a:gd name="T16" fmla="*/ 50 w 471"/>
                <a:gd name="T17" fmla="*/ 110 h 475"/>
                <a:gd name="T18" fmla="*/ 87 w 471"/>
                <a:gd name="T19" fmla="*/ 53 h 475"/>
                <a:gd name="T20" fmla="*/ 141 w 471"/>
                <a:gd name="T21" fmla="*/ 75 h 475"/>
                <a:gd name="T22" fmla="*/ 193 w 471"/>
                <a:gd name="T23" fmla="*/ 16 h 475"/>
                <a:gd name="T24" fmla="*/ 260 w 471"/>
                <a:gd name="T25" fmla="*/ 0 h 475"/>
                <a:gd name="T26" fmla="*/ 282 w 471"/>
                <a:gd name="T27" fmla="*/ 56 h 475"/>
                <a:gd name="T28" fmla="*/ 361 w 471"/>
                <a:gd name="T29" fmla="*/ 53 h 475"/>
                <a:gd name="T30" fmla="*/ 387 w 471"/>
                <a:gd name="T31" fmla="*/ 54 h 475"/>
                <a:gd name="T32" fmla="*/ 420 w 471"/>
                <a:gd name="T33" fmla="*/ 112 h 475"/>
                <a:gd name="T34" fmla="*/ 415 w 471"/>
                <a:gd name="T35" fmla="*/ 190 h 475"/>
                <a:gd name="T36" fmla="*/ 471 w 471"/>
                <a:gd name="T37" fmla="*/ 213 h 475"/>
                <a:gd name="T38" fmla="*/ 455 w 471"/>
                <a:gd name="T39" fmla="*/ 279 h 475"/>
                <a:gd name="T40" fmla="*/ 396 w 471"/>
                <a:gd name="T41" fmla="*/ 332 h 475"/>
                <a:gd name="T42" fmla="*/ 418 w 471"/>
                <a:gd name="T43" fmla="*/ 387 h 475"/>
                <a:gd name="T44" fmla="*/ 371 w 471"/>
                <a:gd name="T45" fmla="*/ 428 h 475"/>
                <a:gd name="T46" fmla="*/ 361 w 471"/>
                <a:gd name="T47" fmla="*/ 424 h 475"/>
                <a:gd name="T48" fmla="*/ 282 w 471"/>
                <a:gd name="T49" fmla="*/ 419 h 475"/>
                <a:gd name="T50" fmla="*/ 260 w 471"/>
                <a:gd name="T51" fmla="*/ 475 h 475"/>
                <a:gd name="T52" fmla="*/ 246 w 471"/>
                <a:gd name="T53" fmla="*/ 440 h 475"/>
                <a:gd name="T54" fmla="*/ 265 w 471"/>
                <a:gd name="T55" fmla="*/ 387 h 475"/>
                <a:gd name="T56" fmla="*/ 343 w 471"/>
                <a:gd name="T57" fmla="*/ 363 h 475"/>
                <a:gd name="T58" fmla="*/ 387 w 471"/>
                <a:gd name="T59" fmla="*/ 372 h 475"/>
                <a:gd name="T60" fmla="*/ 364 w 471"/>
                <a:gd name="T61" fmla="*/ 321 h 475"/>
                <a:gd name="T62" fmla="*/ 401 w 471"/>
                <a:gd name="T63" fmla="*/ 250 h 475"/>
                <a:gd name="T64" fmla="*/ 437 w 471"/>
                <a:gd name="T65" fmla="*/ 225 h 475"/>
                <a:gd name="T66" fmla="*/ 387 w 471"/>
                <a:gd name="T67" fmla="*/ 206 h 475"/>
                <a:gd name="T68" fmla="*/ 364 w 471"/>
                <a:gd name="T69" fmla="*/ 128 h 475"/>
                <a:gd name="T70" fmla="*/ 371 w 471"/>
                <a:gd name="T71" fmla="*/ 88 h 475"/>
                <a:gd name="T72" fmla="*/ 321 w 471"/>
                <a:gd name="T73" fmla="*/ 110 h 475"/>
                <a:gd name="T74" fmla="*/ 249 w 471"/>
                <a:gd name="T75" fmla="*/ 70 h 475"/>
                <a:gd name="T76" fmla="*/ 226 w 471"/>
                <a:gd name="T77" fmla="*/ 35 h 475"/>
                <a:gd name="T78" fmla="*/ 207 w 471"/>
                <a:gd name="T79" fmla="*/ 88 h 475"/>
                <a:gd name="T80" fmla="*/ 131 w 471"/>
                <a:gd name="T81" fmla="*/ 110 h 475"/>
                <a:gd name="T82" fmla="*/ 87 w 471"/>
                <a:gd name="T83" fmla="*/ 102 h 475"/>
                <a:gd name="T84" fmla="*/ 110 w 471"/>
                <a:gd name="T85" fmla="*/ 152 h 475"/>
                <a:gd name="T86" fmla="*/ 73 w 471"/>
                <a:gd name="T87" fmla="*/ 224 h 475"/>
                <a:gd name="T88" fmla="*/ 35 w 471"/>
                <a:gd name="T89" fmla="*/ 248 h 475"/>
                <a:gd name="T90" fmla="*/ 85 w 471"/>
                <a:gd name="T91" fmla="*/ 267 h 475"/>
                <a:gd name="T92" fmla="*/ 108 w 471"/>
                <a:gd name="T93" fmla="*/ 344 h 475"/>
                <a:gd name="T94" fmla="*/ 101 w 471"/>
                <a:gd name="T95" fmla="*/ 387 h 475"/>
                <a:gd name="T96" fmla="*/ 152 w 471"/>
                <a:gd name="T97" fmla="*/ 365 h 475"/>
                <a:gd name="T98" fmla="*/ 223 w 471"/>
                <a:gd name="T99" fmla="*/ 40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1" h="475">
                  <a:moveTo>
                    <a:pt x="260" y="475"/>
                  </a:moveTo>
                  <a:cubicBezTo>
                    <a:pt x="211" y="475"/>
                    <a:pt x="211" y="475"/>
                    <a:pt x="211" y="475"/>
                  </a:cubicBezTo>
                  <a:cubicBezTo>
                    <a:pt x="202" y="475"/>
                    <a:pt x="195" y="468"/>
                    <a:pt x="193" y="459"/>
                  </a:cubicBezTo>
                  <a:cubicBezTo>
                    <a:pt x="188" y="419"/>
                    <a:pt x="188" y="419"/>
                    <a:pt x="188" y="419"/>
                  </a:cubicBezTo>
                  <a:cubicBezTo>
                    <a:pt x="172" y="415"/>
                    <a:pt x="157" y="408"/>
                    <a:pt x="141" y="400"/>
                  </a:cubicBezTo>
                  <a:cubicBezTo>
                    <a:pt x="110" y="424"/>
                    <a:pt x="110" y="424"/>
                    <a:pt x="110" y="424"/>
                  </a:cubicBezTo>
                  <a:cubicBezTo>
                    <a:pt x="103" y="429"/>
                    <a:pt x="92" y="429"/>
                    <a:pt x="87" y="422"/>
                  </a:cubicBezTo>
                  <a:cubicBezTo>
                    <a:pt x="52" y="387"/>
                    <a:pt x="52" y="387"/>
                    <a:pt x="52" y="387"/>
                  </a:cubicBezTo>
                  <a:cubicBezTo>
                    <a:pt x="45" y="380"/>
                    <a:pt x="45" y="372"/>
                    <a:pt x="50" y="365"/>
                  </a:cubicBezTo>
                  <a:cubicBezTo>
                    <a:pt x="75" y="332"/>
                    <a:pt x="75" y="332"/>
                    <a:pt x="75" y="332"/>
                  </a:cubicBezTo>
                  <a:cubicBezTo>
                    <a:pt x="66" y="318"/>
                    <a:pt x="59" y="302"/>
                    <a:pt x="56" y="285"/>
                  </a:cubicBezTo>
                  <a:cubicBezTo>
                    <a:pt x="16" y="279"/>
                    <a:pt x="16" y="279"/>
                    <a:pt x="16" y="279"/>
                  </a:cubicBezTo>
                  <a:cubicBezTo>
                    <a:pt x="7" y="278"/>
                    <a:pt x="0" y="271"/>
                    <a:pt x="0" y="26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04"/>
                    <a:pt x="7" y="197"/>
                    <a:pt x="16" y="196"/>
                  </a:cubicBezTo>
                  <a:cubicBezTo>
                    <a:pt x="56" y="190"/>
                    <a:pt x="56" y="190"/>
                    <a:pt x="56" y="190"/>
                  </a:cubicBezTo>
                  <a:cubicBezTo>
                    <a:pt x="59" y="175"/>
                    <a:pt x="66" y="157"/>
                    <a:pt x="75" y="143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45" y="103"/>
                    <a:pt x="45" y="95"/>
                    <a:pt x="52" y="8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94" y="46"/>
                    <a:pt x="103" y="46"/>
                    <a:pt x="110" y="51"/>
                  </a:cubicBezTo>
                  <a:cubicBezTo>
                    <a:pt x="141" y="75"/>
                    <a:pt x="141" y="75"/>
                    <a:pt x="141" y="75"/>
                  </a:cubicBezTo>
                  <a:cubicBezTo>
                    <a:pt x="155" y="67"/>
                    <a:pt x="171" y="60"/>
                    <a:pt x="188" y="56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5" y="7"/>
                    <a:pt x="202" y="0"/>
                    <a:pt x="211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68" y="0"/>
                    <a:pt x="275" y="7"/>
                    <a:pt x="277" y="16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98" y="60"/>
                    <a:pt x="314" y="67"/>
                    <a:pt x="329" y="75"/>
                  </a:cubicBezTo>
                  <a:cubicBezTo>
                    <a:pt x="361" y="53"/>
                    <a:pt x="361" y="53"/>
                    <a:pt x="361" y="53"/>
                  </a:cubicBezTo>
                  <a:cubicBezTo>
                    <a:pt x="364" y="51"/>
                    <a:pt x="369" y="49"/>
                    <a:pt x="373" y="49"/>
                  </a:cubicBezTo>
                  <a:cubicBezTo>
                    <a:pt x="378" y="49"/>
                    <a:pt x="383" y="51"/>
                    <a:pt x="387" y="54"/>
                  </a:cubicBezTo>
                  <a:cubicBezTo>
                    <a:pt x="418" y="88"/>
                    <a:pt x="418" y="88"/>
                    <a:pt x="418" y="88"/>
                  </a:cubicBezTo>
                  <a:cubicBezTo>
                    <a:pt x="425" y="95"/>
                    <a:pt x="425" y="105"/>
                    <a:pt x="420" y="112"/>
                  </a:cubicBezTo>
                  <a:cubicBezTo>
                    <a:pt x="396" y="143"/>
                    <a:pt x="396" y="143"/>
                    <a:pt x="396" y="143"/>
                  </a:cubicBezTo>
                  <a:cubicBezTo>
                    <a:pt x="404" y="157"/>
                    <a:pt x="411" y="173"/>
                    <a:pt x="415" y="190"/>
                  </a:cubicBezTo>
                  <a:cubicBezTo>
                    <a:pt x="455" y="196"/>
                    <a:pt x="455" y="196"/>
                    <a:pt x="455" y="196"/>
                  </a:cubicBezTo>
                  <a:cubicBezTo>
                    <a:pt x="464" y="197"/>
                    <a:pt x="471" y="204"/>
                    <a:pt x="471" y="213"/>
                  </a:cubicBezTo>
                  <a:cubicBezTo>
                    <a:pt x="471" y="262"/>
                    <a:pt x="471" y="262"/>
                    <a:pt x="471" y="262"/>
                  </a:cubicBezTo>
                  <a:cubicBezTo>
                    <a:pt x="471" y="271"/>
                    <a:pt x="464" y="278"/>
                    <a:pt x="455" y="279"/>
                  </a:cubicBezTo>
                  <a:cubicBezTo>
                    <a:pt x="415" y="285"/>
                    <a:pt x="415" y="285"/>
                    <a:pt x="415" y="285"/>
                  </a:cubicBezTo>
                  <a:cubicBezTo>
                    <a:pt x="411" y="302"/>
                    <a:pt x="404" y="318"/>
                    <a:pt x="396" y="332"/>
                  </a:cubicBezTo>
                  <a:cubicBezTo>
                    <a:pt x="420" y="365"/>
                    <a:pt x="420" y="365"/>
                    <a:pt x="420" y="365"/>
                  </a:cubicBezTo>
                  <a:cubicBezTo>
                    <a:pt x="425" y="372"/>
                    <a:pt x="425" y="382"/>
                    <a:pt x="418" y="387"/>
                  </a:cubicBezTo>
                  <a:cubicBezTo>
                    <a:pt x="383" y="422"/>
                    <a:pt x="383" y="422"/>
                    <a:pt x="383" y="422"/>
                  </a:cubicBezTo>
                  <a:cubicBezTo>
                    <a:pt x="380" y="426"/>
                    <a:pt x="375" y="428"/>
                    <a:pt x="371" y="428"/>
                  </a:cubicBezTo>
                  <a:cubicBezTo>
                    <a:pt x="371" y="428"/>
                    <a:pt x="371" y="428"/>
                    <a:pt x="371" y="428"/>
                  </a:cubicBezTo>
                  <a:cubicBezTo>
                    <a:pt x="368" y="428"/>
                    <a:pt x="362" y="426"/>
                    <a:pt x="361" y="424"/>
                  </a:cubicBezTo>
                  <a:cubicBezTo>
                    <a:pt x="329" y="400"/>
                    <a:pt x="329" y="400"/>
                    <a:pt x="329" y="400"/>
                  </a:cubicBezTo>
                  <a:cubicBezTo>
                    <a:pt x="315" y="408"/>
                    <a:pt x="300" y="415"/>
                    <a:pt x="282" y="419"/>
                  </a:cubicBezTo>
                  <a:cubicBezTo>
                    <a:pt x="277" y="459"/>
                    <a:pt x="277" y="459"/>
                    <a:pt x="277" y="459"/>
                  </a:cubicBezTo>
                  <a:cubicBezTo>
                    <a:pt x="277" y="468"/>
                    <a:pt x="268" y="475"/>
                    <a:pt x="260" y="475"/>
                  </a:cubicBezTo>
                  <a:close/>
                  <a:moveTo>
                    <a:pt x="226" y="440"/>
                  </a:moveTo>
                  <a:cubicBezTo>
                    <a:pt x="246" y="440"/>
                    <a:pt x="246" y="440"/>
                    <a:pt x="246" y="440"/>
                  </a:cubicBezTo>
                  <a:cubicBezTo>
                    <a:pt x="251" y="403"/>
                    <a:pt x="251" y="403"/>
                    <a:pt x="251" y="403"/>
                  </a:cubicBezTo>
                  <a:cubicBezTo>
                    <a:pt x="253" y="396"/>
                    <a:pt x="258" y="389"/>
                    <a:pt x="265" y="387"/>
                  </a:cubicBezTo>
                  <a:cubicBezTo>
                    <a:pt x="286" y="384"/>
                    <a:pt x="305" y="375"/>
                    <a:pt x="322" y="363"/>
                  </a:cubicBezTo>
                  <a:cubicBezTo>
                    <a:pt x="329" y="360"/>
                    <a:pt x="336" y="360"/>
                    <a:pt x="343" y="363"/>
                  </a:cubicBezTo>
                  <a:cubicBezTo>
                    <a:pt x="373" y="386"/>
                    <a:pt x="373" y="386"/>
                    <a:pt x="373" y="386"/>
                  </a:cubicBezTo>
                  <a:cubicBezTo>
                    <a:pt x="387" y="372"/>
                    <a:pt x="387" y="372"/>
                    <a:pt x="387" y="372"/>
                  </a:cubicBezTo>
                  <a:cubicBezTo>
                    <a:pt x="364" y="342"/>
                    <a:pt x="364" y="342"/>
                    <a:pt x="364" y="342"/>
                  </a:cubicBezTo>
                  <a:cubicBezTo>
                    <a:pt x="359" y="337"/>
                    <a:pt x="359" y="328"/>
                    <a:pt x="364" y="321"/>
                  </a:cubicBezTo>
                  <a:cubicBezTo>
                    <a:pt x="376" y="304"/>
                    <a:pt x="383" y="285"/>
                    <a:pt x="387" y="264"/>
                  </a:cubicBezTo>
                  <a:cubicBezTo>
                    <a:pt x="389" y="257"/>
                    <a:pt x="394" y="251"/>
                    <a:pt x="401" y="250"/>
                  </a:cubicBezTo>
                  <a:cubicBezTo>
                    <a:pt x="437" y="244"/>
                    <a:pt x="437" y="244"/>
                    <a:pt x="437" y="244"/>
                  </a:cubicBezTo>
                  <a:cubicBezTo>
                    <a:pt x="437" y="225"/>
                    <a:pt x="437" y="225"/>
                    <a:pt x="437" y="225"/>
                  </a:cubicBezTo>
                  <a:cubicBezTo>
                    <a:pt x="401" y="220"/>
                    <a:pt x="401" y="220"/>
                    <a:pt x="401" y="220"/>
                  </a:cubicBezTo>
                  <a:cubicBezTo>
                    <a:pt x="394" y="218"/>
                    <a:pt x="387" y="213"/>
                    <a:pt x="387" y="206"/>
                  </a:cubicBezTo>
                  <a:cubicBezTo>
                    <a:pt x="383" y="185"/>
                    <a:pt x="375" y="166"/>
                    <a:pt x="364" y="149"/>
                  </a:cubicBezTo>
                  <a:cubicBezTo>
                    <a:pt x="361" y="142"/>
                    <a:pt x="361" y="135"/>
                    <a:pt x="364" y="128"/>
                  </a:cubicBezTo>
                  <a:cubicBezTo>
                    <a:pt x="383" y="102"/>
                    <a:pt x="383" y="102"/>
                    <a:pt x="383" y="102"/>
                  </a:cubicBezTo>
                  <a:cubicBezTo>
                    <a:pt x="371" y="88"/>
                    <a:pt x="371" y="88"/>
                    <a:pt x="371" y="88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36" y="115"/>
                    <a:pt x="328" y="115"/>
                    <a:pt x="321" y="110"/>
                  </a:cubicBezTo>
                  <a:cubicBezTo>
                    <a:pt x="303" y="98"/>
                    <a:pt x="284" y="91"/>
                    <a:pt x="263" y="86"/>
                  </a:cubicBezTo>
                  <a:cubicBezTo>
                    <a:pt x="256" y="84"/>
                    <a:pt x="251" y="79"/>
                    <a:pt x="249" y="70"/>
                  </a:cubicBezTo>
                  <a:cubicBezTo>
                    <a:pt x="246" y="35"/>
                    <a:pt x="246" y="35"/>
                    <a:pt x="246" y="35"/>
                  </a:cubicBezTo>
                  <a:cubicBezTo>
                    <a:pt x="226" y="35"/>
                    <a:pt x="226" y="35"/>
                    <a:pt x="226" y="35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0" y="79"/>
                    <a:pt x="214" y="86"/>
                    <a:pt x="207" y="88"/>
                  </a:cubicBezTo>
                  <a:cubicBezTo>
                    <a:pt x="186" y="91"/>
                    <a:pt x="167" y="100"/>
                    <a:pt x="152" y="110"/>
                  </a:cubicBezTo>
                  <a:cubicBezTo>
                    <a:pt x="145" y="114"/>
                    <a:pt x="136" y="114"/>
                    <a:pt x="131" y="110"/>
                  </a:cubicBezTo>
                  <a:cubicBezTo>
                    <a:pt x="101" y="88"/>
                    <a:pt x="101" y="88"/>
                    <a:pt x="101" y="88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5" y="136"/>
                    <a:pt x="115" y="145"/>
                    <a:pt x="110" y="152"/>
                  </a:cubicBezTo>
                  <a:cubicBezTo>
                    <a:pt x="97" y="169"/>
                    <a:pt x="91" y="189"/>
                    <a:pt x="87" y="210"/>
                  </a:cubicBezTo>
                  <a:cubicBezTo>
                    <a:pt x="85" y="217"/>
                    <a:pt x="80" y="222"/>
                    <a:pt x="73" y="224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35" y="248"/>
                    <a:pt x="35" y="248"/>
                    <a:pt x="35" y="248"/>
                  </a:cubicBezTo>
                  <a:cubicBezTo>
                    <a:pt x="71" y="253"/>
                    <a:pt x="71" y="253"/>
                    <a:pt x="71" y="253"/>
                  </a:cubicBezTo>
                  <a:cubicBezTo>
                    <a:pt x="78" y="255"/>
                    <a:pt x="85" y="260"/>
                    <a:pt x="85" y="267"/>
                  </a:cubicBezTo>
                  <a:cubicBezTo>
                    <a:pt x="89" y="288"/>
                    <a:pt x="97" y="307"/>
                    <a:pt x="108" y="323"/>
                  </a:cubicBezTo>
                  <a:cubicBezTo>
                    <a:pt x="111" y="330"/>
                    <a:pt x="111" y="339"/>
                    <a:pt x="108" y="344"/>
                  </a:cubicBezTo>
                  <a:cubicBezTo>
                    <a:pt x="87" y="373"/>
                    <a:pt x="87" y="373"/>
                    <a:pt x="87" y="373"/>
                  </a:cubicBezTo>
                  <a:cubicBezTo>
                    <a:pt x="101" y="387"/>
                    <a:pt x="101" y="387"/>
                    <a:pt x="101" y="387"/>
                  </a:cubicBezTo>
                  <a:cubicBezTo>
                    <a:pt x="131" y="365"/>
                    <a:pt x="131" y="365"/>
                    <a:pt x="131" y="365"/>
                  </a:cubicBezTo>
                  <a:cubicBezTo>
                    <a:pt x="136" y="360"/>
                    <a:pt x="145" y="360"/>
                    <a:pt x="152" y="365"/>
                  </a:cubicBezTo>
                  <a:cubicBezTo>
                    <a:pt x="169" y="377"/>
                    <a:pt x="188" y="384"/>
                    <a:pt x="209" y="389"/>
                  </a:cubicBezTo>
                  <a:cubicBezTo>
                    <a:pt x="216" y="391"/>
                    <a:pt x="221" y="396"/>
                    <a:pt x="223" y="405"/>
                  </a:cubicBezTo>
                  <a:lnTo>
                    <a:pt x="226" y="44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7">
              <a:extLst>
                <a:ext uri="{FF2B5EF4-FFF2-40B4-BE49-F238E27FC236}">
                  <a16:creationId xmlns:a16="http://schemas.microsoft.com/office/drawing/2014/main" id="{976FCF67-2797-470D-9116-94863A9B21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4913" y="4397375"/>
              <a:ext cx="303213" cy="301625"/>
            </a:xfrm>
            <a:custGeom>
              <a:avLst/>
              <a:gdLst>
                <a:gd name="T0" fmla="*/ 104 w 209"/>
                <a:gd name="T1" fmla="*/ 209 h 209"/>
                <a:gd name="T2" fmla="*/ 0 w 209"/>
                <a:gd name="T3" fmla="*/ 104 h 209"/>
                <a:gd name="T4" fmla="*/ 104 w 209"/>
                <a:gd name="T5" fmla="*/ 0 h 209"/>
                <a:gd name="T6" fmla="*/ 209 w 209"/>
                <a:gd name="T7" fmla="*/ 104 h 209"/>
                <a:gd name="T8" fmla="*/ 104 w 209"/>
                <a:gd name="T9" fmla="*/ 209 h 209"/>
                <a:gd name="T10" fmla="*/ 104 w 209"/>
                <a:gd name="T11" fmla="*/ 35 h 209"/>
                <a:gd name="T12" fmla="*/ 34 w 209"/>
                <a:gd name="T13" fmla="*/ 104 h 209"/>
                <a:gd name="T14" fmla="*/ 104 w 209"/>
                <a:gd name="T15" fmla="*/ 174 h 209"/>
                <a:gd name="T16" fmla="*/ 174 w 209"/>
                <a:gd name="T17" fmla="*/ 104 h 209"/>
                <a:gd name="T18" fmla="*/ 104 w 209"/>
                <a:gd name="T19" fmla="*/ 3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9" h="209">
                  <a:moveTo>
                    <a:pt x="104" y="209"/>
                  </a:moveTo>
                  <a:cubicBezTo>
                    <a:pt x="47" y="209"/>
                    <a:pt x="0" y="162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ubicBezTo>
                    <a:pt x="162" y="0"/>
                    <a:pt x="209" y="47"/>
                    <a:pt x="209" y="104"/>
                  </a:cubicBezTo>
                  <a:cubicBezTo>
                    <a:pt x="209" y="162"/>
                    <a:pt x="162" y="209"/>
                    <a:pt x="104" y="209"/>
                  </a:cubicBezTo>
                  <a:close/>
                  <a:moveTo>
                    <a:pt x="104" y="35"/>
                  </a:moveTo>
                  <a:cubicBezTo>
                    <a:pt x="66" y="35"/>
                    <a:pt x="34" y="66"/>
                    <a:pt x="34" y="104"/>
                  </a:cubicBezTo>
                  <a:cubicBezTo>
                    <a:pt x="34" y="143"/>
                    <a:pt x="66" y="174"/>
                    <a:pt x="104" y="174"/>
                  </a:cubicBezTo>
                  <a:cubicBezTo>
                    <a:pt x="143" y="174"/>
                    <a:pt x="174" y="143"/>
                    <a:pt x="174" y="104"/>
                  </a:cubicBezTo>
                  <a:cubicBezTo>
                    <a:pt x="174" y="66"/>
                    <a:pt x="143" y="35"/>
                    <a:pt x="104" y="35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8">
              <a:extLst>
                <a:ext uri="{FF2B5EF4-FFF2-40B4-BE49-F238E27FC236}">
                  <a16:creationId xmlns:a16="http://schemas.microsoft.com/office/drawing/2014/main" id="{D67AAC4C-6CBE-465E-87B4-E40DD0EF8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6208" y="4630739"/>
              <a:ext cx="310293" cy="310738"/>
            </a:xfrm>
            <a:custGeom>
              <a:avLst/>
              <a:gdLst>
                <a:gd name="T0" fmla="*/ 19 w 199"/>
                <a:gd name="T1" fmla="*/ 256 h 256"/>
                <a:gd name="T2" fmla="*/ 9 w 199"/>
                <a:gd name="T3" fmla="*/ 253 h 256"/>
                <a:gd name="T4" fmla="*/ 5 w 199"/>
                <a:gd name="T5" fmla="*/ 228 h 256"/>
                <a:gd name="T6" fmla="*/ 166 w 199"/>
                <a:gd name="T7" fmla="*/ 9 h 256"/>
                <a:gd name="T8" fmla="*/ 190 w 199"/>
                <a:gd name="T9" fmla="*/ 5 h 256"/>
                <a:gd name="T10" fmla="*/ 194 w 199"/>
                <a:gd name="T11" fmla="*/ 30 h 256"/>
                <a:gd name="T12" fmla="*/ 33 w 199"/>
                <a:gd name="T13" fmla="*/ 249 h 256"/>
                <a:gd name="T14" fmla="*/ 19 w 199"/>
                <a:gd name="T1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256">
                  <a:moveTo>
                    <a:pt x="19" y="256"/>
                  </a:moveTo>
                  <a:cubicBezTo>
                    <a:pt x="16" y="256"/>
                    <a:pt x="12" y="255"/>
                    <a:pt x="9" y="253"/>
                  </a:cubicBezTo>
                  <a:cubicBezTo>
                    <a:pt x="2" y="248"/>
                    <a:pt x="0" y="235"/>
                    <a:pt x="5" y="228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1" y="2"/>
                    <a:pt x="183" y="0"/>
                    <a:pt x="190" y="5"/>
                  </a:cubicBezTo>
                  <a:cubicBezTo>
                    <a:pt x="197" y="10"/>
                    <a:pt x="199" y="23"/>
                    <a:pt x="194" y="30"/>
                  </a:cubicBezTo>
                  <a:cubicBezTo>
                    <a:pt x="33" y="249"/>
                    <a:pt x="33" y="249"/>
                    <a:pt x="33" y="249"/>
                  </a:cubicBezTo>
                  <a:cubicBezTo>
                    <a:pt x="30" y="253"/>
                    <a:pt x="24" y="256"/>
                    <a:pt x="19" y="256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9">
              <a:extLst>
                <a:ext uri="{FF2B5EF4-FFF2-40B4-BE49-F238E27FC236}">
                  <a16:creationId xmlns:a16="http://schemas.microsoft.com/office/drawing/2014/main" id="{78883F76-B833-4B4B-8A04-97DCB30B9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262" y="4555624"/>
              <a:ext cx="324120" cy="385854"/>
            </a:xfrm>
            <a:custGeom>
              <a:avLst/>
              <a:gdLst>
                <a:gd name="T0" fmla="*/ 19 w 254"/>
                <a:gd name="T1" fmla="*/ 332 h 332"/>
                <a:gd name="T2" fmla="*/ 8 w 254"/>
                <a:gd name="T3" fmla="*/ 328 h 332"/>
                <a:gd name="T4" fmla="*/ 5 w 254"/>
                <a:gd name="T5" fmla="*/ 304 h 332"/>
                <a:gd name="T6" fmla="*/ 221 w 254"/>
                <a:gd name="T7" fmla="*/ 9 h 332"/>
                <a:gd name="T8" fmla="*/ 245 w 254"/>
                <a:gd name="T9" fmla="*/ 6 h 332"/>
                <a:gd name="T10" fmla="*/ 249 w 254"/>
                <a:gd name="T11" fmla="*/ 30 h 332"/>
                <a:gd name="T12" fmla="*/ 33 w 254"/>
                <a:gd name="T13" fmla="*/ 325 h 332"/>
                <a:gd name="T14" fmla="*/ 19 w 254"/>
                <a:gd name="T15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332">
                  <a:moveTo>
                    <a:pt x="19" y="332"/>
                  </a:moveTo>
                  <a:cubicBezTo>
                    <a:pt x="15" y="332"/>
                    <a:pt x="12" y="330"/>
                    <a:pt x="8" y="328"/>
                  </a:cubicBezTo>
                  <a:cubicBezTo>
                    <a:pt x="1" y="323"/>
                    <a:pt x="0" y="311"/>
                    <a:pt x="5" y="304"/>
                  </a:cubicBezTo>
                  <a:cubicBezTo>
                    <a:pt x="221" y="9"/>
                    <a:pt x="221" y="9"/>
                    <a:pt x="221" y="9"/>
                  </a:cubicBezTo>
                  <a:cubicBezTo>
                    <a:pt x="226" y="2"/>
                    <a:pt x="238" y="0"/>
                    <a:pt x="245" y="6"/>
                  </a:cubicBezTo>
                  <a:cubicBezTo>
                    <a:pt x="252" y="11"/>
                    <a:pt x="254" y="23"/>
                    <a:pt x="249" y="30"/>
                  </a:cubicBezTo>
                  <a:cubicBezTo>
                    <a:pt x="33" y="325"/>
                    <a:pt x="33" y="325"/>
                    <a:pt x="33" y="325"/>
                  </a:cubicBezTo>
                  <a:cubicBezTo>
                    <a:pt x="29" y="328"/>
                    <a:pt x="24" y="332"/>
                    <a:pt x="19" y="332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0">
              <a:extLst>
                <a:ext uri="{FF2B5EF4-FFF2-40B4-BE49-F238E27FC236}">
                  <a16:creationId xmlns:a16="http://schemas.microsoft.com/office/drawing/2014/main" id="{BC6EC9DA-84B7-43EC-A1F3-66E2F66DB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7100" y="4192588"/>
              <a:ext cx="504825" cy="492125"/>
            </a:xfrm>
            <a:custGeom>
              <a:avLst/>
              <a:gdLst>
                <a:gd name="T0" fmla="*/ 171 w 347"/>
                <a:gd name="T1" fmla="*/ 340 h 340"/>
                <a:gd name="T2" fmla="*/ 73 w 347"/>
                <a:gd name="T3" fmla="*/ 308 h 340"/>
                <a:gd name="T4" fmla="*/ 7 w 347"/>
                <a:gd name="T5" fmla="*/ 200 h 340"/>
                <a:gd name="T6" fmla="*/ 37 w 347"/>
                <a:gd name="T7" fmla="*/ 76 h 340"/>
                <a:gd name="T8" fmla="*/ 202 w 347"/>
                <a:gd name="T9" fmla="*/ 12 h 340"/>
                <a:gd name="T10" fmla="*/ 216 w 347"/>
                <a:gd name="T11" fmla="*/ 33 h 340"/>
                <a:gd name="T12" fmla="*/ 195 w 347"/>
                <a:gd name="T13" fmla="*/ 47 h 340"/>
                <a:gd name="T14" fmla="*/ 65 w 347"/>
                <a:gd name="T15" fmla="*/ 97 h 340"/>
                <a:gd name="T16" fmla="*/ 40 w 347"/>
                <a:gd name="T17" fmla="*/ 195 h 340"/>
                <a:gd name="T18" fmla="*/ 92 w 347"/>
                <a:gd name="T19" fmla="*/ 280 h 340"/>
                <a:gd name="T20" fmla="*/ 275 w 347"/>
                <a:gd name="T21" fmla="*/ 252 h 340"/>
                <a:gd name="T22" fmla="*/ 284 w 347"/>
                <a:gd name="T23" fmla="*/ 113 h 340"/>
                <a:gd name="T24" fmla="*/ 291 w 347"/>
                <a:gd name="T25" fmla="*/ 89 h 340"/>
                <a:gd name="T26" fmla="*/ 316 w 347"/>
                <a:gd name="T27" fmla="*/ 96 h 340"/>
                <a:gd name="T28" fmla="*/ 303 w 347"/>
                <a:gd name="T29" fmla="*/ 273 h 340"/>
                <a:gd name="T30" fmla="*/ 171 w 347"/>
                <a:gd name="T31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7" h="340">
                  <a:moveTo>
                    <a:pt x="171" y="340"/>
                  </a:moveTo>
                  <a:cubicBezTo>
                    <a:pt x="136" y="340"/>
                    <a:pt x="103" y="329"/>
                    <a:pt x="73" y="308"/>
                  </a:cubicBezTo>
                  <a:cubicBezTo>
                    <a:pt x="37" y="282"/>
                    <a:pt x="14" y="244"/>
                    <a:pt x="7" y="200"/>
                  </a:cubicBezTo>
                  <a:cubicBezTo>
                    <a:pt x="0" y="157"/>
                    <a:pt x="10" y="113"/>
                    <a:pt x="37" y="76"/>
                  </a:cubicBezTo>
                  <a:cubicBezTo>
                    <a:pt x="75" y="24"/>
                    <a:pt x="139" y="0"/>
                    <a:pt x="202" y="12"/>
                  </a:cubicBezTo>
                  <a:cubicBezTo>
                    <a:pt x="211" y="14"/>
                    <a:pt x="218" y="22"/>
                    <a:pt x="216" y="33"/>
                  </a:cubicBezTo>
                  <a:cubicBezTo>
                    <a:pt x="214" y="42"/>
                    <a:pt x="206" y="48"/>
                    <a:pt x="195" y="47"/>
                  </a:cubicBezTo>
                  <a:cubicBezTo>
                    <a:pt x="145" y="36"/>
                    <a:pt x="94" y="57"/>
                    <a:pt x="65" y="97"/>
                  </a:cubicBezTo>
                  <a:cubicBezTo>
                    <a:pt x="44" y="125"/>
                    <a:pt x="35" y="160"/>
                    <a:pt x="40" y="195"/>
                  </a:cubicBezTo>
                  <a:cubicBezTo>
                    <a:pt x="45" y="230"/>
                    <a:pt x="65" y="259"/>
                    <a:pt x="92" y="280"/>
                  </a:cubicBezTo>
                  <a:cubicBezTo>
                    <a:pt x="152" y="322"/>
                    <a:pt x="234" y="310"/>
                    <a:pt x="275" y="252"/>
                  </a:cubicBezTo>
                  <a:cubicBezTo>
                    <a:pt x="305" y="212"/>
                    <a:pt x="309" y="157"/>
                    <a:pt x="284" y="113"/>
                  </a:cubicBezTo>
                  <a:cubicBezTo>
                    <a:pt x="279" y="104"/>
                    <a:pt x="282" y="94"/>
                    <a:pt x="291" y="89"/>
                  </a:cubicBezTo>
                  <a:cubicBezTo>
                    <a:pt x="300" y="83"/>
                    <a:pt x="310" y="87"/>
                    <a:pt x="316" y="96"/>
                  </a:cubicBezTo>
                  <a:cubicBezTo>
                    <a:pt x="347" y="151"/>
                    <a:pt x="342" y="221"/>
                    <a:pt x="303" y="273"/>
                  </a:cubicBezTo>
                  <a:cubicBezTo>
                    <a:pt x="272" y="317"/>
                    <a:pt x="221" y="340"/>
                    <a:pt x="171" y="340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81">
              <a:extLst>
                <a:ext uri="{FF2B5EF4-FFF2-40B4-BE49-F238E27FC236}">
                  <a16:creationId xmlns:a16="http://schemas.microsoft.com/office/drawing/2014/main" id="{6EB37424-C525-45AF-9F72-9A844DEF8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0450" y="4206875"/>
              <a:ext cx="330200" cy="342900"/>
            </a:xfrm>
            <a:custGeom>
              <a:avLst/>
              <a:gdLst>
                <a:gd name="T0" fmla="*/ 95 w 227"/>
                <a:gd name="T1" fmla="*/ 237 h 237"/>
                <a:gd name="T2" fmla="*/ 67 w 227"/>
                <a:gd name="T3" fmla="*/ 229 h 237"/>
                <a:gd name="T4" fmla="*/ 21 w 227"/>
                <a:gd name="T5" fmla="*/ 195 h 237"/>
                <a:gd name="T6" fmla="*/ 2 w 227"/>
                <a:gd name="T7" fmla="*/ 162 h 237"/>
                <a:gd name="T8" fmla="*/ 14 w 227"/>
                <a:gd name="T9" fmla="*/ 117 h 237"/>
                <a:gd name="T10" fmla="*/ 95 w 227"/>
                <a:gd name="T11" fmla="*/ 9 h 237"/>
                <a:gd name="T12" fmla="*/ 119 w 227"/>
                <a:gd name="T13" fmla="*/ 5 h 237"/>
                <a:gd name="T14" fmla="*/ 122 w 227"/>
                <a:gd name="T15" fmla="*/ 30 h 237"/>
                <a:gd name="T16" fmla="*/ 40 w 227"/>
                <a:gd name="T17" fmla="*/ 138 h 237"/>
                <a:gd name="T18" fmla="*/ 35 w 227"/>
                <a:gd name="T19" fmla="*/ 157 h 237"/>
                <a:gd name="T20" fmla="*/ 40 w 227"/>
                <a:gd name="T21" fmla="*/ 167 h 237"/>
                <a:gd name="T22" fmla="*/ 86 w 227"/>
                <a:gd name="T23" fmla="*/ 201 h 237"/>
                <a:gd name="T24" fmla="*/ 114 w 227"/>
                <a:gd name="T25" fmla="*/ 192 h 237"/>
                <a:gd name="T26" fmla="*/ 194 w 227"/>
                <a:gd name="T27" fmla="*/ 84 h 237"/>
                <a:gd name="T28" fmla="*/ 218 w 227"/>
                <a:gd name="T29" fmla="*/ 80 h 237"/>
                <a:gd name="T30" fmla="*/ 222 w 227"/>
                <a:gd name="T31" fmla="*/ 105 h 237"/>
                <a:gd name="T32" fmla="*/ 142 w 227"/>
                <a:gd name="T33" fmla="*/ 213 h 237"/>
                <a:gd name="T34" fmla="*/ 95 w 227"/>
                <a:gd name="T3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7" h="237">
                  <a:moveTo>
                    <a:pt x="95" y="237"/>
                  </a:moveTo>
                  <a:cubicBezTo>
                    <a:pt x="84" y="237"/>
                    <a:pt x="74" y="234"/>
                    <a:pt x="67" y="229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88"/>
                    <a:pt x="4" y="176"/>
                    <a:pt x="2" y="162"/>
                  </a:cubicBezTo>
                  <a:cubicBezTo>
                    <a:pt x="0" y="147"/>
                    <a:pt x="4" y="129"/>
                    <a:pt x="14" y="117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100" y="2"/>
                    <a:pt x="112" y="0"/>
                    <a:pt x="119" y="5"/>
                  </a:cubicBezTo>
                  <a:cubicBezTo>
                    <a:pt x="126" y="11"/>
                    <a:pt x="128" y="23"/>
                    <a:pt x="122" y="3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37" y="143"/>
                    <a:pt x="35" y="150"/>
                    <a:pt x="35" y="157"/>
                  </a:cubicBezTo>
                  <a:cubicBezTo>
                    <a:pt x="35" y="161"/>
                    <a:pt x="37" y="164"/>
                    <a:pt x="40" y="167"/>
                  </a:cubicBezTo>
                  <a:cubicBezTo>
                    <a:pt x="86" y="201"/>
                    <a:pt x="86" y="201"/>
                    <a:pt x="86" y="201"/>
                  </a:cubicBezTo>
                  <a:cubicBezTo>
                    <a:pt x="93" y="206"/>
                    <a:pt x="107" y="202"/>
                    <a:pt x="114" y="192"/>
                  </a:cubicBezTo>
                  <a:cubicBezTo>
                    <a:pt x="194" y="84"/>
                    <a:pt x="194" y="84"/>
                    <a:pt x="194" y="84"/>
                  </a:cubicBezTo>
                  <a:cubicBezTo>
                    <a:pt x="199" y="77"/>
                    <a:pt x="211" y="75"/>
                    <a:pt x="218" y="80"/>
                  </a:cubicBezTo>
                  <a:cubicBezTo>
                    <a:pt x="225" y="86"/>
                    <a:pt x="227" y="98"/>
                    <a:pt x="222" y="105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31" y="229"/>
                    <a:pt x="112" y="237"/>
                    <a:pt x="95" y="237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4">
              <a:extLst>
                <a:ext uri="{FF2B5EF4-FFF2-40B4-BE49-F238E27FC236}">
                  <a16:creationId xmlns:a16="http://schemas.microsoft.com/office/drawing/2014/main" id="{094065B8-9BA6-4B36-B18B-7138100AE2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86350" y="4778375"/>
              <a:ext cx="1101725" cy="1093788"/>
            </a:xfrm>
            <a:custGeom>
              <a:avLst/>
              <a:gdLst>
                <a:gd name="T0" fmla="*/ 338 w 757"/>
                <a:gd name="T1" fmla="*/ 755 h 755"/>
                <a:gd name="T2" fmla="*/ 310 w 757"/>
                <a:gd name="T3" fmla="*/ 666 h 755"/>
                <a:gd name="T4" fmla="*/ 164 w 757"/>
                <a:gd name="T5" fmla="*/ 675 h 755"/>
                <a:gd name="T6" fmla="*/ 82 w 757"/>
                <a:gd name="T7" fmla="*/ 616 h 755"/>
                <a:gd name="T8" fmla="*/ 126 w 757"/>
                <a:gd name="T9" fmla="*/ 534 h 755"/>
                <a:gd name="T10" fmla="*/ 16 w 757"/>
                <a:gd name="T11" fmla="*/ 436 h 755"/>
                <a:gd name="T12" fmla="*/ 0 w 757"/>
                <a:gd name="T13" fmla="*/ 337 h 755"/>
                <a:gd name="T14" fmla="*/ 89 w 757"/>
                <a:gd name="T15" fmla="*/ 309 h 755"/>
                <a:gd name="T16" fmla="*/ 82 w 757"/>
                <a:gd name="T17" fmla="*/ 162 h 755"/>
                <a:gd name="T18" fmla="*/ 141 w 757"/>
                <a:gd name="T19" fmla="*/ 82 h 755"/>
                <a:gd name="T20" fmla="*/ 223 w 757"/>
                <a:gd name="T21" fmla="*/ 126 h 755"/>
                <a:gd name="T22" fmla="*/ 321 w 757"/>
                <a:gd name="T23" fmla="*/ 16 h 755"/>
                <a:gd name="T24" fmla="*/ 419 w 757"/>
                <a:gd name="T25" fmla="*/ 0 h 755"/>
                <a:gd name="T26" fmla="*/ 446 w 757"/>
                <a:gd name="T27" fmla="*/ 89 h 755"/>
                <a:gd name="T28" fmla="*/ 591 w 757"/>
                <a:gd name="T29" fmla="*/ 82 h 755"/>
                <a:gd name="T30" fmla="*/ 673 w 757"/>
                <a:gd name="T31" fmla="*/ 138 h 755"/>
                <a:gd name="T32" fmla="*/ 631 w 757"/>
                <a:gd name="T33" fmla="*/ 220 h 755"/>
                <a:gd name="T34" fmla="*/ 741 w 757"/>
                <a:gd name="T35" fmla="*/ 317 h 755"/>
                <a:gd name="T36" fmla="*/ 757 w 757"/>
                <a:gd name="T37" fmla="*/ 417 h 755"/>
                <a:gd name="T38" fmla="*/ 668 w 757"/>
                <a:gd name="T39" fmla="*/ 445 h 755"/>
                <a:gd name="T40" fmla="*/ 677 w 757"/>
                <a:gd name="T41" fmla="*/ 591 h 755"/>
                <a:gd name="T42" fmla="*/ 619 w 757"/>
                <a:gd name="T43" fmla="*/ 670 h 755"/>
                <a:gd name="T44" fmla="*/ 605 w 757"/>
                <a:gd name="T45" fmla="*/ 675 h 755"/>
                <a:gd name="T46" fmla="*/ 535 w 757"/>
                <a:gd name="T47" fmla="*/ 628 h 755"/>
                <a:gd name="T48" fmla="*/ 438 w 757"/>
                <a:gd name="T49" fmla="*/ 738 h 755"/>
                <a:gd name="T50" fmla="*/ 352 w 757"/>
                <a:gd name="T51" fmla="*/ 720 h 755"/>
                <a:gd name="T52" fmla="*/ 412 w 757"/>
                <a:gd name="T53" fmla="*/ 649 h 755"/>
                <a:gd name="T54" fmla="*/ 523 w 757"/>
                <a:gd name="T55" fmla="*/ 593 h 755"/>
                <a:gd name="T56" fmla="*/ 600 w 757"/>
                <a:gd name="T57" fmla="*/ 636 h 755"/>
                <a:gd name="T58" fmla="*/ 593 w 757"/>
                <a:gd name="T59" fmla="*/ 546 h 755"/>
                <a:gd name="T60" fmla="*/ 633 w 757"/>
                <a:gd name="T61" fmla="*/ 427 h 755"/>
                <a:gd name="T62" fmla="*/ 720 w 757"/>
                <a:gd name="T63" fmla="*/ 405 h 755"/>
                <a:gd name="T64" fmla="*/ 649 w 757"/>
                <a:gd name="T65" fmla="*/ 345 h 755"/>
                <a:gd name="T66" fmla="*/ 593 w 757"/>
                <a:gd name="T67" fmla="*/ 234 h 755"/>
                <a:gd name="T68" fmla="*/ 636 w 757"/>
                <a:gd name="T69" fmla="*/ 155 h 755"/>
                <a:gd name="T70" fmla="*/ 544 w 757"/>
                <a:gd name="T71" fmla="*/ 162 h 755"/>
                <a:gd name="T72" fmla="*/ 426 w 757"/>
                <a:gd name="T73" fmla="*/ 122 h 755"/>
                <a:gd name="T74" fmla="*/ 403 w 757"/>
                <a:gd name="T75" fmla="*/ 35 h 755"/>
                <a:gd name="T76" fmla="*/ 342 w 757"/>
                <a:gd name="T77" fmla="*/ 106 h 755"/>
                <a:gd name="T78" fmla="*/ 232 w 757"/>
                <a:gd name="T79" fmla="*/ 162 h 755"/>
                <a:gd name="T80" fmla="*/ 154 w 757"/>
                <a:gd name="T81" fmla="*/ 119 h 755"/>
                <a:gd name="T82" fmla="*/ 162 w 757"/>
                <a:gd name="T83" fmla="*/ 213 h 755"/>
                <a:gd name="T84" fmla="*/ 122 w 757"/>
                <a:gd name="T85" fmla="*/ 331 h 755"/>
                <a:gd name="T86" fmla="*/ 37 w 757"/>
                <a:gd name="T87" fmla="*/ 354 h 755"/>
                <a:gd name="T88" fmla="*/ 108 w 757"/>
                <a:gd name="T89" fmla="*/ 413 h 755"/>
                <a:gd name="T90" fmla="*/ 162 w 757"/>
                <a:gd name="T91" fmla="*/ 525 h 755"/>
                <a:gd name="T92" fmla="*/ 120 w 757"/>
                <a:gd name="T93" fmla="*/ 603 h 755"/>
                <a:gd name="T94" fmla="*/ 211 w 757"/>
                <a:gd name="T95" fmla="*/ 596 h 755"/>
                <a:gd name="T96" fmla="*/ 330 w 757"/>
                <a:gd name="T97" fmla="*/ 636 h 755"/>
                <a:gd name="T98" fmla="*/ 352 w 757"/>
                <a:gd name="T99" fmla="*/ 72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7" h="755">
                  <a:moveTo>
                    <a:pt x="419" y="755"/>
                  </a:moveTo>
                  <a:cubicBezTo>
                    <a:pt x="338" y="755"/>
                    <a:pt x="338" y="755"/>
                    <a:pt x="338" y="755"/>
                  </a:cubicBezTo>
                  <a:cubicBezTo>
                    <a:pt x="330" y="755"/>
                    <a:pt x="323" y="748"/>
                    <a:pt x="321" y="739"/>
                  </a:cubicBezTo>
                  <a:cubicBezTo>
                    <a:pt x="310" y="666"/>
                    <a:pt x="310" y="666"/>
                    <a:pt x="310" y="666"/>
                  </a:cubicBezTo>
                  <a:cubicBezTo>
                    <a:pt x="279" y="659"/>
                    <a:pt x="249" y="647"/>
                    <a:pt x="223" y="629"/>
                  </a:cubicBezTo>
                  <a:cubicBezTo>
                    <a:pt x="164" y="675"/>
                    <a:pt x="164" y="675"/>
                    <a:pt x="164" y="675"/>
                  </a:cubicBezTo>
                  <a:cubicBezTo>
                    <a:pt x="157" y="680"/>
                    <a:pt x="147" y="680"/>
                    <a:pt x="141" y="673"/>
                  </a:cubicBezTo>
                  <a:cubicBezTo>
                    <a:pt x="82" y="616"/>
                    <a:pt x="82" y="616"/>
                    <a:pt x="82" y="616"/>
                  </a:cubicBezTo>
                  <a:cubicBezTo>
                    <a:pt x="75" y="609"/>
                    <a:pt x="75" y="600"/>
                    <a:pt x="80" y="593"/>
                  </a:cubicBezTo>
                  <a:cubicBezTo>
                    <a:pt x="126" y="534"/>
                    <a:pt x="126" y="534"/>
                    <a:pt x="126" y="534"/>
                  </a:cubicBezTo>
                  <a:cubicBezTo>
                    <a:pt x="108" y="506"/>
                    <a:pt x="96" y="476"/>
                    <a:pt x="89" y="446"/>
                  </a:cubicBezTo>
                  <a:cubicBezTo>
                    <a:pt x="16" y="436"/>
                    <a:pt x="16" y="436"/>
                    <a:pt x="16" y="436"/>
                  </a:cubicBezTo>
                  <a:cubicBezTo>
                    <a:pt x="7" y="434"/>
                    <a:pt x="0" y="427"/>
                    <a:pt x="0" y="419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28"/>
                    <a:pt x="7" y="321"/>
                    <a:pt x="16" y="319"/>
                  </a:cubicBezTo>
                  <a:cubicBezTo>
                    <a:pt x="89" y="309"/>
                    <a:pt x="89" y="309"/>
                    <a:pt x="89" y="309"/>
                  </a:cubicBezTo>
                  <a:cubicBezTo>
                    <a:pt x="96" y="277"/>
                    <a:pt x="108" y="248"/>
                    <a:pt x="126" y="222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77" y="155"/>
                    <a:pt x="77" y="145"/>
                    <a:pt x="84" y="140"/>
                  </a:cubicBezTo>
                  <a:cubicBezTo>
                    <a:pt x="141" y="82"/>
                    <a:pt x="141" y="82"/>
                    <a:pt x="141" y="82"/>
                  </a:cubicBezTo>
                  <a:cubicBezTo>
                    <a:pt x="148" y="75"/>
                    <a:pt x="157" y="75"/>
                    <a:pt x="164" y="80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51" y="108"/>
                    <a:pt x="279" y="96"/>
                    <a:pt x="310" y="89"/>
                  </a:cubicBezTo>
                  <a:cubicBezTo>
                    <a:pt x="321" y="16"/>
                    <a:pt x="321" y="16"/>
                    <a:pt x="321" y="16"/>
                  </a:cubicBezTo>
                  <a:cubicBezTo>
                    <a:pt x="323" y="7"/>
                    <a:pt x="330" y="0"/>
                    <a:pt x="338" y="0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27" y="0"/>
                    <a:pt x="434" y="7"/>
                    <a:pt x="436" y="16"/>
                  </a:cubicBezTo>
                  <a:cubicBezTo>
                    <a:pt x="446" y="89"/>
                    <a:pt x="446" y="89"/>
                    <a:pt x="446" y="89"/>
                  </a:cubicBezTo>
                  <a:cubicBezTo>
                    <a:pt x="478" y="96"/>
                    <a:pt x="507" y="108"/>
                    <a:pt x="534" y="126"/>
                  </a:cubicBezTo>
                  <a:cubicBezTo>
                    <a:pt x="591" y="82"/>
                    <a:pt x="591" y="82"/>
                    <a:pt x="591" y="82"/>
                  </a:cubicBezTo>
                  <a:cubicBezTo>
                    <a:pt x="600" y="75"/>
                    <a:pt x="612" y="77"/>
                    <a:pt x="619" y="84"/>
                  </a:cubicBezTo>
                  <a:cubicBezTo>
                    <a:pt x="673" y="138"/>
                    <a:pt x="673" y="138"/>
                    <a:pt x="673" y="138"/>
                  </a:cubicBezTo>
                  <a:cubicBezTo>
                    <a:pt x="680" y="145"/>
                    <a:pt x="680" y="155"/>
                    <a:pt x="675" y="162"/>
                  </a:cubicBezTo>
                  <a:cubicBezTo>
                    <a:pt x="631" y="220"/>
                    <a:pt x="631" y="220"/>
                    <a:pt x="631" y="220"/>
                  </a:cubicBezTo>
                  <a:cubicBezTo>
                    <a:pt x="649" y="248"/>
                    <a:pt x="661" y="277"/>
                    <a:pt x="668" y="307"/>
                  </a:cubicBezTo>
                  <a:cubicBezTo>
                    <a:pt x="741" y="317"/>
                    <a:pt x="741" y="317"/>
                    <a:pt x="741" y="317"/>
                  </a:cubicBezTo>
                  <a:cubicBezTo>
                    <a:pt x="750" y="319"/>
                    <a:pt x="757" y="326"/>
                    <a:pt x="757" y="335"/>
                  </a:cubicBezTo>
                  <a:cubicBezTo>
                    <a:pt x="757" y="417"/>
                    <a:pt x="757" y="417"/>
                    <a:pt x="757" y="417"/>
                  </a:cubicBezTo>
                  <a:cubicBezTo>
                    <a:pt x="757" y="426"/>
                    <a:pt x="750" y="432"/>
                    <a:pt x="741" y="434"/>
                  </a:cubicBezTo>
                  <a:cubicBezTo>
                    <a:pt x="668" y="445"/>
                    <a:pt x="668" y="445"/>
                    <a:pt x="668" y="445"/>
                  </a:cubicBezTo>
                  <a:cubicBezTo>
                    <a:pt x="661" y="476"/>
                    <a:pt x="649" y="506"/>
                    <a:pt x="631" y="532"/>
                  </a:cubicBezTo>
                  <a:cubicBezTo>
                    <a:pt x="677" y="591"/>
                    <a:pt x="677" y="591"/>
                    <a:pt x="677" y="591"/>
                  </a:cubicBezTo>
                  <a:cubicBezTo>
                    <a:pt x="682" y="598"/>
                    <a:pt x="682" y="609"/>
                    <a:pt x="675" y="614"/>
                  </a:cubicBezTo>
                  <a:cubicBezTo>
                    <a:pt x="619" y="670"/>
                    <a:pt x="619" y="670"/>
                    <a:pt x="619" y="670"/>
                  </a:cubicBezTo>
                  <a:cubicBezTo>
                    <a:pt x="616" y="673"/>
                    <a:pt x="610" y="675"/>
                    <a:pt x="605" y="675"/>
                  </a:cubicBezTo>
                  <a:cubicBezTo>
                    <a:pt x="605" y="675"/>
                    <a:pt x="605" y="675"/>
                    <a:pt x="605" y="675"/>
                  </a:cubicBezTo>
                  <a:cubicBezTo>
                    <a:pt x="602" y="675"/>
                    <a:pt x="596" y="673"/>
                    <a:pt x="593" y="671"/>
                  </a:cubicBezTo>
                  <a:cubicBezTo>
                    <a:pt x="535" y="628"/>
                    <a:pt x="535" y="628"/>
                    <a:pt x="535" y="628"/>
                  </a:cubicBezTo>
                  <a:cubicBezTo>
                    <a:pt x="507" y="645"/>
                    <a:pt x="480" y="657"/>
                    <a:pt x="448" y="664"/>
                  </a:cubicBezTo>
                  <a:cubicBezTo>
                    <a:pt x="438" y="738"/>
                    <a:pt x="438" y="738"/>
                    <a:pt x="438" y="738"/>
                  </a:cubicBezTo>
                  <a:cubicBezTo>
                    <a:pt x="434" y="748"/>
                    <a:pt x="427" y="755"/>
                    <a:pt x="419" y="755"/>
                  </a:cubicBezTo>
                  <a:close/>
                  <a:moveTo>
                    <a:pt x="352" y="720"/>
                  </a:moveTo>
                  <a:cubicBezTo>
                    <a:pt x="403" y="720"/>
                    <a:pt x="403" y="720"/>
                    <a:pt x="403" y="720"/>
                  </a:cubicBezTo>
                  <a:cubicBezTo>
                    <a:pt x="412" y="649"/>
                    <a:pt x="412" y="649"/>
                    <a:pt x="412" y="649"/>
                  </a:cubicBezTo>
                  <a:cubicBezTo>
                    <a:pt x="413" y="642"/>
                    <a:pt x="419" y="635"/>
                    <a:pt x="426" y="633"/>
                  </a:cubicBezTo>
                  <a:cubicBezTo>
                    <a:pt x="460" y="626"/>
                    <a:pt x="494" y="612"/>
                    <a:pt x="523" y="593"/>
                  </a:cubicBezTo>
                  <a:cubicBezTo>
                    <a:pt x="530" y="589"/>
                    <a:pt x="537" y="589"/>
                    <a:pt x="544" y="593"/>
                  </a:cubicBezTo>
                  <a:cubicBezTo>
                    <a:pt x="600" y="636"/>
                    <a:pt x="600" y="636"/>
                    <a:pt x="600" y="636"/>
                  </a:cubicBezTo>
                  <a:cubicBezTo>
                    <a:pt x="635" y="600"/>
                    <a:pt x="635" y="600"/>
                    <a:pt x="635" y="600"/>
                  </a:cubicBezTo>
                  <a:cubicBezTo>
                    <a:pt x="593" y="546"/>
                    <a:pt x="593" y="546"/>
                    <a:pt x="593" y="546"/>
                  </a:cubicBezTo>
                  <a:cubicBezTo>
                    <a:pt x="588" y="541"/>
                    <a:pt x="588" y="532"/>
                    <a:pt x="593" y="525"/>
                  </a:cubicBezTo>
                  <a:cubicBezTo>
                    <a:pt x="614" y="495"/>
                    <a:pt x="626" y="462"/>
                    <a:pt x="633" y="427"/>
                  </a:cubicBezTo>
                  <a:cubicBezTo>
                    <a:pt x="635" y="420"/>
                    <a:pt x="640" y="415"/>
                    <a:pt x="649" y="413"/>
                  </a:cubicBezTo>
                  <a:cubicBezTo>
                    <a:pt x="720" y="405"/>
                    <a:pt x="720" y="405"/>
                    <a:pt x="720" y="405"/>
                  </a:cubicBezTo>
                  <a:cubicBezTo>
                    <a:pt x="720" y="354"/>
                    <a:pt x="720" y="354"/>
                    <a:pt x="720" y="354"/>
                  </a:cubicBezTo>
                  <a:cubicBezTo>
                    <a:pt x="649" y="345"/>
                    <a:pt x="649" y="345"/>
                    <a:pt x="649" y="345"/>
                  </a:cubicBezTo>
                  <a:cubicBezTo>
                    <a:pt x="642" y="344"/>
                    <a:pt x="635" y="338"/>
                    <a:pt x="633" y="331"/>
                  </a:cubicBezTo>
                  <a:cubicBezTo>
                    <a:pt x="626" y="296"/>
                    <a:pt x="612" y="263"/>
                    <a:pt x="593" y="234"/>
                  </a:cubicBezTo>
                  <a:cubicBezTo>
                    <a:pt x="589" y="227"/>
                    <a:pt x="589" y="220"/>
                    <a:pt x="593" y="213"/>
                  </a:cubicBezTo>
                  <a:cubicBezTo>
                    <a:pt x="636" y="155"/>
                    <a:pt x="636" y="155"/>
                    <a:pt x="636" y="155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544" y="162"/>
                    <a:pt x="544" y="162"/>
                    <a:pt x="544" y="162"/>
                  </a:cubicBezTo>
                  <a:cubicBezTo>
                    <a:pt x="539" y="167"/>
                    <a:pt x="530" y="167"/>
                    <a:pt x="523" y="162"/>
                  </a:cubicBezTo>
                  <a:cubicBezTo>
                    <a:pt x="494" y="141"/>
                    <a:pt x="460" y="129"/>
                    <a:pt x="426" y="122"/>
                  </a:cubicBezTo>
                  <a:cubicBezTo>
                    <a:pt x="419" y="120"/>
                    <a:pt x="413" y="115"/>
                    <a:pt x="412" y="106"/>
                  </a:cubicBezTo>
                  <a:cubicBezTo>
                    <a:pt x="403" y="35"/>
                    <a:pt x="403" y="35"/>
                    <a:pt x="403" y="35"/>
                  </a:cubicBezTo>
                  <a:cubicBezTo>
                    <a:pt x="352" y="35"/>
                    <a:pt x="352" y="35"/>
                    <a:pt x="352" y="35"/>
                  </a:cubicBezTo>
                  <a:cubicBezTo>
                    <a:pt x="342" y="106"/>
                    <a:pt x="342" y="106"/>
                    <a:pt x="342" y="106"/>
                  </a:cubicBezTo>
                  <a:cubicBezTo>
                    <a:pt x="340" y="113"/>
                    <a:pt x="335" y="120"/>
                    <a:pt x="328" y="122"/>
                  </a:cubicBezTo>
                  <a:cubicBezTo>
                    <a:pt x="293" y="129"/>
                    <a:pt x="260" y="143"/>
                    <a:pt x="232" y="162"/>
                  </a:cubicBezTo>
                  <a:cubicBezTo>
                    <a:pt x="225" y="166"/>
                    <a:pt x="216" y="166"/>
                    <a:pt x="209" y="162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19" y="155"/>
                    <a:pt x="119" y="155"/>
                    <a:pt x="119" y="155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68" y="218"/>
                    <a:pt x="168" y="227"/>
                    <a:pt x="162" y="234"/>
                  </a:cubicBezTo>
                  <a:cubicBezTo>
                    <a:pt x="143" y="263"/>
                    <a:pt x="129" y="296"/>
                    <a:pt x="122" y="331"/>
                  </a:cubicBezTo>
                  <a:cubicBezTo>
                    <a:pt x="120" y="338"/>
                    <a:pt x="115" y="344"/>
                    <a:pt x="108" y="345"/>
                  </a:cubicBezTo>
                  <a:cubicBezTo>
                    <a:pt x="37" y="354"/>
                    <a:pt x="37" y="354"/>
                    <a:pt x="37" y="354"/>
                  </a:cubicBezTo>
                  <a:cubicBezTo>
                    <a:pt x="37" y="405"/>
                    <a:pt x="37" y="405"/>
                    <a:pt x="37" y="405"/>
                  </a:cubicBezTo>
                  <a:cubicBezTo>
                    <a:pt x="108" y="413"/>
                    <a:pt x="108" y="413"/>
                    <a:pt x="108" y="413"/>
                  </a:cubicBezTo>
                  <a:cubicBezTo>
                    <a:pt x="115" y="415"/>
                    <a:pt x="122" y="420"/>
                    <a:pt x="122" y="427"/>
                  </a:cubicBezTo>
                  <a:cubicBezTo>
                    <a:pt x="129" y="462"/>
                    <a:pt x="141" y="495"/>
                    <a:pt x="162" y="525"/>
                  </a:cubicBezTo>
                  <a:cubicBezTo>
                    <a:pt x="166" y="532"/>
                    <a:pt x="166" y="541"/>
                    <a:pt x="162" y="548"/>
                  </a:cubicBezTo>
                  <a:cubicBezTo>
                    <a:pt x="120" y="603"/>
                    <a:pt x="120" y="603"/>
                    <a:pt x="120" y="603"/>
                  </a:cubicBezTo>
                  <a:cubicBezTo>
                    <a:pt x="155" y="640"/>
                    <a:pt x="155" y="640"/>
                    <a:pt x="155" y="640"/>
                  </a:cubicBezTo>
                  <a:cubicBezTo>
                    <a:pt x="211" y="596"/>
                    <a:pt x="211" y="596"/>
                    <a:pt x="211" y="596"/>
                  </a:cubicBezTo>
                  <a:cubicBezTo>
                    <a:pt x="216" y="591"/>
                    <a:pt x="225" y="591"/>
                    <a:pt x="232" y="596"/>
                  </a:cubicBezTo>
                  <a:cubicBezTo>
                    <a:pt x="262" y="617"/>
                    <a:pt x="295" y="629"/>
                    <a:pt x="330" y="636"/>
                  </a:cubicBezTo>
                  <a:cubicBezTo>
                    <a:pt x="337" y="638"/>
                    <a:pt x="342" y="643"/>
                    <a:pt x="344" y="652"/>
                  </a:cubicBezTo>
                  <a:lnTo>
                    <a:pt x="352" y="720"/>
                  </a:lnTo>
                  <a:close/>
                </a:path>
              </a:pathLst>
            </a:custGeom>
            <a:solidFill>
              <a:srgbClr val="7E6DF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contourClr>
                <a:schemeClr val="tx1">
                  <a:lumMod val="75000"/>
                  <a:lumOff val="25000"/>
                </a:schemeClr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1431D08-6EDB-421F-BA18-4F642A9E0153}"/>
              </a:ext>
            </a:extLst>
          </p:cNvPr>
          <p:cNvGrpSpPr/>
          <p:nvPr/>
        </p:nvGrpSpPr>
        <p:grpSpPr>
          <a:xfrm>
            <a:off x="4867405" y="3455374"/>
            <a:ext cx="2457190" cy="2088515"/>
            <a:chOff x="4867405" y="3319281"/>
            <a:chExt cx="2457190" cy="2088515"/>
          </a:xfrm>
        </p:grpSpPr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D1B9710B-BC42-41A6-A204-B1F53A928F1A}"/>
                </a:ext>
              </a:extLst>
            </p:cNvPr>
            <p:cNvGrpSpPr/>
            <p:nvPr/>
          </p:nvGrpSpPr>
          <p:grpSpPr>
            <a:xfrm>
              <a:off x="4867405" y="3319281"/>
              <a:ext cx="2457190" cy="2088515"/>
              <a:chOff x="1635125" y="3162300"/>
              <a:chExt cx="2393950" cy="2088515"/>
            </a:xfrm>
          </p:grpSpPr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540E9F52-9A1D-4907-9D3E-3D42EB45CB97}"/>
                  </a:ext>
                </a:extLst>
              </p:cNvPr>
              <p:cNvSpPr txBox="1"/>
              <p:nvPr/>
            </p:nvSpPr>
            <p:spPr>
              <a:xfrm>
                <a:off x="1635125" y="3162300"/>
                <a:ext cx="2393950" cy="571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>
                    <a:solidFill>
                      <a:srgbClr val="00B0F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1.</a:t>
                </a: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请在这里详细描述项目问题的解决方法</a:t>
                </a: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D8BF98FC-7A2D-4947-BBBC-F565442B5078}"/>
                  </a:ext>
                </a:extLst>
              </p:cNvPr>
              <p:cNvSpPr txBox="1"/>
              <p:nvPr/>
            </p:nvSpPr>
            <p:spPr>
              <a:xfrm>
                <a:off x="1635125" y="4679761"/>
                <a:ext cx="2393950" cy="571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>
                    <a:solidFill>
                      <a:srgbClr val="00B0F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2.</a:t>
                </a: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请在这里详细描述项目问题的解决方法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87A6ACC-8EAE-410F-9EBB-4D199D02FC9F}"/>
                </a:ext>
              </a:extLst>
            </p:cNvPr>
            <p:cNvGrpSpPr/>
            <p:nvPr/>
          </p:nvGrpSpPr>
          <p:grpSpPr>
            <a:xfrm>
              <a:off x="5962650" y="4118527"/>
              <a:ext cx="266700" cy="474312"/>
              <a:chOff x="5956228" y="4058567"/>
              <a:chExt cx="266700" cy="474312"/>
            </a:xfrm>
          </p:grpSpPr>
          <p:sp>
            <p:nvSpPr>
              <p:cNvPr id="199" name="等腰三角形 6">
                <a:extLst>
                  <a:ext uri="{FF2B5EF4-FFF2-40B4-BE49-F238E27FC236}">
                    <a16:creationId xmlns:a16="http://schemas.microsoft.com/office/drawing/2014/main" id="{B83FEB7E-AF8C-408A-925D-206E98ABEF89}"/>
                  </a:ext>
                </a:extLst>
              </p:cNvPr>
              <p:cNvSpPr/>
              <p:nvPr/>
            </p:nvSpPr>
            <p:spPr>
              <a:xfrm rot="10800000">
                <a:off x="5956228" y="4230953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等腰三角形 6">
                <a:extLst>
                  <a:ext uri="{FF2B5EF4-FFF2-40B4-BE49-F238E27FC236}">
                    <a16:creationId xmlns:a16="http://schemas.microsoft.com/office/drawing/2014/main" id="{31A14253-B13B-4396-910F-325E7055E596}"/>
                  </a:ext>
                </a:extLst>
              </p:cNvPr>
              <p:cNvSpPr/>
              <p:nvPr/>
            </p:nvSpPr>
            <p:spPr>
              <a:xfrm rot="10800000">
                <a:off x="5956228" y="4403339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等腰三角形 6">
                <a:extLst>
                  <a:ext uri="{FF2B5EF4-FFF2-40B4-BE49-F238E27FC236}">
                    <a16:creationId xmlns:a16="http://schemas.microsoft.com/office/drawing/2014/main" id="{37F67468-2E29-4B71-B818-7637735BCD06}"/>
                  </a:ext>
                </a:extLst>
              </p:cNvPr>
              <p:cNvSpPr/>
              <p:nvPr/>
            </p:nvSpPr>
            <p:spPr>
              <a:xfrm rot="10800000">
                <a:off x="5956228" y="4058567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F65AE7BA-6B0C-4F76-82CB-A3769856DC83}"/>
              </a:ext>
            </a:extLst>
          </p:cNvPr>
          <p:cNvGrpSpPr/>
          <p:nvPr/>
        </p:nvGrpSpPr>
        <p:grpSpPr>
          <a:xfrm>
            <a:off x="8131305" y="3455374"/>
            <a:ext cx="2457190" cy="2088515"/>
            <a:chOff x="4867405" y="3319281"/>
            <a:chExt cx="2457190" cy="2088515"/>
          </a:xfrm>
        </p:grpSpPr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57FC6EB6-6464-4F73-B709-918B9609E03E}"/>
                </a:ext>
              </a:extLst>
            </p:cNvPr>
            <p:cNvGrpSpPr/>
            <p:nvPr/>
          </p:nvGrpSpPr>
          <p:grpSpPr>
            <a:xfrm>
              <a:off x="4867405" y="3319281"/>
              <a:ext cx="2457190" cy="2088515"/>
              <a:chOff x="1635125" y="3162300"/>
              <a:chExt cx="2393950" cy="2088515"/>
            </a:xfrm>
          </p:grpSpPr>
          <p:sp>
            <p:nvSpPr>
              <p:cNvPr id="210" name="文本框 209">
                <a:extLst>
                  <a:ext uri="{FF2B5EF4-FFF2-40B4-BE49-F238E27FC236}">
                    <a16:creationId xmlns:a16="http://schemas.microsoft.com/office/drawing/2014/main" id="{FBC6EAC4-0295-43AA-A578-9460A84F3658}"/>
                  </a:ext>
                </a:extLst>
              </p:cNvPr>
              <p:cNvSpPr txBox="1"/>
              <p:nvPr/>
            </p:nvSpPr>
            <p:spPr>
              <a:xfrm>
                <a:off x="1635125" y="3162300"/>
                <a:ext cx="2393950" cy="571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>
                    <a:solidFill>
                      <a:srgbClr val="00B0F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1.</a:t>
                </a: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请在这里详细描述下一步的工作计划</a:t>
                </a: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:a16="http://schemas.microsoft.com/office/drawing/2014/main" id="{15350717-A157-440A-9AC8-BDBC001C38A6}"/>
                  </a:ext>
                </a:extLst>
              </p:cNvPr>
              <p:cNvSpPr txBox="1"/>
              <p:nvPr/>
            </p:nvSpPr>
            <p:spPr>
              <a:xfrm>
                <a:off x="1635125" y="4679761"/>
                <a:ext cx="2393950" cy="571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>
                    <a:solidFill>
                      <a:srgbClr val="00B0F0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2.</a:t>
                </a:r>
                <a:r>
                  <a:rPr lang="zh-CN" altLang="en-US" sz="1600">
                    <a:solidFill>
                      <a:schemeClr val="bg2">
                        <a:lumMod val="50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请在这里详细描述下一步的工作计划</a:t>
                </a:r>
              </a:p>
            </p:txBody>
          </p:sp>
        </p:grpSp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584CE905-79BF-4428-9D19-3C18286D03E2}"/>
                </a:ext>
              </a:extLst>
            </p:cNvPr>
            <p:cNvGrpSpPr/>
            <p:nvPr/>
          </p:nvGrpSpPr>
          <p:grpSpPr>
            <a:xfrm>
              <a:off x="5962650" y="4118527"/>
              <a:ext cx="266700" cy="474312"/>
              <a:chOff x="5956228" y="4058567"/>
              <a:chExt cx="266700" cy="474312"/>
            </a:xfrm>
          </p:grpSpPr>
          <p:sp>
            <p:nvSpPr>
              <p:cNvPr id="207" name="等腰三角形 6">
                <a:extLst>
                  <a:ext uri="{FF2B5EF4-FFF2-40B4-BE49-F238E27FC236}">
                    <a16:creationId xmlns:a16="http://schemas.microsoft.com/office/drawing/2014/main" id="{1F63E437-8C68-4016-AEE6-F7C4971753D4}"/>
                  </a:ext>
                </a:extLst>
              </p:cNvPr>
              <p:cNvSpPr/>
              <p:nvPr/>
            </p:nvSpPr>
            <p:spPr>
              <a:xfrm rot="10800000">
                <a:off x="5956228" y="4230953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等腰三角形 6">
                <a:extLst>
                  <a:ext uri="{FF2B5EF4-FFF2-40B4-BE49-F238E27FC236}">
                    <a16:creationId xmlns:a16="http://schemas.microsoft.com/office/drawing/2014/main" id="{16612A78-1012-4C9A-8096-90E7C0CF4ED0}"/>
                  </a:ext>
                </a:extLst>
              </p:cNvPr>
              <p:cNvSpPr/>
              <p:nvPr/>
            </p:nvSpPr>
            <p:spPr>
              <a:xfrm rot="10800000">
                <a:off x="5956228" y="4403339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等腰三角形 6">
                <a:extLst>
                  <a:ext uri="{FF2B5EF4-FFF2-40B4-BE49-F238E27FC236}">
                    <a16:creationId xmlns:a16="http://schemas.microsoft.com/office/drawing/2014/main" id="{AE1EE6F8-D004-4752-A028-957CF7502B4C}"/>
                  </a:ext>
                </a:extLst>
              </p:cNvPr>
              <p:cNvSpPr/>
              <p:nvPr/>
            </p:nvSpPr>
            <p:spPr>
              <a:xfrm rot="10800000">
                <a:off x="5956228" y="4058567"/>
                <a:ext cx="266700" cy="129540"/>
              </a:xfrm>
              <a:custGeom>
                <a:avLst/>
                <a:gdLst>
                  <a:gd name="connsiteX0" fmla="*/ 0 w 622300"/>
                  <a:gd name="connsiteY0" fmla="*/ 520700 h 520700"/>
                  <a:gd name="connsiteX1" fmla="*/ 311150 w 622300"/>
                  <a:gd name="connsiteY1" fmla="*/ 0 h 520700"/>
                  <a:gd name="connsiteX2" fmla="*/ 622300 w 622300"/>
                  <a:gd name="connsiteY2" fmla="*/ 520700 h 520700"/>
                  <a:gd name="connsiteX3" fmla="*/ 0 w 622300"/>
                  <a:gd name="connsiteY3" fmla="*/ 520700 h 520700"/>
                  <a:gd name="connsiteX0" fmla="*/ 622300 w 713740"/>
                  <a:gd name="connsiteY0" fmla="*/ 520700 h 612140"/>
                  <a:gd name="connsiteX1" fmla="*/ 0 w 713740"/>
                  <a:gd name="connsiteY1" fmla="*/ 520700 h 612140"/>
                  <a:gd name="connsiteX2" fmla="*/ 311150 w 713740"/>
                  <a:gd name="connsiteY2" fmla="*/ 0 h 612140"/>
                  <a:gd name="connsiteX3" fmla="*/ 713740 w 713740"/>
                  <a:gd name="connsiteY3" fmla="*/ 612140 h 612140"/>
                  <a:gd name="connsiteX0" fmla="*/ 0 w 713740"/>
                  <a:gd name="connsiteY0" fmla="*/ 520700 h 612140"/>
                  <a:gd name="connsiteX1" fmla="*/ 311150 w 713740"/>
                  <a:gd name="connsiteY1" fmla="*/ 0 h 612140"/>
                  <a:gd name="connsiteX2" fmla="*/ 713740 w 713740"/>
                  <a:gd name="connsiteY2" fmla="*/ 612140 h 612140"/>
                  <a:gd name="connsiteX0" fmla="*/ 0 w 612140"/>
                  <a:gd name="connsiteY0" fmla="*/ 520700 h 520700"/>
                  <a:gd name="connsiteX1" fmla="*/ 311150 w 612140"/>
                  <a:gd name="connsiteY1" fmla="*/ 0 h 520700"/>
                  <a:gd name="connsiteX2" fmla="*/ 612140 w 612140"/>
                  <a:gd name="connsiteY2" fmla="*/ 472440 h 520700"/>
                  <a:gd name="connsiteX0" fmla="*/ 0 w 624840"/>
                  <a:gd name="connsiteY0" fmla="*/ 520700 h 523240"/>
                  <a:gd name="connsiteX1" fmla="*/ 311150 w 624840"/>
                  <a:gd name="connsiteY1" fmla="*/ 0 h 523240"/>
                  <a:gd name="connsiteX2" fmla="*/ 624840 w 624840"/>
                  <a:gd name="connsiteY2" fmla="*/ 523240 h 523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24840" h="523240">
                    <a:moveTo>
                      <a:pt x="0" y="520700"/>
                    </a:moveTo>
                    <a:lnTo>
                      <a:pt x="311150" y="0"/>
                    </a:lnTo>
                    <a:lnTo>
                      <a:pt x="624840" y="523240"/>
                    </a:lnTo>
                  </a:path>
                </a:pathLst>
              </a:cu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2" name="矩形: 圆角 211">
            <a:extLst>
              <a:ext uri="{FF2B5EF4-FFF2-40B4-BE49-F238E27FC236}">
                <a16:creationId xmlns:a16="http://schemas.microsoft.com/office/drawing/2014/main" id="{B1A8E5D1-9567-428C-911D-A89F41823560}"/>
              </a:ext>
            </a:extLst>
          </p:cNvPr>
          <p:cNvSpPr/>
          <p:nvPr/>
        </p:nvSpPr>
        <p:spPr>
          <a:xfrm>
            <a:off x="2506724" y="5774295"/>
            <a:ext cx="650753" cy="4571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B0F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 sz="240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3" name="矩形: 圆角 212">
            <a:extLst>
              <a:ext uri="{FF2B5EF4-FFF2-40B4-BE49-F238E27FC236}">
                <a16:creationId xmlns:a16="http://schemas.microsoft.com/office/drawing/2014/main" id="{07C30C32-FCE7-4A50-900F-A56C76A7A11E}"/>
              </a:ext>
            </a:extLst>
          </p:cNvPr>
          <p:cNvSpPr/>
          <p:nvPr/>
        </p:nvSpPr>
        <p:spPr>
          <a:xfrm>
            <a:off x="5770624" y="5766872"/>
            <a:ext cx="650753" cy="4571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B0F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 sz="240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4" name="矩形: 圆角 213">
            <a:extLst>
              <a:ext uri="{FF2B5EF4-FFF2-40B4-BE49-F238E27FC236}">
                <a16:creationId xmlns:a16="http://schemas.microsoft.com/office/drawing/2014/main" id="{B9763D25-34F3-42ED-A8C5-D947FA233600}"/>
              </a:ext>
            </a:extLst>
          </p:cNvPr>
          <p:cNvSpPr/>
          <p:nvPr/>
        </p:nvSpPr>
        <p:spPr>
          <a:xfrm>
            <a:off x="9034524" y="5766872"/>
            <a:ext cx="650753" cy="45719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innerShdw blurRad="190500">
              <a:srgbClr val="00B0F0">
                <a:alpha val="8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zh-CN" altLang="en-US" sz="240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9" name="文本框 218">
            <a:extLst>
              <a:ext uri="{FF2B5EF4-FFF2-40B4-BE49-F238E27FC236}">
                <a16:creationId xmlns:a16="http://schemas.microsoft.com/office/drawing/2014/main" id="{7B502CB1-74E3-4DCC-B7F3-305C44FE8B13}"/>
              </a:ext>
            </a:extLst>
          </p:cNvPr>
          <p:cNvSpPr txBox="1"/>
          <p:nvPr/>
        </p:nvSpPr>
        <p:spPr>
          <a:xfrm>
            <a:off x="2216905" y="536003"/>
            <a:ext cx="77581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52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en-US" altLang="zh-CN" sz="4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步走一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解决</a:t>
            </a: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大问题，实现</a:t>
            </a:r>
            <a:r>
              <a:rPr lang="en-US" altLang="zh-CN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大目标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949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4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91F9B57-958C-420E-A3ED-AFDBF0B3D5E0}"/>
              </a:ext>
            </a:extLst>
          </p:cNvPr>
          <p:cNvSpPr/>
          <p:nvPr/>
        </p:nvSpPr>
        <p:spPr>
          <a:xfrm>
            <a:off x="0" y="0"/>
            <a:ext cx="2630241" cy="2088519"/>
          </a:xfrm>
          <a:custGeom>
            <a:avLst/>
            <a:gdLst>
              <a:gd name="connsiteX0" fmla="*/ 0 w 2630241"/>
              <a:gd name="connsiteY0" fmla="*/ 0 h 2088519"/>
              <a:gd name="connsiteX1" fmla="*/ 2630241 w 2630241"/>
              <a:gd name="connsiteY1" fmla="*/ 0 h 2088519"/>
              <a:gd name="connsiteX2" fmla="*/ 2601269 w 2630241"/>
              <a:gd name="connsiteY2" fmla="*/ 52913 h 2088519"/>
              <a:gd name="connsiteX3" fmla="*/ 2416626 w 2630241"/>
              <a:gd name="connsiteY3" fmla="*/ 304799 h 2088519"/>
              <a:gd name="connsiteX4" fmla="*/ 1807025 w 2630241"/>
              <a:gd name="connsiteY4" fmla="*/ 751112 h 2088519"/>
              <a:gd name="connsiteX5" fmla="*/ 794655 w 2630241"/>
              <a:gd name="connsiteY5" fmla="*/ 1066798 h 2088519"/>
              <a:gd name="connsiteX6" fmla="*/ 315684 w 2630241"/>
              <a:gd name="connsiteY6" fmla="*/ 1839684 h 2088519"/>
              <a:gd name="connsiteX7" fmla="*/ 65312 w 2630241"/>
              <a:gd name="connsiteY7" fmla="*/ 2079170 h 2088519"/>
              <a:gd name="connsiteX8" fmla="*/ 34651 w 2630241"/>
              <a:gd name="connsiteY8" fmla="*/ 2084289 h 2088519"/>
              <a:gd name="connsiteX9" fmla="*/ 0 w 2630241"/>
              <a:gd name="connsiteY9" fmla="*/ 2088519 h 208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0241" h="2088519">
                <a:moveTo>
                  <a:pt x="0" y="0"/>
                </a:moveTo>
                <a:lnTo>
                  <a:pt x="2630241" y="0"/>
                </a:lnTo>
                <a:lnTo>
                  <a:pt x="2601269" y="52913"/>
                </a:lnTo>
                <a:cubicBezTo>
                  <a:pt x="2553563" y="136418"/>
                  <a:pt x="2490544" y="231328"/>
                  <a:pt x="2416626" y="304799"/>
                </a:cubicBezTo>
                <a:cubicBezTo>
                  <a:pt x="2268790" y="451742"/>
                  <a:pt x="2077353" y="624112"/>
                  <a:pt x="1807025" y="751112"/>
                </a:cubicBezTo>
                <a:cubicBezTo>
                  <a:pt x="1536697" y="878112"/>
                  <a:pt x="1043212" y="885369"/>
                  <a:pt x="794655" y="1066798"/>
                </a:cubicBezTo>
                <a:cubicBezTo>
                  <a:pt x="546098" y="1248227"/>
                  <a:pt x="437241" y="1670955"/>
                  <a:pt x="315684" y="1839684"/>
                </a:cubicBezTo>
                <a:cubicBezTo>
                  <a:pt x="194127" y="2008413"/>
                  <a:pt x="152398" y="2057399"/>
                  <a:pt x="65312" y="2079170"/>
                </a:cubicBezTo>
                <a:cubicBezTo>
                  <a:pt x="59869" y="2080531"/>
                  <a:pt x="48729" y="2082345"/>
                  <a:pt x="34651" y="2084289"/>
                </a:cubicBezTo>
                <a:lnTo>
                  <a:pt x="0" y="2088519"/>
                </a:lnTo>
                <a:close/>
              </a:path>
            </a:pathLst>
          </a:custGeom>
          <a:gradFill flip="none" rotWithShape="1">
            <a:gsLst>
              <a:gs pos="0">
                <a:srgbClr val="3466FF"/>
              </a:gs>
              <a:gs pos="100000">
                <a:srgbClr val="3466FF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algn="l" rotWithShape="0">
              <a:srgbClr val="00138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AD5E458-B2A1-462F-BEE0-7D2F990A29B0}"/>
              </a:ext>
            </a:extLst>
          </p:cNvPr>
          <p:cNvSpPr/>
          <p:nvPr/>
        </p:nvSpPr>
        <p:spPr>
          <a:xfrm flipH="1">
            <a:off x="9561759" y="0"/>
            <a:ext cx="2630241" cy="2088519"/>
          </a:xfrm>
          <a:custGeom>
            <a:avLst/>
            <a:gdLst>
              <a:gd name="connsiteX0" fmla="*/ 0 w 2630241"/>
              <a:gd name="connsiteY0" fmla="*/ 0 h 2088519"/>
              <a:gd name="connsiteX1" fmla="*/ 2630241 w 2630241"/>
              <a:gd name="connsiteY1" fmla="*/ 0 h 2088519"/>
              <a:gd name="connsiteX2" fmla="*/ 2601269 w 2630241"/>
              <a:gd name="connsiteY2" fmla="*/ 52913 h 2088519"/>
              <a:gd name="connsiteX3" fmla="*/ 2416626 w 2630241"/>
              <a:gd name="connsiteY3" fmla="*/ 304799 h 2088519"/>
              <a:gd name="connsiteX4" fmla="*/ 1807025 w 2630241"/>
              <a:gd name="connsiteY4" fmla="*/ 751112 h 2088519"/>
              <a:gd name="connsiteX5" fmla="*/ 794655 w 2630241"/>
              <a:gd name="connsiteY5" fmla="*/ 1066798 h 2088519"/>
              <a:gd name="connsiteX6" fmla="*/ 315684 w 2630241"/>
              <a:gd name="connsiteY6" fmla="*/ 1839684 h 2088519"/>
              <a:gd name="connsiteX7" fmla="*/ 65312 w 2630241"/>
              <a:gd name="connsiteY7" fmla="*/ 2079170 h 2088519"/>
              <a:gd name="connsiteX8" fmla="*/ 34651 w 2630241"/>
              <a:gd name="connsiteY8" fmla="*/ 2084289 h 2088519"/>
              <a:gd name="connsiteX9" fmla="*/ 0 w 2630241"/>
              <a:gd name="connsiteY9" fmla="*/ 2088519 h 208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30241" h="2088519">
                <a:moveTo>
                  <a:pt x="0" y="0"/>
                </a:moveTo>
                <a:lnTo>
                  <a:pt x="2630241" y="0"/>
                </a:lnTo>
                <a:lnTo>
                  <a:pt x="2601269" y="52913"/>
                </a:lnTo>
                <a:cubicBezTo>
                  <a:pt x="2553563" y="136418"/>
                  <a:pt x="2490544" y="231328"/>
                  <a:pt x="2416626" y="304799"/>
                </a:cubicBezTo>
                <a:cubicBezTo>
                  <a:pt x="2268790" y="451742"/>
                  <a:pt x="2077353" y="624112"/>
                  <a:pt x="1807025" y="751112"/>
                </a:cubicBezTo>
                <a:cubicBezTo>
                  <a:pt x="1536697" y="878112"/>
                  <a:pt x="1043212" y="885369"/>
                  <a:pt x="794655" y="1066798"/>
                </a:cubicBezTo>
                <a:cubicBezTo>
                  <a:pt x="546098" y="1248227"/>
                  <a:pt x="437241" y="1670955"/>
                  <a:pt x="315684" y="1839684"/>
                </a:cubicBezTo>
                <a:cubicBezTo>
                  <a:pt x="194127" y="2008413"/>
                  <a:pt x="152398" y="2057399"/>
                  <a:pt x="65312" y="2079170"/>
                </a:cubicBezTo>
                <a:cubicBezTo>
                  <a:pt x="59869" y="2080531"/>
                  <a:pt x="48729" y="2082345"/>
                  <a:pt x="34651" y="2084289"/>
                </a:cubicBezTo>
                <a:lnTo>
                  <a:pt x="0" y="2088519"/>
                </a:lnTo>
                <a:close/>
              </a:path>
            </a:pathLst>
          </a:custGeom>
          <a:gradFill flip="none" rotWithShape="1">
            <a:gsLst>
              <a:gs pos="0">
                <a:srgbClr val="3466FF"/>
              </a:gs>
              <a:gs pos="100000">
                <a:srgbClr val="3466FF"/>
              </a:gs>
            </a:gsLst>
            <a:lin ang="2700000" scaled="1"/>
            <a:tileRect/>
          </a:gradFill>
          <a:ln>
            <a:noFill/>
          </a:ln>
          <a:effectLst>
            <a:outerShdw blurRad="127000" dist="38100" algn="l" rotWithShape="0">
              <a:srgbClr val="001382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BCF614C-EA3F-437C-A112-7171C8FDF4DB}"/>
              </a:ext>
            </a:extLst>
          </p:cNvPr>
          <p:cNvSpPr txBox="1"/>
          <p:nvPr/>
        </p:nvSpPr>
        <p:spPr>
          <a:xfrm>
            <a:off x="3282315" y="301109"/>
            <a:ext cx="562737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2000">
                <a:solidFill>
                  <a:schemeClr val="bg1">
                    <a:alpha val="2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8000">
                <a:solidFill>
                  <a:schemeClr val="bg1">
                    <a:alpha val="10000"/>
                  </a:schemeClr>
                </a:solidFill>
              </a:rPr>
              <a:t>directory</a:t>
            </a:r>
            <a:endParaRPr lang="zh-CN" altLang="en-US" sz="8000">
              <a:solidFill>
                <a:schemeClr val="bg1">
                  <a:alpha val="10000"/>
                </a:schemeClr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8EB685-365F-4E43-9EC6-1D71BC9A8028}"/>
              </a:ext>
            </a:extLst>
          </p:cNvPr>
          <p:cNvGrpSpPr/>
          <p:nvPr/>
        </p:nvGrpSpPr>
        <p:grpSpPr>
          <a:xfrm flipV="1">
            <a:off x="8401050" y="4111612"/>
            <a:ext cx="3760412" cy="2746388"/>
            <a:chOff x="8401050" y="4111612"/>
            <a:chExt cx="3760412" cy="274638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7B378BE-2C4A-4019-948E-DFBEFB87A720}"/>
                </a:ext>
              </a:extLst>
            </p:cNvPr>
            <p:cNvSpPr/>
            <p:nvPr/>
          </p:nvSpPr>
          <p:spPr>
            <a:xfrm>
              <a:off x="10313013" y="4111612"/>
              <a:ext cx="1848449" cy="2746388"/>
            </a:xfrm>
            <a:custGeom>
              <a:avLst/>
              <a:gdLst>
                <a:gd name="connsiteX0" fmla="*/ 0 w 1848449"/>
                <a:gd name="connsiteY0" fmla="*/ 0 h 2746388"/>
                <a:gd name="connsiteX1" fmla="*/ 1848449 w 1848449"/>
                <a:gd name="connsiteY1" fmla="*/ 0 h 2746388"/>
                <a:gd name="connsiteX2" fmla="*/ 1848449 w 1848449"/>
                <a:gd name="connsiteY2" fmla="*/ 2746388 h 2746388"/>
                <a:gd name="connsiteX3" fmla="*/ 1826677 w 1848449"/>
                <a:gd name="connsiteY3" fmla="*/ 2743200 h 2746388"/>
                <a:gd name="connsiteX4" fmla="*/ 1598077 w 1848449"/>
                <a:gd name="connsiteY4" fmla="*/ 2677886 h 2746388"/>
                <a:gd name="connsiteX5" fmla="*/ 1369477 w 1848449"/>
                <a:gd name="connsiteY5" fmla="*/ 2514600 h 2746388"/>
                <a:gd name="connsiteX6" fmla="*/ 1195305 w 1848449"/>
                <a:gd name="connsiteY6" fmla="*/ 2296886 h 2746388"/>
                <a:gd name="connsiteX7" fmla="*/ 923162 w 1848449"/>
                <a:gd name="connsiteY7" fmla="*/ 1709057 h 2746388"/>
                <a:gd name="connsiteX8" fmla="*/ 727219 w 1848449"/>
                <a:gd name="connsiteY8" fmla="*/ 1034143 h 2746388"/>
                <a:gd name="connsiteX9" fmla="*/ 563934 w 1848449"/>
                <a:gd name="connsiteY9" fmla="*/ 478972 h 2746388"/>
                <a:gd name="connsiteX10" fmla="*/ 204706 w 1848449"/>
                <a:gd name="connsiteY10" fmla="*/ 76200 h 2746388"/>
                <a:gd name="connsiteX11" fmla="*/ 76544 w 1848449"/>
                <a:gd name="connsiteY11" fmla="*/ 19475 h 2746388"/>
                <a:gd name="connsiteX0" fmla="*/ 0 w 1848449"/>
                <a:gd name="connsiteY0" fmla="*/ 0 h 2746388"/>
                <a:gd name="connsiteX1" fmla="*/ 1848449 w 1848449"/>
                <a:gd name="connsiteY1" fmla="*/ 0 h 2746388"/>
                <a:gd name="connsiteX2" fmla="*/ 1848449 w 1848449"/>
                <a:gd name="connsiteY2" fmla="*/ 2746388 h 2746388"/>
                <a:gd name="connsiteX3" fmla="*/ 1826677 w 1848449"/>
                <a:gd name="connsiteY3" fmla="*/ 2743200 h 2746388"/>
                <a:gd name="connsiteX4" fmla="*/ 1598077 w 1848449"/>
                <a:gd name="connsiteY4" fmla="*/ 2677886 h 2746388"/>
                <a:gd name="connsiteX5" fmla="*/ 1369477 w 1848449"/>
                <a:gd name="connsiteY5" fmla="*/ 2514600 h 2746388"/>
                <a:gd name="connsiteX6" fmla="*/ 1195305 w 1848449"/>
                <a:gd name="connsiteY6" fmla="*/ 2296886 h 2746388"/>
                <a:gd name="connsiteX7" fmla="*/ 923162 w 1848449"/>
                <a:gd name="connsiteY7" fmla="*/ 1709057 h 2746388"/>
                <a:gd name="connsiteX8" fmla="*/ 738104 w 1848449"/>
                <a:gd name="connsiteY8" fmla="*/ 892629 h 2746388"/>
                <a:gd name="connsiteX9" fmla="*/ 563934 w 1848449"/>
                <a:gd name="connsiteY9" fmla="*/ 478972 h 2746388"/>
                <a:gd name="connsiteX10" fmla="*/ 204706 w 1848449"/>
                <a:gd name="connsiteY10" fmla="*/ 76200 h 2746388"/>
                <a:gd name="connsiteX11" fmla="*/ 76544 w 1848449"/>
                <a:gd name="connsiteY11" fmla="*/ 19475 h 2746388"/>
                <a:gd name="connsiteX12" fmla="*/ 0 w 1848449"/>
                <a:gd name="connsiteY12" fmla="*/ 0 h 274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8449" h="2746388">
                  <a:moveTo>
                    <a:pt x="0" y="0"/>
                  </a:moveTo>
                  <a:lnTo>
                    <a:pt x="1848449" y="0"/>
                  </a:lnTo>
                  <a:lnTo>
                    <a:pt x="1848449" y="2746388"/>
                  </a:lnTo>
                  <a:lnTo>
                    <a:pt x="1826677" y="2743200"/>
                  </a:lnTo>
                  <a:cubicBezTo>
                    <a:pt x="1743220" y="2728686"/>
                    <a:pt x="1674277" y="2715986"/>
                    <a:pt x="1598077" y="2677886"/>
                  </a:cubicBezTo>
                  <a:cubicBezTo>
                    <a:pt x="1521877" y="2639786"/>
                    <a:pt x="1436606" y="2578100"/>
                    <a:pt x="1369477" y="2514600"/>
                  </a:cubicBezTo>
                  <a:cubicBezTo>
                    <a:pt x="1302348" y="2451100"/>
                    <a:pt x="1269691" y="2431143"/>
                    <a:pt x="1195305" y="2296886"/>
                  </a:cubicBezTo>
                  <a:cubicBezTo>
                    <a:pt x="1120919" y="2162629"/>
                    <a:pt x="999362" y="1943100"/>
                    <a:pt x="923162" y="1709057"/>
                  </a:cubicBezTo>
                  <a:cubicBezTo>
                    <a:pt x="846962" y="1475014"/>
                    <a:pt x="797975" y="1097643"/>
                    <a:pt x="738104" y="892629"/>
                  </a:cubicBezTo>
                  <a:cubicBezTo>
                    <a:pt x="678233" y="687615"/>
                    <a:pt x="651019" y="638629"/>
                    <a:pt x="563934" y="478972"/>
                  </a:cubicBezTo>
                  <a:cubicBezTo>
                    <a:pt x="476849" y="319315"/>
                    <a:pt x="344406" y="168729"/>
                    <a:pt x="204706" y="76200"/>
                  </a:cubicBezTo>
                  <a:cubicBezTo>
                    <a:pt x="169781" y="53068"/>
                    <a:pt x="124877" y="34698"/>
                    <a:pt x="76544" y="194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C3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F8D864F-A783-425B-8B36-DA7931D2D678}"/>
                </a:ext>
              </a:extLst>
            </p:cNvPr>
            <p:cNvSpPr/>
            <p:nvPr/>
          </p:nvSpPr>
          <p:spPr>
            <a:xfrm>
              <a:off x="8401050" y="4111612"/>
              <a:ext cx="2830108" cy="1691854"/>
            </a:xfrm>
            <a:custGeom>
              <a:avLst/>
              <a:gdLst>
                <a:gd name="connsiteX0" fmla="*/ 0 w 2830108"/>
                <a:gd name="connsiteY0" fmla="*/ 0 h 1691854"/>
                <a:gd name="connsiteX1" fmla="*/ 1911966 w 2830108"/>
                <a:gd name="connsiteY1" fmla="*/ 0 h 1691854"/>
                <a:gd name="connsiteX2" fmla="*/ 1988506 w 2830108"/>
                <a:gd name="connsiteY2" fmla="*/ 19474 h 1691854"/>
                <a:gd name="connsiteX3" fmla="*/ 2116668 w 2830108"/>
                <a:gd name="connsiteY3" fmla="*/ 76199 h 1691854"/>
                <a:gd name="connsiteX4" fmla="*/ 2475896 w 2830108"/>
                <a:gd name="connsiteY4" fmla="*/ 478971 h 1691854"/>
                <a:gd name="connsiteX5" fmla="*/ 2650066 w 2830108"/>
                <a:gd name="connsiteY5" fmla="*/ 892628 h 1691854"/>
                <a:gd name="connsiteX6" fmla="*/ 2807750 w 2830108"/>
                <a:gd name="connsiteY6" fmla="*/ 1615188 h 1691854"/>
                <a:gd name="connsiteX7" fmla="*/ 2830108 w 2830108"/>
                <a:gd name="connsiteY7" fmla="*/ 1691854 h 1691854"/>
                <a:gd name="connsiteX8" fmla="*/ 2805103 w 2830108"/>
                <a:gd name="connsiteY8" fmla="*/ 1661433 h 1691854"/>
                <a:gd name="connsiteX9" fmla="*/ 2737152 w 2830108"/>
                <a:gd name="connsiteY9" fmla="*/ 1567543 h 1691854"/>
                <a:gd name="connsiteX10" fmla="*/ 2367038 w 2830108"/>
                <a:gd name="connsiteY10" fmla="*/ 968829 h 1691854"/>
                <a:gd name="connsiteX11" fmla="*/ 2040467 w 2830108"/>
                <a:gd name="connsiteY11" fmla="*/ 794657 h 1691854"/>
                <a:gd name="connsiteX12" fmla="*/ 1561495 w 2830108"/>
                <a:gd name="connsiteY12" fmla="*/ 772886 h 1691854"/>
                <a:gd name="connsiteX13" fmla="*/ 1060754 w 2830108"/>
                <a:gd name="connsiteY13" fmla="*/ 827315 h 1691854"/>
                <a:gd name="connsiteX14" fmla="*/ 734180 w 2830108"/>
                <a:gd name="connsiteY14" fmla="*/ 772884 h 1691854"/>
                <a:gd name="connsiteX15" fmla="*/ 472924 w 2830108"/>
                <a:gd name="connsiteY15" fmla="*/ 609600 h 1691854"/>
                <a:gd name="connsiteX16" fmla="*/ 168125 w 2830108"/>
                <a:gd name="connsiteY16" fmla="*/ 272143 h 1691854"/>
                <a:gd name="connsiteX17" fmla="*/ 59267 w 2830108"/>
                <a:gd name="connsiteY17" fmla="*/ 114300 h 169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0108" h="1691854">
                  <a:moveTo>
                    <a:pt x="0" y="0"/>
                  </a:moveTo>
                  <a:lnTo>
                    <a:pt x="1911966" y="0"/>
                  </a:lnTo>
                  <a:lnTo>
                    <a:pt x="1988506" y="19474"/>
                  </a:lnTo>
                  <a:cubicBezTo>
                    <a:pt x="2036839" y="34697"/>
                    <a:pt x="2081743" y="53067"/>
                    <a:pt x="2116668" y="76199"/>
                  </a:cubicBezTo>
                  <a:cubicBezTo>
                    <a:pt x="2256368" y="168728"/>
                    <a:pt x="2388811" y="319314"/>
                    <a:pt x="2475896" y="478971"/>
                  </a:cubicBezTo>
                  <a:cubicBezTo>
                    <a:pt x="2562981" y="638628"/>
                    <a:pt x="2590195" y="687614"/>
                    <a:pt x="2650066" y="892628"/>
                  </a:cubicBezTo>
                  <a:cubicBezTo>
                    <a:pt x="2702453" y="1072015"/>
                    <a:pt x="2746507" y="1383363"/>
                    <a:pt x="2807750" y="1615188"/>
                  </a:cubicBezTo>
                  <a:lnTo>
                    <a:pt x="2830108" y="1691854"/>
                  </a:lnTo>
                  <a:lnTo>
                    <a:pt x="2805103" y="1661433"/>
                  </a:lnTo>
                  <a:cubicBezTo>
                    <a:pt x="2783417" y="1633538"/>
                    <a:pt x="2760284" y="1602015"/>
                    <a:pt x="2737152" y="1567543"/>
                  </a:cubicBezTo>
                  <a:cubicBezTo>
                    <a:pt x="2644623" y="1429657"/>
                    <a:pt x="2494038" y="1097643"/>
                    <a:pt x="2367038" y="968829"/>
                  </a:cubicBezTo>
                  <a:cubicBezTo>
                    <a:pt x="2240038" y="840015"/>
                    <a:pt x="2174724" y="827314"/>
                    <a:pt x="2040467" y="794657"/>
                  </a:cubicBezTo>
                  <a:cubicBezTo>
                    <a:pt x="1906210" y="762000"/>
                    <a:pt x="1724780" y="767443"/>
                    <a:pt x="1561495" y="772886"/>
                  </a:cubicBezTo>
                  <a:cubicBezTo>
                    <a:pt x="1398210" y="778329"/>
                    <a:pt x="1198640" y="827315"/>
                    <a:pt x="1060754" y="827315"/>
                  </a:cubicBezTo>
                  <a:cubicBezTo>
                    <a:pt x="922868" y="827315"/>
                    <a:pt x="832152" y="809170"/>
                    <a:pt x="734180" y="772884"/>
                  </a:cubicBezTo>
                  <a:cubicBezTo>
                    <a:pt x="636208" y="736598"/>
                    <a:pt x="567267" y="693057"/>
                    <a:pt x="472924" y="609600"/>
                  </a:cubicBezTo>
                  <a:cubicBezTo>
                    <a:pt x="378582" y="526143"/>
                    <a:pt x="249768" y="379186"/>
                    <a:pt x="168125" y="272143"/>
                  </a:cubicBezTo>
                  <a:cubicBezTo>
                    <a:pt x="127304" y="218622"/>
                    <a:pt x="90564" y="165554"/>
                    <a:pt x="59267" y="114300"/>
                  </a:cubicBezTo>
                  <a:close/>
                </a:path>
              </a:pathLst>
            </a:custGeom>
            <a:solidFill>
              <a:srgbClr val="1F24FF"/>
            </a:solidFill>
            <a:ln>
              <a:noFill/>
            </a:ln>
            <a:effectLst>
              <a:innerShdw blurRad="127000">
                <a:srgbClr val="001382">
                  <a:alpha val="1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457F6C0-162A-4759-9930-90E9640E887A}"/>
              </a:ext>
            </a:extLst>
          </p:cNvPr>
          <p:cNvGrpSpPr/>
          <p:nvPr/>
        </p:nvGrpSpPr>
        <p:grpSpPr>
          <a:xfrm flipH="1" flipV="1">
            <a:off x="0" y="4111612"/>
            <a:ext cx="3760412" cy="2746388"/>
            <a:chOff x="8401050" y="4111612"/>
            <a:chExt cx="3760412" cy="2746388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81611EA-C926-4D09-B769-147856479132}"/>
                </a:ext>
              </a:extLst>
            </p:cNvPr>
            <p:cNvSpPr/>
            <p:nvPr/>
          </p:nvSpPr>
          <p:spPr>
            <a:xfrm>
              <a:off x="10313013" y="4111612"/>
              <a:ext cx="1848449" cy="2746388"/>
            </a:xfrm>
            <a:custGeom>
              <a:avLst/>
              <a:gdLst>
                <a:gd name="connsiteX0" fmla="*/ 0 w 1848449"/>
                <a:gd name="connsiteY0" fmla="*/ 0 h 2746388"/>
                <a:gd name="connsiteX1" fmla="*/ 1848449 w 1848449"/>
                <a:gd name="connsiteY1" fmla="*/ 0 h 2746388"/>
                <a:gd name="connsiteX2" fmla="*/ 1848449 w 1848449"/>
                <a:gd name="connsiteY2" fmla="*/ 2746388 h 2746388"/>
                <a:gd name="connsiteX3" fmla="*/ 1826677 w 1848449"/>
                <a:gd name="connsiteY3" fmla="*/ 2743200 h 2746388"/>
                <a:gd name="connsiteX4" fmla="*/ 1598077 w 1848449"/>
                <a:gd name="connsiteY4" fmla="*/ 2677886 h 2746388"/>
                <a:gd name="connsiteX5" fmla="*/ 1369477 w 1848449"/>
                <a:gd name="connsiteY5" fmla="*/ 2514600 h 2746388"/>
                <a:gd name="connsiteX6" fmla="*/ 1195305 w 1848449"/>
                <a:gd name="connsiteY6" fmla="*/ 2296886 h 2746388"/>
                <a:gd name="connsiteX7" fmla="*/ 923162 w 1848449"/>
                <a:gd name="connsiteY7" fmla="*/ 1709057 h 2746388"/>
                <a:gd name="connsiteX8" fmla="*/ 727219 w 1848449"/>
                <a:gd name="connsiteY8" fmla="*/ 1034143 h 2746388"/>
                <a:gd name="connsiteX9" fmla="*/ 563934 w 1848449"/>
                <a:gd name="connsiteY9" fmla="*/ 478972 h 2746388"/>
                <a:gd name="connsiteX10" fmla="*/ 204706 w 1848449"/>
                <a:gd name="connsiteY10" fmla="*/ 76200 h 2746388"/>
                <a:gd name="connsiteX11" fmla="*/ 76544 w 1848449"/>
                <a:gd name="connsiteY11" fmla="*/ 19475 h 2746388"/>
                <a:gd name="connsiteX0" fmla="*/ 0 w 1848449"/>
                <a:gd name="connsiteY0" fmla="*/ 0 h 2746388"/>
                <a:gd name="connsiteX1" fmla="*/ 1848449 w 1848449"/>
                <a:gd name="connsiteY1" fmla="*/ 0 h 2746388"/>
                <a:gd name="connsiteX2" fmla="*/ 1848449 w 1848449"/>
                <a:gd name="connsiteY2" fmla="*/ 2746388 h 2746388"/>
                <a:gd name="connsiteX3" fmla="*/ 1826677 w 1848449"/>
                <a:gd name="connsiteY3" fmla="*/ 2743200 h 2746388"/>
                <a:gd name="connsiteX4" fmla="*/ 1598077 w 1848449"/>
                <a:gd name="connsiteY4" fmla="*/ 2677886 h 2746388"/>
                <a:gd name="connsiteX5" fmla="*/ 1369477 w 1848449"/>
                <a:gd name="connsiteY5" fmla="*/ 2514600 h 2746388"/>
                <a:gd name="connsiteX6" fmla="*/ 1195305 w 1848449"/>
                <a:gd name="connsiteY6" fmla="*/ 2296886 h 2746388"/>
                <a:gd name="connsiteX7" fmla="*/ 923162 w 1848449"/>
                <a:gd name="connsiteY7" fmla="*/ 1709057 h 2746388"/>
                <a:gd name="connsiteX8" fmla="*/ 738104 w 1848449"/>
                <a:gd name="connsiteY8" fmla="*/ 892629 h 2746388"/>
                <a:gd name="connsiteX9" fmla="*/ 563934 w 1848449"/>
                <a:gd name="connsiteY9" fmla="*/ 478972 h 2746388"/>
                <a:gd name="connsiteX10" fmla="*/ 204706 w 1848449"/>
                <a:gd name="connsiteY10" fmla="*/ 76200 h 2746388"/>
                <a:gd name="connsiteX11" fmla="*/ 76544 w 1848449"/>
                <a:gd name="connsiteY11" fmla="*/ 19475 h 2746388"/>
                <a:gd name="connsiteX12" fmla="*/ 0 w 1848449"/>
                <a:gd name="connsiteY12" fmla="*/ 0 h 274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48449" h="2746388">
                  <a:moveTo>
                    <a:pt x="0" y="0"/>
                  </a:moveTo>
                  <a:lnTo>
                    <a:pt x="1848449" y="0"/>
                  </a:lnTo>
                  <a:lnTo>
                    <a:pt x="1848449" y="2746388"/>
                  </a:lnTo>
                  <a:lnTo>
                    <a:pt x="1826677" y="2743200"/>
                  </a:lnTo>
                  <a:cubicBezTo>
                    <a:pt x="1743220" y="2728686"/>
                    <a:pt x="1674277" y="2715986"/>
                    <a:pt x="1598077" y="2677886"/>
                  </a:cubicBezTo>
                  <a:cubicBezTo>
                    <a:pt x="1521877" y="2639786"/>
                    <a:pt x="1436606" y="2578100"/>
                    <a:pt x="1369477" y="2514600"/>
                  </a:cubicBezTo>
                  <a:cubicBezTo>
                    <a:pt x="1302348" y="2451100"/>
                    <a:pt x="1269691" y="2431143"/>
                    <a:pt x="1195305" y="2296886"/>
                  </a:cubicBezTo>
                  <a:cubicBezTo>
                    <a:pt x="1120919" y="2162629"/>
                    <a:pt x="999362" y="1943100"/>
                    <a:pt x="923162" y="1709057"/>
                  </a:cubicBezTo>
                  <a:cubicBezTo>
                    <a:pt x="846962" y="1475014"/>
                    <a:pt x="797975" y="1097643"/>
                    <a:pt x="738104" y="892629"/>
                  </a:cubicBezTo>
                  <a:cubicBezTo>
                    <a:pt x="678233" y="687615"/>
                    <a:pt x="651019" y="638629"/>
                    <a:pt x="563934" y="478972"/>
                  </a:cubicBezTo>
                  <a:cubicBezTo>
                    <a:pt x="476849" y="319315"/>
                    <a:pt x="344406" y="168729"/>
                    <a:pt x="204706" y="76200"/>
                  </a:cubicBezTo>
                  <a:cubicBezTo>
                    <a:pt x="169781" y="53068"/>
                    <a:pt x="124877" y="34698"/>
                    <a:pt x="76544" y="194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C3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AB8ACC6-2B3C-4B9B-AEBF-5A080CAE14D5}"/>
                </a:ext>
              </a:extLst>
            </p:cNvPr>
            <p:cNvSpPr/>
            <p:nvPr/>
          </p:nvSpPr>
          <p:spPr>
            <a:xfrm>
              <a:off x="8401050" y="4111612"/>
              <a:ext cx="2830108" cy="1691854"/>
            </a:xfrm>
            <a:custGeom>
              <a:avLst/>
              <a:gdLst>
                <a:gd name="connsiteX0" fmla="*/ 0 w 2830108"/>
                <a:gd name="connsiteY0" fmla="*/ 0 h 1691854"/>
                <a:gd name="connsiteX1" fmla="*/ 1911966 w 2830108"/>
                <a:gd name="connsiteY1" fmla="*/ 0 h 1691854"/>
                <a:gd name="connsiteX2" fmla="*/ 1988506 w 2830108"/>
                <a:gd name="connsiteY2" fmla="*/ 19474 h 1691854"/>
                <a:gd name="connsiteX3" fmla="*/ 2116668 w 2830108"/>
                <a:gd name="connsiteY3" fmla="*/ 76199 h 1691854"/>
                <a:gd name="connsiteX4" fmla="*/ 2475896 w 2830108"/>
                <a:gd name="connsiteY4" fmla="*/ 478971 h 1691854"/>
                <a:gd name="connsiteX5" fmla="*/ 2650066 w 2830108"/>
                <a:gd name="connsiteY5" fmla="*/ 892628 h 1691854"/>
                <a:gd name="connsiteX6" fmla="*/ 2807750 w 2830108"/>
                <a:gd name="connsiteY6" fmla="*/ 1615188 h 1691854"/>
                <a:gd name="connsiteX7" fmla="*/ 2830108 w 2830108"/>
                <a:gd name="connsiteY7" fmla="*/ 1691854 h 1691854"/>
                <a:gd name="connsiteX8" fmla="*/ 2805103 w 2830108"/>
                <a:gd name="connsiteY8" fmla="*/ 1661433 h 1691854"/>
                <a:gd name="connsiteX9" fmla="*/ 2737152 w 2830108"/>
                <a:gd name="connsiteY9" fmla="*/ 1567543 h 1691854"/>
                <a:gd name="connsiteX10" fmla="*/ 2367038 w 2830108"/>
                <a:gd name="connsiteY10" fmla="*/ 968829 h 1691854"/>
                <a:gd name="connsiteX11" fmla="*/ 2040467 w 2830108"/>
                <a:gd name="connsiteY11" fmla="*/ 794657 h 1691854"/>
                <a:gd name="connsiteX12" fmla="*/ 1561495 w 2830108"/>
                <a:gd name="connsiteY12" fmla="*/ 772886 h 1691854"/>
                <a:gd name="connsiteX13" fmla="*/ 1060754 w 2830108"/>
                <a:gd name="connsiteY13" fmla="*/ 827315 h 1691854"/>
                <a:gd name="connsiteX14" fmla="*/ 734180 w 2830108"/>
                <a:gd name="connsiteY14" fmla="*/ 772884 h 1691854"/>
                <a:gd name="connsiteX15" fmla="*/ 472924 w 2830108"/>
                <a:gd name="connsiteY15" fmla="*/ 609600 h 1691854"/>
                <a:gd name="connsiteX16" fmla="*/ 168125 w 2830108"/>
                <a:gd name="connsiteY16" fmla="*/ 272143 h 1691854"/>
                <a:gd name="connsiteX17" fmla="*/ 59267 w 2830108"/>
                <a:gd name="connsiteY17" fmla="*/ 114300 h 169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0108" h="1691854">
                  <a:moveTo>
                    <a:pt x="0" y="0"/>
                  </a:moveTo>
                  <a:lnTo>
                    <a:pt x="1911966" y="0"/>
                  </a:lnTo>
                  <a:lnTo>
                    <a:pt x="1988506" y="19474"/>
                  </a:lnTo>
                  <a:cubicBezTo>
                    <a:pt x="2036839" y="34697"/>
                    <a:pt x="2081743" y="53067"/>
                    <a:pt x="2116668" y="76199"/>
                  </a:cubicBezTo>
                  <a:cubicBezTo>
                    <a:pt x="2256368" y="168728"/>
                    <a:pt x="2388811" y="319314"/>
                    <a:pt x="2475896" y="478971"/>
                  </a:cubicBezTo>
                  <a:cubicBezTo>
                    <a:pt x="2562981" y="638628"/>
                    <a:pt x="2590195" y="687614"/>
                    <a:pt x="2650066" y="892628"/>
                  </a:cubicBezTo>
                  <a:cubicBezTo>
                    <a:pt x="2702453" y="1072015"/>
                    <a:pt x="2746507" y="1383363"/>
                    <a:pt x="2807750" y="1615188"/>
                  </a:cubicBezTo>
                  <a:lnTo>
                    <a:pt x="2830108" y="1691854"/>
                  </a:lnTo>
                  <a:lnTo>
                    <a:pt x="2805103" y="1661433"/>
                  </a:lnTo>
                  <a:cubicBezTo>
                    <a:pt x="2783417" y="1633538"/>
                    <a:pt x="2760284" y="1602015"/>
                    <a:pt x="2737152" y="1567543"/>
                  </a:cubicBezTo>
                  <a:cubicBezTo>
                    <a:pt x="2644623" y="1429657"/>
                    <a:pt x="2494038" y="1097643"/>
                    <a:pt x="2367038" y="968829"/>
                  </a:cubicBezTo>
                  <a:cubicBezTo>
                    <a:pt x="2240038" y="840015"/>
                    <a:pt x="2174724" y="827314"/>
                    <a:pt x="2040467" y="794657"/>
                  </a:cubicBezTo>
                  <a:cubicBezTo>
                    <a:pt x="1906210" y="762000"/>
                    <a:pt x="1724780" y="767443"/>
                    <a:pt x="1561495" y="772886"/>
                  </a:cubicBezTo>
                  <a:cubicBezTo>
                    <a:pt x="1398210" y="778329"/>
                    <a:pt x="1198640" y="827315"/>
                    <a:pt x="1060754" y="827315"/>
                  </a:cubicBezTo>
                  <a:cubicBezTo>
                    <a:pt x="922868" y="827315"/>
                    <a:pt x="832152" y="809170"/>
                    <a:pt x="734180" y="772884"/>
                  </a:cubicBezTo>
                  <a:cubicBezTo>
                    <a:pt x="636208" y="736598"/>
                    <a:pt x="567267" y="693057"/>
                    <a:pt x="472924" y="609600"/>
                  </a:cubicBezTo>
                  <a:cubicBezTo>
                    <a:pt x="378582" y="526143"/>
                    <a:pt x="249768" y="379186"/>
                    <a:pt x="168125" y="272143"/>
                  </a:cubicBezTo>
                  <a:cubicBezTo>
                    <a:pt x="127304" y="218622"/>
                    <a:pt x="90564" y="165554"/>
                    <a:pt x="59267" y="114300"/>
                  </a:cubicBezTo>
                  <a:close/>
                </a:path>
              </a:pathLst>
            </a:custGeom>
            <a:solidFill>
              <a:srgbClr val="1F24FF"/>
            </a:solidFill>
            <a:ln>
              <a:noFill/>
            </a:ln>
            <a:effectLst>
              <a:innerShdw blurRad="127000">
                <a:srgbClr val="001382">
                  <a:alpha val="15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0A83D121-FBAD-4025-BEC0-AC7C98457CC4}"/>
              </a:ext>
            </a:extLst>
          </p:cNvPr>
          <p:cNvSpPr txBox="1"/>
          <p:nvPr/>
        </p:nvSpPr>
        <p:spPr>
          <a:xfrm>
            <a:off x="1701800" y="2901434"/>
            <a:ext cx="25400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3200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年度工作概述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7D2FFC1-E654-493E-8CA6-5DEBF2332A72}"/>
              </a:ext>
            </a:extLst>
          </p:cNvPr>
          <p:cNvSpPr txBox="1"/>
          <p:nvPr/>
        </p:nvSpPr>
        <p:spPr>
          <a:xfrm>
            <a:off x="4850575" y="2901434"/>
            <a:ext cx="24511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</a:rPr>
              <a:t>工作完成情况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FC0CC5A-D18F-41A4-B55D-38AFF42E6F93}"/>
              </a:ext>
            </a:extLst>
          </p:cNvPr>
          <p:cNvSpPr txBox="1"/>
          <p:nvPr/>
        </p:nvSpPr>
        <p:spPr>
          <a:xfrm>
            <a:off x="8069775" y="2901434"/>
            <a:ext cx="24511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69000">
                      <a:schemeClr val="bg1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</a:rPr>
              <a:t>工作成果展示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03C8CEE-B994-47FF-8E20-F2981272AF41}"/>
              </a:ext>
            </a:extLst>
          </p:cNvPr>
          <p:cNvSpPr txBox="1"/>
          <p:nvPr/>
        </p:nvSpPr>
        <p:spPr>
          <a:xfrm>
            <a:off x="1689100" y="4463534"/>
            <a:ext cx="24511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69000">
                      <a:schemeClr val="bg1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</a:rPr>
              <a:t>工作中的不足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720B5E1-1B45-4898-9A0A-0178C680A354}"/>
              </a:ext>
            </a:extLst>
          </p:cNvPr>
          <p:cNvSpPr txBox="1"/>
          <p:nvPr/>
        </p:nvSpPr>
        <p:spPr>
          <a:xfrm>
            <a:off x="4879438" y="4463534"/>
            <a:ext cx="24511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69000">
                      <a:schemeClr val="bg1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</a:rPr>
              <a:t>工作改进方法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FC745DD-F5B1-4967-8D47-89B4B3EED4A4}"/>
              </a:ext>
            </a:extLst>
          </p:cNvPr>
          <p:cNvSpPr txBox="1"/>
          <p:nvPr/>
        </p:nvSpPr>
        <p:spPr>
          <a:xfrm>
            <a:off x="8069775" y="4463534"/>
            <a:ext cx="245110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gradFill>
                  <a:gsLst>
                    <a:gs pos="69000">
                      <a:schemeClr val="bg1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4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</a:rPr>
              <a:t>明年工作计划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0BADCAC-1BA7-4D30-AFD3-EA1A5E262EEC}"/>
              </a:ext>
            </a:extLst>
          </p:cNvPr>
          <p:cNvSpPr txBox="1"/>
          <p:nvPr/>
        </p:nvSpPr>
        <p:spPr>
          <a:xfrm>
            <a:off x="2762250" y="22733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1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046EB14-C469-4767-A990-25EE88D1BD7D}"/>
              </a:ext>
            </a:extLst>
          </p:cNvPr>
          <p:cNvSpPr txBox="1"/>
          <p:nvPr/>
        </p:nvSpPr>
        <p:spPr>
          <a:xfrm>
            <a:off x="5866575" y="22733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2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417BCDF-D53A-4AC7-97AB-95C5D0EEDC7C}"/>
              </a:ext>
            </a:extLst>
          </p:cNvPr>
          <p:cNvSpPr txBox="1"/>
          <p:nvPr/>
        </p:nvSpPr>
        <p:spPr>
          <a:xfrm>
            <a:off x="9085775" y="22733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3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52E51CD-1C4A-4D20-9CC1-BBD51752F19C}"/>
              </a:ext>
            </a:extLst>
          </p:cNvPr>
          <p:cNvSpPr txBox="1"/>
          <p:nvPr/>
        </p:nvSpPr>
        <p:spPr>
          <a:xfrm>
            <a:off x="2705100" y="38227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4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5395DC73-6938-4935-BE9D-FC04374DE32C}"/>
              </a:ext>
            </a:extLst>
          </p:cNvPr>
          <p:cNvSpPr txBox="1"/>
          <p:nvPr/>
        </p:nvSpPr>
        <p:spPr>
          <a:xfrm>
            <a:off x="5842000" y="38227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5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88225DD-C1C5-4558-A5CB-770623A2E3DE}"/>
              </a:ext>
            </a:extLst>
          </p:cNvPr>
          <p:cNvSpPr txBox="1"/>
          <p:nvPr/>
        </p:nvSpPr>
        <p:spPr>
          <a:xfrm>
            <a:off x="9085775" y="3822700"/>
            <a:ext cx="41910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8000">
                <a:solidFill>
                  <a:schemeClr val="bg1">
                    <a:alpha val="10000"/>
                  </a:schemeClr>
                </a:solidFill>
                <a:latin typeface="Prism" panose="00000500000000000000" pitchFamily="50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6000">
                <a:gradFill>
                  <a:gsLst>
                    <a:gs pos="0">
                      <a:schemeClr val="bg1"/>
                    </a:gs>
                    <a:gs pos="100000">
                      <a:srgbClr val="3466FF">
                        <a:alpha val="0"/>
                      </a:srgbClr>
                    </a:gs>
                  </a:gsLst>
                  <a:lin ang="5400000" scaled="1"/>
                </a:gradFill>
              </a:rPr>
              <a:t>6</a:t>
            </a:r>
            <a:endParaRPr lang="zh-CN" altLang="en-US" sz="6000">
              <a:gradFill>
                <a:gsLst>
                  <a:gs pos="0">
                    <a:schemeClr val="bg1"/>
                  </a:gs>
                  <a:gs pos="100000">
                    <a:srgbClr val="3466FF">
                      <a:alpha val="0"/>
                    </a:srgbClr>
                  </a:gs>
                </a:gsLst>
                <a:lin ang="5400000" scaled="1"/>
              </a:gra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0782114-A691-4440-B4E3-EA0249349A91}"/>
              </a:ext>
            </a:extLst>
          </p:cNvPr>
          <p:cNvSpPr txBox="1"/>
          <p:nvPr/>
        </p:nvSpPr>
        <p:spPr>
          <a:xfrm>
            <a:off x="1701800" y="3390384"/>
            <a:ext cx="241300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Annual Work Overview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8411117-3990-4174-9BB4-6510E804BC0C}"/>
              </a:ext>
            </a:extLst>
          </p:cNvPr>
          <p:cNvSpPr txBox="1"/>
          <p:nvPr/>
        </p:nvSpPr>
        <p:spPr>
          <a:xfrm>
            <a:off x="4875150" y="3390384"/>
            <a:ext cx="239395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Job completion</a:t>
            </a:r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93E7AB6-C45E-4881-914B-B4BA1BEFB1E7}"/>
              </a:ext>
            </a:extLst>
          </p:cNvPr>
          <p:cNvSpPr txBox="1"/>
          <p:nvPr/>
        </p:nvSpPr>
        <p:spPr>
          <a:xfrm>
            <a:off x="8074538" y="3390384"/>
            <a:ext cx="2412999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Exhibition of work results</a:t>
            </a:r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F603A55-621B-40B0-966C-0FDFED5FE320}"/>
              </a:ext>
            </a:extLst>
          </p:cNvPr>
          <p:cNvSpPr txBox="1"/>
          <p:nvPr/>
        </p:nvSpPr>
        <p:spPr>
          <a:xfrm>
            <a:off x="1703388" y="4958834"/>
            <a:ext cx="2424112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Shortcomings in work</a:t>
            </a:r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D74421E-6BD4-4283-898D-3DD897B4C18F}"/>
              </a:ext>
            </a:extLst>
          </p:cNvPr>
          <p:cNvSpPr txBox="1"/>
          <p:nvPr/>
        </p:nvSpPr>
        <p:spPr>
          <a:xfrm>
            <a:off x="4871150" y="4954588"/>
            <a:ext cx="241300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Work improvement method</a:t>
            </a:r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7926A4F-2542-4B7C-ACE5-0DD86950E7A4}"/>
              </a:ext>
            </a:extLst>
          </p:cNvPr>
          <p:cNvSpPr txBox="1"/>
          <p:nvPr/>
        </p:nvSpPr>
        <p:spPr>
          <a:xfrm>
            <a:off x="8074538" y="4954588"/>
            <a:ext cx="2413000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/>
              <a:t>Work Plan for next year</a:t>
            </a:r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EDDBE3E1-C508-46BE-8A5C-DE6A9BB4BA3A}"/>
              </a:ext>
            </a:extLst>
          </p:cNvPr>
          <p:cNvSpPr/>
          <p:nvPr/>
        </p:nvSpPr>
        <p:spPr>
          <a:xfrm rot="10800000">
            <a:off x="6292515" y="1312620"/>
            <a:ext cx="2559575" cy="147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D42B"/>
              </a:gs>
              <a:gs pos="100000">
                <a:srgbClr val="2E4C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EF5B653B-9C45-4A59-BDE5-A6C32520CD73}"/>
              </a:ext>
            </a:extLst>
          </p:cNvPr>
          <p:cNvSpPr/>
          <p:nvPr/>
        </p:nvSpPr>
        <p:spPr>
          <a:xfrm rot="10800000" flipH="1">
            <a:off x="3251200" y="1312619"/>
            <a:ext cx="2578100" cy="14796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D42B"/>
              </a:gs>
              <a:gs pos="100000">
                <a:srgbClr val="2E4C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13EE6F-AF9E-47C1-A2BD-28267BF75667}"/>
              </a:ext>
            </a:extLst>
          </p:cNvPr>
          <p:cNvSpPr txBox="1"/>
          <p:nvPr/>
        </p:nvSpPr>
        <p:spPr>
          <a:xfrm>
            <a:off x="4948919" y="741588"/>
            <a:ext cx="2294162" cy="1231106"/>
          </a:xfrm>
          <a:prstGeom prst="rect">
            <a:avLst/>
          </a:prstGeom>
          <a:noFill/>
          <a:effectLst>
            <a:outerShdw blurRad="50800" dist="38100" dir="5400000" algn="t" rotWithShape="0">
              <a:srgbClr val="001382">
                <a:alpha val="4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8000">
                <a:gradFill>
                  <a:gsLst>
                    <a:gs pos="70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57848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图片 297" descr="躺在床上&#10;&#10;低可信度描述已自动生成">
            <a:extLst>
              <a:ext uri="{FF2B5EF4-FFF2-40B4-BE49-F238E27FC236}">
                <a16:creationId xmlns:a16="http://schemas.microsoft.com/office/drawing/2014/main" id="{9722CCB2-EB4A-423E-AD3A-7CA12F0D9F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667000" y="-2666998"/>
            <a:ext cx="6858001" cy="12192002"/>
          </a:xfrm>
          <a:prstGeom prst="rect">
            <a:avLst/>
          </a:prstGeom>
        </p:spPr>
      </p:pic>
      <p:sp>
        <p:nvSpPr>
          <p:cNvPr id="287" name="矩形 6">
            <a:extLst>
              <a:ext uri="{FF2B5EF4-FFF2-40B4-BE49-F238E27FC236}">
                <a16:creationId xmlns:a16="http://schemas.microsoft.com/office/drawing/2014/main" id="{60340BEF-023A-440A-B382-04607EFFBFA2}"/>
              </a:ext>
            </a:extLst>
          </p:cNvPr>
          <p:cNvSpPr/>
          <p:nvPr/>
        </p:nvSpPr>
        <p:spPr>
          <a:xfrm flipV="1">
            <a:off x="0" y="-2"/>
            <a:ext cx="3922643" cy="6858001"/>
          </a:xfrm>
          <a:custGeom>
            <a:avLst/>
            <a:gdLst/>
            <a:ahLst/>
            <a:cxnLst/>
            <a:rect l="0" t="0" r="0" b="0"/>
            <a:pathLst>
              <a:path w="4296579" h="6858001">
                <a:moveTo>
                  <a:pt x="0" y="0"/>
                </a:moveTo>
                <a:lnTo>
                  <a:pt x="3576578" y="0"/>
                </a:lnTo>
                <a:cubicBezTo>
                  <a:pt x="3974018" y="0"/>
                  <a:pt x="4296578" y="322560"/>
                  <a:pt x="4296578" y="720000"/>
                </a:cubicBezTo>
                <a:lnTo>
                  <a:pt x="429657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E4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2AD3E8B-BFBF-45F9-8425-A5A12595C44D}"/>
              </a:ext>
            </a:extLst>
          </p:cNvPr>
          <p:cNvSpPr/>
          <p:nvPr/>
        </p:nvSpPr>
        <p:spPr>
          <a:xfrm>
            <a:off x="0" y="-9427"/>
            <a:ext cx="2518892" cy="6858000"/>
          </a:xfrm>
          <a:custGeom>
            <a:avLst/>
            <a:gdLst>
              <a:gd name="connsiteX0" fmla="*/ 4954691 w 5807802"/>
              <a:gd name="connsiteY0" fmla="*/ 0 h 6858000"/>
              <a:gd name="connsiteX1" fmla="*/ 5807802 w 5807802"/>
              <a:gd name="connsiteY1" fmla="*/ 0 h 6858000"/>
              <a:gd name="connsiteX2" fmla="*/ 5755999 w 5807802"/>
              <a:gd name="connsiteY2" fmla="*/ 39756 h 6858000"/>
              <a:gd name="connsiteX3" fmla="*/ 5486400 w 5807802"/>
              <a:gd name="connsiteY3" fmla="*/ 298174 h 6858000"/>
              <a:gd name="connsiteX4" fmla="*/ 5029200 w 5807802"/>
              <a:gd name="connsiteY4" fmla="*/ 1152939 h 6858000"/>
              <a:gd name="connsiteX5" fmla="*/ 4671392 w 5807802"/>
              <a:gd name="connsiteY5" fmla="*/ 2882348 h 6858000"/>
              <a:gd name="connsiteX6" fmla="*/ 4731026 w 5807802"/>
              <a:gd name="connsiteY6" fmla="*/ 4989443 h 6858000"/>
              <a:gd name="connsiteX7" fmla="*/ 5163379 w 5807802"/>
              <a:gd name="connsiteY7" fmla="*/ 6655490 h 6858000"/>
              <a:gd name="connsiteX8" fmla="*/ 5221565 w 5807802"/>
              <a:gd name="connsiteY8" fmla="*/ 6858000 h 6858000"/>
              <a:gd name="connsiteX9" fmla="*/ 0 w 5807802"/>
              <a:gd name="connsiteY9" fmla="*/ 6858000 h 6858000"/>
              <a:gd name="connsiteX10" fmla="*/ 0 w 5807802"/>
              <a:gd name="connsiteY10" fmla="*/ 1896301 h 6858000"/>
              <a:gd name="connsiteX11" fmla="*/ 86638 w 5807802"/>
              <a:gd name="connsiteY11" fmla="*/ 1833847 h 6858000"/>
              <a:gd name="connsiteX12" fmla="*/ 1848678 w 5807802"/>
              <a:gd name="connsiteY12" fmla="*/ 934278 h 6858000"/>
              <a:gd name="connsiteX13" fmla="*/ 3995530 w 5807802"/>
              <a:gd name="connsiteY13" fmla="*/ 198783 h 6858000"/>
              <a:gd name="connsiteX14" fmla="*/ 4843948 w 5807802"/>
              <a:gd name="connsiteY14" fmla="*/ 192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07802" h="6858000">
                <a:moveTo>
                  <a:pt x="4954691" y="0"/>
                </a:moveTo>
                <a:lnTo>
                  <a:pt x="5807802" y="0"/>
                </a:lnTo>
                <a:lnTo>
                  <a:pt x="5755999" y="39756"/>
                </a:lnTo>
                <a:cubicBezTo>
                  <a:pt x="5666133" y="108502"/>
                  <a:pt x="5562600" y="190500"/>
                  <a:pt x="5486400" y="298174"/>
                </a:cubicBezTo>
                <a:cubicBezTo>
                  <a:pt x="5334000" y="513522"/>
                  <a:pt x="5165035" y="722243"/>
                  <a:pt x="5029200" y="1152939"/>
                </a:cubicBezTo>
                <a:cubicBezTo>
                  <a:pt x="4893365" y="1583635"/>
                  <a:pt x="4721088" y="2242931"/>
                  <a:pt x="4671392" y="2882348"/>
                </a:cubicBezTo>
                <a:cubicBezTo>
                  <a:pt x="4621696" y="3521765"/>
                  <a:pt x="4595191" y="4118113"/>
                  <a:pt x="4731026" y="4989443"/>
                </a:cubicBezTo>
                <a:cubicBezTo>
                  <a:pt x="4798944" y="5425108"/>
                  <a:pt x="4990272" y="6057899"/>
                  <a:pt x="5163379" y="6655490"/>
                </a:cubicBezTo>
                <a:lnTo>
                  <a:pt x="5221565" y="6858000"/>
                </a:lnTo>
                <a:lnTo>
                  <a:pt x="0" y="6858000"/>
                </a:lnTo>
                <a:lnTo>
                  <a:pt x="0" y="1896301"/>
                </a:lnTo>
                <a:lnTo>
                  <a:pt x="86638" y="1833847"/>
                </a:lnTo>
                <a:cubicBezTo>
                  <a:pt x="555401" y="1518772"/>
                  <a:pt x="1251502" y="1192282"/>
                  <a:pt x="1848678" y="934278"/>
                </a:cubicBezTo>
                <a:cubicBezTo>
                  <a:pt x="2531165" y="639417"/>
                  <a:pt x="3435626" y="364435"/>
                  <a:pt x="3995530" y="198783"/>
                </a:cubicBezTo>
                <a:cubicBezTo>
                  <a:pt x="4345470" y="95251"/>
                  <a:pt x="4617761" y="56426"/>
                  <a:pt x="4843948" y="19218"/>
                </a:cubicBezTo>
                <a:close/>
              </a:path>
            </a:pathLst>
          </a:custGeom>
          <a:solidFill>
            <a:srgbClr val="3A4F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B8244D27-6511-4F47-943A-0B536F4AFDF9}"/>
              </a:ext>
            </a:extLst>
          </p:cNvPr>
          <p:cNvSpPr/>
          <p:nvPr/>
        </p:nvSpPr>
        <p:spPr>
          <a:xfrm>
            <a:off x="1843284" y="-9427"/>
            <a:ext cx="1682113" cy="6858000"/>
          </a:xfrm>
          <a:custGeom>
            <a:avLst/>
            <a:gdLst>
              <a:gd name="connsiteX0" fmla="*/ 1453163 w 3878443"/>
              <a:gd name="connsiteY0" fmla="*/ 0 h 6858000"/>
              <a:gd name="connsiteX1" fmla="*/ 3878443 w 3878443"/>
              <a:gd name="connsiteY1" fmla="*/ 0 h 6858000"/>
              <a:gd name="connsiteX2" fmla="*/ 3779365 w 3878443"/>
              <a:gd name="connsiteY2" fmla="*/ 101510 h 6858000"/>
              <a:gd name="connsiteX3" fmla="*/ 2421488 w 3878443"/>
              <a:gd name="connsiteY3" fmla="*/ 3756992 h 6858000"/>
              <a:gd name="connsiteX4" fmla="*/ 3316440 w 3878443"/>
              <a:gd name="connsiteY4" fmla="*/ 6813617 h 6858000"/>
              <a:gd name="connsiteX5" fmla="*/ 3348152 w 3878443"/>
              <a:gd name="connsiteY5" fmla="*/ 6858000 h 6858000"/>
              <a:gd name="connsiteX6" fmla="*/ 925708 w 3878443"/>
              <a:gd name="connsiteY6" fmla="*/ 6858000 h 6858000"/>
              <a:gd name="connsiteX7" fmla="*/ 894953 w 3878443"/>
              <a:gd name="connsiteY7" fmla="*/ 6813617 h 6858000"/>
              <a:gd name="connsiteX8" fmla="*/ 0 w 3878443"/>
              <a:gd name="connsiteY8" fmla="*/ 3756992 h 6858000"/>
              <a:gd name="connsiteX9" fmla="*/ 1319437 w 3878443"/>
              <a:gd name="connsiteY9" fmla="*/ 1445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78443" h="6858000">
                <a:moveTo>
                  <a:pt x="1453163" y="0"/>
                </a:moveTo>
                <a:lnTo>
                  <a:pt x="3878443" y="0"/>
                </a:lnTo>
                <a:lnTo>
                  <a:pt x="3779365" y="101510"/>
                </a:lnTo>
                <a:cubicBezTo>
                  <a:pt x="2941589" y="1029203"/>
                  <a:pt x="2421488" y="2324218"/>
                  <a:pt x="2421488" y="3756992"/>
                </a:cubicBezTo>
                <a:cubicBezTo>
                  <a:pt x="2421488" y="4903212"/>
                  <a:pt x="2754353" y="5961266"/>
                  <a:pt x="3316440" y="6813617"/>
                </a:cubicBezTo>
                <a:lnTo>
                  <a:pt x="3348152" y="6858000"/>
                </a:lnTo>
                <a:lnTo>
                  <a:pt x="925708" y="6858000"/>
                </a:lnTo>
                <a:lnTo>
                  <a:pt x="894953" y="6813617"/>
                </a:lnTo>
                <a:cubicBezTo>
                  <a:pt x="332865" y="5961265"/>
                  <a:pt x="0" y="4903212"/>
                  <a:pt x="0" y="3756992"/>
                </a:cubicBezTo>
                <a:cubicBezTo>
                  <a:pt x="0" y="2346260"/>
                  <a:pt x="504222" y="1069082"/>
                  <a:pt x="1319437" y="144587"/>
                </a:cubicBezTo>
                <a:close/>
              </a:path>
            </a:pathLst>
          </a:custGeom>
          <a:gradFill>
            <a:gsLst>
              <a:gs pos="0">
                <a:srgbClr val="2E43EE"/>
              </a:gs>
              <a:gs pos="100000">
                <a:srgbClr val="3A4FF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AA94ADE-2722-4140-9F28-50DB30178219}"/>
              </a:ext>
            </a:extLst>
          </p:cNvPr>
          <p:cNvGrpSpPr/>
          <p:nvPr/>
        </p:nvGrpSpPr>
        <p:grpSpPr>
          <a:xfrm>
            <a:off x="951462" y="503255"/>
            <a:ext cx="2019719" cy="5851490"/>
            <a:chOff x="628650" y="218970"/>
            <a:chExt cx="2019719" cy="5851490"/>
          </a:xfrm>
          <a:gradFill>
            <a:gsLst>
              <a:gs pos="8000">
                <a:schemeClr val="bg1">
                  <a:alpha val="0"/>
                </a:schemeClr>
              </a:gs>
              <a:gs pos="50000">
                <a:srgbClr val="FFFFFF">
                  <a:alpha val="30000"/>
                </a:srgbClr>
              </a:gs>
              <a:gs pos="9200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61EE6A2-8422-4F2D-B048-C5224EB32A08}"/>
                </a:ext>
              </a:extLst>
            </p:cNvPr>
            <p:cNvSpPr/>
            <p:nvPr/>
          </p:nvSpPr>
          <p:spPr>
            <a:xfrm>
              <a:off x="628650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8D70697-96D5-4C47-B90A-FFD5DFA56FBF}"/>
                </a:ext>
              </a:extLst>
            </p:cNvPr>
            <p:cNvSpPr/>
            <p:nvPr/>
          </p:nvSpPr>
          <p:spPr>
            <a:xfrm>
              <a:off x="805333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6FFA746-30A9-4546-BDB2-DE35AFCAA6F7}"/>
                </a:ext>
              </a:extLst>
            </p:cNvPr>
            <p:cNvSpPr/>
            <p:nvPr/>
          </p:nvSpPr>
          <p:spPr>
            <a:xfrm>
              <a:off x="982017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2A79790-FC63-40E6-AA11-651BC7DD1B51}"/>
                </a:ext>
              </a:extLst>
            </p:cNvPr>
            <p:cNvSpPr/>
            <p:nvPr/>
          </p:nvSpPr>
          <p:spPr>
            <a:xfrm>
              <a:off x="1158701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B2054DD-E87D-46FB-90C0-34F04D1F887F}"/>
                </a:ext>
              </a:extLst>
            </p:cNvPr>
            <p:cNvSpPr/>
            <p:nvPr/>
          </p:nvSpPr>
          <p:spPr>
            <a:xfrm>
              <a:off x="1335384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122B82E5-F6FE-4480-BBFA-B4769C3AFB6A}"/>
                </a:ext>
              </a:extLst>
            </p:cNvPr>
            <p:cNvSpPr/>
            <p:nvPr/>
          </p:nvSpPr>
          <p:spPr>
            <a:xfrm>
              <a:off x="1512068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A9B2C22-C90D-4EEA-9FE7-B02A2DD1974D}"/>
                </a:ext>
              </a:extLst>
            </p:cNvPr>
            <p:cNvSpPr/>
            <p:nvPr/>
          </p:nvSpPr>
          <p:spPr>
            <a:xfrm>
              <a:off x="1688751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9F17344-6F9C-498F-99E2-B2FEB376D7BD}"/>
                </a:ext>
              </a:extLst>
            </p:cNvPr>
            <p:cNvSpPr/>
            <p:nvPr/>
          </p:nvSpPr>
          <p:spPr>
            <a:xfrm>
              <a:off x="1865435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1C0901C-F270-4074-B11A-6A6FC31F4FDE}"/>
                </a:ext>
              </a:extLst>
            </p:cNvPr>
            <p:cNvSpPr/>
            <p:nvPr/>
          </p:nvSpPr>
          <p:spPr>
            <a:xfrm>
              <a:off x="2042118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A854E09-5D7F-4D97-AFF5-4441DF7D66BD}"/>
                </a:ext>
              </a:extLst>
            </p:cNvPr>
            <p:cNvSpPr/>
            <p:nvPr/>
          </p:nvSpPr>
          <p:spPr>
            <a:xfrm>
              <a:off x="2218802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2265E5E-C1CB-4F56-B5ED-B3E42834B7FC}"/>
                </a:ext>
              </a:extLst>
            </p:cNvPr>
            <p:cNvSpPr/>
            <p:nvPr/>
          </p:nvSpPr>
          <p:spPr>
            <a:xfrm>
              <a:off x="2395485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DFC4D85-521C-48A3-9F74-41C994C13CA8}"/>
                </a:ext>
              </a:extLst>
            </p:cNvPr>
            <p:cNvSpPr/>
            <p:nvPr/>
          </p:nvSpPr>
          <p:spPr>
            <a:xfrm>
              <a:off x="2572169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85E4065-E334-45FF-BA10-AE0060D1AE08}"/>
                </a:ext>
              </a:extLst>
            </p:cNvPr>
            <p:cNvSpPr/>
            <p:nvPr/>
          </p:nvSpPr>
          <p:spPr>
            <a:xfrm>
              <a:off x="628650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1DB5003-742E-41D7-93E8-0A1A0089952F}"/>
                </a:ext>
              </a:extLst>
            </p:cNvPr>
            <p:cNvSpPr/>
            <p:nvPr/>
          </p:nvSpPr>
          <p:spPr>
            <a:xfrm>
              <a:off x="805333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8A201D0-F4E4-4259-BAEA-E67C1330B5AE}"/>
                </a:ext>
              </a:extLst>
            </p:cNvPr>
            <p:cNvSpPr/>
            <p:nvPr/>
          </p:nvSpPr>
          <p:spPr>
            <a:xfrm>
              <a:off x="982017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8F74784C-BC14-4326-B8FD-27BD3B262884}"/>
                </a:ext>
              </a:extLst>
            </p:cNvPr>
            <p:cNvSpPr/>
            <p:nvPr/>
          </p:nvSpPr>
          <p:spPr>
            <a:xfrm>
              <a:off x="1158701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B1F1345D-8DC2-4EEB-A327-F8993F2BAFC8}"/>
                </a:ext>
              </a:extLst>
            </p:cNvPr>
            <p:cNvSpPr/>
            <p:nvPr/>
          </p:nvSpPr>
          <p:spPr>
            <a:xfrm>
              <a:off x="1335384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5C11D627-AD09-4221-8A01-DA255BF174D2}"/>
                </a:ext>
              </a:extLst>
            </p:cNvPr>
            <p:cNvSpPr/>
            <p:nvPr/>
          </p:nvSpPr>
          <p:spPr>
            <a:xfrm>
              <a:off x="1512068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719FC7A3-39DC-4A6C-B095-0D3BDCE9C4B7}"/>
                </a:ext>
              </a:extLst>
            </p:cNvPr>
            <p:cNvSpPr/>
            <p:nvPr/>
          </p:nvSpPr>
          <p:spPr>
            <a:xfrm>
              <a:off x="1688751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95B6E42-0720-442C-A743-8465916357EF}"/>
                </a:ext>
              </a:extLst>
            </p:cNvPr>
            <p:cNvSpPr/>
            <p:nvPr/>
          </p:nvSpPr>
          <p:spPr>
            <a:xfrm>
              <a:off x="1865435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9CE70AA7-021B-423C-8BCD-11FA6905B330}"/>
                </a:ext>
              </a:extLst>
            </p:cNvPr>
            <p:cNvSpPr/>
            <p:nvPr/>
          </p:nvSpPr>
          <p:spPr>
            <a:xfrm>
              <a:off x="2042118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CA6C390-84CE-4252-93FA-FB142A24B5B4}"/>
                </a:ext>
              </a:extLst>
            </p:cNvPr>
            <p:cNvSpPr/>
            <p:nvPr/>
          </p:nvSpPr>
          <p:spPr>
            <a:xfrm>
              <a:off x="2218802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AFE2CBB-3C83-4633-9389-7B6102F12ECF}"/>
                </a:ext>
              </a:extLst>
            </p:cNvPr>
            <p:cNvSpPr/>
            <p:nvPr/>
          </p:nvSpPr>
          <p:spPr>
            <a:xfrm>
              <a:off x="2395485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90834D9-BD1D-4F49-997A-685CDD20E0F0}"/>
                </a:ext>
              </a:extLst>
            </p:cNvPr>
            <p:cNvSpPr/>
            <p:nvPr/>
          </p:nvSpPr>
          <p:spPr>
            <a:xfrm>
              <a:off x="2572169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942CE7C-F1A6-4B5D-8F85-8B67BFCECAAA}"/>
                </a:ext>
              </a:extLst>
            </p:cNvPr>
            <p:cNvSpPr/>
            <p:nvPr/>
          </p:nvSpPr>
          <p:spPr>
            <a:xfrm>
              <a:off x="628650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09E409D-18BB-4FE1-A7F0-4E2D47AED738}"/>
                </a:ext>
              </a:extLst>
            </p:cNvPr>
            <p:cNvSpPr/>
            <p:nvPr/>
          </p:nvSpPr>
          <p:spPr>
            <a:xfrm>
              <a:off x="805333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DD7626C-106C-4F05-AE07-7E1DD683E46D}"/>
                </a:ext>
              </a:extLst>
            </p:cNvPr>
            <p:cNvSpPr/>
            <p:nvPr/>
          </p:nvSpPr>
          <p:spPr>
            <a:xfrm>
              <a:off x="982017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B52E80D-DD44-4097-88E3-618A6FF972F0}"/>
                </a:ext>
              </a:extLst>
            </p:cNvPr>
            <p:cNvSpPr/>
            <p:nvPr/>
          </p:nvSpPr>
          <p:spPr>
            <a:xfrm>
              <a:off x="1158701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8347CB6-C6A2-4D46-85FE-6E304CB7734A}"/>
                </a:ext>
              </a:extLst>
            </p:cNvPr>
            <p:cNvSpPr/>
            <p:nvPr/>
          </p:nvSpPr>
          <p:spPr>
            <a:xfrm>
              <a:off x="1335384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CA718E2-BF52-4969-B264-7FE1E9C4B58D}"/>
                </a:ext>
              </a:extLst>
            </p:cNvPr>
            <p:cNvSpPr/>
            <p:nvPr/>
          </p:nvSpPr>
          <p:spPr>
            <a:xfrm>
              <a:off x="1512068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B9528F5-700C-4EF8-9A3D-7461A48B1A60}"/>
                </a:ext>
              </a:extLst>
            </p:cNvPr>
            <p:cNvSpPr/>
            <p:nvPr/>
          </p:nvSpPr>
          <p:spPr>
            <a:xfrm>
              <a:off x="1688751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5335589-8A4B-4F91-968A-923290F6F9BB}"/>
                </a:ext>
              </a:extLst>
            </p:cNvPr>
            <p:cNvSpPr/>
            <p:nvPr/>
          </p:nvSpPr>
          <p:spPr>
            <a:xfrm>
              <a:off x="1865435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720BEF7-4E34-48DB-957B-A2FECB628A43}"/>
                </a:ext>
              </a:extLst>
            </p:cNvPr>
            <p:cNvSpPr/>
            <p:nvPr/>
          </p:nvSpPr>
          <p:spPr>
            <a:xfrm>
              <a:off x="2042118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FAB9D325-73F4-4CE7-9590-4DBE5D6B3445}"/>
                </a:ext>
              </a:extLst>
            </p:cNvPr>
            <p:cNvSpPr/>
            <p:nvPr/>
          </p:nvSpPr>
          <p:spPr>
            <a:xfrm>
              <a:off x="2218802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02E3CC0E-EEB8-44E8-9B90-8CF8A7A6460B}"/>
                </a:ext>
              </a:extLst>
            </p:cNvPr>
            <p:cNvSpPr/>
            <p:nvPr/>
          </p:nvSpPr>
          <p:spPr>
            <a:xfrm>
              <a:off x="2395485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A817773-3DAE-45EA-957A-B18A37FFB1D1}"/>
                </a:ext>
              </a:extLst>
            </p:cNvPr>
            <p:cNvSpPr/>
            <p:nvPr/>
          </p:nvSpPr>
          <p:spPr>
            <a:xfrm>
              <a:off x="2572169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F4B62FB-55E4-498C-938D-806CCC0C15F2}"/>
                </a:ext>
              </a:extLst>
            </p:cNvPr>
            <p:cNvSpPr/>
            <p:nvPr/>
          </p:nvSpPr>
          <p:spPr>
            <a:xfrm>
              <a:off x="628650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DA02C86-CA3D-4ADB-BCCB-E2EB6DFEF0BA}"/>
                </a:ext>
              </a:extLst>
            </p:cNvPr>
            <p:cNvSpPr/>
            <p:nvPr/>
          </p:nvSpPr>
          <p:spPr>
            <a:xfrm>
              <a:off x="805333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7771D78-EF8E-4BD7-945F-FD1B18633FDF}"/>
                </a:ext>
              </a:extLst>
            </p:cNvPr>
            <p:cNvSpPr/>
            <p:nvPr/>
          </p:nvSpPr>
          <p:spPr>
            <a:xfrm>
              <a:off x="982017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871375D-6276-41F6-8BB0-FF2A138E0B0C}"/>
                </a:ext>
              </a:extLst>
            </p:cNvPr>
            <p:cNvSpPr/>
            <p:nvPr/>
          </p:nvSpPr>
          <p:spPr>
            <a:xfrm>
              <a:off x="1158701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986BE4D-288B-4537-B9F6-BB95A2D99016}"/>
                </a:ext>
              </a:extLst>
            </p:cNvPr>
            <p:cNvSpPr/>
            <p:nvPr/>
          </p:nvSpPr>
          <p:spPr>
            <a:xfrm>
              <a:off x="1335384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D0FE800-7387-433D-B9B9-1E794937CA8A}"/>
                </a:ext>
              </a:extLst>
            </p:cNvPr>
            <p:cNvSpPr/>
            <p:nvPr/>
          </p:nvSpPr>
          <p:spPr>
            <a:xfrm>
              <a:off x="1512068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01E8019C-CD0A-40A5-82E9-B0D265A0E559}"/>
                </a:ext>
              </a:extLst>
            </p:cNvPr>
            <p:cNvSpPr/>
            <p:nvPr/>
          </p:nvSpPr>
          <p:spPr>
            <a:xfrm>
              <a:off x="1688751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31226DB2-E7B3-4918-B5D2-A9911A061EE9}"/>
                </a:ext>
              </a:extLst>
            </p:cNvPr>
            <p:cNvSpPr/>
            <p:nvPr/>
          </p:nvSpPr>
          <p:spPr>
            <a:xfrm>
              <a:off x="1865435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FA153FDC-7CEE-443C-8207-674E88E27173}"/>
                </a:ext>
              </a:extLst>
            </p:cNvPr>
            <p:cNvSpPr/>
            <p:nvPr/>
          </p:nvSpPr>
          <p:spPr>
            <a:xfrm>
              <a:off x="2042118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D892378-46E8-460F-94BA-CA28A1AF0EFA}"/>
                </a:ext>
              </a:extLst>
            </p:cNvPr>
            <p:cNvSpPr/>
            <p:nvPr/>
          </p:nvSpPr>
          <p:spPr>
            <a:xfrm>
              <a:off x="2218802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E59583D8-F3E8-4F61-8239-DAF1E3540E7E}"/>
                </a:ext>
              </a:extLst>
            </p:cNvPr>
            <p:cNvSpPr/>
            <p:nvPr/>
          </p:nvSpPr>
          <p:spPr>
            <a:xfrm>
              <a:off x="2395485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3B546FB2-E895-44AB-B655-B8FEEF190D6E}"/>
                </a:ext>
              </a:extLst>
            </p:cNvPr>
            <p:cNvSpPr/>
            <p:nvPr/>
          </p:nvSpPr>
          <p:spPr>
            <a:xfrm>
              <a:off x="2572169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AA32511B-A833-44C4-9E1C-5334A00A059E}"/>
                </a:ext>
              </a:extLst>
            </p:cNvPr>
            <p:cNvSpPr/>
            <p:nvPr/>
          </p:nvSpPr>
          <p:spPr>
            <a:xfrm>
              <a:off x="628650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06E4B59-50F8-4AD8-BB47-B885040ADFC5}"/>
                </a:ext>
              </a:extLst>
            </p:cNvPr>
            <p:cNvSpPr/>
            <p:nvPr/>
          </p:nvSpPr>
          <p:spPr>
            <a:xfrm>
              <a:off x="805333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05583063-575C-40C1-B454-3CD7931DB31A}"/>
                </a:ext>
              </a:extLst>
            </p:cNvPr>
            <p:cNvSpPr/>
            <p:nvPr/>
          </p:nvSpPr>
          <p:spPr>
            <a:xfrm>
              <a:off x="982017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378B1FCB-D317-46DD-958D-0DEB8B935CEF}"/>
                </a:ext>
              </a:extLst>
            </p:cNvPr>
            <p:cNvSpPr/>
            <p:nvPr/>
          </p:nvSpPr>
          <p:spPr>
            <a:xfrm>
              <a:off x="1158701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2664B78-39AD-4A9F-90CF-9C3E2A5F8D52}"/>
                </a:ext>
              </a:extLst>
            </p:cNvPr>
            <p:cNvSpPr/>
            <p:nvPr/>
          </p:nvSpPr>
          <p:spPr>
            <a:xfrm>
              <a:off x="1335384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0D03A7E-1873-4FCF-9787-A45CF40DEAC9}"/>
                </a:ext>
              </a:extLst>
            </p:cNvPr>
            <p:cNvSpPr/>
            <p:nvPr/>
          </p:nvSpPr>
          <p:spPr>
            <a:xfrm>
              <a:off x="1512068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8E4FFDF3-F18A-4751-95D8-5F9FFE260010}"/>
                </a:ext>
              </a:extLst>
            </p:cNvPr>
            <p:cNvSpPr/>
            <p:nvPr/>
          </p:nvSpPr>
          <p:spPr>
            <a:xfrm>
              <a:off x="1688751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81CA5CA-18C4-4D86-839C-8CF31299E1BF}"/>
                </a:ext>
              </a:extLst>
            </p:cNvPr>
            <p:cNvSpPr/>
            <p:nvPr/>
          </p:nvSpPr>
          <p:spPr>
            <a:xfrm>
              <a:off x="1865435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D179CF23-278A-4B80-9485-1B801F132554}"/>
                </a:ext>
              </a:extLst>
            </p:cNvPr>
            <p:cNvSpPr/>
            <p:nvPr/>
          </p:nvSpPr>
          <p:spPr>
            <a:xfrm>
              <a:off x="2042118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61B5209-E970-4333-81AE-239211DCEC0C}"/>
                </a:ext>
              </a:extLst>
            </p:cNvPr>
            <p:cNvSpPr/>
            <p:nvPr/>
          </p:nvSpPr>
          <p:spPr>
            <a:xfrm>
              <a:off x="2218802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15D1E330-8EAB-472F-95D4-B4AD8210AD76}"/>
                </a:ext>
              </a:extLst>
            </p:cNvPr>
            <p:cNvSpPr/>
            <p:nvPr/>
          </p:nvSpPr>
          <p:spPr>
            <a:xfrm>
              <a:off x="2395485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5BB8DC8-43B8-4BB9-AABA-C3F5E7558103}"/>
                </a:ext>
              </a:extLst>
            </p:cNvPr>
            <p:cNvSpPr/>
            <p:nvPr/>
          </p:nvSpPr>
          <p:spPr>
            <a:xfrm>
              <a:off x="2572169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284D5B64-0089-4905-90D5-A6145D2C65A0}"/>
                </a:ext>
              </a:extLst>
            </p:cNvPr>
            <p:cNvSpPr/>
            <p:nvPr/>
          </p:nvSpPr>
          <p:spPr>
            <a:xfrm>
              <a:off x="628650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5AFAEE4B-E893-4D28-9021-2250D6096458}"/>
                </a:ext>
              </a:extLst>
            </p:cNvPr>
            <p:cNvSpPr/>
            <p:nvPr/>
          </p:nvSpPr>
          <p:spPr>
            <a:xfrm>
              <a:off x="805333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FB862522-6597-4798-ADB6-419E0E8B22D9}"/>
                </a:ext>
              </a:extLst>
            </p:cNvPr>
            <p:cNvSpPr/>
            <p:nvPr/>
          </p:nvSpPr>
          <p:spPr>
            <a:xfrm>
              <a:off x="982017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2A5DA6E2-575E-4578-B74C-F7727708ADF4}"/>
                </a:ext>
              </a:extLst>
            </p:cNvPr>
            <p:cNvSpPr/>
            <p:nvPr/>
          </p:nvSpPr>
          <p:spPr>
            <a:xfrm>
              <a:off x="1158701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C402687-2CD1-4985-A6B6-8B16515D971E}"/>
                </a:ext>
              </a:extLst>
            </p:cNvPr>
            <p:cNvSpPr/>
            <p:nvPr/>
          </p:nvSpPr>
          <p:spPr>
            <a:xfrm>
              <a:off x="1335384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9BB938CC-4140-47CC-B114-1B64628AFE33}"/>
                </a:ext>
              </a:extLst>
            </p:cNvPr>
            <p:cNvSpPr/>
            <p:nvPr/>
          </p:nvSpPr>
          <p:spPr>
            <a:xfrm>
              <a:off x="1512068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00E8DA22-A082-4833-BACF-D95782AC6AE7}"/>
                </a:ext>
              </a:extLst>
            </p:cNvPr>
            <p:cNvSpPr/>
            <p:nvPr/>
          </p:nvSpPr>
          <p:spPr>
            <a:xfrm>
              <a:off x="1688751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01266D76-C5DB-45BE-9DC8-2B0AAE590BAE}"/>
                </a:ext>
              </a:extLst>
            </p:cNvPr>
            <p:cNvSpPr/>
            <p:nvPr/>
          </p:nvSpPr>
          <p:spPr>
            <a:xfrm>
              <a:off x="1865435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1BCC2A5D-05A5-4E25-9B8A-46F1A8199A12}"/>
                </a:ext>
              </a:extLst>
            </p:cNvPr>
            <p:cNvSpPr/>
            <p:nvPr/>
          </p:nvSpPr>
          <p:spPr>
            <a:xfrm>
              <a:off x="2042118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DAA35971-EE52-4AF3-9B5B-1D7CA5F22C41}"/>
                </a:ext>
              </a:extLst>
            </p:cNvPr>
            <p:cNvSpPr/>
            <p:nvPr/>
          </p:nvSpPr>
          <p:spPr>
            <a:xfrm>
              <a:off x="2218802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B7337690-4BDD-42F1-9275-24F330C560AA}"/>
                </a:ext>
              </a:extLst>
            </p:cNvPr>
            <p:cNvSpPr/>
            <p:nvPr/>
          </p:nvSpPr>
          <p:spPr>
            <a:xfrm>
              <a:off x="2395485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D26C89B-77E4-4593-B350-68ED32361F1E}"/>
                </a:ext>
              </a:extLst>
            </p:cNvPr>
            <p:cNvSpPr/>
            <p:nvPr/>
          </p:nvSpPr>
          <p:spPr>
            <a:xfrm>
              <a:off x="2572169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F50FB5A-D7EA-4651-8A88-257FEE9F4B79}"/>
                </a:ext>
              </a:extLst>
            </p:cNvPr>
            <p:cNvSpPr/>
            <p:nvPr/>
          </p:nvSpPr>
          <p:spPr>
            <a:xfrm>
              <a:off x="628650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89EDDFAA-516C-45BB-94AA-161D4EA5C6FC}"/>
                </a:ext>
              </a:extLst>
            </p:cNvPr>
            <p:cNvSpPr/>
            <p:nvPr/>
          </p:nvSpPr>
          <p:spPr>
            <a:xfrm>
              <a:off x="805333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2AC76160-12C2-4770-ABF0-CA6AAF66FA2A}"/>
                </a:ext>
              </a:extLst>
            </p:cNvPr>
            <p:cNvSpPr/>
            <p:nvPr/>
          </p:nvSpPr>
          <p:spPr>
            <a:xfrm>
              <a:off x="982017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C3BD6BCB-D84B-44E6-AA32-B95917C0F954}"/>
                </a:ext>
              </a:extLst>
            </p:cNvPr>
            <p:cNvSpPr/>
            <p:nvPr/>
          </p:nvSpPr>
          <p:spPr>
            <a:xfrm>
              <a:off x="1158701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687E5D32-6C87-4424-B662-9E029B61598A}"/>
                </a:ext>
              </a:extLst>
            </p:cNvPr>
            <p:cNvSpPr/>
            <p:nvPr/>
          </p:nvSpPr>
          <p:spPr>
            <a:xfrm>
              <a:off x="1335384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D38A7D4-8575-467A-BBD4-FBAB44F1445D}"/>
                </a:ext>
              </a:extLst>
            </p:cNvPr>
            <p:cNvSpPr/>
            <p:nvPr/>
          </p:nvSpPr>
          <p:spPr>
            <a:xfrm>
              <a:off x="1512068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F028420C-CBC1-4232-803A-CE3CEA6EB585}"/>
                </a:ext>
              </a:extLst>
            </p:cNvPr>
            <p:cNvSpPr/>
            <p:nvPr/>
          </p:nvSpPr>
          <p:spPr>
            <a:xfrm>
              <a:off x="1688751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B5AE590A-4468-41DA-B5BC-0EE20E5A6125}"/>
                </a:ext>
              </a:extLst>
            </p:cNvPr>
            <p:cNvSpPr/>
            <p:nvPr/>
          </p:nvSpPr>
          <p:spPr>
            <a:xfrm>
              <a:off x="1865435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7F460CF2-F7F7-4D59-AE1A-E6C365073F8D}"/>
                </a:ext>
              </a:extLst>
            </p:cNvPr>
            <p:cNvSpPr/>
            <p:nvPr/>
          </p:nvSpPr>
          <p:spPr>
            <a:xfrm>
              <a:off x="2042118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B6531B82-B6E2-4E42-BEDD-88245E0F9029}"/>
                </a:ext>
              </a:extLst>
            </p:cNvPr>
            <p:cNvSpPr/>
            <p:nvPr/>
          </p:nvSpPr>
          <p:spPr>
            <a:xfrm>
              <a:off x="2218802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ED4E80D6-7EE0-42C0-A6A6-3B4608C195B4}"/>
                </a:ext>
              </a:extLst>
            </p:cNvPr>
            <p:cNvSpPr/>
            <p:nvPr/>
          </p:nvSpPr>
          <p:spPr>
            <a:xfrm>
              <a:off x="2395485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FF72AADE-AF85-4EC2-95D9-40F9620F4650}"/>
                </a:ext>
              </a:extLst>
            </p:cNvPr>
            <p:cNvSpPr/>
            <p:nvPr/>
          </p:nvSpPr>
          <p:spPr>
            <a:xfrm>
              <a:off x="2572169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65856486-C810-46EC-BB14-0C8DD65E21D9}"/>
                </a:ext>
              </a:extLst>
            </p:cNvPr>
            <p:cNvSpPr/>
            <p:nvPr/>
          </p:nvSpPr>
          <p:spPr>
            <a:xfrm>
              <a:off x="628650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2F683E08-8EE4-4E26-BF7D-9ADBB2B528D7}"/>
                </a:ext>
              </a:extLst>
            </p:cNvPr>
            <p:cNvSpPr/>
            <p:nvPr/>
          </p:nvSpPr>
          <p:spPr>
            <a:xfrm>
              <a:off x="805333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94B96A06-AF87-4395-AF35-16CDCCBC0D35}"/>
                </a:ext>
              </a:extLst>
            </p:cNvPr>
            <p:cNvSpPr/>
            <p:nvPr/>
          </p:nvSpPr>
          <p:spPr>
            <a:xfrm>
              <a:off x="982017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FFEEF03B-2D89-4B51-981D-2CBE932D71D7}"/>
                </a:ext>
              </a:extLst>
            </p:cNvPr>
            <p:cNvSpPr/>
            <p:nvPr/>
          </p:nvSpPr>
          <p:spPr>
            <a:xfrm>
              <a:off x="1158701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851129C9-6409-4873-B56A-0E709BFC2B49}"/>
                </a:ext>
              </a:extLst>
            </p:cNvPr>
            <p:cNvSpPr/>
            <p:nvPr/>
          </p:nvSpPr>
          <p:spPr>
            <a:xfrm>
              <a:off x="1335384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14FEA838-794A-44E5-BD2F-34AEB13DAC4D}"/>
                </a:ext>
              </a:extLst>
            </p:cNvPr>
            <p:cNvSpPr/>
            <p:nvPr/>
          </p:nvSpPr>
          <p:spPr>
            <a:xfrm>
              <a:off x="1512068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E40BBC10-EFAF-4728-ACE5-6B71538345B1}"/>
                </a:ext>
              </a:extLst>
            </p:cNvPr>
            <p:cNvSpPr/>
            <p:nvPr/>
          </p:nvSpPr>
          <p:spPr>
            <a:xfrm>
              <a:off x="1688751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9650E40C-23F4-41F8-8A91-5F4D7B08E8D2}"/>
                </a:ext>
              </a:extLst>
            </p:cNvPr>
            <p:cNvSpPr/>
            <p:nvPr/>
          </p:nvSpPr>
          <p:spPr>
            <a:xfrm>
              <a:off x="1865435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72DE1003-74B3-4966-96F4-C62E27FDB56B}"/>
                </a:ext>
              </a:extLst>
            </p:cNvPr>
            <p:cNvSpPr/>
            <p:nvPr/>
          </p:nvSpPr>
          <p:spPr>
            <a:xfrm>
              <a:off x="2042118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8321DAAE-3A82-4200-8A67-446CD7EBE375}"/>
                </a:ext>
              </a:extLst>
            </p:cNvPr>
            <p:cNvSpPr/>
            <p:nvPr/>
          </p:nvSpPr>
          <p:spPr>
            <a:xfrm>
              <a:off x="2218802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E5A6F6DD-B677-4375-825F-D4AC72DB9BEA}"/>
                </a:ext>
              </a:extLst>
            </p:cNvPr>
            <p:cNvSpPr/>
            <p:nvPr/>
          </p:nvSpPr>
          <p:spPr>
            <a:xfrm>
              <a:off x="2395485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B399FE8D-A096-4C3C-BDAB-514CC4A8F0FD}"/>
                </a:ext>
              </a:extLst>
            </p:cNvPr>
            <p:cNvSpPr/>
            <p:nvPr/>
          </p:nvSpPr>
          <p:spPr>
            <a:xfrm>
              <a:off x="2572169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9A1E86DE-6E29-4AF4-B75B-72ADE99BFA14}"/>
                </a:ext>
              </a:extLst>
            </p:cNvPr>
            <p:cNvSpPr/>
            <p:nvPr/>
          </p:nvSpPr>
          <p:spPr>
            <a:xfrm>
              <a:off x="628650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CF60C459-5AF8-4C9B-8FD1-56F61C64963D}"/>
                </a:ext>
              </a:extLst>
            </p:cNvPr>
            <p:cNvSpPr/>
            <p:nvPr/>
          </p:nvSpPr>
          <p:spPr>
            <a:xfrm>
              <a:off x="805333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BBB7715-A66D-4740-8815-B336E955C0F5}"/>
                </a:ext>
              </a:extLst>
            </p:cNvPr>
            <p:cNvSpPr/>
            <p:nvPr/>
          </p:nvSpPr>
          <p:spPr>
            <a:xfrm>
              <a:off x="982017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B3CF661B-5FDD-479D-A050-F57F7F1FC441}"/>
                </a:ext>
              </a:extLst>
            </p:cNvPr>
            <p:cNvSpPr/>
            <p:nvPr/>
          </p:nvSpPr>
          <p:spPr>
            <a:xfrm>
              <a:off x="1158701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19B5F97E-1A90-4859-9295-2305DD422947}"/>
                </a:ext>
              </a:extLst>
            </p:cNvPr>
            <p:cNvSpPr/>
            <p:nvPr/>
          </p:nvSpPr>
          <p:spPr>
            <a:xfrm>
              <a:off x="1335384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F9DF4021-D72A-4E6B-B2B3-B1860EDFCFB1}"/>
                </a:ext>
              </a:extLst>
            </p:cNvPr>
            <p:cNvSpPr/>
            <p:nvPr/>
          </p:nvSpPr>
          <p:spPr>
            <a:xfrm>
              <a:off x="1512068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F786A049-0B60-4488-9C91-29DA4068A5E7}"/>
                </a:ext>
              </a:extLst>
            </p:cNvPr>
            <p:cNvSpPr/>
            <p:nvPr/>
          </p:nvSpPr>
          <p:spPr>
            <a:xfrm>
              <a:off x="1688751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AD40C1C4-2711-4091-89D7-CF05174D1660}"/>
                </a:ext>
              </a:extLst>
            </p:cNvPr>
            <p:cNvSpPr/>
            <p:nvPr/>
          </p:nvSpPr>
          <p:spPr>
            <a:xfrm>
              <a:off x="1865435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5C3AE09C-46B7-497A-B4B9-A1ADFFF486E3}"/>
                </a:ext>
              </a:extLst>
            </p:cNvPr>
            <p:cNvSpPr/>
            <p:nvPr/>
          </p:nvSpPr>
          <p:spPr>
            <a:xfrm>
              <a:off x="2042118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8A6244E2-387E-4121-A43C-74369D843E5B}"/>
                </a:ext>
              </a:extLst>
            </p:cNvPr>
            <p:cNvSpPr/>
            <p:nvPr/>
          </p:nvSpPr>
          <p:spPr>
            <a:xfrm>
              <a:off x="2218802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D3CDAE61-1133-4934-BE28-33016B87D790}"/>
                </a:ext>
              </a:extLst>
            </p:cNvPr>
            <p:cNvSpPr/>
            <p:nvPr/>
          </p:nvSpPr>
          <p:spPr>
            <a:xfrm>
              <a:off x="2395485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7D4327DB-4C7B-47D0-8D4B-3A439806B77A}"/>
                </a:ext>
              </a:extLst>
            </p:cNvPr>
            <p:cNvSpPr/>
            <p:nvPr/>
          </p:nvSpPr>
          <p:spPr>
            <a:xfrm>
              <a:off x="2572169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29A948E3-7528-4E43-A842-CA97AE7703B4}"/>
                </a:ext>
              </a:extLst>
            </p:cNvPr>
            <p:cNvSpPr/>
            <p:nvPr/>
          </p:nvSpPr>
          <p:spPr>
            <a:xfrm>
              <a:off x="628650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A1A75987-D514-4C05-90F0-EAF50CA37D24}"/>
                </a:ext>
              </a:extLst>
            </p:cNvPr>
            <p:cNvSpPr/>
            <p:nvPr/>
          </p:nvSpPr>
          <p:spPr>
            <a:xfrm>
              <a:off x="805333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BE6592F8-0446-4265-B565-AE81D75D7EC2}"/>
                </a:ext>
              </a:extLst>
            </p:cNvPr>
            <p:cNvSpPr/>
            <p:nvPr/>
          </p:nvSpPr>
          <p:spPr>
            <a:xfrm>
              <a:off x="982017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5645BA79-49BC-47B6-BDC4-16B1F1A2A878}"/>
                </a:ext>
              </a:extLst>
            </p:cNvPr>
            <p:cNvSpPr/>
            <p:nvPr/>
          </p:nvSpPr>
          <p:spPr>
            <a:xfrm>
              <a:off x="1158701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1FC340A-E87D-48CA-AEE6-6C576E7D67EF}"/>
                </a:ext>
              </a:extLst>
            </p:cNvPr>
            <p:cNvSpPr/>
            <p:nvPr/>
          </p:nvSpPr>
          <p:spPr>
            <a:xfrm>
              <a:off x="1335384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33E8E40F-82DD-4AE8-B5D4-9A2559C7898A}"/>
                </a:ext>
              </a:extLst>
            </p:cNvPr>
            <p:cNvSpPr/>
            <p:nvPr/>
          </p:nvSpPr>
          <p:spPr>
            <a:xfrm>
              <a:off x="1512068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D915B36A-2289-4246-9046-C144E1960EE0}"/>
                </a:ext>
              </a:extLst>
            </p:cNvPr>
            <p:cNvSpPr/>
            <p:nvPr/>
          </p:nvSpPr>
          <p:spPr>
            <a:xfrm>
              <a:off x="1688751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506CA5CF-1C94-4E4B-93F0-0FEE6132A070}"/>
                </a:ext>
              </a:extLst>
            </p:cNvPr>
            <p:cNvSpPr/>
            <p:nvPr/>
          </p:nvSpPr>
          <p:spPr>
            <a:xfrm>
              <a:off x="1865435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FA1C8843-39F6-4B42-AC52-0773E974BDF8}"/>
                </a:ext>
              </a:extLst>
            </p:cNvPr>
            <p:cNvSpPr/>
            <p:nvPr/>
          </p:nvSpPr>
          <p:spPr>
            <a:xfrm>
              <a:off x="2042118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326F7F2-57E8-4FE9-BEC6-0928A73AA62B}"/>
                </a:ext>
              </a:extLst>
            </p:cNvPr>
            <p:cNvSpPr/>
            <p:nvPr/>
          </p:nvSpPr>
          <p:spPr>
            <a:xfrm>
              <a:off x="2218802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A7B690F9-B040-4EFD-9F4E-13295C1CAB54}"/>
                </a:ext>
              </a:extLst>
            </p:cNvPr>
            <p:cNvSpPr/>
            <p:nvPr/>
          </p:nvSpPr>
          <p:spPr>
            <a:xfrm>
              <a:off x="2395485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BB4EF390-F5FE-4D46-A1E2-8C24613ED814}"/>
                </a:ext>
              </a:extLst>
            </p:cNvPr>
            <p:cNvSpPr/>
            <p:nvPr/>
          </p:nvSpPr>
          <p:spPr>
            <a:xfrm>
              <a:off x="2572169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44D9B0C-B4B5-4802-A752-60939CB38F00}"/>
                </a:ext>
              </a:extLst>
            </p:cNvPr>
            <p:cNvSpPr/>
            <p:nvPr/>
          </p:nvSpPr>
          <p:spPr>
            <a:xfrm>
              <a:off x="628650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35D69072-215A-4B0B-8B92-C285A96F3050}"/>
                </a:ext>
              </a:extLst>
            </p:cNvPr>
            <p:cNvSpPr/>
            <p:nvPr/>
          </p:nvSpPr>
          <p:spPr>
            <a:xfrm>
              <a:off x="805333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26B4DE03-1A54-40BD-B1EA-6482186D3D42}"/>
                </a:ext>
              </a:extLst>
            </p:cNvPr>
            <p:cNvSpPr/>
            <p:nvPr/>
          </p:nvSpPr>
          <p:spPr>
            <a:xfrm>
              <a:off x="982017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90D3706E-FC4F-4549-A8F4-0E0AA7F164A9}"/>
                </a:ext>
              </a:extLst>
            </p:cNvPr>
            <p:cNvSpPr/>
            <p:nvPr/>
          </p:nvSpPr>
          <p:spPr>
            <a:xfrm>
              <a:off x="1158701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EF7B77F5-0EDE-4217-BCFD-5521B461D890}"/>
                </a:ext>
              </a:extLst>
            </p:cNvPr>
            <p:cNvSpPr/>
            <p:nvPr/>
          </p:nvSpPr>
          <p:spPr>
            <a:xfrm>
              <a:off x="1335384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C40C0B94-965A-458D-AD2D-CADD98E8D702}"/>
                </a:ext>
              </a:extLst>
            </p:cNvPr>
            <p:cNvSpPr/>
            <p:nvPr/>
          </p:nvSpPr>
          <p:spPr>
            <a:xfrm>
              <a:off x="1512068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83D36949-7B7D-44C8-9D5F-E2F8D75DC604}"/>
                </a:ext>
              </a:extLst>
            </p:cNvPr>
            <p:cNvSpPr/>
            <p:nvPr/>
          </p:nvSpPr>
          <p:spPr>
            <a:xfrm>
              <a:off x="1688751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DE8E372F-66F6-417F-8740-959F5214CD87}"/>
                </a:ext>
              </a:extLst>
            </p:cNvPr>
            <p:cNvSpPr/>
            <p:nvPr/>
          </p:nvSpPr>
          <p:spPr>
            <a:xfrm>
              <a:off x="1865435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031A6EC1-A40C-4295-AD61-1AD9546CF50B}"/>
                </a:ext>
              </a:extLst>
            </p:cNvPr>
            <p:cNvSpPr/>
            <p:nvPr/>
          </p:nvSpPr>
          <p:spPr>
            <a:xfrm>
              <a:off x="2042118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D27C5350-1DC0-4B62-9611-76D0AED3ABDB}"/>
                </a:ext>
              </a:extLst>
            </p:cNvPr>
            <p:cNvSpPr/>
            <p:nvPr/>
          </p:nvSpPr>
          <p:spPr>
            <a:xfrm>
              <a:off x="2218802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BB5667CC-9269-4F61-819C-1FDB3EC4456C}"/>
                </a:ext>
              </a:extLst>
            </p:cNvPr>
            <p:cNvSpPr/>
            <p:nvPr/>
          </p:nvSpPr>
          <p:spPr>
            <a:xfrm>
              <a:off x="2395485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1AEC6316-5FA0-4B7A-B71D-6272A37904C0}"/>
                </a:ext>
              </a:extLst>
            </p:cNvPr>
            <p:cNvSpPr/>
            <p:nvPr/>
          </p:nvSpPr>
          <p:spPr>
            <a:xfrm>
              <a:off x="2572169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F451E3B6-488E-4967-A29C-B45788E1B23D}"/>
                </a:ext>
              </a:extLst>
            </p:cNvPr>
            <p:cNvSpPr/>
            <p:nvPr/>
          </p:nvSpPr>
          <p:spPr>
            <a:xfrm>
              <a:off x="628650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5673C95B-65C5-44DF-8121-30317FD77B77}"/>
                </a:ext>
              </a:extLst>
            </p:cNvPr>
            <p:cNvSpPr/>
            <p:nvPr/>
          </p:nvSpPr>
          <p:spPr>
            <a:xfrm>
              <a:off x="805333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89B63636-996E-4EB6-9CA7-1A3742B4DB16}"/>
                </a:ext>
              </a:extLst>
            </p:cNvPr>
            <p:cNvSpPr/>
            <p:nvPr/>
          </p:nvSpPr>
          <p:spPr>
            <a:xfrm>
              <a:off x="982017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A7B4F341-F111-4F64-A84B-C33DE17ABFC3}"/>
                </a:ext>
              </a:extLst>
            </p:cNvPr>
            <p:cNvSpPr/>
            <p:nvPr/>
          </p:nvSpPr>
          <p:spPr>
            <a:xfrm>
              <a:off x="1158701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16B567DA-101F-4AA0-92FB-7F50901EF75C}"/>
                </a:ext>
              </a:extLst>
            </p:cNvPr>
            <p:cNvSpPr/>
            <p:nvPr/>
          </p:nvSpPr>
          <p:spPr>
            <a:xfrm>
              <a:off x="1335384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E1E9FD37-E0EC-40A0-8FF1-5B85367EB123}"/>
                </a:ext>
              </a:extLst>
            </p:cNvPr>
            <p:cNvSpPr/>
            <p:nvPr/>
          </p:nvSpPr>
          <p:spPr>
            <a:xfrm>
              <a:off x="1512068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1E368ACB-799D-4E7E-A236-48BC37F48295}"/>
                </a:ext>
              </a:extLst>
            </p:cNvPr>
            <p:cNvSpPr/>
            <p:nvPr/>
          </p:nvSpPr>
          <p:spPr>
            <a:xfrm>
              <a:off x="1688751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31962A2B-FA1F-45DB-9526-590A112F58CC}"/>
                </a:ext>
              </a:extLst>
            </p:cNvPr>
            <p:cNvSpPr/>
            <p:nvPr/>
          </p:nvSpPr>
          <p:spPr>
            <a:xfrm>
              <a:off x="1865435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7BA5DFB5-6A12-412A-B700-1AC6959D4BE4}"/>
                </a:ext>
              </a:extLst>
            </p:cNvPr>
            <p:cNvSpPr/>
            <p:nvPr/>
          </p:nvSpPr>
          <p:spPr>
            <a:xfrm>
              <a:off x="2042118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2506BD3E-328D-4089-9CD9-F08B534F3CF4}"/>
                </a:ext>
              </a:extLst>
            </p:cNvPr>
            <p:cNvSpPr/>
            <p:nvPr/>
          </p:nvSpPr>
          <p:spPr>
            <a:xfrm>
              <a:off x="2218802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6CE4A36E-F5CB-46B8-B938-761F32B8F90A}"/>
                </a:ext>
              </a:extLst>
            </p:cNvPr>
            <p:cNvSpPr/>
            <p:nvPr/>
          </p:nvSpPr>
          <p:spPr>
            <a:xfrm>
              <a:off x="2395485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5B09DB16-35DA-45CD-9CEA-84B0593558DD}"/>
                </a:ext>
              </a:extLst>
            </p:cNvPr>
            <p:cNvSpPr/>
            <p:nvPr/>
          </p:nvSpPr>
          <p:spPr>
            <a:xfrm>
              <a:off x="2572169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DD6E4354-5CD1-4D10-87A0-93694D7E72DC}"/>
                </a:ext>
              </a:extLst>
            </p:cNvPr>
            <p:cNvSpPr/>
            <p:nvPr/>
          </p:nvSpPr>
          <p:spPr>
            <a:xfrm>
              <a:off x="628650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FFE5C2F0-8529-40A8-A6F0-4D0B6BACDC0A}"/>
                </a:ext>
              </a:extLst>
            </p:cNvPr>
            <p:cNvSpPr/>
            <p:nvPr/>
          </p:nvSpPr>
          <p:spPr>
            <a:xfrm>
              <a:off x="805333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CCF8F8A1-4D27-4735-A72A-DCF9B62C4AC6}"/>
                </a:ext>
              </a:extLst>
            </p:cNvPr>
            <p:cNvSpPr/>
            <p:nvPr/>
          </p:nvSpPr>
          <p:spPr>
            <a:xfrm>
              <a:off x="982017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41BD6C0C-2995-4374-9470-982E4DFE2E36}"/>
                </a:ext>
              </a:extLst>
            </p:cNvPr>
            <p:cNvSpPr/>
            <p:nvPr/>
          </p:nvSpPr>
          <p:spPr>
            <a:xfrm>
              <a:off x="1158701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3DFD43F1-3DA0-44B3-8556-21434A61B142}"/>
                </a:ext>
              </a:extLst>
            </p:cNvPr>
            <p:cNvSpPr/>
            <p:nvPr/>
          </p:nvSpPr>
          <p:spPr>
            <a:xfrm>
              <a:off x="1335384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38782252-BC1F-4102-A088-B6D0605491F6}"/>
                </a:ext>
              </a:extLst>
            </p:cNvPr>
            <p:cNvSpPr/>
            <p:nvPr/>
          </p:nvSpPr>
          <p:spPr>
            <a:xfrm>
              <a:off x="1512068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BBBEFC07-86C2-4068-B0B2-9286D037BE28}"/>
                </a:ext>
              </a:extLst>
            </p:cNvPr>
            <p:cNvSpPr/>
            <p:nvPr/>
          </p:nvSpPr>
          <p:spPr>
            <a:xfrm>
              <a:off x="1688751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3AB6D63D-196C-420D-AD6D-297F0C16C872}"/>
                </a:ext>
              </a:extLst>
            </p:cNvPr>
            <p:cNvSpPr/>
            <p:nvPr/>
          </p:nvSpPr>
          <p:spPr>
            <a:xfrm>
              <a:off x="1865435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BAB0FE75-D9B3-40A6-856E-FFA98169C1A4}"/>
                </a:ext>
              </a:extLst>
            </p:cNvPr>
            <p:cNvSpPr/>
            <p:nvPr/>
          </p:nvSpPr>
          <p:spPr>
            <a:xfrm>
              <a:off x="2042118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72A7D9B0-8280-4D1E-9395-AB9AD9C46B0A}"/>
                </a:ext>
              </a:extLst>
            </p:cNvPr>
            <p:cNvSpPr/>
            <p:nvPr/>
          </p:nvSpPr>
          <p:spPr>
            <a:xfrm>
              <a:off x="2218802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7C606303-3191-425F-BF26-94F0EFB7C93D}"/>
                </a:ext>
              </a:extLst>
            </p:cNvPr>
            <p:cNvSpPr/>
            <p:nvPr/>
          </p:nvSpPr>
          <p:spPr>
            <a:xfrm>
              <a:off x="2395485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685A2B3C-CEBE-4E0D-A870-F506E10903E3}"/>
                </a:ext>
              </a:extLst>
            </p:cNvPr>
            <p:cNvSpPr/>
            <p:nvPr/>
          </p:nvSpPr>
          <p:spPr>
            <a:xfrm>
              <a:off x="2572169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326A06CF-10FD-4C26-B894-FA23F3573F3F}"/>
                </a:ext>
              </a:extLst>
            </p:cNvPr>
            <p:cNvSpPr/>
            <p:nvPr/>
          </p:nvSpPr>
          <p:spPr>
            <a:xfrm>
              <a:off x="628650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DBC86E59-46E2-4E1F-BB52-B178A00BB859}"/>
                </a:ext>
              </a:extLst>
            </p:cNvPr>
            <p:cNvSpPr/>
            <p:nvPr/>
          </p:nvSpPr>
          <p:spPr>
            <a:xfrm>
              <a:off x="805333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6FE3A1FD-33A0-4282-BC9C-D3BA4740C01A}"/>
                </a:ext>
              </a:extLst>
            </p:cNvPr>
            <p:cNvSpPr/>
            <p:nvPr/>
          </p:nvSpPr>
          <p:spPr>
            <a:xfrm>
              <a:off x="982017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568DD1A-1192-454F-AEA2-AF0AAC3B1E2A}"/>
                </a:ext>
              </a:extLst>
            </p:cNvPr>
            <p:cNvSpPr/>
            <p:nvPr/>
          </p:nvSpPr>
          <p:spPr>
            <a:xfrm>
              <a:off x="1158701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>
              <a:extLst>
                <a:ext uri="{FF2B5EF4-FFF2-40B4-BE49-F238E27FC236}">
                  <a16:creationId xmlns:a16="http://schemas.microsoft.com/office/drawing/2014/main" id="{0EB0DE29-B8A1-4814-833B-F7C33CFB7C68}"/>
                </a:ext>
              </a:extLst>
            </p:cNvPr>
            <p:cNvSpPr/>
            <p:nvPr/>
          </p:nvSpPr>
          <p:spPr>
            <a:xfrm>
              <a:off x="1335384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86F1A727-ADD4-4A22-83AC-CFDFC6F49632}"/>
                </a:ext>
              </a:extLst>
            </p:cNvPr>
            <p:cNvSpPr/>
            <p:nvPr/>
          </p:nvSpPr>
          <p:spPr>
            <a:xfrm>
              <a:off x="1512068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C5BE21F8-9FDC-4F7F-A823-767C866A89AE}"/>
                </a:ext>
              </a:extLst>
            </p:cNvPr>
            <p:cNvSpPr/>
            <p:nvPr/>
          </p:nvSpPr>
          <p:spPr>
            <a:xfrm>
              <a:off x="1688751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3B0A9ED2-F95A-4C02-A875-FDCAF2C83722}"/>
                </a:ext>
              </a:extLst>
            </p:cNvPr>
            <p:cNvSpPr/>
            <p:nvPr/>
          </p:nvSpPr>
          <p:spPr>
            <a:xfrm>
              <a:off x="1865435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id="{8743888B-A5CB-44E3-AD38-AAA445BF3EFD}"/>
                </a:ext>
              </a:extLst>
            </p:cNvPr>
            <p:cNvSpPr/>
            <p:nvPr/>
          </p:nvSpPr>
          <p:spPr>
            <a:xfrm>
              <a:off x="2042118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67534BFB-2DCA-4BDC-9AC9-E96072705538}"/>
                </a:ext>
              </a:extLst>
            </p:cNvPr>
            <p:cNvSpPr/>
            <p:nvPr/>
          </p:nvSpPr>
          <p:spPr>
            <a:xfrm>
              <a:off x="2218802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id="{CC16CBC0-7546-4675-9070-823B51278B9C}"/>
                </a:ext>
              </a:extLst>
            </p:cNvPr>
            <p:cNvSpPr/>
            <p:nvPr/>
          </p:nvSpPr>
          <p:spPr>
            <a:xfrm>
              <a:off x="2395485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>
              <a:extLst>
                <a:ext uri="{FF2B5EF4-FFF2-40B4-BE49-F238E27FC236}">
                  <a16:creationId xmlns:a16="http://schemas.microsoft.com/office/drawing/2014/main" id="{738728A6-94E5-45AF-83FE-C1CD269C9E15}"/>
                </a:ext>
              </a:extLst>
            </p:cNvPr>
            <p:cNvSpPr/>
            <p:nvPr/>
          </p:nvSpPr>
          <p:spPr>
            <a:xfrm>
              <a:off x="2572169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DA3A9371-8F9D-487E-843D-EAA3AD667E6C}"/>
                </a:ext>
              </a:extLst>
            </p:cNvPr>
            <p:cNvSpPr/>
            <p:nvPr/>
          </p:nvSpPr>
          <p:spPr>
            <a:xfrm>
              <a:off x="628650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FC09BE09-880F-4511-984B-6FB698211BDB}"/>
                </a:ext>
              </a:extLst>
            </p:cNvPr>
            <p:cNvSpPr/>
            <p:nvPr/>
          </p:nvSpPr>
          <p:spPr>
            <a:xfrm>
              <a:off x="805333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FEBF600E-1C7A-4F33-A67C-C94977A7BF62}"/>
                </a:ext>
              </a:extLst>
            </p:cNvPr>
            <p:cNvSpPr/>
            <p:nvPr/>
          </p:nvSpPr>
          <p:spPr>
            <a:xfrm>
              <a:off x="982017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26AD7EA4-1F60-4B48-AFF3-BA9C9F375F43}"/>
                </a:ext>
              </a:extLst>
            </p:cNvPr>
            <p:cNvSpPr/>
            <p:nvPr/>
          </p:nvSpPr>
          <p:spPr>
            <a:xfrm>
              <a:off x="1158701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152637A2-42D7-403D-A4FC-F1302F51BFE7}"/>
                </a:ext>
              </a:extLst>
            </p:cNvPr>
            <p:cNvSpPr/>
            <p:nvPr/>
          </p:nvSpPr>
          <p:spPr>
            <a:xfrm>
              <a:off x="1335384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63637024-1D76-46AE-9360-8FC7C303F06E}"/>
                </a:ext>
              </a:extLst>
            </p:cNvPr>
            <p:cNvSpPr/>
            <p:nvPr/>
          </p:nvSpPr>
          <p:spPr>
            <a:xfrm>
              <a:off x="1512068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id="{1AB77BC8-0963-4AAB-8698-6F862004E725}"/>
                </a:ext>
              </a:extLst>
            </p:cNvPr>
            <p:cNvSpPr/>
            <p:nvPr/>
          </p:nvSpPr>
          <p:spPr>
            <a:xfrm>
              <a:off x="1688751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id="{6A3B7639-3C43-4076-B128-5D2A95B4D531}"/>
                </a:ext>
              </a:extLst>
            </p:cNvPr>
            <p:cNvSpPr/>
            <p:nvPr/>
          </p:nvSpPr>
          <p:spPr>
            <a:xfrm>
              <a:off x="1865435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7BEE4399-37CD-4DD7-9B9F-33B119EFB703}"/>
                </a:ext>
              </a:extLst>
            </p:cNvPr>
            <p:cNvSpPr/>
            <p:nvPr/>
          </p:nvSpPr>
          <p:spPr>
            <a:xfrm>
              <a:off x="2042118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3795005D-F8D5-4E39-9134-A094A8218BC2}"/>
                </a:ext>
              </a:extLst>
            </p:cNvPr>
            <p:cNvSpPr/>
            <p:nvPr/>
          </p:nvSpPr>
          <p:spPr>
            <a:xfrm>
              <a:off x="2218802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id="{CE4F8E79-5FCB-49F4-9F50-B9284F7417A9}"/>
                </a:ext>
              </a:extLst>
            </p:cNvPr>
            <p:cNvSpPr/>
            <p:nvPr/>
          </p:nvSpPr>
          <p:spPr>
            <a:xfrm>
              <a:off x="2395485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D93F2799-ACF5-4F16-BA30-C352C4254054}"/>
                </a:ext>
              </a:extLst>
            </p:cNvPr>
            <p:cNvSpPr/>
            <p:nvPr/>
          </p:nvSpPr>
          <p:spPr>
            <a:xfrm>
              <a:off x="2572169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65CA83E5-96AD-4EF4-8F26-4B491AB0A41B}"/>
                </a:ext>
              </a:extLst>
            </p:cNvPr>
            <p:cNvSpPr/>
            <p:nvPr/>
          </p:nvSpPr>
          <p:spPr>
            <a:xfrm>
              <a:off x="628650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5CAEFB34-C3DF-4A26-80BC-3F9FA2144667}"/>
                </a:ext>
              </a:extLst>
            </p:cNvPr>
            <p:cNvSpPr/>
            <p:nvPr/>
          </p:nvSpPr>
          <p:spPr>
            <a:xfrm>
              <a:off x="805333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id="{CBF2180B-7BA3-49E5-A0BD-669A0BC6CB76}"/>
                </a:ext>
              </a:extLst>
            </p:cNvPr>
            <p:cNvSpPr/>
            <p:nvPr/>
          </p:nvSpPr>
          <p:spPr>
            <a:xfrm>
              <a:off x="982017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id="{82182790-3BF0-412E-92E9-45A9DEE74348}"/>
                </a:ext>
              </a:extLst>
            </p:cNvPr>
            <p:cNvSpPr/>
            <p:nvPr/>
          </p:nvSpPr>
          <p:spPr>
            <a:xfrm>
              <a:off x="1158701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1706FA1E-4559-4D51-8F78-C4B3A8EC87EB}"/>
                </a:ext>
              </a:extLst>
            </p:cNvPr>
            <p:cNvSpPr/>
            <p:nvPr/>
          </p:nvSpPr>
          <p:spPr>
            <a:xfrm>
              <a:off x="1335384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7F2F914B-8248-4D56-829A-90C5CDEA46E6}"/>
                </a:ext>
              </a:extLst>
            </p:cNvPr>
            <p:cNvSpPr/>
            <p:nvPr/>
          </p:nvSpPr>
          <p:spPr>
            <a:xfrm>
              <a:off x="1512068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FC5D1365-E64D-4C24-B1E0-2382B6FCECEA}"/>
                </a:ext>
              </a:extLst>
            </p:cNvPr>
            <p:cNvSpPr/>
            <p:nvPr/>
          </p:nvSpPr>
          <p:spPr>
            <a:xfrm>
              <a:off x="1688751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5BE323AF-AE1A-4C76-9991-87687A6C264A}"/>
                </a:ext>
              </a:extLst>
            </p:cNvPr>
            <p:cNvSpPr/>
            <p:nvPr/>
          </p:nvSpPr>
          <p:spPr>
            <a:xfrm>
              <a:off x="1865435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5A8EE1F1-F9ED-4CA4-B54B-044DDAFBC016}"/>
                </a:ext>
              </a:extLst>
            </p:cNvPr>
            <p:cNvSpPr/>
            <p:nvPr/>
          </p:nvSpPr>
          <p:spPr>
            <a:xfrm>
              <a:off x="2042118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E40324D9-14E3-4BD2-9613-60FFEA0C6931}"/>
                </a:ext>
              </a:extLst>
            </p:cNvPr>
            <p:cNvSpPr/>
            <p:nvPr/>
          </p:nvSpPr>
          <p:spPr>
            <a:xfrm>
              <a:off x="2218802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>
              <a:extLst>
                <a:ext uri="{FF2B5EF4-FFF2-40B4-BE49-F238E27FC236}">
                  <a16:creationId xmlns:a16="http://schemas.microsoft.com/office/drawing/2014/main" id="{3AF5AE4D-9B23-4C60-BF70-93535DF54AE5}"/>
                </a:ext>
              </a:extLst>
            </p:cNvPr>
            <p:cNvSpPr/>
            <p:nvPr/>
          </p:nvSpPr>
          <p:spPr>
            <a:xfrm>
              <a:off x="2395485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A356AE72-0F35-42D1-B42A-BAA03729D8AC}"/>
                </a:ext>
              </a:extLst>
            </p:cNvPr>
            <p:cNvSpPr/>
            <p:nvPr/>
          </p:nvSpPr>
          <p:spPr>
            <a:xfrm>
              <a:off x="2572169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1CA0EB9D-7187-4BC3-B488-E6D7099D4470}"/>
                </a:ext>
              </a:extLst>
            </p:cNvPr>
            <p:cNvSpPr/>
            <p:nvPr/>
          </p:nvSpPr>
          <p:spPr>
            <a:xfrm>
              <a:off x="628650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BFE929E3-74B8-4BEB-8EBB-E08575E12D85}"/>
                </a:ext>
              </a:extLst>
            </p:cNvPr>
            <p:cNvSpPr/>
            <p:nvPr/>
          </p:nvSpPr>
          <p:spPr>
            <a:xfrm>
              <a:off x="805333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2FE194B6-8F34-4BDF-94EF-6E05AB8EE64D}"/>
                </a:ext>
              </a:extLst>
            </p:cNvPr>
            <p:cNvSpPr/>
            <p:nvPr/>
          </p:nvSpPr>
          <p:spPr>
            <a:xfrm>
              <a:off x="982017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7A0FA225-B6C5-4C40-822A-BF6EAA7288C8}"/>
                </a:ext>
              </a:extLst>
            </p:cNvPr>
            <p:cNvSpPr/>
            <p:nvPr/>
          </p:nvSpPr>
          <p:spPr>
            <a:xfrm>
              <a:off x="1158701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33F27488-9A34-4AB6-ADC7-0BC301C88281}"/>
                </a:ext>
              </a:extLst>
            </p:cNvPr>
            <p:cNvSpPr/>
            <p:nvPr/>
          </p:nvSpPr>
          <p:spPr>
            <a:xfrm>
              <a:off x="1335384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4639A686-6DC8-4137-91B1-40BDDA7008B3}"/>
                </a:ext>
              </a:extLst>
            </p:cNvPr>
            <p:cNvSpPr/>
            <p:nvPr/>
          </p:nvSpPr>
          <p:spPr>
            <a:xfrm>
              <a:off x="1512068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>
              <a:extLst>
                <a:ext uri="{FF2B5EF4-FFF2-40B4-BE49-F238E27FC236}">
                  <a16:creationId xmlns:a16="http://schemas.microsoft.com/office/drawing/2014/main" id="{14F8F7F4-D581-410A-9047-0693BC7D042A}"/>
                </a:ext>
              </a:extLst>
            </p:cNvPr>
            <p:cNvSpPr/>
            <p:nvPr/>
          </p:nvSpPr>
          <p:spPr>
            <a:xfrm>
              <a:off x="1688751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64408C87-81E8-4B47-9C79-EA2537545CB6}"/>
                </a:ext>
              </a:extLst>
            </p:cNvPr>
            <p:cNvSpPr/>
            <p:nvPr/>
          </p:nvSpPr>
          <p:spPr>
            <a:xfrm>
              <a:off x="1865435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0B056459-7D3D-4959-BF14-207091190484}"/>
                </a:ext>
              </a:extLst>
            </p:cNvPr>
            <p:cNvSpPr/>
            <p:nvPr/>
          </p:nvSpPr>
          <p:spPr>
            <a:xfrm>
              <a:off x="2042118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95F7CD04-9667-4687-BE1A-7CDE9C8BC654}"/>
                </a:ext>
              </a:extLst>
            </p:cNvPr>
            <p:cNvSpPr/>
            <p:nvPr/>
          </p:nvSpPr>
          <p:spPr>
            <a:xfrm>
              <a:off x="2218802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>
              <a:extLst>
                <a:ext uri="{FF2B5EF4-FFF2-40B4-BE49-F238E27FC236}">
                  <a16:creationId xmlns:a16="http://schemas.microsoft.com/office/drawing/2014/main" id="{BAFCA116-A532-4B3E-BD04-55DB0F965B6A}"/>
                </a:ext>
              </a:extLst>
            </p:cNvPr>
            <p:cNvSpPr/>
            <p:nvPr/>
          </p:nvSpPr>
          <p:spPr>
            <a:xfrm>
              <a:off x="2395485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>
              <a:extLst>
                <a:ext uri="{FF2B5EF4-FFF2-40B4-BE49-F238E27FC236}">
                  <a16:creationId xmlns:a16="http://schemas.microsoft.com/office/drawing/2014/main" id="{8942EF2B-577B-4E97-89DD-550D54E0359D}"/>
                </a:ext>
              </a:extLst>
            </p:cNvPr>
            <p:cNvSpPr/>
            <p:nvPr/>
          </p:nvSpPr>
          <p:spPr>
            <a:xfrm>
              <a:off x="2572169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57B4B3F8-2593-4249-ADA8-92FA5D18753A}"/>
                </a:ext>
              </a:extLst>
            </p:cNvPr>
            <p:cNvSpPr/>
            <p:nvPr/>
          </p:nvSpPr>
          <p:spPr>
            <a:xfrm>
              <a:off x="628650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6BBAE0FF-C6A1-4B43-9B51-C58C3DE67A7E}"/>
                </a:ext>
              </a:extLst>
            </p:cNvPr>
            <p:cNvSpPr/>
            <p:nvPr/>
          </p:nvSpPr>
          <p:spPr>
            <a:xfrm>
              <a:off x="805333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BEA049B4-D871-4797-8B33-236659D4BAA3}"/>
                </a:ext>
              </a:extLst>
            </p:cNvPr>
            <p:cNvSpPr/>
            <p:nvPr/>
          </p:nvSpPr>
          <p:spPr>
            <a:xfrm>
              <a:off x="982017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DFFBF305-E881-4D86-A4FE-167665D97EA1}"/>
                </a:ext>
              </a:extLst>
            </p:cNvPr>
            <p:cNvSpPr/>
            <p:nvPr/>
          </p:nvSpPr>
          <p:spPr>
            <a:xfrm>
              <a:off x="1158701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91DCA4BF-01FC-4088-B517-D343F51AA8CB}"/>
                </a:ext>
              </a:extLst>
            </p:cNvPr>
            <p:cNvSpPr/>
            <p:nvPr/>
          </p:nvSpPr>
          <p:spPr>
            <a:xfrm>
              <a:off x="1335384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89613668-918C-4034-867D-B4A30357939F}"/>
                </a:ext>
              </a:extLst>
            </p:cNvPr>
            <p:cNvSpPr/>
            <p:nvPr/>
          </p:nvSpPr>
          <p:spPr>
            <a:xfrm>
              <a:off x="1512068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874234F8-6490-4154-BC62-00AA8EFA11FB}"/>
                </a:ext>
              </a:extLst>
            </p:cNvPr>
            <p:cNvSpPr/>
            <p:nvPr/>
          </p:nvSpPr>
          <p:spPr>
            <a:xfrm>
              <a:off x="1688751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C0795429-20A1-4DEF-A486-C23EBEBAE156}"/>
                </a:ext>
              </a:extLst>
            </p:cNvPr>
            <p:cNvSpPr/>
            <p:nvPr/>
          </p:nvSpPr>
          <p:spPr>
            <a:xfrm>
              <a:off x="1865435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B0458A81-F518-4B44-B783-98F7E170DFFB}"/>
                </a:ext>
              </a:extLst>
            </p:cNvPr>
            <p:cNvSpPr/>
            <p:nvPr/>
          </p:nvSpPr>
          <p:spPr>
            <a:xfrm>
              <a:off x="2042118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BEF24AC1-22C6-407F-8521-A84B3E5E7502}"/>
                </a:ext>
              </a:extLst>
            </p:cNvPr>
            <p:cNvSpPr/>
            <p:nvPr/>
          </p:nvSpPr>
          <p:spPr>
            <a:xfrm>
              <a:off x="2218802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181D5282-3DF0-4C93-963D-1C1419C3952D}"/>
                </a:ext>
              </a:extLst>
            </p:cNvPr>
            <p:cNvSpPr/>
            <p:nvPr/>
          </p:nvSpPr>
          <p:spPr>
            <a:xfrm>
              <a:off x="2395485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>
              <a:extLst>
                <a:ext uri="{FF2B5EF4-FFF2-40B4-BE49-F238E27FC236}">
                  <a16:creationId xmlns:a16="http://schemas.microsoft.com/office/drawing/2014/main" id="{F1CFC3F9-7EE7-405D-B875-195EF8578018}"/>
                </a:ext>
              </a:extLst>
            </p:cNvPr>
            <p:cNvSpPr/>
            <p:nvPr/>
          </p:nvSpPr>
          <p:spPr>
            <a:xfrm>
              <a:off x="2572169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>
              <a:extLst>
                <a:ext uri="{FF2B5EF4-FFF2-40B4-BE49-F238E27FC236}">
                  <a16:creationId xmlns:a16="http://schemas.microsoft.com/office/drawing/2014/main" id="{D44E970A-6B74-4699-9186-F63BBBC61A51}"/>
                </a:ext>
              </a:extLst>
            </p:cNvPr>
            <p:cNvSpPr/>
            <p:nvPr/>
          </p:nvSpPr>
          <p:spPr>
            <a:xfrm>
              <a:off x="628650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092CCFA2-82CA-4B0A-94B0-C4A6393C8744}"/>
                </a:ext>
              </a:extLst>
            </p:cNvPr>
            <p:cNvSpPr/>
            <p:nvPr/>
          </p:nvSpPr>
          <p:spPr>
            <a:xfrm>
              <a:off x="805333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>
              <a:extLst>
                <a:ext uri="{FF2B5EF4-FFF2-40B4-BE49-F238E27FC236}">
                  <a16:creationId xmlns:a16="http://schemas.microsoft.com/office/drawing/2014/main" id="{F0246263-BFBE-440A-B834-E5C07A8663EE}"/>
                </a:ext>
              </a:extLst>
            </p:cNvPr>
            <p:cNvSpPr/>
            <p:nvPr/>
          </p:nvSpPr>
          <p:spPr>
            <a:xfrm>
              <a:off x="982017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>
              <a:extLst>
                <a:ext uri="{FF2B5EF4-FFF2-40B4-BE49-F238E27FC236}">
                  <a16:creationId xmlns:a16="http://schemas.microsoft.com/office/drawing/2014/main" id="{839DCEED-2E18-4D83-A37F-154F80617571}"/>
                </a:ext>
              </a:extLst>
            </p:cNvPr>
            <p:cNvSpPr/>
            <p:nvPr/>
          </p:nvSpPr>
          <p:spPr>
            <a:xfrm>
              <a:off x="1158701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>
              <a:extLst>
                <a:ext uri="{FF2B5EF4-FFF2-40B4-BE49-F238E27FC236}">
                  <a16:creationId xmlns:a16="http://schemas.microsoft.com/office/drawing/2014/main" id="{7AC6ECD8-78A6-48CA-8C09-1A5FAE5D0BFD}"/>
                </a:ext>
              </a:extLst>
            </p:cNvPr>
            <p:cNvSpPr/>
            <p:nvPr/>
          </p:nvSpPr>
          <p:spPr>
            <a:xfrm>
              <a:off x="1335384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D37E72B1-5F03-4F8B-877F-BC5656237167}"/>
                </a:ext>
              </a:extLst>
            </p:cNvPr>
            <p:cNvSpPr/>
            <p:nvPr/>
          </p:nvSpPr>
          <p:spPr>
            <a:xfrm>
              <a:off x="1512068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D3C39543-F343-4268-89DE-50336CD9E573}"/>
                </a:ext>
              </a:extLst>
            </p:cNvPr>
            <p:cNvSpPr/>
            <p:nvPr/>
          </p:nvSpPr>
          <p:spPr>
            <a:xfrm>
              <a:off x="1688751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>
              <a:extLst>
                <a:ext uri="{FF2B5EF4-FFF2-40B4-BE49-F238E27FC236}">
                  <a16:creationId xmlns:a16="http://schemas.microsoft.com/office/drawing/2014/main" id="{B8F26D5D-9D22-4639-8C57-B9E842A025B8}"/>
                </a:ext>
              </a:extLst>
            </p:cNvPr>
            <p:cNvSpPr/>
            <p:nvPr/>
          </p:nvSpPr>
          <p:spPr>
            <a:xfrm>
              <a:off x="1865435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914BC2D5-E64A-420D-8383-DF2FABF19D5E}"/>
                </a:ext>
              </a:extLst>
            </p:cNvPr>
            <p:cNvSpPr/>
            <p:nvPr/>
          </p:nvSpPr>
          <p:spPr>
            <a:xfrm>
              <a:off x="2042118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0569197B-C457-41F2-BB76-3CFB0D065975}"/>
                </a:ext>
              </a:extLst>
            </p:cNvPr>
            <p:cNvSpPr/>
            <p:nvPr/>
          </p:nvSpPr>
          <p:spPr>
            <a:xfrm>
              <a:off x="2218802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>
              <a:extLst>
                <a:ext uri="{FF2B5EF4-FFF2-40B4-BE49-F238E27FC236}">
                  <a16:creationId xmlns:a16="http://schemas.microsoft.com/office/drawing/2014/main" id="{3F4D096E-0D61-473D-8F53-CCDEEAB6FF84}"/>
                </a:ext>
              </a:extLst>
            </p:cNvPr>
            <p:cNvSpPr/>
            <p:nvPr/>
          </p:nvSpPr>
          <p:spPr>
            <a:xfrm>
              <a:off x="2395485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05F43B51-B0D2-476F-8FA1-7FAB4CEA17B9}"/>
                </a:ext>
              </a:extLst>
            </p:cNvPr>
            <p:cNvSpPr/>
            <p:nvPr/>
          </p:nvSpPr>
          <p:spPr>
            <a:xfrm>
              <a:off x="2572169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DC9D7B71-CD40-4BFD-831A-7D9410371C02}"/>
                </a:ext>
              </a:extLst>
            </p:cNvPr>
            <p:cNvSpPr/>
            <p:nvPr/>
          </p:nvSpPr>
          <p:spPr>
            <a:xfrm>
              <a:off x="628650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6600F591-9D48-4013-8CFE-0E7599EE2D52}"/>
                </a:ext>
              </a:extLst>
            </p:cNvPr>
            <p:cNvSpPr/>
            <p:nvPr/>
          </p:nvSpPr>
          <p:spPr>
            <a:xfrm>
              <a:off x="805333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>
              <a:extLst>
                <a:ext uri="{FF2B5EF4-FFF2-40B4-BE49-F238E27FC236}">
                  <a16:creationId xmlns:a16="http://schemas.microsoft.com/office/drawing/2014/main" id="{CDB52290-413D-4484-AB3D-13A94AD20C9D}"/>
                </a:ext>
              </a:extLst>
            </p:cNvPr>
            <p:cNvSpPr/>
            <p:nvPr/>
          </p:nvSpPr>
          <p:spPr>
            <a:xfrm>
              <a:off x="982017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>
              <a:extLst>
                <a:ext uri="{FF2B5EF4-FFF2-40B4-BE49-F238E27FC236}">
                  <a16:creationId xmlns:a16="http://schemas.microsoft.com/office/drawing/2014/main" id="{4C67AA51-C34F-44F7-B515-BDA4771FB6EC}"/>
                </a:ext>
              </a:extLst>
            </p:cNvPr>
            <p:cNvSpPr/>
            <p:nvPr/>
          </p:nvSpPr>
          <p:spPr>
            <a:xfrm>
              <a:off x="1158701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>
              <a:extLst>
                <a:ext uri="{FF2B5EF4-FFF2-40B4-BE49-F238E27FC236}">
                  <a16:creationId xmlns:a16="http://schemas.microsoft.com/office/drawing/2014/main" id="{1F34C3C2-F51A-4020-8FD7-3454B391D080}"/>
                </a:ext>
              </a:extLst>
            </p:cNvPr>
            <p:cNvSpPr/>
            <p:nvPr/>
          </p:nvSpPr>
          <p:spPr>
            <a:xfrm>
              <a:off x="1335384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9B3BE02E-59C9-46EC-B98F-27AA69A4D342}"/>
                </a:ext>
              </a:extLst>
            </p:cNvPr>
            <p:cNvSpPr/>
            <p:nvPr/>
          </p:nvSpPr>
          <p:spPr>
            <a:xfrm>
              <a:off x="1512068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>
              <a:extLst>
                <a:ext uri="{FF2B5EF4-FFF2-40B4-BE49-F238E27FC236}">
                  <a16:creationId xmlns:a16="http://schemas.microsoft.com/office/drawing/2014/main" id="{FABB71AE-17A3-4A74-A809-E453B1007EA6}"/>
                </a:ext>
              </a:extLst>
            </p:cNvPr>
            <p:cNvSpPr/>
            <p:nvPr/>
          </p:nvSpPr>
          <p:spPr>
            <a:xfrm>
              <a:off x="1688751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111CA0C1-81DE-46A4-95E9-E2B211B570D9}"/>
                </a:ext>
              </a:extLst>
            </p:cNvPr>
            <p:cNvSpPr/>
            <p:nvPr/>
          </p:nvSpPr>
          <p:spPr>
            <a:xfrm>
              <a:off x="1865435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>
              <a:extLst>
                <a:ext uri="{FF2B5EF4-FFF2-40B4-BE49-F238E27FC236}">
                  <a16:creationId xmlns:a16="http://schemas.microsoft.com/office/drawing/2014/main" id="{CE52D12D-B3EA-449A-AEAE-1E04B7D7ADC0}"/>
                </a:ext>
              </a:extLst>
            </p:cNvPr>
            <p:cNvSpPr/>
            <p:nvPr/>
          </p:nvSpPr>
          <p:spPr>
            <a:xfrm>
              <a:off x="2042118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34857DC6-5A38-4EAB-B6EE-0194339A651D}"/>
                </a:ext>
              </a:extLst>
            </p:cNvPr>
            <p:cNvSpPr/>
            <p:nvPr/>
          </p:nvSpPr>
          <p:spPr>
            <a:xfrm>
              <a:off x="2218802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>
              <a:extLst>
                <a:ext uri="{FF2B5EF4-FFF2-40B4-BE49-F238E27FC236}">
                  <a16:creationId xmlns:a16="http://schemas.microsoft.com/office/drawing/2014/main" id="{0417985A-1A12-48A9-BB12-83DFAD8BB578}"/>
                </a:ext>
              </a:extLst>
            </p:cNvPr>
            <p:cNvSpPr/>
            <p:nvPr/>
          </p:nvSpPr>
          <p:spPr>
            <a:xfrm>
              <a:off x="2395485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>
              <a:extLst>
                <a:ext uri="{FF2B5EF4-FFF2-40B4-BE49-F238E27FC236}">
                  <a16:creationId xmlns:a16="http://schemas.microsoft.com/office/drawing/2014/main" id="{C9D777C0-2EC7-48C8-8A37-251633DF3615}"/>
                </a:ext>
              </a:extLst>
            </p:cNvPr>
            <p:cNvSpPr/>
            <p:nvPr/>
          </p:nvSpPr>
          <p:spPr>
            <a:xfrm>
              <a:off x="2572169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>
              <a:extLst>
                <a:ext uri="{FF2B5EF4-FFF2-40B4-BE49-F238E27FC236}">
                  <a16:creationId xmlns:a16="http://schemas.microsoft.com/office/drawing/2014/main" id="{6D8FF0C0-5C83-4991-B10B-2219C8A4239B}"/>
                </a:ext>
              </a:extLst>
            </p:cNvPr>
            <p:cNvSpPr/>
            <p:nvPr/>
          </p:nvSpPr>
          <p:spPr>
            <a:xfrm>
              <a:off x="628650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314A671B-4C35-4A87-BCD9-930557F7A433}"/>
                </a:ext>
              </a:extLst>
            </p:cNvPr>
            <p:cNvSpPr/>
            <p:nvPr/>
          </p:nvSpPr>
          <p:spPr>
            <a:xfrm>
              <a:off x="805333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0B3F10ED-BA58-43BC-BB6D-F21E02381DB3}"/>
                </a:ext>
              </a:extLst>
            </p:cNvPr>
            <p:cNvSpPr/>
            <p:nvPr/>
          </p:nvSpPr>
          <p:spPr>
            <a:xfrm>
              <a:off x="982017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7C57FAC2-5FB7-4D48-9229-224219675E1F}"/>
                </a:ext>
              </a:extLst>
            </p:cNvPr>
            <p:cNvSpPr/>
            <p:nvPr/>
          </p:nvSpPr>
          <p:spPr>
            <a:xfrm>
              <a:off x="1158701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id="{C02350A4-0552-49EA-AADE-5B31E5096253}"/>
                </a:ext>
              </a:extLst>
            </p:cNvPr>
            <p:cNvSpPr/>
            <p:nvPr/>
          </p:nvSpPr>
          <p:spPr>
            <a:xfrm>
              <a:off x="1335384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47B83566-B59F-4188-9AD5-6B3582E58FEC}"/>
                </a:ext>
              </a:extLst>
            </p:cNvPr>
            <p:cNvSpPr/>
            <p:nvPr/>
          </p:nvSpPr>
          <p:spPr>
            <a:xfrm>
              <a:off x="1512068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id="{9760F760-93DA-44C5-BA3B-6FD36FE7EB32}"/>
                </a:ext>
              </a:extLst>
            </p:cNvPr>
            <p:cNvSpPr/>
            <p:nvPr/>
          </p:nvSpPr>
          <p:spPr>
            <a:xfrm>
              <a:off x="1688751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>
              <a:extLst>
                <a:ext uri="{FF2B5EF4-FFF2-40B4-BE49-F238E27FC236}">
                  <a16:creationId xmlns:a16="http://schemas.microsoft.com/office/drawing/2014/main" id="{44732401-8457-4603-A3AF-359EC087C42F}"/>
                </a:ext>
              </a:extLst>
            </p:cNvPr>
            <p:cNvSpPr/>
            <p:nvPr/>
          </p:nvSpPr>
          <p:spPr>
            <a:xfrm>
              <a:off x="1865435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id="{F0857B28-5A9D-42BE-A7CA-8E12823271B4}"/>
                </a:ext>
              </a:extLst>
            </p:cNvPr>
            <p:cNvSpPr/>
            <p:nvPr/>
          </p:nvSpPr>
          <p:spPr>
            <a:xfrm>
              <a:off x="2042118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6127A50A-5994-4118-8330-E39FD2EA6882}"/>
                </a:ext>
              </a:extLst>
            </p:cNvPr>
            <p:cNvSpPr/>
            <p:nvPr/>
          </p:nvSpPr>
          <p:spPr>
            <a:xfrm>
              <a:off x="2218802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6FAE3A4C-9B4A-455D-873A-D2DB379BAC76}"/>
                </a:ext>
              </a:extLst>
            </p:cNvPr>
            <p:cNvSpPr/>
            <p:nvPr/>
          </p:nvSpPr>
          <p:spPr>
            <a:xfrm>
              <a:off x="2395485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id="{98E424DD-6B6E-40D7-8D4F-9DB5A3B70FA3}"/>
                </a:ext>
              </a:extLst>
            </p:cNvPr>
            <p:cNvSpPr/>
            <p:nvPr/>
          </p:nvSpPr>
          <p:spPr>
            <a:xfrm>
              <a:off x="2572169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id="{D9AA6433-09DA-4CC0-85BD-6DC8126CC790}"/>
                </a:ext>
              </a:extLst>
            </p:cNvPr>
            <p:cNvSpPr/>
            <p:nvPr/>
          </p:nvSpPr>
          <p:spPr>
            <a:xfrm>
              <a:off x="628650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A65651B9-376D-46AC-BC5F-6568085B76CF}"/>
                </a:ext>
              </a:extLst>
            </p:cNvPr>
            <p:cNvSpPr/>
            <p:nvPr/>
          </p:nvSpPr>
          <p:spPr>
            <a:xfrm>
              <a:off x="805333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id="{01938F30-FBC8-4DAD-8DF0-9092C3CB6B92}"/>
                </a:ext>
              </a:extLst>
            </p:cNvPr>
            <p:cNvSpPr/>
            <p:nvPr/>
          </p:nvSpPr>
          <p:spPr>
            <a:xfrm>
              <a:off x="982017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id="{FDFC0A19-2795-489C-8A86-410EAE6F6D8B}"/>
                </a:ext>
              </a:extLst>
            </p:cNvPr>
            <p:cNvSpPr/>
            <p:nvPr/>
          </p:nvSpPr>
          <p:spPr>
            <a:xfrm>
              <a:off x="1158701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73314CB2-9D9D-4996-9EBC-65D0875D4C95}"/>
                </a:ext>
              </a:extLst>
            </p:cNvPr>
            <p:cNvSpPr/>
            <p:nvPr/>
          </p:nvSpPr>
          <p:spPr>
            <a:xfrm>
              <a:off x="1335384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23699CD2-871E-4939-9F2D-4731FCC7924A}"/>
                </a:ext>
              </a:extLst>
            </p:cNvPr>
            <p:cNvSpPr/>
            <p:nvPr/>
          </p:nvSpPr>
          <p:spPr>
            <a:xfrm>
              <a:off x="1512068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>
              <a:extLst>
                <a:ext uri="{FF2B5EF4-FFF2-40B4-BE49-F238E27FC236}">
                  <a16:creationId xmlns:a16="http://schemas.microsoft.com/office/drawing/2014/main" id="{07B358D9-59E4-488D-B091-8E606EC79E9D}"/>
                </a:ext>
              </a:extLst>
            </p:cNvPr>
            <p:cNvSpPr/>
            <p:nvPr/>
          </p:nvSpPr>
          <p:spPr>
            <a:xfrm>
              <a:off x="1688751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F54B24FD-0A7A-45E0-A315-B7C284BD021E}"/>
                </a:ext>
              </a:extLst>
            </p:cNvPr>
            <p:cNvSpPr/>
            <p:nvPr/>
          </p:nvSpPr>
          <p:spPr>
            <a:xfrm>
              <a:off x="1865435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>
              <a:extLst>
                <a:ext uri="{FF2B5EF4-FFF2-40B4-BE49-F238E27FC236}">
                  <a16:creationId xmlns:a16="http://schemas.microsoft.com/office/drawing/2014/main" id="{622E03E5-D5FF-40CD-AFBD-0FDC185A14B5}"/>
                </a:ext>
              </a:extLst>
            </p:cNvPr>
            <p:cNvSpPr/>
            <p:nvPr/>
          </p:nvSpPr>
          <p:spPr>
            <a:xfrm>
              <a:off x="2042118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47234D5B-AF97-4A20-BE14-919BF95B3BD5}"/>
                </a:ext>
              </a:extLst>
            </p:cNvPr>
            <p:cNvSpPr/>
            <p:nvPr/>
          </p:nvSpPr>
          <p:spPr>
            <a:xfrm>
              <a:off x="2218802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>
              <a:extLst>
                <a:ext uri="{FF2B5EF4-FFF2-40B4-BE49-F238E27FC236}">
                  <a16:creationId xmlns:a16="http://schemas.microsoft.com/office/drawing/2014/main" id="{529D8DFC-180D-4DE1-8C4E-A0864F7D7C38}"/>
                </a:ext>
              </a:extLst>
            </p:cNvPr>
            <p:cNvSpPr/>
            <p:nvPr/>
          </p:nvSpPr>
          <p:spPr>
            <a:xfrm>
              <a:off x="2395485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46D863DF-21C5-45E7-B1CF-9A4004C434D9}"/>
                </a:ext>
              </a:extLst>
            </p:cNvPr>
            <p:cNvSpPr/>
            <p:nvPr/>
          </p:nvSpPr>
          <p:spPr>
            <a:xfrm>
              <a:off x="2572169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F359C93C-A7B2-48AF-961B-8603A1BBD7FD}"/>
                </a:ext>
              </a:extLst>
            </p:cNvPr>
            <p:cNvSpPr/>
            <p:nvPr/>
          </p:nvSpPr>
          <p:spPr>
            <a:xfrm>
              <a:off x="628650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BDE7B16B-A4EA-4228-BBE7-0AC48DFA066F}"/>
                </a:ext>
              </a:extLst>
            </p:cNvPr>
            <p:cNvSpPr/>
            <p:nvPr/>
          </p:nvSpPr>
          <p:spPr>
            <a:xfrm>
              <a:off x="805333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>
              <a:extLst>
                <a:ext uri="{FF2B5EF4-FFF2-40B4-BE49-F238E27FC236}">
                  <a16:creationId xmlns:a16="http://schemas.microsoft.com/office/drawing/2014/main" id="{B795E149-117C-4A98-85D1-0BDDD2EE7CE0}"/>
                </a:ext>
              </a:extLst>
            </p:cNvPr>
            <p:cNvSpPr/>
            <p:nvPr/>
          </p:nvSpPr>
          <p:spPr>
            <a:xfrm>
              <a:off x="982017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>
              <a:extLst>
                <a:ext uri="{FF2B5EF4-FFF2-40B4-BE49-F238E27FC236}">
                  <a16:creationId xmlns:a16="http://schemas.microsoft.com/office/drawing/2014/main" id="{39609F38-6866-490D-BE4D-1F7ECE591924}"/>
                </a:ext>
              </a:extLst>
            </p:cNvPr>
            <p:cNvSpPr/>
            <p:nvPr/>
          </p:nvSpPr>
          <p:spPr>
            <a:xfrm>
              <a:off x="1158701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>
              <a:extLst>
                <a:ext uri="{FF2B5EF4-FFF2-40B4-BE49-F238E27FC236}">
                  <a16:creationId xmlns:a16="http://schemas.microsoft.com/office/drawing/2014/main" id="{3587551D-25DA-48FB-A687-0F3711FED0C1}"/>
                </a:ext>
              </a:extLst>
            </p:cNvPr>
            <p:cNvSpPr/>
            <p:nvPr/>
          </p:nvSpPr>
          <p:spPr>
            <a:xfrm>
              <a:off x="1335384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240B2B12-5F3A-420E-96B2-80544792FB12}"/>
                </a:ext>
              </a:extLst>
            </p:cNvPr>
            <p:cNvSpPr/>
            <p:nvPr/>
          </p:nvSpPr>
          <p:spPr>
            <a:xfrm>
              <a:off x="1512068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B261487C-0634-4B87-97DD-7F089B98F603}"/>
                </a:ext>
              </a:extLst>
            </p:cNvPr>
            <p:cNvSpPr/>
            <p:nvPr/>
          </p:nvSpPr>
          <p:spPr>
            <a:xfrm>
              <a:off x="1688751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:a16="http://schemas.microsoft.com/office/drawing/2014/main" id="{01AF830C-15CA-4A40-BD8F-4592D1218D2D}"/>
                </a:ext>
              </a:extLst>
            </p:cNvPr>
            <p:cNvSpPr/>
            <p:nvPr/>
          </p:nvSpPr>
          <p:spPr>
            <a:xfrm>
              <a:off x="1865435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5DE7973D-44A0-4429-91C9-C4EAA94CB8A9}"/>
                </a:ext>
              </a:extLst>
            </p:cNvPr>
            <p:cNvSpPr/>
            <p:nvPr/>
          </p:nvSpPr>
          <p:spPr>
            <a:xfrm>
              <a:off x="2042118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0E5811BE-8B47-4619-B6AC-7AB9D2A13553}"/>
                </a:ext>
              </a:extLst>
            </p:cNvPr>
            <p:cNvSpPr/>
            <p:nvPr/>
          </p:nvSpPr>
          <p:spPr>
            <a:xfrm>
              <a:off x="2218802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7D2748D1-1919-4930-8572-7A012FB3455A}"/>
                </a:ext>
              </a:extLst>
            </p:cNvPr>
            <p:cNvSpPr/>
            <p:nvPr/>
          </p:nvSpPr>
          <p:spPr>
            <a:xfrm>
              <a:off x="2395485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>
              <a:extLst>
                <a:ext uri="{FF2B5EF4-FFF2-40B4-BE49-F238E27FC236}">
                  <a16:creationId xmlns:a16="http://schemas.microsoft.com/office/drawing/2014/main" id="{BCD08EDC-7969-4DFE-84D2-99504F7364C7}"/>
                </a:ext>
              </a:extLst>
            </p:cNvPr>
            <p:cNvSpPr/>
            <p:nvPr/>
          </p:nvSpPr>
          <p:spPr>
            <a:xfrm>
              <a:off x="2572169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8" name="文本框 287">
            <a:extLst>
              <a:ext uri="{FF2B5EF4-FFF2-40B4-BE49-F238E27FC236}">
                <a16:creationId xmlns:a16="http://schemas.microsoft.com/office/drawing/2014/main" id="{578E7B1F-6EC8-4ED2-ADC7-1FA93E62E68D}"/>
              </a:ext>
            </a:extLst>
          </p:cNvPr>
          <p:cNvSpPr txBox="1"/>
          <p:nvPr/>
        </p:nvSpPr>
        <p:spPr>
          <a:xfrm>
            <a:off x="930600" y="2147039"/>
            <a:ext cx="206144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>
                <a:solidFill>
                  <a:schemeClr val="bg1"/>
                </a:solidFill>
                <a:effectLst>
                  <a:outerShdw blurRad="50800" dist="38100" dir="5400000" algn="t" rotWithShape="0">
                    <a:srgbClr val="081260">
                      <a:alpha val="4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C337462C-4938-4573-BE00-5A5CC8404CAF}"/>
              </a:ext>
            </a:extLst>
          </p:cNvPr>
          <p:cNvSpPr txBox="1"/>
          <p:nvPr/>
        </p:nvSpPr>
        <p:spPr>
          <a:xfrm>
            <a:off x="1073427" y="3380169"/>
            <a:ext cx="1782316" cy="2492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dist">
              <a:defRPr sz="2200">
                <a:solidFill>
                  <a:srgbClr val="00138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sz="1600">
                <a:solidFill>
                  <a:schemeClr val="bg1"/>
                </a:solidFill>
              </a:rPr>
              <a:t>contents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132F0087-5597-4E54-A448-A926DFF2C98C}"/>
              </a:ext>
            </a:extLst>
          </p:cNvPr>
          <p:cNvSpPr txBox="1"/>
          <p:nvPr/>
        </p:nvSpPr>
        <p:spPr>
          <a:xfrm>
            <a:off x="3154015" y="851451"/>
            <a:ext cx="980661" cy="5155096"/>
          </a:xfrm>
          <a:prstGeom prst="rect">
            <a:avLst/>
          </a:prstGeom>
          <a:noFill/>
        </p:spPr>
        <p:txBody>
          <a:bodyPr vert="eaVert" wrap="square" lIns="0" tIns="0" rIns="0" bIns="0">
            <a:noAutofit/>
          </a:bodyPr>
          <a:lstStyle/>
          <a:p>
            <a:pPr algn="dist"/>
            <a:r>
              <a:rPr lang="en-US" altLang="zh-CN" sz="7000">
                <a:solidFill>
                  <a:srgbClr val="3A4FF5">
                    <a:alpha val="4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DIRECTORY</a:t>
            </a:r>
            <a:endParaRPr lang="zh-CN" altLang="en-US" sz="7000">
              <a:solidFill>
                <a:srgbClr val="3A4FF5">
                  <a:alpha val="4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3" name="矩形 292">
            <a:extLst>
              <a:ext uri="{FF2B5EF4-FFF2-40B4-BE49-F238E27FC236}">
                <a16:creationId xmlns:a16="http://schemas.microsoft.com/office/drawing/2014/main" id="{F5AE0B8E-E0DE-4917-A185-47C5CF4C2E59}"/>
              </a:ext>
            </a:extLst>
          </p:cNvPr>
          <p:cNvSpPr/>
          <p:nvPr/>
        </p:nvSpPr>
        <p:spPr>
          <a:xfrm rot="5400000">
            <a:off x="2357346" y="2317395"/>
            <a:ext cx="195689" cy="385516"/>
          </a:xfrm>
          <a:prstGeom prst="rect">
            <a:avLst/>
          </a:prstGeom>
          <a:gradFill flip="none" rotWithShape="1">
            <a:gsLst>
              <a:gs pos="0">
                <a:srgbClr val="2E43EE"/>
              </a:gs>
              <a:gs pos="62000">
                <a:srgbClr val="3466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矩形 293">
            <a:extLst>
              <a:ext uri="{FF2B5EF4-FFF2-40B4-BE49-F238E27FC236}">
                <a16:creationId xmlns:a16="http://schemas.microsoft.com/office/drawing/2014/main" id="{8DE644C0-B851-41D0-A255-BF081183B44B}"/>
              </a:ext>
            </a:extLst>
          </p:cNvPr>
          <p:cNvSpPr/>
          <p:nvPr/>
        </p:nvSpPr>
        <p:spPr>
          <a:xfrm rot="16200000">
            <a:off x="1289996" y="2639675"/>
            <a:ext cx="177965" cy="332012"/>
          </a:xfrm>
          <a:prstGeom prst="rect">
            <a:avLst/>
          </a:prstGeom>
          <a:gradFill flip="none" rotWithShape="1">
            <a:gsLst>
              <a:gs pos="0">
                <a:srgbClr val="2E43EE"/>
              </a:gs>
              <a:gs pos="62000">
                <a:srgbClr val="3466FF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: 形状 294">
            <a:extLst>
              <a:ext uri="{FF2B5EF4-FFF2-40B4-BE49-F238E27FC236}">
                <a16:creationId xmlns:a16="http://schemas.microsoft.com/office/drawing/2014/main" id="{F1995884-A439-4AEF-A838-16C8E8BEA69E}"/>
              </a:ext>
            </a:extLst>
          </p:cNvPr>
          <p:cNvSpPr/>
          <p:nvPr/>
        </p:nvSpPr>
        <p:spPr>
          <a:xfrm flipV="1">
            <a:off x="1" y="0"/>
            <a:ext cx="1195754" cy="1083212"/>
          </a:xfrm>
          <a:custGeom>
            <a:avLst/>
            <a:gdLst>
              <a:gd name="connsiteX0" fmla="*/ 0 w 1802591"/>
              <a:gd name="connsiteY0" fmla="*/ 0 h 1904035"/>
              <a:gd name="connsiteX1" fmla="*/ 42416 w 1802591"/>
              <a:gd name="connsiteY1" fmla="*/ 79648 h 1904035"/>
              <a:gd name="connsiteX2" fmla="*/ 672353 w 1802591"/>
              <a:gd name="connsiteY2" fmla="*/ 1070317 h 1904035"/>
              <a:gd name="connsiteX3" fmla="*/ 1790797 w 1802591"/>
              <a:gd name="connsiteY3" fmla="*/ 1896183 h 1904035"/>
              <a:gd name="connsiteX4" fmla="*/ 1802591 w 1802591"/>
              <a:gd name="connsiteY4" fmla="*/ 1904035 h 1904035"/>
              <a:gd name="connsiteX5" fmla="*/ 0 w 1802591"/>
              <a:gd name="connsiteY5" fmla="*/ 1904035 h 1904035"/>
              <a:gd name="connsiteX0" fmla="*/ 0 w 1802591"/>
              <a:gd name="connsiteY0" fmla="*/ 0 h 1904035"/>
              <a:gd name="connsiteX1" fmla="*/ 42416 w 1802591"/>
              <a:gd name="connsiteY1" fmla="*/ 79648 h 1904035"/>
              <a:gd name="connsiteX2" fmla="*/ 753035 w 1802591"/>
              <a:gd name="connsiteY2" fmla="*/ 1043423 h 1904035"/>
              <a:gd name="connsiteX3" fmla="*/ 1790797 w 1802591"/>
              <a:gd name="connsiteY3" fmla="*/ 1896183 h 1904035"/>
              <a:gd name="connsiteX4" fmla="*/ 1802591 w 1802591"/>
              <a:gd name="connsiteY4" fmla="*/ 1904035 h 1904035"/>
              <a:gd name="connsiteX5" fmla="*/ 0 w 1802591"/>
              <a:gd name="connsiteY5" fmla="*/ 1904035 h 1904035"/>
              <a:gd name="connsiteX6" fmla="*/ 0 w 1802591"/>
              <a:gd name="connsiteY6" fmla="*/ 0 h 190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2591" h="1904035">
                <a:moveTo>
                  <a:pt x="0" y="0"/>
                </a:moveTo>
                <a:lnTo>
                  <a:pt x="42416" y="79648"/>
                </a:lnTo>
                <a:cubicBezTo>
                  <a:pt x="207309" y="392362"/>
                  <a:pt x="492498" y="774482"/>
                  <a:pt x="753035" y="1043423"/>
                </a:cubicBezTo>
                <a:cubicBezTo>
                  <a:pt x="1013572" y="1312364"/>
                  <a:pt x="1414043" y="1648471"/>
                  <a:pt x="1790797" y="1896183"/>
                </a:cubicBezTo>
                <a:lnTo>
                  <a:pt x="1802591" y="1904035"/>
                </a:lnTo>
                <a:lnTo>
                  <a:pt x="0" y="190403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55000">
                <a:srgbClr val="FFD42B"/>
              </a:gs>
              <a:gs pos="100000">
                <a:srgbClr val="EE9738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10" name="组合 609">
            <a:extLst>
              <a:ext uri="{FF2B5EF4-FFF2-40B4-BE49-F238E27FC236}">
                <a16:creationId xmlns:a16="http://schemas.microsoft.com/office/drawing/2014/main" id="{4079A5BB-99FE-49D0-AC5A-B30206459359}"/>
              </a:ext>
            </a:extLst>
          </p:cNvPr>
          <p:cNvGrpSpPr/>
          <p:nvPr/>
        </p:nvGrpSpPr>
        <p:grpSpPr>
          <a:xfrm>
            <a:off x="5066129" y="1139393"/>
            <a:ext cx="3277773" cy="4297855"/>
            <a:chOff x="5542670" y="1296327"/>
            <a:chExt cx="3277773" cy="4297855"/>
          </a:xfrm>
        </p:grpSpPr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F2C10DC3-DDCC-42FA-A28F-E09279BC7E05}"/>
                </a:ext>
              </a:extLst>
            </p:cNvPr>
            <p:cNvGrpSpPr/>
            <p:nvPr/>
          </p:nvGrpSpPr>
          <p:grpSpPr>
            <a:xfrm>
              <a:off x="6344138" y="1296327"/>
              <a:ext cx="2476305" cy="4265346"/>
              <a:chOff x="6344138" y="1308368"/>
              <a:chExt cx="2476305" cy="4265346"/>
            </a:xfrm>
          </p:grpSpPr>
          <p:grpSp>
            <p:nvGrpSpPr>
              <p:cNvPr id="326" name="组合 325">
                <a:extLst>
                  <a:ext uri="{FF2B5EF4-FFF2-40B4-BE49-F238E27FC236}">
                    <a16:creationId xmlns:a16="http://schemas.microsoft.com/office/drawing/2014/main" id="{045CD6AC-9821-4982-B3F2-2F681B9F07EA}"/>
                  </a:ext>
                </a:extLst>
              </p:cNvPr>
              <p:cNvGrpSpPr/>
              <p:nvPr/>
            </p:nvGrpSpPr>
            <p:grpSpPr>
              <a:xfrm>
                <a:off x="6344138" y="1308368"/>
                <a:ext cx="2476305" cy="664017"/>
                <a:chOff x="6344138" y="1308368"/>
                <a:chExt cx="2476305" cy="664017"/>
              </a:xfrm>
            </p:grpSpPr>
            <p:sp>
              <p:nvSpPr>
                <p:cNvPr id="316" name="矩形 315">
                  <a:extLst>
                    <a:ext uri="{FF2B5EF4-FFF2-40B4-BE49-F238E27FC236}">
                      <a16:creationId xmlns:a16="http://schemas.microsoft.com/office/drawing/2014/main" id="{2A3E2664-0E77-4A0F-8DD5-81F22A90B0DA}"/>
                    </a:ext>
                  </a:extLst>
                </p:cNvPr>
                <p:cNvSpPr/>
                <p:nvPr/>
              </p:nvSpPr>
              <p:spPr>
                <a:xfrm>
                  <a:off x="6354314" y="1798921"/>
                  <a:ext cx="2452062" cy="128353"/>
                </a:xfrm>
                <a:prstGeom prst="rect">
                  <a:avLst/>
                </a:prstGeom>
                <a:solidFill>
                  <a:srgbClr val="FFD4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文本框 303">
                  <a:extLst>
                    <a:ext uri="{FF2B5EF4-FFF2-40B4-BE49-F238E27FC236}">
                      <a16:creationId xmlns:a16="http://schemas.microsoft.com/office/drawing/2014/main" id="{71DF575C-8EE8-42CF-B5F6-89256F899D9A}"/>
                    </a:ext>
                  </a:extLst>
                </p:cNvPr>
                <p:cNvSpPr txBox="1"/>
                <p:nvPr/>
              </p:nvSpPr>
              <p:spPr>
                <a:xfrm>
                  <a:off x="6358206" y="1479942"/>
                  <a:ext cx="2462237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zh-CN" altLang="en-US" sz="3200">
                      <a:gradFill>
                        <a:gsLst>
                          <a:gs pos="0">
                            <a:srgbClr val="3A4FF5"/>
                          </a:gs>
                          <a:gs pos="100000">
                            <a:srgbClr val="2E43EE"/>
                          </a:gs>
                        </a:gsLst>
                        <a:lin ang="5400000" scaled="0"/>
                      </a:gra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年度工作概述</a:t>
                  </a:r>
                </a:p>
              </p:txBody>
            </p:sp>
            <p:sp>
              <p:nvSpPr>
                <p:cNvPr id="308" name="文本框 307">
                  <a:extLst>
                    <a:ext uri="{FF2B5EF4-FFF2-40B4-BE49-F238E27FC236}">
                      <a16:creationId xmlns:a16="http://schemas.microsoft.com/office/drawing/2014/main" id="{A5354219-008E-49F1-AA10-D68818767B1E}"/>
                    </a:ext>
                  </a:extLst>
                </p:cNvPr>
                <p:cNvSpPr txBox="1"/>
                <p:nvPr/>
              </p:nvSpPr>
              <p:spPr>
                <a:xfrm>
                  <a:off x="6344138" y="1308368"/>
                  <a:ext cx="241300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dist"/>
                  <a:r>
                    <a:rPr lang="en-US" altLang="zh-CN" sz="1200">
                      <a:solidFill>
                        <a:schemeClr val="bg1">
                          <a:lumMod val="65000"/>
                        </a:schemeClr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rPr>
                    <a:t>Annual Work Overview</a:t>
                  </a:r>
                  <a:endParaRPr lang="zh-CN" altLang="en-US" sz="1200">
                    <a:solidFill>
                      <a:schemeClr val="bg1">
                        <a:lumMod val="6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endParaRPr>
                </a:p>
              </p:txBody>
            </p:sp>
          </p:grpSp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F4B052DA-32D0-4609-A65D-73836323BDE4}"/>
                  </a:ext>
                </a:extLst>
              </p:cNvPr>
              <p:cNvGrpSpPr/>
              <p:nvPr/>
            </p:nvGrpSpPr>
            <p:grpSpPr>
              <a:xfrm>
                <a:off x="6344138" y="2505368"/>
                <a:ext cx="2454993" cy="667460"/>
                <a:chOff x="9409113" y="1304925"/>
                <a:chExt cx="2454993" cy="667460"/>
              </a:xfrm>
            </p:grpSpPr>
            <p:sp>
              <p:nvSpPr>
                <p:cNvPr id="317" name="矩形 316">
                  <a:extLst>
                    <a:ext uri="{FF2B5EF4-FFF2-40B4-BE49-F238E27FC236}">
                      <a16:creationId xmlns:a16="http://schemas.microsoft.com/office/drawing/2014/main" id="{EC7FD5DD-1239-4225-80AF-6B2F16F85BA4}"/>
                    </a:ext>
                  </a:extLst>
                </p:cNvPr>
                <p:cNvSpPr/>
                <p:nvPr/>
              </p:nvSpPr>
              <p:spPr>
                <a:xfrm>
                  <a:off x="9409113" y="1801828"/>
                  <a:ext cx="2452062" cy="128353"/>
                </a:xfrm>
                <a:prstGeom prst="rect">
                  <a:avLst/>
                </a:prstGeom>
                <a:solidFill>
                  <a:srgbClr val="FFD4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文本框 304">
                  <a:extLst>
                    <a:ext uri="{FF2B5EF4-FFF2-40B4-BE49-F238E27FC236}">
                      <a16:creationId xmlns:a16="http://schemas.microsoft.com/office/drawing/2014/main" id="{92107FCE-E977-4F00-AEDB-BCDD6C0393BC}"/>
                    </a:ext>
                  </a:extLst>
                </p:cNvPr>
                <p:cNvSpPr txBox="1"/>
                <p:nvPr/>
              </p:nvSpPr>
              <p:spPr>
                <a:xfrm>
                  <a:off x="9413006" y="1479942"/>
                  <a:ext cx="2451100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>
                    <a:defRPr sz="320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r>
                    <a:rPr lang="zh-CN" altLang="en-US">
                      <a:gradFill>
                        <a:gsLst>
                          <a:gs pos="0">
                            <a:srgbClr val="3A4FF5"/>
                          </a:gs>
                          <a:gs pos="100000">
                            <a:srgbClr val="2E43EE"/>
                          </a:gs>
                        </a:gsLst>
                        <a:lin ang="5400000" scaled="0"/>
                      </a:gradFill>
                    </a:rPr>
                    <a:t>工作完成情况</a:t>
                  </a:r>
                </a:p>
              </p:txBody>
            </p:sp>
            <p:sp>
              <p:nvSpPr>
                <p:cNvPr id="309" name="文本框 308">
                  <a:extLst>
                    <a:ext uri="{FF2B5EF4-FFF2-40B4-BE49-F238E27FC236}">
                      <a16:creationId xmlns:a16="http://schemas.microsoft.com/office/drawing/2014/main" id="{90BAEFD9-1CEC-4215-94AA-F0EC2DD849CB}"/>
                    </a:ext>
                  </a:extLst>
                </p:cNvPr>
                <p:cNvSpPr txBox="1"/>
                <p:nvPr/>
              </p:nvSpPr>
              <p:spPr>
                <a:xfrm>
                  <a:off x="9409445" y="1304925"/>
                  <a:ext cx="2393950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 algn="dist">
                    <a:defRPr sz="120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defRPr>
                  </a:lvl1pPr>
                </a:lstStyle>
                <a:p>
                  <a:r>
                    <a:rPr lang="en-US" altLang="zh-CN">
                      <a:solidFill>
                        <a:schemeClr val="bg1">
                          <a:lumMod val="65000"/>
                        </a:schemeClr>
                      </a:solidFill>
                    </a:rPr>
                    <a:t>Job completion</a:t>
                  </a:r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323" name="组合 322">
                <a:extLst>
                  <a:ext uri="{FF2B5EF4-FFF2-40B4-BE49-F238E27FC236}">
                    <a16:creationId xmlns:a16="http://schemas.microsoft.com/office/drawing/2014/main" id="{A397C834-F3B8-471C-BCE3-2DDD0C695617}"/>
                  </a:ext>
                </a:extLst>
              </p:cNvPr>
              <p:cNvGrpSpPr/>
              <p:nvPr/>
            </p:nvGrpSpPr>
            <p:grpSpPr>
              <a:xfrm>
                <a:off x="6344138" y="3705811"/>
                <a:ext cx="2464020" cy="667460"/>
                <a:chOff x="9409113" y="1304925"/>
                <a:chExt cx="2464020" cy="667460"/>
              </a:xfrm>
            </p:grpSpPr>
            <p:sp>
              <p:nvSpPr>
                <p:cNvPr id="318" name="矩形 317">
                  <a:extLst>
                    <a:ext uri="{FF2B5EF4-FFF2-40B4-BE49-F238E27FC236}">
                      <a16:creationId xmlns:a16="http://schemas.microsoft.com/office/drawing/2014/main" id="{70D0B50D-01A9-4B92-8969-F5A9C48F7674}"/>
                    </a:ext>
                  </a:extLst>
                </p:cNvPr>
                <p:cNvSpPr/>
                <p:nvPr/>
              </p:nvSpPr>
              <p:spPr>
                <a:xfrm>
                  <a:off x="9421071" y="1787760"/>
                  <a:ext cx="2452062" cy="128353"/>
                </a:xfrm>
                <a:prstGeom prst="rect">
                  <a:avLst/>
                </a:prstGeom>
                <a:solidFill>
                  <a:srgbClr val="FFD4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文本框 305">
                  <a:extLst>
                    <a:ext uri="{FF2B5EF4-FFF2-40B4-BE49-F238E27FC236}">
                      <a16:creationId xmlns:a16="http://schemas.microsoft.com/office/drawing/2014/main" id="{BC9F5643-2A1C-4000-AFA0-BC270BE9FA9E}"/>
                    </a:ext>
                  </a:extLst>
                </p:cNvPr>
                <p:cNvSpPr txBox="1"/>
                <p:nvPr/>
              </p:nvSpPr>
              <p:spPr>
                <a:xfrm>
                  <a:off x="9409113" y="1479942"/>
                  <a:ext cx="2451100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>
                    <a:defRPr sz="3200">
                      <a:gradFill>
                        <a:gsLst>
                          <a:gs pos="69000">
                            <a:schemeClr val="bg1"/>
                          </a:gs>
                          <a:gs pos="100000">
                            <a:schemeClr val="accent4">
                              <a:lumMod val="60000"/>
                              <a:lumOff val="40000"/>
                            </a:schemeClr>
                          </a:gs>
                        </a:gsLst>
                        <a:lin ang="5400000" scaled="0"/>
                      </a:gradFill>
                      <a:effectLst>
                        <a:outerShdw blurRad="50800" dist="38100" dir="5400000" algn="t" rotWithShape="0">
                          <a:srgbClr val="001382">
                            <a:alpha val="40000"/>
                          </a:srgb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r>
                    <a:rPr lang="zh-CN" altLang="en-US">
                      <a:gradFill>
                        <a:gsLst>
                          <a:gs pos="0">
                            <a:srgbClr val="3A4FF5"/>
                          </a:gs>
                          <a:gs pos="100000">
                            <a:srgbClr val="2E43EE"/>
                          </a:gs>
                        </a:gsLst>
                        <a:lin ang="5400000" scaled="0"/>
                      </a:gradFill>
                      <a:effectLst/>
                    </a:rPr>
                    <a:t>工作成果展示</a:t>
                  </a:r>
                </a:p>
              </p:txBody>
            </p:sp>
            <p:sp>
              <p:nvSpPr>
                <p:cNvPr id="310" name="文本框 309">
                  <a:extLst>
                    <a:ext uri="{FF2B5EF4-FFF2-40B4-BE49-F238E27FC236}">
                      <a16:creationId xmlns:a16="http://schemas.microsoft.com/office/drawing/2014/main" id="{28BA43FC-1D07-47E5-B27D-6406B6AF015E}"/>
                    </a:ext>
                  </a:extLst>
                </p:cNvPr>
                <p:cNvSpPr txBox="1"/>
                <p:nvPr/>
              </p:nvSpPr>
              <p:spPr>
                <a:xfrm>
                  <a:off x="9423181" y="1304925"/>
                  <a:ext cx="2412999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 algn="dist">
                    <a:defRPr sz="120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defRPr>
                  </a:lvl1pPr>
                </a:lstStyle>
                <a:p>
                  <a:r>
                    <a:rPr lang="en-US" altLang="zh-CN">
                      <a:solidFill>
                        <a:schemeClr val="bg1">
                          <a:lumMod val="65000"/>
                        </a:schemeClr>
                      </a:solidFill>
                    </a:rPr>
                    <a:t>Exhibition of work results</a:t>
                  </a:r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  <p:grpSp>
            <p:nvGrpSpPr>
              <p:cNvPr id="327" name="组合 326">
                <a:extLst>
                  <a:ext uri="{FF2B5EF4-FFF2-40B4-BE49-F238E27FC236}">
                    <a16:creationId xmlns:a16="http://schemas.microsoft.com/office/drawing/2014/main" id="{8CAC6C69-37EC-4C55-9B38-D6C6C4F2D24F}"/>
                  </a:ext>
                </a:extLst>
              </p:cNvPr>
              <p:cNvGrpSpPr/>
              <p:nvPr/>
            </p:nvGrpSpPr>
            <p:grpSpPr>
              <a:xfrm>
                <a:off x="6344138" y="4906254"/>
                <a:ext cx="2452062" cy="667460"/>
                <a:chOff x="9409113" y="1304925"/>
                <a:chExt cx="2452062" cy="667460"/>
              </a:xfrm>
            </p:grpSpPr>
            <p:sp>
              <p:nvSpPr>
                <p:cNvPr id="319" name="矩形 318">
                  <a:extLst>
                    <a:ext uri="{FF2B5EF4-FFF2-40B4-BE49-F238E27FC236}">
                      <a16:creationId xmlns:a16="http://schemas.microsoft.com/office/drawing/2014/main" id="{D3C47E5E-D65A-479B-9B62-532838DA8800}"/>
                    </a:ext>
                  </a:extLst>
                </p:cNvPr>
                <p:cNvSpPr/>
                <p:nvPr/>
              </p:nvSpPr>
              <p:spPr>
                <a:xfrm>
                  <a:off x="9409113" y="1787760"/>
                  <a:ext cx="2452062" cy="128353"/>
                </a:xfrm>
                <a:prstGeom prst="rect">
                  <a:avLst/>
                </a:prstGeom>
                <a:solidFill>
                  <a:srgbClr val="FFD4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文本框 306">
                  <a:extLst>
                    <a:ext uri="{FF2B5EF4-FFF2-40B4-BE49-F238E27FC236}">
                      <a16:creationId xmlns:a16="http://schemas.microsoft.com/office/drawing/2014/main" id="{3C4000AB-7F55-4F26-95F4-96B0FB37F0FE}"/>
                    </a:ext>
                  </a:extLst>
                </p:cNvPr>
                <p:cNvSpPr txBox="1"/>
                <p:nvPr/>
              </p:nvSpPr>
              <p:spPr>
                <a:xfrm>
                  <a:off x="9409113" y="1479942"/>
                  <a:ext cx="2451100" cy="49244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>
                    <a:defRPr sz="3200">
                      <a:gradFill>
                        <a:gsLst>
                          <a:gs pos="69000">
                            <a:schemeClr val="bg1"/>
                          </a:gs>
                          <a:gs pos="100000">
                            <a:schemeClr val="accent4">
                              <a:lumMod val="60000"/>
                              <a:lumOff val="40000"/>
                            </a:schemeClr>
                          </a:gs>
                        </a:gsLst>
                        <a:lin ang="5400000" scaled="0"/>
                      </a:gradFill>
                      <a:effectLst>
                        <a:outerShdw blurRad="50800" dist="38100" dir="5400000" algn="t" rotWithShape="0">
                          <a:srgbClr val="001382">
                            <a:alpha val="40000"/>
                          </a:srgbClr>
                        </a:outerShdw>
                      </a:effectLst>
                      <a:latin typeface="思源黑体 CN Bold" panose="020B0800000000000000" pitchFamily="34" charset="-122"/>
                      <a:ea typeface="思源黑体 CN Bold" panose="020B0800000000000000" pitchFamily="34" charset="-122"/>
                    </a:defRPr>
                  </a:lvl1pPr>
                </a:lstStyle>
                <a:p>
                  <a:r>
                    <a:rPr lang="zh-CN" altLang="en-US">
                      <a:gradFill>
                        <a:gsLst>
                          <a:gs pos="0">
                            <a:srgbClr val="3A4FF5"/>
                          </a:gs>
                          <a:gs pos="100000">
                            <a:srgbClr val="2E43EE"/>
                          </a:gs>
                        </a:gsLst>
                        <a:lin ang="5400000" scaled="0"/>
                      </a:gradFill>
                      <a:effectLst/>
                    </a:rPr>
                    <a:t>工作中的不足</a:t>
                  </a:r>
                </a:p>
              </p:txBody>
            </p:sp>
            <p:sp>
              <p:nvSpPr>
                <p:cNvPr id="311" name="文本框 310">
                  <a:extLst>
                    <a:ext uri="{FF2B5EF4-FFF2-40B4-BE49-F238E27FC236}">
                      <a16:creationId xmlns:a16="http://schemas.microsoft.com/office/drawing/2014/main" id="{1A7A62ED-4244-4BCC-9912-C93F948C5972}"/>
                    </a:ext>
                  </a:extLst>
                </p:cNvPr>
                <p:cNvSpPr txBox="1"/>
                <p:nvPr/>
              </p:nvSpPr>
              <p:spPr>
                <a:xfrm>
                  <a:off x="9409113" y="1304925"/>
                  <a:ext cx="2424112" cy="18466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>
                  <a:defPPr>
                    <a:defRPr lang="zh-CN"/>
                  </a:defPPr>
                  <a:lvl1pPr algn="dist">
                    <a:defRPr sz="1200">
                      <a:solidFill>
                        <a:schemeClr val="bg1"/>
                      </a:solidFill>
                      <a:latin typeface="思源黑体 CN Light" panose="020B0300000000000000" pitchFamily="34" charset="-122"/>
                      <a:ea typeface="思源黑体 CN Light" panose="020B0300000000000000" pitchFamily="34" charset="-122"/>
                    </a:defRPr>
                  </a:lvl1pPr>
                </a:lstStyle>
                <a:p>
                  <a:r>
                    <a:rPr lang="en-US" altLang="zh-CN">
                      <a:solidFill>
                        <a:schemeClr val="bg1">
                          <a:lumMod val="65000"/>
                        </a:schemeClr>
                      </a:solidFill>
                    </a:rPr>
                    <a:t>Shortcomings in work</a:t>
                  </a:r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3F267E2C-983A-4E9F-A8E0-3EB3C8C0B01F}"/>
                </a:ext>
              </a:extLst>
            </p:cNvPr>
            <p:cNvSpPr txBox="1"/>
            <p:nvPr/>
          </p:nvSpPr>
          <p:spPr>
            <a:xfrm>
              <a:off x="5542670" y="1558144"/>
              <a:ext cx="47830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/>
                  </a:solidFill>
                  <a:effectLst>
                    <a:outerShdw blurRad="50800" dist="38100" dir="5400000" algn="t" rotWithShape="0">
                      <a:srgbClr val="081260">
                        <a:alpha val="4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en-US" altLang="zh-CN" sz="30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01</a:t>
              </a:r>
              <a:endPara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435D5C99-5B98-437F-BE95-C514CD47D8E7}"/>
                </a:ext>
              </a:extLst>
            </p:cNvPr>
            <p:cNvSpPr txBox="1"/>
            <p:nvPr/>
          </p:nvSpPr>
          <p:spPr>
            <a:xfrm>
              <a:off x="5542670" y="2753899"/>
              <a:ext cx="47830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/>
                  </a:solidFill>
                  <a:effectLst>
                    <a:outerShdw blurRad="50800" dist="38100" dir="5400000" algn="t" rotWithShape="0">
                      <a:srgbClr val="081260">
                        <a:alpha val="4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en-US" altLang="zh-CN" sz="30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02</a:t>
              </a:r>
              <a:endPara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3052E52F-4906-45A7-B5CC-3F243A26AF63}"/>
                </a:ext>
              </a:extLst>
            </p:cNvPr>
            <p:cNvSpPr txBox="1"/>
            <p:nvPr/>
          </p:nvSpPr>
          <p:spPr>
            <a:xfrm>
              <a:off x="5542670" y="3943479"/>
              <a:ext cx="47830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/>
                  </a:solidFill>
                  <a:effectLst>
                    <a:outerShdw blurRad="50800" dist="38100" dir="5400000" algn="t" rotWithShape="0">
                      <a:srgbClr val="081260">
                        <a:alpha val="4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en-US" altLang="zh-CN" sz="30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03</a:t>
              </a:r>
              <a:endPara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id="{8635B52B-B336-4C5D-AD3F-1020E5D7523F}"/>
                </a:ext>
              </a:extLst>
            </p:cNvPr>
            <p:cNvSpPr txBox="1"/>
            <p:nvPr/>
          </p:nvSpPr>
          <p:spPr>
            <a:xfrm>
              <a:off x="5542670" y="5132517"/>
              <a:ext cx="478301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8000">
                  <a:solidFill>
                    <a:schemeClr val="bg1"/>
                  </a:solidFill>
                  <a:effectLst>
                    <a:outerShdw blurRad="50800" dist="38100" dir="5400000" algn="t" rotWithShape="0">
                      <a:srgbClr val="081260">
                        <a:alpha val="4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defRPr>
              </a:lvl1pPr>
            </a:lstStyle>
            <a:p>
              <a:r>
                <a:rPr lang="en-US" altLang="zh-CN" sz="30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</a:rPr>
                <a:t>04</a:t>
              </a:r>
              <a:endPara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effectLst/>
              </a:endParaRPr>
            </a:p>
          </p:txBody>
        </p:sp>
      </p:grpSp>
      <p:grpSp>
        <p:nvGrpSpPr>
          <p:cNvPr id="333" name="组合 332">
            <a:extLst>
              <a:ext uri="{FF2B5EF4-FFF2-40B4-BE49-F238E27FC236}">
                <a16:creationId xmlns:a16="http://schemas.microsoft.com/office/drawing/2014/main" id="{BE36884C-57BA-44C3-A98F-AB0A06A414B7}"/>
              </a:ext>
            </a:extLst>
          </p:cNvPr>
          <p:cNvGrpSpPr/>
          <p:nvPr/>
        </p:nvGrpSpPr>
        <p:grpSpPr>
          <a:xfrm>
            <a:off x="9213920" y="2149175"/>
            <a:ext cx="2019719" cy="5851490"/>
            <a:chOff x="628650" y="218970"/>
            <a:chExt cx="2019719" cy="5851490"/>
          </a:xfrm>
          <a:gradFill>
            <a:gsLst>
              <a:gs pos="8000">
                <a:schemeClr val="bg1">
                  <a:alpha val="0"/>
                </a:schemeClr>
              </a:gs>
              <a:gs pos="50000">
                <a:srgbClr val="3A4FF5">
                  <a:alpha val="30000"/>
                </a:srgbClr>
              </a:gs>
              <a:gs pos="9200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ED099366-FF6C-4BE7-BFD1-3D49B7D08986}"/>
                </a:ext>
              </a:extLst>
            </p:cNvPr>
            <p:cNvSpPr/>
            <p:nvPr/>
          </p:nvSpPr>
          <p:spPr>
            <a:xfrm>
              <a:off x="628650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FD38DB1D-7E23-4B94-AD49-2DCA90EDADA5}"/>
                </a:ext>
              </a:extLst>
            </p:cNvPr>
            <p:cNvSpPr/>
            <p:nvPr/>
          </p:nvSpPr>
          <p:spPr>
            <a:xfrm>
              <a:off x="805333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6948E16B-2C21-4CE8-84CD-74B49A5B273E}"/>
                </a:ext>
              </a:extLst>
            </p:cNvPr>
            <p:cNvSpPr/>
            <p:nvPr/>
          </p:nvSpPr>
          <p:spPr>
            <a:xfrm>
              <a:off x="982017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41E1DFE2-C4A9-44AD-99DE-9291D566B93C}"/>
                </a:ext>
              </a:extLst>
            </p:cNvPr>
            <p:cNvSpPr/>
            <p:nvPr/>
          </p:nvSpPr>
          <p:spPr>
            <a:xfrm>
              <a:off x="1158701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id="{ECE89A9D-5598-4CF9-A97E-1EB06E60296B}"/>
                </a:ext>
              </a:extLst>
            </p:cNvPr>
            <p:cNvSpPr/>
            <p:nvPr/>
          </p:nvSpPr>
          <p:spPr>
            <a:xfrm>
              <a:off x="1335384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>
              <a:extLst>
                <a:ext uri="{FF2B5EF4-FFF2-40B4-BE49-F238E27FC236}">
                  <a16:creationId xmlns:a16="http://schemas.microsoft.com/office/drawing/2014/main" id="{0A922C26-1D66-4BE6-8691-C314BE697B63}"/>
                </a:ext>
              </a:extLst>
            </p:cNvPr>
            <p:cNvSpPr/>
            <p:nvPr/>
          </p:nvSpPr>
          <p:spPr>
            <a:xfrm>
              <a:off x="1512068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EC41A285-C678-4311-9D93-257D0165F100}"/>
                </a:ext>
              </a:extLst>
            </p:cNvPr>
            <p:cNvSpPr/>
            <p:nvPr/>
          </p:nvSpPr>
          <p:spPr>
            <a:xfrm>
              <a:off x="1688751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1F9EB0A1-4C92-4AB2-B17A-392711CC00BD}"/>
                </a:ext>
              </a:extLst>
            </p:cNvPr>
            <p:cNvSpPr/>
            <p:nvPr/>
          </p:nvSpPr>
          <p:spPr>
            <a:xfrm>
              <a:off x="1865435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5FF34AEC-33E7-4FFE-8D0D-AFEF6AC8D509}"/>
                </a:ext>
              </a:extLst>
            </p:cNvPr>
            <p:cNvSpPr/>
            <p:nvPr/>
          </p:nvSpPr>
          <p:spPr>
            <a:xfrm>
              <a:off x="2042118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63B87A3B-50D6-4A46-A5F9-2C1ACC760632}"/>
                </a:ext>
              </a:extLst>
            </p:cNvPr>
            <p:cNvSpPr/>
            <p:nvPr/>
          </p:nvSpPr>
          <p:spPr>
            <a:xfrm>
              <a:off x="2218802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FD5EF9E3-D38E-4771-A812-CAD7E1D0FD08}"/>
                </a:ext>
              </a:extLst>
            </p:cNvPr>
            <p:cNvSpPr/>
            <p:nvPr/>
          </p:nvSpPr>
          <p:spPr>
            <a:xfrm>
              <a:off x="2395485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A35D9A18-34A7-4F0E-9166-0A272A076B2F}"/>
                </a:ext>
              </a:extLst>
            </p:cNvPr>
            <p:cNvSpPr/>
            <p:nvPr/>
          </p:nvSpPr>
          <p:spPr>
            <a:xfrm>
              <a:off x="2572169" y="21897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9DB48D17-FF97-4E31-B7C0-4720717CE789}"/>
                </a:ext>
              </a:extLst>
            </p:cNvPr>
            <p:cNvSpPr/>
            <p:nvPr/>
          </p:nvSpPr>
          <p:spPr>
            <a:xfrm>
              <a:off x="628650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A9FBB005-95DA-45B2-8DA6-F14D9091B0D6}"/>
                </a:ext>
              </a:extLst>
            </p:cNvPr>
            <p:cNvSpPr/>
            <p:nvPr/>
          </p:nvSpPr>
          <p:spPr>
            <a:xfrm>
              <a:off x="805333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>
              <a:extLst>
                <a:ext uri="{FF2B5EF4-FFF2-40B4-BE49-F238E27FC236}">
                  <a16:creationId xmlns:a16="http://schemas.microsoft.com/office/drawing/2014/main" id="{339121D9-421B-40ED-906F-1885BE2C55E1}"/>
                </a:ext>
              </a:extLst>
            </p:cNvPr>
            <p:cNvSpPr/>
            <p:nvPr/>
          </p:nvSpPr>
          <p:spPr>
            <a:xfrm>
              <a:off x="982017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8DABEE94-3E47-419D-8516-424BE5F929DD}"/>
                </a:ext>
              </a:extLst>
            </p:cNvPr>
            <p:cNvSpPr/>
            <p:nvPr/>
          </p:nvSpPr>
          <p:spPr>
            <a:xfrm>
              <a:off x="1158701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4E64A12F-FF61-4147-86B9-5268A6A0899C}"/>
                </a:ext>
              </a:extLst>
            </p:cNvPr>
            <p:cNvSpPr/>
            <p:nvPr/>
          </p:nvSpPr>
          <p:spPr>
            <a:xfrm>
              <a:off x="1335384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72816173-5CC1-42BF-90FE-8EC552EAE1E2}"/>
                </a:ext>
              </a:extLst>
            </p:cNvPr>
            <p:cNvSpPr/>
            <p:nvPr/>
          </p:nvSpPr>
          <p:spPr>
            <a:xfrm>
              <a:off x="1512068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872CA5C9-8D99-4E0C-BB7A-9AFCB547B415}"/>
                </a:ext>
              </a:extLst>
            </p:cNvPr>
            <p:cNvSpPr/>
            <p:nvPr/>
          </p:nvSpPr>
          <p:spPr>
            <a:xfrm>
              <a:off x="1688751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298FBFE6-A4CB-4314-90B9-8255428A177E}"/>
                </a:ext>
              </a:extLst>
            </p:cNvPr>
            <p:cNvSpPr/>
            <p:nvPr/>
          </p:nvSpPr>
          <p:spPr>
            <a:xfrm>
              <a:off x="1865435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98C38678-01CE-4241-9C37-BBA8F0426C1A}"/>
                </a:ext>
              </a:extLst>
            </p:cNvPr>
            <p:cNvSpPr/>
            <p:nvPr/>
          </p:nvSpPr>
          <p:spPr>
            <a:xfrm>
              <a:off x="2042118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33177ECE-35BA-42D1-84C1-E2D3FF1507D9}"/>
                </a:ext>
              </a:extLst>
            </p:cNvPr>
            <p:cNvSpPr/>
            <p:nvPr/>
          </p:nvSpPr>
          <p:spPr>
            <a:xfrm>
              <a:off x="2218802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37E76944-BFCA-4458-B8A8-630652AC009B}"/>
                </a:ext>
              </a:extLst>
            </p:cNvPr>
            <p:cNvSpPr/>
            <p:nvPr/>
          </p:nvSpPr>
          <p:spPr>
            <a:xfrm>
              <a:off x="2395485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id="{8AE48C66-0865-4926-A9ED-895FEE6047FA}"/>
                </a:ext>
              </a:extLst>
            </p:cNvPr>
            <p:cNvSpPr/>
            <p:nvPr/>
          </p:nvSpPr>
          <p:spPr>
            <a:xfrm>
              <a:off x="2572169" y="48148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F57FF044-F9F0-4D8C-B789-862B67C43B0A}"/>
                </a:ext>
              </a:extLst>
            </p:cNvPr>
            <p:cNvSpPr/>
            <p:nvPr/>
          </p:nvSpPr>
          <p:spPr>
            <a:xfrm>
              <a:off x="628650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B1B61222-FA15-4038-A716-235C97B6DB33}"/>
                </a:ext>
              </a:extLst>
            </p:cNvPr>
            <p:cNvSpPr/>
            <p:nvPr/>
          </p:nvSpPr>
          <p:spPr>
            <a:xfrm>
              <a:off x="805333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id="{97DADA2C-9C3A-4718-805C-9F2467A2C5AA}"/>
                </a:ext>
              </a:extLst>
            </p:cNvPr>
            <p:cNvSpPr/>
            <p:nvPr/>
          </p:nvSpPr>
          <p:spPr>
            <a:xfrm>
              <a:off x="982017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id="{44DADDC0-92F3-42AF-A77A-F0797EDA2EF3}"/>
                </a:ext>
              </a:extLst>
            </p:cNvPr>
            <p:cNvSpPr/>
            <p:nvPr/>
          </p:nvSpPr>
          <p:spPr>
            <a:xfrm>
              <a:off x="1158701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id="{4463F73B-7282-432A-A212-0EE336393214}"/>
                </a:ext>
              </a:extLst>
            </p:cNvPr>
            <p:cNvSpPr/>
            <p:nvPr/>
          </p:nvSpPr>
          <p:spPr>
            <a:xfrm>
              <a:off x="1335384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6D6F6E0F-5D3F-4B0B-BEB6-A92B3893F56F}"/>
                </a:ext>
              </a:extLst>
            </p:cNvPr>
            <p:cNvSpPr/>
            <p:nvPr/>
          </p:nvSpPr>
          <p:spPr>
            <a:xfrm>
              <a:off x="1512068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id="{FA8D1F53-E97B-4725-A322-ABD35EF3622D}"/>
                </a:ext>
              </a:extLst>
            </p:cNvPr>
            <p:cNvSpPr/>
            <p:nvPr/>
          </p:nvSpPr>
          <p:spPr>
            <a:xfrm>
              <a:off x="1688751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4D4BDCCB-48C5-4E43-BBFB-D310229E5026}"/>
                </a:ext>
              </a:extLst>
            </p:cNvPr>
            <p:cNvSpPr/>
            <p:nvPr/>
          </p:nvSpPr>
          <p:spPr>
            <a:xfrm>
              <a:off x="1865435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A8C84765-502A-42E7-9D6E-2B3C3EB3CD26}"/>
                </a:ext>
              </a:extLst>
            </p:cNvPr>
            <p:cNvSpPr/>
            <p:nvPr/>
          </p:nvSpPr>
          <p:spPr>
            <a:xfrm>
              <a:off x="2042118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id="{DC88051A-3F67-403A-92A1-970FA4783F1D}"/>
                </a:ext>
              </a:extLst>
            </p:cNvPr>
            <p:cNvSpPr/>
            <p:nvPr/>
          </p:nvSpPr>
          <p:spPr>
            <a:xfrm>
              <a:off x="2218802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>
              <a:extLst>
                <a:ext uri="{FF2B5EF4-FFF2-40B4-BE49-F238E27FC236}">
                  <a16:creationId xmlns:a16="http://schemas.microsoft.com/office/drawing/2014/main" id="{01E14239-A380-4F21-8E60-28AAE97D7AE5}"/>
                </a:ext>
              </a:extLst>
            </p:cNvPr>
            <p:cNvSpPr/>
            <p:nvPr/>
          </p:nvSpPr>
          <p:spPr>
            <a:xfrm>
              <a:off x="2395485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id="{3DC9FAC6-A360-4681-A9E8-2C7179BC7A1C}"/>
                </a:ext>
              </a:extLst>
            </p:cNvPr>
            <p:cNvSpPr/>
            <p:nvPr/>
          </p:nvSpPr>
          <p:spPr>
            <a:xfrm>
              <a:off x="2572169" y="74399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id="{A8DA4BD0-7C2D-47BA-A2B6-E1AF8F118FD1}"/>
                </a:ext>
              </a:extLst>
            </p:cNvPr>
            <p:cNvSpPr/>
            <p:nvPr/>
          </p:nvSpPr>
          <p:spPr>
            <a:xfrm>
              <a:off x="628650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>
              <a:extLst>
                <a:ext uri="{FF2B5EF4-FFF2-40B4-BE49-F238E27FC236}">
                  <a16:creationId xmlns:a16="http://schemas.microsoft.com/office/drawing/2014/main" id="{0442EC6F-E1AD-4798-835E-011C133D3D4D}"/>
                </a:ext>
              </a:extLst>
            </p:cNvPr>
            <p:cNvSpPr/>
            <p:nvPr/>
          </p:nvSpPr>
          <p:spPr>
            <a:xfrm>
              <a:off x="805333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8A34834-4ADC-4DF1-BF5A-18F0DF2ABBB8}"/>
                </a:ext>
              </a:extLst>
            </p:cNvPr>
            <p:cNvSpPr/>
            <p:nvPr/>
          </p:nvSpPr>
          <p:spPr>
            <a:xfrm>
              <a:off x="982017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4D3E45C2-5352-4D4F-A352-AA43091761F9}"/>
                </a:ext>
              </a:extLst>
            </p:cNvPr>
            <p:cNvSpPr/>
            <p:nvPr/>
          </p:nvSpPr>
          <p:spPr>
            <a:xfrm>
              <a:off x="1158701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2906B491-984E-44DE-8A3E-41460A0341A4}"/>
                </a:ext>
              </a:extLst>
            </p:cNvPr>
            <p:cNvSpPr/>
            <p:nvPr/>
          </p:nvSpPr>
          <p:spPr>
            <a:xfrm>
              <a:off x="1335384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B4C8DFCE-9E0A-4B47-A413-B0A9AC33597D}"/>
                </a:ext>
              </a:extLst>
            </p:cNvPr>
            <p:cNvSpPr/>
            <p:nvPr/>
          </p:nvSpPr>
          <p:spPr>
            <a:xfrm>
              <a:off x="1512068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14875334-6953-4180-98CF-6C82B0B752C0}"/>
                </a:ext>
              </a:extLst>
            </p:cNvPr>
            <p:cNvSpPr/>
            <p:nvPr/>
          </p:nvSpPr>
          <p:spPr>
            <a:xfrm>
              <a:off x="1688751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114756FE-E2AE-44A6-B554-EC79E9E6EB26}"/>
                </a:ext>
              </a:extLst>
            </p:cNvPr>
            <p:cNvSpPr/>
            <p:nvPr/>
          </p:nvSpPr>
          <p:spPr>
            <a:xfrm>
              <a:off x="1865435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D2A4C1B9-E2A1-4454-BE89-386E3A9A9257}"/>
                </a:ext>
              </a:extLst>
            </p:cNvPr>
            <p:cNvSpPr/>
            <p:nvPr/>
          </p:nvSpPr>
          <p:spPr>
            <a:xfrm>
              <a:off x="2042118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30FEE48C-EA76-454B-97C5-BAFA951643EB}"/>
                </a:ext>
              </a:extLst>
            </p:cNvPr>
            <p:cNvSpPr/>
            <p:nvPr/>
          </p:nvSpPr>
          <p:spPr>
            <a:xfrm>
              <a:off x="2218802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9E779EA3-15AC-4745-983C-D672D2E803DA}"/>
                </a:ext>
              </a:extLst>
            </p:cNvPr>
            <p:cNvSpPr/>
            <p:nvPr/>
          </p:nvSpPr>
          <p:spPr>
            <a:xfrm>
              <a:off x="2395485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0089E554-1146-44DE-8242-E25A25383EA8}"/>
                </a:ext>
              </a:extLst>
            </p:cNvPr>
            <p:cNvSpPr/>
            <p:nvPr/>
          </p:nvSpPr>
          <p:spPr>
            <a:xfrm>
              <a:off x="2572169" y="100651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C70BA2C9-6A13-4EB0-8368-A78DD68BCDA3}"/>
                </a:ext>
              </a:extLst>
            </p:cNvPr>
            <p:cNvSpPr/>
            <p:nvPr/>
          </p:nvSpPr>
          <p:spPr>
            <a:xfrm>
              <a:off x="628650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EADC889E-3E57-4ECE-A98A-7EA763DD286C}"/>
                </a:ext>
              </a:extLst>
            </p:cNvPr>
            <p:cNvSpPr/>
            <p:nvPr/>
          </p:nvSpPr>
          <p:spPr>
            <a:xfrm>
              <a:off x="805333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A107F84D-756B-44DD-9C6F-6F18FE741826}"/>
                </a:ext>
              </a:extLst>
            </p:cNvPr>
            <p:cNvSpPr/>
            <p:nvPr/>
          </p:nvSpPr>
          <p:spPr>
            <a:xfrm>
              <a:off x="982017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C4FBE42D-742C-49D9-975D-6B489F0C9230}"/>
                </a:ext>
              </a:extLst>
            </p:cNvPr>
            <p:cNvSpPr/>
            <p:nvPr/>
          </p:nvSpPr>
          <p:spPr>
            <a:xfrm>
              <a:off x="1158701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3A7711F-EC76-44DC-ABCB-9D478AA45CFD}"/>
                </a:ext>
              </a:extLst>
            </p:cNvPr>
            <p:cNvSpPr/>
            <p:nvPr/>
          </p:nvSpPr>
          <p:spPr>
            <a:xfrm>
              <a:off x="1335384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88A88AB4-2430-4D6F-B939-9E2D5872AE47}"/>
                </a:ext>
              </a:extLst>
            </p:cNvPr>
            <p:cNvSpPr/>
            <p:nvPr/>
          </p:nvSpPr>
          <p:spPr>
            <a:xfrm>
              <a:off x="1512068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58D3BCAC-21DF-4F6D-8CE8-731FFED3B866}"/>
                </a:ext>
              </a:extLst>
            </p:cNvPr>
            <p:cNvSpPr/>
            <p:nvPr/>
          </p:nvSpPr>
          <p:spPr>
            <a:xfrm>
              <a:off x="1688751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E823EF10-6FA7-4CF0-A973-7FB6B1A90BF5}"/>
                </a:ext>
              </a:extLst>
            </p:cNvPr>
            <p:cNvSpPr/>
            <p:nvPr/>
          </p:nvSpPr>
          <p:spPr>
            <a:xfrm>
              <a:off x="1865435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3F4B2414-E984-4C6E-A59E-337BE2D4DC84}"/>
                </a:ext>
              </a:extLst>
            </p:cNvPr>
            <p:cNvSpPr/>
            <p:nvPr/>
          </p:nvSpPr>
          <p:spPr>
            <a:xfrm>
              <a:off x="2042118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C2DF0738-A9E5-45CB-846E-C879C44F2CE8}"/>
                </a:ext>
              </a:extLst>
            </p:cNvPr>
            <p:cNvSpPr/>
            <p:nvPr/>
          </p:nvSpPr>
          <p:spPr>
            <a:xfrm>
              <a:off x="2218802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2970565A-ED4B-4286-8ED6-253B3356C24B}"/>
                </a:ext>
              </a:extLst>
            </p:cNvPr>
            <p:cNvSpPr/>
            <p:nvPr/>
          </p:nvSpPr>
          <p:spPr>
            <a:xfrm>
              <a:off x="2395485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F2822010-6587-4F82-924A-ECDCB9220377}"/>
                </a:ext>
              </a:extLst>
            </p:cNvPr>
            <p:cNvSpPr/>
            <p:nvPr/>
          </p:nvSpPr>
          <p:spPr>
            <a:xfrm>
              <a:off x="2572169" y="1269023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64FC12D1-AB0C-4B60-A022-0DA7487A85C1}"/>
                </a:ext>
              </a:extLst>
            </p:cNvPr>
            <p:cNvSpPr/>
            <p:nvPr/>
          </p:nvSpPr>
          <p:spPr>
            <a:xfrm>
              <a:off x="628650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454D5CF2-3EA3-4B10-9C9E-9847C8AB27DF}"/>
                </a:ext>
              </a:extLst>
            </p:cNvPr>
            <p:cNvSpPr/>
            <p:nvPr/>
          </p:nvSpPr>
          <p:spPr>
            <a:xfrm>
              <a:off x="805333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90436448-A141-4AF2-BEF0-9AB8A2F90DFA}"/>
                </a:ext>
              </a:extLst>
            </p:cNvPr>
            <p:cNvSpPr/>
            <p:nvPr/>
          </p:nvSpPr>
          <p:spPr>
            <a:xfrm>
              <a:off x="982017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3A418AE8-D083-4F45-B3C0-A6B8DA4E2BC4}"/>
                </a:ext>
              </a:extLst>
            </p:cNvPr>
            <p:cNvSpPr/>
            <p:nvPr/>
          </p:nvSpPr>
          <p:spPr>
            <a:xfrm>
              <a:off x="1158701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13DC2BF6-3E25-404B-B278-7F9FAF5B0F11}"/>
                </a:ext>
              </a:extLst>
            </p:cNvPr>
            <p:cNvSpPr/>
            <p:nvPr/>
          </p:nvSpPr>
          <p:spPr>
            <a:xfrm>
              <a:off x="1335384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3167026-3F0D-43D4-A825-B71B85C8C176}"/>
                </a:ext>
              </a:extLst>
            </p:cNvPr>
            <p:cNvSpPr/>
            <p:nvPr/>
          </p:nvSpPr>
          <p:spPr>
            <a:xfrm>
              <a:off x="1512068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DA916D4E-0ECC-40CB-8488-257F9B8F6864}"/>
                </a:ext>
              </a:extLst>
            </p:cNvPr>
            <p:cNvSpPr/>
            <p:nvPr/>
          </p:nvSpPr>
          <p:spPr>
            <a:xfrm>
              <a:off x="1688751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280A59C1-3A84-4679-8DBF-5F654F75B53F}"/>
                </a:ext>
              </a:extLst>
            </p:cNvPr>
            <p:cNvSpPr/>
            <p:nvPr/>
          </p:nvSpPr>
          <p:spPr>
            <a:xfrm>
              <a:off x="1865435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63A2167C-6B57-465B-886B-F57DAC28E6FF}"/>
                </a:ext>
              </a:extLst>
            </p:cNvPr>
            <p:cNvSpPr/>
            <p:nvPr/>
          </p:nvSpPr>
          <p:spPr>
            <a:xfrm>
              <a:off x="2042118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306C1BA1-4DAD-4B7F-A685-DCA687D039F9}"/>
                </a:ext>
              </a:extLst>
            </p:cNvPr>
            <p:cNvSpPr/>
            <p:nvPr/>
          </p:nvSpPr>
          <p:spPr>
            <a:xfrm>
              <a:off x="2218802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>
              <a:extLst>
                <a:ext uri="{FF2B5EF4-FFF2-40B4-BE49-F238E27FC236}">
                  <a16:creationId xmlns:a16="http://schemas.microsoft.com/office/drawing/2014/main" id="{B56CD889-4AC4-4E4D-8834-A589A4184CB0}"/>
                </a:ext>
              </a:extLst>
            </p:cNvPr>
            <p:cNvSpPr/>
            <p:nvPr/>
          </p:nvSpPr>
          <p:spPr>
            <a:xfrm>
              <a:off x="2395485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>
              <a:extLst>
                <a:ext uri="{FF2B5EF4-FFF2-40B4-BE49-F238E27FC236}">
                  <a16:creationId xmlns:a16="http://schemas.microsoft.com/office/drawing/2014/main" id="{2FDAD8FA-926D-46ED-979A-4D733E5025D3}"/>
                </a:ext>
              </a:extLst>
            </p:cNvPr>
            <p:cNvSpPr/>
            <p:nvPr/>
          </p:nvSpPr>
          <p:spPr>
            <a:xfrm>
              <a:off x="2572169" y="153153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8B4774-7A6E-422C-931E-ABA1D7906C07}"/>
                </a:ext>
              </a:extLst>
            </p:cNvPr>
            <p:cNvSpPr/>
            <p:nvPr/>
          </p:nvSpPr>
          <p:spPr>
            <a:xfrm>
              <a:off x="628650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2CB7ABBA-60E9-45FD-BF47-F778AC1DD9A7}"/>
                </a:ext>
              </a:extLst>
            </p:cNvPr>
            <p:cNvSpPr/>
            <p:nvPr/>
          </p:nvSpPr>
          <p:spPr>
            <a:xfrm>
              <a:off x="805333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E813B64E-8D6C-4A06-8039-79022F44A002}"/>
                </a:ext>
              </a:extLst>
            </p:cNvPr>
            <p:cNvSpPr/>
            <p:nvPr/>
          </p:nvSpPr>
          <p:spPr>
            <a:xfrm>
              <a:off x="982017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F28F2DC5-E3B8-48B2-9B79-C02ADF3D775F}"/>
                </a:ext>
              </a:extLst>
            </p:cNvPr>
            <p:cNvSpPr/>
            <p:nvPr/>
          </p:nvSpPr>
          <p:spPr>
            <a:xfrm>
              <a:off x="1158701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F09A326C-8217-4A8A-8061-D0791C20F7D4}"/>
                </a:ext>
              </a:extLst>
            </p:cNvPr>
            <p:cNvSpPr/>
            <p:nvPr/>
          </p:nvSpPr>
          <p:spPr>
            <a:xfrm>
              <a:off x="1335384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33FC3775-2B7C-44A3-97F1-E13B02F645CA}"/>
                </a:ext>
              </a:extLst>
            </p:cNvPr>
            <p:cNvSpPr/>
            <p:nvPr/>
          </p:nvSpPr>
          <p:spPr>
            <a:xfrm>
              <a:off x="1512068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90C7E524-F7E2-4C21-9FC4-DE192C79BE4D}"/>
                </a:ext>
              </a:extLst>
            </p:cNvPr>
            <p:cNvSpPr/>
            <p:nvPr/>
          </p:nvSpPr>
          <p:spPr>
            <a:xfrm>
              <a:off x="1688751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2010D5D6-6B73-4FEE-9BAB-2A47B7C1E1E3}"/>
                </a:ext>
              </a:extLst>
            </p:cNvPr>
            <p:cNvSpPr/>
            <p:nvPr/>
          </p:nvSpPr>
          <p:spPr>
            <a:xfrm>
              <a:off x="1865435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87BAA36F-9B0E-4089-B109-BC35144C4F84}"/>
                </a:ext>
              </a:extLst>
            </p:cNvPr>
            <p:cNvSpPr/>
            <p:nvPr/>
          </p:nvSpPr>
          <p:spPr>
            <a:xfrm>
              <a:off x="2042118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060D0242-9B4C-42BE-AA47-517D1559C359}"/>
                </a:ext>
              </a:extLst>
            </p:cNvPr>
            <p:cNvSpPr/>
            <p:nvPr/>
          </p:nvSpPr>
          <p:spPr>
            <a:xfrm>
              <a:off x="2218802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591E900D-D9B0-48A2-A99E-683C244657C2}"/>
                </a:ext>
              </a:extLst>
            </p:cNvPr>
            <p:cNvSpPr/>
            <p:nvPr/>
          </p:nvSpPr>
          <p:spPr>
            <a:xfrm>
              <a:off x="2395485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1D822A05-D24B-464F-93F2-22F742C102DB}"/>
                </a:ext>
              </a:extLst>
            </p:cNvPr>
            <p:cNvSpPr/>
            <p:nvPr/>
          </p:nvSpPr>
          <p:spPr>
            <a:xfrm>
              <a:off x="2572169" y="179404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59B9AE03-0E06-4638-A13A-239BE6DF1076}"/>
                </a:ext>
              </a:extLst>
            </p:cNvPr>
            <p:cNvSpPr/>
            <p:nvPr/>
          </p:nvSpPr>
          <p:spPr>
            <a:xfrm>
              <a:off x="628650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08F91659-DCFE-4FDA-95BC-65491908378A}"/>
                </a:ext>
              </a:extLst>
            </p:cNvPr>
            <p:cNvSpPr/>
            <p:nvPr/>
          </p:nvSpPr>
          <p:spPr>
            <a:xfrm>
              <a:off x="805333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BD38C7D-C97A-489B-89FB-4C3CC3BDE10B}"/>
                </a:ext>
              </a:extLst>
            </p:cNvPr>
            <p:cNvSpPr/>
            <p:nvPr/>
          </p:nvSpPr>
          <p:spPr>
            <a:xfrm>
              <a:off x="982017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D7CB357F-1948-4BB1-B4EF-610C130949C7}"/>
                </a:ext>
              </a:extLst>
            </p:cNvPr>
            <p:cNvSpPr/>
            <p:nvPr/>
          </p:nvSpPr>
          <p:spPr>
            <a:xfrm>
              <a:off x="1158701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AC512B07-6FF8-44EF-9BB9-78C089AEF044}"/>
                </a:ext>
              </a:extLst>
            </p:cNvPr>
            <p:cNvSpPr/>
            <p:nvPr/>
          </p:nvSpPr>
          <p:spPr>
            <a:xfrm>
              <a:off x="1335384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6FA768B-F203-4D4E-A555-DB3E7AD8BF35}"/>
                </a:ext>
              </a:extLst>
            </p:cNvPr>
            <p:cNvSpPr/>
            <p:nvPr/>
          </p:nvSpPr>
          <p:spPr>
            <a:xfrm>
              <a:off x="1512068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D1CC4920-FA52-4619-BE93-C1CDDF662E80}"/>
                </a:ext>
              </a:extLst>
            </p:cNvPr>
            <p:cNvSpPr/>
            <p:nvPr/>
          </p:nvSpPr>
          <p:spPr>
            <a:xfrm>
              <a:off x="1688751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3328DC62-E74C-4C71-A9F2-2AF9C87BB49E}"/>
                </a:ext>
              </a:extLst>
            </p:cNvPr>
            <p:cNvSpPr/>
            <p:nvPr/>
          </p:nvSpPr>
          <p:spPr>
            <a:xfrm>
              <a:off x="1865435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D8A9712E-5418-4C97-BB00-F729CDDC0898}"/>
                </a:ext>
              </a:extLst>
            </p:cNvPr>
            <p:cNvSpPr/>
            <p:nvPr/>
          </p:nvSpPr>
          <p:spPr>
            <a:xfrm>
              <a:off x="2042118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ECB1D9F0-DB0D-4219-986F-B611BC6FDA77}"/>
                </a:ext>
              </a:extLst>
            </p:cNvPr>
            <p:cNvSpPr/>
            <p:nvPr/>
          </p:nvSpPr>
          <p:spPr>
            <a:xfrm>
              <a:off x="2218802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C6C86322-F2AD-4F33-B45E-5953035036E3}"/>
                </a:ext>
              </a:extLst>
            </p:cNvPr>
            <p:cNvSpPr/>
            <p:nvPr/>
          </p:nvSpPr>
          <p:spPr>
            <a:xfrm>
              <a:off x="2395485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1D4B11B1-4FA0-462C-A786-059BE7888395}"/>
                </a:ext>
              </a:extLst>
            </p:cNvPr>
            <p:cNvSpPr/>
            <p:nvPr/>
          </p:nvSpPr>
          <p:spPr>
            <a:xfrm>
              <a:off x="2572169" y="205656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800AA46D-FA54-41FE-8082-8F131D7817DE}"/>
                </a:ext>
              </a:extLst>
            </p:cNvPr>
            <p:cNvSpPr/>
            <p:nvPr/>
          </p:nvSpPr>
          <p:spPr>
            <a:xfrm>
              <a:off x="628650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39AF7941-5F77-429C-8219-79D781DF16FB}"/>
                </a:ext>
              </a:extLst>
            </p:cNvPr>
            <p:cNvSpPr/>
            <p:nvPr/>
          </p:nvSpPr>
          <p:spPr>
            <a:xfrm>
              <a:off x="805333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BB4B67B1-C787-4BFB-B37C-90C77A52F4A7}"/>
                </a:ext>
              </a:extLst>
            </p:cNvPr>
            <p:cNvSpPr/>
            <p:nvPr/>
          </p:nvSpPr>
          <p:spPr>
            <a:xfrm>
              <a:off x="982017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B3B108D7-B886-4DBC-90D9-0380628D59AF}"/>
                </a:ext>
              </a:extLst>
            </p:cNvPr>
            <p:cNvSpPr/>
            <p:nvPr/>
          </p:nvSpPr>
          <p:spPr>
            <a:xfrm>
              <a:off x="1158701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6E58C33B-DCAD-4373-9907-86BEADE18AED}"/>
                </a:ext>
              </a:extLst>
            </p:cNvPr>
            <p:cNvSpPr/>
            <p:nvPr/>
          </p:nvSpPr>
          <p:spPr>
            <a:xfrm>
              <a:off x="1335384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D427F4BD-A5C4-43FA-A34A-1FE63884DF82}"/>
                </a:ext>
              </a:extLst>
            </p:cNvPr>
            <p:cNvSpPr/>
            <p:nvPr/>
          </p:nvSpPr>
          <p:spPr>
            <a:xfrm>
              <a:off x="1512068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CBFD165E-8AD8-477A-964F-0834EBA3347C}"/>
                </a:ext>
              </a:extLst>
            </p:cNvPr>
            <p:cNvSpPr/>
            <p:nvPr/>
          </p:nvSpPr>
          <p:spPr>
            <a:xfrm>
              <a:off x="1688751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25D69AFD-352D-4CEE-B1E9-6C434B6ACFCB}"/>
                </a:ext>
              </a:extLst>
            </p:cNvPr>
            <p:cNvSpPr/>
            <p:nvPr/>
          </p:nvSpPr>
          <p:spPr>
            <a:xfrm>
              <a:off x="1865435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>
              <a:extLst>
                <a:ext uri="{FF2B5EF4-FFF2-40B4-BE49-F238E27FC236}">
                  <a16:creationId xmlns:a16="http://schemas.microsoft.com/office/drawing/2014/main" id="{8FCA8D26-9B3B-4122-A5CF-57386A8DDDD3}"/>
                </a:ext>
              </a:extLst>
            </p:cNvPr>
            <p:cNvSpPr/>
            <p:nvPr/>
          </p:nvSpPr>
          <p:spPr>
            <a:xfrm>
              <a:off x="2042118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4A6443EB-7733-4163-A00D-F1CAFC5CC476}"/>
                </a:ext>
              </a:extLst>
            </p:cNvPr>
            <p:cNvSpPr/>
            <p:nvPr/>
          </p:nvSpPr>
          <p:spPr>
            <a:xfrm>
              <a:off x="2218802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>
              <a:extLst>
                <a:ext uri="{FF2B5EF4-FFF2-40B4-BE49-F238E27FC236}">
                  <a16:creationId xmlns:a16="http://schemas.microsoft.com/office/drawing/2014/main" id="{AE12DDD4-C8AF-4019-BE30-AD2A80416AB9}"/>
                </a:ext>
              </a:extLst>
            </p:cNvPr>
            <p:cNvSpPr/>
            <p:nvPr/>
          </p:nvSpPr>
          <p:spPr>
            <a:xfrm>
              <a:off x="2395485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9B4245EA-0401-4FED-8D60-FD9716FF9214}"/>
                </a:ext>
              </a:extLst>
            </p:cNvPr>
            <p:cNvSpPr/>
            <p:nvPr/>
          </p:nvSpPr>
          <p:spPr>
            <a:xfrm>
              <a:off x="2572169" y="2319076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07FEC698-C7B8-4A90-BFC7-32716C2AA12B}"/>
                </a:ext>
              </a:extLst>
            </p:cNvPr>
            <p:cNvSpPr/>
            <p:nvPr/>
          </p:nvSpPr>
          <p:spPr>
            <a:xfrm>
              <a:off x="628650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>
              <a:extLst>
                <a:ext uri="{FF2B5EF4-FFF2-40B4-BE49-F238E27FC236}">
                  <a16:creationId xmlns:a16="http://schemas.microsoft.com/office/drawing/2014/main" id="{D6A95A0F-A163-41CE-B93E-E4C905937257}"/>
                </a:ext>
              </a:extLst>
            </p:cNvPr>
            <p:cNvSpPr/>
            <p:nvPr/>
          </p:nvSpPr>
          <p:spPr>
            <a:xfrm>
              <a:off x="805333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>
              <a:extLst>
                <a:ext uri="{FF2B5EF4-FFF2-40B4-BE49-F238E27FC236}">
                  <a16:creationId xmlns:a16="http://schemas.microsoft.com/office/drawing/2014/main" id="{D6D26E96-9129-46AC-8D52-C7E2E51540B4}"/>
                </a:ext>
              </a:extLst>
            </p:cNvPr>
            <p:cNvSpPr/>
            <p:nvPr/>
          </p:nvSpPr>
          <p:spPr>
            <a:xfrm>
              <a:off x="982017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>
              <a:extLst>
                <a:ext uri="{FF2B5EF4-FFF2-40B4-BE49-F238E27FC236}">
                  <a16:creationId xmlns:a16="http://schemas.microsoft.com/office/drawing/2014/main" id="{05B81000-03A3-4E70-996F-54E6F5C72099}"/>
                </a:ext>
              </a:extLst>
            </p:cNvPr>
            <p:cNvSpPr/>
            <p:nvPr/>
          </p:nvSpPr>
          <p:spPr>
            <a:xfrm>
              <a:off x="1158701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>
              <a:extLst>
                <a:ext uri="{FF2B5EF4-FFF2-40B4-BE49-F238E27FC236}">
                  <a16:creationId xmlns:a16="http://schemas.microsoft.com/office/drawing/2014/main" id="{184AB6D8-9C5C-4140-9F29-B51D45B8352A}"/>
                </a:ext>
              </a:extLst>
            </p:cNvPr>
            <p:cNvSpPr/>
            <p:nvPr/>
          </p:nvSpPr>
          <p:spPr>
            <a:xfrm>
              <a:off x="1335384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5EB49D75-1A4B-49AC-AA1C-ED7FB0210EB7}"/>
                </a:ext>
              </a:extLst>
            </p:cNvPr>
            <p:cNvSpPr/>
            <p:nvPr/>
          </p:nvSpPr>
          <p:spPr>
            <a:xfrm>
              <a:off x="1512068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4C3ADA73-5D22-4769-8A1F-DAE51AA8F7D9}"/>
                </a:ext>
              </a:extLst>
            </p:cNvPr>
            <p:cNvSpPr/>
            <p:nvPr/>
          </p:nvSpPr>
          <p:spPr>
            <a:xfrm>
              <a:off x="1688751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2111A09D-05B1-4BDC-B822-5B5BCFB0EE4A}"/>
                </a:ext>
              </a:extLst>
            </p:cNvPr>
            <p:cNvSpPr/>
            <p:nvPr/>
          </p:nvSpPr>
          <p:spPr>
            <a:xfrm>
              <a:off x="1865435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>
              <a:extLst>
                <a:ext uri="{FF2B5EF4-FFF2-40B4-BE49-F238E27FC236}">
                  <a16:creationId xmlns:a16="http://schemas.microsoft.com/office/drawing/2014/main" id="{3D3DBFB6-6B15-41C4-8DF9-A54F2E3970DF}"/>
                </a:ext>
              </a:extLst>
            </p:cNvPr>
            <p:cNvSpPr/>
            <p:nvPr/>
          </p:nvSpPr>
          <p:spPr>
            <a:xfrm>
              <a:off x="2042118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>
              <a:extLst>
                <a:ext uri="{FF2B5EF4-FFF2-40B4-BE49-F238E27FC236}">
                  <a16:creationId xmlns:a16="http://schemas.microsoft.com/office/drawing/2014/main" id="{DD6AABB3-0ABD-47FD-B990-C9C0E7042DF8}"/>
                </a:ext>
              </a:extLst>
            </p:cNvPr>
            <p:cNvSpPr/>
            <p:nvPr/>
          </p:nvSpPr>
          <p:spPr>
            <a:xfrm>
              <a:off x="2218802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>
              <a:extLst>
                <a:ext uri="{FF2B5EF4-FFF2-40B4-BE49-F238E27FC236}">
                  <a16:creationId xmlns:a16="http://schemas.microsoft.com/office/drawing/2014/main" id="{C38DAA42-BD4B-4039-B381-A10AD41E671F}"/>
                </a:ext>
              </a:extLst>
            </p:cNvPr>
            <p:cNvSpPr/>
            <p:nvPr/>
          </p:nvSpPr>
          <p:spPr>
            <a:xfrm>
              <a:off x="2395485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>
              <a:extLst>
                <a:ext uri="{FF2B5EF4-FFF2-40B4-BE49-F238E27FC236}">
                  <a16:creationId xmlns:a16="http://schemas.microsoft.com/office/drawing/2014/main" id="{18D069B4-03C1-4DB3-BF4C-5C96CFE55DB8}"/>
                </a:ext>
              </a:extLst>
            </p:cNvPr>
            <p:cNvSpPr/>
            <p:nvPr/>
          </p:nvSpPr>
          <p:spPr>
            <a:xfrm>
              <a:off x="2572169" y="2581589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>
              <a:extLst>
                <a:ext uri="{FF2B5EF4-FFF2-40B4-BE49-F238E27FC236}">
                  <a16:creationId xmlns:a16="http://schemas.microsoft.com/office/drawing/2014/main" id="{45468570-10F4-45C0-B8C2-CF28F3FB39AE}"/>
                </a:ext>
              </a:extLst>
            </p:cNvPr>
            <p:cNvSpPr/>
            <p:nvPr/>
          </p:nvSpPr>
          <p:spPr>
            <a:xfrm>
              <a:off x="628650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15D8B5D6-72E8-4B23-A0CF-39160C8BC1D1}"/>
                </a:ext>
              </a:extLst>
            </p:cNvPr>
            <p:cNvSpPr/>
            <p:nvPr/>
          </p:nvSpPr>
          <p:spPr>
            <a:xfrm>
              <a:off x="805333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>
              <a:extLst>
                <a:ext uri="{FF2B5EF4-FFF2-40B4-BE49-F238E27FC236}">
                  <a16:creationId xmlns:a16="http://schemas.microsoft.com/office/drawing/2014/main" id="{E3B8ABF6-2950-454A-9B84-1CAE92121157}"/>
                </a:ext>
              </a:extLst>
            </p:cNvPr>
            <p:cNvSpPr/>
            <p:nvPr/>
          </p:nvSpPr>
          <p:spPr>
            <a:xfrm>
              <a:off x="982017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389188B7-5C76-4666-9E58-CFE24A70F96A}"/>
                </a:ext>
              </a:extLst>
            </p:cNvPr>
            <p:cNvSpPr/>
            <p:nvPr/>
          </p:nvSpPr>
          <p:spPr>
            <a:xfrm>
              <a:off x="1158701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>
              <a:extLst>
                <a:ext uri="{FF2B5EF4-FFF2-40B4-BE49-F238E27FC236}">
                  <a16:creationId xmlns:a16="http://schemas.microsoft.com/office/drawing/2014/main" id="{CC035F64-DCBD-4008-AB87-880A5F020592}"/>
                </a:ext>
              </a:extLst>
            </p:cNvPr>
            <p:cNvSpPr/>
            <p:nvPr/>
          </p:nvSpPr>
          <p:spPr>
            <a:xfrm>
              <a:off x="1335384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>
              <a:extLst>
                <a:ext uri="{FF2B5EF4-FFF2-40B4-BE49-F238E27FC236}">
                  <a16:creationId xmlns:a16="http://schemas.microsoft.com/office/drawing/2014/main" id="{9167D22C-82AE-42EC-A73D-DBE35F25BD82}"/>
                </a:ext>
              </a:extLst>
            </p:cNvPr>
            <p:cNvSpPr/>
            <p:nvPr/>
          </p:nvSpPr>
          <p:spPr>
            <a:xfrm>
              <a:off x="1512068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>
              <a:extLst>
                <a:ext uri="{FF2B5EF4-FFF2-40B4-BE49-F238E27FC236}">
                  <a16:creationId xmlns:a16="http://schemas.microsoft.com/office/drawing/2014/main" id="{B2ECE59E-FC96-4B73-9752-7CCF8D999B47}"/>
                </a:ext>
              </a:extLst>
            </p:cNvPr>
            <p:cNvSpPr/>
            <p:nvPr/>
          </p:nvSpPr>
          <p:spPr>
            <a:xfrm>
              <a:off x="1688751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>
              <a:extLst>
                <a:ext uri="{FF2B5EF4-FFF2-40B4-BE49-F238E27FC236}">
                  <a16:creationId xmlns:a16="http://schemas.microsoft.com/office/drawing/2014/main" id="{9773661A-87BF-410E-BF58-5979A4C0D50E}"/>
                </a:ext>
              </a:extLst>
            </p:cNvPr>
            <p:cNvSpPr/>
            <p:nvPr/>
          </p:nvSpPr>
          <p:spPr>
            <a:xfrm>
              <a:off x="1865435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>
              <a:extLst>
                <a:ext uri="{FF2B5EF4-FFF2-40B4-BE49-F238E27FC236}">
                  <a16:creationId xmlns:a16="http://schemas.microsoft.com/office/drawing/2014/main" id="{6D70C333-1F73-4EA9-83B6-0D5BB2CA2544}"/>
                </a:ext>
              </a:extLst>
            </p:cNvPr>
            <p:cNvSpPr/>
            <p:nvPr/>
          </p:nvSpPr>
          <p:spPr>
            <a:xfrm>
              <a:off x="2042118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063BE0AA-8920-4FC3-96A9-8C1D68ED650D}"/>
                </a:ext>
              </a:extLst>
            </p:cNvPr>
            <p:cNvSpPr/>
            <p:nvPr/>
          </p:nvSpPr>
          <p:spPr>
            <a:xfrm>
              <a:off x="2218802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>
              <a:extLst>
                <a:ext uri="{FF2B5EF4-FFF2-40B4-BE49-F238E27FC236}">
                  <a16:creationId xmlns:a16="http://schemas.microsoft.com/office/drawing/2014/main" id="{44FD7CBA-C4FB-4F19-9AD6-E7070D049E50}"/>
                </a:ext>
              </a:extLst>
            </p:cNvPr>
            <p:cNvSpPr/>
            <p:nvPr/>
          </p:nvSpPr>
          <p:spPr>
            <a:xfrm>
              <a:off x="2395485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>
              <a:extLst>
                <a:ext uri="{FF2B5EF4-FFF2-40B4-BE49-F238E27FC236}">
                  <a16:creationId xmlns:a16="http://schemas.microsoft.com/office/drawing/2014/main" id="{72C53D6D-E453-45A3-8DD0-3BBF6DF42E88}"/>
                </a:ext>
              </a:extLst>
            </p:cNvPr>
            <p:cNvSpPr/>
            <p:nvPr/>
          </p:nvSpPr>
          <p:spPr>
            <a:xfrm>
              <a:off x="2572169" y="284410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>
              <a:extLst>
                <a:ext uri="{FF2B5EF4-FFF2-40B4-BE49-F238E27FC236}">
                  <a16:creationId xmlns:a16="http://schemas.microsoft.com/office/drawing/2014/main" id="{B99CC9FE-DA9E-43E7-9F30-F99018AA6688}"/>
                </a:ext>
              </a:extLst>
            </p:cNvPr>
            <p:cNvSpPr/>
            <p:nvPr/>
          </p:nvSpPr>
          <p:spPr>
            <a:xfrm>
              <a:off x="628650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>
              <a:extLst>
                <a:ext uri="{FF2B5EF4-FFF2-40B4-BE49-F238E27FC236}">
                  <a16:creationId xmlns:a16="http://schemas.microsoft.com/office/drawing/2014/main" id="{990D510D-400A-4BFE-91C5-524B00C40FB5}"/>
                </a:ext>
              </a:extLst>
            </p:cNvPr>
            <p:cNvSpPr/>
            <p:nvPr/>
          </p:nvSpPr>
          <p:spPr>
            <a:xfrm>
              <a:off x="805333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>
              <a:extLst>
                <a:ext uri="{FF2B5EF4-FFF2-40B4-BE49-F238E27FC236}">
                  <a16:creationId xmlns:a16="http://schemas.microsoft.com/office/drawing/2014/main" id="{65F38C72-87EF-4B75-986C-BB33A3BAD11C}"/>
                </a:ext>
              </a:extLst>
            </p:cNvPr>
            <p:cNvSpPr/>
            <p:nvPr/>
          </p:nvSpPr>
          <p:spPr>
            <a:xfrm>
              <a:off x="982017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>
              <a:extLst>
                <a:ext uri="{FF2B5EF4-FFF2-40B4-BE49-F238E27FC236}">
                  <a16:creationId xmlns:a16="http://schemas.microsoft.com/office/drawing/2014/main" id="{B65447C4-8643-4E0C-A9DC-F6D8AA5D0762}"/>
                </a:ext>
              </a:extLst>
            </p:cNvPr>
            <p:cNvSpPr/>
            <p:nvPr/>
          </p:nvSpPr>
          <p:spPr>
            <a:xfrm>
              <a:off x="1158701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>
              <a:extLst>
                <a:ext uri="{FF2B5EF4-FFF2-40B4-BE49-F238E27FC236}">
                  <a16:creationId xmlns:a16="http://schemas.microsoft.com/office/drawing/2014/main" id="{5A580AB2-0BCA-4A5F-89A9-C5B13B2980D9}"/>
                </a:ext>
              </a:extLst>
            </p:cNvPr>
            <p:cNvSpPr/>
            <p:nvPr/>
          </p:nvSpPr>
          <p:spPr>
            <a:xfrm>
              <a:off x="1335384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8F097EC7-220C-416C-8B11-C2849A4AFDDC}"/>
                </a:ext>
              </a:extLst>
            </p:cNvPr>
            <p:cNvSpPr/>
            <p:nvPr/>
          </p:nvSpPr>
          <p:spPr>
            <a:xfrm>
              <a:off x="1512068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>
              <a:extLst>
                <a:ext uri="{FF2B5EF4-FFF2-40B4-BE49-F238E27FC236}">
                  <a16:creationId xmlns:a16="http://schemas.microsoft.com/office/drawing/2014/main" id="{8A423923-A8A9-4FF8-B50C-AE998DB3D0C3}"/>
                </a:ext>
              </a:extLst>
            </p:cNvPr>
            <p:cNvSpPr/>
            <p:nvPr/>
          </p:nvSpPr>
          <p:spPr>
            <a:xfrm>
              <a:off x="1688751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E7990D1E-C7DA-4D56-8306-5353423F38C6}"/>
                </a:ext>
              </a:extLst>
            </p:cNvPr>
            <p:cNvSpPr/>
            <p:nvPr/>
          </p:nvSpPr>
          <p:spPr>
            <a:xfrm>
              <a:off x="1865435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>
              <a:extLst>
                <a:ext uri="{FF2B5EF4-FFF2-40B4-BE49-F238E27FC236}">
                  <a16:creationId xmlns:a16="http://schemas.microsoft.com/office/drawing/2014/main" id="{A492C81E-098C-4558-B617-1FEBCFAB5701}"/>
                </a:ext>
              </a:extLst>
            </p:cNvPr>
            <p:cNvSpPr/>
            <p:nvPr/>
          </p:nvSpPr>
          <p:spPr>
            <a:xfrm>
              <a:off x="2042118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>
              <a:extLst>
                <a:ext uri="{FF2B5EF4-FFF2-40B4-BE49-F238E27FC236}">
                  <a16:creationId xmlns:a16="http://schemas.microsoft.com/office/drawing/2014/main" id="{1241A944-D6F8-45A4-93AF-B0C609B97152}"/>
                </a:ext>
              </a:extLst>
            </p:cNvPr>
            <p:cNvSpPr/>
            <p:nvPr/>
          </p:nvSpPr>
          <p:spPr>
            <a:xfrm>
              <a:off x="2218802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94A52191-52A3-4D3F-889E-6A4509AEE4A6}"/>
                </a:ext>
              </a:extLst>
            </p:cNvPr>
            <p:cNvSpPr/>
            <p:nvPr/>
          </p:nvSpPr>
          <p:spPr>
            <a:xfrm>
              <a:off x="2395485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CD06E3BC-BC0D-49BF-B74A-813F9D491D4C}"/>
                </a:ext>
              </a:extLst>
            </p:cNvPr>
            <p:cNvSpPr/>
            <p:nvPr/>
          </p:nvSpPr>
          <p:spPr>
            <a:xfrm>
              <a:off x="2572169" y="310661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BE96058F-C698-4BAE-872D-1EEF22DF9048}"/>
                </a:ext>
              </a:extLst>
            </p:cNvPr>
            <p:cNvSpPr/>
            <p:nvPr/>
          </p:nvSpPr>
          <p:spPr>
            <a:xfrm>
              <a:off x="628650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ED4ECFC6-29F1-43FD-AD94-EC153871B521}"/>
                </a:ext>
              </a:extLst>
            </p:cNvPr>
            <p:cNvSpPr/>
            <p:nvPr/>
          </p:nvSpPr>
          <p:spPr>
            <a:xfrm>
              <a:off x="805333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>
              <a:extLst>
                <a:ext uri="{FF2B5EF4-FFF2-40B4-BE49-F238E27FC236}">
                  <a16:creationId xmlns:a16="http://schemas.microsoft.com/office/drawing/2014/main" id="{84D50B74-A8B5-4105-889C-41337962167A}"/>
                </a:ext>
              </a:extLst>
            </p:cNvPr>
            <p:cNvSpPr/>
            <p:nvPr/>
          </p:nvSpPr>
          <p:spPr>
            <a:xfrm>
              <a:off x="982017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2EDD50CE-EC2C-4AB8-A6F0-4B6AB708181B}"/>
                </a:ext>
              </a:extLst>
            </p:cNvPr>
            <p:cNvSpPr/>
            <p:nvPr/>
          </p:nvSpPr>
          <p:spPr>
            <a:xfrm>
              <a:off x="1158701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F5ECCC99-6ED1-45C1-84F9-667B26576E7C}"/>
                </a:ext>
              </a:extLst>
            </p:cNvPr>
            <p:cNvSpPr/>
            <p:nvPr/>
          </p:nvSpPr>
          <p:spPr>
            <a:xfrm>
              <a:off x="1335384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B6E1BE42-F652-42EE-B738-3632C9E946B3}"/>
                </a:ext>
              </a:extLst>
            </p:cNvPr>
            <p:cNvSpPr/>
            <p:nvPr/>
          </p:nvSpPr>
          <p:spPr>
            <a:xfrm>
              <a:off x="1512068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8970B240-EBFA-4149-AB0C-59569DC48526}"/>
                </a:ext>
              </a:extLst>
            </p:cNvPr>
            <p:cNvSpPr/>
            <p:nvPr/>
          </p:nvSpPr>
          <p:spPr>
            <a:xfrm>
              <a:off x="1688751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F6BBBBB2-4BBB-450B-87EB-47CFAC4720CD}"/>
                </a:ext>
              </a:extLst>
            </p:cNvPr>
            <p:cNvSpPr/>
            <p:nvPr/>
          </p:nvSpPr>
          <p:spPr>
            <a:xfrm>
              <a:off x="1865435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589FD8FE-B314-4813-AD42-695C5A349181}"/>
                </a:ext>
              </a:extLst>
            </p:cNvPr>
            <p:cNvSpPr/>
            <p:nvPr/>
          </p:nvSpPr>
          <p:spPr>
            <a:xfrm>
              <a:off x="2042118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CF951E6E-B765-4252-B6EF-0CF3283D1273}"/>
                </a:ext>
              </a:extLst>
            </p:cNvPr>
            <p:cNvSpPr/>
            <p:nvPr/>
          </p:nvSpPr>
          <p:spPr>
            <a:xfrm>
              <a:off x="2218802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>
              <a:extLst>
                <a:ext uri="{FF2B5EF4-FFF2-40B4-BE49-F238E27FC236}">
                  <a16:creationId xmlns:a16="http://schemas.microsoft.com/office/drawing/2014/main" id="{013741BD-1655-44AA-BA40-13383364281A}"/>
                </a:ext>
              </a:extLst>
            </p:cNvPr>
            <p:cNvSpPr/>
            <p:nvPr/>
          </p:nvSpPr>
          <p:spPr>
            <a:xfrm>
              <a:off x="2395485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5F2F1D75-8B9D-4699-8562-EE50BCABEAE5}"/>
                </a:ext>
              </a:extLst>
            </p:cNvPr>
            <p:cNvSpPr/>
            <p:nvPr/>
          </p:nvSpPr>
          <p:spPr>
            <a:xfrm>
              <a:off x="2572169" y="336912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>
              <a:extLst>
                <a:ext uri="{FF2B5EF4-FFF2-40B4-BE49-F238E27FC236}">
                  <a16:creationId xmlns:a16="http://schemas.microsoft.com/office/drawing/2014/main" id="{4D94239D-679B-4D84-B6F6-37A26E4ADF79}"/>
                </a:ext>
              </a:extLst>
            </p:cNvPr>
            <p:cNvSpPr/>
            <p:nvPr/>
          </p:nvSpPr>
          <p:spPr>
            <a:xfrm>
              <a:off x="628650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>
              <a:extLst>
                <a:ext uri="{FF2B5EF4-FFF2-40B4-BE49-F238E27FC236}">
                  <a16:creationId xmlns:a16="http://schemas.microsoft.com/office/drawing/2014/main" id="{E49A6279-A8A4-4537-B94E-702C0723592B}"/>
                </a:ext>
              </a:extLst>
            </p:cNvPr>
            <p:cNvSpPr/>
            <p:nvPr/>
          </p:nvSpPr>
          <p:spPr>
            <a:xfrm>
              <a:off x="805333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>
              <a:extLst>
                <a:ext uri="{FF2B5EF4-FFF2-40B4-BE49-F238E27FC236}">
                  <a16:creationId xmlns:a16="http://schemas.microsoft.com/office/drawing/2014/main" id="{B1CEF8B2-B8AC-43C4-993C-45BBF02D08A5}"/>
                </a:ext>
              </a:extLst>
            </p:cNvPr>
            <p:cNvSpPr/>
            <p:nvPr/>
          </p:nvSpPr>
          <p:spPr>
            <a:xfrm>
              <a:off x="982017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>
              <a:extLst>
                <a:ext uri="{FF2B5EF4-FFF2-40B4-BE49-F238E27FC236}">
                  <a16:creationId xmlns:a16="http://schemas.microsoft.com/office/drawing/2014/main" id="{32C40852-E2CF-44BD-8B15-F0B4398C2394}"/>
                </a:ext>
              </a:extLst>
            </p:cNvPr>
            <p:cNvSpPr/>
            <p:nvPr/>
          </p:nvSpPr>
          <p:spPr>
            <a:xfrm>
              <a:off x="1158701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>
              <a:extLst>
                <a:ext uri="{FF2B5EF4-FFF2-40B4-BE49-F238E27FC236}">
                  <a16:creationId xmlns:a16="http://schemas.microsoft.com/office/drawing/2014/main" id="{483B098A-45E9-4162-B499-D2C009169AF8}"/>
                </a:ext>
              </a:extLst>
            </p:cNvPr>
            <p:cNvSpPr/>
            <p:nvPr/>
          </p:nvSpPr>
          <p:spPr>
            <a:xfrm>
              <a:off x="1335384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>
              <a:extLst>
                <a:ext uri="{FF2B5EF4-FFF2-40B4-BE49-F238E27FC236}">
                  <a16:creationId xmlns:a16="http://schemas.microsoft.com/office/drawing/2014/main" id="{51C21821-59E5-48A3-93B5-7DB98B34E4D5}"/>
                </a:ext>
              </a:extLst>
            </p:cNvPr>
            <p:cNvSpPr/>
            <p:nvPr/>
          </p:nvSpPr>
          <p:spPr>
            <a:xfrm>
              <a:off x="1512068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>
              <a:extLst>
                <a:ext uri="{FF2B5EF4-FFF2-40B4-BE49-F238E27FC236}">
                  <a16:creationId xmlns:a16="http://schemas.microsoft.com/office/drawing/2014/main" id="{A270C5B1-C1D5-4CEB-88FF-C8F993353B63}"/>
                </a:ext>
              </a:extLst>
            </p:cNvPr>
            <p:cNvSpPr/>
            <p:nvPr/>
          </p:nvSpPr>
          <p:spPr>
            <a:xfrm>
              <a:off x="1688751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>
              <a:extLst>
                <a:ext uri="{FF2B5EF4-FFF2-40B4-BE49-F238E27FC236}">
                  <a16:creationId xmlns:a16="http://schemas.microsoft.com/office/drawing/2014/main" id="{F9696C57-28BA-4CD8-A91F-834A9B234CA4}"/>
                </a:ext>
              </a:extLst>
            </p:cNvPr>
            <p:cNvSpPr/>
            <p:nvPr/>
          </p:nvSpPr>
          <p:spPr>
            <a:xfrm>
              <a:off x="1865435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id="{1A557222-5EE7-4F58-8684-7A8ED39652C5}"/>
                </a:ext>
              </a:extLst>
            </p:cNvPr>
            <p:cNvSpPr/>
            <p:nvPr/>
          </p:nvSpPr>
          <p:spPr>
            <a:xfrm>
              <a:off x="2042118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id="{9C049D48-A16E-491F-928C-FC22D38EAB19}"/>
                </a:ext>
              </a:extLst>
            </p:cNvPr>
            <p:cNvSpPr/>
            <p:nvPr/>
          </p:nvSpPr>
          <p:spPr>
            <a:xfrm>
              <a:off x="2218802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FCE9C6CE-AFA2-4653-B394-ACE35F045889}"/>
                </a:ext>
              </a:extLst>
            </p:cNvPr>
            <p:cNvSpPr/>
            <p:nvPr/>
          </p:nvSpPr>
          <p:spPr>
            <a:xfrm>
              <a:off x="2395485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id="{657BE78B-4B5A-421A-88E4-2C35C1CD7E46}"/>
                </a:ext>
              </a:extLst>
            </p:cNvPr>
            <p:cNvSpPr/>
            <p:nvPr/>
          </p:nvSpPr>
          <p:spPr>
            <a:xfrm>
              <a:off x="2572169" y="3631642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id="{21A39780-87AB-432A-98FE-DDF988C94D08}"/>
                </a:ext>
              </a:extLst>
            </p:cNvPr>
            <p:cNvSpPr/>
            <p:nvPr/>
          </p:nvSpPr>
          <p:spPr>
            <a:xfrm>
              <a:off x="628650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id="{19127CA0-989F-4708-BC3F-7EDA3A3385B9}"/>
                </a:ext>
              </a:extLst>
            </p:cNvPr>
            <p:cNvSpPr/>
            <p:nvPr/>
          </p:nvSpPr>
          <p:spPr>
            <a:xfrm>
              <a:off x="805333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id="{A9019DC5-913A-4350-9E06-140A6D5C514A}"/>
                </a:ext>
              </a:extLst>
            </p:cNvPr>
            <p:cNvSpPr/>
            <p:nvPr/>
          </p:nvSpPr>
          <p:spPr>
            <a:xfrm>
              <a:off x="982017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id="{55652DAA-A762-44A3-B593-EC3E6CABDCAA}"/>
                </a:ext>
              </a:extLst>
            </p:cNvPr>
            <p:cNvSpPr/>
            <p:nvPr/>
          </p:nvSpPr>
          <p:spPr>
            <a:xfrm>
              <a:off x="1158701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>
              <a:extLst>
                <a:ext uri="{FF2B5EF4-FFF2-40B4-BE49-F238E27FC236}">
                  <a16:creationId xmlns:a16="http://schemas.microsoft.com/office/drawing/2014/main" id="{05B63F0E-9769-477C-87F6-E64C6428AB5D}"/>
                </a:ext>
              </a:extLst>
            </p:cNvPr>
            <p:cNvSpPr/>
            <p:nvPr/>
          </p:nvSpPr>
          <p:spPr>
            <a:xfrm>
              <a:off x="1335384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>
              <a:extLst>
                <a:ext uri="{FF2B5EF4-FFF2-40B4-BE49-F238E27FC236}">
                  <a16:creationId xmlns:a16="http://schemas.microsoft.com/office/drawing/2014/main" id="{3C8A2B20-7E45-4E08-826E-DCD953C73A47}"/>
                </a:ext>
              </a:extLst>
            </p:cNvPr>
            <p:cNvSpPr/>
            <p:nvPr/>
          </p:nvSpPr>
          <p:spPr>
            <a:xfrm>
              <a:off x="1512068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>
              <a:extLst>
                <a:ext uri="{FF2B5EF4-FFF2-40B4-BE49-F238E27FC236}">
                  <a16:creationId xmlns:a16="http://schemas.microsoft.com/office/drawing/2014/main" id="{BF3BACA3-13D9-4884-BA24-AAF448145145}"/>
                </a:ext>
              </a:extLst>
            </p:cNvPr>
            <p:cNvSpPr/>
            <p:nvPr/>
          </p:nvSpPr>
          <p:spPr>
            <a:xfrm>
              <a:off x="1688751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>
              <a:extLst>
                <a:ext uri="{FF2B5EF4-FFF2-40B4-BE49-F238E27FC236}">
                  <a16:creationId xmlns:a16="http://schemas.microsoft.com/office/drawing/2014/main" id="{6BDDA67F-A976-4ED5-97B3-F5ECEA2F7EC0}"/>
                </a:ext>
              </a:extLst>
            </p:cNvPr>
            <p:cNvSpPr/>
            <p:nvPr/>
          </p:nvSpPr>
          <p:spPr>
            <a:xfrm>
              <a:off x="1865435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>
              <a:extLst>
                <a:ext uri="{FF2B5EF4-FFF2-40B4-BE49-F238E27FC236}">
                  <a16:creationId xmlns:a16="http://schemas.microsoft.com/office/drawing/2014/main" id="{768620AD-E443-4795-873B-1F91C8095CB1}"/>
                </a:ext>
              </a:extLst>
            </p:cNvPr>
            <p:cNvSpPr/>
            <p:nvPr/>
          </p:nvSpPr>
          <p:spPr>
            <a:xfrm>
              <a:off x="2042118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>
              <a:extLst>
                <a:ext uri="{FF2B5EF4-FFF2-40B4-BE49-F238E27FC236}">
                  <a16:creationId xmlns:a16="http://schemas.microsoft.com/office/drawing/2014/main" id="{6874BEA9-E5E1-4FAE-A70E-3CD053BA53F4}"/>
                </a:ext>
              </a:extLst>
            </p:cNvPr>
            <p:cNvSpPr/>
            <p:nvPr/>
          </p:nvSpPr>
          <p:spPr>
            <a:xfrm>
              <a:off x="2218802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>
              <a:extLst>
                <a:ext uri="{FF2B5EF4-FFF2-40B4-BE49-F238E27FC236}">
                  <a16:creationId xmlns:a16="http://schemas.microsoft.com/office/drawing/2014/main" id="{3C68C6FF-7781-444B-9D5E-91EFFF1329C2}"/>
                </a:ext>
              </a:extLst>
            </p:cNvPr>
            <p:cNvSpPr/>
            <p:nvPr/>
          </p:nvSpPr>
          <p:spPr>
            <a:xfrm>
              <a:off x="2395485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>
              <a:extLst>
                <a:ext uri="{FF2B5EF4-FFF2-40B4-BE49-F238E27FC236}">
                  <a16:creationId xmlns:a16="http://schemas.microsoft.com/office/drawing/2014/main" id="{AA28E9E9-37F7-4E28-A49F-26111752036B}"/>
                </a:ext>
              </a:extLst>
            </p:cNvPr>
            <p:cNvSpPr/>
            <p:nvPr/>
          </p:nvSpPr>
          <p:spPr>
            <a:xfrm>
              <a:off x="2572169" y="3894155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>
              <a:extLst>
                <a:ext uri="{FF2B5EF4-FFF2-40B4-BE49-F238E27FC236}">
                  <a16:creationId xmlns:a16="http://schemas.microsoft.com/office/drawing/2014/main" id="{AD229CE6-AEEB-4EB7-AE45-ABA702ACAFB5}"/>
                </a:ext>
              </a:extLst>
            </p:cNvPr>
            <p:cNvSpPr/>
            <p:nvPr/>
          </p:nvSpPr>
          <p:spPr>
            <a:xfrm>
              <a:off x="628650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>
              <a:extLst>
                <a:ext uri="{FF2B5EF4-FFF2-40B4-BE49-F238E27FC236}">
                  <a16:creationId xmlns:a16="http://schemas.microsoft.com/office/drawing/2014/main" id="{26224F1D-C355-4257-87C7-831686B969B1}"/>
                </a:ext>
              </a:extLst>
            </p:cNvPr>
            <p:cNvSpPr/>
            <p:nvPr/>
          </p:nvSpPr>
          <p:spPr>
            <a:xfrm>
              <a:off x="805333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>
              <a:extLst>
                <a:ext uri="{FF2B5EF4-FFF2-40B4-BE49-F238E27FC236}">
                  <a16:creationId xmlns:a16="http://schemas.microsoft.com/office/drawing/2014/main" id="{8B2736CB-25BE-4906-8741-2B645F16CD29}"/>
                </a:ext>
              </a:extLst>
            </p:cNvPr>
            <p:cNvSpPr/>
            <p:nvPr/>
          </p:nvSpPr>
          <p:spPr>
            <a:xfrm>
              <a:off x="982017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>
              <a:extLst>
                <a:ext uri="{FF2B5EF4-FFF2-40B4-BE49-F238E27FC236}">
                  <a16:creationId xmlns:a16="http://schemas.microsoft.com/office/drawing/2014/main" id="{9391C11B-18D4-4A56-BADF-FCFCD952232E}"/>
                </a:ext>
              </a:extLst>
            </p:cNvPr>
            <p:cNvSpPr/>
            <p:nvPr/>
          </p:nvSpPr>
          <p:spPr>
            <a:xfrm>
              <a:off x="1158701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>
              <a:extLst>
                <a:ext uri="{FF2B5EF4-FFF2-40B4-BE49-F238E27FC236}">
                  <a16:creationId xmlns:a16="http://schemas.microsoft.com/office/drawing/2014/main" id="{EB535FC3-4C47-4849-B750-9DC860649678}"/>
                </a:ext>
              </a:extLst>
            </p:cNvPr>
            <p:cNvSpPr/>
            <p:nvPr/>
          </p:nvSpPr>
          <p:spPr>
            <a:xfrm>
              <a:off x="1335384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椭圆 518">
              <a:extLst>
                <a:ext uri="{FF2B5EF4-FFF2-40B4-BE49-F238E27FC236}">
                  <a16:creationId xmlns:a16="http://schemas.microsoft.com/office/drawing/2014/main" id="{6D155795-8EDB-4E24-BEC6-03ACE282488A}"/>
                </a:ext>
              </a:extLst>
            </p:cNvPr>
            <p:cNvSpPr/>
            <p:nvPr/>
          </p:nvSpPr>
          <p:spPr>
            <a:xfrm>
              <a:off x="1512068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>
              <a:extLst>
                <a:ext uri="{FF2B5EF4-FFF2-40B4-BE49-F238E27FC236}">
                  <a16:creationId xmlns:a16="http://schemas.microsoft.com/office/drawing/2014/main" id="{CACB61AF-EB50-48C7-B1F4-78622CA2E67A}"/>
                </a:ext>
              </a:extLst>
            </p:cNvPr>
            <p:cNvSpPr/>
            <p:nvPr/>
          </p:nvSpPr>
          <p:spPr>
            <a:xfrm>
              <a:off x="1688751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>
              <a:extLst>
                <a:ext uri="{FF2B5EF4-FFF2-40B4-BE49-F238E27FC236}">
                  <a16:creationId xmlns:a16="http://schemas.microsoft.com/office/drawing/2014/main" id="{5EAA3B0F-EE5F-4260-BA7C-61EE6EDF870C}"/>
                </a:ext>
              </a:extLst>
            </p:cNvPr>
            <p:cNvSpPr/>
            <p:nvPr/>
          </p:nvSpPr>
          <p:spPr>
            <a:xfrm>
              <a:off x="1865435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>
              <a:extLst>
                <a:ext uri="{FF2B5EF4-FFF2-40B4-BE49-F238E27FC236}">
                  <a16:creationId xmlns:a16="http://schemas.microsoft.com/office/drawing/2014/main" id="{E011E7FA-BC3B-42C0-845A-BA81D473F14A}"/>
                </a:ext>
              </a:extLst>
            </p:cNvPr>
            <p:cNvSpPr/>
            <p:nvPr/>
          </p:nvSpPr>
          <p:spPr>
            <a:xfrm>
              <a:off x="2042118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>
              <a:extLst>
                <a:ext uri="{FF2B5EF4-FFF2-40B4-BE49-F238E27FC236}">
                  <a16:creationId xmlns:a16="http://schemas.microsoft.com/office/drawing/2014/main" id="{9AE59AF8-B57C-428C-9C33-51419B437A7F}"/>
                </a:ext>
              </a:extLst>
            </p:cNvPr>
            <p:cNvSpPr/>
            <p:nvPr/>
          </p:nvSpPr>
          <p:spPr>
            <a:xfrm>
              <a:off x="2218802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>
              <a:extLst>
                <a:ext uri="{FF2B5EF4-FFF2-40B4-BE49-F238E27FC236}">
                  <a16:creationId xmlns:a16="http://schemas.microsoft.com/office/drawing/2014/main" id="{E0E9BF66-A6EC-416D-8569-FC33CC29D1F4}"/>
                </a:ext>
              </a:extLst>
            </p:cNvPr>
            <p:cNvSpPr/>
            <p:nvPr/>
          </p:nvSpPr>
          <p:spPr>
            <a:xfrm>
              <a:off x="2395485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>
              <a:extLst>
                <a:ext uri="{FF2B5EF4-FFF2-40B4-BE49-F238E27FC236}">
                  <a16:creationId xmlns:a16="http://schemas.microsoft.com/office/drawing/2014/main" id="{3E01B50A-FF46-4DC3-B5A7-2DB1307CD87B}"/>
                </a:ext>
              </a:extLst>
            </p:cNvPr>
            <p:cNvSpPr/>
            <p:nvPr/>
          </p:nvSpPr>
          <p:spPr>
            <a:xfrm>
              <a:off x="2572169" y="415666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椭圆 525">
              <a:extLst>
                <a:ext uri="{FF2B5EF4-FFF2-40B4-BE49-F238E27FC236}">
                  <a16:creationId xmlns:a16="http://schemas.microsoft.com/office/drawing/2014/main" id="{2D18F9F3-363D-4BCB-850E-01179FD3D16A}"/>
                </a:ext>
              </a:extLst>
            </p:cNvPr>
            <p:cNvSpPr/>
            <p:nvPr/>
          </p:nvSpPr>
          <p:spPr>
            <a:xfrm>
              <a:off x="628650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>
              <a:extLst>
                <a:ext uri="{FF2B5EF4-FFF2-40B4-BE49-F238E27FC236}">
                  <a16:creationId xmlns:a16="http://schemas.microsoft.com/office/drawing/2014/main" id="{938694D1-1113-444C-89CE-34EF197D8D7C}"/>
                </a:ext>
              </a:extLst>
            </p:cNvPr>
            <p:cNvSpPr/>
            <p:nvPr/>
          </p:nvSpPr>
          <p:spPr>
            <a:xfrm>
              <a:off x="805333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椭圆 527">
              <a:extLst>
                <a:ext uri="{FF2B5EF4-FFF2-40B4-BE49-F238E27FC236}">
                  <a16:creationId xmlns:a16="http://schemas.microsoft.com/office/drawing/2014/main" id="{D360A3DE-F755-49D9-96B2-0F4A704A1246}"/>
                </a:ext>
              </a:extLst>
            </p:cNvPr>
            <p:cNvSpPr/>
            <p:nvPr/>
          </p:nvSpPr>
          <p:spPr>
            <a:xfrm>
              <a:off x="982017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椭圆 528">
              <a:extLst>
                <a:ext uri="{FF2B5EF4-FFF2-40B4-BE49-F238E27FC236}">
                  <a16:creationId xmlns:a16="http://schemas.microsoft.com/office/drawing/2014/main" id="{F91A01A1-18F2-4098-A680-6444317546AF}"/>
                </a:ext>
              </a:extLst>
            </p:cNvPr>
            <p:cNvSpPr/>
            <p:nvPr/>
          </p:nvSpPr>
          <p:spPr>
            <a:xfrm>
              <a:off x="1158701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>
              <a:extLst>
                <a:ext uri="{FF2B5EF4-FFF2-40B4-BE49-F238E27FC236}">
                  <a16:creationId xmlns:a16="http://schemas.microsoft.com/office/drawing/2014/main" id="{70A49E30-6AAA-4D19-88DA-30CC2C4EB1C7}"/>
                </a:ext>
              </a:extLst>
            </p:cNvPr>
            <p:cNvSpPr/>
            <p:nvPr/>
          </p:nvSpPr>
          <p:spPr>
            <a:xfrm>
              <a:off x="1335384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>
              <a:extLst>
                <a:ext uri="{FF2B5EF4-FFF2-40B4-BE49-F238E27FC236}">
                  <a16:creationId xmlns:a16="http://schemas.microsoft.com/office/drawing/2014/main" id="{59F0EF81-09E0-4CC1-8B1D-C54B41973AD0}"/>
                </a:ext>
              </a:extLst>
            </p:cNvPr>
            <p:cNvSpPr/>
            <p:nvPr/>
          </p:nvSpPr>
          <p:spPr>
            <a:xfrm>
              <a:off x="1512068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>
              <a:extLst>
                <a:ext uri="{FF2B5EF4-FFF2-40B4-BE49-F238E27FC236}">
                  <a16:creationId xmlns:a16="http://schemas.microsoft.com/office/drawing/2014/main" id="{BB4F2327-63F9-4A4A-AE02-7E7200CD49E3}"/>
                </a:ext>
              </a:extLst>
            </p:cNvPr>
            <p:cNvSpPr/>
            <p:nvPr/>
          </p:nvSpPr>
          <p:spPr>
            <a:xfrm>
              <a:off x="1688751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>
              <a:extLst>
                <a:ext uri="{FF2B5EF4-FFF2-40B4-BE49-F238E27FC236}">
                  <a16:creationId xmlns:a16="http://schemas.microsoft.com/office/drawing/2014/main" id="{ED219C4A-82E1-4D8D-9EFC-0CCC0DA0BFFC}"/>
                </a:ext>
              </a:extLst>
            </p:cNvPr>
            <p:cNvSpPr/>
            <p:nvPr/>
          </p:nvSpPr>
          <p:spPr>
            <a:xfrm>
              <a:off x="1865435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椭圆 533">
              <a:extLst>
                <a:ext uri="{FF2B5EF4-FFF2-40B4-BE49-F238E27FC236}">
                  <a16:creationId xmlns:a16="http://schemas.microsoft.com/office/drawing/2014/main" id="{8AFED581-4BC7-4CBD-ABA9-42860BBE3F9D}"/>
                </a:ext>
              </a:extLst>
            </p:cNvPr>
            <p:cNvSpPr/>
            <p:nvPr/>
          </p:nvSpPr>
          <p:spPr>
            <a:xfrm>
              <a:off x="2042118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D3A50DFD-0800-44BB-A5C4-89898A76C43F}"/>
                </a:ext>
              </a:extLst>
            </p:cNvPr>
            <p:cNvSpPr/>
            <p:nvPr/>
          </p:nvSpPr>
          <p:spPr>
            <a:xfrm>
              <a:off x="2218802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>
              <a:extLst>
                <a:ext uri="{FF2B5EF4-FFF2-40B4-BE49-F238E27FC236}">
                  <a16:creationId xmlns:a16="http://schemas.microsoft.com/office/drawing/2014/main" id="{20F0B0FA-4E44-4422-85FC-D8FAA7F3D6CE}"/>
                </a:ext>
              </a:extLst>
            </p:cNvPr>
            <p:cNvSpPr/>
            <p:nvPr/>
          </p:nvSpPr>
          <p:spPr>
            <a:xfrm>
              <a:off x="2395485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6568B6BD-AD15-44DC-BF76-A1DC6F03B274}"/>
                </a:ext>
              </a:extLst>
            </p:cNvPr>
            <p:cNvSpPr/>
            <p:nvPr/>
          </p:nvSpPr>
          <p:spPr>
            <a:xfrm>
              <a:off x="2572169" y="441918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>
              <a:extLst>
                <a:ext uri="{FF2B5EF4-FFF2-40B4-BE49-F238E27FC236}">
                  <a16:creationId xmlns:a16="http://schemas.microsoft.com/office/drawing/2014/main" id="{AC89E730-8FED-43B3-AAE8-5B58A8C509B6}"/>
                </a:ext>
              </a:extLst>
            </p:cNvPr>
            <p:cNvSpPr/>
            <p:nvPr/>
          </p:nvSpPr>
          <p:spPr>
            <a:xfrm>
              <a:off x="628650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>
              <a:extLst>
                <a:ext uri="{FF2B5EF4-FFF2-40B4-BE49-F238E27FC236}">
                  <a16:creationId xmlns:a16="http://schemas.microsoft.com/office/drawing/2014/main" id="{B300D545-E372-484D-8844-D466DA3E7DCA}"/>
                </a:ext>
              </a:extLst>
            </p:cNvPr>
            <p:cNvSpPr/>
            <p:nvPr/>
          </p:nvSpPr>
          <p:spPr>
            <a:xfrm>
              <a:off x="805333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>
              <a:extLst>
                <a:ext uri="{FF2B5EF4-FFF2-40B4-BE49-F238E27FC236}">
                  <a16:creationId xmlns:a16="http://schemas.microsoft.com/office/drawing/2014/main" id="{18236437-67C4-4F40-A94A-65FC7CAD0939}"/>
                </a:ext>
              </a:extLst>
            </p:cNvPr>
            <p:cNvSpPr/>
            <p:nvPr/>
          </p:nvSpPr>
          <p:spPr>
            <a:xfrm>
              <a:off x="982017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>
              <a:extLst>
                <a:ext uri="{FF2B5EF4-FFF2-40B4-BE49-F238E27FC236}">
                  <a16:creationId xmlns:a16="http://schemas.microsoft.com/office/drawing/2014/main" id="{F9388E8D-B40A-45AB-9C97-C76CD587F5D5}"/>
                </a:ext>
              </a:extLst>
            </p:cNvPr>
            <p:cNvSpPr/>
            <p:nvPr/>
          </p:nvSpPr>
          <p:spPr>
            <a:xfrm>
              <a:off x="1158701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>
              <a:extLst>
                <a:ext uri="{FF2B5EF4-FFF2-40B4-BE49-F238E27FC236}">
                  <a16:creationId xmlns:a16="http://schemas.microsoft.com/office/drawing/2014/main" id="{C2E42820-EA8D-49D6-996E-69D90B67545F}"/>
                </a:ext>
              </a:extLst>
            </p:cNvPr>
            <p:cNvSpPr/>
            <p:nvPr/>
          </p:nvSpPr>
          <p:spPr>
            <a:xfrm>
              <a:off x="1335384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id="{199F9D22-E22B-41F2-A3DF-1DD000D4EB9B}"/>
                </a:ext>
              </a:extLst>
            </p:cNvPr>
            <p:cNvSpPr/>
            <p:nvPr/>
          </p:nvSpPr>
          <p:spPr>
            <a:xfrm>
              <a:off x="1512068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>
              <a:extLst>
                <a:ext uri="{FF2B5EF4-FFF2-40B4-BE49-F238E27FC236}">
                  <a16:creationId xmlns:a16="http://schemas.microsoft.com/office/drawing/2014/main" id="{0AF5A5C7-C0E7-42B6-8D6B-AF26DEA751A5}"/>
                </a:ext>
              </a:extLst>
            </p:cNvPr>
            <p:cNvSpPr/>
            <p:nvPr/>
          </p:nvSpPr>
          <p:spPr>
            <a:xfrm>
              <a:off x="1688751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>
              <a:extLst>
                <a:ext uri="{FF2B5EF4-FFF2-40B4-BE49-F238E27FC236}">
                  <a16:creationId xmlns:a16="http://schemas.microsoft.com/office/drawing/2014/main" id="{C7610C0B-4A13-4983-9EF0-97810F204483}"/>
                </a:ext>
              </a:extLst>
            </p:cNvPr>
            <p:cNvSpPr/>
            <p:nvPr/>
          </p:nvSpPr>
          <p:spPr>
            <a:xfrm>
              <a:off x="1865435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>
              <a:extLst>
                <a:ext uri="{FF2B5EF4-FFF2-40B4-BE49-F238E27FC236}">
                  <a16:creationId xmlns:a16="http://schemas.microsoft.com/office/drawing/2014/main" id="{A4CFE59A-2C5A-4829-80D8-D4A9C6D3C07D}"/>
                </a:ext>
              </a:extLst>
            </p:cNvPr>
            <p:cNvSpPr/>
            <p:nvPr/>
          </p:nvSpPr>
          <p:spPr>
            <a:xfrm>
              <a:off x="2042118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>
              <a:extLst>
                <a:ext uri="{FF2B5EF4-FFF2-40B4-BE49-F238E27FC236}">
                  <a16:creationId xmlns:a16="http://schemas.microsoft.com/office/drawing/2014/main" id="{34C91741-153F-4B41-A1C3-99D34E6BAFA7}"/>
                </a:ext>
              </a:extLst>
            </p:cNvPr>
            <p:cNvSpPr/>
            <p:nvPr/>
          </p:nvSpPr>
          <p:spPr>
            <a:xfrm>
              <a:off x="2218802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>
              <a:extLst>
                <a:ext uri="{FF2B5EF4-FFF2-40B4-BE49-F238E27FC236}">
                  <a16:creationId xmlns:a16="http://schemas.microsoft.com/office/drawing/2014/main" id="{78AECDD8-1BD1-4227-A42C-4781CB52486F}"/>
                </a:ext>
              </a:extLst>
            </p:cNvPr>
            <p:cNvSpPr/>
            <p:nvPr/>
          </p:nvSpPr>
          <p:spPr>
            <a:xfrm>
              <a:off x="2395485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>
              <a:extLst>
                <a:ext uri="{FF2B5EF4-FFF2-40B4-BE49-F238E27FC236}">
                  <a16:creationId xmlns:a16="http://schemas.microsoft.com/office/drawing/2014/main" id="{9A2C1F6C-7B84-4BDF-B79C-3B928D9B3D22}"/>
                </a:ext>
              </a:extLst>
            </p:cNvPr>
            <p:cNvSpPr/>
            <p:nvPr/>
          </p:nvSpPr>
          <p:spPr>
            <a:xfrm>
              <a:off x="2572169" y="468169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>
              <a:extLst>
                <a:ext uri="{FF2B5EF4-FFF2-40B4-BE49-F238E27FC236}">
                  <a16:creationId xmlns:a16="http://schemas.microsoft.com/office/drawing/2014/main" id="{C767FFAA-2086-48B2-839B-287F70B5C2F9}"/>
                </a:ext>
              </a:extLst>
            </p:cNvPr>
            <p:cNvSpPr/>
            <p:nvPr/>
          </p:nvSpPr>
          <p:spPr>
            <a:xfrm>
              <a:off x="628650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>
              <a:extLst>
                <a:ext uri="{FF2B5EF4-FFF2-40B4-BE49-F238E27FC236}">
                  <a16:creationId xmlns:a16="http://schemas.microsoft.com/office/drawing/2014/main" id="{0697847A-92CB-4287-8CB6-C0553AD504D4}"/>
                </a:ext>
              </a:extLst>
            </p:cNvPr>
            <p:cNvSpPr/>
            <p:nvPr/>
          </p:nvSpPr>
          <p:spPr>
            <a:xfrm>
              <a:off x="805333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>
              <a:extLst>
                <a:ext uri="{FF2B5EF4-FFF2-40B4-BE49-F238E27FC236}">
                  <a16:creationId xmlns:a16="http://schemas.microsoft.com/office/drawing/2014/main" id="{A7DC0565-554A-4C53-9406-84D16710F832}"/>
                </a:ext>
              </a:extLst>
            </p:cNvPr>
            <p:cNvSpPr/>
            <p:nvPr/>
          </p:nvSpPr>
          <p:spPr>
            <a:xfrm>
              <a:off x="982017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>
              <a:extLst>
                <a:ext uri="{FF2B5EF4-FFF2-40B4-BE49-F238E27FC236}">
                  <a16:creationId xmlns:a16="http://schemas.microsoft.com/office/drawing/2014/main" id="{AF3A7F0D-A9EA-406D-A16B-022DFC8EDAF7}"/>
                </a:ext>
              </a:extLst>
            </p:cNvPr>
            <p:cNvSpPr/>
            <p:nvPr/>
          </p:nvSpPr>
          <p:spPr>
            <a:xfrm>
              <a:off x="1158701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>
              <a:extLst>
                <a:ext uri="{FF2B5EF4-FFF2-40B4-BE49-F238E27FC236}">
                  <a16:creationId xmlns:a16="http://schemas.microsoft.com/office/drawing/2014/main" id="{2796B3E1-DF41-442F-94C9-8FE9D4E1B64F}"/>
                </a:ext>
              </a:extLst>
            </p:cNvPr>
            <p:cNvSpPr/>
            <p:nvPr/>
          </p:nvSpPr>
          <p:spPr>
            <a:xfrm>
              <a:off x="1335384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>
              <a:extLst>
                <a:ext uri="{FF2B5EF4-FFF2-40B4-BE49-F238E27FC236}">
                  <a16:creationId xmlns:a16="http://schemas.microsoft.com/office/drawing/2014/main" id="{CF0BD67E-A5AA-4D76-A8BB-3B81D032AB64}"/>
                </a:ext>
              </a:extLst>
            </p:cNvPr>
            <p:cNvSpPr/>
            <p:nvPr/>
          </p:nvSpPr>
          <p:spPr>
            <a:xfrm>
              <a:off x="1512068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>
              <a:extLst>
                <a:ext uri="{FF2B5EF4-FFF2-40B4-BE49-F238E27FC236}">
                  <a16:creationId xmlns:a16="http://schemas.microsoft.com/office/drawing/2014/main" id="{69E63166-AC32-42F7-B064-2A40CF5284AF}"/>
                </a:ext>
              </a:extLst>
            </p:cNvPr>
            <p:cNvSpPr/>
            <p:nvPr/>
          </p:nvSpPr>
          <p:spPr>
            <a:xfrm>
              <a:off x="1688751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>
              <a:extLst>
                <a:ext uri="{FF2B5EF4-FFF2-40B4-BE49-F238E27FC236}">
                  <a16:creationId xmlns:a16="http://schemas.microsoft.com/office/drawing/2014/main" id="{A377574F-B783-439B-8B31-477FDF9B95FC}"/>
                </a:ext>
              </a:extLst>
            </p:cNvPr>
            <p:cNvSpPr/>
            <p:nvPr/>
          </p:nvSpPr>
          <p:spPr>
            <a:xfrm>
              <a:off x="1865435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>
              <a:extLst>
                <a:ext uri="{FF2B5EF4-FFF2-40B4-BE49-F238E27FC236}">
                  <a16:creationId xmlns:a16="http://schemas.microsoft.com/office/drawing/2014/main" id="{34591D10-8FF4-4F8B-95DA-B94978A56ED2}"/>
                </a:ext>
              </a:extLst>
            </p:cNvPr>
            <p:cNvSpPr/>
            <p:nvPr/>
          </p:nvSpPr>
          <p:spPr>
            <a:xfrm>
              <a:off x="2042118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>
              <a:extLst>
                <a:ext uri="{FF2B5EF4-FFF2-40B4-BE49-F238E27FC236}">
                  <a16:creationId xmlns:a16="http://schemas.microsoft.com/office/drawing/2014/main" id="{11E3223C-051C-4394-8579-DE411B33070F}"/>
                </a:ext>
              </a:extLst>
            </p:cNvPr>
            <p:cNvSpPr/>
            <p:nvPr/>
          </p:nvSpPr>
          <p:spPr>
            <a:xfrm>
              <a:off x="2218802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>
              <a:extLst>
                <a:ext uri="{FF2B5EF4-FFF2-40B4-BE49-F238E27FC236}">
                  <a16:creationId xmlns:a16="http://schemas.microsoft.com/office/drawing/2014/main" id="{BA335A0B-4C75-4E12-ADFD-F06DD12FDCE0}"/>
                </a:ext>
              </a:extLst>
            </p:cNvPr>
            <p:cNvSpPr/>
            <p:nvPr/>
          </p:nvSpPr>
          <p:spPr>
            <a:xfrm>
              <a:off x="2395485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>
              <a:extLst>
                <a:ext uri="{FF2B5EF4-FFF2-40B4-BE49-F238E27FC236}">
                  <a16:creationId xmlns:a16="http://schemas.microsoft.com/office/drawing/2014/main" id="{FCDBBB54-904B-4D8E-B6D4-7E4C996492A4}"/>
                </a:ext>
              </a:extLst>
            </p:cNvPr>
            <p:cNvSpPr/>
            <p:nvPr/>
          </p:nvSpPr>
          <p:spPr>
            <a:xfrm>
              <a:off x="2572169" y="4944208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>
              <a:extLst>
                <a:ext uri="{FF2B5EF4-FFF2-40B4-BE49-F238E27FC236}">
                  <a16:creationId xmlns:a16="http://schemas.microsoft.com/office/drawing/2014/main" id="{4617DCB4-E3C2-4B17-A9CE-DA63B2A5B9E7}"/>
                </a:ext>
              </a:extLst>
            </p:cNvPr>
            <p:cNvSpPr/>
            <p:nvPr/>
          </p:nvSpPr>
          <p:spPr>
            <a:xfrm>
              <a:off x="628650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>
              <a:extLst>
                <a:ext uri="{FF2B5EF4-FFF2-40B4-BE49-F238E27FC236}">
                  <a16:creationId xmlns:a16="http://schemas.microsoft.com/office/drawing/2014/main" id="{96876E4D-9D45-436B-B76D-A6897C00F19F}"/>
                </a:ext>
              </a:extLst>
            </p:cNvPr>
            <p:cNvSpPr/>
            <p:nvPr/>
          </p:nvSpPr>
          <p:spPr>
            <a:xfrm>
              <a:off x="805333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>
              <a:extLst>
                <a:ext uri="{FF2B5EF4-FFF2-40B4-BE49-F238E27FC236}">
                  <a16:creationId xmlns:a16="http://schemas.microsoft.com/office/drawing/2014/main" id="{F5313C48-6FD4-4B99-AE46-F316B4DD3141}"/>
                </a:ext>
              </a:extLst>
            </p:cNvPr>
            <p:cNvSpPr/>
            <p:nvPr/>
          </p:nvSpPr>
          <p:spPr>
            <a:xfrm>
              <a:off x="982017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>
              <a:extLst>
                <a:ext uri="{FF2B5EF4-FFF2-40B4-BE49-F238E27FC236}">
                  <a16:creationId xmlns:a16="http://schemas.microsoft.com/office/drawing/2014/main" id="{B0255D48-0911-4439-9055-4EA040033775}"/>
                </a:ext>
              </a:extLst>
            </p:cNvPr>
            <p:cNvSpPr/>
            <p:nvPr/>
          </p:nvSpPr>
          <p:spPr>
            <a:xfrm>
              <a:off x="1158701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>
              <a:extLst>
                <a:ext uri="{FF2B5EF4-FFF2-40B4-BE49-F238E27FC236}">
                  <a16:creationId xmlns:a16="http://schemas.microsoft.com/office/drawing/2014/main" id="{76270367-1474-404C-8B9B-092FBCA2AF61}"/>
                </a:ext>
              </a:extLst>
            </p:cNvPr>
            <p:cNvSpPr/>
            <p:nvPr/>
          </p:nvSpPr>
          <p:spPr>
            <a:xfrm>
              <a:off x="1335384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>
              <a:extLst>
                <a:ext uri="{FF2B5EF4-FFF2-40B4-BE49-F238E27FC236}">
                  <a16:creationId xmlns:a16="http://schemas.microsoft.com/office/drawing/2014/main" id="{583580AC-568A-4522-8F8B-501C32C4E6BD}"/>
                </a:ext>
              </a:extLst>
            </p:cNvPr>
            <p:cNvSpPr/>
            <p:nvPr/>
          </p:nvSpPr>
          <p:spPr>
            <a:xfrm>
              <a:off x="1512068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>
              <a:extLst>
                <a:ext uri="{FF2B5EF4-FFF2-40B4-BE49-F238E27FC236}">
                  <a16:creationId xmlns:a16="http://schemas.microsoft.com/office/drawing/2014/main" id="{FDD5E7BE-265C-49F8-B9FF-81CF22523E81}"/>
                </a:ext>
              </a:extLst>
            </p:cNvPr>
            <p:cNvSpPr/>
            <p:nvPr/>
          </p:nvSpPr>
          <p:spPr>
            <a:xfrm>
              <a:off x="1688751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>
              <a:extLst>
                <a:ext uri="{FF2B5EF4-FFF2-40B4-BE49-F238E27FC236}">
                  <a16:creationId xmlns:a16="http://schemas.microsoft.com/office/drawing/2014/main" id="{FA6795B5-FBBD-4E6C-AAB6-6F4BBED79291}"/>
                </a:ext>
              </a:extLst>
            </p:cNvPr>
            <p:cNvSpPr/>
            <p:nvPr/>
          </p:nvSpPr>
          <p:spPr>
            <a:xfrm>
              <a:off x="1865435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>
              <a:extLst>
                <a:ext uri="{FF2B5EF4-FFF2-40B4-BE49-F238E27FC236}">
                  <a16:creationId xmlns:a16="http://schemas.microsoft.com/office/drawing/2014/main" id="{D2882DF8-91D7-4422-AD6E-4E33F6FEC289}"/>
                </a:ext>
              </a:extLst>
            </p:cNvPr>
            <p:cNvSpPr/>
            <p:nvPr/>
          </p:nvSpPr>
          <p:spPr>
            <a:xfrm>
              <a:off x="2042118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>
              <a:extLst>
                <a:ext uri="{FF2B5EF4-FFF2-40B4-BE49-F238E27FC236}">
                  <a16:creationId xmlns:a16="http://schemas.microsoft.com/office/drawing/2014/main" id="{53047A4C-4078-4F1A-8671-7424D66D1302}"/>
                </a:ext>
              </a:extLst>
            </p:cNvPr>
            <p:cNvSpPr/>
            <p:nvPr/>
          </p:nvSpPr>
          <p:spPr>
            <a:xfrm>
              <a:off x="2218802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>
              <a:extLst>
                <a:ext uri="{FF2B5EF4-FFF2-40B4-BE49-F238E27FC236}">
                  <a16:creationId xmlns:a16="http://schemas.microsoft.com/office/drawing/2014/main" id="{4524B1A5-21FB-42D5-AA37-CE591975DB3B}"/>
                </a:ext>
              </a:extLst>
            </p:cNvPr>
            <p:cNvSpPr/>
            <p:nvPr/>
          </p:nvSpPr>
          <p:spPr>
            <a:xfrm>
              <a:off x="2395485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>
              <a:extLst>
                <a:ext uri="{FF2B5EF4-FFF2-40B4-BE49-F238E27FC236}">
                  <a16:creationId xmlns:a16="http://schemas.microsoft.com/office/drawing/2014/main" id="{970115FE-E649-4532-9C87-32F53487109C}"/>
                </a:ext>
              </a:extLst>
            </p:cNvPr>
            <p:cNvSpPr/>
            <p:nvPr/>
          </p:nvSpPr>
          <p:spPr>
            <a:xfrm>
              <a:off x="2572169" y="5206721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>
              <a:extLst>
                <a:ext uri="{FF2B5EF4-FFF2-40B4-BE49-F238E27FC236}">
                  <a16:creationId xmlns:a16="http://schemas.microsoft.com/office/drawing/2014/main" id="{7FA3411C-0876-4CC4-BE78-C06842AEE215}"/>
                </a:ext>
              </a:extLst>
            </p:cNvPr>
            <p:cNvSpPr/>
            <p:nvPr/>
          </p:nvSpPr>
          <p:spPr>
            <a:xfrm>
              <a:off x="628650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>
              <a:extLst>
                <a:ext uri="{FF2B5EF4-FFF2-40B4-BE49-F238E27FC236}">
                  <a16:creationId xmlns:a16="http://schemas.microsoft.com/office/drawing/2014/main" id="{3A8C2F08-8281-46A5-BC85-9832F4DA2FFE}"/>
                </a:ext>
              </a:extLst>
            </p:cNvPr>
            <p:cNvSpPr/>
            <p:nvPr/>
          </p:nvSpPr>
          <p:spPr>
            <a:xfrm>
              <a:off x="805333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>
              <a:extLst>
                <a:ext uri="{FF2B5EF4-FFF2-40B4-BE49-F238E27FC236}">
                  <a16:creationId xmlns:a16="http://schemas.microsoft.com/office/drawing/2014/main" id="{895A9367-4BB7-4A8A-AE0F-ACEB69E7D31B}"/>
                </a:ext>
              </a:extLst>
            </p:cNvPr>
            <p:cNvSpPr/>
            <p:nvPr/>
          </p:nvSpPr>
          <p:spPr>
            <a:xfrm>
              <a:off x="982017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>
              <a:extLst>
                <a:ext uri="{FF2B5EF4-FFF2-40B4-BE49-F238E27FC236}">
                  <a16:creationId xmlns:a16="http://schemas.microsoft.com/office/drawing/2014/main" id="{6B2FE4F1-D883-48CB-914A-ACA86E480830}"/>
                </a:ext>
              </a:extLst>
            </p:cNvPr>
            <p:cNvSpPr/>
            <p:nvPr/>
          </p:nvSpPr>
          <p:spPr>
            <a:xfrm>
              <a:off x="1158701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>
              <a:extLst>
                <a:ext uri="{FF2B5EF4-FFF2-40B4-BE49-F238E27FC236}">
                  <a16:creationId xmlns:a16="http://schemas.microsoft.com/office/drawing/2014/main" id="{3C8B27D9-F614-443D-9BAA-107DD83B9EFE}"/>
                </a:ext>
              </a:extLst>
            </p:cNvPr>
            <p:cNvSpPr/>
            <p:nvPr/>
          </p:nvSpPr>
          <p:spPr>
            <a:xfrm>
              <a:off x="1335384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>
              <a:extLst>
                <a:ext uri="{FF2B5EF4-FFF2-40B4-BE49-F238E27FC236}">
                  <a16:creationId xmlns:a16="http://schemas.microsoft.com/office/drawing/2014/main" id="{79F39B88-5042-49D8-8523-DA04F81E2DA3}"/>
                </a:ext>
              </a:extLst>
            </p:cNvPr>
            <p:cNvSpPr/>
            <p:nvPr/>
          </p:nvSpPr>
          <p:spPr>
            <a:xfrm>
              <a:off x="1512068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>
              <a:extLst>
                <a:ext uri="{FF2B5EF4-FFF2-40B4-BE49-F238E27FC236}">
                  <a16:creationId xmlns:a16="http://schemas.microsoft.com/office/drawing/2014/main" id="{875AFD29-A9B9-457D-AEF4-D262CE1F9297}"/>
                </a:ext>
              </a:extLst>
            </p:cNvPr>
            <p:cNvSpPr/>
            <p:nvPr/>
          </p:nvSpPr>
          <p:spPr>
            <a:xfrm>
              <a:off x="1688751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>
              <a:extLst>
                <a:ext uri="{FF2B5EF4-FFF2-40B4-BE49-F238E27FC236}">
                  <a16:creationId xmlns:a16="http://schemas.microsoft.com/office/drawing/2014/main" id="{EC19C3E7-0139-416C-B61D-789C03C97EE8}"/>
                </a:ext>
              </a:extLst>
            </p:cNvPr>
            <p:cNvSpPr/>
            <p:nvPr/>
          </p:nvSpPr>
          <p:spPr>
            <a:xfrm>
              <a:off x="1865435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>
              <a:extLst>
                <a:ext uri="{FF2B5EF4-FFF2-40B4-BE49-F238E27FC236}">
                  <a16:creationId xmlns:a16="http://schemas.microsoft.com/office/drawing/2014/main" id="{442AC10F-BCAE-469E-BD20-B707C14A06F2}"/>
                </a:ext>
              </a:extLst>
            </p:cNvPr>
            <p:cNvSpPr/>
            <p:nvPr/>
          </p:nvSpPr>
          <p:spPr>
            <a:xfrm>
              <a:off x="2042118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>
              <a:extLst>
                <a:ext uri="{FF2B5EF4-FFF2-40B4-BE49-F238E27FC236}">
                  <a16:creationId xmlns:a16="http://schemas.microsoft.com/office/drawing/2014/main" id="{19AD38A5-6E2C-44BE-B524-6D6032167186}"/>
                </a:ext>
              </a:extLst>
            </p:cNvPr>
            <p:cNvSpPr/>
            <p:nvPr/>
          </p:nvSpPr>
          <p:spPr>
            <a:xfrm>
              <a:off x="2218802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>
              <a:extLst>
                <a:ext uri="{FF2B5EF4-FFF2-40B4-BE49-F238E27FC236}">
                  <a16:creationId xmlns:a16="http://schemas.microsoft.com/office/drawing/2014/main" id="{702A2BA1-B3C8-4B29-BBCF-2CC4F8B7975E}"/>
                </a:ext>
              </a:extLst>
            </p:cNvPr>
            <p:cNvSpPr/>
            <p:nvPr/>
          </p:nvSpPr>
          <p:spPr>
            <a:xfrm>
              <a:off x="2395485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>
              <a:extLst>
                <a:ext uri="{FF2B5EF4-FFF2-40B4-BE49-F238E27FC236}">
                  <a16:creationId xmlns:a16="http://schemas.microsoft.com/office/drawing/2014/main" id="{54E0F919-ABF6-4079-B4FE-32C190E6C9C3}"/>
                </a:ext>
              </a:extLst>
            </p:cNvPr>
            <p:cNvSpPr/>
            <p:nvPr/>
          </p:nvSpPr>
          <p:spPr>
            <a:xfrm>
              <a:off x="2572169" y="5469234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>
              <a:extLst>
                <a:ext uri="{FF2B5EF4-FFF2-40B4-BE49-F238E27FC236}">
                  <a16:creationId xmlns:a16="http://schemas.microsoft.com/office/drawing/2014/main" id="{1182DA12-A129-4C77-BAD4-120D3F213F17}"/>
                </a:ext>
              </a:extLst>
            </p:cNvPr>
            <p:cNvSpPr/>
            <p:nvPr/>
          </p:nvSpPr>
          <p:spPr>
            <a:xfrm>
              <a:off x="628650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>
              <a:extLst>
                <a:ext uri="{FF2B5EF4-FFF2-40B4-BE49-F238E27FC236}">
                  <a16:creationId xmlns:a16="http://schemas.microsoft.com/office/drawing/2014/main" id="{E425AD7B-B2E8-436E-ACBF-C3FCDC74572F}"/>
                </a:ext>
              </a:extLst>
            </p:cNvPr>
            <p:cNvSpPr/>
            <p:nvPr/>
          </p:nvSpPr>
          <p:spPr>
            <a:xfrm>
              <a:off x="805333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>
              <a:extLst>
                <a:ext uri="{FF2B5EF4-FFF2-40B4-BE49-F238E27FC236}">
                  <a16:creationId xmlns:a16="http://schemas.microsoft.com/office/drawing/2014/main" id="{28F6665A-189E-4424-BC9D-1E791FABE4C6}"/>
                </a:ext>
              </a:extLst>
            </p:cNvPr>
            <p:cNvSpPr/>
            <p:nvPr/>
          </p:nvSpPr>
          <p:spPr>
            <a:xfrm>
              <a:off x="982017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>
              <a:extLst>
                <a:ext uri="{FF2B5EF4-FFF2-40B4-BE49-F238E27FC236}">
                  <a16:creationId xmlns:a16="http://schemas.microsoft.com/office/drawing/2014/main" id="{1A4CF6E2-8DD8-4F41-9094-99E071512EC9}"/>
                </a:ext>
              </a:extLst>
            </p:cNvPr>
            <p:cNvSpPr/>
            <p:nvPr/>
          </p:nvSpPr>
          <p:spPr>
            <a:xfrm>
              <a:off x="1158701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>
              <a:extLst>
                <a:ext uri="{FF2B5EF4-FFF2-40B4-BE49-F238E27FC236}">
                  <a16:creationId xmlns:a16="http://schemas.microsoft.com/office/drawing/2014/main" id="{82ED52EC-295F-4D25-90C9-ACE79D744FA7}"/>
                </a:ext>
              </a:extLst>
            </p:cNvPr>
            <p:cNvSpPr/>
            <p:nvPr/>
          </p:nvSpPr>
          <p:spPr>
            <a:xfrm>
              <a:off x="1335384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>
              <a:extLst>
                <a:ext uri="{FF2B5EF4-FFF2-40B4-BE49-F238E27FC236}">
                  <a16:creationId xmlns:a16="http://schemas.microsoft.com/office/drawing/2014/main" id="{416758ED-8E74-40E2-84B8-7D6F18A9E146}"/>
                </a:ext>
              </a:extLst>
            </p:cNvPr>
            <p:cNvSpPr/>
            <p:nvPr/>
          </p:nvSpPr>
          <p:spPr>
            <a:xfrm>
              <a:off x="1512068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>
              <a:extLst>
                <a:ext uri="{FF2B5EF4-FFF2-40B4-BE49-F238E27FC236}">
                  <a16:creationId xmlns:a16="http://schemas.microsoft.com/office/drawing/2014/main" id="{EC8BB917-49EC-454C-8BDF-55C7D934B0C6}"/>
                </a:ext>
              </a:extLst>
            </p:cNvPr>
            <p:cNvSpPr/>
            <p:nvPr/>
          </p:nvSpPr>
          <p:spPr>
            <a:xfrm>
              <a:off x="1688751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D371E9A6-A44B-4E43-A112-89FA69FEE1E6}"/>
                </a:ext>
              </a:extLst>
            </p:cNvPr>
            <p:cNvSpPr/>
            <p:nvPr/>
          </p:nvSpPr>
          <p:spPr>
            <a:xfrm>
              <a:off x="1865435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>
              <a:extLst>
                <a:ext uri="{FF2B5EF4-FFF2-40B4-BE49-F238E27FC236}">
                  <a16:creationId xmlns:a16="http://schemas.microsoft.com/office/drawing/2014/main" id="{90BBB748-719F-4362-9B12-450826C8559D}"/>
                </a:ext>
              </a:extLst>
            </p:cNvPr>
            <p:cNvSpPr/>
            <p:nvPr/>
          </p:nvSpPr>
          <p:spPr>
            <a:xfrm>
              <a:off x="2042118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>
              <a:extLst>
                <a:ext uri="{FF2B5EF4-FFF2-40B4-BE49-F238E27FC236}">
                  <a16:creationId xmlns:a16="http://schemas.microsoft.com/office/drawing/2014/main" id="{E1620512-7655-4382-ADCD-15EC5488FEDB}"/>
                </a:ext>
              </a:extLst>
            </p:cNvPr>
            <p:cNvSpPr/>
            <p:nvPr/>
          </p:nvSpPr>
          <p:spPr>
            <a:xfrm>
              <a:off x="2218802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>
              <a:extLst>
                <a:ext uri="{FF2B5EF4-FFF2-40B4-BE49-F238E27FC236}">
                  <a16:creationId xmlns:a16="http://schemas.microsoft.com/office/drawing/2014/main" id="{2EA9D6AD-8FC9-4D69-A0B2-4552008B7A70}"/>
                </a:ext>
              </a:extLst>
            </p:cNvPr>
            <p:cNvSpPr/>
            <p:nvPr/>
          </p:nvSpPr>
          <p:spPr>
            <a:xfrm>
              <a:off x="2395485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>
              <a:extLst>
                <a:ext uri="{FF2B5EF4-FFF2-40B4-BE49-F238E27FC236}">
                  <a16:creationId xmlns:a16="http://schemas.microsoft.com/office/drawing/2014/main" id="{AEA1D723-419C-4E09-9288-96A19F93276D}"/>
                </a:ext>
              </a:extLst>
            </p:cNvPr>
            <p:cNvSpPr/>
            <p:nvPr/>
          </p:nvSpPr>
          <p:spPr>
            <a:xfrm>
              <a:off x="2572169" y="5731747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>
              <a:extLst>
                <a:ext uri="{FF2B5EF4-FFF2-40B4-BE49-F238E27FC236}">
                  <a16:creationId xmlns:a16="http://schemas.microsoft.com/office/drawing/2014/main" id="{1C01B4BC-A508-4475-B3B4-48A1A29780E8}"/>
                </a:ext>
              </a:extLst>
            </p:cNvPr>
            <p:cNvSpPr/>
            <p:nvPr/>
          </p:nvSpPr>
          <p:spPr>
            <a:xfrm>
              <a:off x="628650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>
              <a:extLst>
                <a:ext uri="{FF2B5EF4-FFF2-40B4-BE49-F238E27FC236}">
                  <a16:creationId xmlns:a16="http://schemas.microsoft.com/office/drawing/2014/main" id="{F5CDC549-C084-40FE-BC9B-586E0C4E6360}"/>
                </a:ext>
              </a:extLst>
            </p:cNvPr>
            <p:cNvSpPr/>
            <p:nvPr/>
          </p:nvSpPr>
          <p:spPr>
            <a:xfrm>
              <a:off x="805333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>
              <a:extLst>
                <a:ext uri="{FF2B5EF4-FFF2-40B4-BE49-F238E27FC236}">
                  <a16:creationId xmlns:a16="http://schemas.microsoft.com/office/drawing/2014/main" id="{09032704-B479-4265-AD36-20C086AD5098}"/>
                </a:ext>
              </a:extLst>
            </p:cNvPr>
            <p:cNvSpPr/>
            <p:nvPr/>
          </p:nvSpPr>
          <p:spPr>
            <a:xfrm>
              <a:off x="982017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>
              <a:extLst>
                <a:ext uri="{FF2B5EF4-FFF2-40B4-BE49-F238E27FC236}">
                  <a16:creationId xmlns:a16="http://schemas.microsoft.com/office/drawing/2014/main" id="{D93F37C7-E91D-47D1-8482-03520E8EEB44}"/>
                </a:ext>
              </a:extLst>
            </p:cNvPr>
            <p:cNvSpPr/>
            <p:nvPr/>
          </p:nvSpPr>
          <p:spPr>
            <a:xfrm>
              <a:off x="1158701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>
              <a:extLst>
                <a:ext uri="{FF2B5EF4-FFF2-40B4-BE49-F238E27FC236}">
                  <a16:creationId xmlns:a16="http://schemas.microsoft.com/office/drawing/2014/main" id="{CC9BD8EB-C826-48EA-A83A-4FFD7113EB2E}"/>
                </a:ext>
              </a:extLst>
            </p:cNvPr>
            <p:cNvSpPr/>
            <p:nvPr/>
          </p:nvSpPr>
          <p:spPr>
            <a:xfrm>
              <a:off x="1335384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>
              <a:extLst>
                <a:ext uri="{FF2B5EF4-FFF2-40B4-BE49-F238E27FC236}">
                  <a16:creationId xmlns:a16="http://schemas.microsoft.com/office/drawing/2014/main" id="{5EEA891E-7766-4DE7-A97D-7BFB3287047F}"/>
                </a:ext>
              </a:extLst>
            </p:cNvPr>
            <p:cNvSpPr/>
            <p:nvPr/>
          </p:nvSpPr>
          <p:spPr>
            <a:xfrm>
              <a:off x="1512068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id="{6B851B36-BF33-4B53-8C88-89209B5E8A5B}"/>
                </a:ext>
              </a:extLst>
            </p:cNvPr>
            <p:cNvSpPr/>
            <p:nvPr/>
          </p:nvSpPr>
          <p:spPr>
            <a:xfrm>
              <a:off x="1688751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id="{56F5AB12-5EEC-40F4-B994-66217D565076}"/>
                </a:ext>
              </a:extLst>
            </p:cNvPr>
            <p:cNvSpPr/>
            <p:nvPr/>
          </p:nvSpPr>
          <p:spPr>
            <a:xfrm>
              <a:off x="1865435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>
              <a:extLst>
                <a:ext uri="{FF2B5EF4-FFF2-40B4-BE49-F238E27FC236}">
                  <a16:creationId xmlns:a16="http://schemas.microsoft.com/office/drawing/2014/main" id="{94E69A94-105B-4B6D-9DC6-6E8A765DDB6C}"/>
                </a:ext>
              </a:extLst>
            </p:cNvPr>
            <p:cNvSpPr/>
            <p:nvPr/>
          </p:nvSpPr>
          <p:spPr>
            <a:xfrm>
              <a:off x="2042118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id="{9C010834-3DE7-495C-AA11-6A2D3889BE55}"/>
                </a:ext>
              </a:extLst>
            </p:cNvPr>
            <p:cNvSpPr/>
            <p:nvPr/>
          </p:nvSpPr>
          <p:spPr>
            <a:xfrm>
              <a:off x="2218802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id="{66908538-B104-44F3-AA99-EE64706602EF}"/>
                </a:ext>
              </a:extLst>
            </p:cNvPr>
            <p:cNvSpPr/>
            <p:nvPr/>
          </p:nvSpPr>
          <p:spPr>
            <a:xfrm>
              <a:off x="2395485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id="{DEB7D926-9F9D-4739-B4BF-F04304DE6CC1}"/>
                </a:ext>
              </a:extLst>
            </p:cNvPr>
            <p:cNvSpPr/>
            <p:nvPr/>
          </p:nvSpPr>
          <p:spPr>
            <a:xfrm>
              <a:off x="2572169" y="599426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6" name="任意多边形: 形状 295">
            <a:extLst>
              <a:ext uri="{FF2B5EF4-FFF2-40B4-BE49-F238E27FC236}">
                <a16:creationId xmlns:a16="http://schemas.microsoft.com/office/drawing/2014/main" id="{2E7DCADF-C2CC-4AD7-B1B3-5871B5980198}"/>
              </a:ext>
            </a:extLst>
          </p:cNvPr>
          <p:cNvSpPr/>
          <p:nvPr/>
        </p:nvSpPr>
        <p:spPr>
          <a:xfrm rot="4450228" flipH="1" flipV="1">
            <a:off x="8825777" y="3799520"/>
            <a:ext cx="1772652" cy="5687137"/>
          </a:xfrm>
          <a:custGeom>
            <a:avLst/>
            <a:gdLst>
              <a:gd name="connsiteX0" fmla="*/ 1469963 w 1772652"/>
              <a:gd name="connsiteY0" fmla="*/ 0 h 5687137"/>
              <a:gd name="connsiteX1" fmla="*/ 0 w 1772652"/>
              <a:gd name="connsiteY1" fmla="*/ 5184540 h 5687137"/>
              <a:gd name="connsiteX2" fmla="*/ 1772652 w 1772652"/>
              <a:gd name="connsiteY2" fmla="*/ 5687137 h 5687137"/>
              <a:gd name="connsiteX3" fmla="*/ 1772024 w 1772652"/>
              <a:gd name="connsiteY3" fmla="*/ 5684952 h 5687137"/>
              <a:gd name="connsiteX4" fmla="*/ 1339671 w 1772652"/>
              <a:gd name="connsiteY4" fmla="*/ 4018905 h 5687137"/>
              <a:gd name="connsiteX5" fmla="*/ 1280037 w 1772652"/>
              <a:gd name="connsiteY5" fmla="*/ 1911811 h 5687137"/>
              <a:gd name="connsiteX6" fmla="*/ 1465726 w 1772652"/>
              <a:gd name="connsiteY6" fmla="*/ 133600 h 568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2652" h="5687137">
                <a:moveTo>
                  <a:pt x="1469963" y="0"/>
                </a:moveTo>
                <a:lnTo>
                  <a:pt x="0" y="5184540"/>
                </a:lnTo>
                <a:lnTo>
                  <a:pt x="1772652" y="5687137"/>
                </a:lnTo>
                <a:lnTo>
                  <a:pt x="1772024" y="5684952"/>
                </a:lnTo>
                <a:cubicBezTo>
                  <a:pt x="1598917" y="5087361"/>
                  <a:pt x="1407589" y="4454570"/>
                  <a:pt x="1339671" y="4018905"/>
                </a:cubicBezTo>
                <a:cubicBezTo>
                  <a:pt x="1203836" y="3147576"/>
                  <a:pt x="1246278" y="2555746"/>
                  <a:pt x="1280037" y="1911811"/>
                </a:cubicBezTo>
                <a:cubicBezTo>
                  <a:pt x="1313796" y="1267874"/>
                  <a:pt x="1418510" y="613991"/>
                  <a:pt x="1465726" y="133600"/>
                </a:cubicBezTo>
                <a:close/>
              </a:path>
            </a:pathLst>
          </a:custGeom>
          <a:gradFill flip="none" rotWithShape="1">
            <a:gsLst>
              <a:gs pos="0">
                <a:srgbClr val="FFD42B"/>
              </a:gs>
              <a:gs pos="100000">
                <a:srgbClr val="EE973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4" name="任意多边形: 形状 613">
            <a:extLst>
              <a:ext uri="{FF2B5EF4-FFF2-40B4-BE49-F238E27FC236}">
                <a16:creationId xmlns:a16="http://schemas.microsoft.com/office/drawing/2014/main" id="{ED39DF22-F953-4D99-A2CE-41F39D1A6C19}"/>
              </a:ext>
            </a:extLst>
          </p:cNvPr>
          <p:cNvSpPr/>
          <p:nvPr/>
        </p:nvSpPr>
        <p:spPr>
          <a:xfrm>
            <a:off x="10851911" y="0"/>
            <a:ext cx="1340089" cy="739140"/>
          </a:xfrm>
          <a:custGeom>
            <a:avLst/>
            <a:gdLst>
              <a:gd name="connsiteX0" fmla="*/ 0 w 1340089"/>
              <a:gd name="connsiteY0" fmla="*/ 0 h 739140"/>
              <a:gd name="connsiteX1" fmla="*/ 1340089 w 1340089"/>
              <a:gd name="connsiteY1" fmla="*/ 0 h 739140"/>
              <a:gd name="connsiteX2" fmla="*/ 1340089 w 1340089"/>
              <a:gd name="connsiteY2" fmla="*/ 723113 h 739140"/>
              <a:gd name="connsiteX3" fmla="*/ 1277926 w 1340089"/>
              <a:gd name="connsiteY3" fmla="*/ 732600 h 739140"/>
              <a:gd name="connsiteX4" fmla="*/ 1148416 w 1340089"/>
              <a:gd name="connsiteY4" fmla="*/ 739140 h 739140"/>
              <a:gd name="connsiteX5" fmla="*/ 98066 w 1340089"/>
              <a:gd name="connsiteY5" fmla="*/ 180673 h 73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40089" h="739140">
                <a:moveTo>
                  <a:pt x="0" y="0"/>
                </a:moveTo>
                <a:lnTo>
                  <a:pt x="1340089" y="0"/>
                </a:lnTo>
                <a:lnTo>
                  <a:pt x="1340089" y="723113"/>
                </a:lnTo>
                <a:lnTo>
                  <a:pt x="1277926" y="732600"/>
                </a:lnTo>
                <a:cubicBezTo>
                  <a:pt x="1235345" y="736925"/>
                  <a:pt x="1192139" y="739140"/>
                  <a:pt x="1148416" y="739140"/>
                </a:cubicBezTo>
                <a:cubicBezTo>
                  <a:pt x="711187" y="739140"/>
                  <a:pt x="325697" y="517612"/>
                  <a:pt x="98066" y="180673"/>
                </a:cubicBezTo>
                <a:close/>
              </a:path>
            </a:pathLst>
          </a:custGeom>
          <a:solidFill>
            <a:srgbClr val="263FE4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id="{75B04BF3-65A9-4A49-A666-9F536D9ED02F}"/>
              </a:ext>
            </a:extLst>
          </p:cNvPr>
          <p:cNvSpPr txBox="1"/>
          <p:nvPr/>
        </p:nvSpPr>
        <p:spPr>
          <a:xfrm>
            <a:off x="101326" y="851450"/>
            <a:ext cx="980661" cy="5155096"/>
          </a:xfrm>
          <a:prstGeom prst="rect">
            <a:avLst/>
          </a:prstGeom>
          <a:noFill/>
        </p:spPr>
        <p:txBody>
          <a:bodyPr vert="eaVert" wrap="square" lIns="0" tIns="0" rIns="0" bIns="0">
            <a:noAutofit/>
          </a:bodyPr>
          <a:lstStyle/>
          <a:p>
            <a:pPr algn="dist"/>
            <a:r>
              <a:rPr lang="en-US" altLang="zh-CN" sz="7000">
                <a:solidFill>
                  <a:srgbClr val="455AF5">
                    <a:alpha val="50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DIRECTORY</a:t>
            </a:r>
            <a:endParaRPr lang="zh-CN" altLang="en-US" sz="7000">
              <a:solidFill>
                <a:srgbClr val="455AF5">
                  <a:alpha val="50000"/>
                </a:srgb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03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房间里有桌子和椅子&#10;&#10;中度可信度描述已自动生成">
            <a:extLst>
              <a:ext uri="{FF2B5EF4-FFF2-40B4-BE49-F238E27FC236}">
                <a16:creationId xmlns:a16="http://schemas.microsoft.com/office/drawing/2014/main" id="{29D6D9B9-8C3C-43DF-B479-3EE8C5DA08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2E4CFF">
                <a:tint val="45000"/>
                <a:satMod val="400000"/>
              </a:srgbClr>
            </a:duotone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C828C227-735C-401D-AC04-05646C7CCBF1}"/>
              </a:ext>
            </a:extLst>
          </p:cNvPr>
          <p:cNvSpPr/>
          <p:nvPr/>
        </p:nvSpPr>
        <p:spPr>
          <a:xfrm>
            <a:off x="266" y="3981861"/>
            <a:ext cx="12191734" cy="2870689"/>
          </a:xfrm>
          <a:custGeom>
            <a:avLst/>
            <a:gdLst>
              <a:gd name="connsiteX0" fmla="*/ 7101024 w 8780221"/>
              <a:gd name="connsiteY0" fmla="*/ 582 h 2870689"/>
              <a:gd name="connsiteX1" fmla="*/ 8530928 w 8780221"/>
              <a:gd name="connsiteY1" fmla="*/ 456888 h 2870689"/>
              <a:gd name="connsiteX2" fmla="*/ 8706102 w 8780221"/>
              <a:gd name="connsiteY2" fmla="*/ 570709 h 2870689"/>
              <a:gd name="connsiteX3" fmla="*/ 8780221 w 8780221"/>
              <a:gd name="connsiteY3" fmla="*/ 624946 h 2870689"/>
              <a:gd name="connsiteX4" fmla="*/ 8780221 w 8780221"/>
              <a:gd name="connsiteY4" fmla="*/ 2837333 h 2870689"/>
              <a:gd name="connsiteX5" fmla="*/ 8746865 w 8780221"/>
              <a:gd name="connsiteY5" fmla="*/ 2870689 h 2870689"/>
              <a:gd name="connsiteX6" fmla="*/ 33356 w 8780221"/>
              <a:gd name="connsiteY6" fmla="*/ 2870689 h 2870689"/>
              <a:gd name="connsiteX7" fmla="*/ 0 w 8780221"/>
              <a:gd name="connsiteY7" fmla="*/ 2837333 h 2870689"/>
              <a:gd name="connsiteX8" fmla="*/ 0 w 8780221"/>
              <a:gd name="connsiteY8" fmla="*/ 1631624 h 2870689"/>
              <a:gd name="connsiteX9" fmla="*/ 99562 w 8780221"/>
              <a:gd name="connsiteY9" fmla="*/ 1548837 h 2870689"/>
              <a:gd name="connsiteX10" fmla="*/ 970402 w 8780221"/>
              <a:gd name="connsiteY10" fmla="*/ 1259776 h 2870689"/>
              <a:gd name="connsiteX11" fmla="*/ 2587329 w 8780221"/>
              <a:gd name="connsiteY11" fmla="*/ 1884245 h 2870689"/>
              <a:gd name="connsiteX12" fmla="*/ 4081591 w 8780221"/>
              <a:gd name="connsiteY12" fmla="*/ 1014450 h 2870689"/>
              <a:gd name="connsiteX13" fmla="*/ 5687368 w 8780221"/>
              <a:gd name="connsiteY13" fmla="*/ 1059055 h 2870689"/>
              <a:gd name="connsiteX14" fmla="*/ 6914002 w 8780221"/>
              <a:gd name="connsiteY14" fmla="*/ 21991 h 2870689"/>
              <a:gd name="connsiteX15" fmla="*/ 7101024 w 8780221"/>
              <a:gd name="connsiteY15" fmla="*/ 582 h 287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780221" h="2870689">
                <a:moveTo>
                  <a:pt x="7101024" y="582"/>
                </a:moveTo>
                <a:cubicBezTo>
                  <a:pt x="7557026" y="-13089"/>
                  <a:pt x="8135757" y="216208"/>
                  <a:pt x="8530928" y="456888"/>
                </a:cubicBezTo>
                <a:cubicBezTo>
                  <a:pt x="8587381" y="491271"/>
                  <a:pt x="8646244" y="529429"/>
                  <a:pt x="8706102" y="570709"/>
                </a:cubicBezTo>
                <a:lnTo>
                  <a:pt x="8780221" y="624946"/>
                </a:lnTo>
                <a:lnTo>
                  <a:pt x="8780221" y="2837333"/>
                </a:lnTo>
                <a:cubicBezTo>
                  <a:pt x="8780221" y="2855755"/>
                  <a:pt x="8765287" y="2870689"/>
                  <a:pt x="8746865" y="2870689"/>
                </a:cubicBezTo>
                <a:lnTo>
                  <a:pt x="33356" y="2870689"/>
                </a:lnTo>
                <a:cubicBezTo>
                  <a:pt x="14934" y="2870689"/>
                  <a:pt x="0" y="2855755"/>
                  <a:pt x="0" y="2837333"/>
                </a:cubicBezTo>
                <a:lnTo>
                  <a:pt x="0" y="1631624"/>
                </a:lnTo>
                <a:lnTo>
                  <a:pt x="99562" y="1548837"/>
                </a:lnTo>
                <a:cubicBezTo>
                  <a:pt x="333389" y="1370940"/>
                  <a:pt x="633078" y="1241655"/>
                  <a:pt x="970402" y="1259776"/>
                </a:cubicBezTo>
                <a:cubicBezTo>
                  <a:pt x="1420168" y="1283937"/>
                  <a:pt x="2068798" y="1925133"/>
                  <a:pt x="2587329" y="1884245"/>
                </a:cubicBezTo>
                <a:cubicBezTo>
                  <a:pt x="3105861" y="1843357"/>
                  <a:pt x="3564918" y="1151982"/>
                  <a:pt x="4081591" y="1014450"/>
                </a:cubicBezTo>
                <a:cubicBezTo>
                  <a:pt x="4598264" y="876918"/>
                  <a:pt x="5215300" y="1224465"/>
                  <a:pt x="5687368" y="1059055"/>
                </a:cubicBezTo>
                <a:cubicBezTo>
                  <a:pt x="6159436" y="893645"/>
                  <a:pt x="6440076" y="122352"/>
                  <a:pt x="6914002" y="21991"/>
                </a:cubicBezTo>
                <a:cubicBezTo>
                  <a:pt x="6973243" y="9446"/>
                  <a:pt x="7035881" y="2535"/>
                  <a:pt x="7101024" y="582"/>
                </a:cubicBezTo>
                <a:close/>
              </a:path>
            </a:pathLst>
          </a:custGeom>
          <a:gradFill>
            <a:gsLst>
              <a:gs pos="0">
                <a:srgbClr val="001ED2"/>
              </a:gs>
              <a:gs pos="100000">
                <a:srgbClr val="2E4CFF">
                  <a:alpha val="1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D815412B-3C19-4DCA-9DFA-94D238D8AA74}"/>
              </a:ext>
            </a:extLst>
          </p:cNvPr>
          <p:cNvSpPr/>
          <p:nvPr/>
        </p:nvSpPr>
        <p:spPr>
          <a:xfrm>
            <a:off x="1" y="5029627"/>
            <a:ext cx="12191734" cy="1834074"/>
          </a:xfrm>
          <a:custGeom>
            <a:avLst/>
            <a:gdLst>
              <a:gd name="connsiteX0" fmla="*/ 5888091 w 8780221"/>
              <a:gd name="connsiteY0" fmla="*/ 713 h 2057673"/>
              <a:gd name="connsiteX1" fmla="*/ 7839554 w 8780221"/>
              <a:gd name="connsiteY1" fmla="*/ 937416 h 2057673"/>
              <a:gd name="connsiteX2" fmla="*/ 8620139 w 8780221"/>
              <a:gd name="connsiteY2" fmla="*/ 322705 h 2057673"/>
              <a:gd name="connsiteX3" fmla="*/ 8780221 w 8780221"/>
              <a:gd name="connsiteY3" fmla="*/ 111484 h 2057673"/>
              <a:gd name="connsiteX4" fmla="*/ 8780221 w 8780221"/>
              <a:gd name="connsiteY4" fmla="*/ 2024317 h 2057673"/>
              <a:gd name="connsiteX5" fmla="*/ 8746865 w 8780221"/>
              <a:gd name="connsiteY5" fmla="*/ 2057673 h 2057673"/>
              <a:gd name="connsiteX6" fmla="*/ 33356 w 8780221"/>
              <a:gd name="connsiteY6" fmla="*/ 2057673 h 2057673"/>
              <a:gd name="connsiteX7" fmla="*/ 0 w 8780221"/>
              <a:gd name="connsiteY7" fmla="*/ 2024317 h 2057673"/>
              <a:gd name="connsiteX8" fmla="*/ 0 w 8780221"/>
              <a:gd name="connsiteY8" fmla="*/ 900658 h 2057673"/>
              <a:gd name="connsiteX9" fmla="*/ 19762 w 8780221"/>
              <a:gd name="connsiteY9" fmla="*/ 915114 h 2057673"/>
              <a:gd name="connsiteX10" fmla="*/ 780832 w 8780221"/>
              <a:gd name="connsiteY10" fmla="*/ 1260801 h 2057673"/>
              <a:gd name="connsiteX11" fmla="*/ 2498121 w 8780221"/>
              <a:gd name="connsiteY11" fmla="*/ 524821 h 2057673"/>
              <a:gd name="connsiteX12" fmla="*/ 4248862 w 8780221"/>
              <a:gd name="connsiteY12" fmla="*/ 1126986 h 2057673"/>
              <a:gd name="connsiteX13" fmla="*/ 5888091 w 8780221"/>
              <a:gd name="connsiteY13" fmla="*/ 713 h 2057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80221" h="2057673">
                <a:moveTo>
                  <a:pt x="5888091" y="713"/>
                </a:moveTo>
                <a:cubicBezTo>
                  <a:pt x="6486540" y="-30882"/>
                  <a:pt x="7291286" y="998748"/>
                  <a:pt x="7839554" y="937416"/>
                </a:cubicBezTo>
                <a:cubicBezTo>
                  <a:pt x="8113688" y="906750"/>
                  <a:pt x="8385499" y="621000"/>
                  <a:pt x="8620139" y="322705"/>
                </a:cubicBezTo>
                <a:lnTo>
                  <a:pt x="8780221" y="111484"/>
                </a:lnTo>
                <a:lnTo>
                  <a:pt x="8780221" y="2024317"/>
                </a:lnTo>
                <a:cubicBezTo>
                  <a:pt x="8780221" y="2042739"/>
                  <a:pt x="8765287" y="2057673"/>
                  <a:pt x="8746865" y="2057673"/>
                </a:cubicBezTo>
                <a:lnTo>
                  <a:pt x="33356" y="2057673"/>
                </a:lnTo>
                <a:cubicBezTo>
                  <a:pt x="14934" y="2057673"/>
                  <a:pt x="0" y="2042739"/>
                  <a:pt x="0" y="2024317"/>
                </a:cubicBezTo>
                <a:lnTo>
                  <a:pt x="0" y="900658"/>
                </a:lnTo>
                <a:lnTo>
                  <a:pt x="19762" y="915114"/>
                </a:lnTo>
                <a:cubicBezTo>
                  <a:pt x="259048" y="1089351"/>
                  <a:pt x="523425" y="1265448"/>
                  <a:pt x="780832" y="1260801"/>
                </a:cubicBezTo>
                <a:cubicBezTo>
                  <a:pt x="1295647" y="1251508"/>
                  <a:pt x="1920116" y="547123"/>
                  <a:pt x="2498121" y="524821"/>
                </a:cubicBezTo>
                <a:cubicBezTo>
                  <a:pt x="3076126" y="502519"/>
                  <a:pt x="3683867" y="1214337"/>
                  <a:pt x="4248862" y="1126986"/>
                </a:cubicBezTo>
                <a:cubicBezTo>
                  <a:pt x="4813857" y="1039635"/>
                  <a:pt x="5289642" y="32308"/>
                  <a:pt x="5888091" y="713"/>
                </a:cubicBezTo>
                <a:close/>
              </a:path>
            </a:pathLst>
          </a:custGeom>
          <a:gradFill>
            <a:gsLst>
              <a:gs pos="0">
                <a:srgbClr val="001ED2"/>
              </a:gs>
              <a:gs pos="100000">
                <a:srgbClr val="2E4CFF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3C60C6-F6E6-445E-85DD-AC19DCAFE073}"/>
              </a:ext>
            </a:extLst>
          </p:cNvPr>
          <p:cNvGrpSpPr/>
          <p:nvPr/>
        </p:nvGrpSpPr>
        <p:grpSpPr>
          <a:xfrm>
            <a:off x="617962" y="452232"/>
            <a:ext cx="2540000" cy="709725"/>
            <a:chOff x="608535" y="359944"/>
            <a:chExt cx="2540000" cy="70972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2BA56C2-C605-481B-A55F-AA27854BF643}"/>
                </a:ext>
              </a:extLst>
            </p:cNvPr>
            <p:cNvSpPr/>
            <p:nvPr/>
          </p:nvSpPr>
          <p:spPr>
            <a:xfrm>
              <a:off x="627341" y="359944"/>
              <a:ext cx="348792" cy="348792"/>
            </a:xfrm>
            <a:prstGeom prst="ellipse">
              <a:avLst/>
            </a:prstGeom>
            <a:solidFill>
              <a:srgbClr val="FFD4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AB483D61-F33A-40B9-8829-F05720D9C346}"/>
                </a:ext>
              </a:extLst>
            </p:cNvPr>
            <p:cNvSpPr txBox="1"/>
            <p:nvPr/>
          </p:nvSpPr>
          <p:spPr>
            <a:xfrm>
              <a:off x="608535" y="426831"/>
              <a:ext cx="2540000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年度工作概述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F196465-23E1-44C4-9D60-D95DEBDAE645}"/>
                </a:ext>
              </a:extLst>
            </p:cNvPr>
            <p:cNvSpPr txBox="1"/>
            <p:nvPr/>
          </p:nvSpPr>
          <p:spPr>
            <a:xfrm>
              <a:off x="617962" y="915781"/>
              <a:ext cx="2413000" cy="15388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dist"/>
              <a:r>
                <a:rPr lang="en-US" altLang="zh-CN" sz="1000">
                  <a:solidFill>
                    <a:schemeClr val="bg1">
                      <a:lumMod val="5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Annual Work Overview</a:t>
              </a:r>
              <a:endParaRPr lang="zh-CN" altLang="en-US" sz="10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391BBA2-57BE-48DB-9EFE-C70F81A04044}"/>
              </a:ext>
            </a:extLst>
          </p:cNvPr>
          <p:cNvSpPr/>
          <p:nvPr/>
        </p:nvSpPr>
        <p:spPr>
          <a:xfrm>
            <a:off x="623888" y="1601916"/>
            <a:ext cx="2422567" cy="4215743"/>
          </a:xfrm>
          <a:prstGeom prst="roundRect">
            <a:avLst>
              <a:gd name="adj" fmla="val 164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  <a:reflection blurRad="6350" stA="22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DF877C8-4162-41D4-8473-29A9D6D9D5CC}"/>
              </a:ext>
            </a:extLst>
          </p:cNvPr>
          <p:cNvSpPr/>
          <p:nvPr/>
        </p:nvSpPr>
        <p:spPr>
          <a:xfrm>
            <a:off x="3485849" y="1601916"/>
            <a:ext cx="2422567" cy="4215743"/>
          </a:xfrm>
          <a:prstGeom prst="roundRect">
            <a:avLst>
              <a:gd name="adj" fmla="val 164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  <a:reflection blurRad="6350" stA="22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49172A1-D042-4308-8506-17D682675322}"/>
              </a:ext>
            </a:extLst>
          </p:cNvPr>
          <p:cNvSpPr/>
          <p:nvPr/>
        </p:nvSpPr>
        <p:spPr>
          <a:xfrm>
            <a:off x="6305353" y="1601916"/>
            <a:ext cx="2422567" cy="4215743"/>
          </a:xfrm>
          <a:prstGeom prst="roundRect">
            <a:avLst>
              <a:gd name="adj" fmla="val 164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  <a:reflection blurRad="6350" stA="22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CF2121F-3B4F-48CD-BDF0-14D08604F100}"/>
              </a:ext>
            </a:extLst>
          </p:cNvPr>
          <p:cNvSpPr/>
          <p:nvPr/>
        </p:nvSpPr>
        <p:spPr>
          <a:xfrm>
            <a:off x="9146621" y="1601916"/>
            <a:ext cx="2422567" cy="4215743"/>
          </a:xfrm>
          <a:prstGeom prst="roundRect">
            <a:avLst>
              <a:gd name="adj" fmla="val 164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  <a:reflection blurRad="6350" stA="22000" endPos="21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81E2FE43-4737-4998-BE8B-21CEE635CBB7}"/>
              </a:ext>
            </a:extLst>
          </p:cNvPr>
          <p:cNvSpPr/>
          <p:nvPr/>
        </p:nvSpPr>
        <p:spPr>
          <a:xfrm>
            <a:off x="623888" y="1601916"/>
            <a:ext cx="2422567" cy="1330638"/>
          </a:xfrm>
          <a:custGeom>
            <a:avLst/>
            <a:gdLst>
              <a:gd name="connsiteX0" fmla="*/ 39900 w 2422567"/>
              <a:gd name="connsiteY0" fmla="*/ 0 h 1330638"/>
              <a:gd name="connsiteX1" fmla="*/ 2382667 w 2422567"/>
              <a:gd name="connsiteY1" fmla="*/ 0 h 1330638"/>
              <a:gd name="connsiteX2" fmla="*/ 2422567 w 2422567"/>
              <a:gd name="connsiteY2" fmla="*/ 39900 h 1330638"/>
              <a:gd name="connsiteX3" fmla="*/ 2422567 w 2422567"/>
              <a:gd name="connsiteY3" fmla="*/ 1330638 h 1330638"/>
              <a:gd name="connsiteX4" fmla="*/ 0 w 2422567"/>
              <a:gd name="connsiteY4" fmla="*/ 1330638 h 1330638"/>
              <a:gd name="connsiteX5" fmla="*/ 0 w 2422567"/>
              <a:gd name="connsiteY5" fmla="*/ 39900 h 1330638"/>
              <a:gd name="connsiteX6" fmla="*/ 39900 w 2422567"/>
              <a:gd name="connsiteY6" fmla="*/ 0 h 133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2567" h="1330638">
                <a:moveTo>
                  <a:pt x="39900" y="0"/>
                </a:moveTo>
                <a:lnTo>
                  <a:pt x="2382667" y="0"/>
                </a:lnTo>
                <a:cubicBezTo>
                  <a:pt x="2404703" y="0"/>
                  <a:pt x="2422567" y="17864"/>
                  <a:pt x="2422567" y="39900"/>
                </a:cubicBezTo>
                <a:lnTo>
                  <a:pt x="2422567" y="1330638"/>
                </a:lnTo>
                <a:lnTo>
                  <a:pt x="0" y="1330638"/>
                </a:lnTo>
                <a:lnTo>
                  <a:pt x="0" y="39900"/>
                </a:lnTo>
                <a:cubicBezTo>
                  <a:pt x="0" y="17864"/>
                  <a:pt x="17864" y="0"/>
                  <a:pt x="39900" y="0"/>
                </a:cubicBezTo>
                <a:close/>
              </a:path>
            </a:pathLst>
          </a:custGeom>
          <a:solidFill>
            <a:srgbClr val="001E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BC724A0-DAF8-4520-AD64-D827B6E978DA}"/>
              </a:ext>
            </a:extLst>
          </p:cNvPr>
          <p:cNvSpPr/>
          <p:nvPr/>
        </p:nvSpPr>
        <p:spPr>
          <a:xfrm>
            <a:off x="3485849" y="1601916"/>
            <a:ext cx="2422567" cy="1330638"/>
          </a:xfrm>
          <a:custGeom>
            <a:avLst/>
            <a:gdLst>
              <a:gd name="connsiteX0" fmla="*/ 39900 w 2422567"/>
              <a:gd name="connsiteY0" fmla="*/ 0 h 1330638"/>
              <a:gd name="connsiteX1" fmla="*/ 2382667 w 2422567"/>
              <a:gd name="connsiteY1" fmla="*/ 0 h 1330638"/>
              <a:gd name="connsiteX2" fmla="*/ 2422567 w 2422567"/>
              <a:gd name="connsiteY2" fmla="*/ 39900 h 1330638"/>
              <a:gd name="connsiteX3" fmla="*/ 2422567 w 2422567"/>
              <a:gd name="connsiteY3" fmla="*/ 1330638 h 1330638"/>
              <a:gd name="connsiteX4" fmla="*/ 0 w 2422567"/>
              <a:gd name="connsiteY4" fmla="*/ 1330638 h 1330638"/>
              <a:gd name="connsiteX5" fmla="*/ 0 w 2422567"/>
              <a:gd name="connsiteY5" fmla="*/ 39900 h 1330638"/>
              <a:gd name="connsiteX6" fmla="*/ 39900 w 2422567"/>
              <a:gd name="connsiteY6" fmla="*/ 0 h 133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2567" h="1330638">
                <a:moveTo>
                  <a:pt x="39900" y="0"/>
                </a:moveTo>
                <a:lnTo>
                  <a:pt x="2382667" y="0"/>
                </a:lnTo>
                <a:cubicBezTo>
                  <a:pt x="2404703" y="0"/>
                  <a:pt x="2422567" y="17864"/>
                  <a:pt x="2422567" y="39900"/>
                </a:cubicBezTo>
                <a:lnTo>
                  <a:pt x="2422567" y="1330638"/>
                </a:lnTo>
                <a:lnTo>
                  <a:pt x="0" y="1330638"/>
                </a:lnTo>
                <a:lnTo>
                  <a:pt x="0" y="39900"/>
                </a:lnTo>
                <a:cubicBezTo>
                  <a:pt x="0" y="17864"/>
                  <a:pt x="17864" y="0"/>
                  <a:pt x="39900" y="0"/>
                </a:cubicBezTo>
                <a:close/>
              </a:path>
            </a:pathLst>
          </a:custGeom>
          <a:solidFill>
            <a:srgbClr val="001E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E73719C-04D8-46DC-A02A-14B475E402BD}"/>
              </a:ext>
            </a:extLst>
          </p:cNvPr>
          <p:cNvSpPr/>
          <p:nvPr/>
        </p:nvSpPr>
        <p:spPr>
          <a:xfrm>
            <a:off x="6305353" y="1601916"/>
            <a:ext cx="2422567" cy="1330638"/>
          </a:xfrm>
          <a:custGeom>
            <a:avLst/>
            <a:gdLst>
              <a:gd name="connsiteX0" fmla="*/ 39900 w 2422567"/>
              <a:gd name="connsiteY0" fmla="*/ 0 h 1330638"/>
              <a:gd name="connsiteX1" fmla="*/ 2382667 w 2422567"/>
              <a:gd name="connsiteY1" fmla="*/ 0 h 1330638"/>
              <a:gd name="connsiteX2" fmla="*/ 2422567 w 2422567"/>
              <a:gd name="connsiteY2" fmla="*/ 39900 h 1330638"/>
              <a:gd name="connsiteX3" fmla="*/ 2422567 w 2422567"/>
              <a:gd name="connsiteY3" fmla="*/ 1330638 h 1330638"/>
              <a:gd name="connsiteX4" fmla="*/ 0 w 2422567"/>
              <a:gd name="connsiteY4" fmla="*/ 1330638 h 1330638"/>
              <a:gd name="connsiteX5" fmla="*/ 0 w 2422567"/>
              <a:gd name="connsiteY5" fmla="*/ 39900 h 1330638"/>
              <a:gd name="connsiteX6" fmla="*/ 39900 w 2422567"/>
              <a:gd name="connsiteY6" fmla="*/ 0 h 133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2567" h="1330638">
                <a:moveTo>
                  <a:pt x="39900" y="0"/>
                </a:moveTo>
                <a:lnTo>
                  <a:pt x="2382667" y="0"/>
                </a:lnTo>
                <a:cubicBezTo>
                  <a:pt x="2404703" y="0"/>
                  <a:pt x="2422567" y="17864"/>
                  <a:pt x="2422567" y="39900"/>
                </a:cubicBezTo>
                <a:lnTo>
                  <a:pt x="2422567" y="1330638"/>
                </a:lnTo>
                <a:lnTo>
                  <a:pt x="0" y="1330638"/>
                </a:lnTo>
                <a:lnTo>
                  <a:pt x="0" y="39900"/>
                </a:lnTo>
                <a:cubicBezTo>
                  <a:pt x="0" y="17864"/>
                  <a:pt x="17864" y="0"/>
                  <a:pt x="39900" y="0"/>
                </a:cubicBezTo>
                <a:close/>
              </a:path>
            </a:pathLst>
          </a:custGeom>
          <a:solidFill>
            <a:srgbClr val="001E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D5C1841-4FBB-40C7-AB4B-48C94D1B66E5}"/>
              </a:ext>
            </a:extLst>
          </p:cNvPr>
          <p:cNvSpPr/>
          <p:nvPr/>
        </p:nvSpPr>
        <p:spPr>
          <a:xfrm>
            <a:off x="9146621" y="1601916"/>
            <a:ext cx="2422567" cy="1330638"/>
          </a:xfrm>
          <a:custGeom>
            <a:avLst/>
            <a:gdLst>
              <a:gd name="connsiteX0" fmla="*/ 39900 w 2422567"/>
              <a:gd name="connsiteY0" fmla="*/ 0 h 1330638"/>
              <a:gd name="connsiteX1" fmla="*/ 2382667 w 2422567"/>
              <a:gd name="connsiteY1" fmla="*/ 0 h 1330638"/>
              <a:gd name="connsiteX2" fmla="*/ 2422567 w 2422567"/>
              <a:gd name="connsiteY2" fmla="*/ 39900 h 1330638"/>
              <a:gd name="connsiteX3" fmla="*/ 2422567 w 2422567"/>
              <a:gd name="connsiteY3" fmla="*/ 1330638 h 1330638"/>
              <a:gd name="connsiteX4" fmla="*/ 0 w 2422567"/>
              <a:gd name="connsiteY4" fmla="*/ 1330638 h 1330638"/>
              <a:gd name="connsiteX5" fmla="*/ 0 w 2422567"/>
              <a:gd name="connsiteY5" fmla="*/ 39900 h 1330638"/>
              <a:gd name="connsiteX6" fmla="*/ 39900 w 2422567"/>
              <a:gd name="connsiteY6" fmla="*/ 0 h 133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2567" h="1330638">
                <a:moveTo>
                  <a:pt x="39900" y="0"/>
                </a:moveTo>
                <a:lnTo>
                  <a:pt x="2382667" y="0"/>
                </a:lnTo>
                <a:cubicBezTo>
                  <a:pt x="2404703" y="0"/>
                  <a:pt x="2422567" y="17864"/>
                  <a:pt x="2422567" y="39900"/>
                </a:cubicBezTo>
                <a:lnTo>
                  <a:pt x="2422567" y="1330638"/>
                </a:lnTo>
                <a:lnTo>
                  <a:pt x="0" y="1330638"/>
                </a:lnTo>
                <a:lnTo>
                  <a:pt x="0" y="39900"/>
                </a:lnTo>
                <a:cubicBezTo>
                  <a:pt x="0" y="17864"/>
                  <a:pt x="17864" y="0"/>
                  <a:pt x="39900" y="0"/>
                </a:cubicBezTo>
                <a:close/>
              </a:path>
            </a:pathLst>
          </a:custGeom>
          <a:solidFill>
            <a:srgbClr val="001ED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36E4C52-C42B-4FE1-B40D-2B584B55D5C5}"/>
              </a:ext>
            </a:extLst>
          </p:cNvPr>
          <p:cNvSpPr/>
          <p:nvPr/>
        </p:nvSpPr>
        <p:spPr>
          <a:xfrm>
            <a:off x="623888" y="5774387"/>
            <a:ext cx="2422567" cy="45719"/>
          </a:xfrm>
          <a:custGeom>
            <a:avLst/>
            <a:gdLst>
              <a:gd name="connsiteX0" fmla="*/ 0 w 2422567"/>
              <a:gd name="connsiteY0" fmla="*/ 0 h 45719"/>
              <a:gd name="connsiteX1" fmla="*/ 2422567 w 2422567"/>
              <a:gd name="connsiteY1" fmla="*/ 0 h 45719"/>
              <a:gd name="connsiteX2" fmla="*/ 2422567 w 2422567"/>
              <a:gd name="connsiteY2" fmla="*/ 5820 h 45719"/>
              <a:gd name="connsiteX3" fmla="*/ 2410881 w 2422567"/>
              <a:gd name="connsiteY3" fmla="*/ 34034 h 45719"/>
              <a:gd name="connsiteX4" fmla="*/ 2382670 w 2422567"/>
              <a:gd name="connsiteY4" fmla="*/ 45719 h 45719"/>
              <a:gd name="connsiteX5" fmla="*/ 39898 w 2422567"/>
              <a:gd name="connsiteY5" fmla="*/ 45719 h 45719"/>
              <a:gd name="connsiteX6" fmla="*/ 11687 w 2422567"/>
              <a:gd name="connsiteY6" fmla="*/ 34034 h 45719"/>
              <a:gd name="connsiteX7" fmla="*/ 0 w 2422567"/>
              <a:gd name="connsiteY7" fmla="*/ 582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567" h="45719">
                <a:moveTo>
                  <a:pt x="0" y="0"/>
                </a:moveTo>
                <a:lnTo>
                  <a:pt x="2422567" y="0"/>
                </a:lnTo>
                <a:lnTo>
                  <a:pt x="2422567" y="5820"/>
                </a:lnTo>
                <a:cubicBezTo>
                  <a:pt x="2422567" y="16838"/>
                  <a:pt x="2418101" y="26813"/>
                  <a:pt x="2410881" y="34034"/>
                </a:cubicBezTo>
                <a:lnTo>
                  <a:pt x="2382670" y="45719"/>
                </a:lnTo>
                <a:lnTo>
                  <a:pt x="39898" y="45719"/>
                </a:lnTo>
                <a:lnTo>
                  <a:pt x="11687" y="34034"/>
                </a:lnTo>
                <a:cubicBezTo>
                  <a:pt x="4466" y="26813"/>
                  <a:pt x="0" y="16838"/>
                  <a:pt x="0" y="5820"/>
                </a:cubicBezTo>
                <a:close/>
              </a:path>
            </a:pathLst>
          </a:custGeom>
          <a:solidFill>
            <a:srgbClr val="FFD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9BACABD-F931-4F6A-81E3-FF9B28C9E04A}"/>
              </a:ext>
            </a:extLst>
          </p:cNvPr>
          <p:cNvSpPr/>
          <p:nvPr/>
        </p:nvSpPr>
        <p:spPr>
          <a:xfrm>
            <a:off x="3485841" y="5774387"/>
            <a:ext cx="2422567" cy="45719"/>
          </a:xfrm>
          <a:custGeom>
            <a:avLst/>
            <a:gdLst>
              <a:gd name="connsiteX0" fmla="*/ 0 w 2422567"/>
              <a:gd name="connsiteY0" fmla="*/ 0 h 45719"/>
              <a:gd name="connsiteX1" fmla="*/ 2422567 w 2422567"/>
              <a:gd name="connsiteY1" fmla="*/ 0 h 45719"/>
              <a:gd name="connsiteX2" fmla="*/ 2422567 w 2422567"/>
              <a:gd name="connsiteY2" fmla="*/ 5820 h 45719"/>
              <a:gd name="connsiteX3" fmla="*/ 2410881 w 2422567"/>
              <a:gd name="connsiteY3" fmla="*/ 34034 h 45719"/>
              <a:gd name="connsiteX4" fmla="*/ 2382670 w 2422567"/>
              <a:gd name="connsiteY4" fmla="*/ 45719 h 45719"/>
              <a:gd name="connsiteX5" fmla="*/ 39898 w 2422567"/>
              <a:gd name="connsiteY5" fmla="*/ 45719 h 45719"/>
              <a:gd name="connsiteX6" fmla="*/ 11687 w 2422567"/>
              <a:gd name="connsiteY6" fmla="*/ 34034 h 45719"/>
              <a:gd name="connsiteX7" fmla="*/ 0 w 2422567"/>
              <a:gd name="connsiteY7" fmla="*/ 582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567" h="45719">
                <a:moveTo>
                  <a:pt x="0" y="0"/>
                </a:moveTo>
                <a:lnTo>
                  <a:pt x="2422567" y="0"/>
                </a:lnTo>
                <a:lnTo>
                  <a:pt x="2422567" y="5820"/>
                </a:lnTo>
                <a:cubicBezTo>
                  <a:pt x="2422567" y="16838"/>
                  <a:pt x="2418101" y="26813"/>
                  <a:pt x="2410881" y="34034"/>
                </a:cubicBezTo>
                <a:lnTo>
                  <a:pt x="2382670" y="45719"/>
                </a:lnTo>
                <a:lnTo>
                  <a:pt x="39898" y="45719"/>
                </a:lnTo>
                <a:lnTo>
                  <a:pt x="11687" y="34034"/>
                </a:lnTo>
                <a:cubicBezTo>
                  <a:pt x="4466" y="26813"/>
                  <a:pt x="0" y="16838"/>
                  <a:pt x="0" y="5820"/>
                </a:cubicBezTo>
                <a:close/>
              </a:path>
            </a:pathLst>
          </a:custGeom>
          <a:solidFill>
            <a:srgbClr val="FFD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770EC0F-7844-47FA-8181-A277AA6745C1}"/>
              </a:ext>
            </a:extLst>
          </p:cNvPr>
          <p:cNvSpPr/>
          <p:nvPr/>
        </p:nvSpPr>
        <p:spPr>
          <a:xfrm>
            <a:off x="9145546" y="5774387"/>
            <a:ext cx="2422567" cy="45719"/>
          </a:xfrm>
          <a:custGeom>
            <a:avLst/>
            <a:gdLst>
              <a:gd name="connsiteX0" fmla="*/ 0 w 2422567"/>
              <a:gd name="connsiteY0" fmla="*/ 0 h 45719"/>
              <a:gd name="connsiteX1" fmla="*/ 2422567 w 2422567"/>
              <a:gd name="connsiteY1" fmla="*/ 0 h 45719"/>
              <a:gd name="connsiteX2" fmla="*/ 2422567 w 2422567"/>
              <a:gd name="connsiteY2" fmla="*/ 5820 h 45719"/>
              <a:gd name="connsiteX3" fmla="*/ 2410881 w 2422567"/>
              <a:gd name="connsiteY3" fmla="*/ 34034 h 45719"/>
              <a:gd name="connsiteX4" fmla="*/ 2382670 w 2422567"/>
              <a:gd name="connsiteY4" fmla="*/ 45719 h 45719"/>
              <a:gd name="connsiteX5" fmla="*/ 39898 w 2422567"/>
              <a:gd name="connsiteY5" fmla="*/ 45719 h 45719"/>
              <a:gd name="connsiteX6" fmla="*/ 11687 w 2422567"/>
              <a:gd name="connsiteY6" fmla="*/ 34034 h 45719"/>
              <a:gd name="connsiteX7" fmla="*/ 0 w 2422567"/>
              <a:gd name="connsiteY7" fmla="*/ 582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567" h="45719">
                <a:moveTo>
                  <a:pt x="0" y="0"/>
                </a:moveTo>
                <a:lnTo>
                  <a:pt x="2422567" y="0"/>
                </a:lnTo>
                <a:lnTo>
                  <a:pt x="2422567" y="5820"/>
                </a:lnTo>
                <a:cubicBezTo>
                  <a:pt x="2422567" y="16838"/>
                  <a:pt x="2418101" y="26813"/>
                  <a:pt x="2410881" y="34034"/>
                </a:cubicBezTo>
                <a:lnTo>
                  <a:pt x="2382670" y="45719"/>
                </a:lnTo>
                <a:lnTo>
                  <a:pt x="39898" y="45719"/>
                </a:lnTo>
                <a:lnTo>
                  <a:pt x="11687" y="34034"/>
                </a:lnTo>
                <a:cubicBezTo>
                  <a:pt x="4466" y="26813"/>
                  <a:pt x="0" y="16838"/>
                  <a:pt x="0" y="5820"/>
                </a:cubicBezTo>
                <a:close/>
              </a:path>
            </a:pathLst>
          </a:custGeom>
          <a:solidFill>
            <a:srgbClr val="FFD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F75F399-B8F8-422C-AB2E-03C76D081D5C}"/>
              </a:ext>
            </a:extLst>
          </p:cNvPr>
          <p:cNvGrpSpPr/>
          <p:nvPr/>
        </p:nvGrpSpPr>
        <p:grpSpPr>
          <a:xfrm>
            <a:off x="630011" y="1768760"/>
            <a:ext cx="2416196" cy="1146173"/>
            <a:chOff x="623887" y="1865012"/>
            <a:chExt cx="2416196" cy="1146173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C87F6D-B5FE-4343-8727-2B5F0DBB7542}"/>
                </a:ext>
              </a:extLst>
            </p:cNvPr>
            <p:cNvSpPr/>
            <p:nvPr/>
          </p:nvSpPr>
          <p:spPr>
            <a:xfrm>
              <a:off x="623887" y="2064154"/>
              <a:ext cx="2416195" cy="947031"/>
            </a:xfrm>
            <a:custGeom>
              <a:avLst/>
              <a:gdLst>
                <a:gd name="connsiteX0" fmla="*/ 7101024 w 8780221"/>
                <a:gd name="connsiteY0" fmla="*/ 582 h 2870689"/>
                <a:gd name="connsiteX1" fmla="*/ 8530928 w 8780221"/>
                <a:gd name="connsiteY1" fmla="*/ 456888 h 2870689"/>
                <a:gd name="connsiteX2" fmla="*/ 8706102 w 8780221"/>
                <a:gd name="connsiteY2" fmla="*/ 570709 h 2870689"/>
                <a:gd name="connsiteX3" fmla="*/ 8780221 w 8780221"/>
                <a:gd name="connsiteY3" fmla="*/ 624946 h 2870689"/>
                <a:gd name="connsiteX4" fmla="*/ 8780221 w 8780221"/>
                <a:gd name="connsiteY4" fmla="*/ 2837333 h 2870689"/>
                <a:gd name="connsiteX5" fmla="*/ 8746865 w 8780221"/>
                <a:gd name="connsiteY5" fmla="*/ 2870689 h 2870689"/>
                <a:gd name="connsiteX6" fmla="*/ 33356 w 8780221"/>
                <a:gd name="connsiteY6" fmla="*/ 2870689 h 2870689"/>
                <a:gd name="connsiteX7" fmla="*/ 0 w 8780221"/>
                <a:gd name="connsiteY7" fmla="*/ 2837333 h 2870689"/>
                <a:gd name="connsiteX8" fmla="*/ 0 w 8780221"/>
                <a:gd name="connsiteY8" fmla="*/ 1631624 h 2870689"/>
                <a:gd name="connsiteX9" fmla="*/ 99562 w 8780221"/>
                <a:gd name="connsiteY9" fmla="*/ 1548837 h 2870689"/>
                <a:gd name="connsiteX10" fmla="*/ 970402 w 8780221"/>
                <a:gd name="connsiteY10" fmla="*/ 1259776 h 2870689"/>
                <a:gd name="connsiteX11" fmla="*/ 2587329 w 8780221"/>
                <a:gd name="connsiteY11" fmla="*/ 1884245 h 2870689"/>
                <a:gd name="connsiteX12" fmla="*/ 4081591 w 8780221"/>
                <a:gd name="connsiteY12" fmla="*/ 1014450 h 2870689"/>
                <a:gd name="connsiteX13" fmla="*/ 5687368 w 8780221"/>
                <a:gd name="connsiteY13" fmla="*/ 1059055 h 2870689"/>
                <a:gd name="connsiteX14" fmla="*/ 6914002 w 8780221"/>
                <a:gd name="connsiteY14" fmla="*/ 21991 h 2870689"/>
                <a:gd name="connsiteX15" fmla="*/ 7101024 w 8780221"/>
                <a:gd name="connsiteY15" fmla="*/ 582 h 28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0221" h="2870689">
                  <a:moveTo>
                    <a:pt x="7101024" y="582"/>
                  </a:moveTo>
                  <a:cubicBezTo>
                    <a:pt x="7557026" y="-13089"/>
                    <a:pt x="8135757" y="216208"/>
                    <a:pt x="8530928" y="456888"/>
                  </a:cubicBezTo>
                  <a:cubicBezTo>
                    <a:pt x="8587381" y="491271"/>
                    <a:pt x="8646244" y="529429"/>
                    <a:pt x="8706102" y="570709"/>
                  </a:cubicBezTo>
                  <a:lnTo>
                    <a:pt x="8780221" y="624946"/>
                  </a:lnTo>
                  <a:lnTo>
                    <a:pt x="8780221" y="2837333"/>
                  </a:lnTo>
                  <a:cubicBezTo>
                    <a:pt x="8780221" y="2855755"/>
                    <a:pt x="8765287" y="2870689"/>
                    <a:pt x="8746865" y="2870689"/>
                  </a:cubicBezTo>
                  <a:lnTo>
                    <a:pt x="33356" y="2870689"/>
                  </a:lnTo>
                  <a:cubicBezTo>
                    <a:pt x="14934" y="2870689"/>
                    <a:pt x="0" y="2855755"/>
                    <a:pt x="0" y="2837333"/>
                  </a:cubicBezTo>
                  <a:lnTo>
                    <a:pt x="0" y="1631624"/>
                  </a:lnTo>
                  <a:lnTo>
                    <a:pt x="99562" y="1548837"/>
                  </a:lnTo>
                  <a:cubicBezTo>
                    <a:pt x="333389" y="1370940"/>
                    <a:pt x="633078" y="1241655"/>
                    <a:pt x="970402" y="1259776"/>
                  </a:cubicBezTo>
                  <a:cubicBezTo>
                    <a:pt x="1420168" y="1283937"/>
                    <a:pt x="2068798" y="1925133"/>
                    <a:pt x="2587329" y="1884245"/>
                  </a:cubicBezTo>
                  <a:cubicBezTo>
                    <a:pt x="3105861" y="1843357"/>
                    <a:pt x="3564918" y="1151982"/>
                    <a:pt x="4081591" y="1014450"/>
                  </a:cubicBezTo>
                  <a:cubicBezTo>
                    <a:pt x="4598264" y="876918"/>
                    <a:pt x="5215300" y="1224465"/>
                    <a:pt x="5687368" y="1059055"/>
                  </a:cubicBezTo>
                  <a:cubicBezTo>
                    <a:pt x="6159436" y="893645"/>
                    <a:pt x="6440076" y="122352"/>
                    <a:pt x="6914002" y="21991"/>
                  </a:cubicBezTo>
                  <a:cubicBezTo>
                    <a:pt x="6973243" y="9446"/>
                    <a:pt x="7035881" y="2535"/>
                    <a:pt x="7101024" y="582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43D583F-F449-4A90-9F43-6A1BFA932967}"/>
                </a:ext>
              </a:extLst>
            </p:cNvPr>
            <p:cNvSpPr/>
            <p:nvPr/>
          </p:nvSpPr>
          <p:spPr>
            <a:xfrm flipV="1">
              <a:off x="623888" y="1865012"/>
              <a:ext cx="2416195" cy="605055"/>
            </a:xfrm>
            <a:custGeom>
              <a:avLst/>
              <a:gdLst>
                <a:gd name="connsiteX0" fmla="*/ 5888091 w 8780221"/>
                <a:gd name="connsiteY0" fmla="*/ 713 h 2057673"/>
                <a:gd name="connsiteX1" fmla="*/ 7839554 w 8780221"/>
                <a:gd name="connsiteY1" fmla="*/ 937416 h 2057673"/>
                <a:gd name="connsiteX2" fmla="*/ 8620139 w 8780221"/>
                <a:gd name="connsiteY2" fmla="*/ 322705 h 2057673"/>
                <a:gd name="connsiteX3" fmla="*/ 8780221 w 8780221"/>
                <a:gd name="connsiteY3" fmla="*/ 111484 h 2057673"/>
                <a:gd name="connsiteX4" fmla="*/ 8780221 w 8780221"/>
                <a:gd name="connsiteY4" fmla="*/ 2024317 h 2057673"/>
                <a:gd name="connsiteX5" fmla="*/ 8746865 w 8780221"/>
                <a:gd name="connsiteY5" fmla="*/ 2057673 h 2057673"/>
                <a:gd name="connsiteX6" fmla="*/ 33356 w 8780221"/>
                <a:gd name="connsiteY6" fmla="*/ 2057673 h 2057673"/>
                <a:gd name="connsiteX7" fmla="*/ 0 w 8780221"/>
                <a:gd name="connsiteY7" fmla="*/ 2024317 h 2057673"/>
                <a:gd name="connsiteX8" fmla="*/ 0 w 8780221"/>
                <a:gd name="connsiteY8" fmla="*/ 900658 h 2057673"/>
                <a:gd name="connsiteX9" fmla="*/ 19762 w 8780221"/>
                <a:gd name="connsiteY9" fmla="*/ 915114 h 2057673"/>
                <a:gd name="connsiteX10" fmla="*/ 780832 w 8780221"/>
                <a:gd name="connsiteY10" fmla="*/ 1260801 h 2057673"/>
                <a:gd name="connsiteX11" fmla="*/ 2498121 w 8780221"/>
                <a:gd name="connsiteY11" fmla="*/ 524821 h 2057673"/>
                <a:gd name="connsiteX12" fmla="*/ 4248862 w 8780221"/>
                <a:gd name="connsiteY12" fmla="*/ 1126986 h 2057673"/>
                <a:gd name="connsiteX13" fmla="*/ 5888091 w 8780221"/>
                <a:gd name="connsiteY13" fmla="*/ 713 h 205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0221" h="2057673">
                  <a:moveTo>
                    <a:pt x="5888091" y="713"/>
                  </a:moveTo>
                  <a:cubicBezTo>
                    <a:pt x="6486540" y="-30882"/>
                    <a:pt x="7291286" y="998748"/>
                    <a:pt x="7839554" y="937416"/>
                  </a:cubicBezTo>
                  <a:cubicBezTo>
                    <a:pt x="8113688" y="906750"/>
                    <a:pt x="8385499" y="621000"/>
                    <a:pt x="8620139" y="322705"/>
                  </a:cubicBezTo>
                  <a:lnTo>
                    <a:pt x="8780221" y="111484"/>
                  </a:lnTo>
                  <a:lnTo>
                    <a:pt x="8780221" y="2024317"/>
                  </a:lnTo>
                  <a:cubicBezTo>
                    <a:pt x="8780221" y="2042739"/>
                    <a:pt x="8765287" y="2057673"/>
                    <a:pt x="8746865" y="2057673"/>
                  </a:cubicBezTo>
                  <a:lnTo>
                    <a:pt x="33356" y="2057673"/>
                  </a:lnTo>
                  <a:cubicBezTo>
                    <a:pt x="14934" y="2057673"/>
                    <a:pt x="0" y="2042739"/>
                    <a:pt x="0" y="2024317"/>
                  </a:cubicBezTo>
                  <a:lnTo>
                    <a:pt x="0" y="900658"/>
                  </a:lnTo>
                  <a:lnTo>
                    <a:pt x="19762" y="915114"/>
                  </a:lnTo>
                  <a:cubicBezTo>
                    <a:pt x="259048" y="1089351"/>
                    <a:pt x="523425" y="1265448"/>
                    <a:pt x="780832" y="1260801"/>
                  </a:cubicBezTo>
                  <a:cubicBezTo>
                    <a:pt x="1295647" y="1251508"/>
                    <a:pt x="1920116" y="547123"/>
                    <a:pt x="2498121" y="524821"/>
                  </a:cubicBezTo>
                  <a:cubicBezTo>
                    <a:pt x="3076126" y="502519"/>
                    <a:pt x="3683867" y="1214337"/>
                    <a:pt x="4248862" y="1126986"/>
                  </a:cubicBezTo>
                  <a:cubicBezTo>
                    <a:pt x="4813857" y="1039635"/>
                    <a:pt x="5289642" y="32308"/>
                    <a:pt x="5888091" y="713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5B72364F-25B5-45C4-8471-C27B6DE838B4}"/>
              </a:ext>
            </a:extLst>
          </p:cNvPr>
          <p:cNvSpPr txBox="1"/>
          <p:nvPr/>
        </p:nvSpPr>
        <p:spPr>
          <a:xfrm>
            <a:off x="1207593" y="2082569"/>
            <a:ext cx="125515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8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第一季度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BC2019D-B70E-47E5-BC30-1E9375894B90}"/>
              </a:ext>
            </a:extLst>
          </p:cNvPr>
          <p:cNvGrpSpPr/>
          <p:nvPr/>
        </p:nvGrpSpPr>
        <p:grpSpPr>
          <a:xfrm>
            <a:off x="3491965" y="1768760"/>
            <a:ext cx="2416196" cy="1146173"/>
            <a:chOff x="623887" y="1865012"/>
            <a:chExt cx="2416196" cy="114617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0002619-38A0-4B7B-890F-655AAB577136}"/>
                </a:ext>
              </a:extLst>
            </p:cNvPr>
            <p:cNvSpPr/>
            <p:nvPr/>
          </p:nvSpPr>
          <p:spPr>
            <a:xfrm>
              <a:off x="623887" y="2064154"/>
              <a:ext cx="2416195" cy="947031"/>
            </a:xfrm>
            <a:custGeom>
              <a:avLst/>
              <a:gdLst>
                <a:gd name="connsiteX0" fmla="*/ 7101024 w 8780221"/>
                <a:gd name="connsiteY0" fmla="*/ 582 h 2870689"/>
                <a:gd name="connsiteX1" fmla="*/ 8530928 w 8780221"/>
                <a:gd name="connsiteY1" fmla="*/ 456888 h 2870689"/>
                <a:gd name="connsiteX2" fmla="*/ 8706102 w 8780221"/>
                <a:gd name="connsiteY2" fmla="*/ 570709 h 2870689"/>
                <a:gd name="connsiteX3" fmla="*/ 8780221 w 8780221"/>
                <a:gd name="connsiteY3" fmla="*/ 624946 h 2870689"/>
                <a:gd name="connsiteX4" fmla="*/ 8780221 w 8780221"/>
                <a:gd name="connsiteY4" fmla="*/ 2837333 h 2870689"/>
                <a:gd name="connsiteX5" fmla="*/ 8746865 w 8780221"/>
                <a:gd name="connsiteY5" fmla="*/ 2870689 h 2870689"/>
                <a:gd name="connsiteX6" fmla="*/ 33356 w 8780221"/>
                <a:gd name="connsiteY6" fmla="*/ 2870689 h 2870689"/>
                <a:gd name="connsiteX7" fmla="*/ 0 w 8780221"/>
                <a:gd name="connsiteY7" fmla="*/ 2837333 h 2870689"/>
                <a:gd name="connsiteX8" fmla="*/ 0 w 8780221"/>
                <a:gd name="connsiteY8" fmla="*/ 1631624 h 2870689"/>
                <a:gd name="connsiteX9" fmla="*/ 99562 w 8780221"/>
                <a:gd name="connsiteY9" fmla="*/ 1548837 h 2870689"/>
                <a:gd name="connsiteX10" fmla="*/ 970402 w 8780221"/>
                <a:gd name="connsiteY10" fmla="*/ 1259776 h 2870689"/>
                <a:gd name="connsiteX11" fmla="*/ 2587329 w 8780221"/>
                <a:gd name="connsiteY11" fmla="*/ 1884245 h 2870689"/>
                <a:gd name="connsiteX12" fmla="*/ 4081591 w 8780221"/>
                <a:gd name="connsiteY12" fmla="*/ 1014450 h 2870689"/>
                <a:gd name="connsiteX13" fmla="*/ 5687368 w 8780221"/>
                <a:gd name="connsiteY13" fmla="*/ 1059055 h 2870689"/>
                <a:gd name="connsiteX14" fmla="*/ 6914002 w 8780221"/>
                <a:gd name="connsiteY14" fmla="*/ 21991 h 2870689"/>
                <a:gd name="connsiteX15" fmla="*/ 7101024 w 8780221"/>
                <a:gd name="connsiteY15" fmla="*/ 582 h 28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0221" h="2870689">
                  <a:moveTo>
                    <a:pt x="7101024" y="582"/>
                  </a:moveTo>
                  <a:cubicBezTo>
                    <a:pt x="7557026" y="-13089"/>
                    <a:pt x="8135757" y="216208"/>
                    <a:pt x="8530928" y="456888"/>
                  </a:cubicBezTo>
                  <a:cubicBezTo>
                    <a:pt x="8587381" y="491271"/>
                    <a:pt x="8646244" y="529429"/>
                    <a:pt x="8706102" y="570709"/>
                  </a:cubicBezTo>
                  <a:lnTo>
                    <a:pt x="8780221" y="624946"/>
                  </a:lnTo>
                  <a:lnTo>
                    <a:pt x="8780221" y="2837333"/>
                  </a:lnTo>
                  <a:cubicBezTo>
                    <a:pt x="8780221" y="2855755"/>
                    <a:pt x="8765287" y="2870689"/>
                    <a:pt x="8746865" y="2870689"/>
                  </a:cubicBezTo>
                  <a:lnTo>
                    <a:pt x="33356" y="2870689"/>
                  </a:lnTo>
                  <a:cubicBezTo>
                    <a:pt x="14934" y="2870689"/>
                    <a:pt x="0" y="2855755"/>
                    <a:pt x="0" y="2837333"/>
                  </a:cubicBezTo>
                  <a:lnTo>
                    <a:pt x="0" y="1631624"/>
                  </a:lnTo>
                  <a:lnTo>
                    <a:pt x="99562" y="1548837"/>
                  </a:lnTo>
                  <a:cubicBezTo>
                    <a:pt x="333389" y="1370940"/>
                    <a:pt x="633078" y="1241655"/>
                    <a:pt x="970402" y="1259776"/>
                  </a:cubicBezTo>
                  <a:cubicBezTo>
                    <a:pt x="1420168" y="1283937"/>
                    <a:pt x="2068798" y="1925133"/>
                    <a:pt x="2587329" y="1884245"/>
                  </a:cubicBezTo>
                  <a:cubicBezTo>
                    <a:pt x="3105861" y="1843357"/>
                    <a:pt x="3564918" y="1151982"/>
                    <a:pt x="4081591" y="1014450"/>
                  </a:cubicBezTo>
                  <a:cubicBezTo>
                    <a:pt x="4598264" y="876918"/>
                    <a:pt x="5215300" y="1224465"/>
                    <a:pt x="5687368" y="1059055"/>
                  </a:cubicBezTo>
                  <a:cubicBezTo>
                    <a:pt x="6159436" y="893645"/>
                    <a:pt x="6440076" y="122352"/>
                    <a:pt x="6914002" y="21991"/>
                  </a:cubicBezTo>
                  <a:cubicBezTo>
                    <a:pt x="6973243" y="9446"/>
                    <a:pt x="7035881" y="2535"/>
                    <a:pt x="7101024" y="582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EA71AC1-09E7-4BFE-9972-32EF61A7A8FA}"/>
                </a:ext>
              </a:extLst>
            </p:cNvPr>
            <p:cNvSpPr/>
            <p:nvPr/>
          </p:nvSpPr>
          <p:spPr>
            <a:xfrm flipV="1">
              <a:off x="623888" y="1865012"/>
              <a:ext cx="2416195" cy="605055"/>
            </a:xfrm>
            <a:custGeom>
              <a:avLst/>
              <a:gdLst>
                <a:gd name="connsiteX0" fmla="*/ 5888091 w 8780221"/>
                <a:gd name="connsiteY0" fmla="*/ 713 h 2057673"/>
                <a:gd name="connsiteX1" fmla="*/ 7839554 w 8780221"/>
                <a:gd name="connsiteY1" fmla="*/ 937416 h 2057673"/>
                <a:gd name="connsiteX2" fmla="*/ 8620139 w 8780221"/>
                <a:gd name="connsiteY2" fmla="*/ 322705 h 2057673"/>
                <a:gd name="connsiteX3" fmla="*/ 8780221 w 8780221"/>
                <a:gd name="connsiteY3" fmla="*/ 111484 h 2057673"/>
                <a:gd name="connsiteX4" fmla="*/ 8780221 w 8780221"/>
                <a:gd name="connsiteY4" fmla="*/ 2024317 h 2057673"/>
                <a:gd name="connsiteX5" fmla="*/ 8746865 w 8780221"/>
                <a:gd name="connsiteY5" fmla="*/ 2057673 h 2057673"/>
                <a:gd name="connsiteX6" fmla="*/ 33356 w 8780221"/>
                <a:gd name="connsiteY6" fmla="*/ 2057673 h 2057673"/>
                <a:gd name="connsiteX7" fmla="*/ 0 w 8780221"/>
                <a:gd name="connsiteY7" fmla="*/ 2024317 h 2057673"/>
                <a:gd name="connsiteX8" fmla="*/ 0 w 8780221"/>
                <a:gd name="connsiteY8" fmla="*/ 900658 h 2057673"/>
                <a:gd name="connsiteX9" fmla="*/ 19762 w 8780221"/>
                <a:gd name="connsiteY9" fmla="*/ 915114 h 2057673"/>
                <a:gd name="connsiteX10" fmla="*/ 780832 w 8780221"/>
                <a:gd name="connsiteY10" fmla="*/ 1260801 h 2057673"/>
                <a:gd name="connsiteX11" fmla="*/ 2498121 w 8780221"/>
                <a:gd name="connsiteY11" fmla="*/ 524821 h 2057673"/>
                <a:gd name="connsiteX12" fmla="*/ 4248862 w 8780221"/>
                <a:gd name="connsiteY12" fmla="*/ 1126986 h 2057673"/>
                <a:gd name="connsiteX13" fmla="*/ 5888091 w 8780221"/>
                <a:gd name="connsiteY13" fmla="*/ 713 h 205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0221" h="2057673">
                  <a:moveTo>
                    <a:pt x="5888091" y="713"/>
                  </a:moveTo>
                  <a:cubicBezTo>
                    <a:pt x="6486540" y="-30882"/>
                    <a:pt x="7291286" y="998748"/>
                    <a:pt x="7839554" y="937416"/>
                  </a:cubicBezTo>
                  <a:cubicBezTo>
                    <a:pt x="8113688" y="906750"/>
                    <a:pt x="8385499" y="621000"/>
                    <a:pt x="8620139" y="322705"/>
                  </a:cubicBezTo>
                  <a:lnTo>
                    <a:pt x="8780221" y="111484"/>
                  </a:lnTo>
                  <a:lnTo>
                    <a:pt x="8780221" y="2024317"/>
                  </a:lnTo>
                  <a:cubicBezTo>
                    <a:pt x="8780221" y="2042739"/>
                    <a:pt x="8765287" y="2057673"/>
                    <a:pt x="8746865" y="2057673"/>
                  </a:cubicBezTo>
                  <a:lnTo>
                    <a:pt x="33356" y="2057673"/>
                  </a:lnTo>
                  <a:cubicBezTo>
                    <a:pt x="14934" y="2057673"/>
                    <a:pt x="0" y="2042739"/>
                    <a:pt x="0" y="2024317"/>
                  </a:cubicBezTo>
                  <a:lnTo>
                    <a:pt x="0" y="900658"/>
                  </a:lnTo>
                  <a:lnTo>
                    <a:pt x="19762" y="915114"/>
                  </a:lnTo>
                  <a:cubicBezTo>
                    <a:pt x="259048" y="1089351"/>
                    <a:pt x="523425" y="1265448"/>
                    <a:pt x="780832" y="1260801"/>
                  </a:cubicBezTo>
                  <a:cubicBezTo>
                    <a:pt x="1295647" y="1251508"/>
                    <a:pt x="1920116" y="547123"/>
                    <a:pt x="2498121" y="524821"/>
                  </a:cubicBezTo>
                  <a:cubicBezTo>
                    <a:pt x="3076126" y="502519"/>
                    <a:pt x="3683867" y="1214337"/>
                    <a:pt x="4248862" y="1126986"/>
                  </a:cubicBezTo>
                  <a:cubicBezTo>
                    <a:pt x="4813857" y="1039635"/>
                    <a:pt x="5289642" y="32308"/>
                    <a:pt x="5888091" y="713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EADC1B0-B6D0-45F8-8167-685331F510FA}"/>
              </a:ext>
            </a:extLst>
          </p:cNvPr>
          <p:cNvGrpSpPr/>
          <p:nvPr/>
        </p:nvGrpSpPr>
        <p:grpSpPr>
          <a:xfrm>
            <a:off x="6312168" y="1768760"/>
            <a:ext cx="2413191" cy="1146173"/>
            <a:chOff x="623887" y="1865012"/>
            <a:chExt cx="2416196" cy="1146173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99ED2CA-8830-4AC4-BAB8-DEAE8169EC40}"/>
                </a:ext>
              </a:extLst>
            </p:cNvPr>
            <p:cNvSpPr/>
            <p:nvPr/>
          </p:nvSpPr>
          <p:spPr>
            <a:xfrm>
              <a:off x="623887" y="2064154"/>
              <a:ext cx="2416195" cy="947031"/>
            </a:xfrm>
            <a:custGeom>
              <a:avLst/>
              <a:gdLst>
                <a:gd name="connsiteX0" fmla="*/ 7101024 w 8780221"/>
                <a:gd name="connsiteY0" fmla="*/ 582 h 2870689"/>
                <a:gd name="connsiteX1" fmla="*/ 8530928 w 8780221"/>
                <a:gd name="connsiteY1" fmla="*/ 456888 h 2870689"/>
                <a:gd name="connsiteX2" fmla="*/ 8706102 w 8780221"/>
                <a:gd name="connsiteY2" fmla="*/ 570709 h 2870689"/>
                <a:gd name="connsiteX3" fmla="*/ 8780221 w 8780221"/>
                <a:gd name="connsiteY3" fmla="*/ 624946 h 2870689"/>
                <a:gd name="connsiteX4" fmla="*/ 8780221 w 8780221"/>
                <a:gd name="connsiteY4" fmla="*/ 2837333 h 2870689"/>
                <a:gd name="connsiteX5" fmla="*/ 8746865 w 8780221"/>
                <a:gd name="connsiteY5" fmla="*/ 2870689 h 2870689"/>
                <a:gd name="connsiteX6" fmla="*/ 33356 w 8780221"/>
                <a:gd name="connsiteY6" fmla="*/ 2870689 h 2870689"/>
                <a:gd name="connsiteX7" fmla="*/ 0 w 8780221"/>
                <a:gd name="connsiteY7" fmla="*/ 2837333 h 2870689"/>
                <a:gd name="connsiteX8" fmla="*/ 0 w 8780221"/>
                <a:gd name="connsiteY8" fmla="*/ 1631624 h 2870689"/>
                <a:gd name="connsiteX9" fmla="*/ 99562 w 8780221"/>
                <a:gd name="connsiteY9" fmla="*/ 1548837 h 2870689"/>
                <a:gd name="connsiteX10" fmla="*/ 970402 w 8780221"/>
                <a:gd name="connsiteY10" fmla="*/ 1259776 h 2870689"/>
                <a:gd name="connsiteX11" fmla="*/ 2587329 w 8780221"/>
                <a:gd name="connsiteY11" fmla="*/ 1884245 h 2870689"/>
                <a:gd name="connsiteX12" fmla="*/ 4081591 w 8780221"/>
                <a:gd name="connsiteY12" fmla="*/ 1014450 h 2870689"/>
                <a:gd name="connsiteX13" fmla="*/ 5687368 w 8780221"/>
                <a:gd name="connsiteY13" fmla="*/ 1059055 h 2870689"/>
                <a:gd name="connsiteX14" fmla="*/ 6914002 w 8780221"/>
                <a:gd name="connsiteY14" fmla="*/ 21991 h 2870689"/>
                <a:gd name="connsiteX15" fmla="*/ 7101024 w 8780221"/>
                <a:gd name="connsiteY15" fmla="*/ 582 h 28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0221" h="2870689">
                  <a:moveTo>
                    <a:pt x="7101024" y="582"/>
                  </a:moveTo>
                  <a:cubicBezTo>
                    <a:pt x="7557026" y="-13089"/>
                    <a:pt x="8135757" y="216208"/>
                    <a:pt x="8530928" y="456888"/>
                  </a:cubicBezTo>
                  <a:cubicBezTo>
                    <a:pt x="8587381" y="491271"/>
                    <a:pt x="8646244" y="529429"/>
                    <a:pt x="8706102" y="570709"/>
                  </a:cubicBezTo>
                  <a:lnTo>
                    <a:pt x="8780221" y="624946"/>
                  </a:lnTo>
                  <a:lnTo>
                    <a:pt x="8780221" y="2837333"/>
                  </a:lnTo>
                  <a:cubicBezTo>
                    <a:pt x="8780221" y="2855755"/>
                    <a:pt x="8765287" y="2870689"/>
                    <a:pt x="8746865" y="2870689"/>
                  </a:cubicBezTo>
                  <a:lnTo>
                    <a:pt x="33356" y="2870689"/>
                  </a:lnTo>
                  <a:cubicBezTo>
                    <a:pt x="14934" y="2870689"/>
                    <a:pt x="0" y="2855755"/>
                    <a:pt x="0" y="2837333"/>
                  </a:cubicBezTo>
                  <a:lnTo>
                    <a:pt x="0" y="1631624"/>
                  </a:lnTo>
                  <a:lnTo>
                    <a:pt x="99562" y="1548837"/>
                  </a:lnTo>
                  <a:cubicBezTo>
                    <a:pt x="333389" y="1370940"/>
                    <a:pt x="633078" y="1241655"/>
                    <a:pt x="970402" y="1259776"/>
                  </a:cubicBezTo>
                  <a:cubicBezTo>
                    <a:pt x="1420168" y="1283937"/>
                    <a:pt x="2068798" y="1925133"/>
                    <a:pt x="2587329" y="1884245"/>
                  </a:cubicBezTo>
                  <a:cubicBezTo>
                    <a:pt x="3105861" y="1843357"/>
                    <a:pt x="3564918" y="1151982"/>
                    <a:pt x="4081591" y="1014450"/>
                  </a:cubicBezTo>
                  <a:cubicBezTo>
                    <a:pt x="4598264" y="876918"/>
                    <a:pt x="5215300" y="1224465"/>
                    <a:pt x="5687368" y="1059055"/>
                  </a:cubicBezTo>
                  <a:cubicBezTo>
                    <a:pt x="6159436" y="893645"/>
                    <a:pt x="6440076" y="122352"/>
                    <a:pt x="6914002" y="21991"/>
                  </a:cubicBezTo>
                  <a:cubicBezTo>
                    <a:pt x="6973243" y="9446"/>
                    <a:pt x="7035881" y="2535"/>
                    <a:pt x="7101024" y="582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51DB2C3-A731-4003-A52E-40B5EEE41363}"/>
                </a:ext>
              </a:extLst>
            </p:cNvPr>
            <p:cNvSpPr/>
            <p:nvPr/>
          </p:nvSpPr>
          <p:spPr>
            <a:xfrm flipV="1">
              <a:off x="623888" y="1865012"/>
              <a:ext cx="2416195" cy="605055"/>
            </a:xfrm>
            <a:custGeom>
              <a:avLst/>
              <a:gdLst>
                <a:gd name="connsiteX0" fmla="*/ 5888091 w 8780221"/>
                <a:gd name="connsiteY0" fmla="*/ 713 h 2057673"/>
                <a:gd name="connsiteX1" fmla="*/ 7839554 w 8780221"/>
                <a:gd name="connsiteY1" fmla="*/ 937416 h 2057673"/>
                <a:gd name="connsiteX2" fmla="*/ 8620139 w 8780221"/>
                <a:gd name="connsiteY2" fmla="*/ 322705 h 2057673"/>
                <a:gd name="connsiteX3" fmla="*/ 8780221 w 8780221"/>
                <a:gd name="connsiteY3" fmla="*/ 111484 h 2057673"/>
                <a:gd name="connsiteX4" fmla="*/ 8780221 w 8780221"/>
                <a:gd name="connsiteY4" fmla="*/ 2024317 h 2057673"/>
                <a:gd name="connsiteX5" fmla="*/ 8746865 w 8780221"/>
                <a:gd name="connsiteY5" fmla="*/ 2057673 h 2057673"/>
                <a:gd name="connsiteX6" fmla="*/ 33356 w 8780221"/>
                <a:gd name="connsiteY6" fmla="*/ 2057673 h 2057673"/>
                <a:gd name="connsiteX7" fmla="*/ 0 w 8780221"/>
                <a:gd name="connsiteY7" fmla="*/ 2024317 h 2057673"/>
                <a:gd name="connsiteX8" fmla="*/ 0 w 8780221"/>
                <a:gd name="connsiteY8" fmla="*/ 900658 h 2057673"/>
                <a:gd name="connsiteX9" fmla="*/ 19762 w 8780221"/>
                <a:gd name="connsiteY9" fmla="*/ 915114 h 2057673"/>
                <a:gd name="connsiteX10" fmla="*/ 780832 w 8780221"/>
                <a:gd name="connsiteY10" fmla="*/ 1260801 h 2057673"/>
                <a:gd name="connsiteX11" fmla="*/ 2498121 w 8780221"/>
                <a:gd name="connsiteY11" fmla="*/ 524821 h 2057673"/>
                <a:gd name="connsiteX12" fmla="*/ 4248862 w 8780221"/>
                <a:gd name="connsiteY12" fmla="*/ 1126986 h 2057673"/>
                <a:gd name="connsiteX13" fmla="*/ 5888091 w 8780221"/>
                <a:gd name="connsiteY13" fmla="*/ 713 h 205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0221" h="2057673">
                  <a:moveTo>
                    <a:pt x="5888091" y="713"/>
                  </a:moveTo>
                  <a:cubicBezTo>
                    <a:pt x="6486540" y="-30882"/>
                    <a:pt x="7291286" y="998748"/>
                    <a:pt x="7839554" y="937416"/>
                  </a:cubicBezTo>
                  <a:cubicBezTo>
                    <a:pt x="8113688" y="906750"/>
                    <a:pt x="8385499" y="621000"/>
                    <a:pt x="8620139" y="322705"/>
                  </a:cubicBezTo>
                  <a:lnTo>
                    <a:pt x="8780221" y="111484"/>
                  </a:lnTo>
                  <a:lnTo>
                    <a:pt x="8780221" y="2024317"/>
                  </a:lnTo>
                  <a:cubicBezTo>
                    <a:pt x="8780221" y="2042739"/>
                    <a:pt x="8765287" y="2057673"/>
                    <a:pt x="8746865" y="2057673"/>
                  </a:cubicBezTo>
                  <a:lnTo>
                    <a:pt x="33356" y="2057673"/>
                  </a:lnTo>
                  <a:cubicBezTo>
                    <a:pt x="14934" y="2057673"/>
                    <a:pt x="0" y="2042739"/>
                    <a:pt x="0" y="2024317"/>
                  </a:cubicBezTo>
                  <a:lnTo>
                    <a:pt x="0" y="900658"/>
                  </a:lnTo>
                  <a:lnTo>
                    <a:pt x="19762" y="915114"/>
                  </a:lnTo>
                  <a:cubicBezTo>
                    <a:pt x="259048" y="1089351"/>
                    <a:pt x="523425" y="1265448"/>
                    <a:pt x="780832" y="1260801"/>
                  </a:cubicBezTo>
                  <a:cubicBezTo>
                    <a:pt x="1295647" y="1251508"/>
                    <a:pt x="1920116" y="547123"/>
                    <a:pt x="2498121" y="524821"/>
                  </a:cubicBezTo>
                  <a:cubicBezTo>
                    <a:pt x="3076126" y="502519"/>
                    <a:pt x="3683867" y="1214337"/>
                    <a:pt x="4248862" y="1126986"/>
                  </a:cubicBezTo>
                  <a:cubicBezTo>
                    <a:pt x="4813857" y="1039635"/>
                    <a:pt x="5289642" y="32308"/>
                    <a:pt x="5888091" y="713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F1CA9CDD-0999-4B10-B3EC-4A37833800F0}"/>
              </a:ext>
            </a:extLst>
          </p:cNvPr>
          <p:cNvGrpSpPr/>
          <p:nvPr/>
        </p:nvGrpSpPr>
        <p:grpSpPr>
          <a:xfrm>
            <a:off x="9151917" y="1768760"/>
            <a:ext cx="2416196" cy="1146173"/>
            <a:chOff x="623887" y="1865012"/>
            <a:chExt cx="2416196" cy="1146173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1E22A2CA-6CC3-4660-B493-618BFECB8359}"/>
                </a:ext>
              </a:extLst>
            </p:cNvPr>
            <p:cNvSpPr/>
            <p:nvPr/>
          </p:nvSpPr>
          <p:spPr>
            <a:xfrm>
              <a:off x="623887" y="2064154"/>
              <a:ext cx="2416195" cy="947031"/>
            </a:xfrm>
            <a:custGeom>
              <a:avLst/>
              <a:gdLst>
                <a:gd name="connsiteX0" fmla="*/ 7101024 w 8780221"/>
                <a:gd name="connsiteY0" fmla="*/ 582 h 2870689"/>
                <a:gd name="connsiteX1" fmla="*/ 8530928 w 8780221"/>
                <a:gd name="connsiteY1" fmla="*/ 456888 h 2870689"/>
                <a:gd name="connsiteX2" fmla="*/ 8706102 w 8780221"/>
                <a:gd name="connsiteY2" fmla="*/ 570709 h 2870689"/>
                <a:gd name="connsiteX3" fmla="*/ 8780221 w 8780221"/>
                <a:gd name="connsiteY3" fmla="*/ 624946 h 2870689"/>
                <a:gd name="connsiteX4" fmla="*/ 8780221 w 8780221"/>
                <a:gd name="connsiteY4" fmla="*/ 2837333 h 2870689"/>
                <a:gd name="connsiteX5" fmla="*/ 8746865 w 8780221"/>
                <a:gd name="connsiteY5" fmla="*/ 2870689 h 2870689"/>
                <a:gd name="connsiteX6" fmla="*/ 33356 w 8780221"/>
                <a:gd name="connsiteY6" fmla="*/ 2870689 h 2870689"/>
                <a:gd name="connsiteX7" fmla="*/ 0 w 8780221"/>
                <a:gd name="connsiteY7" fmla="*/ 2837333 h 2870689"/>
                <a:gd name="connsiteX8" fmla="*/ 0 w 8780221"/>
                <a:gd name="connsiteY8" fmla="*/ 1631624 h 2870689"/>
                <a:gd name="connsiteX9" fmla="*/ 99562 w 8780221"/>
                <a:gd name="connsiteY9" fmla="*/ 1548837 h 2870689"/>
                <a:gd name="connsiteX10" fmla="*/ 970402 w 8780221"/>
                <a:gd name="connsiteY10" fmla="*/ 1259776 h 2870689"/>
                <a:gd name="connsiteX11" fmla="*/ 2587329 w 8780221"/>
                <a:gd name="connsiteY11" fmla="*/ 1884245 h 2870689"/>
                <a:gd name="connsiteX12" fmla="*/ 4081591 w 8780221"/>
                <a:gd name="connsiteY12" fmla="*/ 1014450 h 2870689"/>
                <a:gd name="connsiteX13" fmla="*/ 5687368 w 8780221"/>
                <a:gd name="connsiteY13" fmla="*/ 1059055 h 2870689"/>
                <a:gd name="connsiteX14" fmla="*/ 6914002 w 8780221"/>
                <a:gd name="connsiteY14" fmla="*/ 21991 h 2870689"/>
                <a:gd name="connsiteX15" fmla="*/ 7101024 w 8780221"/>
                <a:gd name="connsiteY15" fmla="*/ 582 h 287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0221" h="2870689">
                  <a:moveTo>
                    <a:pt x="7101024" y="582"/>
                  </a:moveTo>
                  <a:cubicBezTo>
                    <a:pt x="7557026" y="-13089"/>
                    <a:pt x="8135757" y="216208"/>
                    <a:pt x="8530928" y="456888"/>
                  </a:cubicBezTo>
                  <a:cubicBezTo>
                    <a:pt x="8587381" y="491271"/>
                    <a:pt x="8646244" y="529429"/>
                    <a:pt x="8706102" y="570709"/>
                  </a:cubicBezTo>
                  <a:lnTo>
                    <a:pt x="8780221" y="624946"/>
                  </a:lnTo>
                  <a:lnTo>
                    <a:pt x="8780221" y="2837333"/>
                  </a:lnTo>
                  <a:cubicBezTo>
                    <a:pt x="8780221" y="2855755"/>
                    <a:pt x="8765287" y="2870689"/>
                    <a:pt x="8746865" y="2870689"/>
                  </a:cubicBezTo>
                  <a:lnTo>
                    <a:pt x="33356" y="2870689"/>
                  </a:lnTo>
                  <a:cubicBezTo>
                    <a:pt x="14934" y="2870689"/>
                    <a:pt x="0" y="2855755"/>
                    <a:pt x="0" y="2837333"/>
                  </a:cubicBezTo>
                  <a:lnTo>
                    <a:pt x="0" y="1631624"/>
                  </a:lnTo>
                  <a:lnTo>
                    <a:pt x="99562" y="1548837"/>
                  </a:lnTo>
                  <a:cubicBezTo>
                    <a:pt x="333389" y="1370940"/>
                    <a:pt x="633078" y="1241655"/>
                    <a:pt x="970402" y="1259776"/>
                  </a:cubicBezTo>
                  <a:cubicBezTo>
                    <a:pt x="1420168" y="1283937"/>
                    <a:pt x="2068798" y="1925133"/>
                    <a:pt x="2587329" y="1884245"/>
                  </a:cubicBezTo>
                  <a:cubicBezTo>
                    <a:pt x="3105861" y="1843357"/>
                    <a:pt x="3564918" y="1151982"/>
                    <a:pt x="4081591" y="1014450"/>
                  </a:cubicBezTo>
                  <a:cubicBezTo>
                    <a:pt x="4598264" y="876918"/>
                    <a:pt x="5215300" y="1224465"/>
                    <a:pt x="5687368" y="1059055"/>
                  </a:cubicBezTo>
                  <a:cubicBezTo>
                    <a:pt x="6159436" y="893645"/>
                    <a:pt x="6440076" y="122352"/>
                    <a:pt x="6914002" y="21991"/>
                  </a:cubicBezTo>
                  <a:cubicBezTo>
                    <a:pt x="6973243" y="9446"/>
                    <a:pt x="7035881" y="2535"/>
                    <a:pt x="7101024" y="582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1C50BBE-4C2F-4427-AD5C-6EAA082878A6}"/>
                </a:ext>
              </a:extLst>
            </p:cNvPr>
            <p:cNvSpPr/>
            <p:nvPr/>
          </p:nvSpPr>
          <p:spPr>
            <a:xfrm flipV="1">
              <a:off x="623888" y="1865012"/>
              <a:ext cx="2416195" cy="605055"/>
            </a:xfrm>
            <a:custGeom>
              <a:avLst/>
              <a:gdLst>
                <a:gd name="connsiteX0" fmla="*/ 5888091 w 8780221"/>
                <a:gd name="connsiteY0" fmla="*/ 713 h 2057673"/>
                <a:gd name="connsiteX1" fmla="*/ 7839554 w 8780221"/>
                <a:gd name="connsiteY1" fmla="*/ 937416 h 2057673"/>
                <a:gd name="connsiteX2" fmla="*/ 8620139 w 8780221"/>
                <a:gd name="connsiteY2" fmla="*/ 322705 h 2057673"/>
                <a:gd name="connsiteX3" fmla="*/ 8780221 w 8780221"/>
                <a:gd name="connsiteY3" fmla="*/ 111484 h 2057673"/>
                <a:gd name="connsiteX4" fmla="*/ 8780221 w 8780221"/>
                <a:gd name="connsiteY4" fmla="*/ 2024317 h 2057673"/>
                <a:gd name="connsiteX5" fmla="*/ 8746865 w 8780221"/>
                <a:gd name="connsiteY5" fmla="*/ 2057673 h 2057673"/>
                <a:gd name="connsiteX6" fmla="*/ 33356 w 8780221"/>
                <a:gd name="connsiteY6" fmla="*/ 2057673 h 2057673"/>
                <a:gd name="connsiteX7" fmla="*/ 0 w 8780221"/>
                <a:gd name="connsiteY7" fmla="*/ 2024317 h 2057673"/>
                <a:gd name="connsiteX8" fmla="*/ 0 w 8780221"/>
                <a:gd name="connsiteY8" fmla="*/ 900658 h 2057673"/>
                <a:gd name="connsiteX9" fmla="*/ 19762 w 8780221"/>
                <a:gd name="connsiteY9" fmla="*/ 915114 h 2057673"/>
                <a:gd name="connsiteX10" fmla="*/ 780832 w 8780221"/>
                <a:gd name="connsiteY10" fmla="*/ 1260801 h 2057673"/>
                <a:gd name="connsiteX11" fmla="*/ 2498121 w 8780221"/>
                <a:gd name="connsiteY11" fmla="*/ 524821 h 2057673"/>
                <a:gd name="connsiteX12" fmla="*/ 4248862 w 8780221"/>
                <a:gd name="connsiteY12" fmla="*/ 1126986 h 2057673"/>
                <a:gd name="connsiteX13" fmla="*/ 5888091 w 8780221"/>
                <a:gd name="connsiteY13" fmla="*/ 713 h 2057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80221" h="2057673">
                  <a:moveTo>
                    <a:pt x="5888091" y="713"/>
                  </a:moveTo>
                  <a:cubicBezTo>
                    <a:pt x="6486540" y="-30882"/>
                    <a:pt x="7291286" y="998748"/>
                    <a:pt x="7839554" y="937416"/>
                  </a:cubicBezTo>
                  <a:cubicBezTo>
                    <a:pt x="8113688" y="906750"/>
                    <a:pt x="8385499" y="621000"/>
                    <a:pt x="8620139" y="322705"/>
                  </a:cubicBezTo>
                  <a:lnTo>
                    <a:pt x="8780221" y="111484"/>
                  </a:lnTo>
                  <a:lnTo>
                    <a:pt x="8780221" y="2024317"/>
                  </a:lnTo>
                  <a:cubicBezTo>
                    <a:pt x="8780221" y="2042739"/>
                    <a:pt x="8765287" y="2057673"/>
                    <a:pt x="8746865" y="2057673"/>
                  </a:cubicBezTo>
                  <a:lnTo>
                    <a:pt x="33356" y="2057673"/>
                  </a:lnTo>
                  <a:cubicBezTo>
                    <a:pt x="14934" y="2057673"/>
                    <a:pt x="0" y="2042739"/>
                    <a:pt x="0" y="2024317"/>
                  </a:cubicBezTo>
                  <a:lnTo>
                    <a:pt x="0" y="900658"/>
                  </a:lnTo>
                  <a:lnTo>
                    <a:pt x="19762" y="915114"/>
                  </a:lnTo>
                  <a:cubicBezTo>
                    <a:pt x="259048" y="1089351"/>
                    <a:pt x="523425" y="1265448"/>
                    <a:pt x="780832" y="1260801"/>
                  </a:cubicBezTo>
                  <a:cubicBezTo>
                    <a:pt x="1295647" y="1251508"/>
                    <a:pt x="1920116" y="547123"/>
                    <a:pt x="2498121" y="524821"/>
                  </a:cubicBezTo>
                  <a:cubicBezTo>
                    <a:pt x="3076126" y="502519"/>
                    <a:pt x="3683867" y="1214337"/>
                    <a:pt x="4248862" y="1126986"/>
                  </a:cubicBezTo>
                  <a:cubicBezTo>
                    <a:pt x="4813857" y="1039635"/>
                    <a:pt x="5289642" y="32308"/>
                    <a:pt x="5888091" y="713"/>
                  </a:cubicBezTo>
                  <a:close/>
                </a:path>
              </a:pathLst>
            </a:custGeom>
            <a:gradFill>
              <a:gsLst>
                <a:gs pos="0">
                  <a:srgbClr val="001ED2"/>
                </a:gs>
                <a:gs pos="100000">
                  <a:srgbClr val="2E4C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94E4D0D9-406F-4BD2-8AAB-3F728F015AD3}"/>
              </a:ext>
            </a:extLst>
          </p:cNvPr>
          <p:cNvSpPr txBox="1"/>
          <p:nvPr/>
        </p:nvSpPr>
        <p:spPr>
          <a:xfrm>
            <a:off x="4069554" y="2082569"/>
            <a:ext cx="125515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8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第二季度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A44BEA7D-3260-4948-B1B2-83F9B587FCF1}"/>
              </a:ext>
            </a:extLst>
          </p:cNvPr>
          <p:cNvSpPr txBox="1"/>
          <p:nvPr/>
        </p:nvSpPr>
        <p:spPr>
          <a:xfrm>
            <a:off x="6889058" y="2082569"/>
            <a:ext cx="125515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8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第三季度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B9F0898-14E9-448C-979E-CE96099FBBC1}"/>
              </a:ext>
            </a:extLst>
          </p:cNvPr>
          <p:cNvSpPr txBox="1"/>
          <p:nvPr/>
        </p:nvSpPr>
        <p:spPr>
          <a:xfrm>
            <a:off x="9730326" y="2082569"/>
            <a:ext cx="1255156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2400">
                <a:gradFill>
                  <a:gsLst>
                    <a:gs pos="69000">
                      <a:schemeClr val="bg1"/>
                    </a:gs>
                    <a:gs pos="100000">
                      <a:srgbClr val="FFD42B"/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srgbClr val="001382">
                      <a:alpha val="8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第四季度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D26D370-3DA0-4564-9C60-5C822C490C40}"/>
              </a:ext>
            </a:extLst>
          </p:cNvPr>
          <p:cNvSpPr txBox="1"/>
          <p:nvPr/>
        </p:nvSpPr>
        <p:spPr>
          <a:xfrm>
            <a:off x="915263" y="3263895"/>
            <a:ext cx="1839816" cy="21152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请在这里输入第一季度工作的情况。请在这里输入第一季度工作的情况。请在这里输入第一季度工作的情况。请在这里输入第一季度工作的情况</a:t>
            </a:r>
          </a:p>
          <a:p>
            <a:pPr>
              <a:lnSpc>
                <a:spcPct val="125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60BB14D-A241-4A0D-8117-85505530E30D}"/>
              </a:ext>
            </a:extLst>
          </p:cNvPr>
          <p:cNvSpPr txBox="1"/>
          <p:nvPr/>
        </p:nvSpPr>
        <p:spPr>
          <a:xfrm>
            <a:off x="3777224" y="3263895"/>
            <a:ext cx="1839816" cy="21152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请在这里输入第二季度工作的情况。请在这里输入第二季度工作的情况。请在这里输入第二季度工作的情况。请在这里输入第二季度工作的情况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BE507E4-781E-42A4-8771-EE09DFA49D17}"/>
              </a:ext>
            </a:extLst>
          </p:cNvPr>
          <p:cNvSpPr txBox="1"/>
          <p:nvPr/>
        </p:nvSpPr>
        <p:spPr>
          <a:xfrm>
            <a:off x="6596728" y="3263895"/>
            <a:ext cx="1839816" cy="21152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请在这里输入第三季度工作的情况。请在这里输入第三季度工作的情况。请在这里输入第三季度工作的情况。请在这里输入第三季度工作的情况</a:t>
            </a:r>
          </a:p>
          <a:p>
            <a:pPr>
              <a:lnSpc>
                <a:spcPct val="125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5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FCD9093-ACA4-4511-9B37-C4ABAC51DEC2}"/>
              </a:ext>
            </a:extLst>
          </p:cNvPr>
          <p:cNvSpPr txBox="1"/>
          <p:nvPr/>
        </p:nvSpPr>
        <p:spPr>
          <a:xfrm>
            <a:off x="9437996" y="3263895"/>
            <a:ext cx="1839816" cy="21152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请在这里输入第四季度工作的情况。请在这里输入第四季度工作的情况。请在这里输入第四季度工作的情况。请在这里输入第四季度工作的情况</a:t>
            </a:r>
          </a:p>
          <a:p>
            <a:pPr>
              <a:lnSpc>
                <a:spcPct val="125000"/>
              </a:lnSpc>
            </a:pPr>
            <a:endParaRPr lang="zh-CN" altLang="en-US" sz="160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4189A03-BDDF-40DF-B5FE-8503ABF29E46}"/>
              </a:ext>
            </a:extLst>
          </p:cNvPr>
          <p:cNvSpPr/>
          <p:nvPr/>
        </p:nvSpPr>
        <p:spPr>
          <a:xfrm>
            <a:off x="6304456" y="5774387"/>
            <a:ext cx="2422567" cy="45719"/>
          </a:xfrm>
          <a:custGeom>
            <a:avLst/>
            <a:gdLst>
              <a:gd name="connsiteX0" fmla="*/ 0 w 2422567"/>
              <a:gd name="connsiteY0" fmla="*/ 0 h 45719"/>
              <a:gd name="connsiteX1" fmla="*/ 2422567 w 2422567"/>
              <a:gd name="connsiteY1" fmla="*/ 0 h 45719"/>
              <a:gd name="connsiteX2" fmla="*/ 2422567 w 2422567"/>
              <a:gd name="connsiteY2" fmla="*/ 5820 h 45719"/>
              <a:gd name="connsiteX3" fmla="*/ 2410881 w 2422567"/>
              <a:gd name="connsiteY3" fmla="*/ 34034 h 45719"/>
              <a:gd name="connsiteX4" fmla="*/ 2382670 w 2422567"/>
              <a:gd name="connsiteY4" fmla="*/ 45719 h 45719"/>
              <a:gd name="connsiteX5" fmla="*/ 39898 w 2422567"/>
              <a:gd name="connsiteY5" fmla="*/ 45719 h 45719"/>
              <a:gd name="connsiteX6" fmla="*/ 11687 w 2422567"/>
              <a:gd name="connsiteY6" fmla="*/ 34034 h 45719"/>
              <a:gd name="connsiteX7" fmla="*/ 0 w 2422567"/>
              <a:gd name="connsiteY7" fmla="*/ 582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2567" h="45719">
                <a:moveTo>
                  <a:pt x="0" y="0"/>
                </a:moveTo>
                <a:lnTo>
                  <a:pt x="2422567" y="0"/>
                </a:lnTo>
                <a:lnTo>
                  <a:pt x="2422567" y="5820"/>
                </a:lnTo>
                <a:cubicBezTo>
                  <a:pt x="2422567" y="16838"/>
                  <a:pt x="2418101" y="26813"/>
                  <a:pt x="2410881" y="34034"/>
                </a:cubicBezTo>
                <a:lnTo>
                  <a:pt x="2382670" y="45719"/>
                </a:lnTo>
                <a:lnTo>
                  <a:pt x="39898" y="45719"/>
                </a:lnTo>
                <a:lnTo>
                  <a:pt x="11687" y="34034"/>
                </a:lnTo>
                <a:cubicBezTo>
                  <a:pt x="4466" y="26813"/>
                  <a:pt x="0" y="16838"/>
                  <a:pt x="0" y="5820"/>
                </a:cubicBezTo>
                <a:close/>
              </a:path>
            </a:pathLst>
          </a:custGeom>
          <a:solidFill>
            <a:srgbClr val="FFD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843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灯光, 烟, 大, 桌子&#10;&#10;描述已自动生成">
            <a:extLst>
              <a:ext uri="{FF2B5EF4-FFF2-40B4-BE49-F238E27FC236}">
                <a16:creationId xmlns:a16="http://schemas.microsoft.com/office/drawing/2014/main" id="{4B576417-3D80-4EEE-873A-937DE573E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49180" y="0"/>
            <a:ext cx="3456632" cy="6858000"/>
          </a:xfrm>
          <a:custGeom>
            <a:avLst/>
            <a:gdLst>
              <a:gd name="connsiteX0" fmla="*/ 864158 w 3456632"/>
              <a:gd name="connsiteY0" fmla="*/ 0 h 6858000"/>
              <a:gd name="connsiteX1" fmla="*/ 3456632 w 3456632"/>
              <a:gd name="connsiteY1" fmla="*/ 0 h 6858000"/>
              <a:gd name="connsiteX2" fmla="*/ 2592474 w 3456632"/>
              <a:gd name="connsiteY2" fmla="*/ 6858000 h 6858000"/>
              <a:gd name="connsiteX3" fmla="*/ 0 w 3456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6632" h="6858000">
                <a:moveTo>
                  <a:pt x="864158" y="0"/>
                </a:moveTo>
                <a:lnTo>
                  <a:pt x="3456632" y="0"/>
                </a:lnTo>
                <a:lnTo>
                  <a:pt x="2592474" y="6858000"/>
                </a:lnTo>
                <a:lnTo>
                  <a:pt x="0" y="6858000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</p:pic>
      <p:pic>
        <p:nvPicPr>
          <p:cNvPr id="28" name="图片 27" descr="图片包含 游戏机, 火, 壁炉&#10;&#10;描述已自动生成">
            <a:extLst>
              <a:ext uri="{FF2B5EF4-FFF2-40B4-BE49-F238E27FC236}">
                <a16:creationId xmlns:a16="http://schemas.microsoft.com/office/drawing/2014/main" id="{E6508906-C5F5-40EC-84DC-30A6AE930D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57224" y="0"/>
            <a:ext cx="3456632" cy="6858000"/>
          </a:xfrm>
          <a:custGeom>
            <a:avLst/>
            <a:gdLst>
              <a:gd name="connsiteX0" fmla="*/ 864158 w 3456632"/>
              <a:gd name="connsiteY0" fmla="*/ 0 h 6858000"/>
              <a:gd name="connsiteX1" fmla="*/ 3456632 w 3456632"/>
              <a:gd name="connsiteY1" fmla="*/ 0 h 6858000"/>
              <a:gd name="connsiteX2" fmla="*/ 2592474 w 3456632"/>
              <a:gd name="connsiteY2" fmla="*/ 6858000 h 6858000"/>
              <a:gd name="connsiteX3" fmla="*/ 0 w 3456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6632" h="6858000">
                <a:moveTo>
                  <a:pt x="864158" y="0"/>
                </a:moveTo>
                <a:lnTo>
                  <a:pt x="3456632" y="0"/>
                </a:lnTo>
                <a:lnTo>
                  <a:pt x="2592474" y="6858000"/>
                </a:lnTo>
                <a:lnTo>
                  <a:pt x="0" y="6858000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</p:pic>
      <p:pic>
        <p:nvPicPr>
          <p:cNvPr id="25" name="图片 24" descr="图片包含 游戏机&#10;&#10;描述已自动生成">
            <a:extLst>
              <a:ext uri="{FF2B5EF4-FFF2-40B4-BE49-F238E27FC236}">
                <a16:creationId xmlns:a16="http://schemas.microsoft.com/office/drawing/2014/main" id="{02469C38-66BF-4623-ABC5-904BFF7681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78146" y="0"/>
            <a:ext cx="3456632" cy="6858000"/>
          </a:xfrm>
          <a:custGeom>
            <a:avLst/>
            <a:gdLst>
              <a:gd name="connsiteX0" fmla="*/ 864158 w 3456632"/>
              <a:gd name="connsiteY0" fmla="*/ 0 h 6858000"/>
              <a:gd name="connsiteX1" fmla="*/ 3456632 w 3456632"/>
              <a:gd name="connsiteY1" fmla="*/ 0 h 6858000"/>
              <a:gd name="connsiteX2" fmla="*/ 2592475 w 3456632"/>
              <a:gd name="connsiteY2" fmla="*/ 6858000 h 6858000"/>
              <a:gd name="connsiteX3" fmla="*/ 0 w 3456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6632" h="6858000">
                <a:moveTo>
                  <a:pt x="864158" y="0"/>
                </a:moveTo>
                <a:lnTo>
                  <a:pt x="3456632" y="0"/>
                </a:lnTo>
                <a:lnTo>
                  <a:pt x="2592475" y="6858000"/>
                </a:lnTo>
                <a:lnTo>
                  <a:pt x="0" y="6858000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</p:pic>
      <p:pic>
        <p:nvPicPr>
          <p:cNvPr id="22" name="图片 21" descr="图片包含 游戏机&#10;&#10;描述已自动生成">
            <a:extLst>
              <a:ext uri="{FF2B5EF4-FFF2-40B4-BE49-F238E27FC236}">
                <a16:creationId xmlns:a16="http://schemas.microsoft.com/office/drawing/2014/main" id="{BF184D8B-A710-4D6F-ACDD-CA0C68EEF2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9020" y="0"/>
            <a:ext cx="3456632" cy="6858000"/>
          </a:xfrm>
          <a:custGeom>
            <a:avLst/>
            <a:gdLst>
              <a:gd name="connsiteX0" fmla="*/ 864158 w 3456632"/>
              <a:gd name="connsiteY0" fmla="*/ 0 h 6858000"/>
              <a:gd name="connsiteX1" fmla="*/ 3456632 w 3456632"/>
              <a:gd name="connsiteY1" fmla="*/ 0 h 6858000"/>
              <a:gd name="connsiteX2" fmla="*/ 2592474 w 3456632"/>
              <a:gd name="connsiteY2" fmla="*/ 6858000 h 6858000"/>
              <a:gd name="connsiteX3" fmla="*/ 0 w 34566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6632" h="6858000">
                <a:moveTo>
                  <a:pt x="864158" y="0"/>
                </a:moveTo>
                <a:lnTo>
                  <a:pt x="3456632" y="0"/>
                </a:lnTo>
                <a:lnTo>
                  <a:pt x="2592474" y="6858000"/>
                </a:lnTo>
                <a:lnTo>
                  <a:pt x="0" y="6858000"/>
                </a:lnTo>
                <a:close/>
              </a:path>
            </a:pathLst>
          </a:custGeom>
          <a:ln w="12700">
            <a:solidFill>
              <a:schemeClr val="bg1"/>
            </a:solidFill>
          </a:ln>
        </p:spPr>
      </p:pic>
      <p:pic>
        <p:nvPicPr>
          <p:cNvPr id="21" name="图片 20" descr="图片包含 游戏机&#10;&#10;描述已自动生成">
            <a:extLst>
              <a:ext uri="{FF2B5EF4-FFF2-40B4-BE49-F238E27FC236}">
                <a16:creationId xmlns:a16="http://schemas.microsoft.com/office/drawing/2014/main" id="{81B36718-F106-48A9-8674-62E34E6661E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363226" cy="6858000"/>
          </a:xfrm>
          <a:custGeom>
            <a:avLst/>
            <a:gdLst>
              <a:gd name="connsiteX0" fmla="*/ 0 w 1363226"/>
              <a:gd name="connsiteY0" fmla="*/ 0 h 6858000"/>
              <a:gd name="connsiteX1" fmla="*/ 1363226 w 1363226"/>
              <a:gd name="connsiteY1" fmla="*/ 0 h 6858000"/>
              <a:gd name="connsiteX2" fmla="*/ 499068 w 1363226"/>
              <a:gd name="connsiteY2" fmla="*/ 6858000 h 6858000"/>
              <a:gd name="connsiteX3" fmla="*/ 0 w 13632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3226" h="6858000">
                <a:moveTo>
                  <a:pt x="0" y="0"/>
                </a:moveTo>
                <a:lnTo>
                  <a:pt x="1363226" y="0"/>
                </a:lnTo>
                <a:lnTo>
                  <a:pt x="499068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bg1">
                <a:alpha val="50000"/>
              </a:schemeClr>
            </a:solidFill>
          </a:ln>
        </p:spPr>
      </p:pic>
      <p:pic>
        <p:nvPicPr>
          <p:cNvPr id="33" name="图片 32" descr="图片包含 灯光, 烟, 大, 桌子&#10;&#10;描述已自动生成">
            <a:extLst>
              <a:ext uri="{FF2B5EF4-FFF2-40B4-BE49-F238E27FC236}">
                <a16:creationId xmlns:a16="http://schemas.microsoft.com/office/drawing/2014/main" id="{880F8D62-C22C-41D1-9B58-F378CB09EBC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34955" y="0"/>
            <a:ext cx="1363226" cy="6858000"/>
          </a:xfrm>
          <a:custGeom>
            <a:avLst/>
            <a:gdLst>
              <a:gd name="connsiteX0" fmla="*/ 864158 w 1363226"/>
              <a:gd name="connsiteY0" fmla="*/ 0 h 6858000"/>
              <a:gd name="connsiteX1" fmla="*/ 1363226 w 1363226"/>
              <a:gd name="connsiteY1" fmla="*/ 0 h 6858000"/>
              <a:gd name="connsiteX2" fmla="*/ 1363226 w 1363226"/>
              <a:gd name="connsiteY2" fmla="*/ 6858000 h 6858000"/>
              <a:gd name="connsiteX3" fmla="*/ 0 w 136322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3226" h="6858000">
                <a:moveTo>
                  <a:pt x="864158" y="0"/>
                </a:moveTo>
                <a:lnTo>
                  <a:pt x="1363226" y="0"/>
                </a:lnTo>
                <a:lnTo>
                  <a:pt x="136322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bg1">
                <a:alpha val="50000"/>
              </a:schemeClr>
            </a:solidFill>
          </a:ln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B30D1DAB-9E0A-4662-8C69-7373CBD5993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rgbClr val="C00000">
                  <a:alpha val="35000"/>
                </a:srgb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1B809B5-34A2-4747-B390-3E9F319310D3}"/>
              </a:ext>
            </a:extLst>
          </p:cNvPr>
          <p:cNvGrpSpPr/>
          <p:nvPr/>
        </p:nvGrpSpPr>
        <p:grpSpPr>
          <a:xfrm>
            <a:off x="6928576" y="1398209"/>
            <a:ext cx="1999622" cy="2180494"/>
            <a:chOff x="1336431" y="2522135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92CD1CA-20C2-4E41-88CF-CB69D81904BA}"/>
                </a:ext>
              </a:extLst>
            </p:cNvPr>
            <p:cNvSpPr/>
            <p:nvPr/>
          </p:nvSpPr>
          <p:spPr>
            <a:xfrm>
              <a:off x="1336431" y="3607358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0B087BF-9BBC-4624-BBFE-646501DE9554}"/>
                </a:ext>
              </a:extLst>
            </p:cNvPr>
            <p:cNvSpPr/>
            <p:nvPr/>
          </p:nvSpPr>
          <p:spPr>
            <a:xfrm flipV="1">
              <a:off x="1336431" y="2522135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 descr="图片包含 桌子, 小, 穿着, 女人&#10;&#10;描述已自动生成">
            <a:extLst>
              <a:ext uri="{FF2B5EF4-FFF2-40B4-BE49-F238E27FC236}">
                <a16:creationId xmlns:a16="http://schemas.microsoft.com/office/drawing/2014/main" id="{E5AA10C2-7698-4FB4-9736-7E7CA56BBE56}"/>
              </a:ext>
            </a:extLst>
          </p:cNvPr>
          <p:cNvPicPr>
            <a:picLocks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3890" y="1017789"/>
            <a:ext cx="1868994" cy="1790021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8A286CE4-C647-4444-802A-3CCE9E292C64}"/>
              </a:ext>
            </a:extLst>
          </p:cNvPr>
          <p:cNvSpPr txBox="1"/>
          <p:nvPr/>
        </p:nvSpPr>
        <p:spPr>
          <a:xfrm>
            <a:off x="7303993" y="2898106"/>
            <a:ext cx="12487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李白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战斗指数：五星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8DE7B4-335A-4EB3-A2C9-BB34C7B5B6D7}"/>
              </a:ext>
            </a:extLst>
          </p:cNvPr>
          <p:cNvGrpSpPr/>
          <p:nvPr/>
        </p:nvGrpSpPr>
        <p:grpSpPr>
          <a:xfrm>
            <a:off x="9351184" y="1015787"/>
            <a:ext cx="1999622" cy="2180494"/>
            <a:chOff x="1336431" y="2522135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4BD9CB9-20F8-4C38-8538-F480F968AD2B}"/>
                </a:ext>
              </a:extLst>
            </p:cNvPr>
            <p:cNvSpPr/>
            <p:nvPr/>
          </p:nvSpPr>
          <p:spPr>
            <a:xfrm>
              <a:off x="1336431" y="3607358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520162F-A146-4885-9C85-EA8DCCA1CFBF}"/>
                </a:ext>
              </a:extLst>
            </p:cNvPr>
            <p:cNvSpPr/>
            <p:nvPr/>
          </p:nvSpPr>
          <p:spPr>
            <a:xfrm flipV="1">
              <a:off x="1336431" y="2522135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 descr="图片包含 动物, 室内, 棒球, 桌子&#10;&#10;描述已自动生成">
            <a:extLst>
              <a:ext uri="{FF2B5EF4-FFF2-40B4-BE49-F238E27FC236}">
                <a16:creationId xmlns:a16="http://schemas.microsoft.com/office/drawing/2014/main" id="{84DFF127-8CF6-4B1A-BED4-804D4DB88D1A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0770" y="542385"/>
            <a:ext cx="1960025" cy="1883005"/>
          </a:xfrm>
          <a:prstGeom prst="rect">
            <a:avLst/>
          </a:prstGeom>
        </p:spPr>
      </p:pic>
      <p:sp>
        <p:nvSpPr>
          <p:cNvPr id="76" name="文本框 75">
            <a:extLst>
              <a:ext uri="{FF2B5EF4-FFF2-40B4-BE49-F238E27FC236}">
                <a16:creationId xmlns:a16="http://schemas.microsoft.com/office/drawing/2014/main" id="{2294DB3D-6A71-4F66-882E-D8B7FAE0E17E}"/>
              </a:ext>
            </a:extLst>
          </p:cNvPr>
          <p:cNvSpPr txBox="1"/>
          <p:nvPr/>
        </p:nvSpPr>
        <p:spPr>
          <a:xfrm>
            <a:off x="9719303" y="2511739"/>
            <a:ext cx="1263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百里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战斗指数：五星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05A5369-C3D9-48C9-9709-0FF9DC1532EA}"/>
              </a:ext>
            </a:extLst>
          </p:cNvPr>
          <p:cNvGrpSpPr/>
          <p:nvPr/>
        </p:nvGrpSpPr>
        <p:grpSpPr>
          <a:xfrm>
            <a:off x="4606382" y="1015664"/>
            <a:ext cx="1999622" cy="2180494"/>
            <a:chOff x="1336431" y="2522135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B047E0A-4AAF-4202-BD32-12A4D7A56BC2}"/>
                </a:ext>
              </a:extLst>
            </p:cNvPr>
            <p:cNvSpPr/>
            <p:nvPr/>
          </p:nvSpPr>
          <p:spPr>
            <a:xfrm>
              <a:off x="1336431" y="3607358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F7C49A5-7D5D-4B21-8CEC-7B6057A1695C}"/>
                </a:ext>
              </a:extLst>
            </p:cNvPr>
            <p:cNvSpPr/>
            <p:nvPr/>
          </p:nvSpPr>
          <p:spPr>
            <a:xfrm flipV="1">
              <a:off x="1336431" y="2522135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B28771C5-1130-4A81-B9BF-3528EA6652D1}"/>
              </a:ext>
            </a:extLst>
          </p:cNvPr>
          <p:cNvSpPr txBox="1"/>
          <p:nvPr/>
        </p:nvSpPr>
        <p:spPr>
          <a:xfrm>
            <a:off x="4974501" y="2511739"/>
            <a:ext cx="1263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高渐离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战斗指数：四星</a:t>
            </a:r>
          </a:p>
        </p:txBody>
      </p:sp>
      <p:pic>
        <p:nvPicPr>
          <p:cNvPr id="81" name="图片 80" descr="紫色的动画&#10;&#10;中度可信度描述已自动生成">
            <a:extLst>
              <a:ext uri="{FF2B5EF4-FFF2-40B4-BE49-F238E27FC236}">
                <a16:creationId xmlns:a16="http://schemas.microsoft.com/office/drawing/2014/main" id="{1E9F1F36-A0E1-42D7-96BD-9536BAED229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2094" y="469900"/>
            <a:ext cx="2371906" cy="1952594"/>
          </a:xfrm>
          <a:prstGeom prst="rect">
            <a:avLst/>
          </a:prstGeom>
        </p:spPr>
      </p:pic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17C07A2E-4EA6-4BF4-A59C-ABA1BEEF8154}"/>
              </a:ext>
            </a:extLst>
          </p:cNvPr>
          <p:cNvGrpSpPr/>
          <p:nvPr/>
        </p:nvGrpSpPr>
        <p:grpSpPr>
          <a:xfrm>
            <a:off x="6932545" y="4128709"/>
            <a:ext cx="1999622" cy="2180494"/>
            <a:chOff x="1336431" y="2522135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E083D03F-5E28-4ED5-8821-D9CE57548A47}"/>
                </a:ext>
              </a:extLst>
            </p:cNvPr>
            <p:cNvSpPr/>
            <p:nvPr/>
          </p:nvSpPr>
          <p:spPr>
            <a:xfrm>
              <a:off x="1336431" y="3607358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D07DAF9E-0723-4409-AEDA-74DED0BAAF0B}"/>
                </a:ext>
              </a:extLst>
            </p:cNvPr>
            <p:cNvSpPr/>
            <p:nvPr/>
          </p:nvSpPr>
          <p:spPr>
            <a:xfrm flipV="1">
              <a:off x="1336431" y="2522135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0" name="文本框 119">
            <a:extLst>
              <a:ext uri="{FF2B5EF4-FFF2-40B4-BE49-F238E27FC236}">
                <a16:creationId xmlns:a16="http://schemas.microsoft.com/office/drawing/2014/main" id="{8BBE1F2C-B575-4350-B7A7-FE951935C4B4}"/>
              </a:ext>
            </a:extLst>
          </p:cNvPr>
          <p:cNvSpPr txBox="1"/>
          <p:nvPr/>
        </p:nvSpPr>
        <p:spPr>
          <a:xfrm>
            <a:off x="7300664" y="5628606"/>
            <a:ext cx="1263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嬴政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战斗指数：六星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FA8E057-CC09-4E27-9B54-DDBBC8818514}"/>
              </a:ext>
            </a:extLst>
          </p:cNvPr>
          <p:cNvGrpSpPr/>
          <p:nvPr/>
        </p:nvGrpSpPr>
        <p:grpSpPr>
          <a:xfrm>
            <a:off x="9355153" y="3746287"/>
            <a:ext cx="1999622" cy="2180494"/>
            <a:chOff x="1336431" y="2522135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680643C-37D2-4C27-BCBE-7F2E659B6A0C}"/>
                </a:ext>
              </a:extLst>
            </p:cNvPr>
            <p:cNvSpPr/>
            <p:nvPr/>
          </p:nvSpPr>
          <p:spPr>
            <a:xfrm>
              <a:off x="1336431" y="3607358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6BAC1BA-816A-4BC0-B867-ADDE0851CBE6}"/>
                </a:ext>
              </a:extLst>
            </p:cNvPr>
            <p:cNvSpPr/>
            <p:nvPr/>
          </p:nvSpPr>
          <p:spPr>
            <a:xfrm flipV="1">
              <a:off x="1336431" y="2522135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A24A51E5-4F9A-4427-985D-FCDC56238195}"/>
              </a:ext>
            </a:extLst>
          </p:cNvPr>
          <p:cNvSpPr txBox="1"/>
          <p:nvPr/>
        </p:nvSpPr>
        <p:spPr>
          <a:xfrm>
            <a:off x="9723272" y="5242239"/>
            <a:ext cx="1263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孙悟空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战斗指数：八星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BE2BF9DA-55C0-4E10-9B6B-660D95861E23}"/>
              </a:ext>
            </a:extLst>
          </p:cNvPr>
          <p:cNvGrpSpPr/>
          <p:nvPr/>
        </p:nvGrpSpPr>
        <p:grpSpPr>
          <a:xfrm>
            <a:off x="4610351" y="3746164"/>
            <a:ext cx="1999622" cy="2180494"/>
            <a:chOff x="4610351" y="3746164"/>
            <a:chExt cx="1999622" cy="2180494"/>
          </a:xfrm>
          <a:effectLst>
            <a:outerShdw blurRad="101600" sx="102000" sy="102000" algn="ctr" rotWithShape="0">
              <a:prstClr val="black">
                <a:alpha val="25000"/>
              </a:prstClr>
            </a:outerShdw>
          </a:effectLst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A3FFACD2-8EBA-4E01-A45E-DCF3AB51C1CE}"/>
                </a:ext>
              </a:extLst>
            </p:cNvPr>
            <p:cNvSpPr/>
            <p:nvPr/>
          </p:nvSpPr>
          <p:spPr>
            <a:xfrm>
              <a:off x="4610351" y="4831387"/>
              <a:ext cx="1999622" cy="1095271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E24B69A-EDAF-4923-813B-BB612A1C07F5}"/>
                </a:ext>
              </a:extLst>
            </p:cNvPr>
            <p:cNvSpPr/>
            <p:nvPr/>
          </p:nvSpPr>
          <p:spPr>
            <a:xfrm flipV="1">
              <a:off x="4610351" y="3746164"/>
              <a:ext cx="1999622" cy="1406769"/>
            </a:xfrm>
            <a:custGeom>
              <a:avLst/>
              <a:gdLst>
                <a:gd name="connsiteX0" fmla="*/ 0 w 1999622"/>
                <a:gd name="connsiteY0" fmla="*/ 0 h 1095271"/>
                <a:gd name="connsiteX1" fmla="*/ 1999622 w 1999622"/>
                <a:gd name="connsiteY1" fmla="*/ 0 h 1095271"/>
                <a:gd name="connsiteX2" fmla="*/ 1999622 w 1999622"/>
                <a:gd name="connsiteY2" fmla="*/ 1033303 h 1095271"/>
                <a:gd name="connsiteX3" fmla="*/ 1937654 w 1999622"/>
                <a:gd name="connsiteY3" fmla="*/ 1095271 h 1095271"/>
                <a:gd name="connsiteX4" fmla="*/ 61968 w 1999622"/>
                <a:gd name="connsiteY4" fmla="*/ 1095271 h 1095271"/>
                <a:gd name="connsiteX5" fmla="*/ 0 w 1999622"/>
                <a:gd name="connsiteY5" fmla="*/ 1033303 h 109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622" h="1095271">
                  <a:moveTo>
                    <a:pt x="0" y="0"/>
                  </a:moveTo>
                  <a:lnTo>
                    <a:pt x="1999622" y="0"/>
                  </a:lnTo>
                  <a:lnTo>
                    <a:pt x="1999622" y="1033303"/>
                  </a:lnTo>
                  <a:cubicBezTo>
                    <a:pt x="1999622" y="1067527"/>
                    <a:pt x="1971878" y="1095271"/>
                    <a:pt x="1937654" y="1095271"/>
                  </a:cubicBezTo>
                  <a:lnTo>
                    <a:pt x="61968" y="1095271"/>
                  </a:lnTo>
                  <a:cubicBezTo>
                    <a:pt x="27744" y="1095271"/>
                    <a:pt x="0" y="1067527"/>
                    <a:pt x="0" y="1033303"/>
                  </a:cubicBezTo>
                  <a:close/>
                </a:path>
              </a:pathLst>
            </a:cu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CE9C5C65-E244-42F1-8F99-7DC79C862212}"/>
              </a:ext>
            </a:extLst>
          </p:cNvPr>
          <p:cNvSpPr txBox="1"/>
          <p:nvPr/>
        </p:nvSpPr>
        <p:spPr>
          <a:xfrm>
            <a:off x="4978470" y="5242239"/>
            <a:ext cx="126338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200">
                <a:gradFill>
                  <a:gsLst>
                    <a:gs pos="0">
                      <a:srgbClr val="C00000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干将</a:t>
            </a:r>
            <a:endParaRPr lang="en-US" altLang="zh-CN" sz="2200">
              <a:gradFill>
                <a:gsLst>
                  <a:gs pos="0">
                    <a:srgbClr val="C00000"/>
                  </a:gs>
                  <a:gs pos="100000">
                    <a:schemeClr val="tx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战斗指数：六星</a:t>
            </a:r>
          </a:p>
        </p:txBody>
      </p:sp>
      <p:pic>
        <p:nvPicPr>
          <p:cNvPr id="99" name="图片 98" descr="图片包含 黑暗, 手, 男人, 桌子&#10;&#10;描述已自动生成">
            <a:extLst>
              <a:ext uri="{FF2B5EF4-FFF2-40B4-BE49-F238E27FC236}">
                <a16:creationId xmlns:a16="http://schemas.microsoft.com/office/drawing/2014/main" id="{536A1E70-8EDB-4DBE-ADD5-CD280C5B616A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77"/>
          <a:stretch/>
        </p:blipFill>
        <p:spPr>
          <a:xfrm>
            <a:off x="4211812" y="3315320"/>
            <a:ext cx="2375233" cy="1836737"/>
          </a:xfrm>
          <a:prstGeom prst="rect">
            <a:avLst/>
          </a:prstGeom>
        </p:spPr>
      </p:pic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ABB14C79-AE83-4D2E-B989-2D786CB83285}"/>
              </a:ext>
            </a:extLst>
          </p:cNvPr>
          <p:cNvGrpSpPr/>
          <p:nvPr/>
        </p:nvGrpSpPr>
        <p:grpSpPr>
          <a:xfrm rot="21408749">
            <a:off x="986683" y="3642194"/>
            <a:ext cx="931777" cy="3483171"/>
            <a:chOff x="1124991" y="3604616"/>
            <a:chExt cx="931777" cy="3483171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AC0E273F-1E1E-4498-8F74-9B0C6E35B989}"/>
                </a:ext>
              </a:extLst>
            </p:cNvPr>
            <p:cNvSpPr/>
            <p:nvPr/>
          </p:nvSpPr>
          <p:spPr>
            <a:xfrm rot="16776012">
              <a:off x="-241945" y="4971552"/>
              <a:ext cx="3483171" cy="7493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11FC948A-334D-43A8-A16E-BBBFA2941B49}"/>
                </a:ext>
              </a:extLst>
            </p:cNvPr>
            <p:cNvSpPr/>
            <p:nvPr/>
          </p:nvSpPr>
          <p:spPr>
            <a:xfrm rot="16776012" flipV="1">
              <a:off x="869340" y="5820003"/>
              <a:ext cx="2298535" cy="763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6000">
                  <a:srgbClr val="C00000">
                    <a:alpha val="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86B5AB1-EB25-48B6-966F-A183855E1563}"/>
              </a:ext>
            </a:extLst>
          </p:cNvPr>
          <p:cNvGrpSpPr/>
          <p:nvPr/>
        </p:nvGrpSpPr>
        <p:grpSpPr>
          <a:xfrm rot="10648556">
            <a:off x="2382291" y="-293241"/>
            <a:ext cx="931777" cy="3483171"/>
            <a:chOff x="1124991" y="3604616"/>
            <a:chExt cx="931777" cy="3483171"/>
          </a:xfrm>
        </p:grpSpPr>
        <p:sp>
          <p:nvSpPr>
            <p:cNvPr id="143" name="矩形: 圆角 142">
              <a:extLst>
                <a:ext uri="{FF2B5EF4-FFF2-40B4-BE49-F238E27FC236}">
                  <a16:creationId xmlns:a16="http://schemas.microsoft.com/office/drawing/2014/main" id="{DE63CDBF-4303-40BB-9690-61D5895C26B3}"/>
                </a:ext>
              </a:extLst>
            </p:cNvPr>
            <p:cNvSpPr/>
            <p:nvPr/>
          </p:nvSpPr>
          <p:spPr>
            <a:xfrm rot="16776012">
              <a:off x="-241945" y="4971552"/>
              <a:ext cx="3483171" cy="7493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C00000">
                    <a:alpha val="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矩形: 圆角 143">
              <a:extLst>
                <a:ext uri="{FF2B5EF4-FFF2-40B4-BE49-F238E27FC236}">
                  <a16:creationId xmlns:a16="http://schemas.microsoft.com/office/drawing/2014/main" id="{AED922D2-C541-46E7-9F73-9D0336D8238E}"/>
                </a:ext>
              </a:extLst>
            </p:cNvPr>
            <p:cNvSpPr/>
            <p:nvPr/>
          </p:nvSpPr>
          <p:spPr>
            <a:xfrm rot="16776012" flipV="1">
              <a:off x="869340" y="5820003"/>
              <a:ext cx="2298535" cy="7632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6000">
                  <a:srgbClr val="C00000">
                    <a:alpha val="0"/>
                  </a:srgbClr>
                </a:gs>
                <a:gs pos="100000">
                  <a:schemeClr val="bg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8" name="图片 147" descr="图片包含 人, 室内, 男人, 桌子&#10;&#10;描述已自动生成">
            <a:extLst>
              <a:ext uri="{FF2B5EF4-FFF2-40B4-BE49-F238E27FC236}">
                <a16:creationId xmlns:a16="http://schemas.microsoft.com/office/drawing/2014/main" id="{A1480460-B701-46E7-8E38-CC0195BBB732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4367" y="3657600"/>
            <a:ext cx="2379946" cy="1885165"/>
          </a:xfrm>
          <a:custGeom>
            <a:avLst/>
            <a:gdLst>
              <a:gd name="connsiteX0" fmla="*/ 0 w 2379946"/>
              <a:gd name="connsiteY0" fmla="*/ 0 h 1885165"/>
              <a:gd name="connsiteX1" fmla="*/ 2379946 w 2379946"/>
              <a:gd name="connsiteY1" fmla="*/ 0 h 1885165"/>
              <a:gd name="connsiteX2" fmla="*/ 2379946 w 2379946"/>
              <a:gd name="connsiteY2" fmla="*/ 1453019 h 1885165"/>
              <a:gd name="connsiteX3" fmla="*/ 2016691 w 2379946"/>
              <a:gd name="connsiteY3" fmla="*/ 1453019 h 1885165"/>
              <a:gd name="connsiteX4" fmla="*/ 2016691 w 2379946"/>
              <a:gd name="connsiteY4" fmla="*/ 1885165 h 1885165"/>
              <a:gd name="connsiteX5" fmla="*/ 0 w 2379946"/>
              <a:gd name="connsiteY5" fmla="*/ 1885165 h 188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9946" h="1885165">
                <a:moveTo>
                  <a:pt x="0" y="0"/>
                </a:moveTo>
                <a:lnTo>
                  <a:pt x="2379946" y="0"/>
                </a:lnTo>
                <a:lnTo>
                  <a:pt x="2379946" y="1453019"/>
                </a:lnTo>
                <a:lnTo>
                  <a:pt x="2016691" y="1453019"/>
                </a:lnTo>
                <a:lnTo>
                  <a:pt x="2016691" y="1885165"/>
                </a:lnTo>
                <a:lnTo>
                  <a:pt x="0" y="1885165"/>
                </a:lnTo>
                <a:close/>
              </a:path>
            </a:pathLst>
          </a:custGeom>
        </p:spPr>
      </p:pic>
      <p:pic>
        <p:nvPicPr>
          <p:cNvPr id="154" name="图片 153" descr="图片包含 桌子, 蛋糕, 小, 盘子&#10;&#10;描述已自动生成">
            <a:extLst>
              <a:ext uri="{FF2B5EF4-FFF2-40B4-BE49-F238E27FC236}">
                <a16:creationId xmlns:a16="http://schemas.microsoft.com/office/drawing/2014/main" id="{7F85BB67-9148-4924-898F-4DCC207D192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68" y="3482234"/>
            <a:ext cx="2296240" cy="1665963"/>
          </a:xfrm>
          <a:prstGeom prst="rect">
            <a:avLst/>
          </a:prstGeom>
        </p:spPr>
      </p:pic>
      <p:sp>
        <p:nvSpPr>
          <p:cNvPr id="128" name="文本框 127">
            <a:extLst>
              <a:ext uri="{FF2B5EF4-FFF2-40B4-BE49-F238E27FC236}">
                <a16:creationId xmlns:a16="http://schemas.microsoft.com/office/drawing/2014/main" id="{2B4BD9B7-A203-4D2B-8EC2-E77F5F0DB3EB}"/>
              </a:ext>
            </a:extLst>
          </p:cNvPr>
          <p:cNvSpPr txBox="1"/>
          <p:nvPr/>
        </p:nvSpPr>
        <p:spPr>
          <a:xfrm>
            <a:off x="812800" y="2849648"/>
            <a:ext cx="31750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团队介绍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E175B0DB-2BEF-48A0-90B7-06E5DBFFFEC0}"/>
              </a:ext>
            </a:extLst>
          </p:cNvPr>
          <p:cNvSpPr txBox="1"/>
          <p:nvPr/>
        </p:nvSpPr>
        <p:spPr>
          <a:xfrm>
            <a:off x="839788" y="3742598"/>
            <a:ext cx="297021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Team to introduce</a:t>
            </a:r>
            <a:endParaRPr lang="zh-CN" altLang="en-US" sz="14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63" name="直接连接符 162">
            <a:extLst>
              <a:ext uri="{FF2B5EF4-FFF2-40B4-BE49-F238E27FC236}">
                <a16:creationId xmlns:a16="http://schemas.microsoft.com/office/drawing/2014/main" id="{8B1526A7-8FEF-495E-9F34-5844B0393FC2}"/>
              </a:ext>
            </a:extLst>
          </p:cNvPr>
          <p:cNvCxnSpPr>
            <a:cxnSpLocks/>
          </p:cNvCxnSpPr>
          <p:nvPr/>
        </p:nvCxnSpPr>
        <p:spPr>
          <a:xfrm>
            <a:off x="852314" y="2655517"/>
            <a:ext cx="1026590" cy="0"/>
          </a:xfrm>
          <a:prstGeom prst="line">
            <a:avLst/>
          </a:prstGeom>
          <a:ln w="12700" cap="rnd">
            <a:solidFill>
              <a:srgbClr val="FFCF3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>
            <a:extLst>
              <a:ext uri="{FF2B5EF4-FFF2-40B4-BE49-F238E27FC236}">
                <a16:creationId xmlns:a16="http://schemas.microsoft.com/office/drawing/2014/main" id="{6CCB1116-4B72-44A3-970D-F4176B7851E4}"/>
              </a:ext>
            </a:extLst>
          </p:cNvPr>
          <p:cNvCxnSpPr>
            <a:cxnSpLocks/>
          </p:cNvCxnSpPr>
          <p:nvPr/>
        </p:nvCxnSpPr>
        <p:spPr>
          <a:xfrm>
            <a:off x="2800873" y="4221163"/>
            <a:ext cx="1026590" cy="0"/>
          </a:xfrm>
          <a:prstGeom prst="line">
            <a:avLst/>
          </a:prstGeom>
          <a:ln w="12700" cap="rnd">
            <a:solidFill>
              <a:srgbClr val="FFCF37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2CC49A91-E1D5-4B98-8CC1-5C4415744033}"/>
              </a:ext>
            </a:extLst>
          </p:cNvPr>
          <p:cNvGrpSpPr/>
          <p:nvPr/>
        </p:nvGrpSpPr>
        <p:grpSpPr>
          <a:xfrm>
            <a:off x="4986656" y="2591591"/>
            <a:ext cx="1209662" cy="139083"/>
            <a:chOff x="4986656" y="2591591"/>
            <a:chExt cx="1209662" cy="139083"/>
          </a:xfrm>
        </p:grpSpPr>
        <p:sp>
          <p:nvSpPr>
            <p:cNvPr id="167" name="等腰三角形 166">
              <a:extLst>
                <a:ext uri="{FF2B5EF4-FFF2-40B4-BE49-F238E27FC236}">
                  <a16:creationId xmlns:a16="http://schemas.microsoft.com/office/drawing/2014/main" id="{88C5F70B-213A-4957-937A-D42BF7198A95}"/>
                </a:ext>
              </a:extLst>
            </p:cNvPr>
            <p:cNvSpPr/>
            <p:nvPr/>
          </p:nvSpPr>
          <p:spPr>
            <a:xfrm rot="5400000">
              <a:off x="4977064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等腰三角形 167">
              <a:extLst>
                <a:ext uri="{FF2B5EF4-FFF2-40B4-BE49-F238E27FC236}">
                  <a16:creationId xmlns:a16="http://schemas.microsoft.com/office/drawing/2014/main" id="{53CFEC98-67F6-4109-BB8E-EC97844FDDEC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0C5F3B37-2D90-491D-93B5-B34635C8039F}"/>
              </a:ext>
            </a:extLst>
          </p:cNvPr>
          <p:cNvGrpSpPr/>
          <p:nvPr/>
        </p:nvGrpSpPr>
        <p:grpSpPr>
          <a:xfrm>
            <a:off x="9734020" y="5322265"/>
            <a:ext cx="1222188" cy="139083"/>
            <a:chOff x="4974130" y="2591591"/>
            <a:chExt cx="1222188" cy="139083"/>
          </a:xfrm>
        </p:grpSpPr>
        <p:sp>
          <p:nvSpPr>
            <p:cNvPr id="171" name="等腰三角形 170">
              <a:extLst>
                <a:ext uri="{FF2B5EF4-FFF2-40B4-BE49-F238E27FC236}">
                  <a16:creationId xmlns:a16="http://schemas.microsoft.com/office/drawing/2014/main" id="{907FF90B-57DB-4CDC-AC01-4B0F0036929A}"/>
                </a:ext>
              </a:extLst>
            </p:cNvPr>
            <p:cNvSpPr/>
            <p:nvPr/>
          </p:nvSpPr>
          <p:spPr>
            <a:xfrm rot="5400000">
              <a:off x="4964538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等腰三角形 171">
              <a:extLst>
                <a:ext uri="{FF2B5EF4-FFF2-40B4-BE49-F238E27FC236}">
                  <a16:creationId xmlns:a16="http://schemas.microsoft.com/office/drawing/2014/main" id="{C668244C-4545-43FE-9E4F-23ADD1D41405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13AFF6F3-B0E0-4D51-B843-68C8ABF1F01A}"/>
              </a:ext>
            </a:extLst>
          </p:cNvPr>
          <p:cNvGrpSpPr/>
          <p:nvPr/>
        </p:nvGrpSpPr>
        <p:grpSpPr>
          <a:xfrm>
            <a:off x="9732963" y="2586734"/>
            <a:ext cx="1222188" cy="139083"/>
            <a:chOff x="4974130" y="2591591"/>
            <a:chExt cx="1222188" cy="139083"/>
          </a:xfrm>
        </p:grpSpPr>
        <p:sp>
          <p:nvSpPr>
            <p:cNvPr id="174" name="等腰三角形 173">
              <a:extLst>
                <a:ext uri="{FF2B5EF4-FFF2-40B4-BE49-F238E27FC236}">
                  <a16:creationId xmlns:a16="http://schemas.microsoft.com/office/drawing/2014/main" id="{FC7A6B37-B3A3-432E-8541-B84736BDE8F4}"/>
                </a:ext>
              </a:extLst>
            </p:cNvPr>
            <p:cNvSpPr/>
            <p:nvPr/>
          </p:nvSpPr>
          <p:spPr>
            <a:xfrm rot="5400000">
              <a:off x="4964538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等腰三角形 174">
              <a:extLst>
                <a:ext uri="{FF2B5EF4-FFF2-40B4-BE49-F238E27FC236}">
                  <a16:creationId xmlns:a16="http://schemas.microsoft.com/office/drawing/2014/main" id="{7E88F07E-F056-46F5-A98A-6F51AC963D11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D9096201-F283-4B84-B637-3BD1BF394F9B}"/>
              </a:ext>
            </a:extLst>
          </p:cNvPr>
          <p:cNvGrpSpPr/>
          <p:nvPr/>
        </p:nvGrpSpPr>
        <p:grpSpPr>
          <a:xfrm>
            <a:off x="7311030" y="2975041"/>
            <a:ext cx="1222188" cy="139083"/>
            <a:chOff x="4974130" y="2591591"/>
            <a:chExt cx="1222188" cy="139083"/>
          </a:xfrm>
        </p:grpSpPr>
        <p:sp>
          <p:nvSpPr>
            <p:cNvPr id="177" name="等腰三角形 176">
              <a:extLst>
                <a:ext uri="{FF2B5EF4-FFF2-40B4-BE49-F238E27FC236}">
                  <a16:creationId xmlns:a16="http://schemas.microsoft.com/office/drawing/2014/main" id="{B1BD92AC-5534-4F66-ADD8-BE41FEB77462}"/>
                </a:ext>
              </a:extLst>
            </p:cNvPr>
            <p:cNvSpPr/>
            <p:nvPr/>
          </p:nvSpPr>
          <p:spPr>
            <a:xfrm rot="5400000">
              <a:off x="4964538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等腰三角形 177">
              <a:extLst>
                <a:ext uri="{FF2B5EF4-FFF2-40B4-BE49-F238E27FC236}">
                  <a16:creationId xmlns:a16="http://schemas.microsoft.com/office/drawing/2014/main" id="{47D04977-0FCE-49D9-B57A-993DFE3320A1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A9EC586F-BB7C-4C36-BB40-1C0287DED144}"/>
              </a:ext>
            </a:extLst>
          </p:cNvPr>
          <p:cNvGrpSpPr/>
          <p:nvPr/>
        </p:nvGrpSpPr>
        <p:grpSpPr>
          <a:xfrm>
            <a:off x="4992514" y="5334791"/>
            <a:ext cx="1209662" cy="139083"/>
            <a:chOff x="4986656" y="2591591"/>
            <a:chExt cx="1209662" cy="139083"/>
          </a:xfrm>
        </p:grpSpPr>
        <p:sp>
          <p:nvSpPr>
            <p:cNvPr id="180" name="等腰三角形 179">
              <a:extLst>
                <a:ext uri="{FF2B5EF4-FFF2-40B4-BE49-F238E27FC236}">
                  <a16:creationId xmlns:a16="http://schemas.microsoft.com/office/drawing/2014/main" id="{46C7D929-D4CB-4771-BA76-7D7BAB3EF769}"/>
                </a:ext>
              </a:extLst>
            </p:cNvPr>
            <p:cNvSpPr/>
            <p:nvPr/>
          </p:nvSpPr>
          <p:spPr>
            <a:xfrm rot="5400000">
              <a:off x="4977064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等腰三角形 180">
              <a:extLst>
                <a:ext uri="{FF2B5EF4-FFF2-40B4-BE49-F238E27FC236}">
                  <a16:creationId xmlns:a16="http://schemas.microsoft.com/office/drawing/2014/main" id="{ABC2D714-3B15-4D6F-9DF4-463C61636F4F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3EAC8BE1-3F63-4E5A-AA7C-A552901ED3C9}"/>
              </a:ext>
            </a:extLst>
          </p:cNvPr>
          <p:cNvGrpSpPr/>
          <p:nvPr/>
        </p:nvGrpSpPr>
        <p:grpSpPr>
          <a:xfrm>
            <a:off x="7319963" y="5723098"/>
            <a:ext cx="1209662" cy="139083"/>
            <a:chOff x="4986656" y="2591591"/>
            <a:chExt cx="1209662" cy="139083"/>
          </a:xfrm>
        </p:grpSpPr>
        <p:sp>
          <p:nvSpPr>
            <p:cNvPr id="183" name="等腰三角形 182">
              <a:extLst>
                <a:ext uri="{FF2B5EF4-FFF2-40B4-BE49-F238E27FC236}">
                  <a16:creationId xmlns:a16="http://schemas.microsoft.com/office/drawing/2014/main" id="{17D2FE13-71FD-4D4E-B20B-FE10B14FC408}"/>
                </a:ext>
              </a:extLst>
            </p:cNvPr>
            <p:cNvSpPr/>
            <p:nvPr/>
          </p:nvSpPr>
          <p:spPr>
            <a:xfrm rot="5400000">
              <a:off x="4977064" y="2601183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等腰三角形 183">
              <a:extLst>
                <a:ext uri="{FF2B5EF4-FFF2-40B4-BE49-F238E27FC236}">
                  <a16:creationId xmlns:a16="http://schemas.microsoft.com/office/drawing/2014/main" id="{8261C2F5-C37B-4FAC-87C4-33F0199F8D4B}"/>
                </a:ext>
              </a:extLst>
            </p:cNvPr>
            <p:cNvSpPr/>
            <p:nvPr/>
          </p:nvSpPr>
          <p:spPr>
            <a:xfrm rot="16200000" flipH="1">
              <a:off x="6066828" y="2601184"/>
              <a:ext cx="139082" cy="119898"/>
            </a:xfrm>
            <a:prstGeom prst="triangle">
              <a:avLst/>
            </a:prstGeom>
            <a:solidFill>
              <a:srgbClr val="FFCF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0945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 descr="房间里有蓝色的钟表&#10;&#10;中度可信度描述已自动生成">
            <a:extLst>
              <a:ext uri="{FF2B5EF4-FFF2-40B4-BE49-F238E27FC236}">
                <a16:creationId xmlns:a16="http://schemas.microsoft.com/office/drawing/2014/main" id="{598CAABA-985B-466C-ACF3-A7285003342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38" name="椭圆 137">
            <a:extLst>
              <a:ext uri="{FF2B5EF4-FFF2-40B4-BE49-F238E27FC236}">
                <a16:creationId xmlns:a16="http://schemas.microsoft.com/office/drawing/2014/main" id="{A93AD591-CA35-42DC-ABBF-3EB45372A082}"/>
              </a:ext>
            </a:extLst>
          </p:cNvPr>
          <p:cNvSpPr/>
          <p:nvPr/>
        </p:nvSpPr>
        <p:spPr>
          <a:xfrm>
            <a:off x="235728" y="-1907730"/>
            <a:ext cx="11303452" cy="12986940"/>
          </a:xfrm>
          <a:prstGeom prst="ellipse">
            <a:avLst/>
          </a:prstGeom>
          <a:gradFill flip="none" rotWithShape="1">
            <a:gsLst>
              <a:gs pos="70000">
                <a:srgbClr val="2302CE">
                  <a:alpha val="0"/>
                </a:srgbClr>
              </a:gs>
              <a:gs pos="100000">
                <a:srgbClr val="2302CE">
                  <a:alpha val="15000"/>
                </a:srgbClr>
              </a:gs>
            </a:gsLst>
            <a:lin ang="5400000" scaled="1"/>
            <a:tileRect/>
          </a:gradFill>
          <a:ln w="38100">
            <a:noFill/>
          </a:ln>
          <a:effectLst/>
          <a:scene3d>
            <a:camera prst="perspectiveRelaxedModerately">
              <a:rot lat="1679063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id="{EBB6E39A-20F7-481C-93D1-175EC615547B}"/>
              </a:ext>
            </a:extLst>
          </p:cNvPr>
          <p:cNvSpPr/>
          <p:nvPr/>
        </p:nvSpPr>
        <p:spPr>
          <a:xfrm>
            <a:off x="897077" y="-1372452"/>
            <a:ext cx="10397847" cy="11946458"/>
          </a:xfrm>
          <a:prstGeom prst="ellipse">
            <a:avLst/>
          </a:prstGeom>
          <a:gradFill>
            <a:gsLst>
              <a:gs pos="27000">
                <a:schemeClr val="bg1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5400000" scaled="0"/>
          </a:gradFill>
          <a:ln w="38100">
            <a:gradFill>
              <a:gsLst>
                <a:gs pos="45000">
                  <a:srgbClr val="2302CE">
                    <a:alpha val="0"/>
                  </a:srgbClr>
                </a:gs>
                <a:gs pos="100000">
                  <a:srgbClr val="2302CE"/>
                </a:gs>
              </a:gsLst>
              <a:lin ang="5400000" scaled="1"/>
            </a:gradFill>
          </a:ln>
          <a:effectLst/>
          <a:scene3d>
            <a:camera prst="perspectiveRelaxedModerately">
              <a:rot lat="1679063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FE8B9480-B610-45E4-9E6D-6E04C014AA1C}"/>
              </a:ext>
            </a:extLst>
          </p:cNvPr>
          <p:cNvSpPr>
            <a:spLocks/>
          </p:cNvSpPr>
          <p:nvPr/>
        </p:nvSpPr>
        <p:spPr>
          <a:xfrm>
            <a:off x="8741479" y="1830844"/>
            <a:ext cx="2470867" cy="3604289"/>
          </a:xfrm>
          <a:prstGeom prst="roundRect">
            <a:avLst>
              <a:gd name="adj" fmla="val 1734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1">
                <a:lumMod val="50000"/>
                <a:alpha val="40000"/>
              </a:schemeClr>
            </a:outerShdw>
            <a:reflection blurRad="6350" stA="52000" endA="3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B5BCA071-DE06-4E51-ABB2-EF5DDAE74073}"/>
              </a:ext>
            </a:extLst>
          </p:cNvPr>
          <p:cNvSpPr>
            <a:spLocks/>
          </p:cNvSpPr>
          <p:nvPr/>
        </p:nvSpPr>
        <p:spPr>
          <a:xfrm>
            <a:off x="4867162" y="1830844"/>
            <a:ext cx="2470867" cy="3604289"/>
          </a:xfrm>
          <a:prstGeom prst="roundRect">
            <a:avLst>
              <a:gd name="adj" fmla="val 1734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1">
                <a:lumMod val="50000"/>
                <a:alpha val="40000"/>
              </a:schemeClr>
            </a:outerShdw>
            <a:reflection blurRad="6350" stA="52000" endA="3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6571E2-0910-4D85-8137-A2658FB60156}"/>
              </a:ext>
            </a:extLst>
          </p:cNvPr>
          <p:cNvSpPr txBox="1"/>
          <p:nvPr/>
        </p:nvSpPr>
        <p:spPr>
          <a:xfrm>
            <a:off x="969462" y="592250"/>
            <a:ext cx="146500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品牌特点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8DBDDE0-6C5E-4B5E-A08B-5F3F57EB4F8E}"/>
              </a:ext>
            </a:extLst>
          </p:cNvPr>
          <p:cNvGrpSpPr/>
          <p:nvPr/>
        </p:nvGrpSpPr>
        <p:grpSpPr>
          <a:xfrm>
            <a:off x="3376052" y="2205045"/>
            <a:ext cx="5288394" cy="0"/>
            <a:chOff x="3419107" y="2171591"/>
            <a:chExt cx="5288394" cy="0"/>
          </a:xfrm>
        </p:grpSpPr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FD51DE0D-0F99-488A-B95E-B27238A555A5}"/>
                </a:ext>
              </a:extLst>
            </p:cNvPr>
            <p:cNvCxnSpPr>
              <a:cxnSpLocks/>
            </p:cNvCxnSpPr>
            <p:nvPr/>
          </p:nvCxnSpPr>
          <p:spPr>
            <a:xfrm>
              <a:off x="3419107" y="2171591"/>
              <a:ext cx="1380985" cy="0"/>
            </a:xfrm>
            <a:prstGeom prst="straightConnector1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350D7EC3-1B40-4C06-B475-233B4202E9A6}"/>
                </a:ext>
              </a:extLst>
            </p:cNvPr>
            <p:cNvCxnSpPr>
              <a:cxnSpLocks/>
            </p:cNvCxnSpPr>
            <p:nvPr/>
          </p:nvCxnSpPr>
          <p:spPr>
            <a:xfrm>
              <a:off x="7326516" y="2171591"/>
              <a:ext cx="1380985" cy="0"/>
            </a:xfrm>
            <a:prstGeom prst="straightConnector1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7A24CF46-DBB0-461D-9516-75F2A716EF3F}"/>
              </a:ext>
            </a:extLst>
          </p:cNvPr>
          <p:cNvSpPr/>
          <p:nvPr/>
        </p:nvSpPr>
        <p:spPr>
          <a:xfrm>
            <a:off x="992845" y="1830844"/>
            <a:ext cx="2470867" cy="3604289"/>
          </a:xfrm>
          <a:prstGeom prst="roundRect">
            <a:avLst>
              <a:gd name="adj" fmla="val 1734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bg1">
                <a:lumMod val="50000"/>
                <a:alpha val="40000"/>
              </a:schemeClr>
            </a:outerShdw>
            <a:reflection blurRad="6350" stA="52000" endA="3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A2EA719-57FE-491C-AE24-6E3D323CC138}"/>
              </a:ext>
            </a:extLst>
          </p:cNvPr>
          <p:cNvSpPr/>
          <p:nvPr/>
        </p:nvSpPr>
        <p:spPr>
          <a:xfrm>
            <a:off x="992845" y="1802881"/>
            <a:ext cx="2470867" cy="869068"/>
          </a:xfrm>
          <a:prstGeom prst="rect">
            <a:avLst/>
          </a:prstGeom>
          <a:solidFill>
            <a:srgbClr val="23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E8E2951-B51F-4272-9844-9FEE2F626612}"/>
              </a:ext>
            </a:extLst>
          </p:cNvPr>
          <p:cNvGrpSpPr/>
          <p:nvPr/>
        </p:nvGrpSpPr>
        <p:grpSpPr>
          <a:xfrm>
            <a:off x="1662848" y="1969358"/>
            <a:ext cx="1130860" cy="539994"/>
            <a:chOff x="1473278" y="1684349"/>
            <a:chExt cx="1130860" cy="53999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940BD37-A05D-4B6C-AE94-FF37802CB4D3}"/>
                </a:ext>
              </a:extLst>
            </p:cNvPr>
            <p:cNvSpPr txBox="1"/>
            <p:nvPr/>
          </p:nvSpPr>
          <p:spPr>
            <a:xfrm>
              <a:off x="1473278" y="1684349"/>
              <a:ext cx="113086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感官识别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BBA2DE9-B6A7-4E33-8A55-3B7E4C7782A5}"/>
                </a:ext>
              </a:extLst>
            </p:cNvPr>
            <p:cNvSpPr txBox="1"/>
            <p:nvPr/>
          </p:nvSpPr>
          <p:spPr>
            <a:xfrm>
              <a:off x="1709137" y="2039677"/>
              <a:ext cx="65914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瞬间记忆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89365576-CEB2-4F53-9261-90B16A1E2167}"/>
              </a:ext>
            </a:extLst>
          </p:cNvPr>
          <p:cNvSpPr/>
          <p:nvPr/>
        </p:nvSpPr>
        <p:spPr>
          <a:xfrm>
            <a:off x="1278252" y="2959506"/>
            <a:ext cx="1900052" cy="869067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C94284F-4D84-43BA-92FB-0743C36E7BD2}"/>
              </a:ext>
            </a:extLst>
          </p:cNvPr>
          <p:cNvSpPr/>
          <p:nvPr/>
        </p:nvSpPr>
        <p:spPr>
          <a:xfrm>
            <a:off x="1278252" y="4056354"/>
            <a:ext cx="1900052" cy="408372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973FA83-0564-4478-BEDF-531B14FDE2DA}"/>
              </a:ext>
            </a:extLst>
          </p:cNvPr>
          <p:cNvSpPr/>
          <p:nvPr/>
        </p:nvSpPr>
        <p:spPr>
          <a:xfrm>
            <a:off x="1278252" y="4704382"/>
            <a:ext cx="1900052" cy="408372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0B9EFD40-3154-40D0-A66E-82813E825497}"/>
              </a:ext>
            </a:extLst>
          </p:cNvPr>
          <p:cNvSpPr/>
          <p:nvPr/>
        </p:nvSpPr>
        <p:spPr>
          <a:xfrm>
            <a:off x="1278252" y="3433549"/>
            <a:ext cx="1900052" cy="4083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FB65FEE-8B4D-4D03-B117-C06BD1E06FCB}"/>
              </a:ext>
            </a:extLst>
          </p:cNvPr>
          <p:cNvSpPr txBox="1"/>
          <p:nvPr/>
        </p:nvSpPr>
        <p:spPr>
          <a:xfrm>
            <a:off x="1611888" y="3059503"/>
            <a:ext cx="12327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常见只是联想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E911509-20CA-4121-AB87-638A534EAE51}"/>
              </a:ext>
            </a:extLst>
          </p:cNvPr>
          <p:cNvSpPr txBox="1"/>
          <p:nvPr/>
        </p:nvSpPr>
        <p:spPr>
          <a:xfrm>
            <a:off x="1367251" y="3546183"/>
            <a:ext cx="174155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超级符号、</a:t>
            </a:r>
            <a:r>
              <a:rPr lang="en-US" altLang="zh-CN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IP</a:t>
            </a:r>
            <a:r>
              <a:rPr lang="zh-CN" altLang="en-US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、品牌字体</a:t>
            </a:r>
            <a:r>
              <a:rPr lang="en-US" altLang="zh-CN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色系</a:t>
            </a:r>
            <a:endParaRPr lang="en-US" altLang="zh-CN" sz="1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5186613-9933-4691-B720-B7C29A7F5E7E}"/>
              </a:ext>
            </a:extLst>
          </p:cNvPr>
          <p:cNvSpPr txBox="1"/>
          <p:nvPr/>
        </p:nvSpPr>
        <p:spPr>
          <a:xfrm>
            <a:off x="1719454" y="4137430"/>
            <a:ext cx="101764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视觉差异化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BE5EE89-A943-41E9-9BA1-82315A35ADAD}"/>
              </a:ext>
            </a:extLst>
          </p:cNvPr>
          <p:cNvSpPr txBox="1"/>
          <p:nvPr/>
        </p:nvSpPr>
        <p:spPr>
          <a:xfrm>
            <a:off x="1731329" y="4780254"/>
            <a:ext cx="101764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保持一致性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2CB8D8E-63B5-4759-9F6E-8336D686ED07}"/>
              </a:ext>
            </a:extLst>
          </p:cNvPr>
          <p:cNvSpPr/>
          <p:nvPr/>
        </p:nvSpPr>
        <p:spPr>
          <a:xfrm>
            <a:off x="4867162" y="1802881"/>
            <a:ext cx="2470867" cy="869068"/>
          </a:xfrm>
          <a:prstGeom prst="rect">
            <a:avLst/>
          </a:prstGeom>
          <a:solidFill>
            <a:srgbClr val="23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783657B-30A8-4103-999D-F43421CB8CF2}"/>
              </a:ext>
            </a:extLst>
          </p:cNvPr>
          <p:cNvGrpSpPr/>
          <p:nvPr/>
        </p:nvGrpSpPr>
        <p:grpSpPr>
          <a:xfrm>
            <a:off x="5537165" y="1978563"/>
            <a:ext cx="1130860" cy="545733"/>
            <a:chOff x="5525652" y="1693554"/>
            <a:chExt cx="1130860" cy="54573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CB96E44-9F1D-4AC4-939F-73F6C1273AA5}"/>
                </a:ext>
              </a:extLst>
            </p:cNvPr>
            <p:cNvSpPr txBox="1"/>
            <p:nvPr/>
          </p:nvSpPr>
          <p:spPr>
            <a:xfrm>
              <a:off x="5525652" y="1693554"/>
              <a:ext cx="113086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充分外化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4274FE6-CB39-43F0-9C4A-73DE1C229A71}"/>
                </a:ext>
              </a:extLst>
            </p:cNvPr>
            <p:cNvSpPr txBox="1"/>
            <p:nvPr/>
          </p:nvSpPr>
          <p:spPr>
            <a:xfrm>
              <a:off x="5761511" y="2054621"/>
              <a:ext cx="65914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短期记忆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098793C7-D20C-408A-B955-F34778BDB117}"/>
              </a:ext>
            </a:extLst>
          </p:cNvPr>
          <p:cNvSpPr/>
          <p:nvPr/>
        </p:nvSpPr>
        <p:spPr>
          <a:xfrm>
            <a:off x="5152569" y="2966372"/>
            <a:ext cx="1900052" cy="1181467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791B17B5-407A-465D-9643-7FE62D7348B5}"/>
              </a:ext>
            </a:extLst>
          </p:cNvPr>
          <p:cNvSpPr/>
          <p:nvPr/>
        </p:nvSpPr>
        <p:spPr>
          <a:xfrm>
            <a:off x="5152569" y="4442262"/>
            <a:ext cx="1900052" cy="675985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EE04F4CB-780F-4BA9-9C57-508FA1696A5E}"/>
              </a:ext>
            </a:extLst>
          </p:cNvPr>
          <p:cNvSpPr/>
          <p:nvPr/>
        </p:nvSpPr>
        <p:spPr>
          <a:xfrm>
            <a:off x="5152569" y="3621975"/>
            <a:ext cx="1900052" cy="60888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D9D5BEC-B3F3-4620-B19D-920E744E51B7}"/>
              </a:ext>
            </a:extLst>
          </p:cNvPr>
          <p:cNvSpPr txBox="1"/>
          <p:nvPr/>
        </p:nvSpPr>
        <p:spPr>
          <a:xfrm>
            <a:off x="5383452" y="3204441"/>
            <a:ext cx="14382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全链路品牌曝光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2C5A341-AA7A-4C30-AE10-DFED5DE7D11D}"/>
              </a:ext>
            </a:extLst>
          </p:cNvPr>
          <p:cNvSpPr txBox="1"/>
          <p:nvPr/>
        </p:nvSpPr>
        <p:spPr>
          <a:xfrm>
            <a:off x="5523331" y="3849473"/>
            <a:ext cx="116277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场景维度、感官维度</a:t>
            </a:r>
            <a:endParaRPr lang="en-US" altLang="zh-CN" sz="1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6D12AAE-8C00-460F-B881-05B4A6CCE7A5}"/>
              </a:ext>
            </a:extLst>
          </p:cNvPr>
          <p:cNvSpPr txBox="1"/>
          <p:nvPr/>
        </p:nvSpPr>
        <p:spPr>
          <a:xfrm>
            <a:off x="5383452" y="4657144"/>
            <a:ext cx="14382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周期性营销活动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6D3F02B-A3D4-47B6-8BA4-E51945F664A4}"/>
              </a:ext>
            </a:extLst>
          </p:cNvPr>
          <p:cNvSpPr/>
          <p:nvPr/>
        </p:nvSpPr>
        <p:spPr>
          <a:xfrm>
            <a:off x="8741479" y="1802881"/>
            <a:ext cx="2470867" cy="869068"/>
          </a:xfrm>
          <a:prstGeom prst="rect">
            <a:avLst/>
          </a:prstGeom>
          <a:solidFill>
            <a:srgbClr val="23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84AAADB-DEAD-48F6-AF42-9626988B62A8}"/>
              </a:ext>
            </a:extLst>
          </p:cNvPr>
          <p:cNvGrpSpPr/>
          <p:nvPr/>
        </p:nvGrpSpPr>
        <p:grpSpPr>
          <a:xfrm>
            <a:off x="9399607" y="1978563"/>
            <a:ext cx="1130860" cy="550224"/>
            <a:chOff x="9578026" y="1693554"/>
            <a:chExt cx="1130860" cy="5502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2C70BAA-E235-43BB-A179-FF3F9B52421F}"/>
                </a:ext>
              </a:extLst>
            </p:cNvPr>
            <p:cNvSpPr txBox="1"/>
            <p:nvPr/>
          </p:nvSpPr>
          <p:spPr>
            <a:xfrm>
              <a:off x="9578026" y="1693554"/>
              <a:ext cx="1130860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情感纽带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AC2E5D-3D1F-4BC8-B47E-33CEB5D694AF}"/>
                </a:ext>
              </a:extLst>
            </p:cNvPr>
            <p:cNvSpPr txBox="1"/>
            <p:nvPr/>
          </p:nvSpPr>
          <p:spPr>
            <a:xfrm>
              <a:off x="9578026" y="2059112"/>
              <a:ext cx="11307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8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品牌情感化寄托</a:t>
              </a:r>
              <a:endParaRPr lang="en-US" altLang="zh-CN" sz="1200">
                <a:solidFill>
                  <a:schemeClr val="bg1">
                    <a:lumMod val="8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68751CF8-FB86-4D7A-92D4-3E812CFC07B7}"/>
              </a:ext>
            </a:extLst>
          </p:cNvPr>
          <p:cNvSpPr/>
          <p:nvPr/>
        </p:nvSpPr>
        <p:spPr>
          <a:xfrm>
            <a:off x="9026886" y="2964958"/>
            <a:ext cx="1900052" cy="573892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F506898-8D1D-4B81-93D3-436EED0624D8}"/>
              </a:ext>
            </a:extLst>
          </p:cNvPr>
          <p:cNvSpPr/>
          <p:nvPr/>
        </p:nvSpPr>
        <p:spPr>
          <a:xfrm>
            <a:off x="9026886" y="3751910"/>
            <a:ext cx="1900052" cy="573892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A69A557-CD74-4530-ADE5-A8CD430601B1}"/>
              </a:ext>
            </a:extLst>
          </p:cNvPr>
          <p:cNvSpPr/>
          <p:nvPr/>
        </p:nvSpPr>
        <p:spPr>
          <a:xfrm>
            <a:off x="9026886" y="4538862"/>
            <a:ext cx="1900052" cy="573892"/>
          </a:xfrm>
          <a:prstGeom prst="rect">
            <a:avLst/>
          </a:prstGeom>
          <a:solidFill>
            <a:srgbClr val="6648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CC779A5-617F-4317-8994-D1C3383AEC95}"/>
              </a:ext>
            </a:extLst>
          </p:cNvPr>
          <p:cNvSpPr txBox="1"/>
          <p:nvPr/>
        </p:nvSpPr>
        <p:spPr>
          <a:xfrm>
            <a:off x="9257769" y="3128794"/>
            <a:ext cx="14382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平拍主张被认同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78032D63-A7E4-4D5B-A11D-79119EA2D5DC}"/>
              </a:ext>
            </a:extLst>
          </p:cNvPr>
          <p:cNvSpPr txBox="1"/>
          <p:nvPr/>
        </p:nvSpPr>
        <p:spPr>
          <a:xfrm>
            <a:off x="9257769" y="3915746"/>
            <a:ext cx="14382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情绪高点惊喜感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A7C4484-0A9A-439F-AB0F-E02CBC0735CC}"/>
              </a:ext>
            </a:extLst>
          </p:cNvPr>
          <p:cNvSpPr txBox="1"/>
          <p:nvPr/>
        </p:nvSpPr>
        <p:spPr>
          <a:xfrm>
            <a:off x="9257769" y="4702698"/>
            <a:ext cx="143828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成就感和获得感</a:t>
            </a:r>
            <a:endParaRPr lang="en-US" altLang="zh-CN" sz="16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4476760-D783-4207-BFDE-F5DB0C3A3ADA}"/>
              </a:ext>
            </a:extLst>
          </p:cNvPr>
          <p:cNvCxnSpPr>
            <a:cxnSpLocks/>
            <a:stCxn id="67" idx="1"/>
          </p:cNvCxnSpPr>
          <p:nvPr/>
        </p:nvCxnSpPr>
        <p:spPr>
          <a:xfrm>
            <a:off x="2747724" y="869882"/>
            <a:ext cx="846161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EE3B5DB-EDF6-4A5B-BBD6-13C4FFB53A46}"/>
              </a:ext>
            </a:extLst>
          </p:cNvPr>
          <p:cNvSpPr/>
          <p:nvPr/>
        </p:nvSpPr>
        <p:spPr>
          <a:xfrm>
            <a:off x="2747724" y="851882"/>
            <a:ext cx="533472" cy="35999"/>
          </a:xfrm>
          <a:prstGeom prst="roundRect">
            <a:avLst>
              <a:gd name="adj" fmla="val 50000"/>
            </a:avLst>
          </a:prstGeom>
          <a:solidFill>
            <a:srgbClr val="23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C029CCD-B0E4-4BD9-9735-68AD632BF0AB}"/>
              </a:ext>
            </a:extLst>
          </p:cNvPr>
          <p:cNvSpPr txBox="1">
            <a:spLocks/>
          </p:cNvSpPr>
          <p:nvPr/>
        </p:nvSpPr>
        <p:spPr>
          <a:xfrm>
            <a:off x="979297" y="1023136"/>
            <a:ext cx="136489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en-US" altLang="zh-CN" sz="1000"/>
              <a:t>Brand characteristics</a:t>
            </a:r>
            <a:endParaRPr lang="zh-CN" altLang="en-US" sz="1000"/>
          </a:p>
        </p:txBody>
      </p:sp>
    </p:spTree>
    <p:extLst>
      <p:ext uri="{BB962C8B-B14F-4D97-AF65-F5344CB8AC3E}">
        <p14:creationId xmlns:p14="http://schemas.microsoft.com/office/powerpoint/2010/main" val="34814516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0423;#372774;#373798;#399151;#408119;#408084;#131381;#38210;#1617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888;#404869;#169419;#169804;#137757;#59322;#62533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1158</Words>
  <Application>Microsoft Office PowerPoint</Application>
  <PresentationFormat>宽屏</PresentationFormat>
  <Paragraphs>191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OPPOSans B</vt:lpstr>
      <vt:lpstr>Prism</vt:lpstr>
      <vt:lpstr>Radikal</vt:lpstr>
      <vt:lpstr>阿里巴巴普惠体 B</vt:lpstr>
      <vt:lpstr>等线 Light</vt:lpstr>
      <vt:lpstr>汉仪雅酷黑 45W</vt:lpstr>
      <vt:lpstr>思源黑体 CN Bold</vt:lpstr>
      <vt:lpstr>思源黑体 CN Heavy</vt:lpstr>
      <vt:lpstr>思源黑体 CN Light</vt:lpstr>
      <vt:lpstr>思源黑体 CN Medium</vt:lpstr>
      <vt:lpstr>思源黑体 CN Normal</vt:lpstr>
      <vt:lpstr>思源黑体 CN Regular</vt:lpstr>
      <vt:lpstr>微软雅黑</vt:lpstr>
      <vt:lpstr>Arial</vt:lpstr>
      <vt:lpstr>Bahnschrift Condensed</vt:lpstr>
      <vt:lpstr>等线</vt:lpstr>
      <vt:lpstr>思源宋体 CN Heavy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吥忘初心日常练习ppt模板</dc:title>
  <dc:creator>吥忘初心</dc:creator>
  <cp:keywords>P界达人</cp:keywords>
  <dc:description>www.51pptmoban.com</dc:description>
  <cp:lastModifiedBy>阳光 男孩</cp:lastModifiedBy>
  <cp:revision>16</cp:revision>
  <dcterms:created xsi:type="dcterms:W3CDTF">2021-11-24T03:35:53Z</dcterms:created>
  <dcterms:modified xsi:type="dcterms:W3CDTF">2021-12-29T13:51:14Z</dcterms:modified>
</cp:coreProperties>
</file>