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66" r:id="rId2"/>
    <p:sldId id="256" r:id="rId3"/>
    <p:sldId id="277" r:id="rId4"/>
    <p:sldId id="258" r:id="rId5"/>
    <p:sldId id="259" r:id="rId6"/>
    <p:sldId id="262" r:id="rId7"/>
    <p:sldId id="261" r:id="rId8"/>
    <p:sldId id="279" r:id="rId9"/>
    <p:sldId id="263" r:id="rId10"/>
    <p:sldId id="260" r:id="rId11"/>
    <p:sldId id="2181" r:id="rId12"/>
    <p:sldId id="257" r:id="rId13"/>
    <p:sldId id="271" r:id="rId14"/>
    <p:sldId id="273" r:id="rId15"/>
    <p:sldId id="275" r:id="rId16"/>
    <p:sldId id="278" r:id="rId17"/>
    <p:sldId id="2190" r:id="rId18"/>
    <p:sldId id="270" r:id="rId19"/>
    <p:sldId id="2191" r:id="rId20"/>
    <p:sldId id="2192" r:id="rId21"/>
    <p:sldId id="2193" r:id="rId22"/>
    <p:sldId id="291" r:id="rId23"/>
    <p:sldId id="290" r:id="rId24"/>
    <p:sldId id="305"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900"/>
    <a:srgbClr val="FF00C6"/>
    <a:srgbClr val="FF3D94"/>
    <a:srgbClr val="F2F8FD"/>
    <a:srgbClr val="E0EDFF"/>
    <a:srgbClr val="6780FD"/>
    <a:srgbClr val="1C3FFD"/>
    <a:srgbClr val="DDFFFA"/>
    <a:srgbClr val="15C7FF"/>
    <a:srgbClr val="A4B3F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293" autoAdjust="0"/>
    <p:restoredTop sz="92672" autoAdjust="0"/>
  </p:normalViewPr>
  <p:slideViewPr>
    <p:cSldViewPr snapToGrid="0" showGuides="1">
      <p:cViewPr varScale="1">
        <p:scale>
          <a:sx n="89" d="100"/>
          <a:sy n="89" d="100"/>
        </p:scale>
        <p:origin x="50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C4462B-0591-46F4-A7EE-A1FA9248A889}" type="datetimeFigureOut">
              <a:rPr lang="zh-CN" altLang="en-US" smtClean="0"/>
              <a:t>2021/12/29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F3C200-4F8F-4C93-A74A-208E7DA65250}" type="slidenum">
              <a:rPr lang="zh-CN" altLang="en-US" smtClean="0"/>
              <a:t>‹#›</a:t>
            </a:fld>
            <a:endParaRPr lang="zh-CN" altLang="en-US"/>
          </a:p>
        </p:txBody>
      </p:sp>
    </p:spTree>
    <p:extLst>
      <p:ext uri="{BB962C8B-B14F-4D97-AF65-F5344CB8AC3E}">
        <p14:creationId xmlns:p14="http://schemas.microsoft.com/office/powerpoint/2010/main" val="20596100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74" name="Google Shape;274;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249924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D0C6200-15D8-4533-8096-E953776B0B17}"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010609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2A6CFE3-F845-43C2-A6C1-6F07B8C5A9BC}" type="slidenum">
              <a:rPr lang="zh-CN" altLang="en-US" smtClean="0"/>
              <a:t>22</a:t>
            </a:fld>
            <a:endParaRPr lang="zh-CN" altLang="en-US"/>
          </a:p>
        </p:txBody>
      </p:sp>
    </p:spTree>
    <p:extLst>
      <p:ext uri="{BB962C8B-B14F-4D97-AF65-F5344CB8AC3E}">
        <p14:creationId xmlns:p14="http://schemas.microsoft.com/office/powerpoint/2010/main" val="5507193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F9E3E64-21F5-4E9E-9BF9-D4BC21FB015E}"/>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45325B25-B6E1-40B3-B956-1435CEB9BB2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F621F250-B30C-4C89-B361-29F39C9B9281}"/>
              </a:ext>
            </a:extLst>
          </p:cNvPr>
          <p:cNvSpPr>
            <a:spLocks noGrp="1"/>
          </p:cNvSpPr>
          <p:nvPr>
            <p:ph type="dt" sz="half" idx="10"/>
          </p:nvPr>
        </p:nvSpPr>
        <p:spPr/>
        <p:txBody>
          <a:bodyPr/>
          <a:lstStyle/>
          <a:p>
            <a:fld id="{A8DA47FC-28A1-4C65-8C7F-DD595B82E3D1}" type="datetimeFigureOut">
              <a:rPr lang="zh-CN" altLang="en-US" smtClean="0"/>
              <a:t>2021/12/29</a:t>
            </a:fld>
            <a:endParaRPr lang="zh-CN" altLang="en-US"/>
          </a:p>
        </p:txBody>
      </p:sp>
      <p:sp>
        <p:nvSpPr>
          <p:cNvPr id="5" name="页脚占位符 4">
            <a:extLst>
              <a:ext uri="{FF2B5EF4-FFF2-40B4-BE49-F238E27FC236}">
                <a16:creationId xmlns:a16="http://schemas.microsoft.com/office/drawing/2014/main" id="{B6EA9C1E-3A92-4F25-81C6-83F0614C283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29AB2B1-233E-437A-B71A-678C7E194F9B}"/>
              </a:ext>
            </a:extLst>
          </p:cNvPr>
          <p:cNvSpPr>
            <a:spLocks noGrp="1"/>
          </p:cNvSpPr>
          <p:nvPr>
            <p:ph type="sldNum" sz="quarter" idx="12"/>
          </p:nvPr>
        </p:nvSpPr>
        <p:spPr/>
        <p:txBody>
          <a:bodyPr/>
          <a:lstStyle/>
          <a:p>
            <a:fld id="{5B16267F-C744-436C-81DB-F60D729C7F18}" type="slidenum">
              <a:rPr lang="zh-CN" altLang="en-US" smtClean="0"/>
              <a:t>‹#›</a:t>
            </a:fld>
            <a:endParaRPr lang="zh-CN" altLang="en-US"/>
          </a:p>
        </p:txBody>
      </p:sp>
    </p:spTree>
    <p:extLst>
      <p:ext uri="{BB962C8B-B14F-4D97-AF65-F5344CB8AC3E}">
        <p14:creationId xmlns:p14="http://schemas.microsoft.com/office/powerpoint/2010/main" val="26516428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34C12C3-DF80-4672-9B30-070CCAD52755}"/>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D83CE3E2-C0D2-4A3D-BE18-EFE539E51C31}"/>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08B73E2-0657-48E2-BB67-FBEAEF0B92DE}"/>
              </a:ext>
            </a:extLst>
          </p:cNvPr>
          <p:cNvSpPr>
            <a:spLocks noGrp="1"/>
          </p:cNvSpPr>
          <p:nvPr>
            <p:ph type="dt" sz="half" idx="10"/>
          </p:nvPr>
        </p:nvSpPr>
        <p:spPr/>
        <p:txBody>
          <a:bodyPr/>
          <a:lstStyle/>
          <a:p>
            <a:fld id="{A8DA47FC-28A1-4C65-8C7F-DD595B82E3D1}" type="datetimeFigureOut">
              <a:rPr lang="zh-CN" altLang="en-US" smtClean="0"/>
              <a:t>2021/12/29</a:t>
            </a:fld>
            <a:endParaRPr lang="zh-CN" altLang="en-US"/>
          </a:p>
        </p:txBody>
      </p:sp>
      <p:sp>
        <p:nvSpPr>
          <p:cNvPr id="5" name="页脚占位符 4">
            <a:extLst>
              <a:ext uri="{FF2B5EF4-FFF2-40B4-BE49-F238E27FC236}">
                <a16:creationId xmlns:a16="http://schemas.microsoft.com/office/drawing/2014/main" id="{C842C30D-2F2D-4538-B9AC-ABC89866BC6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14DA6A9-4E81-43E3-88F9-CE034A8102E3}"/>
              </a:ext>
            </a:extLst>
          </p:cNvPr>
          <p:cNvSpPr>
            <a:spLocks noGrp="1"/>
          </p:cNvSpPr>
          <p:nvPr>
            <p:ph type="sldNum" sz="quarter" idx="12"/>
          </p:nvPr>
        </p:nvSpPr>
        <p:spPr/>
        <p:txBody>
          <a:bodyPr/>
          <a:lstStyle/>
          <a:p>
            <a:fld id="{5B16267F-C744-436C-81DB-F60D729C7F18}" type="slidenum">
              <a:rPr lang="zh-CN" altLang="en-US" smtClean="0"/>
              <a:t>‹#›</a:t>
            </a:fld>
            <a:endParaRPr lang="zh-CN" altLang="en-US"/>
          </a:p>
        </p:txBody>
      </p:sp>
    </p:spTree>
    <p:extLst>
      <p:ext uri="{BB962C8B-B14F-4D97-AF65-F5344CB8AC3E}">
        <p14:creationId xmlns:p14="http://schemas.microsoft.com/office/powerpoint/2010/main" val="3347582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C172DCC8-B654-45E6-994A-CF82D237FADF}"/>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1CADA748-5C16-4F4F-BFA7-F9A9EE630129}"/>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BAE0C88-60A5-42DA-8FBB-7D00D1750C55}"/>
              </a:ext>
            </a:extLst>
          </p:cNvPr>
          <p:cNvSpPr>
            <a:spLocks noGrp="1"/>
          </p:cNvSpPr>
          <p:nvPr>
            <p:ph type="dt" sz="half" idx="10"/>
          </p:nvPr>
        </p:nvSpPr>
        <p:spPr/>
        <p:txBody>
          <a:bodyPr/>
          <a:lstStyle/>
          <a:p>
            <a:fld id="{A8DA47FC-28A1-4C65-8C7F-DD595B82E3D1}" type="datetimeFigureOut">
              <a:rPr lang="zh-CN" altLang="en-US" smtClean="0"/>
              <a:t>2021/12/29</a:t>
            </a:fld>
            <a:endParaRPr lang="zh-CN" altLang="en-US"/>
          </a:p>
        </p:txBody>
      </p:sp>
      <p:sp>
        <p:nvSpPr>
          <p:cNvPr id="5" name="页脚占位符 4">
            <a:extLst>
              <a:ext uri="{FF2B5EF4-FFF2-40B4-BE49-F238E27FC236}">
                <a16:creationId xmlns:a16="http://schemas.microsoft.com/office/drawing/2014/main" id="{ADE3908C-E02F-4A3C-A05B-AC3B5A4523F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CB807D4-810E-4EA5-903E-1886C4A6394E}"/>
              </a:ext>
            </a:extLst>
          </p:cNvPr>
          <p:cNvSpPr>
            <a:spLocks noGrp="1"/>
          </p:cNvSpPr>
          <p:nvPr>
            <p:ph type="sldNum" sz="quarter" idx="12"/>
          </p:nvPr>
        </p:nvSpPr>
        <p:spPr/>
        <p:txBody>
          <a:bodyPr/>
          <a:lstStyle/>
          <a:p>
            <a:fld id="{5B16267F-C744-436C-81DB-F60D729C7F18}" type="slidenum">
              <a:rPr lang="zh-CN" altLang="en-US" smtClean="0"/>
              <a:t>‹#›</a:t>
            </a:fld>
            <a:endParaRPr lang="zh-CN" altLang="en-US"/>
          </a:p>
        </p:txBody>
      </p:sp>
    </p:spTree>
    <p:extLst>
      <p:ext uri="{BB962C8B-B14F-4D97-AF65-F5344CB8AC3E}">
        <p14:creationId xmlns:p14="http://schemas.microsoft.com/office/powerpoint/2010/main" val="8588335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Grid_Cen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35749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C019134-A868-4BCD-A988-0E4315EDEDE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06A46673-5F27-42E5-B92F-322B85F6767A}"/>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25F8003-BBB5-4AF1-B7E9-B91117303AA7}"/>
              </a:ext>
            </a:extLst>
          </p:cNvPr>
          <p:cNvSpPr>
            <a:spLocks noGrp="1"/>
          </p:cNvSpPr>
          <p:nvPr>
            <p:ph type="dt" sz="half" idx="10"/>
          </p:nvPr>
        </p:nvSpPr>
        <p:spPr/>
        <p:txBody>
          <a:bodyPr/>
          <a:lstStyle/>
          <a:p>
            <a:fld id="{A8DA47FC-28A1-4C65-8C7F-DD595B82E3D1}" type="datetimeFigureOut">
              <a:rPr lang="zh-CN" altLang="en-US" smtClean="0"/>
              <a:t>2021/12/29</a:t>
            </a:fld>
            <a:endParaRPr lang="zh-CN" altLang="en-US"/>
          </a:p>
        </p:txBody>
      </p:sp>
      <p:sp>
        <p:nvSpPr>
          <p:cNvPr id="5" name="页脚占位符 4">
            <a:extLst>
              <a:ext uri="{FF2B5EF4-FFF2-40B4-BE49-F238E27FC236}">
                <a16:creationId xmlns:a16="http://schemas.microsoft.com/office/drawing/2014/main" id="{13B86625-45AE-4CE0-942E-092DAF53FE1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9E05DDF-954D-49FB-8EE7-4E019030B376}"/>
              </a:ext>
            </a:extLst>
          </p:cNvPr>
          <p:cNvSpPr>
            <a:spLocks noGrp="1"/>
          </p:cNvSpPr>
          <p:nvPr>
            <p:ph type="sldNum" sz="quarter" idx="12"/>
          </p:nvPr>
        </p:nvSpPr>
        <p:spPr/>
        <p:txBody>
          <a:bodyPr/>
          <a:lstStyle/>
          <a:p>
            <a:fld id="{5B16267F-C744-436C-81DB-F60D729C7F18}" type="slidenum">
              <a:rPr lang="zh-CN" altLang="en-US" smtClean="0"/>
              <a:t>‹#›</a:t>
            </a:fld>
            <a:endParaRPr lang="zh-CN" altLang="en-US"/>
          </a:p>
        </p:txBody>
      </p:sp>
    </p:spTree>
    <p:extLst>
      <p:ext uri="{BB962C8B-B14F-4D97-AF65-F5344CB8AC3E}">
        <p14:creationId xmlns:p14="http://schemas.microsoft.com/office/powerpoint/2010/main" val="1731535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859A013-BE68-4B48-88CA-A01A32BC3957}"/>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6AD06C5E-86DF-4F14-87EA-3846B8505EC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68B01CD0-1407-419F-BAF5-4D54263CB924}"/>
              </a:ext>
            </a:extLst>
          </p:cNvPr>
          <p:cNvSpPr>
            <a:spLocks noGrp="1"/>
          </p:cNvSpPr>
          <p:nvPr>
            <p:ph type="dt" sz="half" idx="10"/>
          </p:nvPr>
        </p:nvSpPr>
        <p:spPr/>
        <p:txBody>
          <a:bodyPr/>
          <a:lstStyle/>
          <a:p>
            <a:fld id="{A8DA47FC-28A1-4C65-8C7F-DD595B82E3D1}" type="datetimeFigureOut">
              <a:rPr lang="zh-CN" altLang="en-US" smtClean="0"/>
              <a:t>2021/12/29</a:t>
            </a:fld>
            <a:endParaRPr lang="zh-CN" altLang="en-US"/>
          </a:p>
        </p:txBody>
      </p:sp>
      <p:sp>
        <p:nvSpPr>
          <p:cNvPr id="5" name="页脚占位符 4">
            <a:extLst>
              <a:ext uri="{FF2B5EF4-FFF2-40B4-BE49-F238E27FC236}">
                <a16:creationId xmlns:a16="http://schemas.microsoft.com/office/drawing/2014/main" id="{DA6BB4B8-7D48-438A-81B8-91E6A271441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49A8E7A-0D7B-4253-BE1B-FF9668B755EC}"/>
              </a:ext>
            </a:extLst>
          </p:cNvPr>
          <p:cNvSpPr>
            <a:spLocks noGrp="1"/>
          </p:cNvSpPr>
          <p:nvPr>
            <p:ph type="sldNum" sz="quarter" idx="12"/>
          </p:nvPr>
        </p:nvSpPr>
        <p:spPr/>
        <p:txBody>
          <a:bodyPr/>
          <a:lstStyle/>
          <a:p>
            <a:fld id="{5B16267F-C744-436C-81DB-F60D729C7F18}" type="slidenum">
              <a:rPr lang="zh-CN" altLang="en-US" smtClean="0"/>
              <a:t>‹#›</a:t>
            </a:fld>
            <a:endParaRPr lang="zh-CN" altLang="en-US"/>
          </a:p>
        </p:txBody>
      </p:sp>
    </p:spTree>
    <p:extLst>
      <p:ext uri="{BB962C8B-B14F-4D97-AF65-F5344CB8AC3E}">
        <p14:creationId xmlns:p14="http://schemas.microsoft.com/office/powerpoint/2010/main" val="14193762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0E39F1B-227E-4D31-9FB0-DF17FC1EBA2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0057677D-3674-4BED-87AB-13010DFA2704}"/>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480EBF30-4DE6-4073-9A2E-F36D8CBE8195}"/>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747705CF-FBD3-4CCE-8BF3-63C43CEFB125}"/>
              </a:ext>
            </a:extLst>
          </p:cNvPr>
          <p:cNvSpPr>
            <a:spLocks noGrp="1"/>
          </p:cNvSpPr>
          <p:nvPr>
            <p:ph type="dt" sz="half" idx="10"/>
          </p:nvPr>
        </p:nvSpPr>
        <p:spPr/>
        <p:txBody>
          <a:bodyPr/>
          <a:lstStyle/>
          <a:p>
            <a:fld id="{A8DA47FC-28A1-4C65-8C7F-DD595B82E3D1}" type="datetimeFigureOut">
              <a:rPr lang="zh-CN" altLang="en-US" smtClean="0"/>
              <a:t>2021/12/29</a:t>
            </a:fld>
            <a:endParaRPr lang="zh-CN" altLang="en-US"/>
          </a:p>
        </p:txBody>
      </p:sp>
      <p:sp>
        <p:nvSpPr>
          <p:cNvPr id="6" name="页脚占位符 5">
            <a:extLst>
              <a:ext uri="{FF2B5EF4-FFF2-40B4-BE49-F238E27FC236}">
                <a16:creationId xmlns:a16="http://schemas.microsoft.com/office/drawing/2014/main" id="{51930CE0-631B-4A15-AF2E-9672FFF9ABE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A31579B-A2F8-4D1D-8218-F8BC06E05A78}"/>
              </a:ext>
            </a:extLst>
          </p:cNvPr>
          <p:cNvSpPr>
            <a:spLocks noGrp="1"/>
          </p:cNvSpPr>
          <p:nvPr>
            <p:ph type="sldNum" sz="quarter" idx="12"/>
          </p:nvPr>
        </p:nvSpPr>
        <p:spPr/>
        <p:txBody>
          <a:bodyPr/>
          <a:lstStyle/>
          <a:p>
            <a:fld id="{5B16267F-C744-436C-81DB-F60D729C7F18}" type="slidenum">
              <a:rPr lang="zh-CN" altLang="en-US" smtClean="0"/>
              <a:t>‹#›</a:t>
            </a:fld>
            <a:endParaRPr lang="zh-CN" altLang="en-US"/>
          </a:p>
        </p:txBody>
      </p:sp>
    </p:spTree>
    <p:extLst>
      <p:ext uri="{BB962C8B-B14F-4D97-AF65-F5344CB8AC3E}">
        <p14:creationId xmlns:p14="http://schemas.microsoft.com/office/powerpoint/2010/main" val="3598784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54995E4-14C0-4E71-9B9F-9EA14EF40733}"/>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7013C746-B23A-4216-A98C-D8A5FEE42DF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16F2B977-F09A-43FD-93EE-F23EAB50B22D}"/>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BDAF1610-D909-4B31-8605-82BD8022BF5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7246ECBD-9BF7-4258-9C44-2206E06762D1}"/>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07137E5A-7C89-44E3-8314-D81DC29C2771}"/>
              </a:ext>
            </a:extLst>
          </p:cNvPr>
          <p:cNvSpPr>
            <a:spLocks noGrp="1"/>
          </p:cNvSpPr>
          <p:nvPr>
            <p:ph type="dt" sz="half" idx="10"/>
          </p:nvPr>
        </p:nvSpPr>
        <p:spPr/>
        <p:txBody>
          <a:bodyPr/>
          <a:lstStyle/>
          <a:p>
            <a:fld id="{A8DA47FC-28A1-4C65-8C7F-DD595B82E3D1}" type="datetimeFigureOut">
              <a:rPr lang="zh-CN" altLang="en-US" smtClean="0"/>
              <a:t>2021/12/29</a:t>
            </a:fld>
            <a:endParaRPr lang="zh-CN" altLang="en-US"/>
          </a:p>
        </p:txBody>
      </p:sp>
      <p:sp>
        <p:nvSpPr>
          <p:cNvPr id="8" name="页脚占位符 7">
            <a:extLst>
              <a:ext uri="{FF2B5EF4-FFF2-40B4-BE49-F238E27FC236}">
                <a16:creationId xmlns:a16="http://schemas.microsoft.com/office/drawing/2014/main" id="{F55C9716-9035-4B6E-81DA-D07F6DB2A406}"/>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15B7734D-D0BD-4FC0-867A-0006F917BE9B}"/>
              </a:ext>
            </a:extLst>
          </p:cNvPr>
          <p:cNvSpPr>
            <a:spLocks noGrp="1"/>
          </p:cNvSpPr>
          <p:nvPr>
            <p:ph type="sldNum" sz="quarter" idx="12"/>
          </p:nvPr>
        </p:nvSpPr>
        <p:spPr/>
        <p:txBody>
          <a:bodyPr/>
          <a:lstStyle/>
          <a:p>
            <a:fld id="{5B16267F-C744-436C-81DB-F60D729C7F18}" type="slidenum">
              <a:rPr lang="zh-CN" altLang="en-US" smtClean="0"/>
              <a:t>‹#›</a:t>
            </a:fld>
            <a:endParaRPr lang="zh-CN" altLang="en-US"/>
          </a:p>
        </p:txBody>
      </p:sp>
    </p:spTree>
    <p:extLst>
      <p:ext uri="{BB962C8B-B14F-4D97-AF65-F5344CB8AC3E}">
        <p14:creationId xmlns:p14="http://schemas.microsoft.com/office/powerpoint/2010/main" val="31200541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90E0AF2-6180-4D81-9898-CC856A4A30BB}"/>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36C354F6-DB5E-46ED-858B-3F0565DD68E2}"/>
              </a:ext>
            </a:extLst>
          </p:cNvPr>
          <p:cNvSpPr>
            <a:spLocks noGrp="1"/>
          </p:cNvSpPr>
          <p:nvPr>
            <p:ph type="dt" sz="half" idx="10"/>
          </p:nvPr>
        </p:nvSpPr>
        <p:spPr/>
        <p:txBody>
          <a:bodyPr/>
          <a:lstStyle/>
          <a:p>
            <a:fld id="{A8DA47FC-28A1-4C65-8C7F-DD595B82E3D1}" type="datetimeFigureOut">
              <a:rPr lang="zh-CN" altLang="en-US" smtClean="0"/>
              <a:t>2021/12/29</a:t>
            </a:fld>
            <a:endParaRPr lang="zh-CN" altLang="en-US"/>
          </a:p>
        </p:txBody>
      </p:sp>
      <p:sp>
        <p:nvSpPr>
          <p:cNvPr id="4" name="页脚占位符 3">
            <a:extLst>
              <a:ext uri="{FF2B5EF4-FFF2-40B4-BE49-F238E27FC236}">
                <a16:creationId xmlns:a16="http://schemas.microsoft.com/office/drawing/2014/main" id="{A2053C2F-79A1-4F0F-901A-9D47A3DA7A14}"/>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B2B8584-154A-4C10-B088-46BCD19D7A83}"/>
              </a:ext>
            </a:extLst>
          </p:cNvPr>
          <p:cNvSpPr>
            <a:spLocks noGrp="1"/>
          </p:cNvSpPr>
          <p:nvPr>
            <p:ph type="sldNum" sz="quarter" idx="12"/>
          </p:nvPr>
        </p:nvSpPr>
        <p:spPr/>
        <p:txBody>
          <a:bodyPr/>
          <a:lstStyle/>
          <a:p>
            <a:fld id="{5B16267F-C744-436C-81DB-F60D729C7F18}" type="slidenum">
              <a:rPr lang="zh-CN" altLang="en-US" smtClean="0"/>
              <a:t>‹#›</a:t>
            </a:fld>
            <a:endParaRPr lang="zh-CN" altLang="en-US"/>
          </a:p>
        </p:txBody>
      </p:sp>
    </p:spTree>
    <p:extLst>
      <p:ext uri="{BB962C8B-B14F-4D97-AF65-F5344CB8AC3E}">
        <p14:creationId xmlns:p14="http://schemas.microsoft.com/office/powerpoint/2010/main" val="40622948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93BB5A1-B6E7-44F3-8FDD-62332B6F6252}"/>
              </a:ext>
            </a:extLst>
          </p:cNvPr>
          <p:cNvSpPr>
            <a:spLocks noGrp="1"/>
          </p:cNvSpPr>
          <p:nvPr>
            <p:ph type="dt" sz="half" idx="10"/>
          </p:nvPr>
        </p:nvSpPr>
        <p:spPr/>
        <p:txBody>
          <a:bodyPr/>
          <a:lstStyle/>
          <a:p>
            <a:fld id="{A8DA47FC-28A1-4C65-8C7F-DD595B82E3D1}" type="datetimeFigureOut">
              <a:rPr lang="zh-CN" altLang="en-US" smtClean="0"/>
              <a:t>2021/12/29</a:t>
            </a:fld>
            <a:endParaRPr lang="zh-CN" altLang="en-US"/>
          </a:p>
        </p:txBody>
      </p:sp>
      <p:sp>
        <p:nvSpPr>
          <p:cNvPr id="3" name="页脚占位符 2">
            <a:extLst>
              <a:ext uri="{FF2B5EF4-FFF2-40B4-BE49-F238E27FC236}">
                <a16:creationId xmlns:a16="http://schemas.microsoft.com/office/drawing/2014/main" id="{60B8BB0B-8C01-45D5-999E-1E39C7F4E04D}"/>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E9B79C3B-CFAE-4E4A-A072-66E7D1B9FDC4}"/>
              </a:ext>
            </a:extLst>
          </p:cNvPr>
          <p:cNvSpPr>
            <a:spLocks noGrp="1"/>
          </p:cNvSpPr>
          <p:nvPr>
            <p:ph type="sldNum" sz="quarter" idx="12"/>
          </p:nvPr>
        </p:nvSpPr>
        <p:spPr/>
        <p:txBody>
          <a:bodyPr/>
          <a:lstStyle/>
          <a:p>
            <a:fld id="{5B16267F-C744-436C-81DB-F60D729C7F18}" type="slidenum">
              <a:rPr lang="zh-CN" altLang="en-US" smtClean="0"/>
              <a:t>‹#›</a:t>
            </a:fld>
            <a:endParaRPr lang="zh-CN" altLang="en-US"/>
          </a:p>
        </p:txBody>
      </p:sp>
    </p:spTree>
    <p:extLst>
      <p:ext uri="{BB962C8B-B14F-4D97-AF65-F5344CB8AC3E}">
        <p14:creationId xmlns:p14="http://schemas.microsoft.com/office/powerpoint/2010/main" val="20605674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7146D97-D0EF-4E67-998F-847BC046834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32A5D678-E510-4F9D-931D-27562C84CC3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007F30F3-B818-4EAC-9B4E-464E723FA2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5B68914B-64E9-4C23-A958-738F55023FB8}"/>
              </a:ext>
            </a:extLst>
          </p:cNvPr>
          <p:cNvSpPr>
            <a:spLocks noGrp="1"/>
          </p:cNvSpPr>
          <p:nvPr>
            <p:ph type="dt" sz="half" idx="10"/>
          </p:nvPr>
        </p:nvSpPr>
        <p:spPr/>
        <p:txBody>
          <a:bodyPr/>
          <a:lstStyle/>
          <a:p>
            <a:fld id="{A8DA47FC-28A1-4C65-8C7F-DD595B82E3D1}" type="datetimeFigureOut">
              <a:rPr lang="zh-CN" altLang="en-US" smtClean="0"/>
              <a:t>2021/12/29</a:t>
            </a:fld>
            <a:endParaRPr lang="zh-CN" altLang="en-US"/>
          </a:p>
        </p:txBody>
      </p:sp>
      <p:sp>
        <p:nvSpPr>
          <p:cNvPr id="6" name="页脚占位符 5">
            <a:extLst>
              <a:ext uri="{FF2B5EF4-FFF2-40B4-BE49-F238E27FC236}">
                <a16:creationId xmlns:a16="http://schemas.microsoft.com/office/drawing/2014/main" id="{61905B15-5EBC-492C-9137-6A45E0C3144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06B524FD-6EAA-43B8-8066-D442F67B4C6A}"/>
              </a:ext>
            </a:extLst>
          </p:cNvPr>
          <p:cNvSpPr>
            <a:spLocks noGrp="1"/>
          </p:cNvSpPr>
          <p:nvPr>
            <p:ph type="sldNum" sz="quarter" idx="12"/>
          </p:nvPr>
        </p:nvSpPr>
        <p:spPr/>
        <p:txBody>
          <a:bodyPr/>
          <a:lstStyle/>
          <a:p>
            <a:fld id="{5B16267F-C744-436C-81DB-F60D729C7F18}" type="slidenum">
              <a:rPr lang="zh-CN" altLang="en-US" smtClean="0"/>
              <a:t>‹#›</a:t>
            </a:fld>
            <a:endParaRPr lang="zh-CN" altLang="en-US"/>
          </a:p>
        </p:txBody>
      </p:sp>
    </p:spTree>
    <p:extLst>
      <p:ext uri="{BB962C8B-B14F-4D97-AF65-F5344CB8AC3E}">
        <p14:creationId xmlns:p14="http://schemas.microsoft.com/office/powerpoint/2010/main" val="21934267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38F1F23-0491-4CCD-BF47-E3B563F26F1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3BFC1266-4D60-44CE-9ED7-AB01D4A57F3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077D656E-C88B-402E-A0BF-FF9C6FC68D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157D3F8-5388-458E-A5B8-7805C637F5AE}"/>
              </a:ext>
            </a:extLst>
          </p:cNvPr>
          <p:cNvSpPr>
            <a:spLocks noGrp="1"/>
          </p:cNvSpPr>
          <p:nvPr>
            <p:ph type="dt" sz="half" idx="10"/>
          </p:nvPr>
        </p:nvSpPr>
        <p:spPr/>
        <p:txBody>
          <a:bodyPr/>
          <a:lstStyle/>
          <a:p>
            <a:fld id="{A8DA47FC-28A1-4C65-8C7F-DD595B82E3D1}" type="datetimeFigureOut">
              <a:rPr lang="zh-CN" altLang="en-US" smtClean="0"/>
              <a:t>2021/12/29</a:t>
            </a:fld>
            <a:endParaRPr lang="zh-CN" altLang="en-US"/>
          </a:p>
        </p:txBody>
      </p:sp>
      <p:sp>
        <p:nvSpPr>
          <p:cNvPr id="6" name="页脚占位符 5">
            <a:extLst>
              <a:ext uri="{FF2B5EF4-FFF2-40B4-BE49-F238E27FC236}">
                <a16:creationId xmlns:a16="http://schemas.microsoft.com/office/drawing/2014/main" id="{43BF56DA-1228-4AC9-A1A9-7898F6C583B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09DE1400-2783-48DC-B8A6-23CB281B5E43}"/>
              </a:ext>
            </a:extLst>
          </p:cNvPr>
          <p:cNvSpPr>
            <a:spLocks noGrp="1"/>
          </p:cNvSpPr>
          <p:nvPr>
            <p:ph type="sldNum" sz="quarter" idx="12"/>
          </p:nvPr>
        </p:nvSpPr>
        <p:spPr/>
        <p:txBody>
          <a:bodyPr/>
          <a:lstStyle/>
          <a:p>
            <a:fld id="{5B16267F-C744-436C-81DB-F60D729C7F18}" type="slidenum">
              <a:rPr lang="zh-CN" altLang="en-US" smtClean="0"/>
              <a:t>‹#›</a:t>
            </a:fld>
            <a:endParaRPr lang="zh-CN" altLang="en-US"/>
          </a:p>
        </p:txBody>
      </p:sp>
    </p:spTree>
    <p:extLst>
      <p:ext uri="{BB962C8B-B14F-4D97-AF65-F5344CB8AC3E}">
        <p14:creationId xmlns:p14="http://schemas.microsoft.com/office/powerpoint/2010/main" val="6594788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99C81A71-12CB-49A4-B4BD-406E76BB451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15E6C6AD-E7C9-46C0-979F-12118FF5D0F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5BAFD47-929F-4009-BEDC-F682EB8C238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DA47FC-28A1-4C65-8C7F-DD595B82E3D1}" type="datetimeFigureOut">
              <a:rPr lang="zh-CN" altLang="en-US" smtClean="0"/>
              <a:t>2021/12/29</a:t>
            </a:fld>
            <a:endParaRPr lang="zh-CN" altLang="en-US"/>
          </a:p>
        </p:txBody>
      </p:sp>
      <p:sp>
        <p:nvSpPr>
          <p:cNvPr id="5" name="页脚占位符 4">
            <a:extLst>
              <a:ext uri="{FF2B5EF4-FFF2-40B4-BE49-F238E27FC236}">
                <a16:creationId xmlns:a16="http://schemas.microsoft.com/office/drawing/2014/main" id="{092367C9-1C53-497D-B5FD-6C969BFA1FA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7F6FE225-ACE5-40EB-BD00-0E6F3616238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B16267F-C744-436C-81DB-F60D729C7F18}" type="slidenum">
              <a:rPr lang="zh-CN" altLang="en-US" smtClean="0"/>
              <a:t>‹#›</a:t>
            </a:fld>
            <a:endParaRPr lang="zh-CN" altLang="en-US"/>
          </a:p>
        </p:txBody>
      </p:sp>
    </p:spTree>
    <p:extLst>
      <p:ext uri="{BB962C8B-B14F-4D97-AF65-F5344CB8AC3E}">
        <p14:creationId xmlns:p14="http://schemas.microsoft.com/office/powerpoint/2010/main" val="4223296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 userDrawn="1">
          <p15:clr>
            <a:srgbClr val="F26B43"/>
          </p15:clr>
        </p15:guide>
        <p15:guide id="2" orient="horz" pos="4104" userDrawn="1">
          <p15:clr>
            <a:srgbClr val="F26B43"/>
          </p15:clr>
        </p15:guide>
        <p15:guide id="3" pos="304" userDrawn="1">
          <p15:clr>
            <a:srgbClr val="F26B43"/>
          </p15:clr>
        </p15:guide>
        <p15:guide id="4" pos="7368" userDrawn="1">
          <p15:clr>
            <a:srgbClr val="F26B43"/>
          </p15:clr>
        </p15:guide>
        <p15:guide id="5" orient="horz" pos="56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microsoft.com/office/2007/relationships/hdphoto" Target="../media/hdphoto2.wdp"/></Relationships>
</file>

<file path=ppt/slides/_rels/slide1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slideLayout" Target="../slideLayouts/slideLayout7.xml"/><Relationship Id="rId7" Type="http://schemas.openxmlformats.org/officeDocument/2006/relationships/image" Target="../media/image28.jpg"/><Relationship Id="rId12" Type="http://schemas.openxmlformats.org/officeDocument/2006/relationships/image" Target="../media/image33.jp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27.jpg"/><Relationship Id="rId11" Type="http://schemas.openxmlformats.org/officeDocument/2006/relationships/image" Target="../media/image32.png"/><Relationship Id="rId5" Type="http://schemas.openxmlformats.org/officeDocument/2006/relationships/image" Target="../media/image26.png"/><Relationship Id="rId10" Type="http://schemas.openxmlformats.org/officeDocument/2006/relationships/image" Target="../media/image31.jpeg"/><Relationship Id="rId4" Type="http://schemas.openxmlformats.org/officeDocument/2006/relationships/notesSlide" Target="../notesSlides/notesSlide3.xml"/><Relationship Id="rId9" Type="http://schemas.openxmlformats.org/officeDocument/2006/relationships/image" Target="../media/image30.png"/></Relationships>
</file>

<file path=ppt/slides/_rels/slide23.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png"/><Relationship Id="rId1" Type="http://schemas.openxmlformats.org/officeDocument/2006/relationships/slideLayout" Target="../slideLayouts/slideLayout7.xml"/><Relationship Id="rId6" Type="http://schemas.openxmlformats.org/officeDocument/2006/relationships/image" Target="../media/image35.jpg"/><Relationship Id="rId5" Type="http://schemas.openxmlformats.org/officeDocument/2006/relationships/image" Target="file:///C:\Users\&#23439;&#27901;\AppData\Local\Temp\2021111100210-290.png" TargetMode="External"/><Relationship Id="rId4" Type="http://schemas.openxmlformats.org/officeDocument/2006/relationships/image" Target="../media/image34.png"/></Relationships>
</file>

<file path=ppt/slides/_rels/slide24.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GDnianzhong/"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svg"/><Relationship Id="rId7" Type="http://schemas.openxmlformats.org/officeDocument/2006/relationships/image" Target="../media/image12.sv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svg"/><Relationship Id="rId4" Type="http://schemas.openxmlformats.org/officeDocument/2006/relationships/image" Target="../media/image9.png"/><Relationship Id="rId9" Type="http://schemas.openxmlformats.org/officeDocument/2006/relationships/image" Target="../media/image14.svg"/></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1.png"/><Relationship Id="rId1" Type="http://schemas.openxmlformats.org/officeDocument/2006/relationships/slideLayout" Target="../slideLayouts/slideLayout7.xml"/><Relationship Id="rId4" Type="http://schemas.openxmlformats.org/officeDocument/2006/relationships/image" Target="../media/image22.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D8F67F5-F919-4294-B5B8-38EE1866603B}"/>
              </a:ext>
            </a:extLst>
          </p:cNvPr>
          <p:cNvGrpSpPr/>
          <p:nvPr/>
        </p:nvGrpSpPr>
        <p:grpSpPr>
          <a:xfrm>
            <a:off x="0" y="0"/>
            <a:ext cx="12192000" cy="6858000"/>
            <a:chOff x="0" y="0"/>
            <a:chExt cx="12192000" cy="6858000"/>
          </a:xfrm>
        </p:grpSpPr>
        <p:pic>
          <p:nvPicPr>
            <p:cNvPr id="22" name="图片 21">
              <a:extLst>
                <a:ext uri="{FF2B5EF4-FFF2-40B4-BE49-F238E27FC236}">
                  <a16:creationId xmlns:a16="http://schemas.microsoft.com/office/drawing/2014/main" id="{BEB24556-E9A8-440F-A492-C34544BC54FD}"/>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5" name="矩形 4">
              <a:extLst>
                <a:ext uri="{FF2B5EF4-FFF2-40B4-BE49-F238E27FC236}">
                  <a16:creationId xmlns:a16="http://schemas.microsoft.com/office/drawing/2014/main" id="{E96F59AA-B805-47F7-94C7-C3C5E5C903B7}"/>
                </a:ext>
              </a:extLst>
            </p:cNvPr>
            <p:cNvSpPr/>
            <p:nvPr/>
          </p:nvSpPr>
          <p:spPr>
            <a:xfrm>
              <a:off x="0" y="5592278"/>
              <a:ext cx="12192000" cy="1265722"/>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72353FCC-B544-4CEC-AA11-37BFB515A880}"/>
                </a:ext>
              </a:extLst>
            </p:cNvPr>
            <p:cNvSpPr txBox="1"/>
            <p:nvPr/>
          </p:nvSpPr>
          <p:spPr>
            <a:xfrm>
              <a:off x="2020904" y="5947189"/>
              <a:ext cx="3291840" cy="400110"/>
            </a:xfrm>
            <a:prstGeom prst="rect">
              <a:avLst/>
            </a:prstGeom>
            <a:noFill/>
          </p:spPr>
          <p:txBody>
            <a:bodyPr wrap="square" rtlCol="0">
              <a:spAutoFit/>
            </a:bodyPr>
            <a:lstStyle/>
            <a:p>
              <a:r>
                <a:rPr lang="zh-CN" altLang="en-US" sz="2000" dirty="0">
                  <a:solidFill>
                    <a:schemeClr val="tx1">
                      <a:lumMod val="75000"/>
                      <a:lumOff val="25000"/>
                    </a:schemeClr>
                  </a:solidFill>
                  <a:latin typeface="+mj-ea"/>
                  <a:ea typeface="+mj-ea"/>
                </a:rPr>
                <a:t>句号</a:t>
              </a:r>
            </a:p>
          </p:txBody>
        </p:sp>
        <p:sp>
          <p:nvSpPr>
            <p:cNvPr id="12" name="文本框 11">
              <a:extLst>
                <a:ext uri="{FF2B5EF4-FFF2-40B4-BE49-F238E27FC236}">
                  <a16:creationId xmlns:a16="http://schemas.microsoft.com/office/drawing/2014/main" id="{F8F5887B-8553-47DB-88BD-0E0A9B13145E}"/>
                </a:ext>
              </a:extLst>
            </p:cNvPr>
            <p:cNvSpPr txBox="1"/>
            <p:nvPr/>
          </p:nvSpPr>
          <p:spPr>
            <a:xfrm>
              <a:off x="7970854" y="5947189"/>
              <a:ext cx="3291840" cy="400110"/>
            </a:xfrm>
            <a:prstGeom prst="rect">
              <a:avLst/>
            </a:prstGeom>
            <a:noFill/>
          </p:spPr>
          <p:txBody>
            <a:bodyPr wrap="square" rtlCol="0">
              <a:spAutoFit/>
            </a:bodyPr>
            <a:lstStyle/>
            <a:p>
              <a:r>
                <a:rPr lang="zh-CN" altLang="en-US" sz="2000" dirty="0">
                  <a:solidFill>
                    <a:schemeClr val="tx1">
                      <a:lumMod val="75000"/>
                      <a:lumOff val="25000"/>
                    </a:schemeClr>
                  </a:solidFill>
                  <a:latin typeface="+mj-ea"/>
                  <a:ea typeface="+mj-ea"/>
                </a:rPr>
                <a:t>微信：</a:t>
              </a:r>
              <a:r>
                <a:rPr lang="en-US" altLang="zh-CN" sz="2000" dirty="0">
                  <a:solidFill>
                    <a:schemeClr val="tx1">
                      <a:lumMod val="75000"/>
                      <a:lumOff val="25000"/>
                    </a:schemeClr>
                  </a:solidFill>
                  <a:latin typeface="+mj-ea"/>
                  <a:ea typeface="+mj-ea"/>
                </a:rPr>
                <a:t>duduli1014</a:t>
              </a:r>
              <a:endParaRPr lang="zh-CN" altLang="en-US" sz="2000" dirty="0">
                <a:solidFill>
                  <a:schemeClr val="tx1">
                    <a:lumMod val="75000"/>
                    <a:lumOff val="25000"/>
                  </a:schemeClr>
                </a:solidFill>
                <a:latin typeface="+mj-ea"/>
                <a:ea typeface="+mj-ea"/>
              </a:endParaRPr>
            </a:p>
          </p:txBody>
        </p:sp>
        <p:sp>
          <p:nvSpPr>
            <p:cNvPr id="7" name="文本框 6">
              <a:extLst>
                <a:ext uri="{FF2B5EF4-FFF2-40B4-BE49-F238E27FC236}">
                  <a16:creationId xmlns:a16="http://schemas.microsoft.com/office/drawing/2014/main" id="{AE8D6C1D-8A10-4780-9B2B-482B71BEA089}"/>
                </a:ext>
              </a:extLst>
            </p:cNvPr>
            <p:cNvSpPr txBox="1"/>
            <p:nvPr/>
          </p:nvSpPr>
          <p:spPr>
            <a:xfrm>
              <a:off x="929306" y="5851364"/>
              <a:ext cx="2079057" cy="584775"/>
            </a:xfrm>
            <a:prstGeom prst="rect">
              <a:avLst/>
            </a:prstGeom>
            <a:noFill/>
          </p:spPr>
          <p:txBody>
            <a:bodyPr wrap="square" rtlCol="0">
              <a:spAutoFit/>
            </a:bodyPr>
            <a:lstStyle/>
            <a:p>
              <a:r>
                <a:rPr lang="zh-CN" altLang="en-US" sz="3200" dirty="0">
                  <a:solidFill>
                    <a:schemeClr val="tx1">
                      <a:lumMod val="75000"/>
                      <a:lumOff val="25000"/>
                    </a:schemeClr>
                  </a:solidFill>
                  <a:latin typeface="+mj-ea"/>
                  <a:ea typeface="+mj-ea"/>
                </a:rPr>
                <a:t>作者：</a:t>
              </a:r>
            </a:p>
          </p:txBody>
        </p:sp>
        <p:cxnSp>
          <p:nvCxnSpPr>
            <p:cNvPr id="14" name="直接连接符 13">
              <a:extLst>
                <a:ext uri="{FF2B5EF4-FFF2-40B4-BE49-F238E27FC236}">
                  <a16:creationId xmlns:a16="http://schemas.microsoft.com/office/drawing/2014/main" id="{DA80E25F-9663-4B93-94EA-770CDF845175}"/>
                </a:ext>
              </a:extLst>
            </p:cNvPr>
            <p:cNvCxnSpPr/>
            <p:nvPr/>
          </p:nvCxnSpPr>
          <p:spPr>
            <a:xfrm>
              <a:off x="2105994" y="6369050"/>
              <a:ext cx="3206750" cy="0"/>
            </a:xfrm>
            <a:prstGeom prst="line">
              <a:avLst/>
            </a:prstGeom>
            <a:ln w="158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0CD42A07-EACC-4F58-86C6-9F095C0A1EF0}"/>
                </a:ext>
              </a:extLst>
            </p:cNvPr>
            <p:cNvSpPr txBox="1"/>
            <p:nvPr/>
          </p:nvSpPr>
          <p:spPr>
            <a:xfrm>
              <a:off x="6002019" y="5851364"/>
              <a:ext cx="2079057" cy="584775"/>
            </a:xfrm>
            <a:prstGeom prst="rect">
              <a:avLst/>
            </a:prstGeom>
            <a:noFill/>
          </p:spPr>
          <p:txBody>
            <a:bodyPr wrap="square" rtlCol="0">
              <a:spAutoFit/>
            </a:bodyPr>
            <a:lstStyle/>
            <a:p>
              <a:r>
                <a:rPr lang="zh-CN" altLang="en-US" sz="3200" dirty="0">
                  <a:solidFill>
                    <a:schemeClr val="tx1">
                      <a:lumMod val="75000"/>
                      <a:lumOff val="25000"/>
                    </a:schemeClr>
                  </a:solidFill>
                  <a:latin typeface="+mj-ea"/>
                  <a:ea typeface="+mj-ea"/>
                </a:rPr>
                <a:t>联系方式：</a:t>
              </a:r>
            </a:p>
          </p:txBody>
        </p:sp>
        <p:cxnSp>
          <p:nvCxnSpPr>
            <p:cNvPr id="16" name="直接连接符 15">
              <a:extLst>
                <a:ext uri="{FF2B5EF4-FFF2-40B4-BE49-F238E27FC236}">
                  <a16:creationId xmlns:a16="http://schemas.microsoft.com/office/drawing/2014/main" id="{BE60F788-152C-4ACC-8EE5-DB861836DA65}"/>
                </a:ext>
              </a:extLst>
            </p:cNvPr>
            <p:cNvCxnSpPr/>
            <p:nvPr/>
          </p:nvCxnSpPr>
          <p:spPr>
            <a:xfrm>
              <a:off x="8055944" y="6369050"/>
              <a:ext cx="3206750" cy="0"/>
            </a:xfrm>
            <a:prstGeom prst="line">
              <a:avLst/>
            </a:prstGeom>
            <a:ln w="158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11" name="图片 10">
              <a:extLst>
                <a:ext uri="{FF2B5EF4-FFF2-40B4-BE49-F238E27FC236}">
                  <a16:creationId xmlns:a16="http://schemas.microsoft.com/office/drawing/2014/main" id="{839A69A5-B9B2-4EC0-951D-2FE34D3A653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676"/>
            <a:stretch/>
          </p:blipFill>
          <p:spPr>
            <a:xfrm>
              <a:off x="2216617" y="29634"/>
              <a:ext cx="7818034" cy="908466"/>
            </a:xfrm>
            <a:prstGeom prst="rect">
              <a:avLst/>
            </a:prstGeom>
          </p:spPr>
        </p:pic>
      </p:grpSp>
    </p:spTree>
    <p:extLst>
      <p:ext uri="{BB962C8B-B14F-4D97-AF65-F5344CB8AC3E}">
        <p14:creationId xmlns:p14="http://schemas.microsoft.com/office/powerpoint/2010/main" val="22643274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任意多边形: 形状 74">
            <a:extLst>
              <a:ext uri="{FF2B5EF4-FFF2-40B4-BE49-F238E27FC236}">
                <a16:creationId xmlns:a16="http://schemas.microsoft.com/office/drawing/2014/main" id="{34A3601C-20BF-465F-B0B5-09711561246D}"/>
              </a:ext>
            </a:extLst>
          </p:cNvPr>
          <p:cNvSpPr/>
          <p:nvPr/>
        </p:nvSpPr>
        <p:spPr>
          <a:xfrm>
            <a:off x="0" y="5215022"/>
            <a:ext cx="12192000" cy="1642978"/>
          </a:xfrm>
          <a:custGeom>
            <a:avLst/>
            <a:gdLst>
              <a:gd name="connsiteX0" fmla="*/ 10907934 w 12192000"/>
              <a:gd name="connsiteY0" fmla="*/ 403 h 1642978"/>
              <a:gd name="connsiteX1" fmla="*/ 11968593 w 12192000"/>
              <a:gd name="connsiteY1" fmla="*/ 190109 h 1642978"/>
              <a:gd name="connsiteX2" fmla="*/ 12192000 w 12192000"/>
              <a:gd name="connsiteY2" fmla="*/ 268335 h 1642978"/>
              <a:gd name="connsiteX3" fmla="*/ 12192000 w 12192000"/>
              <a:gd name="connsiteY3" fmla="*/ 1642978 h 1642978"/>
              <a:gd name="connsiteX4" fmla="*/ 0 w 12192000"/>
              <a:gd name="connsiteY4" fmla="*/ 1642978 h 1642978"/>
              <a:gd name="connsiteX5" fmla="*/ 0 w 12192000"/>
              <a:gd name="connsiteY5" fmla="*/ 1080879 h 1642978"/>
              <a:gd name="connsiteX6" fmla="*/ 174378 w 12192000"/>
              <a:gd name="connsiteY6" fmla="*/ 1031783 h 1642978"/>
              <a:gd name="connsiteX7" fmla="*/ 2818151 w 12192000"/>
              <a:gd name="connsiteY7" fmla="*/ 646489 h 1642978"/>
              <a:gd name="connsiteX8" fmla="*/ 6310859 w 12192000"/>
              <a:gd name="connsiteY8" fmla="*/ 1455957 h 1642978"/>
              <a:gd name="connsiteX9" fmla="*/ 10762938 w 12192000"/>
              <a:gd name="connsiteY9" fmla="*/ 1912 h 1642978"/>
              <a:gd name="connsiteX10" fmla="*/ 10907934 w 12192000"/>
              <a:gd name="connsiteY10" fmla="*/ 403 h 1642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1642978">
                <a:moveTo>
                  <a:pt x="10907934" y="403"/>
                </a:moveTo>
                <a:cubicBezTo>
                  <a:pt x="11249390" y="6322"/>
                  <a:pt x="11611547" y="77219"/>
                  <a:pt x="11968593" y="190109"/>
                </a:cubicBezTo>
                <a:lnTo>
                  <a:pt x="12192000" y="268335"/>
                </a:lnTo>
                <a:lnTo>
                  <a:pt x="12192000" y="1642978"/>
                </a:lnTo>
                <a:lnTo>
                  <a:pt x="0" y="1642978"/>
                </a:lnTo>
                <a:lnTo>
                  <a:pt x="0" y="1080879"/>
                </a:lnTo>
                <a:lnTo>
                  <a:pt x="174378" y="1031783"/>
                </a:lnTo>
                <a:cubicBezTo>
                  <a:pt x="1003912" y="810639"/>
                  <a:pt x="2060836" y="648051"/>
                  <a:pt x="2818151" y="646489"/>
                </a:cubicBezTo>
                <a:cubicBezTo>
                  <a:pt x="4029856" y="643991"/>
                  <a:pt x="4986728" y="1563387"/>
                  <a:pt x="6310859" y="1455957"/>
                </a:cubicBezTo>
                <a:cubicBezTo>
                  <a:pt x="7634990" y="1348528"/>
                  <a:pt x="9231442" y="61872"/>
                  <a:pt x="10762938" y="1912"/>
                </a:cubicBezTo>
                <a:cubicBezTo>
                  <a:pt x="10810797" y="39"/>
                  <a:pt x="10859154" y="-443"/>
                  <a:pt x="10907934" y="403"/>
                </a:cubicBezTo>
                <a:close/>
              </a:path>
            </a:pathLst>
          </a:custGeom>
          <a:solidFill>
            <a:schemeClr val="bg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1" name="文本框 40">
            <a:extLst>
              <a:ext uri="{FF2B5EF4-FFF2-40B4-BE49-F238E27FC236}">
                <a16:creationId xmlns:a16="http://schemas.microsoft.com/office/drawing/2014/main" id="{8369AF8B-D103-4106-98D4-23A35760A92D}"/>
              </a:ext>
            </a:extLst>
          </p:cNvPr>
          <p:cNvSpPr txBox="1"/>
          <p:nvPr/>
        </p:nvSpPr>
        <p:spPr>
          <a:xfrm>
            <a:off x="4065224" y="342900"/>
            <a:ext cx="4076241" cy="584775"/>
          </a:xfrm>
          <a:prstGeom prst="rect">
            <a:avLst/>
          </a:prstGeom>
          <a:noFill/>
        </p:spPr>
        <p:txBody>
          <a:bodyPr wrap="square" rtlCol="0">
            <a:spAutoFit/>
          </a:bodyPr>
          <a:lstStyle/>
          <a:p>
            <a:pPr algn="ctr"/>
            <a:r>
              <a:rPr lang="en-US" altLang="zh-CN" sz="3200" dirty="0">
                <a:latin typeface="+mj-lt"/>
              </a:rPr>
              <a:t>YO</a:t>
            </a:r>
            <a:r>
              <a:rPr lang="en-US" altLang="zh-CN" sz="3200" dirty="0">
                <a:solidFill>
                  <a:schemeClr val="accent1"/>
                </a:solidFill>
                <a:latin typeface="+mj-lt"/>
              </a:rPr>
              <a:t>U</a:t>
            </a:r>
            <a:r>
              <a:rPr lang="en-US" altLang="zh-CN" sz="3200" dirty="0">
                <a:latin typeface="+mj-lt"/>
              </a:rPr>
              <a:t>R VISI</a:t>
            </a:r>
            <a:r>
              <a:rPr lang="en-US" altLang="zh-CN" sz="3200" dirty="0">
                <a:solidFill>
                  <a:schemeClr val="accent3"/>
                </a:solidFill>
                <a:latin typeface="+mj-lt"/>
              </a:rPr>
              <a:t>O</a:t>
            </a:r>
            <a:r>
              <a:rPr lang="en-US" altLang="zh-CN" sz="3200" dirty="0">
                <a:latin typeface="+mj-lt"/>
              </a:rPr>
              <a:t>N</a:t>
            </a:r>
            <a:endParaRPr lang="zh-CN" altLang="en-US" sz="3200" dirty="0">
              <a:latin typeface="+mj-lt"/>
            </a:endParaRPr>
          </a:p>
        </p:txBody>
      </p:sp>
      <p:grpSp>
        <p:nvGrpSpPr>
          <p:cNvPr id="23" name="组合 22">
            <a:extLst>
              <a:ext uri="{FF2B5EF4-FFF2-40B4-BE49-F238E27FC236}">
                <a16:creationId xmlns:a16="http://schemas.microsoft.com/office/drawing/2014/main" id="{56D156B2-7E54-44C2-ACD2-39F7CE4512A8}"/>
              </a:ext>
            </a:extLst>
          </p:cNvPr>
          <p:cNvGrpSpPr/>
          <p:nvPr/>
        </p:nvGrpSpPr>
        <p:grpSpPr>
          <a:xfrm>
            <a:off x="9932621" y="1420019"/>
            <a:ext cx="965813" cy="965813"/>
            <a:chOff x="3789802" y="2401676"/>
            <a:chExt cx="1399144" cy="1399144"/>
          </a:xfrm>
        </p:grpSpPr>
        <p:sp>
          <p:nvSpPr>
            <p:cNvPr id="24" name="矩形: 圆角 23">
              <a:extLst>
                <a:ext uri="{FF2B5EF4-FFF2-40B4-BE49-F238E27FC236}">
                  <a16:creationId xmlns:a16="http://schemas.microsoft.com/office/drawing/2014/main" id="{8F3FED89-5E2C-4750-87E8-C359DFA807C3}"/>
                </a:ext>
              </a:extLst>
            </p:cNvPr>
            <p:cNvSpPr/>
            <p:nvPr/>
          </p:nvSpPr>
          <p:spPr>
            <a:xfrm>
              <a:off x="3789802" y="2401676"/>
              <a:ext cx="1399144" cy="1399144"/>
            </a:xfrm>
            <a:prstGeom prst="roundRect">
              <a:avLst>
                <a:gd name="adj" fmla="val 50000"/>
              </a:avLst>
            </a:prstGeom>
            <a:solidFill>
              <a:schemeClr val="accent5"/>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矩形: 圆角 24">
              <a:extLst>
                <a:ext uri="{FF2B5EF4-FFF2-40B4-BE49-F238E27FC236}">
                  <a16:creationId xmlns:a16="http://schemas.microsoft.com/office/drawing/2014/main" id="{ED8251FF-D0BD-4E6E-ADED-B0DA24DDD284}"/>
                </a:ext>
              </a:extLst>
            </p:cNvPr>
            <p:cNvSpPr/>
            <p:nvPr/>
          </p:nvSpPr>
          <p:spPr>
            <a:xfrm>
              <a:off x="4010140" y="2622014"/>
              <a:ext cx="958467" cy="958467"/>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9" name="文本框 48">
            <a:extLst>
              <a:ext uri="{FF2B5EF4-FFF2-40B4-BE49-F238E27FC236}">
                <a16:creationId xmlns:a16="http://schemas.microsoft.com/office/drawing/2014/main" id="{8BF0AE2E-AA22-4E06-A355-7A8059F8693E}"/>
              </a:ext>
            </a:extLst>
          </p:cNvPr>
          <p:cNvSpPr txBox="1"/>
          <p:nvPr/>
        </p:nvSpPr>
        <p:spPr>
          <a:xfrm>
            <a:off x="9262035" y="2819753"/>
            <a:ext cx="2306985" cy="400110"/>
          </a:xfrm>
          <a:prstGeom prst="rect">
            <a:avLst/>
          </a:prstGeom>
          <a:noFill/>
        </p:spPr>
        <p:txBody>
          <a:bodyPr wrap="square" rtlCol="0">
            <a:spAutoFit/>
          </a:bodyPr>
          <a:lstStyle/>
          <a:p>
            <a:pPr algn="ctr"/>
            <a:r>
              <a:rPr lang="en-US" altLang="zh-CN" sz="2000" dirty="0">
                <a:latin typeface="+mj-lt"/>
              </a:rPr>
              <a:t>YO</a:t>
            </a:r>
            <a:r>
              <a:rPr lang="en-US" altLang="zh-CN" sz="2000" dirty="0">
                <a:solidFill>
                  <a:schemeClr val="accent5"/>
                </a:solidFill>
                <a:latin typeface="+mj-lt"/>
              </a:rPr>
              <a:t>U</a:t>
            </a:r>
            <a:r>
              <a:rPr lang="en-US" altLang="zh-CN" sz="2000" dirty="0">
                <a:latin typeface="+mj-lt"/>
              </a:rPr>
              <a:t>R  TITLE </a:t>
            </a:r>
            <a:endParaRPr lang="zh-CN" altLang="en-US" sz="2000" dirty="0">
              <a:latin typeface="+mj-lt"/>
            </a:endParaRPr>
          </a:p>
        </p:txBody>
      </p:sp>
      <p:sp>
        <p:nvSpPr>
          <p:cNvPr id="50" name="文本框 49">
            <a:extLst>
              <a:ext uri="{FF2B5EF4-FFF2-40B4-BE49-F238E27FC236}">
                <a16:creationId xmlns:a16="http://schemas.microsoft.com/office/drawing/2014/main" id="{592A9D0A-CD9E-43D3-A6E5-EFD0840EB1D3}"/>
              </a:ext>
            </a:extLst>
          </p:cNvPr>
          <p:cNvSpPr txBox="1"/>
          <p:nvPr/>
        </p:nvSpPr>
        <p:spPr>
          <a:xfrm>
            <a:off x="9400772" y="3262085"/>
            <a:ext cx="2029511" cy="1411220"/>
          </a:xfrm>
          <a:prstGeom prst="rect">
            <a:avLst/>
          </a:prstGeom>
          <a:noFill/>
        </p:spPr>
        <p:txBody>
          <a:bodyPr wrap="square" rtlCol="0">
            <a:spAutoFit/>
          </a:bodyPr>
          <a:lstStyle/>
          <a:p>
            <a:pPr>
              <a:lnSpc>
                <a:spcPct val="120000"/>
              </a:lnSpc>
            </a:pPr>
            <a:r>
              <a:rPr lang="en-US" altLang="zh-CN" sz="1200" dirty="0"/>
              <a:t>This is where the text is written. Please write down your ideas in concise way. This is where the text is written. Please write down your ideas in concise way. </a:t>
            </a:r>
            <a:endParaRPr lang="zh-CN" altLang="en-US" sz="1200" dirty="0"/>
          </a:p>
        </p:txBody>
      </p:sp>
      <p:grpSp>
        <p:nvGrpSpPr>
          <p:cNvPr id="51" name="图形 6">
            <a:extLst>
              <a:ext uri="{FF2B5EF4-FFF2-40B4-BE49-F238E27FC236}">
                <a16:creationId xmlns:a16="http://schemas.microsoft.com/office/drawing/2014/main" id="{4298530D-575E-48C5-B6D0-6EBEFC24793E}"/>
              </a:ext>
            </a:extLst>
          </p:cNvPr>
          <p:cNvGrpSpPr/>
          <p:nvPr/>
        </p:nvGrpSpPr>
        <p:grpSpPr>
          <a:xfrm>
            <a:off x="10234450" y="1721812"/>
            <a:ext cx="362154" cy="362227"/>
            <a:chOff x="4186780" y="1012939"/>
            <a:chExt cx="730652" cy="730798"/>
          </a:xfrm>
          <a:solidFill>
            <a:schemeClr val="bg1"/>
          </a:solidFill>
        </p:grpSpPr>
        <p:sp>
          <p:nvSpPr>
            <p:cNvPr id="63" name="任意多边形: 形状 62">
              <a:extLst>
                <a:ext uri="{FF2B5EF4-FFF2-40B4-BE49-F238E27FC236}">
                  <a16:creationId xmlns:a16="http://schemas.microsoft.com/office/drawing/2014/main" id="{9AC67297-9516-4F00-A1A1-205FB0999751}"/>
                </a:ext>
              </a:extLst>
            </p:cNvPr>
            <p:cNvSpPr/>
            <p:nvPr/>
          </p:nvSpPr>
          <p:spPr>
            <a:xfrm>
              <a:off x="4186780" y="1012939"/>
              <a:ext cx="730652" cy="730798"/>
            </a:xfrm>
            <a:custGeom>
              <a:avLst/>
              <a:gdLst>
                <a:gd name="connsiteX0" fmla="*/ 130617 w 730652"/>
                <a:gd name="connsiteY0" fmla="*/ 613645 h 730798"/>
                <a:gd name="connsiteX1" fmla="*/ 130617 w 730652"/>
                <a:gd name="connsiteY1" fmla="*/ 612942 h 730798"/>
                <a:gd name="connsiteX2" fmla="*/ 130517 w 730652"/>
                <a:gd name="connsiteY2" fmla="*/ 612238 h 730798"/>
                <a:gd name="connsiteX3" fmla="*/ 130416 w 730652"/>
                <a:gd name="connsiteY3" fmla="*/ 611535 h 730798"/>
                <a:gd name="connsiteX4" fmla="*/ 130316 w 730652"/>
                <a:gd name="connsiteY4" fmla="*/ 610932 h 730798"/>
                <a:gd name="connsiteX5" fmla="*/ 130115 w 730652"/>
                <a:gd name="connsiteY5" fmla="*/ 610229 h 730798"/>
                <a:gd name="connsiteX6" fmla="*/ 129914 w 730652"/>
                <a:gd name="connsiteY6" fmla="*/ 609626 h 730798"/>
                <a:gd name="connsiteX7" fmla="*/ 129713 w 730652"/>
                <a:gd name="connsiteY7" fmla="*/ 609023 h 730798"/>
                <a:gd name="connsiteX8" fmla="*/ 129411 w 730652"/>
                <a:gd name="connsiteY8" fmla="*/ 608420 h 730798"/>
                <a:gd name="connsiteX9" fmla="*/ 129110 w 730652"/>
                <a:gd name="connsiteY9" fmla="*/ 607818 h 730798"/>
                <a:gd name="connsiteX10" fmla="*/ 128809 w 730652"/>
                <a:gd name="connsiteY10" fmla="*/ 607215 h 730798"/>
                <a:gd name="connsiteX11" fmla="*/ 128507 w 730652"/>
                <a:gd name="connsiteY11" fmla="*/ 606612 h 730798"/>
                <a:gd name="connsiteX12" fmla="*/ 128105 w 730652"/>
                <a:gd name="connsiteY12" fmla="*/ 606009 h 730798"/>
                <a:gd name="connsiteX13" fmla="*/ 127703 w 730652"/>
                <a:gd name="connsiteY13" fmla="*/ 605507 h 730798"/>
                <a:gd name="connsiteX14" fmla="*/ 127201 w 730652"/>
                <a:gd name="connsiteY14" fmla="*/ 604904 h 730798"/>
                <a:gd name="connsiteX15" fmla="*/ 127000 w 730652"/>
                <a:gd name="connsiteY15" fmla="*/ 604602 h 730798"/>
                <a:gd name="connsiteX16" fmla="*/ 126799 w 730652"/>
                <a:gd name="connsiteY16" fmla="*/ 604401 h 730798"/>
                <a:gd name="connsiteX17" fmla="*/ 126598 w 730652"/>
                <a:gd name="connsiteY17" fmla="*/ 604201 h 730798"/>
                <a:gd name="connsiteX18" fmla="*/ 27731 w 730652"/>
                <a:gd name="connsiteY18" fmla="*/ 365473 h 730798"/>
                <a:gd name="connsiteX19" fmla="*/ 126598 w 730652"/>
                <a:gd name="connsiteY19" fmla="*/ 126745 h 730798"/>
                <a:gd name="connsiteX20" fmla="*/ 534927 w 730652"/>
                <a:gd name="connsiteY20" fmla="*/ 73493 h 730798"/>
                <a:gd name="connsiteX21" fmla="*/ 554018 w 730652"/>
                <a:gd name="connsiteY21" fmla="*/ 68469 h 730798"/>
                <a:gd name="connsiteX22" fmla="*/ 548994 w 730652"/>
                <a:gd name="connsiteY22" fmla="*/ 49379 h 730798"/>
                <a:gd name="connsiteX23" fmla="*/ 107006 w 730652"/>
                <a:gd name="connsiteY23" fmla="*/ 107052 h 730798"/>
                <a:gd name="connsiteX24" fmla="*/ 0 w 730652"/>
                <a:gd name="connsiteY24" fmla="*/ 365473 h 730798"/>
                <a:gd name="connsiteX25" fmla="*/ 96958 w 730652"/>
                <a:gd name="connsiteY25" fmla="*/ 613344 h 730798"/>
                <a:gd name="connsiteX26" fmla="*/ 50338 w 730652"/>
                <a:gd name="connsiteY26" fmla="*/ 655945 h 730798"/>
                <a:gd name="connsiteX27" fmla="*/ 49434 w 730652"/>
                <a:gd name="connsiteY27" fmla="*/ 675638 h 730798"/>
                <a:gd name="connsiteX28" fmla="*/ 59682 w 730652"/>
                <a:gd name="connsiteY28" fmla="*/ 680159 h 730798"/>
                <a:gd name="connsiteX29" fmla="*/ 69026 w 730652"/>
                <a:gd name="connsiteY29" fmla="*/ 676542 h 730798"/>
                <a:gd name="connsiteX30" fmla="*/ 126196 w 730652"/>
                <a:gd name="connsiteY30" fmla="*/ 624295 h 730798"/>
                <a:gd name="connsiteX31" fmla="*/ 126397 w 730652"/>
                <a:gd name="connsiteY31" fmla="*/ 624094 h 730798"/>
                <a:gd name="connsiteX32" fmla="*/ 126598 w 730652"/>
                <a:gd name="connsiteY32" fmla="*/ 623894 h 730798"/>
                <a:gd name="connsiteX33" fmla="*/ 126900 w 730652"/>
                <a:gd name="connsiteY33" fmla="*/ 623592 h 730798"/>
                <a:gd name="connsiteX34" fmla="*/ 127402 w 730652"/>
                <a:gd name="connsiteY34" fmla="*/ 623090 h 730798"/>
                <a:gd name="connsiteX35" fmla="*/ 127804 w 730652"/>
                <a:gd name="connsiteY35" fmla="*/ 622587 h 730798"/>
                <a:gd name="connsiteX36" fmla="*/ 128206 w 730652"/>
                <a:gd name="connsiteY36" fmla="*/ 621985 h 730798"/>
                <a:gd name="connsiteX37" fmla="*/ 128608 w 730652"/>
                <a:gd name="connsiteY37" fmla="*/ 621382 h 730798"/>
                <a:gd name="connsiteX38" fmla="*/ 129010 w 730652"/>
                <a:gd name="connsiteY38" fmla="*/ 620779 h 730798"/>
                <a:gd name="connsiteX39" fmla="*/ 129311 w 730652"/>
                <a:gd name="connsiteY39" fmla="*/ 620176 h 730798"/>
                <a:gd name="connsiteX40" fmla="*/ 129612 w 730652"/>
                <a:gd name="connsiteY40" fmla="*/ 619573 h 730798"/>
                <a:gd name="connsiteX41" fmla="*/ 129914 w 730652"/>
                <a:gd name="connsiteY41" fmla="*/ 618970 h 730798"/>
                <a:gd name="connsiteX42" fmla="*/ 130115 w 730652"/>
                <a:gd name="connsiteY42" fmla="*/ 618367 h 730798"/>
                <a:gd name="connsiteX43" fmla="*/ 130316 w 730652"/>
                <a:gd name="connsiteY43" fmla="*/ 617664 h 730798"/>
                <a:gd name="connsiteX44" fmla="*/ 130517 w 730652"/>
                <a:gd name="connsiteY44" fmla="*/ 617061 h 730798"/>
                <a:gd name="connsiteX45" fmla="*/ 130617 w 730652"/>
                <a:gd name="connsiteY45" fmla="*/ 616358 h 730798"/>
                <a:gd name="connsiteX46" fmla="*/ 130718 w 730652"/>
                <a:gd name="connsiteY46" fmla="*/ 615755 h 730798"/>
                <a:gd name="connsiteX47" fmla="*/ 130818 w 730652"/>
                <a:gd name="connsiteY47" fmla="*/ 615052 h 730798"/>
                <a:gd name="connsiteX48" fmla="*/ 130818 w 730652"/>
                <a:gd name="connsiteY48" fmla="*/ 614348 h 730798"/>
                <a:gd name="connsiteX49" fmla="*/ 130617 w 730652"/>
                <a:gd name="connsiteY49" fmla="*/ 613645 h 730798"/>
                <a:gd name="connsiteX50" fmla="*/ 623647 w 730652"/>
                <a:gd name="connsiteY50" fmla="*/ 106951 h 730798"/>
                <a:gd name="connsiteX51" fmla="*/ 617317 w 730652"/>
                <a:gd name="connsiteY51" fmla="*/ 100722 h 730798"/>
                <a:gd name="connsiteX52" fmla="*/ 663836 w 730652"/>
                <a:gd name="connsiteY52" fmla="*/ 58221 h 730798"/>
                <a:gd name="connsiteX53" fmla="*/ 664741 w 730652"/>
                <a:gd name="connsiteY53" fmla="*/ 38528 h 730798"/>
                <a:gd name="connsiteX54" fmla="*/ 645048 w 730652"/>
                <a:gd name="connsiteY54" fmla="*/ 37624 h 730798"/>
                <a:gd name="connsiteX55" fmla="*/ 587878 w 730652"/>
                <a:gd name="connsiteY55" fmla="*/ 89870 h 730798"/>
                <a:gd name="connsiteX56" fmla="*/ 586471 w 730652"/>
                <a:gd name="connsiteY56" fmla="*/ 91378 h 730798"/>
                <a:gd name="connsiteX57" fmla="*/ 586270 w 730652"/>
                <a:gd name="connsiteY57" fmla="*/ 91579 h 730798"/>
                <a:gd name="connsiteX58" fmla="*/ 587576 w 730652"/>
                <a:gd name="connsiteY58" fmla="*/ 111272 h 730798"/>
                <a:gd name="connsiteX59" fmla="*/ 603954 w 730652"/>
                <a:gd name="connsiteY59" fmla="*/ 126644 h 730798"/>
                <a:gd name="connsiteX60" fmla="*/ 702821 w 730652"/>
                <a:gd name="connsiteY60" fmla="*/ 365372 h 730798"/>
                <a:gd name="connsiteX61" fmla="*/ 603954 w 730652"/>
                <a:gd name="connsiteY61" fmla="*/ 604100 h 730798"/>
                <a:gd name="connsiteX62" fmla="*/ 509005 w 730652"/>
                <a:gd name="connsiteY62" fmla="*/ 670916 h 730798"/>
                <a:gd name="connsiteX63" fmla="*/ 400995 w 730652"/>
                <a:gd name="connsiteY63" fmla="*/ 701058 h 730798"/>
                <a:gd name="connsiteX64" fmla="*/ 365527 w 730652"/>
                <a:gd name="connsiteY64" fmla="*/ 702967 h 730798"/>
                <a:gd name="connsiteX65" fmla="*/ 185376 w 730652"/>
                <a:gd name="connsiteY65" fmla="*/ 651223 h 730798"/>
                <a:gd name="connsiteX66" fmla="*/ 166185 w 730652"/>
                <a:gd name="connsiteY66" fmla="*/ 655543 h 730798"/>
                <a:gd name="connsiteX67" fmla="*/ 170506 w 730652"/>
                <a:gd name="connsiteY67" fmla="*/ 674734 h 730798"/>
                <a:gd name="connsiteX68" fmla="*/ 365527 w 730652"/>
                <a:gd name="connsiteY68" fmla="*/ 730799 h 730798"/>
                <a:gd name="connsiteX69" fmla="*/ 403908 w 730652"/>
                <a:gd name="connsiteY69" fmla="*/ 728789 h 730798"/>
                <a:gd name="connsiteX70" fmla="*/ 520760 w 730652"/>
                <a:gd name="connsiteY70" fmla="*/ 696135 h 730798"/>
                <a:gd name="connsiteX71" fmla="*/ 623647 w 730652"/>
                <a:gd name="connsiteY71" fmla="*/ 623793 h 730798"/>
                <a:gd name="connsiteX72" fmla="*/ 730652 w 730652"/>
                <a:gd name="connsiteY72" fmla="*/ 365372 h 730798"/>
                <a:gd name="connsiteX73" fmla="*/ 623647 w 730652"/>
                <a:gd name="connsiteY73" fmla="*/ 106951 h 730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730652" h="730798">
                  <a:moveTo>
                    <a:pt x="130617" y="613645"/>
                  </a:moveTo>
                  <a:lnTo>
                    <a:pt x="130617" y="612942"/>
                  </a:lnTo>
                  <a:cubicBezTo>
                    <a:pt x="130617" y="612741"/>
                    <a:pt x="130617" y="612540"/>
                    <a:pt x="130517" y="612238"/>
                  </a:cubicBezTo>
                  <a:cubicBezTo>
                    <a:pt x="130517" y="612038"/>
                    <a:pt x="130416" y="611837"/>
                    <a:pt x="130416" y="611535"/>
                  </a:cubicBezTo>
                  <a:cubicBezTo>
                    <a:pt x="130416" y="611334"/>
                    <a:pt x="130316" y="611133"/>
                    <a:pt x="130316" y="610932"/>
                  </a:cubicBezTo>
                  <a:cubicBezTo>
                    <a:pt x="130316" y="610731"/>
                    <a:pt x="130215" y="610530"/>
                    <a:pt x="130115" y="610229"/>
                  </a:cubicBezTo>
                  <a:cubicBezTo>
                    <a:pt x="130014" y="610028"/>
                    <a:pt x="130014" y="609827"/>
                    <a:pt x="129914" y="609626"/>
                  </a:cubicBezTo>
                  <a:cubicBezTo>
                    <a:pt x="129813" y="609425"/>
                    <a:pt x="129813" y="609224"/>
                    <a:pt x="129713" y="609023"/>
                  </a:cubicBezTo>
                  <a:lnTo>
                    <a:pt x="129411" y="608420"/>
                  </a:lnTo>
                  <a:lnTo>
                    <a:pt x="129110" y="607818"/>
                  </a:lnTo>
                  <a:lnTo>
                    <a:pt x="128809" y="607215"/>
                  </a:lnTo>
                  <a:lnTo>
                    <a:pt x="128507" y="606612"/>
                  </a:lnTo>
                  <a:cubicBezTo>
                    <a:pt x="128407" y="606411"/>
                    <a:pt x="128206" y="606210"/>
                    <a:pt x="128105" y="606009"/>
                  </a:cubicBezTo>
                  <a:cubicBezTo>
                    <a:pt x="128005" y="605808"/>
                    <a:pt x="127904" y="605708"/>
                    <a:pt x="127703" y="605507"/>
                  </a:cubicBezTo>
                  <a:cubicBezTo>
                    <a:pt x="127502" y="605306"/>
                    <a:pt x="127402" y="605105"/>
                    <a:pt x="127201" y="604904"/>
                  </a:cubicBezTo>
                  <a:cubicBezTo>
                    <a:pt x="127100" y="604803"/>
                    <a:pt x="127000" y="604703"/>
                    <a:pt x="127000" y="604602"/>
                  </a:cubicBezTo>
                  <a:lnTo>
                    <a:pt x="126799" y="604401"/>
                  </a:lnTo>
                  <a:cubicBezTo>
                    <a:pt x="126699" y="604301"/>
                    <a:pt x="126699" y="604201"/>
                    <a:pt x="126598" y="604201"/>
                  </a:cubicBezTo>
                  <a:cubicBezTo>
                    <a:pt x="62797" y="540399"/>
                    <a:pt x="27731" y="455699"/>
                    <a:pt x="27731" y="365473"/>
                  </a:cubicBezTo>
                  <a:cubicBezTo>
                    <a:pt x="27731" y="275246"/>
                    <a:pt x="62897" y="190546"/>
                    <a:pt x="126598" y="126745"/>
                  </a:cubicBezTo>
                  <a:cubicBezTo>
                    <a:pt x="234809" y="18533"/>
                    <a:pt x="402803" y="-3471"/>
                    <a:pt x="534927" y="73493"/>
                  </a:cubicBezTo>
                  <a:cubicBezTo>
                    <a:pt x="541559" y="77311"/>
                    <a:pt x="550099" y="75101"/>
                    <a:pt x="554018" y="68469"/>
                  </a:cubicBezTo>
                  <a:cubicBezTo>
                    <a:pt x="557936" y="61838"/>
                    <a:pt x="555625" y="53298"/>
                    <a:pt x="548994" y="49379"/>
                  </a:cubicBezTo>
                  <a:cubicBezTo>
                    <a:pt x="405918" y="-33814"/>
                    <a:pt x="224159" y="-10102"/>
                    <a:pt x="107006" y="107052"/>
                  </a:cubicBezTo>
                  <a:cubicBezTo>
                    <a:pt x="37979" y="176078"/>
                    <a:pt x="0" y="267811"/>
                    <a:pt x="0" y="365473"/>
                  </a:cubicBezTo>
                  <a:cubicBezTo>
                    <a:pt x="0" y="458211"/>
                    <a:pt x="34362" y="545724"/>
                    <a:pt x="96958" y="613344"/>
                  </a:cubicBezTo>
                  <a:lnTo>
                    <a:pt x="50338" y="655945"/>
                  </a:lnTo>
                  <a:cubicBezTo>
                    <a:pt x="44611" y="661170"/>
                    <a:pt x="44209" y="669911"/>
                    <a:pt x="49434" y="675638"/>
                  </a:cubicBezTo>
                  <a:cubicBezTo>
                    <a:pt x="52146" y="678652"/>
                    <a:pt x="55964" y="680159"/>
                    <a:pt x="59682" y="680159"/>
                  </a:cubicBezTo>
                  <a:cubicBezTo>
                    <a:pt x="62998" y="680159"/>
                    <a:pt x="66414" y="678954"/>
                    <a:pt x="69026" y="676542"/>
                  </a:cubicBezTo>
                  <a:lnTo>
                    <a:pt x="126196" y="624295"/>
                  </a:lnTo>
                  <a:cubicBezTo>
                    <a:pt x="126297" y="624195"/>
                    <a:pt x="126297" y="624094"/>
                    <a:pt x="126397" y="624094"/>
                  </a:cubicBezTo>
                  <a:cubicBezTo>
                    <a:pt x="126498" y="623994"/>
                    <a:pt x="126598" y="623994"/>
                    <a:pt x="126598" y="623894"/>
                  </a:cubicBezTo>
                  <a:lnTo>
                    <a:pt x="126900" y="623592"/>
                  </a:lnTo>
                  <a:cubicBezTo>
                    <a:pt x="127100" y="623391"/>
                    <a:pt x="127201" y="623190"/>
                    <a:pt x="127402" y="623090"/>
                  </a:cubicBezTo>
                  <a:cubicBezTo>
                    <a:pt x="127502" y="622889"/>
                    <a:pt x="127703" y="622788"/>
                    <a:pt x="127804" y="622587"/>
                  </a:cubicBezTo>
                  <a:cubicBezTo>
                    <a:pt x="127904" y="622386"/>
                    <a:pt x="128105" y="622185"/>
                    <a:pt x="128206" y="621985"/>
                  </a:cubicBezTo>
                  <a:cubicBezTo>
                    <a:pt x="128306" y="621784"/>
                    <a:pt x="128407" y="621583"/>
                    <a:pt x="128608" y="621382"/>
                  </a:cubicBezTo>
                  <a:cubicBezTo>
                    <a:pt x="128708" y="621181"/>
                    <a:pt x="128809" y="620980"/>
                    <a:pt x="129010" y="620779"/>
                  </a:cubicBezTo>
                  <a:lnTo>
                    <a:pt x="129311" y="620176"/>
                  </a:lnTo>
                  <a:lnTo>
                    <a:pt x="129612" y="619573"/>
                  </a:lnTo>
                  <a:lnTo>
                    <a:pt x="129914" y="618970"/>
                  </a:lnTo>
                  <a:cubicBezTo>
                    <a:pt x="130014" y="618769"/>
                    <a:pt x="130014" y="618568"/>
                    <a:pt x="130115" y="618367"/>
                  </a:cubicBezTo>
                  <a:cubicBezTo>
                    <a:pt x="130215" y="618166"/>
                    <a:pt x="130215" y="617966"/>
                    <a:pt x="130316" y="617664"/>
                  </a:cubicBezTo>
                  <a:cubicBezTo>
                    <a:pt x="130416" y="617463"/>
                    <a:pt x="130416" y="617262"/>
                    <a:pt x="130517" y="617061"/>
                  </a:cubicBezTo>
                  <a:cubicBezTo>
                    <a:pt x="130517" y="616860"/>
                    <a:pt x="130617" y="616559"/>
                    <a:pt x="130617" y="616358"/>
                  </a:cubicBezTo>
                  <a:cubicBezTo>
                    <a:pt x="130617" y="616157"/>
                    <a:pt x="130718" y="615956"/>
                    <a:pt x="130718" y="615755"/>
                  </a:cubicBezTo>
                  <a:cubicBezTo>
                    <a:pt x="130718" y="615554"/>
                    <a:pt x="130718" y="615253"/>
                    <a:pt x="130818" y="615052"/>
                  </a:cubicBezTo>
                  <a:lnTo>
                    <a:pt x="130818" y="614348"/>
                  </a:lnTo>
                  <a:cubicBezTo>
                    <a:pt x="130617" y="614047"/>
                    <a:pt x="130617" y="613846"/>
                    <a:pt x="130617" y="613645"/>
                  </a:cubicBezTo>
                  <a:close/>
                  <a:moveTo>
                    <a:pt x="623647" y="106951"/>
                  </a:moveTo>
                  <a:cubicBezTo>
                    <a:pt x="621537" y="104841"/>
                    <a:pt x="619427" y="102832"/>
                    <a:pt x="617317" y="100722"/>
                  </a:cubicBezTo>
                  <a:lnTo>
                    <a:pt x="663836" y="58221"/>
                  </a:lnTo>
                  <a:cubicBezTo>
                    <a:pt x="669563" y="52996"/>
                    <a:pt x="669965" y="44255"/>
                    <a:pt x="664741" y="38528"/>
                  </a:cubicBezTo>
                  <a:cubicBezTo>
                    <a:pt x="659516" y="32801"/>
                    <a:pt x="650775" y="32399"/>
                    <a:pt x="645048" y="37624"/>
                  </a:cubicBezTo>
                  <a:lnTo>
                    <a:pt x="587878" y="89870"/>
                  </a:lnTo>
                  <a:cubicBezTo>
                    <a:pt x="587375" y="90373"/>
                    <a:pt x="586873" y="90875"/>
                    <a:pt x="586471" y="91378"/>
                  </a:cubicBezTo>
                  <a:lnTo>
                    <a:pt x="586270" y="91579"/>
                  </a:lnTo>
                  <a:cubicBezTo>
                    <a:pt x="581246" y="97406"/>
                    <a:pt x="581749" y="106147"/>
                    <a:pt x="587576" y="111272"/>
                  </a:cubicBezTo>
                  <a:cubicBezTo>
                    <a:pt x="593203" y="116195"/>
                    <a:pt x="598729" y="121319"/>
                    <a:pt x="603954" y="126644"/>
                  </a:cubicBezTo>
                  <a:cubicBezTo>
                    <a:pt x="667755" y="190446"/>
                    <a:pt x="702821" y="275146"/>
                    <a:pt x="702821" y="365372"/>
                  </a:cubicBezTo>
                  <a:cubicBezTo>
                    <a:pt x="702821" y="455598"/>
                    <a:pt x="667654" y="540299"/>
                    <a:pt x="603954" y="604100"/>
                  </a:cubicBezTo>
                  <a:cubicBezTo>
                    <a:pt x="576122" y="631931"/>
                    <a:pt x="544171" y="654438"/>
                    <a:pt x="509005" y="670916"/>
                  </a:cubicBezTo>
                  <a:cubicBezTo>
                    <a:pt x="474944" y="686891"/>
                    <a:pt x="438673" y="697039"/>
                    <a:pt x="400995" y="701058"/>
                  </a:cubicBezTo>
                  <a:cubicBezTo>
                    <a:pt x="389139" y="702264"/>
                    <a:pt x="377383" y="702967"/>
                    <a:pt x="365527" y="702967"/>
                  </a:cubicBezTo>
                  <a:cubicBezTo>
                    <a:pt x="301926" y="702967"/>
                    <a:pt x="239130" y="685083"/>
                    <a:pt x="185376" y="651223"/>
                  </a:cubicBezTo>
                  <a:cubicBezTo>
                    <a:pt x="178845" y="647103"/>
                    <a:pt x="170305" y="649113"/>
                    <a:pt x="166185" y="655543"/>
                  </a:cubicBezTo>
                  <a:cubicBezTo>
                    <a:pt x="162066" y="662074"/>
                    <a:pt x="164075" y="670614"/>
                    <a:pt x="170506" y="674734"/>
                  </a:cubicBezTo>
                  <a:cubicBezTo>
                    <a:pt x="228680" y="711407"/>
                    <a:pt x="296702" y="730799"/>
                    <a:pt x="365527" y="730799"/>
                  </a:cubicBezTo>
                  <a:cubicBezTo>
                    <a:pt x="378287" y="730799"/>
                    <a:pt x="391148" y="730095"/>
                    <a:pt x="403908" y="728789"/>
                  </a:cubicBezTo>
                  <a:cubicBezTo>
                    <a:pt x="444601" y="724469"/>
                    <a:pt x="483886" y="713517"/>
                    <a:pt x="520760" y="696135"/>
                  </a:cubicBezTo>
                  <a:cubicBezTo>
                    <a:pt x="558941" y="678150"/>
                    <a:pt x="593504" y="653835"/>
                    <a:pt x="623647" y="623793"/>
                  </a:cubicBezTo>
                  <a:cubicBezTo>
                    <a:pt x="692673" y="554767"/>
                    <a:pt x="730652" y="463034"/>
                    <a:pt x="730652" y="365372"/>
                  </a:cubicBezTo>
                  <a:cubicBezTo>
                    <a:pt x="730652" y="267711"/>
                    <a:pt x="692673" y="175977"/>
                    <a:pt x="623647" y="106951"/>
                  </a:cubicBezTo>
                  <a:close/>
                </a:path>
              </a:pathLst>
            </a:custGeom>
            <a:grpFill/>
            <a:ln w="100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4" name="任意多边形: 形状 63">
              <a:extLst>
                <a:ext uri="{FF2B5EF4-FFF2-40B4-BE49-F238E27FC236}">
                  <a16:creationId xmlns:a16="http://schemas.microsoft.com/office/drawing/2014/main" id="{AF2D9B01-8689-49FB-98DF-D1CBCAA5C688}"/>
                </a:ext>
              </a:extLst>
            </p:cNvPr>
            <p:cNvSpPr/>
            <p:nvPr/>
          </p:nvSpPr>
          <p:spPr>
            <a:xfrm>
              <a:off x="4448806" y="1225226"/>
              <a:ext cx="206298" cy="329619"/>
            </a:xfrm>
            <a:custGeom>
              <a:avLst/>
              <a:gdLst>
                <a:gd name="connsiteX0" fmla="*/ 103099 w 206298"/>
                <a:gd name="connsiteY0" fmla="*/ 329619 h 329619"/>
                <a:gd name="connsiteX1" fmla="*/ 117065 w 206298"/>
                <a:gd name="connsiteY1" fmla="*/ 315653 h 329619"/>
                <a:gd name="connsiteX2" fmla="*/ 117065 w 206298"/>
                <a:gd name="connsiteY2" fmla="*/ 56529 h 329619"/>
                <a:gd name="connsiteX3" fmla="*/ 180866 w 206298"/>
                <a:gd name="connsiteY3" fmla="*/ 149770 h 329619"/>
                <a:gd name="connsiteX4" fmla="*/ 192421 w 206298"/>
                <a:gd name="connsiteY4" fmla="*/ 155798 h 329619"/>
                <a:gd name="connsiteX5" fmla="*/ 200258 w 206298"/>
                <a:gd name="connsiteY5" fmla="*/ 153387 h 329619"/>
                <a:gd name="connsiteX6" fmla="*/ 203875 w 206298"/>
                <a:gd name="connsiteY6" fmla="*/ 133995 h 329619"/>
                <a:gd name="connsiteX7" fmla="*/ 117367 w 206298"/>
                <a:gd name="connsiteY7" fmla="*/ 7497 h 329619"/>
                <a:gd name="connsiteX8" fmla="*/ 112845 w 206298"/>
                <a:gd name="connsiteY8" fmla="*/ 2976 h 329619"/>
                <a:gd name="connsiteX9" fmla="*/ 89033 w 206298"/>
                <a:gd name="connsiteY9" fmla="*/ 7497 h 329619"/>
                <a:gd name="connsiteX10" fmla="*/ 2423 w 206298"/>
                <a:gd name="connsiteY10" fmla="*/ 133995 h 329619"/>
                <a:gd name="connsiteX11" fmla="*/ 6041 w 206298"/>
                <a:gd name="connsiteY11" fmla="*/ 153387 h 329619"/>
                <a:gd name="connsiteX12" fmla="*/ 25432 w 206298"/>
                <a:gd name="connsiteY12" fmla="*/ 149770 h 329619"/>
                <a:gd name="connsiteX13" fmla="*/ 89234 w 206298"/>
                <a:gd name="connsiteY13" fmla="*/ 56529 h 329619"/>
                <a:gd name="connsiteX14" fmla="*/ 89234 w 206298"/>
                <a:gd name="connsiteY14" fmla="*/ 315653 h 329619"/>
                <a:gd name="connsiteX15" fmla="*/ 103099 w 206298"/>
                <a:gd name="connsiteY15" fmla="*/ 329619 h 329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6298" h="329619">
                  <a:moveTo>
                    <a:pt x="103099" y="329619"/>
                  </a:moveTo>
                  <a:cubicBezTo>
                    <a:pt x="110836" y="329619"/>
                    <a:pt x="117065" y="323390"/>
                    <a:pt x="117065" y="315653"/>
                  </a:cubicBezTo>
                  <a:lnTo>
                    <a:pt x="117065" y="56529"/>
                  </a:lnTo>
                  <a:lnTo>
                    <a:pt x="180866" y="149770"/>
                  </a:lnTo>
                  <a:cubicBezTo>
                    <a:pt x="183579" y="153688"/>
                    <a:pt x="187900" y="155798"/>
                    <a:pt x="192421" y="155798"/>
                  </a:cubicBezTo>
                  <a:cubicBezTo>
                    <a:pt x="195134" y="155798"/>
                    <a:pt x="197847" y="154994"/>
                    <a:pt x="200258" y="153387"/>
                  </a:cubicBezTo>
                  <a:cubicBezTo>
                    <a:pt x="206588" y="149066"/>
                    <a:pt x="208196" y="140426"/>
                    <a:pt x="203875" y="133995"/>
                  </a:cubicBezTo>
                  <a:lnTo>
                    <a:pt x="117367" y="7497"/>
                  </a:lnTo>
                  <a:cubicBezTo>
                    <a:pt x="116161" y="5689"/>
                    <a:pt x="114654" y="4182"/>
                    <a:pt x="112845" y="2976"/>
                  </a:cubicBezTo>
                  <a:cubicBezTo>
                    <a:pt x="105008" y="-2349"/>
                    <a:pt x="94358" y="-340"/>
                    <a:pt x="89033" y="7497"/>
                  </a:cubicBezTo>
                  <a:lnTo>
                    <a:pt x="2423" y="133995"/>
                  </a:lnTo>
                  <a:cubicBezTo>
                    <a:pt x="-1897" y="140325"/>
                    <a:pt x="-289" y="148966"/>
                    <a:pt x="6041" y="153387"/>
                  </a:cubicBezTo>
                  <a:cubicBezTo>
                    <a:pt x="12370" y="157707"/>
                    <a:pt x="21112" y="156100"/>
                    <a:pt x="25432" y="149770"/>
                  </a:cubicBezTo>
                  <a:lnTo>
                    <a:pt x="89234" y="56529"/>
                  </a:lnTo>
                  <a:lnTo>
                    <a:pt x="89234" y="315653"/>
                  </a:lnTo>
                  <a:cubicBezTo>
                    <a:pt x="89234" y="323290"/>
                    <a:pt x="95463" y="329619"/>
                    <a:pt x="103099" y="329619"/>
                  </a:cubicBezTo>
                  <a:close/>
                </a:path>
              </a:pathLst>
            </a:custGeom>
            <a:grpFill/>
            <a:ln w="100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4" name="组合 13">
            <a:extLst>
              <a:ext uri="{FF2B5EF4-FFF2-40B4-BE49-F238E27FC236}">
                <a16:creationId xmlns:a16="http://schemas.microsoft.com/office/drawing/2014/main" id="{C877385D-A6EC-4A69-8576-81DBFC44B187}"/>
              </a:ext>
            </a:extLst>
          </p:cNvPr>
          <p:cNvGrpSpPr/>
          <p:nvPr/>
        </p:nvGrpSpPr>
        <p:grpSpPr>
          <a:xfrm>
            <a:off x="1283815" y="1420019"/>
            <a:ext cx="965813" cy="965813"/>
            <a:chOff x="3789802" y="2401676"/>
            <a:chExt cx="1399144" cy="1399144"/>
          </a:xfrm>
        </p:grpSpPr>
        <p:sp>
          <p:nvSpPr>
            <p:cNvPr id="15" name="矩形: 圆角 14">
              <a:extLst>
                <a:ext uri="{FF2B5EF4-FFF2-40B4-BE49-F238E27FC236}">
                  <a16:creationId xmlns:a16="http://schemas.microsoft.com/office/drawing/2014/main" id="{E817B7F3-2510-4024-BE3A-E26815C0F584}"/>
                </a:ext>
              </a:extLst>
            </p:cNvPr>
            <p:cNvSpPr/>
            <p:nvPr/>
          </p:nvSpPr>
          <p:spPr>
            <a:xfrm>
              <a:off x="3789802" y="2401676"/>
              <a:ext cx="1399144" cy="1399144"/>
            </a:xfrm>
            <a:prstGeom prst="roundRect">
              <a:avLst>
                <a:gd name="adj" fmla="val 50000"/>
              </a:avLst>
            </a:prstGeom>
            <a:solidFill>
              <a:schemeClr val="accent2"/>
            </a:soli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圆角 15">
              <a:extLst>
                <a:ext uri="{FF2B5EF4-FFF2-40B4-BE49-F238E27FC236}">
                  <a16:creationId xmlns:a16="http://schemas.microsoft.com/office/drawing/2014/main" id="{1EF9674F-213D-4B2E-A13B-E27BB12E4637}"/>
                </a:ext>
              </a:extLst>
            </p:cNvPr>
            <p:cNvSpPr/>
            <p:nvPr/>
          </p:nvSpPr>
          <p:spPr>
            <a:xfrm>
              <a:off x="4010140" y="2622014"/>
              <a:ext cx="958467" cy="958467"/>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0" name="文本框 29">
            <a:extLst>
              <a:ext uri="{FF2B5EF4-FFF2-40B4-BE49-F238E27FC236}">
                <a16:creationId xmlns:a16="http://schemas.microsoft.com/office/drawing/2014/main" id="{1D6B2712-26C4-4281-92B3-CFC4B0BE1984}"/>
              </a:ext>
            </a:extLst>
          </p:cNvPr>
          <p:cNvSpPr txBox="1"/>
          <p:nvPr/>
        </p:nvSpPr>
        <p:spPr>
          <a:xfrm>
            <a:off x="613229" y="2819753"/>
            <a:ext cx="2306985" cy="400110"/>
          </a:xfrm>
          <a:prstGeom prst="rect">
            <a:avLst/>
          </a:prstGeom>
          <a:noFill/>
        </p:spPr>
        <p:txBody>
          <a:bodyPr wrap="square" rtlCol="0">
            <a:spAutoFit/>
          </a:bodyPr>
          <a:lstStyle/>
          <a:p>
            <a:pPr algn="ctr"/>
            <a:r>
              <a:rPr lang="en-US" altLang="zh-CN" sz="2000" dirty="0">
                <a:latin typeface="+mj-lt"/>
              </a:rPr>
              <a:t>YO</a:t>
            </a:r>
            <a:r>
              <a:rPr lang="en-US" altLang="zh-CN" sz="2000" dirty="0">
                <a:solidFill>
                  <a:schemeClr val="accent2"/>
                </a:solidFill>
                <a:latin typeface="+mj-lt"/>
              </a:rPr>
              <a:t>U</a:t>
            </a:r>
            <a:r>
              <a:rPr lang="en-US" altLang="zh-CN" sz="2000" dirty="0">
                <a:latin typeface="+mj-lt"/>
              </a:rPr>
              <a:t>R  TITLE </a:t>
            </a:r>
            <a:endParaRPr lang="zh-CN" altLang="en-US" sz="2000" dirty="0">
              <a:latin typeface="+mj-lt"/>
            </a:endParaRPr>
          </a:p>
        </p:txBody>
      </p:sp>
      <p:sp>
        <p:nvSpPr>
          <p:cNvPr id="31" name="文本框 30">
            <a:extLst>
              <a:ext uri="{FF2B5EF4-FFF2-40B4-BE49-F238E27FC236}">
                <a16:creationId xmlns:a16="http://schemas.microsoft.com/office/drawing/2014/main" id="{D0B0D7DC-94A4-43D1-88AB-C58CF55930EE}"/>
              </a:ext>
            </a:extLst>
          </p:cNvPr>
          <p:cNvSpPr txBox="1"/>
          <p:nvPr/>
        </p:nvSpPr>
        <p:spPr>
          <a:xfrm>
            <a:off x="751966" y="3262085"/>
            <a:ext cx="2029511" cy="1411220"/>
          </a:xfrm>
          <a:prstGeom prst="rect">
            <a:avLst/>
          </a:prstGeom>
          <a:noFill/>
        </p:spPr>
        <p:txBody>
          <a:bodyPr wrap="square" rtlCol="0">
            <a:spAutoFit/>
          </a:bodyPr>
          <a:lstStyle/>
          <a:p>
            <a:pPr>
              <a:lnSpc>
                <a:spcPct val="120000"/>
              </a:lnSpc>
            </a:pPr>
            <a:r>
              <a:rPr lang="en-US" altLang="zh-CN" sz="1200" dirty="0"/>
              <a:t>This is where the text is written. Please write down your ideas in concise way. This is where the text is written. Please write down your ideas in concise way. </a:t>
            </a:r>
            <a:endParaRPr lang="zh-CN" altLang="en-US" sz="1200" dirty="0"/>
          </a:p>
        </p:txBody>
      </p:sp>
      <p:grpSp>
        <p:nvGrpSpPr>
          <p:cNvPr id="52" name="图形 16">
            <a:extLst>
              <a:ext uri="{FF2B5EF4-FFF2-40B4-BE49-F238E27FC236}">
                <a16:creationId xmlns:a16="http://schemas.microsoft.com/office/drawing/2014/main" id="{EFFDDFCF-53FF-4482-99BF-8FCEF492D734}"/>
              </a:ext>
            </a:extLst>
          </p:cNvPr>
          <p:cNvGrpSpPr/>
          <p:nvPr/>
        </p:nvGrpSpPr>
        <p:grpSpPr>
          <a:xfrm>
            <a:off x="1624633" y="1720974"/>
            <a:ext cx="284176" cy="363903"/>
            <a:chOff x="3240961" y="2032693"/>
            <a:chExt cx="573328" cy="734179"/>
          </a:xfrm>
          <a:solidFill>
            <a:schemeClr val="bg1"/>
          </a:solidFill>
        </p:grpSpPr>
        <p:sp>
          <p:nvSpPr>
            <p:cNvPr id="60" name="任意多边形: 形状 59">
              <a:extLst>
                <a:ext uri="{FF2B5EF4-FFF2-40B4-BE49-F238E27FC236}">
                  <a16:creationId xmlns:a16="http://schemas.microsoft.com/office/drawing/2014/main" id="{7FB4C3B6-BD50-4F72-A27D-57BDD9DC87D5}"/>
                </a:ext>
              </a:extLst>
            </p:cNvPr>
            <p:cNvSpPr/>
            <p:nvPr/>
          </p:nvSpPr>
          <p:spPr>
            <a:xfrm>
              <a:off x="3240961" y="2097007"/>
              <a:ext cx="509014" cy="669865"/>
            </a:xfrm>
            <a:custGeom>
              <a:avLst/>
              <a:gdLst>
                <a:gd name="connsiteX0" fmla="*/ 358514 w 509014"/>
                <a:gd name="connsiteY0" fmla="*/ 19342 h 669865"/>
                <a:gd name="connsiteX1" fmla="*/ 311602 w 509014"/>
                <a:gd name="connsiteY1" fmla="*/ 0 h 669865"/>
                <a:gd name="connsiteX2" fmla="*/ 39949 w 509014"/>
                <a:gd name="connsiteY2" fmla="*/ 0 h 669865"/>
                <a:gd name="connsiteX3" fmla="*/ 0 w 509014"/>
                <a:gd name="connsiteY3" fmla="*/ 39949 h 669865"/>
                <a:gd name="connsiteX4" fmla="*/ 0 w 509014"/>
                <a:gd name="connsiteY4" fmla="*/ 629866 h 669865"/>
                <a:gd name="connsiteX5" fmla="*/ 39949 w 509014"/>
                <a:gd name="connsiteY5" fmla="*/ 669865 h 669865"/>
                <a:gd name="connsiteX6" fmla="*/ 469066 w 509014"/>
                <a:gd name="connsiteY6" fmla="*/ 669865 h 669865"/>
                <a:gd name="connsiteX7" fmla="*/ 509015 w 509014"/>
                <a:gd name="connsiteY7" fmla="*/ 629916 h 669865"/>
                <a:gd name="connsiteX8" fmla="*/ 509015 w 509014"/>
                <a:gd name="connsiteY8" fmla="*/ 196479 h 669865"/>
                <a:gd name="connsiteX9" fmla="*/ 489342 w 509014"/>
                <a:gd name="connsiteY9" fmla="*/ 149255 h 669865"/>
                <a:gd name="connsiteX10" fmla="*/ 463198 w 509014"/>
                <a:gd name="connsiteY10" fmla="*/ 160800 h 669865"/>
                <a:gd name="connsiteX11" fmla="*/ 361538 w 509014"/>
                <a:gd name="connsiteY11" fmla="*/ 160800 h 669865"/>
                <a:gd name="connsiteX12" fmla="*/ 348195 w 509014"/>
                <a:gd name="connsiteY12" fmla="*/ 147487 h 669865"/>
                <a:gd name="connsiteX13" fmla="*/ 348195 w 509014"/>
                <a:gd name="connsiteY13" fmla="*/ 46651 h 669865"/>
                <a:gd name="connsiteX14" fmla="*/ 482379 w 509014"/>
                <a:gd name="connsiteY14" fmla="*/ 629866 h 669865"/>
                <a:gd name="connsiteX15" fmla="*/ 469066 w 509014"/>
                <a:gd name="connsiteY15" fmla="*/ 643179 h 669865"/>
                <a:gd name="connsiteX16" fmla="*/ 39949 w 509014"/>
                <a:gd name="connsiteY16" fmla="*/ 643179 h 669865"/>
                <a:gd name="connsiteX17" fmla="*/ 26676 w 509014"/>
                <a:gd name="connsiteY17" fmla="*/ 629866 h 669865"/>
                <a:gd name="connsiteX18" fmla="*/ 26676 w 509014"/>
                <a:gd name="connsiteY18" fmla="*/ 39959 h 669865"/>
                <a:gd name="connsiteX19" fmla="*/ 39989 w 509014"/>
                <a:gd name="connsiteY19" fmla="*/ 26646 h 669865"/>
                <a:gd name="connsiteX20" fmla="*/ 311602 w 509014"/>
                <a:gd name="connsiteY20" fmla="*/ 26646 h 669865"/>
                <a:gd name="connsiteX21" fmla="*/ 321579 w 509014"/>
                <a:gd name="connsiteY21" fmla="*/ 28063 h 669865"/>
                <a:gd name="connsiteX22" fmla="*/ 321579 w 509014"/>
                <a:gd name="connsiteY22" fmla="*/ 147487 h 669865"/>
                <a:gd name="connsiteX23" fmla="*/ 361528 w 509014"/>
                <a:gd name="connsiteY23" fmla="*/ 187436 h 669865"/>
                <a:gd name="connsiteX24" fmla="*/ 481224 w 509014"/>
                <a:gd name="connsiteY24" fmla="*/ 187436 h 669865"/>
                <a:gd name="connsiteX25" fmla="*/ 482379 w 509014"/>
                <a:gd name="connsiteY25" fmla="*/ 196479 h 669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09014" h="669865">
                  <a:moveTo>
                    <a:pt x="358514" y="19342"/>
                  </a:moveTo>
                  <a:cubicBezTo>
                    <a:pt x="346069" y="6916"/>
                    <a:pt x="329189" y="-44"/>
                    <a:pt x="311602" y="0"/>
                  </a:cubicBezTo>
                  <a:lnTo>
                    <a:pt x="39949" y="0"/>
                  </a:lnTo>
                  <a:cubicBezTo>
                    <a:pt x="17897" y="28"/>
                    <a:pt x="28" y="17897"/>
                    <a:pt x="0" y="39949"/>
                  </a:cubicBezTo>
                  <a:lnTo>
                    <a:pt x="0" y="629866"/>
                  </a:lnTo>
                  <a:cubicBezTo>
                    <a:pt x="0" y="651937"/>
                    <a:pt x="17878" y="669837"/>
                    <a:pt x="39949" y="669865"/>
                  </a:cubicBezTo>
                  <a:lnTo>
                    <a:pt x="469066" y="669865"/>
                  </a:lnTo>
                  <a:cubicBezTo>
                    <a:pt x="491118" y="669837"/>
                    <a:pt x="508987" y="651968"/>
                    <a:pt x="509015" y="629916"/>
                  </a:cubicBezTo>
                  <a:lnTo>
                    <a:pt x="509015" y="196479"/>
                  </a:lnTo>
                  <a:cubicBezTo>
                    <a:pt x="508958" y="178756"/>
                    <a:pt x="501885" y="161776"/>
                    <a:pt x="489342" y="149255"/>
                  </a:cubicBezTo>
                  <a:close/>
                  <a:moveTo>
                    <a:pt x="463198" y="160800"/>
                  </a:moveTo>
                  <a:lnTo>
                    <a:pt x="361538" y="160800"/>
                  </a:lnTo>
                  <a:cubicBezTo>
                    <a:pt x="354179" y="160805"/>
                    <a:pt x="348206" y="154847"/>
                    <a:pt x="348195" y="147487"/>
                  </a:cubicBezTo>
                  <a:lnTo>
                    <a:pt x="348195" y="46651"/>
                  </a:lnTo>
                  <a:close/>
                  <a:moveTo>
                    <a:pt x="482379" y="629866"/>
                  </a:moveTo>
                  <a:cubicBezTo>
                    <a:pt x="482368" y="637214"/>
                    <a:pt x="476414" y="643168"/>
                    <a:pt x="469066" y="643179"/>
                  </a:cubicBezTo>
                  <a:lnTo>
                    <a:pt x="39949" y="643179"/>
                  </a:lnTo>
                  <a:cubicBezTo>
                    <a:pt x="32617" y="643146"/>
                    <a:pt x="26687" y="637198"/>
                    <a:pt x="26676" y="629866"/>
                  </a:cubicBezTo>
                  <a:lnTo>
                    <a:pt x="26676" y="39959"/>
                  </a:lnTo>
                  <a:cubicBezTo>
                    <a:pt x="26687" y="32611"/>
                    <a:pt x="32641" y="26657"/>
                    <a:pt x="39989" y="26646"/>
                  </a:cubicBezTo>
                  <a:lnTo>
                    <a:pt x="311602" y="26646"/>
                  </a:lnTo>
                  <a:cubicBezTo>
                    <a:pt x="314975" y="26695"/>
                    <a:pt x="318327" y="27171"/>
                    <a:pt x="321579" y="28063"/>
                  </a:cubicBezTo>
                  <a:lnTo>
                    <a:pt x="321579" y="147487"/>
                  </a:lnTo>
                  <a:cubicBezTo>
                    <a:pt x="321607" y="169539"/>
                    <a:pt x="339476" y="187408"/>
                    <a:pt x="361528" y="187436"/>
                  </a:cubicBezTo>
                  <a:lnTo>
                    <a:pt x="481224" y="187436"/>
                  </a:lnTo>
                  <a:cubicBezTo>
                    <a:pt x="481957" y="190395"/>
                    <a:pt x="482345" y="193430"/>
                    <a:pt x="482379" y="196479"/>
                  </a:cubicBezTo>
                  <a:close/>
                </a:path>
              </a:pathLst>
            </a:custGeom>
            <a:grpFill/>
            <a:ln w="100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1" name="任意多边形: 形状 60">
              <a:extLst>
                <a:ext uri="{FF2B5EF4-FFF2-40B4-BE49-F238E27FC236}">
                  <a16:creationId xmlns:a16="http://schemas.microsoft.com/office/drawing/2014/main" id="{BB14ADFF-C44F-41B5-AF2F-0014D444ED55}"/>
                </a:ext>
              </a:extLst>
            </p:cNvPr>
            <p:cNvSpPr/>
            <p:nvPr/>
          </p:nvSpPr>
          <p:spPr>
            <a:xfrm>
              <a:off x="3305275" y="2032693"/>
              <a:ext cx="509014" cy="669824"/>
            </a:xfrm>
            <a:custGeom>
              <a:avLst/>
              <a:gdLst>
                <a:gd name="connsiteX0" fmla="*/ 463540 w 509014"/>
                <a:gd name="connsiteY0" fmla="*/ 0 h 669824"/>
                <a:gd name="connsiteX1" fmla="*/ 45475 w 509014"/>
                <a:gd name="connsiteY1" fmla="*/ 0 h 669824"/>
                <a:gd name="connsiteX2" fmla="*/ 0 w 509014"/>
                <a:gd name="connsiteY2" fmla="*/ 45475 h 669824"/>
                <a:gd name="connsiteX3" fmla="*/ 26666 w 509014"/>
                <a:gd name="connsiteY3" fmla="*/ 45475 h 669824"/>
                <a:gd name="connsiteX4" fmla="*/ 45515 w 509014"/>
                <a:gd name="connsiteY4" fmla="*/ 26626 h 669824"/>
                <a:gd name="connsiteX5" fmla="*/ 463540 w 509014"/>
                <a:gd name="connsiteY5" fmla="*/ 26626 h 669824"/>
                <a:gd name="connsiteX6" fmla="*/ 482389 w 509014"/>
                <a:gd name="connsiteY6" fmla="*/ 45475 h 669824"/>
                <a:gd name="connsiteX7" fmla="*/ 482389 w 509014"/>
                <a:gd name="connsiteY7" fmla="*/ 624340 h 669824"/>
                <a:gd name="connsiteX8" fmla="*/ 463540 w 509014"/>
                <a:gd name="connsiteY8" fmla="*/ 643189 h 669824"/>
                <a:gd name="connsiteX9" fmla="*/ 463540 w 509014"/>
                <a:gd name="connsiteY9" fmla="*/ 669825 h 669824"/>
                <a:gd name="connsiteX10" fmla="*/ 509015 w 509014"/>
                <a:gd name="connsiteY10" fmla="*/ 624350 h 669824"/>
                <a:gd name="connsiteX11" fmla="*/ 509015 w 509014"/>
                <a:gd name="connsiteY11" fmla="*/ 45485 h 669824"/>
                <a:gd name="connsiteX12" fmla="*/ 463540 w 509014"/>
                <a:gd name="connsiteY12" fmla="*/ 0 h 669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9014" h="669824">
                  <a:moveTo>
                    <a:pt x="463540" y="0"/>
                  </a:moveTo>
                  <a:lnTo>
                    <a:pt x="45475" y="0"/>
                  </a:lnTo>
                  <a:cubicBezTo>
                    <a:pt x="20371" y="28"/>
                    <a:pt x="28" y="20371"/>
                    <a:pt x="0" y="45475"/>
                  </a:cubicBezTo>
                  <a:lnTo>
                    <a:pt x="26666" y="45475"/>
                  </a:lnTo>
                  <a:cubicBezTo>
                    <a:pt x="26677" y="35069"/>
                    <a:pt x="35110" y="26637"/>
                    <a:pt x="45515" y="26626"/>
                  </a:cubicBezTo>
                  <a:lnTo>
                    <a:pt x="463540" y="26626"/>
                  </a:lnTo>
                  <a:cubicBezTo>
                    <a:pt x="473946" y="26637"/>
                    <a:pt x="482378" y="35069"/>
                    <a:pt x="482389" y="45475"/>
                  </a:cubicBezTo>
                  <a:lnTo>
                    <a:pt x="482389" y="624340"/>
                  </a:lnTo>
                  <a:cubicBezTo>
                    <a:pt x="482378" y="634745"/>
                    <a:pt x="473946" y="643178"/>
                    <a:pt x="463540" y="643189"/>
                  </a:cubicBezTo>
                  <a:lnTo>
                    <a:pt x="463540" y="669825"/>
                  </a:lnTo>
                  <a:cubicBezTo>
                    <a:pt x="488641" y="669791"/>
                    <a:pt x="508982" y="649451"/>
                    <a:pt x="509015" y="624350"/>
                  </a:cubicBezTo>
                  <a:lnTo>
                    <a:pt x="509015" y="45485"/>
                  </a:lnTo>
                  <a:cubicBezTo>
                    <a:pt x="508993" y="20377"/>
                    <a:pt x="488648" y="28"/>
                    <a:pt x="463540" y="0"/>
                  </a:cubicBezTo>
                  <a:close/>
                </a:path>
              </a:pathLst>
            </a:custGeom>
            <a:grpFill/>
            <a:ln w="100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2" name="任意多边形: 形状 61">
              <a:extLst>
                <a:ext uri="{FF2B5EF4-FFF2-40B4-BE49-F238E27FC236}">
                  <a16:creationId xmlns:a16="http://schemas.microsoft.com/office/drawing/2014/main" id="{E23E2B05-82D8-429F-B6C9-7B2A6B007074}"/>
                </a:ext>
              </a:extLst>
            </p:cNvPr>
            <p:cNvSpPr/>
            <p:nvPr/>
          </p:nvSpPr>
          <p:spPr>
            <a:xfrm>
              <a:off x="3313313" y="2249769"/>
              <a:ext cx="356363" cy="364451"/>
            </a:xfrm>
            <a:custGeom>
              <a:avLst/>
              <a:gdLst>
                <a:gd name="connsiteX0" fmla="*/ 0 w 356363"/>
                <a:gd name="connsiteY0" fmla="*/ 0 h 364451"/>
                <a:gd name="connsiteX1" fmla="*/ 203501 w 356363"/>
                <a:gd name="connsiteY1" fmla="*/ 0 h 364451"/>
                <a:gd name="connsiteX2" fmla="*/ 203501 w 356363"/>
                <a:gd name="connsiteY2" fmla="*/ 26636 h 364451"/>
                <a:gd name="connsiteX3" fmla="*/ 0 w 356363"/>
                <a:gd name="connsiteY3" fmla="*/ 26636 h 364451"/>
                <a:gd name="connsiteX4" fmla="*/ 0 w 356363"/>
                <a:gd name="connsiteY4" fmla="*/ 112612 h 364451"/>
                <a:gd name="connsiteX5" fmla="*/ 356364 w 356363"/>
                <a:gd name="connsiteY5" fmla="*/ 112612 h 364451"/>
                <a:gd name="connsiteX6" fmla="*/ 356364 w 356363"/>
                <a:gd name="connsiteY6" fmla="*/ 139248 h 364451"/>
                <a:gd name="connsiteX7" fmla="*/ 0 w 356363"/>
                <a:gd name="connsiteY7" fmla="*/ 139248 h 364451"/>
                <a:gd name="connsiteX8" fmla="*/ 0 w 356363"/>
                <a:gd name="connsiteY8" fmla="*/ 225224 h 364451"/>
                <a:gd name="connsiteX9" fmla="*/ 356364 w 356363"/>
                <a:gd name="connsiteY9" fmla="*/ 225224 h 364451"/>
                <a:gd name="connsiteX10" fmla="*/ 356364 w 356363"/>
                <a:gd name="connsiteY10" fmla="*/ 251860 h 364451"/>
                <a:gd name="connsiteX11" fmla="*/ 0 w 356363"/>
                <a:gd name="connsiteY11" fmla="*/ 251860 h 364451"/>
                <a:gd name="connsiteX12" fmla="*/ 0 w 356363"/>
                <a:gd name="connsiteY12" fmla="*/ 337816 h 364451"/>
                <a:gd name="connsiteX13" fmla="*/ 356364 w 356363"/>
                <a:gd name="connsiteY13" fmla="*/ 337816 h 364451"/>
                <a:gd name="connsiteX14" fmla="*/ 356364 w 356363"/>
                <a:gd name="connsiteY14" fmla="*/ 364452 h 364451"/>
                <a:gd name="connsiteX15" fmla="*/ 0 w 356363"/>
                <a:gd name="connsiteY15" fmla="*/ 364452 h 364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56363" h="364451">
                  <a:moveTo>
                    <a:pt x="0" y="0"/>
                  </a:moveTo>
                  <a:lnTo>
                    <a:pt x="203501" y="0"/>
                  </a:lnTo>
                  <a:lnTo>
                    <a:pt x="203501" y="26636"/>
                  </a:lnTo>
                  <a:lnTo>
                    <a:pt x="0" y="26636"/>
                  </a:lnTo>
                  <a:close/>
                  <a:moveTo>
                    <a:pt x="0" y="112612"/>
                  </a:moveTo>
                  <a:lnTo>
                    <a:pt x="356364" y="112612"/>
                  </a:lnTo>
                  <a:lnTo>
                    <a:pt x="356364" y="139248"/>
                  </a:lnTo>
                  <a:lnTo>
                    <a:pt x="0" y="139248"/>
                  </a:lnTo>
                  <a:close/>
                  <a:moveTo>
                    <a:pt x="0" y="225224"/>
                  </a:moveTo>
                  <a:lnTo>
                    <a:pt x="356364" y="225224"/>
                  </a:lnTo>
                  <a:lnTo>
                    <a:pt x="356364" y="251860"/>
                  </a:lnTo>
                  <a:lnTo>
                    <a:pt x="0" y="251860"/>
                  </a:lnTo>
                  <a:close/>
                  <a:moveTo>
                    <a:pt x="0" y="337816"/>
                  </a:moveTo>
                  <a:lnTo>
                    <a:pt x="356364" y="337816"/>
                  </a:lnTo>
                  <a:lnTo>
                    <a:pt x="356364" y="364452"/>
                  </a:lnTo>
                  <a:lnTo>
                    <a:pt x="0" y="364452"/>
                  </a:lnTo>
                  <a:close/>
                </a:path>
              </a:pathLst>
            </a:custGeom>
            <a:grpFill/>
            <a:ln w="100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20" name="组合 19">
            <a:extLst>
              <a:ext uri="{FF2B5EF4-FFF2-40B4-BE49-F238E27FC236}">
                <a16:creationId xmlns:a16="http://schemas.microsoft.com/office/drawing/2014/main" id="{E8C35AB1-8251-4533-A5EA-F7379D9E30FE}"/>
              </a:ext>
            </a:extLst>
          </p:cNvPr>
          <p:cNvGrpSpPr/>
          <p:nvPr/>
        </p:nvGrpSpPr>
        <p:grpSpPr>
          <a:xfrm>
            <a:off x="7049685" y="1420019"/>
            <a:ext cx="965813" cy="965813"/>
            <a:chOff x="3789802" y="2401676"/>
            <a:chExt cx="1399144" cy="1399144"/>
          </a:xfrm>
        </p:grpSpPr>
        <p:sp>
          <p:nvSpPr>
            <p:cNvPr id="21" name="矩形: 圆角 20">
              <a:extLst>
                <a:ext uri="{FF2B5EF4-FFF2-40B4-BE49-F238E27FC236}">
                  <a16:creationId xmlns:a16="http://schemas.microsoft.com/office/drawing/2014/main" id="{1B30464F-144E-4F65-B877-252EF778BBAD}"/>
                </a:ext>
              </a:extLst>
            </p:cNvPr>
            <p:cNvSpPr/>
            <p:nvPr/>
          </p:nvSpPr>
          <p:spPr>
            <a:xfrm>
              <a:off x="3789802" y="2401676"/>
              <a:ext cx="1399144" cy="1399144"/>
            </a:xfrm>
            <a:prstGeom prst="roundRect">
              <a:avLst>
                <a:gd name="adj" fmla="val 50000"/>
              </a:avLst>
            </a:prstGeom>
            <a:solidFill>
              <a:schemeClr val="accent4"/>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圆角 21">
              <a:extLst>
                <a:ext uri="{FF2B5EF4-FFF2-40B4-BE49-F238E27FC236}">
                  <a16:creationId xmlns:a16="http://schemas.microsoft.com/office/drawing/2014/main" id="{EB700758-6176-4659-AB9F-C94E703E8734}"/>
                </a:ext>
              </a:extLst>
            </p:cNvPr>
            <p:cNvSpPr/>
            <p:nvPr/>
          </p:nvSpPr>
          <p:spPr>
            <a:xfrm>
              <a:off x="4010140" y="2622014"/>
              <a:ext cx="958467" cy="958467"/>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6" name="文本框 45">
            <a:extLst>
              <a:ext uri="{FF2B5EF4-FFF2-40B4-BE49-F238E27FC236}">
                <a16:creationId xmlns:a16="http://schemas.microsoft.com/office/drawing/2014/main" id="{FFA22F28-FFF9-44D3-AEB6-9D15C8A88A92}"/>
              </a:ext>
            </a:extLst>
          </p:cNvPr>
          <p:cNvSpPr txBox="1"/>
          <p:nvPr/>
        </p:nvSpPr>
        <p:spPr>
          <a:xfrm>
            <a:off x="6379099" y="2819753"/>
            <a:ext cx="2306985" cy="400110"/>
          </a:xfrm>
          <a:prstGeom prst="rect">
            <a:avLst/>
          </a:prstGeom>
          <a:noFill/>
        </p:spPr>
        <p:txBody>
          <a:bodyPr wrap="square" rtlCol="0">
            <a:spAutoFit/>
          </a:bodyPr>
          <a:lstStyle/>
          <a:p>
            <a:pPr algn="ctr"/>
            <a:r>
              <a:rPr lang="en-US" altLang="zh-CN" sz="2000" dirty="0">
                <a:latin typeface="+mj-lt"/>
              </a:rPr>
              <a:t>YO</a:t>
            </a:r>
            <a:r>
              <a:rPr lang="en-US" altLang="zh-CN" sz="2000" dirty="0">
                <a:solidFill>
                  <a:schemeClr val="accent4"/>
                </a:solidFill>
                <a:latin typeface="+mj-lt"/>
              </a:rPr>
              <a:t>U</a:t>
            </a:r>
            <a:r>
              <a:rPr lang="en-US" altLang="zh-CN" sz="2000" dirty="0">
                <a:latin typeface="+mj-lt"/>
              </a:rPr>
              <a:t>R  TITLE </a:t>
            </a:r>
            <a:endParaRPr lang="zh-CN" altLang="en-US" sz="2000" dirty="0">
              <a:latin typeface="+mj-lt"/>
            </a:endParaRPr>
          </a:p>
        </p:txBody>
      </p:sp>
      <p:sp>
        <p:nvSpPr>
          <p:cNvPr id="47" name="文本框 46">
            <a:extLst>
              <a:ext uri="{FF2B5EF4-FFF2-40B4-BE49-F238E27FC236}">
                <a16:creationId xmlns:a16="http://schemas.microsoft.com/office/drawing/2014/main" id="{C09EB486-BB33-4AA0-8E82-DBDCAC307762}"/>
              </a:ext>
            </a:extLst>
          </p:cNvPr>
          <p:cNvSpPr txBox="1"/>
          <p:nvPr/>
        </p:nvSpPr>
        <p:spPr>
          <a:xfrm>
            <a:off x="6517836" y="3262085"/>
            <a:ext cx="2029511" cy="1411220"/>
          </a:xfrm>
          <a:prstGeom prst="rect">
            <a:avLst/>
          </a:prstGeom>
          <a:noFill/>
        </p:spPr>
        <p:txBody>
          <a:bodyPr wrap="square" rtlCol="0">
            <a:spAutoFit/>
          </a:bodyPr>
          <a:lstStyle/>
          <a:p>
            <a:pPr>
              <a:lnSpc>
                <a:spcPct val="120000"/>
              </a:lnSpc>
            </a:pPr>
            <a:r>
              <a:rPr lang="en-US" altLang="zh-CN" sz="1200" dirty="0"/>
              <a:t>This is where the text is written. Please write down your ideas in concise way. This is where the text is written. Please write down your ideas in concise way. </a:t>
            </a:r>
            <a:endParaRPr lang="zh-CN" altLang="en-US" sz="1200" dirty="0"/>
          </a:p>
        </p:txBody>
      </p:sp>
      <p:grpSp>
        <p:nvGrpSpPr>
          <p:cNvPr id="53" name="图形 28">
            <a:extLst>
              <a:ext uri="{FF2B5EF4-FFF2-40B4-BE49-F238E27FC236}">
                <a16:creationId xmlns:a16="http://schemas.microsoft.com/office/drawing/2014/main" id="{A4AC403B-5DCB-4AE7-9CE4-D0E14232DFD6}"/>
              </a:ext>
            </a:extLst>
          </p:cNvPr>
          <p:cNvGrpSpPr/>
          <p:nvPr/>
        </p:nvGrpSpPr>
        <p:grpSpPr>
          <a:xfrm>
            <a:off x="7383108" y="1705630"/>
            <a:ext cx="298967" cy="394591"/>
            <a:chOff x="3220314" y="3006835"/>
            <a:chExt cx="603169" cy="796092"/>
          </a:xfrm>
          <a:solidFill>
            <a:schemeClr val="bg1"/>
          </a:solidFill>
        </p:grpSpPr>
        <p:sp>
          <p:nvSpPr>
            <p:cNvPr id="57" name="任意多边形: 形状 56">
              <a:extLst>
                <a:ext uri="{FF2B5EF4-FFF2-40B4-BE49-F238E27FC236}">
                  <a16:creationId xmlns:a16="http://schemas.microsoft.com/office/drawing/2014/main" id="{4D9B24C1-0DD5-4A0C-9A8F-99BF66B70EEE}"/>
                </a:ext>
              </a:extLst>
            </p:cNvPr>
            <p:cNvSpPr/>
            <p:nvPr/>
          </p:nvSpPr>
          <p:spPr>
            <a:xfrm>
              <a:off x="3220314" y="3478856"/>
              <a:ext cx="603169" cy="324071"/>
            </a:xfrm>
            <a:custGeom>
              <a:avLst/>
              <a:gdLst>
                <a:gd name="connsiteX0" fmla="*/ 560086 w 603169"/>
                <a:gd name="connsiteY0" fmla="*/ 0 h 324071"/>
                <a:gd name="connsiteX1" fmla="*/ 409294 w 603169"/>
                <a:gd name="connsiteY1" fmla="*/ 0 h 324071"/>
                <a:gd name="connsiteX2" fmla="*/ 409294 w 603169"/>
                <a:gd name="connsiteY2" fmla="*/ 28716 h 324071"/>
                <a:gd name="connsiteX3" fmla="*/ 560086 w 603169"/>
                <a:gd name="connsiteY3" fmla="*/ 28716 h 324071"/>
                <a:gd name="connsiteX4" fmla="*/ 574444 w 603169"/>
                <a:gd name="connsiteY4" fmla="*/ 38964 h 324071"/>
                <a:gd name="connsiteX5" fmla="*/ 574444 w 603169"/>
                <a:gd name="connsiteY5" fmla="*/ 184652 h 324071"/>
                <a:gd name="connsiteX6" fmla="*/ 28726 w 603169"/>
                <a:gd name="connsiteY6" fmla="*/ 184652 h 324071"/>
                <a:gd name="connsiteX7" fmla="*/ 28726 w 603169"/>
                <a:gd name="connsiteY7" fmla="*/ 38964 h 324071"/>
                <a:gd name="connsiteX8" fmla="*/ 43084 w 603169"/>
                <a:gd name="connsiteY8" fmla="*/ 28716 h 324071"/>
                <a:gd name="connsiteX9" fmla="*/ 193876 w 603169"/>
                <a:gd name="connsiteY9" fmla="*/ 28716 h 324071"/>
                <a:gd name="connsiteX10" fmla="*/ 193876 w 603169"/>
                <a:gd name="connsiteY10" fmla="*/ 0 h 324071"/>
                <a:gd name="connsiteX11" fmla="*/ 43084 w 603169"/>
                <a:gd name="connsiteY11" fmla="*/ 0 h 324071"/>
                <a:gd name="connsiteX12" fmla="*/ 0 w 603169"/>
                <a:gd name="connsiteY12" fmla="*/ 38964 h 324071"/>
                <a:gd name="connsiteX13" fmla="*/ 0 w 603169"/>
                <a:gd name="connsiteY13" fmla="*/ 237904 h 324071"/>
                <a:gd name="connsiteX14" fmla="*/ 86167 w 603169"/>
                <a:gd name="connsiteY14" fmla="*/ 324071 h 324071"/>
                <a:gd name="connsiteX15" fmla="*/ 517003 w 603169"/>
                <a:gd name="connsiteY15" fmla="*/ 324071 h 324071"/>
                <a:gd name="connsiteX16" fmla="*/ 603170 w 603169"/>
                <a:gd name="connsiteY16" fmla="*/ 237904 h 324071"/>
                <a:gd name="connsiteX17" fmla="*/ 603170 w 603169"/>
                <a:gd name="connsiteY17" fmla="*/ 38964 h 324071"/>
                <a:gd name="connsiteX18" fmla="*/ 560086 w 603169"/>
                <a:gd name="connsiteY18" fmla="*/ 0 h 324071"/>
                <a:gd name="connsiteX19" fmla="*/ 574444 w 603169"/>
                <a:gd name="connsiteY19" fmla="*/ 237914 h 324071"/>
                <a:gd name="connsiteX20" fmla="*/ 517003 w 603169"/>
                <a:gd name="connsiteY20" fmla="*/ 295355 h 324071"/>
                <a:gd name="connsiteX21" fmla="*/ 86167 w 603169"/>
                <a:gd name="connsiteY21" fmla="*/ 295355 h 324071"/>
                <a:gd name="connsiteX22" fmla="*/ 28726 w 603169"/>
                <a:gd name="connsiteY22" fmla="*/ 237914 h 324071"/>
                <a:gd name="connsiteX23" fmla="*/ 28726 w 603169"/>
                <a:gd name="connsiteY23" fmla="*/ 213388 h 324071"/>
                <a:gd name="connsiteX24" fmla="*/ 574444 w 603169"/>
                <a:gd name="connsiteY24" fmla="*/ 213388 h 324071"/>
                <a:gd name="connsiteX25" fmla="*/ 574444 w 603169"/>
                <a:gd name="connsiteY25" fmla="*/ 237884 h 324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03169" h="324071">
                  <a:moveTo>
                    <a:pt x="560086" y="0"/>
                  </a:moveTo>
                  <a:lnTo>
                    <a:pt x="409294" y="0"/>
                  </a:lnTo>
                  <a:lnTo>
                    <a:pt x="409294" y="28716"/>
                  </a:lnTo>
                  <a:lnTo>
                    <a:pt x="560086" y="28716"/>
                  </a:lnTo>
                  <a:cubicBezTo>
                    <a:pt x="567873" y="28716"/>
                    <a:pt x="574444" y="33418"/>
                    <a:pt x="574444" y="38964"/>
                  </a:cubicBezTo>
                  <a:lnTo>
                    <a:pt x="574444" y="184652"/>
                  </a:lnTo>
                  <a:lnTo>
                    <a:pt x="28726" y="184652"/>
                  </a:lnTo>
                  <a:lnTo>
                    <a:pt x="28726" y="38964"/>
                  </a:lnTo>
                  <a:cubicBezTo>
                    <a:pt x="28726" y="33408"/>
                    <a:pt x="35307" y="28716"/>
                    <a:pt x="43084" y="28716"/>
                  </a:cubicBezTo>
                  <a:lnTo>
                    <a:pt x="193876" y="28716"/>
                  </a:lnTo>
                  <a:lnTo>
                    <a:pt x="193876" y="0"/>
                  </a:lnTo>
                  <a:lnTo>
                    <a:pt x="43084" y="0"/>
                  </a:lnTo>
                  <a:cubicBezTo>
                    <a:pt x="19321" y="0"/>
                    <a:pt x="0" y="17483"/>
                    <a:pt x="0" y="38964"/>
                  </a:cubicBezTo>
                  <a:lnTo>
                    <a:pt x="0" y="237904"/>
                  </a:lnTo>
                  <a:cubicBezTo>
                    <a:pt x="50" y="285472"/>
                    <a:pt x="38599" y="324021"/>
                    <a:pt x="86167" y="324071"/>
                  </a:cubicBezTo>
                  <a:lnTo>
                    <a:pt x="517003" y="324071"/>
                  </a:lnTo>
                  <a:cubicBezTo>
                    <a:pt x="564571" y="324021"/>
                    <a:pt x="603120" y="285472"/>
                    <a:pt x="603170" y="237904"/>
                  </a:cubicBezTo>
                  <a:lnTo>
                    <a:pt x="603170" y="38964"/>
                  </a:lnTo>
                  <a:cubicBezTo>
                    <a:pt x="603160" y="17463"/>
                    <a:pt x="583859" y="0"/>
                    <a:pt x="560086" y="0"/>
                  </a:cubicBezTo>
                  <a:close/>
                  <a:moveTo>
                    <a:pt x="574444" y="237914"/>
                  </a:moveTo>
                  <a:cubicBezTo>
                    <a:pt x="574411" y="269624"/>
                    <a:pt x="548713" y="295322"/>
                    <a:pt x="517003" y="295355"/>
                  </a:cubicBezTo>
                  <a:lnTo>
                    <a:pt x="86167" y="295355"/>
                  </a:lnTo>
                  <a:cubicBezTo>
                    <a:pt x="54457" y="295322"/>
                    <a:pt x="28759" y="269624"/>
                    <a:pt x="28726" y="237914"/>
                  </a:cubicBezTo>
                  <a:lnTo>
                    <a:pt x="28726" y="213388"/>
                  </a:lnTo>
                  <a:lnTo>
                    <a:pt x="574444" y="213388"/>
                  </a:lnTo>
                  <a:lnTo>
                    <a:pt x="574444" y="237884"/>
                  </a:lnTo>
                  <a:close/>
                </a:path>
              </a:pathLst>
            </a:custGeom>
            <a:grpFill/>
            <a:ln w="100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8" name="任意多边形: 形状 57">
              <a:extLst>
                <a:ext uri="{FF2B5EF4-FFF2-40B4-BE49-F238E27FC236}">
                  <a16:creationId xmlns:a16="http://schemas.microsoft.com/office/drawing/2014/main" id="{7ECEEB2B-AF5E-431F-8E77-D2DA7107D76E}"/>
                </a:ext>
              </a:extLst>
            </p:cNvPr>
            <p:cNvSpPr/>
            <p:nvPr/>
          </p:nvSpPr>
          <p:spPr>
            <a:xfrm>
              <a:off x="3322627" y="3006835"/>
              <a:ext cx="398522" cy="599271"/>
            </a:xfrm>
            <a:custGeom>
              <a:avLst/>
              <a:gdLst>
                <a:gd name="connsiteX0" fmla="*/ 192007 w 398522"/>
                <a:gd name="connsiteY0" fmla="*/ 598327 h 599271"/>
                <a:gd name="connsiteX1" fmla="*/ 199282 w 398522"/>
                <a:gd name="connsiteY1" fmla="*/ 599271 h 599271"/>
                <a:gd name="connsiteX2" fmla="*/ 213800 w 398522"/>
                <a:gd name="connsiteY2" fmla="*/ 595252 h 599271"/>
                <a:gd name="connsiteX3" fmla="*/ 224028 w 398522"/>
                <a:gd name="connsiteY3" fmla="*/ 585014 h 599271"/>
                <a:gd name="connsiteX4" fmla="*/ 398523 w 398522"/>
                <a:gd name="connsiteY4" fmla="*/ 199261 h 599271"/>
                <a:gd name="connsiteX5" fmla="*/ 199261 w 398522"/>
                <a:gd name="connsiteY5" fmla="*/ 0 h 599271"/>
                <a:gd name="connsiteX6" fmla="*/ 0 w 398522"/>
                <a:gd name="connsiteY6" fmla="*/ 199261 h 599271"/>
                <a:gd name="connsiteX7" fmla="*/ 174454 w 398522"/>
                <a:gd name="connsiteY7" fmla="*/ 585084 h 599271"/>
                <a:gd name="connsiteX8" fmla="*/ 192007 w 398522"/>
                <a:gd name="connsiteY8" fmla="*/ 598327 h 599271"/>
                <a:gd name="connsiteX9" fmla="*/ 199271 w 398522"/>
                <a:gd name="connsiteY9" fmla="*/ 28746 h 599271"/>
                <a:gd name="connsiteX10" fmla="*/ 369807 w 398522"/>
                <a:gd name="connsiteY10" fmla="*/ 199282 h 599271"/>
                <a:gd name="connsiteX11" fmla="*/ 199251 w 398522"/>
                <a:gd name="connsiteY11" fmla="*/ 570536 h 599271"/>
                <a:gd name="connsiteX12" fmla="*/ 28746 w 398522"/>
                <a:gd name="connsiteY12" fmla="*/ 199282 h 599271"/>
                <a:gd name="connsiteX13" fmla="*/ 199271 w 398522"/>
                <a:gd name="connsiteY13" fmla="*/ 28746 h 599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98522" h="599271">
                  <a:moveTo>
                    <a:pt x="192007" y="598327"/>
                  </a:moveTo>
                  <a:cubicBezTo>
                    <a:pt x="194383" y="598945"/>
                    <a:pt x="196827" y="599262"/>
                    <a:pt x="199282" y="599271"/>
                  </a:cubicBezTo>
                  <a:cubicBezTo>
                    <a:pt x="204393" y="599254"/>
                    <a:pt x="209407" y="597866"/>
                    <a:pt x="213800" y="595252"/>
                  </a:cubicBezTo>
                  <a:cubicBezTo>
                    <a:pt x="218023" y="592763"/>
                    <a:pt x="221543" y="589239"/>
                    <a:pt x="224028" y="585014"/>
                  </a:cubicBezTo>
                  <a:cubicBezTo>
                    <a:pt x="341443" y="384065"/>
                    <a:pt x="398523" y="257909"/>
                    <a:pt x="398523" y="199261"/>
                  </a:cubicBezTo>
                  <a:cubicBezTo>
                    <a:pt x="398523" y="89392"/>
                    <a:pt x="309100" y="0"/>
                    <a:pt x="199261" y="0"/>
                  </a:cubicBezTo>
                  <a:cubicBezTo>
                    <a:pt x="89422" y="0"/>
                    <a:pt x="0" y="89422"/>
                    <a:pt x="0" y="199261"/>
                  </a:cubicBezTo>
                  <a:cubicBezTo>
                    <a:pt x="0" y="258853"/>
                    <a:pt x="57070" y="385049"/>
                    <a:pt x="174454" y="585084"/>
                  </a:cubicBezTo>
                  <a:cubicBezTo>
                    <a:pt x="178303" y="591665"/>
                    <a:pt x="184623" y="596433"/>
                    <a:pt x="192007" y="598327"/>
                  </a:cubicBezTo>
                  <a:close/>
                  <a:moveTo>
                    <a:pt x="199271" y="28746"/>
                  </a:moveTo>
                  <a:cubicBezTo>
                    <a:pt x="293306" y="28746"/>
                    <a:pt x="369807" y="105247"/>
                    <a:pt x="369807" y="199282"/>
                  </a:cubicBezTo>
                  <a:cubicBezTo>
                    <a:pt x="369807" y="251960"/>
                    <a:pt x="312416" y="376861"/>
                    <a:pt x="199251" y="570536"/>
                  </a:cubicBezTo>
                  <a:cubicBezTo>
                    <a:pt x="86107" y="377775"/>
                    <a:pt x="28746" y="252875"/>
                    <a:pt x="28746" y="199282"/>
                  </a:cubicBezTo>
                  <a:cubicBezTo>
                    <a:pt x="28736" y="105247"/>
                    <a:pt x="105237" y="28746"/>
                    <a:pt x="199271" y="28746"/>
                  </a:cubicBezTo>
                  <a:close/>
                </a:path>
              </a:pathLst>
            </a:custGeom>
            <a:grpFill/>
            <a:ln w="100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 name="任意多边形: 形状 58">
              <a:extLst>
                <a:ext uri="{FF2B5EF4-FFF2-40B4-BE49-F238E27FC236}">
                  <a16:creationId xmlns:a16="http://schemas.microsoft.com/office/drawing/2014/main" id="{1843C45E-64DB-4541-822A-CC956332DBCE}"/>
                </a:ext>
              </a:extLst>
            </p:cNvPr>
            <p:cNvSpPr/>
            <p:nvPr/>
          </p:nvSpPr>
          <p:spPr>
            <a:xfrm>
              <a:off x="3435732" y="3107380"/>
              <a:ext cx="172334" cy="172334"/>
            </a:xfrm>
            <a:custGeom>
              <a:avLst/>
              <a:gdLst>
                <a:gd name="connsiteX0" fmla="*/ 172334 w 172334"/>
                <a:gd name="connsiteY0" fmla="*/ 86167 h 172334"/>
                <a:gd name="connsiteX1" fmla="*/ 86167 w 172334"/>
                <a:gd name="connsiteY1" fmla="*/ 0 h 172334"/>
                <a:gd name="connsiteX2" fmla="*/ 0 w 172334"/>
                <a:gd name="connsiteY2" fmla="*/ 86167 h 172334"/>
                <a:gd name="connsiteX3" fmla="*/ 86167 w 172334"/>
                <a:gd name="connsiteY3" fmla="*/ 172334 h 172334"/>
                <a:gd name="connsiteX4" fmla="*/ 172334 w 172334"/>
                <a:gd name="connsiteY4" fmla="*/ 86167 h 172334"/>
                <a:gd name="connsiteX5" fmla="*/ 28726 w 172334"/>
                <a:gd name="connsiteY5" fmla="*/ 86167 h 172334"/>
                <a:gd name="connsiteX6" fmla="*/ 86167 w 172334"/>
                <a:gd name="connsiteY6" fmla="*/ 28726 h 172334"/>
                <a:gd name="connsiteX7" fmla="*/ 143609 w 172334"/>
                <a:gd name="connsiteY7" fmla="*/ 86167 h 172334"/>
                <a:gd name="connsiteX8" fmla="*/ 86167 w 172334"/>
                <a:gd name="connsiteY8" fmla="*/ 143609 h 172334"/>
                <a:gd name="connsiteX9" fmla="*/ 28726 w 172334"/>
                <a:gd name="connsiteY9" fmla="*/ 86167 h 172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334" h="172334">
                  <a:moveTo>
                    <a:pt x="172334" y="86167"/>
                  </a:moveTo>
                  <a:cubicBezTo>
                    <a:pt x="172334" y="38578"/>
                    <a:pt x="133756" y="0"/>
                    <a:pt x="86167" y="0"/>
                  </a:cubicBezTo>
                  <a:cubicBezTo>
                    <a:pt x="38578" y="0"/>
                    <a:pt x="0" y="38578"/>
                    <a:pt x="0" y="86167"/>
                  </a:cubicBezTo>
                  <a:cubicBezTo>
                    <a:pt x="0" y="133756"/>
                    <a:pt x="38578" y="172334"/>
                    <a:pt x="86167" y="172334"/>
                  </a:cubicBezTo>
                  <a:cubicBezTo>
                    <a:pt x="133735" y="172284"/>
                    <a:pt x="172284" y="133735"/>
                    <a:pt x="172334" y="86167"/>
                  </a:cubicBezTo>
                  <a:close/>
                  <a:moveTo>
                    <a:pt x="28726" y="86167"/>
                  </a:moveTo>
                  <a:cubicBezTo>
                    <a:pt x="28726" y="54443"/>
                    <a:pt x="54443" y="28726"/>
                    <a:pt x="86167" y="28726"/>
                  </a:cubicBezTo>
                  <a:cubicBezTo>
                    <a:pt x="117891" y="28726"/>
                    <a:pt x="143609" y="54443"/>
                    <a:pt x="143609" y="86167"/>
                  </a:cubicBezTo>
                  <a:cubicBezTo>
                    <a:pt x="143609" y="117891"/>
                    <a:pt x="117891" y="143609"/>
                    <a:pt x="86167" y="143609"/>
                  </a:cubicBezTo>
                  <a:cubicBezTo>
                    <a:pt x="54459" y="143570"/>
                    <a:pt x="28765" y="117875"/>
                    <a:pt x="28726" y="86167"/>
                  </a:cubicBezTo>
                  <a:close/>
                </a:path>
              </a:pathLst>
            </a:custGeom>
            <a:grpFill/>
            <a:ln w="100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7" name="组合 16">
            <a:extLst>
              <a:ext uri="{FF2B5EF4-FFF2-40B4-BE49-F238E27FC236}">
                <a16:creationId xmlns:a16="http://schemas.microsoft.com/office/drawing/2014/main" id="{F47080D1-CE57-47D6-A752-5154CA07F102}"/>
              </a:ext>
            </a:extLst>
          </p:cNvPr>
          <p:cNvGrpSpPr/>
          <p:nvPr/>
        </p:nvGrpSpPr>
        <p:grpSpPr>
          <a:xfrm>
            <a:off x="4166750" y="1420019"/>
            <a:ext cx="965813" cy="965813"/>
            <a:chOff x="3789802" y="2401676"/>
            <a:chExt cx="1399144" cy="1399144"/>
          </a:xfrm>
        </p:grpSpPr>
        <p:sp>
          <p:nvSpPr>
            <p:cNvPr id="18" name="矩形: 圆角 17">
              <a:extLst>
                <a:ext uri="{FF2B5EF4-FFF2-40B4-BE49-F238E27FC236}">
                  <a16:creationId xmlns:a16="http://schemas.microsoft.com/office/drawing/2014/main" id="{C759629E-80D5-45E1-9F5E-0C43E9A4E476}"/>
                </a:ext>
              </a:extLst>
            </p:cNvPr>
            <p:cNvSpPr/>
            <p:nvPr/>
          </p:nvSpPr>
          <p:spPr>
            <a:xfrm>
              <a:off x="3789802" y="2401676"/>
              <a:ext cx="1399144" cy="1399144"/>
            </a:xfrm>
            <a:prstGeom prst="roundRect">
              <a:avLst>
                <a:gd name="adj" fmla="val 50000"/>
              </a:avLst>
            </a:prstGeom>
            <a:solidFill>
              <a:schemeClr val="accent3"/>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矩形: 圆角 18">
              <a:extLst>
                <a:ext uri="{FF2B5EF4-FFF2-40B4-BE49-F238E27FC236}">
                  <a16:creationId xmlns:a16="http://schemas.microsoft.com/office/drawing/2014/main" id="{AE315A96-6574-4109-BE69-D9A68829C7FB}"/>
                </a:ext>
              </a:extLst>
            </p:cNvPr>
            <p:cNvSpPr/>
            <p:nvPr/>
          </p:nvSpPr>
          <p:spPr>
            <a:xfrm>
              <a:off x="4010140" y="2622014"/>
              <a:ext cx="958467" cy="958467"/>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a:extLst>
              <a:ext uri="{FF2B5EF4-FFF2-40B4-BE49-F238E27FC236}">
                <a16:creationId xmlns:a16="http://schemas.microsoft.com/office/drawing/2014/main" id="{8EB7E542-D39F-4930-8AF4-B811542DB4B3}"/>
              </a:ext>
            </a:extLst>
          </p:cNvPr>
          <p:cNvSpPr txBox="1"/>
          <p:nvPr/>
        </p:nvSpPr>
        <p:spPr>
          <a:xfrm>
            <a:off x="3496164" y="2819753"/>
            <a:ext cx="2306985" cy="400110"/>
          </a:xfrm>
          <a:prstGeom prst="rect">
            <a:avLst/>
          </a:prstGeom>
          <a:noFill/>
        </p:spPr>
        <p:txBody>
          <a:bodyPr wrap="square" rtlCol="0">
            <a:spAutoFit/>
          </a:bodyPr>
          <a:lstStyle/>
          <a:p>
            <a:pPr algn="ctr"/>
            <a:r>
              <a:rPr lang="en-US" altLang="zh-CN" sz="2000" dirty="0">
                <a:latin typeface="+mj-lt"/>
              </a:rPr>
              <a:t>YO</a:t>
            </a:r>
            <a:r>
              <a:rPr lang="en-US" altLang="zh-CN" sz="2000" dirty="0">
                <a:solidFill>
                  <a:schemeClr val="accent3"/>
                </a:solidFill>
                <a:latin typeface="+mj-lt"/>
              </a:rPr>
              <a:t>U</a:t>
            </a:r>
            <a:r>
              <a:rPr lang="en-US" altLang="zh-CN" sz="2000" dirty="0">
                <a:latin typeface="+mj-lt"/>
              </a:rPr>
              <a:t>R  TITLE </a:t>
            </a:r>
            <a:endParaRPr lang="zh-CN" altLang="en-US" sz="2000" dirty="0">
              <a:latin typeface="+mj-lt"/>
            </a:endParaRPr>
          </a:p>
        </p:txBody>
      </p:sp>
      <p:sp>
        <p:nvSpPr>
          <p:cNvPr id="44" name="文本框 43">
            <a:extLst>
              <a:ext uri="{FF2B5EF4-FFF2-40B4-BE49-F238E27FC236}">
                <a16:creationId xmlns:a16="http://schemas.microsoft.com/office/drawing/2014/main" id="{5E743FFE-D79C-4892-92DA-797272247BE9}"/>
              </a:ext>
            </a:extLst>
          </p:cNvPr>
          <p:cNvSpPr txBox="1"/>
          <p:nvPr/>
        </p:nvSpPr>
        <p:spPr>
          <a:xfrm>
            <a:off x="3634901" y="3262085"/>
            <a:ext cx="2029511" cy="1411220"/>
          </a:xfrm>
          <a:prstGeom prst="rect">
            <a:avLst/>
          </a:prstGeom>
          <a:noFill/>
        </p:spPr>
        <p:txBody>
          <a:bodyPr wrap="square" rtlCol="0">
            <a:spAutoFit/>
          </a:bodyPr>
          <a:lstStyle/>
          <a:p>
            <a:pPr>
              <a:lnSpc>
                <a:spcPct val="120000"/>
              </a:lnSpc>
            </a:pPr>
            <a:r>
              <a:rPr lang="en-US" altLang="zh-CN" sz="1200" dirty="0"/>
              <a:t>This is where the text is written. Please write down your ideas in concise way. This is where the text is written. Please write down your ideas in concise way. </a:t>
            </a:r>
            <a:endParaRPr lang="zh-CN" altLang="en-US" sz="1200" dirty="0"/>
          </a:p>
        </p:txBody>
      </p:sp>
      <p:grpSp>
        <p:nvGrpSpPr>
          <p:cNvPr id="54" name="图形 42">
            <a:extLst>
              <a:ext uri="{FF2B5EF4-FFF2-40B4-BE49-F238E27FC236}">
                <a16:creationId xmlns:a16="http://schemas.microsoft.com/office/drawing/2014/main" id="{803CFB93-793F-42EB-B0D7-464C761DF94E}"/>
              </a:ext>
            </a:extLst>
          </p:cNvPr>
          <p:cNvGrpSpPr/>
          <p:nvPr/>
        </p:nvGrpSpPr>
        <p:grpSpPr>
          <a:xfrm>
            <a:off x="4425008" y="1679109"/>
            <a:ext cx="449297" cy="447633"/>
            <a:chOff x="4095700" y="4006528"/>
            <a:chExt cx="906462" cy="903106"/>
          </a:xfrm>
          <a:solidFill>
            <a:schemeClr val="bg1"/>
          </a:solidFill>
        </p:grpSpPr>
        <p:sp>
          <p:nvSpPr>
            <p:cNvPr id="55" name="任意多边形: 形状 54">
              <a:extLst>
                <a:ext uri="{FF2B5EF4-FFF2-40B4-BE49-F238E27FC236}">
                  <a16:creationId xmlns:a16="http://schemas.microsoft.com/office/drawing/2014/main" id="{7E69C30C-69E6-40C0-B94B-8DA879560DA8}"/>
                </a:ext>
              </a:extLst>
            </p:cNvPr>
            <p:cNvSpPr/>
            <p:nvPr/>
          </p:nvSpPr>
          <p:spPr>
            <a:xfrm>
              <a:off x="4095700" y="4006528"/>
              <a:ext cx="906462" cy="903106"/>
            </a:xfrm>
            <a:custGeom>
              <a:avLst/>
              <a:gdLst>
                <a:gd name="connsiteX0" fmla="*/ 906463 w 906462"/>
                <a:gd name="connsiteY0" fmla="*/ 435166 h 903106"/>
                <a:gd name="connsiteX1" fmla="*/ 777725 w 906462"/>
                <a:gd name="connsiteY1" fmla="*/ 435166 h 903106"/>
                <a:gd name="connsiteX2" fmla="*/ 468895 w 906462"/>
                <a:gd name="connsiteY2" fmla="*/ 121574 h 903106"/>
                <a:gd name="connsiteX3" fmla="*/ 468895 w 906462"/>
                <a:gd name="connsiteY3" fmla="*/ 0 h 903106"/>
                <a:gd name="connsiteX4" fmla="*/ 437397 w 906462"/>
                <a:gd name="connsiteY4" fmla="*/ 0 h 903106"/>
                <a:gd name="connsiteX5" fmla="*/ 437397 w 906462"/>
                <a:gd name="connsiteY5" fmla="*/ 121534 h 903106"/>
                <a:gd name="connsiteX6" fmla="*/ 127754 w 906462"/>
                <a:gd name="connsiteY6" fmla="*/ 435166 h 903106"/>
                <a:gd name="connsiteX7" fmla="*/ 0 w 906462"/>
                <a:gd name="connsiteY7" fmla="*/ 435166 h 903106"/>
                <a:gd name="connsiteX8" fmla="*/ 0 w 906462"/>
                <a:gd name="connsiteY8" fmla="*/ 466675 h 903106"/>
                <a:gd name="connsiteX9" fmla="*/ 127683 w 906462"/>
                <a:gd name="connsiteY9" fmla="*/ 466675 h 903106"/>
                <a:gd name="connsiteX10" fmla="*/ 437397 w 906462"/>
                <a:gd name="connsiteY10" fmla="*/ 781623 h 903106"/>
                <a:gd name="connsiteX11" fmla="*/ 437397 w 906462"/>
                <a:gd name="connsiteY11" fmla="*/ 903107 h 903106"/>
                <a:gd name="connsiteX12" fmla="*/ 468905 w 906462"/>
                <a:gd name="connsiteY12" fmla="*/ 903107 h 903106"/>
                <a:gd name="connsiteX13" fmla="*/ 468905 w 906462"/>
                <a:gd name="connsiteY13" fmla="*/ 781533 h 903106"/>
                <a:gd name="connsiteX14" fmla="*/ 777805 w 906462"/>
                <a:gd name="connsiteY14" fmla="*/ 466625 h 903106"/>
                <a:gd name="connsiteX15" fmla="*/ 906463 w 906462"/>
                <a:gd name="connsiteY15" fmla="*/ 466625 h 903106"/>
                <a:gd name="connsiteX16" fmla="*/ 452749 w 906462"/>
                <a:gd name="connsiteY16" fmla="*/ 750898 h 903106"/>
                <a:gd name="connsiteX17" fmla="*/ 158439 w 906462"/>
                <a:gd name="connsiteY17" fmla="*/ 451574 h 903106"/>
                <a:gd name="connsiteX18" fmla="*/ 452749 w 906462"/>
                <a:gd name="connsiteY18" fmla="*/ 152249 h 903106"/>
                <a:gd name="connsiteX19" fmla="*/ 747039 w 906462"/>
                <a:gd name="connsiteY19" fmla="*/ 451574 h 903106"/>
                <a:gd name="connsiteX20" fmla="*/ 452749 w 906462"/>
                <a:gd name="connsiteY20" fmla="*/ 750898 h 903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06462" h="903106">
                  <a:moveTo>
                    <a:pt x="906463" y="435166"/>
                  </a:moveTo>
                  <a:lnTo>
                    <a:pt x="777725" y="435166"/>
                  </a:lnTo>
                  <a:cubicBezTo>
                    <a:pt x="769486" y="265856"/>
                    <a:pt x="635633" y="129934"/>
                    <a:pt x="468895" y="121574"/>
                  </a:cubicBezTo>
                  <a:lnTo>
                    <a:pt x="468895" y="0"/>
                  </a:lnTo>
                  <a:lnTo>
                    <a:pt x="437397" y="0"/>
                  </a:lnTo>
                  <a:lnTo>
                    <a:pt x="437397" y="121534"/>
                  </a:lnTo>
                  <a:cubicBezTo>
                    <a:pt x="270287" y="129502"/>
                    <a:pt x="135972" y="265585"/>
                    <a:pt x="127754" y="435166"/>
                  </a:cubicBezTo>
                  <a:lnTo>
                    <a:pt x="0" y="435166"/>
                  </a:lnTo>
                  <a:lnTo>
                    <a:pt x="0" y="466675"/>
                  </a:lnTo>
                  <a:lnTo>
                    <a:pt x="127683" y="466675"/>
                  </a:lnTo>
                  <a:cubicBezTo>
                    <a:pt x="135299" y="636869"/>
                    <a:pt x="269855" y="773635"/>
                    <a:pt x="437397" y="781623"/>
                  </a:cubicBezTo>
                  <a:lnTo>
                    <a:pt x="437397" y="903107"/>
                  </a:lnTo>
                  <a:lnTo>
                    <a:pt x="468905" y="903107"/>
                  </a:lnTo>
                  <a:lnTo>
                    <a:pt x="468905" y="781533"/>
                  </a:lnTo>
                  <a:cubicBezTo>
                    <a:pt x="636075" y="773153"/>
                    <a:pt x="770199" y="636548"/>
                    <a:pt x="777805" y="466625"/>
                  </a:cubicBezTo>
                  <a:lnTo>
                    <a:pt x="906463" y="466625"/>
                  </a:lnTo>
                  <a:close/>
                  <a:moveTo>
                    <a:pt x="452749" y="750898"/>
                  </a:moveTo>
                  <a:cubicBezTo>
                    <a:pt x="290462" y="750898"/>
                    <a:pt x="158439" y="616623"/>
                    <a:pt x="158439" y="451574"/>
                  </a:cubicBezTo>
                  <a:cubicBezTo>
                    <a:pt x="158439" y="286524"/>
                    <a:pt x="290462" y="152249"/>
                    <a:pt x="452749" y="152249"/>
                  </a:cubicBezTo>
                  <a:cubicBezTo>
                    <a:pt x="615036" y="152249"/>
                    <a:pt x="747039" y="286554"/>
                    <a:pt x="747039" y="451574"/>
                  </a:cubicBezTo>
                  <a:cubicBezTo>
                    <a:pt x="747039" y="616593"/>
                    <a:pt x="615016" y="750898"/>
                    <a:pt x="452749" y="750898"/>
                  </a:cubicBezTo>
                  <a:close/>
                </a:path>
              </a:pathLst>
            </a:custGeom>
            <a:grpFill/>
            <a:ln w="100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6" name="任意多边形: 形状 55">
              <a:extLst>
                <a:ext uri="{FF2B5EF4-FFF2-40B4-BE49-F238E27FC236}">
                  <a16:creationId xmlns:a16="http://schemas.microsoft.com/office/drawing/2014/main" id="{239B6F4A-DDCA-4889-82DD-91F482D164EC}"/>
                </a:ext>
              </a:extLst>
            </p:cNvPr>
            <p:cNvSpPr/>
            <p:nvPr/>
          </p:nvSpPr>
          <p:spPr>
            <a:xfrm>
              <a:off x="4392020" y="4298909"/>
              <a:ext cx="313802" cy="318374"/>
            </a:xfrm>
            <a:custGeom>
              <a:avLst/>
              <a:gdLst>
                <a:gd name="connsiteX0" fmla="*/ 156901 w 313802"/>
                <a:gd name="connsiteY0" fmla="*/ 0 h 318374"/>
                <a:gd name="connsiteX1" fmla="*/ 0 w 313802"/>
                <a:gd name="connsiteY1" fmla="*/ 159182 h 318374"/>
                <a:gd name="connsiteX2" fmla="*/ 156901 w 313802"/>
                <a:gd name="connsiteY2" fmla="*/ 318374 h 318374"/>
                <a:gd name="connsiteX3" fmla="*/ 313803 w 313802"/>
                <a:gd name="connsiteY3" fmla="*/ 159182 h 318374"/>
                <a:gd name="connsiteX4" fmla="*/ 156901 w 313802"/>
                <a:gd name="connsiteY4" fmla="*/ 0 h 318374"/>
                <a:gd name="connsiteX5" fmla="*/ 156901 w 313802"/>
                <a:gd name="connsiteY5" fmla="*/ 286865 h 318374"/>
                <a:gd name="connsiteX6" fmla="*/ 31509 w 313802"/>
                <a:gd name="connsiteY6" fmla="*/ 159182 h 318374"/>
                <a:gd name="connsiteX7" fmla="*/ 156901 w 313802"/>
                <a:gd name="connsiteY7" fmla="*/ 31509 h 318374"/>
                <a:gd name="connsiteX8" fmla="*/ 282264 w 313802"/>
                <a:gd name="connsiteY8" fmla="*/ 159182 h 318374"/>
                <a:gd name="connsiteX9" fmla="*/ 156901 w 313802"/>
                <a:gd name="connsiteY9" fmla="*/ 286865 h 318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3802" h="318374">
                  <a:moveTo>
                    <a:pt x="156901" y="0"/>
                  </a:moveTo>
                  <a:cubicBezTo>
                    <a:pt x="70383" y="0"/>
                    <a:pt x="0" y="71407"/>
                    <a:pt x="0" y="159182"/>
                  </a:cubicBezTo>
                  <a:cubicBezTo>
                    <a:pt x="0" y="246957"/>
                    <a:pt x="70332" y="318374"/>
                    <a:pt x="156901" y="318374"/>
                  </a:cubicBezTo>
                  <a:cubicBezTo>
                    <a:pt x="243470" y="318374"/>
                    <a:pt x="313803" y="246967"/>
                    <a:pt x="313803" y="159182"/>
                  </a:cubicBezTo>
                  <a:cubicBezTo>
                    <a:pt x="313803" y="71397"/>
                    <a:pt x="243420" y="0"/>
                    <a:pt x="156901" y="0"/>
                  </a:cubicBezTo>
                  <a:close/>
                  <a:moveTo>
                    <a:pt x="156901" y="286865"/>
                  </a:moveTo>
                  <a:cubicBezTo>
                    <a:pt x="87765" y="286865"/>
                    <a:pt x="31509" y="229595"/>
                    <a:pt x="31509" y="159182"/>
                  </a:cubicBezTo>
                  <a:cubicBezTo>
                    <a:pt x="31509" y="88769"/>
                    <a:pt x="87775" y="31509"/>
                    <a:pt x="156901" y="31509"/>
                  </a:cubicBezTo>
                  <a:cubicBezTo>
                    <a:pt x="226028" y="31509"/>
                    <a:pt x="282264" y="88779"/>
                    <a:pt x="282264" y="159182"/>
                  </a:cubicBezTo>
                  <a:cubicBezTo>
                    <a:pt x="282264" y="229585"/>
                    <a:pt x="225998" y="286865"/>
                    <a:pt x="156901" y="286865"/>
                  </a:cubicBezTo>
                  <a:close/>
                </a:path>
              </a:pathLst>
            </a:custGeom>
            <a:grpFill/>
            <a:ln w="100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70" name="图文框 69">
            <a:extLst>
              <a:ext uri="{FF2B5EF4-FFF2-40B4-BE49-F238E27FC236}">
                <a16:creationId xmlns:a16="http://schemas.microsoft.com/office/drawing/2014/main" id="{1E97B1F5-B1D0-4B07-B95C-A0552929BEF0}"/>
              </a:ext>
            </a:extLst>
          </p:cNvPr>
          <p:cNvSpPr/>
          <p:nvPr/>
        </p:nvSpPr>
        <p:spPr>
          <a:xfrm rot="2280132">
            <a:off x="5548922" y="6287500"/>
            <a:ext cx="455200" cy="455200"/>
          </a:xfrm>
          <a:prstGeom prst="frame">
            <a:avLst>
              <a:gd name="adj1" fmla="val 13548"/>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71" name="组合 70">
            <a:extLst>
              <a:ext uri="{FF2B5EF4-FFF2-40B4-BE49-F238E27FC236}">
                <a16:creationId xmlns:a16="http://schemas.microsoft.com/office/drawing/2014/main" id="{FFB6F301-E88D-4F0A-A98E-165A5660C4F9}"/>
              </a:ext>
            </a:extLst>
          </p:cNvPr>
          <p:cNvGrpSpPr/>
          <p:nvPr/>
        </p:nvGrpSpPr>
        <p:grpSpPr>
          <a:xfrm>
            <a:off x="8283494" y="6317892"/>
            <a:ext cx="1189840" cy="1189840"/>
            <a:chOff x="6808425" y="1388126"/>
            <a:chExt cx="1377108" cy="1377108"/>
          </a:xfrm>
        </p:grpSpPr>
        <p:sp>
          <p:nvSpPr>
            <p:cNvPr id="72" name="椭圆 71">
              <a:extLst>
                <a:ext uri="{FF2B5EF4-FFF2-40B4-BE49-F238E27FC236}">
                  <a16:creationId xmlns:a16="http://schemas.microsoft.com/office/drawing/2014/main" id="{55054D48-2327-4272-929A-7A7690AC5B96}"/>
                </a:ext>
              </a:extLst>
            </p:cNvPr>
            <p:cNvSpPr/>
            <p:nvPr/>
          </p:nvSpPr>
          <p:spPr>
            <a:xfrm>
              <a:off x="6808425" y="1388126"/>
              <a:ext cx="1377108" cy="1377108"/>
            </a:xfrm>
            <a:prstGeom prst="ellipse">
              <a:avLst/>
            </a:prstGeom>
            <a:solidFill>
              <a:schemeClr val="accent3"/>
            </a:solidFill>
            <a:ln>
              <a:noFill/>
            </a:ln>
            <a:effectLst>
              <a:softEdge rad="215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a16="http://schemas.microsoft.com/office/drawing/2014/main" id="{1A54AB68-68CA-4175-96B5-1E329EA4F78F}"/>
                </a:ext>
              </a:extLst>
            </p:cNvPr>
            <p:cNvSpPr/>
            <p:nvPr/>
          </p:nvSpPr>
          <p:spPr>
            <a:xfrm>
              <a:off x="7061812" y="1641513"/>
              <a:ext cx="870333" cy="87033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4" name="图文框 73">
            <a:extLst>
              <a:ext uri="{FF2B5EF4-FFF2-40B4-BE49-F238E27FC236}">
                <a16:creationId xmlns:a16="http://schemas.microsoft.com/office/drawing/2014/main" id="{BE67007E-B4CA-4ABA-9448-7F525FC000BB}"/>
              </a:ext>
            </a:extLst>
          </p:cNvPr>
          <p:cNvSpPr/>
          <p:nvPr/>
        </p:nvSpPr>
        <p:spPr>
          <a:xfrm rot="20572234">
            <a:off x="1675030" y="5771295"/>
            <a:ext cx="355497" cy="355497"/>
          </a:xfrm>
          <a:prstGeom prst="frame">
            <a:avLst>
              <a:gd name="adj1" fmla="val 1085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33113441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8" name="任意多边形: 形状 27">
            <a:extLst>
              <a:ext uri="{FF2B5EF4-FFF2-40B4-BE49-F238E27FC236}">
                <a16:creationId xmlns:a16="http://schemas.microsoft.com/office/drawing/2014/main" id="{D2447572-24C6-41C0-9734-5056D91A4B83}"/>
              </a:ext>
            </a:extLst>
          </p:cNvPr>
          <p:cNvSpPr/>
          <p:nvPr/>
        </p:nvSpPr>
        <p:spPr>
          <a:xfrm>
            <a:off x="1" y="1974911"/>
            <a:ext cx="4615789" cy="4883089"/>
          </a:xfrm>
          <a:custGeom>
            <a:avLst/>
            <a:gdLst>
              <a:gd name="connsiteX0" fmla="*/ 1257618 w 4615789"/>
              <a:gd name="connsiteY0" fmla="*/ 0 h 4883089"/>
              <a:gd name="connsiteX1" fmla="*/ 4615789 w 4615789"/>
              <a:gd name="connsiteY1" fmla="*/ 3563957 h 4883089"/>
              <a:gd name="connsiteX2" fmla="*/ 4464813 w 4615789"/>
              <a:gd name="connsiteY2" fmla="*/ 4623769 h 4883089"/>
              <a:gd name="connsiteX3" fmla="*/ 4375381 w 4615789"/>
              <a:gd name="connsiteY3" fmla="*/ 4883089 h 4883089"/>
              <a:gd name="connsiteX4" fmla="*/ 2645994 w 4615789"/>
              <a:gd name="connsiteY4" fmla="*/ 4883089 h 4883089"/>
              <a:gd name="connsiteX5" fmla="*/ 2667353 w 4615789"/>
              <a:gd name="connsiteY5" fmla="*/ 4856942 h 4883089"/>
              <a:gd name="connsiteX6" fmla="*/ 3084530 w 4615789"/>
              <a:gd name="connsiteY6" fmla="*/ 3563957 h 4883089"/>
              <a:gd name="connsiteX7" fmla="*/ 1257618 w 4615789"/>
              <a:gd name="connsiteY7" fmla="*/ 1531259 h 4883089"/>
              <a:gd name="connsiteX8" fmla="*/ 95532 w 4615789"/>
              <a:gd name="connsiteY8" fmla="*/ 1995429 h 4883089"/>
              <a:gd name="connsiteX9" fmla="*/ 0 w 4615789"/>
              <a:gd name="connsiteY9" fmla="*/ 2092034 h 4883089"/>
              <a:gd name="connsiteX10" fmla="*/ 0 w 4615789"/>
              <a:gd name="connsiteY10" fmla="*/ 259346 h 4883089"/>
              <a:gd name="connsiteX11" fmla="*/ 102966 w 4615789"/>
              <a:gd name="connsiteY11" fmla="*/ 216260 h 4883089"/>
              <a:gd name="connsiteX12" fmla="*/ 1257618 w 4615789"/>
              <a:gd name="connsiteY12" fmla="*/ 0 h 488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15789" h="4883089">
                <a:moveTo>
                  <a:pt x="1257618" y="0"/>
                </a:moveTo>
                <a:cubicBezTo>
                  <a:pt x="3112285" y="0"/>
                  <a:pt x="4615789" y="1595638"/>
                  <a:pt x="4615789" y="3563957"/>
                </a:cubicBezTo>
                <a:cubicBezTo>
                  <a:pt x="4615789" y="3933017"/>
                  <a:pt x="4562932" y="4288975"/>
                  <a:pt x="4464813" y="4623769"/>
                </a:cubicBezTo>
                <a:lnTo>
                  <a:pt x="4375381" y="4883089"/>
                </a:lnTo>
                <a:lnTo>
                  <a:pt x="2645994" y="4883089"/>
                </a:lnTo>
                <a:lnTo>
                  <a:pt x="2667353" y="4856942"/>
                </a:lnTo>
                <a:cubicBezTo>
                  <a:pt x="2927972" y="4505572"/>
                  <a:pt x="3084530" y="4055107"/>
                  <a:pt x="3084530" y="3563957"/>
                </a:cubicBezTo>
                <a:cubicBezTo>
                  <a:pt x="3084530" y="2441329"/>
                  <a:pt x="2266594" y="1531259"/>
                  <a:pt x="1257618" y="1531259"/>
                </a:cubicBezTo>
                <a:cubicBezTo>
                  <a:pt x="816191" y="1531259"/>
                  <a:pt x="411330" y="1705452"/>
                  <a:pt x="95532" y="1995429"/>
                </a:cubicBezTo>
                <a:lnTo>
                  <a:pt x="0" y="2092034"/>
                </a:lnTo>
                <a:lnTo>
                  <a:pt x="0" y="259346"/>
                </a:lnTo>
                <a:lnTo>
                  <a:pt x="102966" y="216260"/>
                </a:lnTo>
                <a:cubicBezTo>
                  <a:pt x="463005" y="76354"/>
                  <a:pt x="851910" y="0"/>
                  <a:pt x="1257618" y="0"/>
                </a:cubicBezTo>
                <a:close/>
              </a:path>
            </a:pathLst>
          </a:custGeom>
          <a:solidFill>
            <a:schemeClr val="bg1">
              <a:lumMod val="9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284" name="Google Shape;284;p22"/>
          <p:cNvSpPr/>
          <p:nvPr/>
        </p:nvSpPr>
        <p:spPr>
          <a:xfrm>
            <a:off x="2153920" y="1147762"/>
            <a:ext cx="2571750" cy="2570162"/>
          </a:xfrm>
          <a:custGeom>
            <a:avLst/>
            <a:gdLst/>
            <a:ahLst/>
            <a:cxnLst/>
            <a:rect l="l" t="t" r="r" b="b"/>
            <a:pathLst>
              <a:path w="614" h="613" extrusionOk="0">
                <a:moveTo>
                  <a:pt x="524" y="89"/>
                </a:moveTo>
                <a:cubicBezTo>
                  <a:pt x="466" y="32"/>
                  <a:pt x="389" y="0"/>
                  <a:pt x="307" y="0"/>
                </a:cubicBezTo>
                <a:cubicBezTo>
                  <a:pt x="138" y="0"/>
                  <a:pt x="0" y="137"/>
                  <a:pt x="0" y="307"/>
                </a:cubicBezTo>
                <a:cubicBezTo>
                  <a:pt x="0" y="358"/>
                  <a:pt x="13" y="408"/>
                  <a:pt x="37" y="453"/>
                </a:cubicBezTo>
                <a:cubicBezTo>
                  <a:pt x="151" y="456"/>
                  <a:pt x="256" y="517"/>
                  <a:pt x="315" y="613"/>
                </a:cubicBezTo>
                <a:cubicBezTo>
                  <a:pt x="481" y="609"/>
                  <a:pt x="614" y="473"/>
                  <a:pt x="614" y="307"/>
                </a:cubicBezTo>
                <a:cubicBezTo>
                  <a:pt x="614" y="225"/>
                  <a:pt x="582" y="147"/>
                  <a:pt x="524" y="89"/>
                </a:cubicBezTo>
                <a:close/>
              </a:path>
            </a:pathLst>
          </a:custGeom>
          <a:solidFill>
            <a:schemeClr val="accent2">
              <a:lumMod val="40000"/>
              <a:lumOff val="60000"/>
              <a:alpha val="65000"/>
            </a:schemeClr>
          </a:solidFill>
          <a:ln>
            <a:noFill/>
          </a:ln>
          <a:effectLst>
            <a:outerShdw blurRad="165100" dist="292100" dir="8100000" sx="97000" sy="97000" algn="tr" rotWithShape="0">
              <a:schemeClr val="accent2">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ym typeface="Calibri"/>
            </a:endParaRPr>
          </a:p>
        </p:txBody>
      </p:sp>
      <p:sp>
        <p:nvSpPr>
          <p:cNvPr id="285" name="Google Shape;285;p22"/>
          <p:cNvSpPr/>
          <p:nvPr/>
        </p:nvSpPr>
        <p:spPr>
          <a:xfrm>
            <a:off x="809307" y="3163887"/>
            <a:ext cx="2563812" cy="2574925"/>
          </a:xfrm>
          <a:custGeom>
            <a:avLst/>
            <a:gdLst/>
            <a:ahLst/>
            <a:cxnLst/>
            <a:rect l="l" t="t" r="r" b="b"/>
            <a:pathLst>
              <a:path w="612" h="614" extrusionOk="0">
                <a:moveTo>
                  <a:pt x="612" y="147"/>
                </a:moveTo>
                <a:cubicBezTo>
                  <a:pt x="556" y="56"/>
                  <a:pt x="457" y="0"/>
                  <a:pt x="350" y="0"/>
                </a:cubicBezTo>
                <a:cubicBezTo>
                  <a:pt x="296" y="0"/>
                  <a:pt x="243" y="14"/>
                  <a:pt x="197" y="41"/>
                </a:cubicBezTo>
                <a:cubicBezTo>
                  <a:pt x="50" y="126"/>
                  <a:pt x="0" y="314"/>
                  <a:pt x="84" y="460"/>
                </a:cubicBezTo>
                <a:cubicBezTo>
                  <a:pt x="139" y="555"/>
                  <a:pt x="241" y="614"/>
                  <a:pt x="350" y="614"/>
                </a:cubicBezTo>
                <a:cubicBezTo>
                  <a:pt x="350" y="614"/>
                  <a:pt x="350" y="614"/>
                  <a:pt x="350" y="614"/>
                </a:cubicBezTo>
                <a:cubicBezTo>
                  <a:pt x="404" y="614"/>
                  <a:pt x="457" y="600"/>
                  <a:pt x="504" y="573"/>
                </a:cubicBezTo>
                <a:cubicBezTo>
                  <a:pt x="548" y="547"/>
                  <a:pt x="585" y="511"/>
                  <a:pt x="612" y="467"/>
                </a:cubicBezTo>
                <a:cubicBezTo>
                  <a:pt x="558" y="368"/>
                  <a:pt x="558" y="246"/>
                  <a:pt x="612" y="147"/>
                </a:cubicBezTo>
                <a:close/>
              </a:path>
            </a:pathLst>
          </a:custGeom>
          <a:solidFill>
            <a:schemeClr val="accent3">
              <a:lumMod val="40000"/>
              <a:lumOff val="60000"/>
              <a:alpha val="65000"/>
            </a:schemeClr>
          </a:solidFill>
          <a:ln>
            <a:noFill/>
          </a:ln>
          <a:effectLst>
            <a:outerShdw blurRad="165100" dist="292100" dir="8100000" sx="97000" sy="97000" algn="tr" rotWithShape="0">
              <a:schemeClr val="accent3">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ym typeface="Calibri"/>
            </a:endParaRPr>
          </a:p>
        </p:txBody>
      </p:sp>
      <p:sp>
        <p:nvSpPr>
          <p:cNvPr id="283" name="Google Shape;283;p22"/>
          <p:cNvSpPr/>
          <p:nvPr/>
        </p:nvSpPr>
        <p:spPr>
          <a:xfrm>
            <a:off x="3276282" y="3163887"/>
            <a:ext cx="2660650" cy="2574925"/>
          </a:xfrm>
          <a:custGeom>
            <a:avLst/>
            <a:gdLst/>
            <a:ahLst/>
            <a:cxnLst/>
            <a:rect l="l" t="t" r="r" b="b"/>
            <a:pathLst>
              <a:path w="635" h="614" extrusionOk="0">
                <a:moveTo>
                  <a:pt x="47" y="160"/>
                </a:moveTo>
                <a:cubicBezTo>
                  <a:pt x="9" y="230"/>
                  <a:pt x="0" y="310"/>
                  <a:pt x="20" y="386"/>
                </a:cubicBezTo>
                <a:cubicBezTo>
                  <a:pt x="42" y="466"/>
                  <a:pt x="92" y="532"/>
                  <a:pt x="163" y="573"/>
                </a:cubicBezTo>
                <a:cubicBezTo>
                  <a:pt x="210" y="600"/>
                  <a:pt x="263" y="614"/>
                  <a:pt x="317" y="614"/>
                </a:cubicBezTo>
                <a:cubicBezTo>
                  <a:pt x="426" y="614"/>
                  <a:pt x="528" y="555"/>
                  <a:pt x="583" y="460"/>
                </a:cubicBezTo>
                <a:cubicBezTo>
                  <a:pt x="624" y="389"/>
                  <a:pt x="635" y="307"/>
                  <a:pt x="613" y="227"/>
                </a:cubicBezTo>
                <a:cubicBezTo>
                  <a:pt x="592" y="148"/>
                  <a:pt x="541" y="82"/>
                  <a:pt x="470" y="41"/>
                </a:cubicBezTo>
                <a:cubicBezTo>
                  <a:pt x="426" y="15"/>
                  <a:pt x="376" y="1"/>
                  <a:pt x="325" y="0"/>
                </a:cubicBezTo>
                <a:cubicBezTo>
                  <a:pt x="266" y="97"/>
                  <a:pt x="161" y="157"/>
                  <a:pt x="47" y="160"/>
                </a:cubicBezTo>
                <a:close/>
              </a:path>
            </a:pathLst>
          </a:custGeom>
          <a:solidFill>
            <a:schemeClr val="accent1">
              <a:lumMod val="40000"/>
              <a:lumOff val="60000"/>
              <a:alpha val="65000"/>
            </a:schemeClr>
          </a:solidFill>
          <a:ln>
            <a:noFill/>
          </a:ln>
          <a:effectLst>
            <a:outerShdw blurRad="165100" dist="292100" dir="8100000" sx="97000" sy="97000" algn="tr" rotWithShape="0">
              <a:schemeClr val="accent1">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ym typeface="Calibri"/>
            </a:endParaRPr>
          </a:p>
        </p:txBody>
      </p:sp>
      <p:sp>
        <p:nvSpPr>
          <p:cNvPr id="18" name="矩形: 圆角 17">
            <a:extLst>
              <a:ext uri="{FF2B5EF4-FFF2-40B4-BE49-F238E27FC236}">
                <a16:creationId xmlns:a16="http://schemas.microsoft.com/office/drawing/2014/main" id="{5DBFC743-65E9-49F4-A76A-67F6A67C4202}"/>
              </a:ext>
            </a:extLst>
          </p:cNvPr>
          <p:cNvSpPr/>
          <p:nvPr/>
        </p:nvSpPr>
        <p:spPr>
          <a:xfrm>
            <a:off x="858685" y="-925555"/>
            <a:ext cx="723295" cy="723295"/>
          </a:xfrm>
          <a:prstGeom prst="roundRect">
            <a:avLst/>
          </a:prstGeom>
          <a:gradFill flip="none" rotWithShape="1">
            <a:gsLst>
              <a:gs pos="0">
                <a:srgbClr val="FF5A7A"/>
              </a:gs>
              <a:gs pos="100000">
                <a:srgbClr val="FE76B9"/>
              </a:gs>
            </a:gsLst>
            <a:lin ang="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3D485D"/>
              </a:solidFill>
              <a:effectLst/>
              <a:uLnTx/>
              <a:uFillTx/>
              <a:latin typeface="Arial"/>
              <a:ea typeface="等线" panose="02010600030101010101" pitchFamily="2" charset="-122"/>
              <a:cs typeface="+mn-cs"/>
            </a:endParaRPr>
          </a:p>
        </p:txBody>
      </p:sp>
      <p:sp>
        <p:nvSpPr>
          <p:cNvPr id="19" name="矩形: 圆角 18">
            <a:extLst>
              <a:ext uri="{FF2B5EF4-FFF2-40B4-BE49-F238E27FC236}">
                <a16:creationId xmlns:a16="http://schemas.microsoft.com/office/drawing/2014/main" id="{B3B7B5AE-EFDF-4E62-8721-9EC1724C3BE4}"/>
              </a:ext>
            </a:extLst>
          </p:cNvPr>
          <p:cNvSpPr/>
          <p:nvPr/>
        </p:nvSpPr>
        <p:spPr>
          <a:xfrm>
            <a:off x="1709200" y="-925555"/>
            <a:ext cx="723295" cy="723295"/>
          </a:xfrm>
          <a:prstGeom prst="roundRect">
            <a:avLst/>
          </a:prstGeom>
          <a:gradFill>
            <a:gsLst>
              <a:gs pos="0">
                <a:srgbClr val="CE80ED"/>
              </a:gs>
              <a:gs pos="100000">
                <a:srgbClr val="E58DE6"/>
              </a:gs>
            </a:gsLst>
            <a:lin ang="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3D485D"/>
              </a:solidFill>
              <a:effectLst/>
              <a:uLnTx/>
              <a:uFillTx/>
              <a:latin typeface="Arial"/>
              <a:ea typeface="等线" panose="02010600030101010101" pitchFamily="2" charset="-122"/>
              <a:cs typeface="+mn-cs"/>
            </a:endParaRPr>
          </a:p>
        </p:txBody>
      </p:sp>
      <p:sp>
        <p:nvSpPr>
          <p:cNvPr id="20" name="矩形: 圆角 19">
            <a:extLst>
              <a:ext uri="{FF2B5EF4-FFF2-40B4-BE49-F238E27FC236}">
                <a16:creationId xmlns:a16="http://schemas.microsoft.com/office/drawing/2014/main" id="{D3D02241-7FFC-459D-AB26-E8D913E96BEE}"/>
              </a:ext>
            </a:extLst>
          </p:cNvPr>
          <p:cNvSpPr/>
          <p:nvPr/>
        </p:nvSpPr>
        <p:spPr>
          <a:xfrm>
            <a:off x="2559715" y="-925555"/>
            <a:ext cx="723295" cy="723295"/>
          </a:xfrm>
          <a:prstGeom prst="roundRect">
            <a:avLst/>
          </a:prstGeom>
          <a:gradFill>
            <a:gsLst>
              <a:gs pos="0">
                <a:srgbClr val="FE6847"/>
              </a:gs>
              <a:gs pos="100000">
                <a:srgbClr val="FEB159"/>
              </a:gs>
            </a:gsLst>
            <a:lin ang="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3D485D"/>
              </a:solidFill>
              <a:effectLst/>
              <a:uLnTx/>
              <a:uFillTx/>
              <a:latin typeface="Arial"/>
              <a:ea typeface="等线" panose="02010600030101010101" pitchFamily="2" charset="-122"/>
              <a:cs typeface="+mn-cs"/>
            </a:endParaRPr>
          </a:p>
        </p:txBody>
      </p:sp>
      <p:sp>
        <p:nvSpPr>
          <p:cNvPr id="21" name="矩形: 圆角 20">
            <a:extLst>
              <a:ext uri="{FF2B5EF4-FFF2-40B4-BE49-F238E27FC236}">
                <a16:creationId xmlns:a16="http://schemas.microsoft.com/office/drawing/2014/main" id="{2C93A2D4-7FDF-4ADE-83FB-1C8AEFD01A7F}"/>
              </a:ext>
            </a:extLst>
          </p:cNvPr>
          <p:cNvSpPr/>
          <p:nvPr/>
        </p:nvSpPr>
        <p:spPr>
          <a:xfrm>
            <a:off x="3410230" y="-925555"/>
            <a:ext cx="723295" cy="723295"/>
          </a:xfrm>
          <a:prstGeom prst="roundRect">
            <a:avLst/>
          </a:prstGeom>
          <a:gradFill>
            <a:gsLst>
              <a:gs pos="0">
                <a:srgbClr val="6478FF"/>
              </a:gs>
              <a:gs pos="100000">
                <a:srgbClr val="33B6FE"/>
              </a:gs>
            </a:gsLst>
            <a:lin ang="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3D485D"/>
              </a:solidFill>
              <a:effectLst/>
              <a:uLnTx/>
              <a:uFillTx/>
              <a:latin typeface="Arial"/>
              <a:ea typeface="等线" panose="02010600030101010101" pitchFamily="2" charset="-122"/>
              <a:cs typeface="+mn-cs"/>
            </a:endParaRPr>
          </a:p>
        </p:txBody>
      </p:sp>
      <p:sp>
        <p:nvSpPr>
          <p:cNvPr id="22" name="矩形: 圆角 21">
            <a:extLst>
              <a:ext uri="{FF2B5EF4-FFF2-40B4-BE49-F238E27FC236}">
                <a16:creationId xmlns:a16="http://schemas.microsoft.com/office/drawing/2014/main" id="{AF686123-96DB-4FF6-9CAE-AABDB9BCB675}"/>
              </a:ext>
            </a:extLst>
          </p:cNvPr>
          <p:cNvSpPr/>
          <p:nvPr/>
        </p:nvSpPr>
        <p:spPr>
          <a:xfrm>
            <a:off x="4260745" y="-925555"/>
            <a:ext cx="723295" cy="723295"/>
          </a:xfrm>
          <a:prstGeom prst="roundRect">
            <a:avLst/>
          </a:prstGeom>
          <a:gradFill>
            <a:gsLst>
              <a:gs pos="0">
                <a:srgbClr val="0BC396"/>
              </a:gs>
              <a:gs pos="100000">
                <a:srgbClr val="75E98D"/>
              </a:gs>
            </a:gsLst>
            <a:lin ang="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3D485D"/>
              </a:solidFill>
              <a:effectLst/>
              <a:uLnTx/>
              <a:uFillTx/>
              <a:latin typeface="Arial"/>
              <a:ea typeface="等线" panose="02010600030101010101" pitchFamily="2" charset="-122"/>
              <a:cs typeface="+mn-cs"/>
            </a:endParaRPr>
          </a:p>
        </p:txBody>
      </p:sp>
      <p:sp>
        <p:nvSpPr>
          <p:cNvPr id="23" name="矩形: 圆角 22">
            <a:extLst>
              <a:ext uri="{FF2B5EF4-FFF2-40B4-BE49-F238E27FC236}">
                <a16:creationId xmlns:a16="http://schemas.microsoft.com/office/drawing/2014/main" id="{FDC3A01C-FDE7-4C40-AA17-5351B6FD8638}"/>
              </a:ext>
            </a:extLst>
          </p:cNvPr>
          <p:cNvSpPr/>
          <p:nvPr/>
        </p:nvSpPr>
        <p:spPr>
          <a:xfrm>
            <a:off x="5111260" y="-932845"/>
            <a:ext cx="723295" cy="723295"/>
          </a:xfrm>
          <a:prstGeom prst="roundRect">
            <a:avLst/>
          </a:prstGeom>
          <a:gradFill>
            <a:gsLst>
              <a:gs pos="0">
                <a:srgbClr val="34B2E3"/>
              </a:gs>
              <a:gs pos="100000">
                <a:srgbClr val="74CAEC"/>
              </a:gs>
            </a:gsLst>
            <a:lin ang="0" scaled="1"/>
          </a:gradFill>
          <a:ln>
            <a:noFill/>
          </a:ln>
        </p:spPr>
        <p:txBody>
          <a:bodyPr spcFirstLastPara="1" wrap="square" lIns="91425" tIns="45700" rIns="91425" bIns="45700" anchor="t" anchorCtr="0">
            <a:noAutofit/>
          </a:bodyPr>
          <a:lstStyle/>
          <a:p>
            <a:pPr>
              <a:buClr>
                <a:srgbClr val="000000"/>
              </a:buClr>
            </a:pPr>
            <a:endParaRPr lang="zh-CN" altLang="en-US" kern="0">
              <a:solidFill>
                <a:srgbClr val="000000"/>
              </a:solidFill>
              <a:latin typeface="Calibri"/>
              <a:cs typeface="Calibri"/>
            </a:endParaRPr>
          </a:p>
        </p:txBody>
      </p:sp>
      <p:sp>
        <p:nvSpPr>
          <p:cNvPr id="25" name="iconfont-1187-868589">
            <a:extLst>
              <a:ext uri="{FF2B5EF4-FFF2-40B4-BE49-F238E27FC236}">
                <a16:creationId xmlns:a16="http://schemas.microsoft.com/office/drawing/2014/main" id="{80C5CC6A-A7A1-4DC1-B803-488F165245EA}"/>
              </a:ext>
            </a:extLst>
          </p:cNvPr>
          <p:cNvSpPr/>
          <p:nvPr/>
        </p:nvSpPr>
        <p:spPr>
          <a:xfrm>
            <a:off x="3229641" y="2015240"/>
            <a:ext cx="609685" cy="496696"/>
          </a:xfrm>
          <a:custGeom>
            <a:avLst/>
            <a:gdLst>
              <a:gd name="T0" fmla="*/ 8666 w 12803"/>
              <a:gd name="T1" fmla="*/ 3155 h 10430"/>
              <a:gd name="T2" fmla="*/ 9103 w 12803"/>
              <a:gd name="T3" fmla="*/ 3183 h 10430"/>
              <a:gd name="T4" fmla="*/ 4531 w 12803"/>
              <a:gd name="T5" fmla="*/ 0 h 10430"/>
              <a:gd name="T6" fmla="*/ 0 w 12803"/>
              <a:gd name="T7" fmla="*/ 3854 h 10430"/>
              <a:gd name="T8" fmla="*/ 1813 w 12803"/>
              <a:gd name="T9" fmla="*/ 6914 h 10430"/>
              <a:gd name="T10" fmla="*/ 1360 w 12803"/>
              <a:gd name="T11" fmla="*/ 8276 h 10430"/>
              <a:gd name="T12" fmla="*/ 2945 w 12803"/>
              <a:gd name="T13" fmla="*/ 7483 h 10430"/>
              <a:gd name="T14" fmla="*/ 4531 w 12803"/>
              <a:gd name="T15" fmla="*/ 7709 h 10430"/>
              <a:gd name="T16" fmla="*/ 4954 w 12803"/>
              <a:gd name="T17" fmla="*/ 7692 h 10430"/>
              <a:gd name="T18" fmla="*/ 4814 w 12803"/>
              <a:gd name="T19" fmla="*/ 6742 h 10430"/>
              <a:gd name="T20" fmla="*/ 8666 w 12803"/>
              <a:gd name="T21" fmla="*/ 3155 h 10430"/>
              <a:gd name="T22" fmla="*/ 6230 w 12803"/>
              <a:gd name="T23" fmla="*/ 1927 h 10430"/>
              <a:gd name="T24" fmla="*/ 6797 w 12803"/>
              <a:gd name="T25" fmla="*/ 2493 h 10430"/>
              <a:gd name="T26" fmla="*/ 6230 w 12803"/>
              <a:gd name="T27" fmla="*/ 3059 h 10430"/>
              <a:gd name="T28" fmla="*/ 5551 w 12803"/>
              <a:gd name="T29" fmla="*/ 2493 h 10430"/>
              <a:gd name="T30" fmla="*/ 6230 w 12803"/>
              <a:gd name="T31" fmla="*/ 1927 h 10430"/>
              <a:gd name="T32" fmla="*/ 3059 w 12803"/>
              <a:gd name="T33" fmla="*/ 3059 h 10430"/>
              <a:gd name="T34" fmla="*/ 2376 w 12803"/>
              <a:gd name="T35" fmla="*/ 2493 h 10430"/>
              <a:gd name="T36" fmla="*/ 3059 w 12803"/>
              <a:gd name="T37" fmla="*/ 1927 h 10430"/>
              <a:gd name="T38" fmla="*/ 3625 w 12803"/>
              <a:gd name="T39" fmla="*/ 2493 h 10430"/>
              <a:gd name="T40" fmla="*/ 3059 w 12803"/>
              <a:gd name="T41" fmla="*/ 3059 h 10430"/>
              <a:gd name="T42" fmla="*/ 3059 w 12803"/>
              <a:gd name="T43" fmla="*/ 3059 h 10430"/>
              <a:gd name="T44" fmla="*/ 12803 w 12803"/>
              <a:gd name="T45" fmla="*/ 6687 h 10430"/>
              <a:gd name="T46" fmla="*/ 8953 w 12803"/>
              <a:gd name="T47" fmla="*/ 3399 h 10430"/>
              <a:gd name="T48" fmla="*/ 5099 w 12803"/>
              <a:gd name="T49" fmla="*/ 6687 h 10430"/>
              <a:gd name="T50" fmla="*/ 8953 w 12803"/>
              <a:gd name="T51" fmla="*/ 9975 h 10430"/>
              <a:gd name="T52" fmla="*/ 10313 w 12803"/>
              <a:gd name="T53" fmla="*/ 9749 h 10430"/>
              <a:gd name="T54" fmla="*/ 11555 w 12803"/>
              <a:gd name="T55" fmla="*/ 10430 h 10430"/>
              <a:gd name="T56" fmla="*/ 11214 w 12803"/>
              <a:gd name="T57" fmla="*/ 9297 h 10430"/>
              <a:gd name="T58" fmla="*/ 12803 w 12803"/>
              <a:gd name="T59" fmla="*/ 6687 h 10430"/>
              <a:gd name="T60" fmla="*/ 7703 w 12803"/>
              <a:gd name="T61" fmla="*/ 6120 h 10430"/>
              <a:gd name="T62" fmla="*/ 7250 w 12803"/>
              <a:gd name="T63" fmla="*/ 5667 h 10430"/>
              <a:gd name="T64" fmla="*/ 7703 w 12803"/>
              <a:gd name="T65" fmla="*/ 5214 h 10430"/>
              <a:gd name="T66" fmla="*/ 8270 w 12803"/>
              <a:gd name="T67" fmla="*/ 5667 h 10430"/>
              <a:gd name="T68" fmla="*/ 7703 w 12803"/>
              <a:gd name="T69" fmla="*/ 6120 h 10430"/>
              <a:gd name="T70" fmla="*/ 10196 w 12803"/>
              <a:gd name="T71" fmla="*/ 6120 h 10430"/>
              <a:gd name="T72" fmla="*/ 9745 w 12803"/>
              <a:gd name="T73" fmla="*/ 5667 h 10430"/>
              <a:gd name="T74" fmla="*/ 10196 w 12803"/>
              <a:gd name="T75" fmla="*/ 5214 h 10430"/>
              <a:gd name="T76" fmla="*/ 10763 w 12803"/>
              <a:gd name="T77" fmla="*/ 5667 h 10430"/>
              <a:gd name="T78" fmla="*/ 10196 w 12803"/>
              <a:gd name="T79" fmla="*/ 6120 h 10430"/>
              <a:gd name="T80" fmla="*/ 10196 w 12803"/>
              <a:gd name="T81" fmla="*/ 6120 h 10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803" h="10430">
                <a:moveTo>
                  <a:pt x="8666" y="3155"/>
                </a:moveTo>
                <a:cubicBezTo>
                  <a:pt x="8813" y="3155"/>
                  <a:pt x="8958" y="3167"/>
                  <a:pt x="9103" y="3183"/>
                </a:cubicBezTo>
                <a:cubicBezTo>
                  <a:pt x="8711" y="1357"/>
                  <a:pt x="6760" y="0"/>
                  <a:pt x="4531" y="0"/>
                </a:cubicBezTo>
                <a:cubicBezTo>
                  <a:pt x="2040" y="0"/>
                  <a:pt x="0" y="1697"/>
                  <a:pt x="0" y="3854"/>
                </a:cubicBezTo>
                <a:cubicBezTo>
                  <a:pt x="0" y="5098"/>
                  <a:pt x="679" y="6120"/>
                  <a:pt x="1813" y="6914"/>
                </a:cubicBezTo>
                <a:lnTo>
                  <a:pt x="1360" y="8276"/>
                </a:lnTo>
                <a:lnTo>
                  <a:pt x="2945" y="7483"/>
                </a:lnTo>
                <a:cubicBezTo>
                  <a:pt x="3511" y="7594"/>
                  <a:pt x="3966" y="7709"/>
                  <a:pt x="4531" y="7709"/>
                </a:cubicBezTo>
                <a:cubicBezTo>
                  <a:pt x="4674" y="7709"/>
                  <a:pt x="4815" y="7703"/>
                  <a:pt x="4954" y="7692"/>
                </a:cubicBezTo>
                <a:cubicBezTo>
                  <a:pt x="4866" y="7389"/>
                  <a:pt x="4814" y="7072"/>
                  <a:pt x="4814" y="6742"/>
                </a:cubicBezTo>
                <a:cubicBezTo>
                  <a:pt x="4815" y="4762"/>
                  <a:pt x="6514" y="3155"/>
                  <a:pt x="8666" y="3155"/>
                </a:cubicBezTo>
                <a:close/>
                <a:moveTo>
                  <a:pt x="6230" y="1927"/>
                </a:moveTo>
                <a:cubicBezTo>
                  <a:pt x="6573" y="1927"/>
                  <a:pt x="6797" y="2152"/>
                  <a:pt x="6797" y="2493"/>
                </a:cubicBezTo>
                <a:cubicBezTo>
                  <a:pt x="6797" y="2832"/>
                  <a:pt x="6573" y="3059"/>
                  <a:pt x="6230" y="3059"/>
                </a:cubicBezTo>
                <a:cubicBezTo>
                  <a:pt x="5892" y="3059"/>
                  <a:pt x="5551" y="2832"/>
                  <a:pt x="5551" y="2493"/>
                </a:cubicBezTo>
                <a:cubicBezTo>
                  <a:pt x="5551" y="2151"/>
                  <a:pt x="5891" y="1927"/>
                  <a:pt x="6230" y="1927"/>
                </a:cubicBezTo>
                <a:close/>
                <a:moveTo>
                  <a:pt x="3059" y="3059"/>
                </a:moveTo>
                <a:cubicBezTo>
                  <a:pt x="2719" y="3059"/>
                  <a:pt x="2376" y="2832"/>
                  <a:pt x="2376" y="2493"/>
                </a:cubicBezTo>
                <a:cubicBezTo>
                  <a:pt x="2376" y="2152"/>
                  <a:pt x="2719" y="1927"/>
                  <a:pt x="3059" y="1927"/>
                </a:cubicBezTo>
                <a:cubicBezTo>
                  <a:pt x="3399" y="1927"/>
                  <a:pt x="3625" y="2151"/>
                  <a:pt x="3625" y="2493"/>
                </a:cubicBezTo>
                <a:cubicBezTo>
                  <a:pt x="3625" y="2832"/>
                  <a:pt x="3399" y="3059"/>
                  <a:pt x="3059" y="3059"/>
                </a:cubicBezTo>
                <a:close/>
                <a:moveTo>
                  <a:pt x="3059" y="3059"/>
                </a:moveTo>
                <a:close/>
                <a:moveTo>
                  <a:pt x="12803" y="6687"/>
                </a:moveTo>
                <a:cubicBezTo>
                  <a:pt x="12803" y="4876"/>
                  <a:pt x="10989" y="3399"/>
                  <a:pt x="8953" y="3399"/>
                </a:cubicBezTo>
                <a:cubicBezTo>
                  <a:pt x="6797" y="3399"/>
                  <a:pt x="5099" y="4877"/>
                  <a:pt x="5099" y="6687"/>
                </a:cubicBezTo>
                <a:cubicBezTo>
                  <a:pt x="5099" y="8504"/>
                  <a:pt x="6797" y="9975"/>
                  <a:pt x="8953" y="9975"/>
                </a:cubicBezTo>
                <a:cubicBezTo>
                  <a:pt x="9404" y="9975"/>
                  <a:pt x="9860" y="9862"/>
                  <a:pt x="10313" y="9749"/>
                </a:cubicBezTo>
                <a:lnTo>
                  <a:pt x="11555" y="10430"/>
                </a:lnTo>
                <a:lnTo>
                  <a:pt x="11214" y="9297"/>
                </a:lnTo>
                <a:cubicBezTo>
                  <a:pt x="12124" y="8614"/>
                  <a:pt x="12803" y="7709"/>
                  <a:pt x="12803" y="6687"/>
                </a:cubicBezTo>
                <a:close/>
                <a:moveTo>
                  <a:pt x="7703" y="6120"/>
                </a:moveTo>
                <a:cubicBezTo>
                  <a:pt x="7478" y="6120"/>
                  <a:pt x="7250" y="5896"/>
                  <a:pt x="7250" y="5667"/>
                </a:cubicBezTo>
                <a:cubicBezTo>
                  <a:pt x="7250" y="5441"/>
                  <a:pt x="7478" y="5214"/>
                  <a:pt x="7703" y="5214"/>
                </a:cubicBezTo>
                <a:cubicBezTo>
                  <a:pt x="8047" y="5214"/>
                  <a:pt x="8270" y="5441"/>
                  <a:pt x="8270" y="5667"/>
                </a:cubicBezTo>
                <a:cubicBezTo>
                  <a:pt x="8270" y="5896"/>
                  <a:pt x="8047" y="6120"/>
                  <a:pt x="7703" y="6120"/>
                </a:cubicBezTo>
                <a:close/>
                <a:moveTo>
                  <a:pt x="10196" y="6120"/>
                </a:moveTo>
                <a:cubicBezTo>
                  <a:pt x="9972" y="6120"/>
                  <a:pt x="9745" y="5896"/>
                  <a:pt x="9745" y="5667"/>
                </a:cubicBezTo>
                <a:cubicBezTo>
                  <a:pt x="9745" y="5441"/>
                  <a:pt x="9972" y="5214"/>
                  <a:pt x="10196" y="5214"/>
                </a:cubicBezTo>
                <a:cubicBezTo>
                  <a:pt x="10537" y="5214"/>
                  <a:pt x="10763" y="5441"/>
                  <a:pt x="10763" y="5667"/>
                </a:cubicBezTo>
                <a:cubicBezTo>
                  <a:pt x="10763" y="5896"/>
                  <a:pt x="10537" y="6120"/>
                  <a:pt x="10196" y="6120"/>
                </a:cubicBezTo>
                <a:close/>
                <a:moveTo>
                  <a:pt x="10196" y="6120"/>
                </a:moveTo>
                <a:close/>
              </a:path>
            </a:pathLst>
          </a:custGeom>
          <a:solidFill>
            <a:schemeClr val="accent2"/>
          </a:solidFill>
          <a:ln>
            <a:noFill/>
          </a:ln>
          <a:effectLst>
            <a:outerShdw blurRad="177800" sx="102000" sy="102000" algn="ctr" rotWithShape="0">
              <a:schemeClr val="accent2">
                <a:lumMod val="75000"/>
                <a:alpha val="4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iconfont-1191-801506">
            <a:extLst>
              <a:ext uri="{FF2B5EF4-FFF2-40B4-BE49-F238E27FC236}">
                <a16:creationId xmlns:a16="http://schemas.microsoft.com/office/drawing/2014/main" id="{EB4261D4-2874-42F1-993B-516D94547A79}"/>
              </a:ext>
            </a:extLst>
          </p:cNvPr>
          <p:cNvSpPr/>
          <p:nvPr/>
        </p:nvSpPr>
        <p:spPr>
          <a:xfrm>
            <a:off x="4425371" y="4172489"/>
            <a:ext cx="563308" cy="609685"/>
          </a:xfrm>
          <a:custGeom>
            <a:avLst/>
            <a:gdLst>
              <a:gd name="T0" fmla="*/ 5844 w 7439"/>
              <a:gd name="T1" fmla="*/ 8051 h 8051"/>
              <a:gd name="T2" fmla="*/ 5844 w 7439"/>
              <a:gd name="T3" fmla="*/ 8051 h 8051"/>
              <a:gd name="T4" fmla="*/ 5803 w 7439"/>
              <a:gd name="T5" fmla="*/ 8050 h 8051"/>
              <a:gd name="T6" fmla="*/ 2311 w 7439"/>
              <a:gd name="T7" fmla="*/ 5617 h 8051"/>
              <a:gd name="T8" fmla="*/ 1860 w 7439"/>
              <a:gd name="T9" fmla="*/ 5072 h 8051"/>
              <a:gd name="T10" fmla="*/ 150 w 7439"/>
              <a:gd name="T11" fmla="*/ 1220 h 8051"/>
              <a:gd name="T12" fmla="*/ 1801 w 7439"/>
              <a:gd name="T13" fmla="*/ 0 h 8051"/>
              <a:gd name="T14" fmla="*/ 2213 w 7439"/>
              <a:gd name="T15" fmla="*/ 220 h 8051"/>
              <a:gd name="T16" fmla="*/ 2927 w 7439"/>
              <a:gd name="T17" fmla="*/ 2121 h 8051"/>
              <a:gd name="T18" fmla="*/ 2927 w 7439"/>
              <a:gd name="T19" fmla="*/ 2146 h 8051"/>
              <a:gd name="T20" fmla="*/ 2918 w 7439"/>
              <a:gd name="T21" fmla="*/ 2170 h 8051"/>
              <a:gd name="T22" fmla="*/ 2552 w 7439"/>
              <a:gd name="T23" fmla="*/ 2522 h 8051"/>
              <a:gd name="T24" fmla="*/ 2253 w 7439"/>
              <a:gd name="T25" fmla="*/ 2888 h 8051"/>
              <a:gd name="T26" fmla="*/ 3106 w 7439"/>
              <a:gd name="T27" fmla="*/ 4209 h 8051"/>
              <a:gd name="T28" fmla="*/ 3450 w 7439"/>
              <a:gd name="T29" fmla="*/ 4624 h 8051"/>
              <a:gd name="T30" fmla="*/ 4571 w 7439"/>
              <a:gd name="T31" fmla="*/ 5688 h 8051"/>
              <a:gd name="T32" fmla="*/ 4997 w 7439"/>
              <a:gd name="T33" fmla="*/ 5476 h 8051"/>
              <a:gd name="T34" fmla="*/ 5424 w 7439"/>
              <a:gd name="T35" fmla="*/ 5198 h 8051"/>
              <a:gd name="T36" fmla="*/ 5449 w 7439"/>
              <a:gd name="T37" fmla="*/ 5194 h 8051"/>
              <a:gd name="T38" fmla="*/ 5474 w 7439"/>
              <a:gd name="T39" fmla="*/ 5199 h 8051"/>
              <a:gd name="T40" fmla="*/ 7236 w 7439"/>
              <a:gd name="T41" fmla="*/ 6284 h 8051"/>
              <a:gd name="T42" fmla="*/ 7337 w 7439"/>
              <a:gd name="T43" fmla="*/ 6799 h 8051"/>
              <a:gd name="T44" fmla="*/ 5844 w 7439"/>
              <a:gd name="T45" fmla="*/ 8051 h 8051"/>
              <a:gd name="T46" fmla="*/ 5844 w 7439"/>
              <a:gd name="T47" fmla="*/ 8051 h 8051"/>
              <a:gd name="T48" fmla="*/ 5844 w 7439"/>
              <a:gd name="T49" fmla="*/ 8051 h 8051"/>
              <a:gd name="T50" fmla="*/ 5844 w 7439"/>
              <a:gd name="T51" fmla="*/ 8051 h 8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439" h="8051">
                <a:moveTo>
                  <a:pt x="5844" y="8051"/>
                </a:moveTo>
                <a:lnTo>
                  <a:pt x="5844" y="8051"/>
                </a:lnTo>
                <a:lnTo>
                  <a:pt x="5803" y="8050"/>
                </a:lnTo>
                <a:cubicBezTo>
                  <a:pt x="4836" y="8001"/>
                  <a:pt x="3531" y="7091"/>
                  <a:pt x="2311" y="5617"/>
                </a:cubicBezTo>
                <a:lnTo>
                  <a:pt x="1860" y="5072"/>
                </a:lnTo>
                <a:cubicBezTo>
                  <a:pt x="640" y="3598"/>
                  <a:pt x="0" y="2157"/>
                  <a:pt x="150" y="1220"/>
                </a:cubicBezTo>
                <a:cubicBezTo>
                  <a:pt x="255" y="558"/>
                  <a:pt x="1239" y="0"/>
                  <a:pt x="1801" y="0"/>
                </a:cubicBezTo>
                <a:cubicBezTo>
                  <a:pt x="2078" y="0"/>
                  <a:pt x="2178" y="137"/>
                  <a:pt x="2213" y="220"/>
                </a:cubicBezTo>
                <a:cubicBezTo>
                  <a:pt x="2531" y="785"/>
                  <a:pt x="2925" y="1768"/>
                  <a:pt x="2927" y="2121"/>
                </a:cubicBezTo>
                <a:lnTo>
                  <a:pt x="2927" y="2146"/>
                </a:lnTo>
                <a:lnTo>
                  <a:pt x="2918" y="2170"/>
                </a:lnTo>
                <a:cubicBezTo>
                  <a:pt x="2848" y="2355"/>
                  <a:pt x="2691" y="2444"/>
                  <a:pt x="2552" y="2522"/>
                </a:cubicBezTo>
                <a:cubicBezTo>
                  <a:pt x="2370" y="2625"/>
                  <a:pt x="2266" y="2693"/>
                  <a:pt x="2253" y="2888"/>
                </a:cubicBezTo>
                <a:cubicBezTo>
                  <a:pt x="2250" y="2947"/>
                  <a:pt x="2301" y="3216"/>
                  <a:pt x="3106" y="4209"/>
                </a:cubicBezTo>
                <a:lnTo>
                  <a:pt x="3450" y="4624"/>
                </a:lnTo>
                <a:cubicBezTo>
                  <a:pt x="4257" y="5577"/>
                  <a:pt x="4511" y="5680"/>
                  <a:pt x="4571" y="5688"/>
                </a:cubicBezTo>
                <a:cubicBezTo>
                  <a:pt x="4765" y="5715"/>
                  <a:pt x="4857" y="5630"/>
                  <a:pt x="4997" y="5476"/>
                </a:cubicBezTo>
                <a:cubicBezTo>
                  <a:pt x="5104" y="5359"/>
                  <a:pt x="5224" y="5227"/>
                  <a:pt x="5424" y="5198"/>
                </a:cubicBezTo>
                <a:lnTo>
                  <a:pt x="5449" y="5194"/>
                </a:lnTo>
                <a:lnTo>
                  <a:pt x="5474" y="5199"/>
                </a:lnTo>
                <a:cubicBezTo>
                  <a:pt x="5826" y="5273"/>
                  <a:pt x="6725" y="5853"/>
                  <a:pt x="7236" y="6284"/>
                </a:cubicBezTo>
                <a:cubicBezTo>
                  <a:pt x="7310" y="6333"/>
                  <a:pt x="7439" y="6478"/>
                  <a:pt x="7337" y="6799"/>
                </a:cubicBezTo>
                <a:cubicBezTo>
                  <a:pt x="7177" y="7303"/>
                  <a:pt x="6480" y="8051"/>
                  <a:pt x="5844" y="8051"/>
                </a:cubicBezTo>
                <a:lnTo>
                  <a:pt x="5844" y="8051"/>
                </a:lnTo>
                <a:lnTo>
                  <a:pt x="5844" y="8051"/>
                </a:lnTo>
                <a:close/>
                <a:moveTo>
                  <a:pt x="5844" y="8051"/>
                </a:moveTo>
                <a:close/>
              </a:path>
            </a:pathLst>
          </a:custGeom>
          <a:solidFill>
            <a:schemeClr val="accent1"/>
          </a:solidFill>
          <a:ln>
            <a:noFill/>
          </a:ln>
          <a:effectLst>
            <a:outerShdw blurRad="254000" sx="102000" sy="102000" algn="ctr" rotWithShape="0">
              <a:schemeClr val="accent1">
                <a:lumMod val="75000"/>
                <a:alpha val="4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iconfont-1191-801540">
            <a:extLst>
              <a:ext uri="{FF2B5EF4-FFF2-40B4-BE49-F238E27FC236}">
                <a16:creationId xmlns:a16="http://schemas.microsoft.com/office/drawing/2014/main" id="{A8399751-F108-460E-B8E1-5523FAFAB16A}"/>
              </a:ext>
            </a:extLst>
          </p:cNvPr>
          <p:cNvSpPr/>
          <p:nvPr/>
        </p:nvSpPr>
        <p:spPr>
          <a:xfrm>
            <a:off x="1992376" y="4137709"/>
            <a:ext cx="609525" cy="609685"/>
          </a:xfrm>
          <a:custGeom>
            <a:avLst/>
            <a:gdLst>
              <a:gd name="T0" fmla="*/ 3982 w 7964"/>
              <a:gd name="T1" fmla="*/ 4878 h 7964"/>
              <a:gd name="T2" fmla="*/ 5082 w 7964"/>
              <a:gd name="T3" fmla="*/ 3086 h 7964"/>
              <a:gd name="T4" fmla="*/ 2882 w 7964"/>
              <a:gd name="T5" fmla="*/ 3086 h 7964"/>
              <a:gd name="T6" fmla="*/ 3982 w 7964"/>
              <a:gd name="T7" fmla="*/ 4878 h 7964"/>
              <a:gd name="T8" fmla="*/ 7651 w 7964"/>
              <a:gd name="T9" fmla="*/ 2432 h 7964"/>
              <a:gd name="T10" fmla="*/ 6798 w 7964"/>
              <a:gd name="T11" fmla="*/ 1166 h 7964"/>
              <a:gd name="T12" fmla="*/ 5532 w 7964"/>
              <a:gd name="T13" fmla="*/ 313 h 7964"/>
              <a:gd name="T14" fmla="*/ 3982 w 7964"/>
              <a:gd name="T15" fmla="*/ 0 h 7964"/>
              <a:gd name="T16" fmla="*/ 2432 w 7964"/>
              <a:gd name="T17" fmla="*/ 313 h 7964"/>
              <a:gd name="T18" fmla="*/ 1166 w 7964"/>
              <a:gd name="T19" fmla="*/ 1166 h 7964"/>
              <a:gd name="T20" fmla="*/ 313 w 7964"/>
              <a:gd name="T21" fmla="*/ 2432 h 7964"/>
              <a:gd name="T22" fmla="*/ 0 w 7964"/>
              <a:gd name="T23" fmla="*/ 3982 h 7964"/>
              <a:gd name="T24" fmla="*/ 313 w 7964"/>
              <a:gd name="T25" fmla="*/ 5532 h 7964"/>
              <a:gd name="T26" fmla="*/ 1166 w 7964"/>
              <a:gd name="T27" fmla="*/ 6798 h 7964"/>
              <a:gd name="T28" fmla="*/ 2432 w 7964"/>
              <a:gd name="T29" fmla="*/ 7651 h 7964"/>
              <a:gd name="T30" fmla="*/ 3982 w 7964"/>
              <a:gd name="T31" fmla="*/ 7964 h 7964"/>
              <a:gd name="T32" fmla="*/ 5532 w 7964"/>
              <a:gd name="T33" fmla="*/ 7651 h 7964"/>
              <a:gd name="T34" fmla="*/ 6798 w 7964"/>
              <a:gd name="T35" fmla="*/ 6798 h 7964"/>
              <a:gd name="T36" fmla="*/ 7651 w 7964"/>
              <a:gd name="T37" fmla="*/ 5532 h 7964"/>
              <a:gd name="T38" fmla="*/ 7964 w 7964"/>
              <a:gd name="T39" fmla="*/ 3982 h 7964"/>
              <a:gd name="T40" fmla="*/ 7651 w 7964"/>
              <a:gd name="T41" fmla="*/ 2432 h 7964"/>
              <a:gd name="T42" fmla="*/ 5288 w 7964"/>
              <a:gd name="T43" fmla="*/ 3224 h 7964"/>
              <a:gd name="T44" fmla="*/ 4188 w 7964"/>
              <a:gd name="T45" fmla="*/ 5017 h 7964"/>
              <a:gd name="T46" fmla="*/ 3982 w 7964"/>
              <a:gd name="T47" fmla="*/ 5134 h 7964"/>
              <a:gd name="T48" fmla="*/ 3776 w 7964"/>
              <a:gd name="T49" fmla="*/ 5017 h 7964"/>
              <a:gd name="T50" fmla="*/ 2676 w 7964"/>
              <a:gd name="T51" fmla="*/ 3224 h 7964"/>
              <a:gd name="T52" fmla="*/ 2637 w 7964"/>
              <a:gd name="T53" fmla="*/ 3086 h 7964"/>
              <a:gd name="T54" fmla="*/ 2667 w 7964"/>
              <a:gd name="T55" fmla="*/ 2963 h 7964"/>
              <a:gd name="T56" fmla="*/ 2882 w 7964"/>
              <a:gd name="T57" fmla="*/ 2830 h 7964"/>
              <a:gd name="T58" fmla="*/ 5082 w 7964"/>
              <a:gd name="T59" fmla="*/ 2830 h 7964"/>
              <a:gd name="T60" fmla="*/ 5297 w 7964"/>
              <a:gd name="T61" fmla="*/ 2963 h 7964"/>
              <a:gd name="T62" fmla="*/ 5326 w 7964"/>
              <a:gd name="T63" fmla="*/ 3086 h 7964"/>
              <a:gd name="T64" fmla="*/ 5288 w 7964"/>
              <a:gd name="T65" fmla="*/ 3224 h 7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64" h="7964">
                <a:moveTo>
                  <a:pt x="3982" y="4878"/>
                </a:moveTo>
                <a:lnTo>
                  <a:pt x="5082" y="3086"/>
                </a:lnTo>
                <a:lnTo>
                  <a:pt x="2882" y="3086"/>
                </a:lnTo>
                <a:lnTo>
                  <a:pt x="3982" y="4878"/>
                </a:lnTo>
                <a:close/>
                <a:moveTo>
                  <a:pt x="7651" y="2432"/>
                </a:moveTo>
                <a:cubicBezTo>
                  <a:pt x="7451" y="1958"/>
                  <a:pt x="7164" y="1532"/>
                  <a:pt x="6798" y="1166"/>
                </a:cubicBezTo>
                <a:cubicBezTo>
                  <a:pt x="6432" y="800"/>
                  <a:pt x="6006" y="513"/>
                  <a:pt x="5532" y="313"/>
                </a:cubicBezTo>
                <a:cubicBezTo>
                  <a:pt x="5041" y="105"/>
                  <a:pt x="4520" y="0"/>
                  <a:pt x="3982" y="0"/>
                </a:cubicBezTo>
                <a:cubicBezTo>
                  <a:pt x="3444" y="0"/>
                  <a:pt x="2923" y="105"/>
                  <a:pt x="2432" y="313"/>
                </a:cubicBezTo>
                <a:cubicBezTo>
                  <a:pt x="1958" y="513"/>
                  <a:pt x="1532" y="800"/>
                  <a:pt x="1166" y="1166"/>
                </a:cubicBezTo>
                <a:cubicBezTo>
                  <a:pt x="800" y="1532"/>
                  <a:pt x="513" y="1958"/>
                  <a:pt x="313" y="2432"/>
                </a:cubicBezTo>
                <a:cubicBezTo>
                  <a:pt x="105" y="2923"/>
                  <a:pt x="0" y="3444"/>
                  <a:pt x="0" y="3982"/>
                </a:cubicBezTo>
                <a:cubicBezTo>
                  <a:pt x="0" y="4520"/>
                  <a:pt x="105" y="5041"/>
                  <a:pt x="313" y="5532"/>
                </a:cubicBezTo>
                <a:cubicBezTo>
                  <a:pt x="513" y="6006"/>
                  <a:pt x="800" y="6432"/>
                  <a:pt x="1166" y="6798"/>
                </a:cubicBezTo>
                <a:cubicBezTo>
                  <a:pt x="1532" y="7164"/>
                  <a:pt x="1958" y="7451"/>
                  <a:pt x="2432" y="7651"/>
                </a:cubicBezTo>
                <a:cubicBezTo>
                  <a:pt x="2923" y="7859"/>
                  <a:pt x="3444" y="7964"/>
                  <a:pt x="3982" y="7964"/>
                </a:cubicBezTo>
                <a:cubicBezTo>
                  <a:pt x="4520" y="7964"/>
                  <a:pt x="5041" y="7859"/>
                  <a:pt x="5532" y="7651"/>
                </a:cubicBezTo>
                <a:cubicBezTo>
                  <a:pt x="6006" y="7451"/>
                  <a:pt x="6432" y="7164"/>
                  <a:pt x="6798" y="6798"/>
                </a:cubicBezTo>
                <a:cubicBezTo>
                  <a:pt x="7164" y="6432"/>
                  <a:pt x="7451" y="6006"/>
                  <a:pt x="7651" y="5532"/>
                </a:cubicBezTo>
                <a:cubicBezTo>
                  <a:pt x="7859" y="5041"/>
                  <a:pt x="7964" y="4520"/>
                  <a:pt x="7964" y="3982"/>
                </a:cubicBezTo>
                <a:cubicBezTo>
                  <a:pt x="7964" y="3444"/>
                  <a:pt x="7859" y="2923"/>
                  <a:pt x="7651" y="2432"/>
                </a:cubicBezTo>
                <a:close/>
                <a:moveTo>
                  <a:pt x="5288" y="3224"/>
                </a:moveTo>
                <a:lnTo>
                  <a:pt x="4188" y="5017"/>
                </a:lnTo>
                <a:cubicBezTo>
                  <a:pt x="4143" y="5090"/>
                  <a:pt x="4065" y="5134"/>
                  <a:pt x="3982" y="5134"/>
                </a:cubicBezTo>
                <a:cubicBezTo>
                  <a:pt x="3899" y="5134"/>
                  <a:pt x="3821" y="5090"/>
                  <a:pt x="3776" y="5017"/>
                </a:cubicBezTo>
                <a:lnTo>
                  <a:pt x="2676" y="3224"/>
                </a:lnTo>
                <a:cubicBezTo>
                  <a:pt x="2651" y="3182"/>
                  <a:pt x="2637" y="3134"/>
                  <a:pt x="2637" y="3086"/>
                </a:cubicBezTo>
                <a:cubicBezTo>
                  <a:pt x="2637" y="3044"/>
                  <a:pt x="2647" y="3001"/>
                  <a:pt x="2667" y="2963"/>
                </a:cubicBezTo>
                <a:cubicBezTo>
                  <a:pt x="2710" y="2881"/>
                  <a:pt x="2792" y="2830"/>
                  <a:pt x="2882" y="2830"/>
                </a:cubicBezTo>
                <a:lnTo>
                  <a:pt x="5082" y="2830"/>
                </a:lnTo>
                <a:cubicBezTo>
                  <a:pt x="5171" y="2830"/>
                  <a:pt x="5254" y="2881"/>
                  <a:pt x="5297" y="2963"/>
                </a:cubicBezTo>
                <a:cubicBezTo>
                  <a:pt x="5317" y="3001"/>
                  <a:pt x="5326" y="3044"/>
                  <a:pt x="5326" y="3086"/>
                </a:cubicBezTo>
                <a:cubicBezTo>
                  <a:pt x="5326" y="3134"/>
                  <a:pt x="5313" y="3182"/>
                  <a:pt x="5288" y="3224"/>
                </a:cubicBezTo>
                <a:close/>
              </a:path>
            </a:pathLst>
          </a:custGeom>
          <a:solidFill>
            <a:schemeClr val="accent3"/>
          </a:solidFill>
          <a:ln>
            <a:noFill/>
          </a:ln>
          <a:effectLst>
            <a:outerShdw blurRad="241300" sx="102000" sy="102000" algn="ctr" rotWithShape="0">
              <a:schemeClr val="accent3">
                <a:lumMod val="75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文本框 28">
            <a:extLst>
              <a:ext uri="{FF2B5EF4-FFF2-40B4-BE49-F238E27FC236}">
                <a16:creationId xmlns:a16="http://schemas.microsoft.com/office/drawing/2014/main" id="{3BDFBAC7-DCF3-4C08-94FD-BC5076D3CA72}"/>
              </a:ext>
            </a:extLst>
          </p:cNvPr>
          <p:cNvSpPr txBox="1"/>
          <p:nvPr/>
        </p:nvSpPr>
        <p:spPr>
          <a:xfrm>
            <a:off x="6697292" y="1712727"/>
            <a:ext cx="4225091" cy="400110"/>
          </a:xfrm>
          <a:prstGeom prst="rect">
            <a:avLst/>
          </a:prstGeom>
          <a:noFill/>
        </p:spPr>
        <p:txBody>
          <a:bodyPr wrap="square" rtlCol="0">
            <a:spAutoFit/>
          </a:bodyPr>
          <a:lstStyle/>
          <a:p>
            <a:pPr algn="ctr"/>
            <a:r>
              <a:rPr lang="en-US" altLang="zh-CN" sz="2000" dirty="0">
                <a:latin typeface="+mj-lt"/>
              </a:rPr>
              <a:t>ADD  YO</a:t>
            </a:r>
            <a:r>
              <a:rPr lang="en-US" altLang="zh-CN" sz="2000" dirty="0">
                <a:solidFill>
                  <a:schemeClr val="accent2"/>
                </a:solidFill>
                <a:latin typeface="+mj-lt"/>
              </a:rPr>
              <a:t>U</a:t>
            </a:r>
            <a:r>
              <a:rPr lang="en-US" altLang="zh-CN" sz="2000" dirty="0">
                <a:latin typeface="+mj-lt"/>
              </a:rPr>
              <a:t>R  TITLE </a:t>
            </a:r>
            <a:endParaRPr lang="zh-CN" altLang="en-US" sz="2000" dirty="0">
              <a:latin typeface="+mj-lt"/>
            </a:endParaRPr>
          </a:p>
        </p:txBody>
      </p:sp>
      <p:sp>
        <p:nvSpPr>
          <p:cNvPr id="30" name="文本框 29">
            <a:extLst>
              <a:ext uri="{FF2B5EF4-FFF2-40B4-BE49-F238E27FC236}">
                <a16:creationId xmlns:a16="http://schemas.microsoft.com/office/drawing/2014/main" id="{2232FCAF-71C9-477E-AFA7-094DCA63D740}"/>
              </a:ext>
            </a:extLst>
          </p:cNvPr>
          <p:cNvSpPr txBox="1"/>
          <p:nvPr/>
        </p:nvSpPr>
        <p:spPr>
          <a:xfrm>
            <a:off x="6634480" y="2164318"/>
            <a:ext cx="4350714" cy="1113895"/>
          </a:xfrm>
          <a:prstGeom prst="rect">
            <a:avLst/>
          </a:prstGeom>
          <a:noFill/>
        </p:spPr>
        <p:txBody>
          <a:bodyPr wrap="square" rtlCol="0">
            <a:spAutoFit/>
          </a:bodyPr>
          <a:lstStyle/>
          <a:p>
            <a:pPr>
              <a:lnSpc>
                <a:spcPct val="120000"/>
              </a:lnSpc>
            </a:pPr>
            <a:r>
              <a:rPr lang="en-US" altLang="zh-CN" sz="1400" dirty="0"/>
              <a:t>This is where the text is written. Please write down your ideas in concise way. This is where the text is written. Please write down your ideas in concise way. </a:t>
            </a:r>
            <a:endParaRPr lang="zh-CN" altLang="en-US" sz="1400" dirty="0"/>
          </a:p>
        </p:txBody>
      </p:sp>
      <p:sp>
        <p:nvSpPr>
          <p:cNvPr id="33" name="文本框 32">
            <a:extLst>
              <a:ext uri="{FF2B5EF4-FFF2-40B4-BE49-F238E27FC236}">
                <a16:creationId xmlns:a16="http://schemas.microsoft.com/office/drawing/2014/main" id="{6B90ABB9-1BF1-484D-B0B8-63FF492D40D8}"/>
              </a:ext>
            </a:extLst>
          </p:cNvPr>
          <p:cNvSpPr txBox="1"/>
          <p:nvPr/>
        </p:nvSpPr>
        <p:spPr>
          <a:xfrm>
            <a:off x="4065224" y="342900"/>
            <a:ext cx="4076241" cy="584775"/>
          </a:xfrm>
          <a:prstGeom prst="rect">
            <a:avLst/>
          </a:prstGeom>
          <a:noFill/>
        </p:spPr>
        <p:txBody>
          <a:bodyPr wrap="square" rtlCol="0">
            <a:spAutoFit/>
          </a:bodyPr>
          <a:lstStyle/>
          <a:p>
            <a:pPr algn="ctr"/>
            <a:r>
              <a:rPr lang="en-US" altLang="zh-CN" sz="3200" dirty="0">
                <a:latin typeface="+mj-lt"/>
              </a:rPr>
              <a:t>YO</a:t>
            </a:r>
            <a:r>
              <a:rPr lang="en-US" altLang="zh-CN" sz="3200" dirty="0">
                <a:solidFill>
                  <a:schemeClr val="accent1"/>
                </a:solidFill>
                <a:latin typeface="+mj-lt"/>
              </a:rPr>
              <a:t>U</a:t>
            </a:r>
            <a:r>
              <a:rPr lang="en-US" altLang="zh-CN" sz="3200" dirty="0">
                <a:latin typeface="+mj-lt"/>
              </a:rPr>
              <a:t>R VISI</a:t>
            </a:r>
            <a:r>
              <a:rPr lang="en-US" altLang="zh-CN" sz="3200" dirty="0">
                <a:solidFill>
                  <a:schemeClr val="accent3"/>
                </a:solidFill>
                <a:latin typeface="+mj-lt"/>
              </a:rPr>
              <a:t>O</a:t>
            </a:r>
            <a:r>
              <a:rPr lang="en-US" altLang="zh-CN" sz="3200" dirty="0">
                <a:latin typeface="+mj-lt"/>
              </a:rPr>
              <a:t>N</a:t>
            </a:r>
            <a:endParaRPr lang="zh-CN" altLang="en-US" sz="3200" dirty="0">
              <a:latin typeface="+mj-lt"/>
            </a:endParaRPr>
          </a:p>
        </p:txBody>
      </p:sp>
      <p:sp>
        <p:nvSpPr>
          <p:cNvPr id="36" name="文本框 35">
            <a:extLst>
              <a:ext uri="{FF2B5EF4-FFF2-40B4-BE49-F238E27FC236}">
                <a16:creationId xmlns:a16="http://schemas.microsoft.com/office/drawing/2014/main" id="{4E478FE5-D006-4B24-858D-B12181F5A39B}"/>
              </a:ext>
            </a:extLst>
          </p:cNvPr>
          <p:cNvSpPr txBox="1"/>
          <p:nvPr/>
        </p:nvSpPr>
        <p:spPr>
          <a:xfrm>
            <a:off x="6697292" y="4364487"/>
            <a:ext cx="4225091" cy="400110"/>
          </a:xfrm>
          <a:prstGeom prst="rect">
            <a:avLst/>
          </a:prstGeom>
          <a:noFill/>
        </p:spPr>
        <p:txBody>
          <a:bodyPr wrap="square" rtlCol="0">
            <a:spAutoFit/>
          </a:bodyPr>
          <a:lstStyle/>
          <a:p>
            <a:pPr algn="ctr"/>
            <a:r>
              <a:rPr lang="en-US" altLang="zh-CN" sz="2000" dirty="0">
                <a:latin typeface="+mj-lt"/>
              </a:rPr>
              <a:t>ADD  YO</a:t>
            </a:r>
            <a:r>
              <a:rPr lang="en-US" altLang="zh-CN" sz="2000" dirty="0">
                <a:solidFill>
                  <a:schemeClr val="accent2"/>
                </a:solidFill>
                <a:latin typeface="+mj-lt"/>
              </a:rPr>
              <a:t>U</a:t>
            </a:r>
            <a:r>
              <a:rPr lang="en-US" altLang="zh-CN" sz="2000" dirty="0">
                <a:latin typeface="+mj-lt"/>
              </a:rPr>
              <a:t>R  TITLE </a:t>
            </a:r>
            <a:endParaRPr lang="zh-CN" altLang="en-US" sz="2000" dirty="0">
              <a:latin typeface="+mj-lt"/>
            </a:endParaRPr>
          </a:p>
        </p:txBody>
      </p:sp>
      <p:sp>
        <p:nvSpPr>
          <p:cNvPr id="37" name="文本框 36">
            <a:extLst>
              <a:ext uri="{FF2B5EF4-FFF2-40B4-BE49-F238E27FC236}">
                <a16:creationId xmlns:a16="http://schemas.microsoft.com/office/drawing/2014/main" id="{30DB9193-87A4-4AB8-9C84-5FE77BECEC3C}"/>
              </a:ext>
            </a:extLst>
          </p:cNvPr>
          <p:cNvSpPr txBox="1"/>
          <p:nvPr/>
        </p:nvSpPr>
        <p:spPr>
          <a:xfrm>
            <a:off x="6634480" y="4816078"/>
            <a:ext cx="4350714" cy="1113895"/>
          </a:xfrm>
          <a:prstGeom prst="rect">
            <a:avLst/>
          </a:prstGeom>
          <a:noFill/>
        </p:spPr>
        <p:txBody>
          <a:bodyPr wrap="square" rtlCol="0">
            <a:spAutoFit/>
          </a:bodyPr>
          <a:lstStyle/>
          <a:p>
            <a:pPr>
              <a:lnSpc>
                <a:spcPct val="120000"/>
              </a:lnSpc>
            </a:pPr>
            <a:r>
              <a:rPr lang="en-US" altLang="zh-CN" sz="1400" dirty="0"/>
              <a:t>This is where the text is written. Please write down your ideas in concise way. This is where the text is written. Please write down your ideas in concise way. </a:t>
            </a:r>
            <a:endParaRPr lang="zh-CN" altLang="en-US" sz="1400" dirty="0"/>
          </a:p>
        </p:txBody>
      </p:sp>
      <p:sp>
        <p:nvSpPr>
          <p:cNvPr id="2" name="矩形: 圆角 1">
            <a:extLst>
              <a:ext uri="{FF2B5EF4-FFF2-40B4-BE49-F238E27FC236}">
                <a16:creationId xmlns:a16="http://schemas.microsoft.com/office/drawing/2014/main" id="{E6AE054C-5AA7-4FBD-BB51-6312134B1772}"/>
              </a:ext>
            </a:extLst>
          </p:cNvPr>
          <p:cNvSpPr/>
          <p:nvPr/>
        </p:nvSpPr>
        <p:spPr>
          <a:xfrm>
            <a:off x="6624320" y="3545840"/>
            <a:ext cx="4500563" cy="149860"/>
          </a:xfrm>
          <a:prstGeom prst="roundRect">
            <a:avLst>
              <a:gd name="adj" fmla="val 50000"/>
            </a:avLst>
          </a:prstGeom>
          <a:solidFill>
            <a:schemeClr val="accent1">
              <a:alpha val="65000"/>
            </a:schemeClr>
          </a:solidFill>
          <a:ln>
            <a:noFill/>
          </a:ln>
          <a:effectLst>
            <a:outerShdw blurRad="127000" dist="139700" dir="8100000" sx="98000" sy="98000" algn="tr"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5256082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任意多边形: 形状 65">
            <a:extLst>
              <a:ext uri="{FF2B5EF4-FFF2-40B4-BE49-F238E27FC236}">
                <a16:creationId xmlns:a16="http://schemas.microsoft.com/office/drawing/2014/main" id="{BCA83D66-392D-413D-81C5-86E672BD83D7}"/>
              </a:ext>
            </a:extLst>
          </p:cNvPr>
          <p:cNvSpPr/>
          <p:nvPr/>
        </p:nvSpPr>
        <p:spPr>
          <a:xfrm>
            <a:off x="6656421" y="2033219"/>
            <a:ext cx="5535579" cy="4824781"/>
          </a:xfrm>
          <a:custGeom>
            <a:avLst/>
            <a:gdLst>
              <a:gd name="connsiteX0" fmla="*/ 3973781 w 5535579"/>
              <a:gd name="connsiteY0" fmla="*/ 0 h 4824781"/>
              <a:gd name="connsiteX1" fmla="*/ 5520556 w 5535579"/>
              <a:gd name="connsiteY1" fmla="*/ 312280 h 4824781"/>
              <a:gd name="connsiteX2" fmla="*/ 5535579 w 5535579"/>
              <a:gd name="connsiteY2" fmla="*/ 319071 h 4824781"/>
              <a:gd name="connsiteX3" fmla="*/ 5535579 w 5535579"/>
              <a:gd name="connsiteY3" fmla="*/ 1901088 h 4824781"/>
              <a:gd name="connsiteX4" fmla="*/ 5426380 w 5535579"/>
              <a:gd name="connsiteY4" fmla="*/ 1819431 h 4824781"/>
              <a:gd name="connsiteX5" fmla="*/ 3973781 w 5535579"/>
              <a:gd name="connsiteY5" fmla="*/ 1375723 h 4824781"/>
              <a:gd name="connsiteX6" fmla="*/ 1375723 w 5535579"/>
              <a:gd name="connsiteY6" fmla="*/ 3973781 h 4824781"/>
              <a:gd name="connsiteX7" fmla="*/ 1492527 w 5535579"/>
              <a:gd name="connsiteY7" fmla="*/ 4746364 h 4824781"/>
              <a:gd name="connsiteX8" fmla="*/ 1521228 w 5535579"/>
              <a:gd name="connsiteY8" fmla="*/ 4824781 h 4824781"/>
              <a:gd name="connsiteX9" fmla="*/ 93627 w 5535579"/>
              <a:gd name="connsiteY9" fmla="*/ 4824781 h 4824781"/>
              <a:gd name="connsiteX10" fmla="*/ 80733 w 5535579"/>
              <a:gd name="connsiteY10" fmla="*/ 4774637 h 4824781"/>
              <a:gd name="connsiteX11" fmla="*/ 0 w 5535579"/>
              <a:gd name="connsiteY11" fmla="*/ 3973781 h 4824781"/>
              <a:gd name="connsiteX12" fmla="*/ 3973781 w 5535579"/>
              <a:gd name="connsiteY12" fmla="*/ 0 h 4824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535579" h="4824781">
                <a:moveTo>
                  <a:pt x="3973781" y="0"/>
                </a:moveTo>
                <a:cubicBezTo>
                  <a:pt x="4522446" y="0"/>
                  <a:pt x="5045139" y="111195"/>
                  <a:pt x="5520556" y="312280"/>
                </a:cubicBezTo>
                <a:lnTo>
                  <a:pt x="5535579" y="319071"/>
                </a:lnTo>
                <a:lnTo>
                  <a:pt x="5535579" y="1901088"/>
                </a:lnTo>
                <a:lnTo>
                  <a:pt x="5426380" y="1819431"/>
                </a:lnTo>
                <a:cubicBezTo>
                  <a:pt x="5011727" y="1539297"/>
                  <a:pt x="4511856" y="1375723"/>
                  <a:pt x="3973781" y="1375723"/>
                </a:cubicBezTo>
                <a:cubicBezTo>
                  <a:pt x="2538913" y="1375723"/>
                  <a:pt x="1375723" y="2538913"/>
                  <a:pt x="1375723" y="3973781"/>
                </a:cubicBezTo>
                <a:cubicBezTo>
                  <a:pt x="1375723" y="4242819"/>
                  <a:pt x="1416617" y="4502306"/>
                  <a:pt x="1492527" y="4746364"/>
                </a:cubicBezTo>
                <a:lnTo>
                  <a:pt x="1521228" y="4824781"/>
                </a:lnTo>
                <a:lnTo>
                  <a:pt x="93627" y="4824781"/>
                </a:lnTo>
                <a:lnTo>
                  <a:pt x="80733" y="4774637"/>
                </a:lnTo>
                <a:cubicBezTo>
                  <a:pt x="27799" y="4515953"/>
                  <a:pt x="0" y="4248114"/>
                  <a:pt x="0" y="3973781"/>
                </a:cubicBezTo>
                <a:cubicBezTo>
                  <a:pt x="0" y="1779122"/>
                  <a:pt x="1779122" y="0"/>
                  <a:pt x="3973781" y="0"/>
                </a:cubicBezTo>
                <a:close/>
              </a:path>
            </a:pathLst>
          </a:custGeom>
          <a:solidFill>
            <a:schemeClr val="bg1">
              <a:lumMod val="9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64" name="任意多边形: 形状 63">
            <a:extLst>
              <a:ext uri="{FF2B5EF4-FFF2-40B4-BE49-F238E27FC236}">
                <a16:creationId xmlns:a16="http://schemas.microsoft.com/office/drawing/2014/main" id="{703F064B-E768-43B5-9DFD-117EBF5B0DCF}"/>
              </a:ext>
            </a:extLst>
          </p:cNvPr>
          <p:cNvSpPr/>
          <p:nvPr/>
        </p:nvSpPr>
        <p:spPr>
          <a:xfrm rot="5400000">
            <a:off x="-2593296" y="2593296"/>
            <a:ext cx="6858000" cy="1671409"/>
          </a:xfrm>
          <a:custGeom>
            <a:avLst/>
            <a:gdLst>
              <a:gd name="connsiteX0" fmla="*/ 0 w 6858000"/>
              <a:gd name="connsiteY0" fmla="*/ 1671409 h 1671409"/>
              <a:gd name="connsiteX1" fmla="*/ 0 w 6858000"/>
              <a:gd name="connsiteY1" fmla="*/ 434396 h 1671409"/>
              <a:gd name="connsiteX2" fmla="*/ 174378 w 6858000"/>
              <a:gd name="connsiteY2" fmla="*/ 385300 h 1671409"/>
              <a:gd name="connsiteX3" fmla="*/ 2818151 w 6858000"/>
              <a:gd name="connsiteY3" fmla="*/ 6 h 1671409"/>
              <a:gd name="connsiteX4" fmla="*/ 6310859 w 6858000"/>
              <a:gd name="connsiteY4" fmla="*/ 809474 h 1671409"/>
              <a:gd name="connsiteX5" fmla="*/ 6819515 w 6858000"/>
              <a:gd name="connsiteY5" fmla="*/ 718611 h 1671409"/>
              <a:gd name="connsiteX6" fmla="*/ 6858000 w 6858000"/>
              <a:gd name="connsiteY6" fmla="*/ 707171 h 1671409"/>
              <a:gd name="connsiteX7" fmla="*/ 6858000 w 6858000"/>
              <a:gd name="connsiteY7" fmla="*/ 1671409 h 1671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58000" h="1671409">
                <a:moveTo>
                  <a:pt x="0" y="1671409"/>
                </a:moveTo>
                <a:lnTo>
                  <a:pt x="0" y="434396"/>
                </a:lnTo>
                <a:lnTo>
                  <a:pt x="174378" y="385300"/>
                </a:lnTo>
                <a:cubicBezTo>
                  <a:pt x="1003912" y="164156"/>
                  <a:pt x="2060836" y="1568"/>
                  <a:pt x="2818151" y="6"/>
                </a:cubicBezTo>
                <a:cubicBezTo>
                  <a:pt x="4029856" y="-2492"/>
                  <a:pt x="4986728" y="916904"/>
                  <a:pt x="6310859" y="809474"/>
                </a:cubicBezTo>
                <a:cubicBezTo>
                  <a:pt x="6476376" y="796045"/>
                  <a:pt x="6646147" y="764191"/>
                  <a:pt x="6819515" y="718611"/>
                </a:cubicBezTo>
                <a:lnTo>
                  <a:pt x="6858000" y="707171"/>
                </a:lnTo>
                <a:lnTo>
                  <a:pt x="6858000" y="1671409"/>
                </a:lnTo>
                <a:close/>
              </a:path>
            </a:pathLst>
          </a:custGeom>
          <a:solidFill>
            <a:schemeClr val="bg1">
              <a:lumMod val="9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5" name="矩形: 圆角 14">
            <a:extLst>
              <a:ext uri="{FF2B5EF4-FFF2-40B4-BE49-F238E27FC236}">
                <a16:creationId xmlns:a16="http://schemas.microsoft.com/office/drawing/2014/main" id="{38633D3C-A61E-489E-A9D9-34E720D1C1B5}"/>
              </a:ext>
            </a:extLst>
          </p:cNvPr>
          <p:cNvSpPr>
            <a:spLocks/>
          </p:cNvSpPr>
          <p:nvPr/>
        </p:nvSpPr>
        <p:spPr>
          <a:xfrm>
            <a:off x="3613797" y="1414418"/>
            <a:ext cx="2082448" cy="2088946"/>
          </a:xfrm>
          <a:prstGeom prst="roundRect">
            <a:avLst>
              <a:gd name="adj" fmla="val 10236"/>
            </a:avLst>
          </a:prstGeom>
          <a:solidFill>
            <a:schemeClr val="bg1">
              <a:lumMod val="95000"/>
              <a:alpha val="65000"/>
            </a:schemeClr>
          </a:solidFill>
          <a:ln>
            <a:noFill/>
          </a:ln>
          <a:effectLst>
            <a:outerShdw blurRad="127000" dist="177800" dir="8100000" sx="97000" sy="97000" algn="tr" rotWithShape="0">
              <a:schemeClr val="bg2">
                <a:lumMod val="75000"/>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圆角 60">
            <a:extLst>
              <a:ext uri="{FF2B5EF4-FFF2-40B4-BE49-F238E27FC236}">
                <a16:creationId xmlns:a16="http://schemas.microsoft.com/office/drawing/2014/main" id="{F6F62F5F-3684-4554-AEE1-98285C7F6A96}"/>
              </a:ext>
            </a:extLst>
          </p:cNvPr>
          <p:cNvSpPr/>
          <p:nvPr/>
        </p:nvSpPr>
        <p:spPr>
          <a:xfrm>
            <a:off x="6495756" y="1414418"/>
            <a:ext cx="2082448" cy="2088946"/>
          </a:xfrm>
          <a:prstGeom prst="roundRect">
            <a:avLst>
              <a:gd name="adj" fmla="val 10236"/>
            </a:avLst>
          </a:prstGeom>
          <a:solidFill>
            <a:schemeClr val="accent5">
              <a:alpha val="65000"/>
            </a:schemeClr>
          </a:solidFill>
          <a:ln>
            <a:noFill/>
          </a:ln>
          <a:effectLst>
            <a:outerShdw blurRad="127000" dist="177800" dir="8100000" sx="97000" sy="97000" algn="tr" rotWithShape="0">
              <a:schemeClr val="accent5">
                <a:lumMod val="75000"/>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a:extLst>
              <a:ext uri="{FF2B5EF4-FFF2-40B4-BE49-F238E27FC236}">
                <a16:creationId xmlns:a16="http://schemas.microsoft.com/office/drawing/2014/main" id="{8C62880A-D7C5-4A63-BED3-E43D0E521F00}"/>
              </a:ext>
            </a:extLst>
          </p:cNvPr>
          <p:cNvSpPr>
            <a:spLocks/>
          </p:cNvSpPr>
          <p:nvPr/>
        </p:nvSpPr>
        <p:spPr>
          <a:xfrm>
            <a:off x="9377715" y="1414418"/>
            <a:ext cx="2082448" cy="2088946"/>
          </a:xfrm>
          <a:prstGeom prst="roundRect">
            <a:avLst>
              <a:gd name="adj" fmla="val 10236"/>
            </a:avLst>
          </a:prstGeom>
          <a:solidFill>
            <a:schemeClr val="bg1">
              <a:lumMod val="95000"/>
              <a:alpha val="65000"/>
            </a:schemeClr>
          </a:solidFill>
          <a:ln>
            <a:noFill/>
          </a:ln>
          <a:effectLst>
            <a:outerShdw blurRad="127000" dist="177800" dir="8100000" sx="97000" sy="97000" algn="tr" rotWithShape="0">
              <a:schemeClr val="bg2">
                <a:lumMod val="75000"/>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圆角 13">
            <a:extLst>
              <a:ext uri="{FF2B5EF4-FFF2-40B4-BE49-F238E27FC236}">
                <a16:creationId xmlns:a16="http://schemas.microsoft.com/office/drawing/2014/main" id="{EA3A5592-B5DE-434F-911E-7277F11A1810}"/>
              </a:ext>
            </a:extLst>
          </p:cNvPr>
          <p:cNvSpPr/>
          <p:nvPr/>
        </p:nvSpPr>
        <p:spPr>
          <a:xfrm>
            <a:off x="731838" y="4212703"/>
            <a:ext cx="2082448" cy="2088946"/>
          </a:xfrm>
          <a:prstGeom prst="roundRect">
            <a:avLst>
              <a:gd name="adj" fmla="val 10236"/>
            </a:avLst>
          </a:prstGeom>
          <a:solidFill>
            <a:schemeClr val="bg1">
              <a:lumMod val="95000"/>
              <a:alpha val="65000"/>
            </a:schemeClr>
          </a:solidFill>
          <a:ln>
            <a:noFill/>
          </a:ln>
          <a:effectLst>
            <a:outerShdw blurRad="127000" dist="177800" dir="8100000" sx="97000" sy="97000" algn="tr" rotWithShape="0">
              <a:schemeClr val="bg2">
                <a:lumMod val="75000"/>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圆角 59">
            <a:extLst>
              <a:ext uri="{FF2B5EF4-FFF2-40B4-BE49-F238E27FC236}">
                <a16:creationId xmlns:a16="http://schemas.microsoft.com/office/drawing/2014/main" id="{3904E75D-E206-4C28-9301-3BA362A434DD}"/>
              </a:ext>
            </a:extLst>
          </p:cNvPr>
          <p:cNvSpPr>
            <a:spLocks/>
          </p:cNvSpPr>
          <p:nvPr/>
        </p:nvSpPr>
        <p:spPr>
          <a:xfrm>
            <a:off x="3613797" y="4212703"/>
            <a:ext cx="2082448" cy="2088946"/>
          </a:xfrm>
          <a:prstGeom prst="roundRect">
            <a:avLst>
              <a:gd name="adj" fmla="val 10236"/>
            </a:avLst>
          </a:prstGeom>
          <a:solidFill>
            <a:schemeClr val="accent3">
              <a:alpha val="65000"/>
            </a:schemeClr>
          </a:solidFill>
          <a:ln>
            <a:noFill/>
          </a:ln>
          <a:effectLst>
            <a:outerShdw blurRad="127000" dist="177800" dir="8100000" sx="97000" sy="97000" algn="tr" rotWithShape="0">
              <a:schemeClr val="accent3">
                <a:lumMod val="75000"/>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圆角 15">
            <a:extLst>
              <a:ext uri="{FF2B5EF4-FFF2-40B4-BE49-F238E27FC236}">
                <a16:creationId xmlns:a16="http://schemas.microsoft.com/office/drawing/2014/main" id="{DA8EA0F1-562B-4D7A-83DA-4FCA4332C622}"/>
              </a:ext>
            </a:extLst>
          </p:cNvPr>
          <p:cNvSpPr/>
          <p:nvPr/>
        </p:nvSpPr>
        <p:spPr>
          <a:xfrm>
            <a:off x="6495756" y="4212703"/>
            <a:ext cx="2082448" cy="2088946"/>
          </a:xfrm>
          <a:prstGeom prst="roundRect">
            <a:avLst>
              <a:gd name="adj" fmla="val 10236"/>
            </a:avLst>
          </a:prstGeom>
          <a:solidFill>
            <a:schemeClr val="bg1">
              <a:lumMod val="95000"/>
              <a:alpha val="65000"/>
            </a:schemeClr>
          </a:solidFill>
          <a:ln>
            <a:noFill/>
          </a:ln>
          <a:effectLst>
            <a:outerShdw blurRad="127000" dist="177800" dir="8100000" sx="97000" sy="97000" algn="tr" rotWithShape="0">
              <a:schemeClr val="bg2">
                <a:lumMod val="75000"/>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圆角 61">
            <a:extLst>
              <a:ext uri="{FF2B5EF4-FFF2-40B4-BE49-F238E27FC236}">
                <a16:creationId xmlns:a16="http://schemas.microsoft.com/office/drawing/2014/main" id="{6394E28D-4ADE-4C88-A57E-A13A3DD2000F}"/>
              </a:ext>
            </a:extLst>
          </p:cNvPr>
          <p:cNvSpPr>
            <a:spLocks/>
          </p:cNvSpPr>
          <p:nvPr/>
        </p:nvSpPr>
        <p:spPr>
          <a:xfrm>
            <a:off x="9377715" y="4212703"/>
            <a:ext cx="2082448" cy="2088946"/>
          </a:xfrm>
          <a:prstGeom prst="roundRect">
            <a:avLst>
              <a:gd name="adj" fmla="val 10236"/>
            </a:avLst>
          </a:prstGeom>
          <a:solidFill>
            <a:schemeClr val="accent1">
              <a:alpha val="65000"/>
            </a:schemeClr>
          </a:solidFill>
          <a:ln>
            <a:noFill/>
          </a:ln>
          <a:effectLst>
            <a:outerShdw blurRad="127000" dist="177800" dir="8100000" sx="97000" sy="97000" algn="tr" rotWithShape="0">
              <a:schemeClr val="accent1">
                <a:lumMod val="75000"/>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38C0C43A-44C5-4765-ACC6-EBA7449CC72D}"/>
              </a:ext>
            </a:extLst>
          </p:cNvPr>
          <p:cNvGrpSpPr/>
          <p:nvPr/>
        </p:nvGrpSpPr>
        <p:grpSpPr>
          <a:xfrm>
            <a:off x="3719714" y="1897234"/>
            <a:ext cx="1882377" cy="1007838"/>
            <a:chOff x="3658451" y="1831920"/>
            <a:chExt cx="1882377" cy="1007838"/>
          </a:xfrm>
        </p:grpSpPr>
        <p:sp>
          <p:nvSpPr>
            <p:cNvPr id="18" name="文本框 17">
              <a:extLst>
                <a:ext uri="{FF2B5EF4-FFF2-40B4-BE49-F238E27FC236}">
                  <a16:creationId xmlns:a16="http://schemas.microsoft.com/office/drawing/2014/main" id="{2FF59D6B-336E-4D1A-B1CC-E8AFFD2C160E}"/>
                </a:ext>
              </a:extLst>
            </p:cNvPr>
            <p:cNvSpPr txBox="1"/>
            <p:nvPr/>
          </p:nvSpPr>
          <p:spPr>
            <a:xfrm>
              <a:off x="3672312" y="1831920"/>
              <a:ext cx="1775989" cy="400110"/>
            </a:xfrm>
            <a:prstGeom prst="rect">
              <a:avLst/>
            </a:prstGeom>
            <a:noFill/>
          </p:spPr>
          <p:txBody>
            <a:bodyPr wrap="square" rtlCol="0">
              <a:spAutoFit/>
            </a:bodyPr>
            <a:lstStyle/>
            <a:p>
              <a:pPr algn="ctr"/>
              <a:r>
                <a:rPr lang="en-US" altLang="zh-CN" sz="2000" dirty="0">
                  <a:latin typeface="+mj-lt"/>
                </a:rPr>
                <a:t>YO</a:t>
              </a:r>
              <a:r>
                <a:rPr lang="en-US" altLang="zh-CN" sz="2000" dirty="0">
                  <a:solidFill>
                    <a:schemeClr val="accent1"/>
                  </a:solidFill>
                  <a:latin typeface="+mj-lt"/>
                </a:rPr>
                <a:t>U</a:t>
              </a:r>
              <a:r>
                <a:rPr lang="en-US" altLang="zh-CN" sz="2000" dirty="0">
                  <a:latin typeface="+mj-lt"/>
                </a:rPr>
                <a:t>R  TITLE </a:t>
              </a:r>
              <a:endParaRPr lang="zh-CN" altLang="en-US" sz="2000" dirty="0">
                <a:latin typeface="+mj-lt"/>
              </a:endParaRPr>
            </a:p>
          </p:txBody>
        </p:sp>
        <p:sp>
          <p:nvSpPr>
            <p:cNvPr id="21" name="文本框 20">
              <a:extLst>
                <a:ext uri="{FF2B5EF4-FFF2-40B4-BE49-F238E27FC236}">
                  <a16:creationId xmlns:a16="http://schemas.microsoft.com/office/drawing/2014/main" id="{59CD633B-A9CF-44AC-84F3-508AB1293258}"/>
                </a:ext>
              </a:extLst>
            </p:cNvPr>
            <p:cNvSpPr txBox="1"/>
            <p:nvPr/>
          </p:nvSpPr>
          <p:spPr>
            <a:xfrm>
              <a:off x="3658451" y="2314934"/>
              <a:ext cx="1882377" cy="524824"/>
            </a:xfrm>
            <a:prstGeom prst="rect">
              <a:avLst/>
            </a:prstGeom>
            <a:noFill/>
          </p:spPr>
          <p:txBody>
            <a:bodyPr wrap="square" rtlCol="0">
              <a:spAutoFit/>
            </a:bodyPr>
            <a:lstStyle/>
            <a:p>
              <a:pPr>
                <a:lnSpc>
                  <a:spcPct val="120000"/>
                </a:lnSpc>
              </a:pPr>
              <a:r>
                <a:rPr lang="en-US" altLang="zh-CN" sz="1200" dirty="0"/>
                <a:t>Please write down your ideas in concise way. </a:t>
              </a:r>
              <a:endParaRPr lang="zh-CN" altLang="en-US" sz="1200" dirty="0"/>
            </a:p>
          </p:txBody>
        </p:sp>
      </p:grpSp>
      <p:sp>
        <p:nvSpPr>
          <p:cNvPr id="30" name="矩形: 圆角 29">
            <a:extLst>
              <a:ext uri="{FF2B5EF4-FFF2-40B4-BE49-F238E27FC236}">
                <a16:creationId xmlns:a16="http://schemas.microsoft.com/office/drawing/2014/main" id="{C95ED49D-92AF-4DBA-9643-584CD97DE244}"/>
              </a:ext>
            </a:extLst>
          </p:cNvPr>
          <p:cNvSpPr>
            <a:spLocks/>
          </p:cNvSpPr>
          <p:nvPr/>
        </p:nvSpPr>
        <p:spPr>
          <a:xfrm>
            <a:off x="731838" y="1414418"/>
            <a:ext cx="2082448" cy="2088946"/>
          </a:xfrm>
          <a:prstGeom prst="roundRect">
            <a:avLst>
              <a:gd name="adj" fmla="val 10236"/>
            </a:avLst>
          </a:prstGeom>
          <a:solidFill>
            <a:schemeClr val="accent2">
              <a:alpha val="65000"/>
            </a:schemeClr>
          </a:solidFill>
          <a:ln>
            <a:noFill/>
          </a:ln>
          <a:effectLst>
            <a:outerShdw blurRad="127000" dist="177800" dir="8100000" sx="97000" sy="97000" algn="tr" rotWithShape="0">
              <a:schemeClr val="accent2">
                <a:lumMod val="75000"/>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a:extLst>
              <a:ext uri="{FF2B5EF4-FFF2-40B4-BE49-F238E27FC236}">
                <a16:creationId xmlns:a16="http://schemas.microsoft.com/office/drawing/2014/main" id="{01873DCD-83F3-4FDF-8AF6-6A807B636C41}"/>
              </a:ext>
            </a:extLst>
          </p:cNvPr>
          <p:cNvGrpSpPr/>
          <p:nvPr/>
        </p:nvGrpSpPr>
        <p:grpSpPr>
          <a:xfrm>
            <a:off x="840695" y="1897234"/>
            <a:ext cx="1882377" cy="1007838"/>
            <a:chOff x="3658451" y="1831920"/>
            <a:chExt cx="1882377" cy="1007838"/>
          </a:xfrm>
        </p:grpSpPr>
        <p:sp>
          <p:nvSpPr>
            <p:cNvPr id="32" name="文本框 31">
              <a:extLst>
                <a:ext uri="{FF2B5EF4-FFF2-40B4-BE49-F238E27FC236}">
                  <a16:creationId xmlns:a16="http://schemas.microsoft.com/office/drawing/2014/main" id="{EC05781B-6CFB-4769-9093-6CD32057A665}"/>
                </a:ext>
              </a:extLst>
            </p:cNvPr>
            <p:cNvSpPr txBox="1"/>
            <p:nvPr/>
          </p:nvSpPr>
          <p:spPr>
            <a:xfrm>
              <a:off x="3672312" y="1831920"/>
              <a:ext cx="1775989" cy="400110"/>
            </a:xfrm>
            <a:prstGeom prst="rect">
              <a:avLst/>
            </a:prstGeom>
            <a:noFill/>
          </p:spPr>
          <p:txBody>
            <a:bodyPr wrap="square" rtlCol="0">
              <a:spAutoFit/>
            </a:bodyPr>
            <a:lstStyle/>
            <a:p>
              <a:pPr algn="ctr"/>
              <a:r>
                <a:rPr lang="en-US" altLang="zh-CN" sz="2000" dirty="0">
                  <a:solidFill>
                    <a:schemeClr val="bg1"/>
                  </a:solidFill>
                  <a:latin typeface="+mj-lt"/>
                </a:rPr>
                <a:t>YOUR  TITLE </a:t>
              </a:r>
              <a:endParaRPr lang="zh-CN" altLang="en-US" sz="2000" dirty="0">
                <a:solidFill>
                  <a:schemeClr val="bg1"/>
                </a:solidFill>
                <a:latin typeface="+mj-lt"/>
              </a:endParaRPr>
            </a:p>
          </p:txBody>
        </p:sp>
        <p:sp>
          <p:nvSpPr>
            <p:cNvPr id="33" name="文本框 32">
              <a:extLst>
                <a:ext uri="{FF2B5EF4-FFF2-40B4-BE49-F238E27FC236}">
                  <a16:creationId xmlns:a16="http://schemas.microsoft.com/office/drawing/2014/main" id="{C27E78DD-0F51-4523-B612-1B73A0DE8650}"/>
                </a:ext>
              </a:extLst>
            </p:cNvPr>
            <p:cNvSpPr txBox="1"/>
            <p:nvPr/>
          </p:nvSpPr>
          <p:spPr>
            <a:xfrm>
              <a:off x="3658451" y="2314934"/>
              <a:ext cx="1882377" cy="524824"/>
            </a:xfrm>
            <a:prstGeom prst="rect">
              <a:avLst/>
            </a:prstGeom>
            <a:noFill/>
          </p:spPr>
          <p:txBody>
            <a:bodyPr wrap="square" rtlCol="0">
              <a:spAutoFit/>
            </a:bodyPr>
            <a:lstStyle/>
            <a:p>
              <a:pPr>
                <a:lnSpc>
                  <a:spcPct val="120000"/>
                </a:lnSpc>
              </a:pPr>
              <a:r>
                <a:rPr lang="en-US" altLang="zh-CN" sz="1200" dirty="0">
                  <a:solidFill>
                    <a:schemeClr val="bg1"/>
                  </a:solidFill>
                </a:rPr>
                <a:t>Please write down your ideas in concise way. </a:t>
              </a:r>
              <a:endParaRPr lang="zh-CN" altLang="en-US" sz="1200" dirty="0">
                <a:solidFill>
                  <a:schemeClr val="bg1"/>
                </a:solidFill>
              </a:endParaRPr>
            </a:p>
          </p:txBody>
        </p:sp>
      </p:grpSp>
      <p:grpSp>
        <p:nvGrpSpPr>
          <p:cNvPr id="38" name="组合 37">
            <a:extLst>
              <a:ext uri="{FF2B5EF4-FFF2-40B4-BE49-F238E27FC236}">
                <a16:creationId xmlns:a16="http://schemas.microsoft.com/office/drawing/2014/main" id="{32466C06-D8A9-4FE4-B972-5C973A70A6F0}"/>
              </a:ext>
            </a:extLst>
          </p:cNvPr>
          <p:cNvGrpSpPr/>
          <p:nvPr/>
        </p:nvGrpSpPr>
        <p:grpSpPr>
          <a:xfrm>
            <a:off x="6598733" y="1897234"/>
            <a:ext cx="1882377" cy="1007838"/>
            <a:chOff x="3658451" y="1831920"/>
            <a:chExt cx="1882377" cy="1007838"/>
          </a:xfrm>
        </p:grpSpPr>
        <p:sp>
          <p:nvSpPr>
            <p:cNvPr id="39" name="文本框 38">
              <a:extLst>
                <a:ext uri="{FF2B5EF4-FFF2-40B4-BE49-F238E27FC236}">
                  <a16:creationId xmlns:a16="http://schemas.microsoft.com/office/drawing/2014/main" id="{AAFDF691-3FBF-449A-9ABE-F060BAC623A7}"/>
                </a:ext>
              </a:extLst>
            </p:cNvPr>
            <p:cNvSpPr txBox="1"/>
            <p:nvPr/>
          </p:nvSpPr>
          <p:spPr>
            <a:xfrm>
              <a:off x="3672312" y="1831920"/>
              <a:ext cx="1775989" cy="400110"/>
            </a:xfrm>
            <a:prstGeom prst="rect">
              <a:avLst/>
            </a:prstGeom>
            <a:noFill/>
          </p:spPr>
          <p:txBody>
            <a:bodyPr wrap="square" rtlCol="0">
              <a:spAutoFit/>
            </a:bodyPr>
            <a:lstStyle/>
            <a:p>
              <a:pPr algn="ctr"/>
              <a:r>
                <a:rPr lang="en-US" altLang="zh-CN" sz="2000" dirty="0">
                  <a:solidFill>
                    <a:schemeClr val="bg1"/>
                  </a:solidFill>
                  <a:latin typeface="+mj-lt"/>
                </a:rPr>
                <a:t>YOUR  TITLE </a:t>
              </a:r>
              <a:endParaRPr lang="zh-CN" altLang="en-US" sz="2000" dirty="0">
                <a:solidFill>
                  <a:schemeClr val="bg1"/>
                </a:solidFill>
                <a:latin typeface="+mj-lt"/>
              </a:endParaRPr>
            </a:p>
          </p:txBody>
        </p:sp>
        <p:sp>
          <p:nvSpPr>
            <p:cNvPr id="40" name="文本框 39">
              <a:extLst>
                <a:ext uri="{FF2B5EF4-FFF2-40B4-BE49-F238E27FC236}">
                  <a16:creationId xmlns:a16="http://schemas.microsoft.com/office/drawing/2014/main" id="{85967FEF-4A86-4D5B-B362-490339C3E716}"/>
                </a:ext>
              </a:extLst>
            </p:cNvPr>
            <p:cNvSpPr txBox="1"/>
            <p:nvPr/>
          </p:nvSpPr>
          <p:spPr>
            <a:xfrm>
              <a:off x="3658451" y="2314934"/>
              <a:ext cx="1882377" cy="524824"/>
            </a:xfrm>
            <a:prstGeom prst="rect">
              <a:avLst/>
            </a:prstGeom>
            <a:noFill/>
          </p:spPr>
          <p:txBody>
            <a:bodyPr wrap="square" rtlCol="0">
              <a:spAutoFit/>
            </a:bodyPr>
            <a:lstStyle/>
            <a:p>
              <a:pPr>
                <a:lnSpc>
                  <a:spcPct val="120000"/>
                </a:lnSpc>
              </a:pPr>
              <a:r>
                <a:rPr lang="en-US" altLang="zh-CN" sz="1200" dirty="0">
                  <a:solidFill>
                    <a:schemeClr val="bg1"/>
                  </a:solidFill>
                </a:rPr>
                <a:t>Please write down your ideas in concise way. </a:t>
              </a:r>
              <a:endParaRPr lang="zh-CN" altLang="en-US" sz="1200" dirty="0">
                <a:solidFill>
                  <a:schemeClr val="bg1"/>
                </a:solidFill>
              </a:endParaRPr>
            </a:p>
          </p:txBody>
        </p:sp>
      </p:grpSp>
      <p:grpSp>
        <p:nvGrpSpPr>
          <p:cNvPr id="45" name="组合 44">
            <a:extLst>
              <a:ext uri="{FF2B5EF4-FFF2-40B4-BE49-F238E27FC236}">
                <a16:creationId xmlns:a16="http://schemas.microsoft.com/office/drawing/2014/main" id="{CD6BB146-700C-4FFD-947F-18F97D0B43B7}"/>
              </a:ext>
            </a:extLst>
          </p:cNvPr>
          <p:cNvGrpSpPr/>
          <p:nvPr/>
        </p:nvGrpSpPr>
        <p:grpSpPr>
          <a:xfrm>
            <a:off x="9477751" y="1897234"/>
            <a:ext cx="1882377" cy="1007838"/>
            <a:chOff x="3658451" y="1831920"/>
            <a:chExt cx="1882377" cy="1007838"/>
          </a:xfrm>
        </p:grpSpPr>
        <p:sp>
          <p:nvSpPr>
            <p:cNvPr id="46" name="文本框 45">
              <a:extLst>
                <a:ext uri="{FF2B5EF4-FFF2-40B4-BE49-F238E27FC236}">
                  <a16:creationId xmlns:a16="http://schemas.microsoft.com/office/drawing/2014/main" id="{BF2FC231-4AF9-4704-9035-351448A889DA}"/>
                </a:ext>
              </a:extLst>
            </p:cNvPr>
            <p:cNvSpPr txBox="1"/>
            <p:nvPr/>
          </p:nvSpPr>
          <p:spPr>
            <a:xfrm>
              <a:off x="3672312" y="1831920"/>
              <a:ext cx="1775989" cy="400110"/>
            </a:xfrm>
            <a:prstGeom prst="rect">
              <a:avLst/>
            </a:prstGeom>
            <a:noFill/>
          </p:spPr>
          <p:txBody>
            <a:bodyPr wrap="square" rtlCol="0">
              <a:spAutoFit/>
            </a:bodyPr>
            <a:lstStyle/>
            <a:p>
              <a:pPr algn="ctr"/>
              <a:r>
                <a:rPr lang="en-US" altLang="zh-CN" sz="2000" dirty="0">
                  <a:latin typeface="+mj-lt"/>
                </a:rPr>
                <a:t>YO</a:t>
              </a:r>
              <a:r>
                <a:rPr lang="en-US" altLang="zh-CN" sz="2000" dirty="0">
                  <a:solidFill>
                    <a:schemeClr val="accent1"/>
                  </a:solidFill>
                  <a:latin typeface="+mj-lt"/>
                </a:rPr>
                <a:t>U</a:t>
              </a:r>
              <a:r>
                <a:rPr lang="en-US" altLang="zh-CN" sz="2000" dirty="0">
                  <a:latin typeface="+mj-lt"/>
                </a:rPr>
                <a:t>R  TITLE </a:t>
              </a:r>
              <a:endParaRPr lang="zh-CN" altLang="en-US" sz="2000" dirty="0">
                <a:latin typeface="+mj-lt"/>
              </a:endParaRPr>
            </a:p>
          </p:txBody>
        </p:sp>
        <p:sp>
          <p:nvSpPr>
            <p:cNvPr id="47" name="文本框 46">
              <a:extLst>
                <a:ext uri="{FF2B5EF4-FFF2-40B4-BE49-F238E27FC236}">
                  <a16:creationId xmlns:a16="http://schemas.microsoft.com/office/drawing/2014/main" id="{94EF2B02-AC03-4DB2-9FA4-FB10CFD5AE6C}"/>
                </a:ext>
              </a:extLst>
            </p:cNvPr>
            <p:cNvSpPr txBox="1"/>
            <p:nvPr/>
          </p:nvSpPr>
          <p:spPr>
            <a:xfrm>
              <a:off x="3658451" y="2314934"/>
              <a:ext cx="1882377" cy="524824"/>
            </a:xfrm>
            <a:prstGeom prst="rect">
              <a:avLst/>
            </a:prstGeom>
            <a:noFill/>
          </p:spPr>
          <p:txBody>
            <a:bodyPr wrap="square" rtlCol="0">
              <a:spAutoFit/>
            </a:bodyPr>
            <a:lstStyle/>
            <a:p>
              <a:pPr>
                <a:lnSpc>
                  <a:spcPct val="120000"/>
                </a:lnSpc>
              </a:pPr>
              <a:r>
                <a:rPr lang="en-US" altLang="zh-CN" sz="1200" dirty="0"/>
                <a:t>Please write down your ideas in concise way. </a:t>
              </a:r>
              <a:endParaRPr lang="zh-CN" altLang="en-US" sz="1200" dirty="0"/>
            </a:p>
          </p:txBody>
        </p:sp>
      </p:grpSp>
      <p:grpSp>
        <p:nvGrpSpPr>
          <p:cNvPr id="48" name="组合 47">
            <a:extLst>
              <a:ext uri="{FF2B5EF4-FFF2-40B4-BE49-F238E27FC236}">
                <a16:creationId xmlns:a16="http://schemas.microsoft.com/office/drawing/2014/main" id="{DB37E47B-E942-44AA-A159-1A3029CB132A}"/>
              </a:ext>
            </a:extLst>
          </p:cNvPr>
          <p:cNvGrpSpPr/>
          <p:nvPr/>
        </p:nvGrpSpPr>
        <p:grpSpPr>
          <a:xfrm>
            <a:off x="9477751" y="4727519"/>
            <a:ext cx="1882377" cy="1007838"/>
            <a:chOff x="3658451" y="1831920"/>
            <a:chExt cx="1882377" cy="1007838"/>
          </a:xfrm>
        </p:grpSpPr>
        <p:sp>
          <p:nvSpPr>
            <p:cNvPr id="49" name="文本框 48">
              <a:extLst>
                <a:ext uri="{FF2B5EF4-FFF2-40B4-BE49-F238E27FC236}">
                  <a16:creationId xmlns:a16="http://schemas.microsoft.com/office/drawing/2014/main" id="{1C45B875-50F6-4E37-B4E5-98558C64145F}"/>
                </a:ext>
              </a:extLst>
            </p:cNvPr>
            <p:cNvSpPr txBox="1"/>
            <p:nvPr/>
          </p:nvSpPr>
          <p:spPr>
            <a:xfrm>
              <a:off x="3672312" y="1831920"/>
              <a:ext cx="1775989" cy="400110"/>
            </a:xfrm>
            <a:prstGeom prst="rect">
              <a:avLst/>
            </a:prstGeom>
            <a:noFill/>
          </p:spPr>
          <p:txBody>
            <a:bodyPr wrap="square" rtlCol="0">
              <a:spAutoFit/>
            </a:bodyPr>
            <a:lstStyle/>
            <a:p>
              <a:pPr algn="ctr"/>
              <a:r>
                <a:rPr lang="en-US" altLang="zh-CN" sz="2000" dirty="0">
                  <a:solidFill>
                    <a:schemeClr val="bg1"/>
                  </a:solidFill>
                  <a:latin typeface="+mj-lt"/>
                </a:rPr>
                <a:t>YOUR  TITLE </a:t>
              </a:r>
              <a:endParaRPr lang="zh-CN" altLang="en-US" sz="2000" dirty="0">
                <a:solidFill>
                  <a:schemeClr val="bg1"/>
                </a:solidFill>
                <a:latin typeface="+mj-lt"/>
              </a:endParaRPr>
            </a:p>
          </p:txBody>
        </p:sp>
        <p:sp>
          <p:nvSpPr>
            <p:cNvPr id="50" name="文本框 49">
              <a:extLst>
                <a:ext uri="{FF2B5EF4-FFF2-40B4-BE49-F238E27FC236}">
                  <a16:creationId xmlns:a16="http://schemas.microsoft.com/office/drawing/2014/main" id="{4C1537F0-9C0E-4686-B148-41DF272D9BAE}"/>
                </a:ext>
              </a:extLst>
            </p:cNvPr>
            <p:cNvSpPr txBox="1"/>
            <p:nvPr/>
          </p:nvSpPr>
          <p:spPr>
            <a:xfrm>
              <a:off x="3658451" y="2314934"/>
              <a:ext cx="1882377" cy="524824"/>
            </a:xfrm>
            <a:prstGeom prst="rect">
              <a:avLst/>
            </a:prstGeom>
            <a:noFill/>
          </p:spPr>
          <p:txBody>
            <a:bodyPr wrap="square" rtlCol="0">
              <a:spAutoFit/>
            </a:bodyPr>
            <a:lstStyle/>
            <a:p>
              <a:pPr>
                <a:lnSpc>
                  <a:spcPct val="120000"/>
                </a:lnSpc>
              </a:pPr>
              <a:r>
                <a:rPr lang="en-US" altLang="zh-CN" sz="1200" dirty="0">
                  <a:solidFill>
                    <a:schemeClr val="bg1"/>
                  </a:solidFill>
                </a:rPr>
                <a:t>Please write down your ideas in concise way. </a:t>
              </a:r>
              <a:endParaRPr lang="zh-CN" altLang="en-US" sz="1200" dirty="0">
                <a:solidFill>
                  <a:schemeClr val="bg1"/>
                </a:solidFill>
              </a:endParaRPr>
            </a:p>
          </p:txBody>
        </p:sp>
      </p:grpSp>
      <p:grpSp>
        <p:nvGrpSpPr>
          <p:cNvPr id="51" name="组合 50">
            <a:extLst>
              <a:ext uri="{FF2B5EF4-FFF2-40B4-BE49-F238E27FC236}">
                <a16:creationId xmlns:a16="http://schemas.microsoft.com/office/drawing/2014/main" id="{93251B8C-B682-4C15-BB2D-6EF2A8394DBE}"/>
              </a:ext>
            </a:extLst>
          </p:cNvPr>
          <p:cNvGrpSpPr/>
          <p:nvPr/>
        </p:nvGrpSpPr>
        <p:grpSpPr>
          <a:xfrm>
            <a:off x="6598733" y="4727519"/>
            <a:ext cx="1882377" cy="1007838"/>
            <a:chOff x="3658451" y="1831920"/>
            <a:chExt cx="1882377" cy="1007838"/>
          </a:xfrm>
        </p:grpSpPr>
        <p:sp>
          <p:nvSpPr>
            <p:cNvPr id="52" name="文本框 51">
              <a:extLst>
                <a:ext uri="{FF2B5EF4-FFF2-40B4-BE49-F238E27FC236}">
                  <a16:creationId xmlns:a16="http://schemas.microsoft.com/office/drawing/2014/main" id="{45E3DB30-D048-4FC3-8987-A0169EC9ED3B}"/>
                </a:ext>
              </a:extLst>
            </p:cNvPr>
            <p:cNvSpPr txBox="1"/>
            <p:nvPr/>
          </p:nvSpPr>
          <p:spPr>
            <a:xfrm>
              <a:off x="3672312" y="1831920"/>
              <a:ext cx="1775989" cy="400110"/>
            </a:xfrm>
            <a:prstGeom prst="rect">
              <a:avLst/>
            </a:prstGeom>
            <a:noFill/>
          </p:spPr>
          <p:txBody>
            <a:bodyPr wrap="square" rtlCol="0">
              <a:spAutoFit/>
            </a:bodyPr>
            <a:lstStyle/>
            <a:p>
              <a:pPr algn="ctr"/>
              <a:r>
                <a:rPr lang="en-US" altLang="zh-CN" sz="2000" dirty="0">
                  <a:latin typeface="+mj-lt"/>
                </a:rPr>
                <a:t>YO</a:t>
              </a:r>
              <a:r>
                <a:rPr lang="en-US" altLang="zh-CN" sz="2000" dirty="0">
                  <a:solidFill>
                    <a:schemeClr val="accent1"/>
                  </a:solidFill>
                  <a:latin typeface="+mj-lt"/>
                </a:rPr>
                <a:t>U</a:t>
              </a:r>
              <a:r>
                <a:rPr lang="en-US" altLang="zh-CN" sz="2000" dirty="0">
                  <a:latin typeface="+mj-lt"/>
                </a:rPr>
                <a:t>R  TITLE </a:t>
              </a:r>
              <a:endParaRPr lang="zh-CN" altLang="en-US" sz="2000" dirty="0">
                <a:latin typeface="+mj-lt"/>
              </a:endParaRPr>
            </a:p>
          </p:txBody>
        </p:sp>
        <p:sp>
          <p:nvSpPr>
            <p:cNvPr id="53" name="文本框 52">
              <a:extLst>
                <a:ext uri="{FF2B5EF4-FFF2-40B4-BE49-F238E27FC236}">
                  <a16:creationId xmlns:a16="http://schemas.microsoft.com/office/drawing/2014/main" id="{AAC02E09-A5C6-409D-9419-E6F64EF3F9B1}"/>
                </a:ext>
              </a:extLst>
            </p:cNvPr>
            <p:cNvSpPr txBox="1"/>
            <p:nvPr/>
          </p:nvSpPr>
          <p:spPr>
            <a:xfrm>
              <a:off x="3658451" y="2314934"/>
              <a:ext cx="1882377" cy="524824"/>
            </a:xfrm>
            <a:prstGeom prst="rect">
              <a:avLst/>
            </a:prstGeom>
            <a:noFill/>
          </p:spPr>
          <p:txBody>
            <a:bodyPr wrap="square" rtlCol="0">
              <a:spAutoFit/>
            </a:bodyPr>
            <a:lstStyle/>
            <a:p>
              <a:pPr>
                <a:lnSpc>
                  <a:spcPct val="120000"/>
                </a:lnSpc>
              </a:pPr>
              <a:r>
                <a:rPr lang="en-US" altLang="zh-CN" sz="1200" dirty="0"/>
                <a:t>Please write down your ideas in concise way. </a:t>
              </a:r>
              <a:endParaRPr lang="zh-CN" altLang="en-US" sz="1200" dirty="0"/>
            </a:p>
          </p:txBody>
        </p:sp>
      </p:grpSp>
      <p:grpSp>
        <p:nvGrpSpPr>
          <p:cNvPr id="54" name="组合 53">
            <a:extLst>
              <a:ext uri="{FF2B5EF4-FFF2-40B4-BE49-F238E27FC236}">
                <a16:creationId xmlns:a16="http://schemas.microsoft.com/office/drawing/2014/main" id="{AC6FB03F-6F6D-4234-AB8F-0FAFDC0B3A49}"/>
              </a:ext>
            </a:extLst>
          </p:cNvPr>
          <p:cNvGrpSpPr/>
          <p:nvPr/>
        </p:nvGrpSpPr>
        <p:grpSpPr>
          <a:xfrm>
            <a:off x="3719714" y="4727519"/>
            <a:ext cx="1882377" cy="1007838"/>
            <a:chOff x="3658451" y="1831920"/>
            <a:chExt cx="1882377" cy="1007838"/>
          </a:xfrm>
        </p:grpSpPr>
        <p:sp>
          <p:nvSpPr>
            <p:cNvPr id="55" name="文本框 54">
              <a:extLst>
                <a:ext uri="{FF2B5EF4-FFF2-40B4-BE49-F238E27FC236}">
                  <a16:creationId xmlns:a16="http://schemas.microsoft.com/office/drawing/2014/main" id="{83BDAF54-E938-436B-936B-6E5EC1529CDA}"/>
                </a:ext>
              </a:extLst>
            </p:cNvPr>
            <p:cNvSpPr txBox="1"/>
            <p:nvPr/>
          </p:nvSpPr>
          <p:spPr>
            <a:xfrm>
              <a:off x="3672312" y="1831920"/>
              <a:ext cx="1775989" cy="400110"/>
            </a:xfrm>
            <a:prstGeom prst="rect">
              <a:avLst/>
            </a:prstGeom>
            <a:noFill/>
          </p:spPr>
          <p:txBody>
            <a:bodyPr wrap="square" rtlCol="0">
              <a:spAutoFit/>
            </a:bodyPr>
            <a:lstStyle/>
            <a:p>
              <a:pPr algn="ctr"/>
              <a:r>
                <a:rPr lang="en-US" altLang="zh-CN" sz="2000" dirty="0">
                  <a:solidFill>
                    <a:schemeClr val="bg1"/>
                  </a:solidFill>
                  <a:latin typeface="+mj-lt"/>
                </a:rPr>
                <a:t>YOUR  TITLE </a:t>
              </a:r>
              <a:endParaRPr lang="zh-CN" altLang="en-US" sz="2000" dirty="0">
                <a:solidFill>
                  <a:schemeClr val="bg1"/>
                </a:solidFill>
                <a:latin typeface="+mj-lt"/>
              </a:endParaRPr>
            </a:p>
          </p:txBody>
        </p:sp>
        <p:sp>
          <p:nvSpPr>
            <p:cNvPr id="56" name="文本框 55">
              <a:extLst>
                <a:ext uri="{FF2B5EF4-FFF2-40B4-BE49-F238E27FC236}">
                  <a16:creationId xmlns:a16="http://schemas.microsoft.com/office/drawing/2014/main" id="{7615C758-DE3F-49CD-BAF7-F87D6524D451}"/>
                </a:ext>
              </a:extLst>
            </p:cNvPr>
            <p:cNvSpPr txBox="1"/>
            <p:nvPr/>
          </p:nvSpPr>
          <p:spPr>
            <a:xfrm>
              <a:off x="3658451" y="2314934"/>
              <a:ext cx="1882377" cy="524824"/>
            </a:xfrm>
            <a:prstGeom prst="rect">
              <a:avLst/>
            </a:prstGeom>
            <a:noFill/>
          </p:spPr>
          <p:txBody>
            <a:bodyPr wrap="square" rtlCol="0">
              <a:spAutoFit/>
            </a:bodyPr>
            <a:lstStyle/>
            <a:p>
              <a:pPr>
                <a:lnSpc>
                  <a:spcPct val="120000"/>
                </a:lnSpc>
              </a:pPr>
              <a:r>
                <a:rPr lang="en-US" altLang="zh-CN" sz="1200" dirty="0">
                  <a:solidFill>
                    <a:schemeClr val="bg1"/>
                  </a:solidFill>
                </a:rPr>
                <a:t>Please write down your ideas in concise way. </a:t>
              </a:r>
              <a:endParaRPr lang="zh-CN" altLang="en-US" sz="1200" dirty="0">
                <a:solidFill>
                  <a:schemeClr val="bg1"/>
                </a:solidFill>
              </a:endParaRPr>
            </a:p>
          </p:txBody>
        </p:sp>
      </p:grpSp>
      <p:grpSp>
        <p:nvGrpSpPr>
          <p:cNvPr id="57" name="组合 56">
            <a:extLst>
              <a:ext uri="{FF2B5EF4-FFF2-40B4-BE49-F238E27FC236}">
                <a16:creationId xmlns:a16="http://schemas.microsoft.com/office/drawing/2014/main" id="{200C9F65-1EE8-4FD9-A438-FF5ED02EFEB8}"/>
              </a:ext>
            </a:extLst>
          </p:cNvPr>
          <p:cNvGrpSpPr/>
          <p:nvPr/>
        </p:nvGrpSpPr>
        <p:grpSpPr>
          <a:xfrm>
            <a:off x="840695" y="4727519"/>
            <a:ext cx="1882377" cy="1007838"/>
            <a:chOff x="3658451" y="1831920"/>
            <a:chExt cx="1882377" cy="1007838"/>
          </a:xfrm>
        </p:grpSpPr>
        <p:sp>
          <p:nvSpPr>
            <p:cNvPr id="58" name="文本框 57">
              <a:extLst>
                <a:ext uri="{FF2B5EF4-FFF2-40B4-BE49-F238E27FC236}">
                  <a16:creationId xmlns:a16="http://schemas.microsoft.com/office/drawing/2014/main" id="{5F9D5054-1D2E-4492-8809-F2B4D357B375}"/>
                </a:ext>
              </a:extLst>
            </p:cNvPr>
            <p:cNvSpPr txBox="1"/>
            <p:nvPr/>
          </p:nvSpPr>
          <p:spPr>
            <a:xfrm>
              <a:off x="3672312" y="1831920"/>
              <a:ext cx="1775989" cy="400110"/>
            </a:xfrm>
            <a:prstGeom prst="rect">
              <a:avLst/>
            </a:prstGeom>
            <a:noFill/>
          </p:spPr>
          <p:txBody>
            <a:bodyPr wrap="square" rtlCol="0">
              <a:spAutoFit/>
            </a:bodyPr>
            <a:lstStyle/>
            <a:p>
              <a:pPr algn="ctr"/>
              <a:r>
                <a:rPr lang="en-US" altLang="zh-CN" sz="2000" dirty="0">
                  <a:latin typeface="+mj-lt"/>
                </a:rPr>
                <a:t>YO</a:t>
              </a:r>
              <a:r>
                <a:rPr lang="en-US" altLang="zh-CN" sz="2000" dirty="0">
                  <a:solidFill>
                    <a:schemeClr val="accent1"/>
                  </a:solidFill>
                  <a:latin typeface="+mj-lt"/>
                </a:rPr>
                <a:t>U</a:t>
              </a:r>
              <a:r>
                <a:rPr lang="en-US" altLang="zh-CN" sz="2000" dirty="0">
                  <a:latin typeface="+mj-lt"/>
                </a:rPr>
                <a:t>R  TITLE </a:t>
              </a:r>
              <a:endParaRPr lang="zh-CN" altLang="en-US" sz="2000" dirty="0">
                <a:latin typeface="+mj-lt"/>
              </a:endParaRPr>
            </a:p>
          </p:txBody>
        </p:sp>
        <p:sp>
          <p:nvSpPr>
            <p:cNvPr id="59" name="文本框 58">
              <a:extLst>
                <a:ext uri="{FF2B5EF4-FFF2-40B4-BE49-F238E27FC236}">
                  <a16:creationId xmlns:a16="http://schemas.microsoft.com/office/drawing/2014/main" id="{47A22843-EFF6-472E-93E0-CBD284BA0197}"/>
                </a:ext>
              </a:extLst>
            </p:cNvPr>
            <p:cNvSpPr txBox="1"/>
            <p:nvPr/>
          </p:nvSpPr>
          <p:spPr>
            <a:xfrm>
              <a:off x="3658451" y="2314934"/>
              <a:ext cx="1882377" cy="524824"/>
            </a:xfrm>
            <a:prstGeom prst="rect">
              <a:avLst/>
            </a:prstGeom>
            <a:noFill/>
          </p:spPr>
          <p:txBody>
            <a:bodyPr wrap="square" rtlCol="0">
              <a:spAutoFit/>
            </a:bodyPr>
            <a:lstStyle/>
            <a:p>
              <a:pPr>
                <a:lnSpc>
                  <a:spcPct val="120000"/>
                </a:lnSpc>
              </a:pPr>
              <a:r>
                <a:rPr lang="en-US" altLang="zh-CN" sz="1200" dirty="0"/>
                <a:t>Please write down your ideas in concise way. </a:t>
              </a:r>
              <a:endParaRPr lang="zh-CN" altLang="en-US" sz="1200" dirty="0"/>
            </a:p>
          </p:txBody>
        </p:sp>
      </p:grpSp>
      <p:sp>
        <p:nvSpPr>
          <p:cNvPr id="68" name="文本框 67">
            <a:extLst>
              <a:ext uri="{FF2B5EF4-FFF2-40B4-BE49-F238E27FC236}">
                <a16:creationId xmlns:a16="http://schemas.microsoft.com/office/drawing/2014/main" id="{07520760-705B-4A74-91F3-883D8CD0A7AB}"/>
              </a:ext>
            </a:extLst>
          </p:cNvPr>
          <p:cNvSpPr txBox="1"/>
          <p:nvPr/>
        </p:nvSpPr>
        <p:spPr>
          <a:xfrm>
            <a:off x="4065224" y="342900"/>
            <a:ext cx="4076241" cy="584775"/>
          </a:xfrm>
          <a:prstGeom prst="rect">
            <a:avLst/>
          </a:prstGeom>
          <a:noFill/>
        </p:spPr>
        <p:txBody>
          <a:bodyPr wrap="square" rtlCol="0">
            <a:spAutoFit/>
          </a:bodyPr>
          <a:lstStyle/>
          <a:p>
            <a:pPr algn="ctr"/>
            <a:r>
              <a:rPr lang="en-US" altLang="zh-CN" sz="3200" dirty="0">
                <a:latin typeface="+mj-lt"/>
              </a:rPr>
              <a:t>YO</a:t>
            </a:r>
            <a:r>
              <a:rPr lang="en-US" altLang="zh-CN" sz="3200" dirty="0">
                <a:solidFill>
                  <a:schemeClr val="accent1"/>
                </a:solidFill>
                <a:latin typeface="+mj-lt"/>
              </a:rPr>
              <a:t>U</a:t>
            </a:r>
            <a:r>
              <a:rPr lang="en-US" altLang="zh-CN" sz="3200" dirty="0">
                <a:latin typeface="+mj-lt"/>
              </a:rPr>
              <a:t>R VISI</a:t>
            </a:r>
            <a:r>
              <a:rPr lang="en-US" altLang="zh-CN" sz="3200" dirty="0">
                <a:solidFill>
                  <a:schemeClr val="accent3"/>
                </a:solidFill>
                <a:latin typeface="+mj-lt"/>
              </a:rPr>
              <a:t>O</a:t>
            </a:r>
            <a:r>
              <a:rPr lang="en-US" altLang="zh-CN" sz="3200" dirty="0">
                <a:latin typeface="+mj-lt"/>
              </a:rPr>
              <a:t>N</a:t>
            </a:r>
            <a:endParaRPr lang="zh-CN" altLang="en-US" sz="3200" dirty="0">
              <a:latin typeface="+mj-lt"/>
            </a:endParaRPr>
          </a:p>
        </p:txBody>
      </p:sp>
    </p:spTree>
    <p:custDataLst>
      <p:tags r:id="rId1"/>
    </p:custDataLst>
    <p:extLst>
      <p:ext uri="{BB962C8B-B14F-4D97-AF65-F5344CB8AC3E}">
        <p14:creationId xmlns:p14="http://schemas.microsoft.com/office/powerpoint/2010/main" val="2642585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任意多边形: 形状 37">
            <a:extLst>
              <a:ext uri="{FF2B5EF4-FFF2-40B4-BE49-F238E27FC236}">
                <a16:creationId xmlns:a16="http://schemas.microsoft.com/office/drawing/2014/main" id="{D1FE0AA9-8DB6-4CB8-A58E-9E5FB4961AD2}"/>
              </a:ext>
            </a:extLst>
          </p:cNvPr>
          <p:cNvSpPr/>
          <p:nvPr/>
        </p:nvSpPr>
        <p:spPr>
          <a:xfrm>
            <a:off x="0" y="1100556"/>
            <a:ext cx="12192000" cy="5757444"/>
          </a:xfrm>
          <a:custGeom>
            <a:avLst/>
            <a:gdLst>
              <a:gd name="connsiteX0" fmla="*/ 6096000 w 12192000"/>
              <a:gd name="connsiteY0" fmla="*/ 0 h 5757444"/>
              <a:gd name="connsiteX1" fmla="*/ 12162046 w 12192000"/>
              <a:gd name="connsiteY1" fmla="*/ 3812077 h 5757444"/>
              <a:gd name="connsiteX2" fmla="*/ 12192000 w 12192000"/>
              <a:gd name="connsiteY2" fmla="*/ 3878333 h 5757444"/>
              <a:gd name="connsiteX3" fmla="*/ 12192000 w 12192000"/>
              <a:gd name="connsiteY3" fmla="*/ 5757444 h 5757444"/>
              <a:gd name="connsiteX4" fmla="*/ 10102621 w 12192000"/>
              <a:gd name="connsiteY4" fmla="*/ 5757444 h 5757444"/>
              <a:gd name="connsiteX5" fmla="*/ 10089193 w 12192000"/>
              <a:gd name="connsiteY5" fmla="*/ 5699263 h 5757444"/>
              <a:gd name="connsiteX6" fmla="*/ 6096000 w 12192000"/>
              <a:gd name="connsiteY6" fmla="*/ 2606668 h 5757444"/>
              <a:gd name="connsiteX7" fmla="*/ 2102807 w 12192000"/>
              <a:gd name="connsiteY7" fmla="*/ 5699263 h 5757444"/>
              <a:gd name="connsiteX8" fmla="*/ 2089379 w 12192000"/>
              <a:gd name="connsiteY8" fmla="*/ 5757444 h 5757444"/>
              <a:gd name="connsiteX9" fmla="*/ 0 w 12192000"/>
              <a:gd name="connsiteY9" fmla="*/ 5757444 h 5757444"/>
              <a:gd name="connsiteX10" fmla="*/ 0 w 12192000"/>
              <a:gd name="connsiteY10" fmla="*/ 3878333 h 5757444"/>
              <a:gd name="connsiteX11" fmla="*/ 29954 w 12192000"/>
              <a:gd name="connsiteY11" fmla="*/ 3812077 h 5757444"/>
              <a:gd name="connsiteX12" fmla="*/ 6096000 w 12192000"/>
              <a:gd name="connsiteY12" fmla="*/ 0 h 5757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5757444">
                <a:moveTo>
                  <a:pt x="6096000" y="0"/>
                </a:moveTo>
                <a:cubicBezTo>
                  <a:pt x="8767372" y="0"/>
                  <a:pt x="11075201" y="1556507"/>
                  <a:pt x="12162046" y="3812077"/>
                </a:cubicBezTo>
                <a:lnTo>
                  <a:pt x="12192000" y="3878333"/>
                </a:lnTo>
                <a:lnTo>
                  <a:pt x="12192000" y="5757444"/>
                </a:lnTo>
                <a:lnTo>
                  <a:pt x="10102621" y="5757444"/>
                </a:lnTo>
                <a:lnTo>
                  <a:pt x="10089193" y="5699263"/>
                </a:lnTo>
                <a:cubicBezTo>
                  <a:pt x="9631618" y="3920811"/>
                  <a:pt x="8017276" y="2606668"/>
                  <a:pt x="6096000" y="2606668"/>
                </a:cubicBezTo>
                <a:cubicBezTo>
                  <a:pt x="4174724" y="2606668"/>
                  <a:pt x="2560383" y="3920811"/>
                  <a:pt x="2102807" y="5699263"/>
                </a:cubicBezTo>
                <a:lnTo>
                  <a:pt x="2089379" y="5757444"/>
                </a:lnTo>
                <a:lnTo>
                  <a:pt x="0" y="5757444"/>
                </a:lnTo>
                <a:lnTo>
                  <a:pt x="0" y="3878333"/>
                </a:lnTo>
                <a:lnTo>
                  <a:pt x="29954" y="3812077"/>
                </a:lnTo>
                <a:cubicBezTo>
                  <a:pt x="1116799" y="1556507"/>
                  <a:pt x="3424629" y="0"/>
                  <a:pt x="6096000" y="0"/>
                </a:cubicBezTo>
                <a:close/>
              </a:path>
            </a:pathLst>
          </a:custGeom>
          <a:solidFill>
            <a:schemeClr val="bg1">
              <a:lumMod val="9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6" name="Oval 5">
            <a:extLst>
              <a:ext uri="{FF2B5EF4-FFF2-40B4-BE49-F238E27FC236}">
                <a16:creationId xmlns:a16="http://schemas.microsoft.com/office/drawing/2014/main" id="{7C0248FF-34F1-4DAF-ADE0-CC3D82AB8FE3}"/>
              </a:ext>
            </a:extLst>
          </p:cNvPr>
          <p:cNvSpPr>
            <a:spLocks noChangeArrowheads="1"/>
          </p:cNvSpPr>
          <p:nvPr/>
        </p:nvSpPr>
        <p:spPr bwMode="auto">
          <a:xfrm>
            <a:off x="5624173" y="1783118"/>
            <a:ext cx="944775" cy="944776"/>
          </a:xfrm>
          <a:prstGeom prst="ellipse">
            <a:avLst/>
          </a:prstGeom>
          <a:solidFill>
            <a:schemeClr val="accent2">
              <a:alpha val="65000"/>
            </a:schemeClr>
          </a:solidFill>
          <a:ln>
            <a:noFill/>
          </a:ln>
          <a:effectLst>
            <a:outerShdw blurRad="127000" dist="190500" dir="8100000" sx="97000" sy="97000" algn="tr" rotWithShape="0">
              <a:schemeClr val="accent2">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7">
            <a:extLst>
              <a:ext uri="{FF2B5EF4-FFF2-40B4-BE49-F238E27FC236}">
                <a16:creationId xmlns:a16="http://schemas.microsoft.com/office/drawing/2014/main" id="{51F2581E-2EF0-4147-A62F-7C8C31268263}"/>
              </a:ext>
            </a:extLst>
          </p:cNvPr>
          <p:cNvSpPr>
            <a:spLocks/>
          </p:cNvSpPr>
          <p:nvPr/>
        </p:nvSpPr>
        <p:spPr bwMode="auto">
          <a:xfrm>
            <a:off x="6688741" y="2592332"/>
            <a:ext cx="262058" cy="282358"/>
          </a:xfrm>
          <a:custGeom>
            <a:avLst/>
            <a:gdLst>
              <a:gd name="T0" fmla="*/ 123 w 284"/>
              <a:gd name="T1" fmla="*/ 0 h 306"/>
              <a:gd name="T2" fmla="*/ 234 w 284"/>
              <a:gd name="T3" fmla="*/ 81 h 306"/>
              <a:gd name="T4" fmla="*/ 275 w 284"/>
              <a:gd name="T5" fmla="*/ 25 h 306"/>
              <a:gd name="T6" fmla="*/ 284 w 284"/>
              <a:gd name="T7" fmla="*/ 246 h 306"/>
              <a:gd name="T8" fmla="*/ 70 w 284"/>
              <a:gd name="T9" fmla="*/ 306 h 306"/>
              <a:gd name="T10" fmla="*/ 111 w 284"/>
              <a:gd name="T11" fmla="*/ 250 h 306"/>
              <a:gd name="T12" fmla="*/ 0 w 284"/>
              <a:gd name="T13" fmla="*/ 169 h 306"/>
              <a:gd name="T14" fmla="*/ 123 w 284"/>
              <a:gd name="T15" fmla="*/ 0 h 3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4" h="306">
                <a:moveTo>
                  <a:pt x="123" y="0"/>
                </a:moveTo>
                <a:lnTo>
                  <a:pt x="234" y="81"/>
                </a:lnTo>
                <a:lnTo>
                  <a:pt x="275" y="25"/>
                </a:lnTo>
                <a:lnTo>
                  <a:pt x="284" y="246"/>
                </a:lnTo>
                <a:lnTo>
                  <a:pt x="70" y="306"/>
                </a:lnTo>
                <a:lnTo>
                  <a:pt x="111" y="250"/>
                </a:lnTo>
                <a:lnTo>
                  <a:pt x="0" y="169"/>
                </a:lnTo>
                <a:lnTo>
                  <a:pt x="123" y="0"/>
                </a:lnTo>
                <a:close/>
              </a:path>
            </a:pathLst>
          </a:custGeom>
          <a:solidFill>
            <a:schemeClr val="accent1">
              <a:alpha val="65000"/>
            </a:schemeClr>
          </a:solidFill>
          <a:ln>
            <a:noFill/>
          </a:ln>
          <a:effectLst>
            <a:outerShdw blurRad="127000" dist="38100" dir="8100000" algn="tr" rotWithShape="0">
              <a:schemeClr val="accent1">
                <a:lumMod val="75000"/>
                <a:alpha val="50000"/>
              </a:scheme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9" name="Oval 8">
            <a:extLst>
              <a:ext uri="{FF2B5EF4-FFF2-40B4-BE49-F238E27FC236}">
                <a16:creationId xmlns:a16="http://schemas.microsoft.com/office/drawing/2014/main" id="{A363D0F6-7496-4372-9A61-221C4A33A677}"/>
              </a:ext>
            </a:extLst>
          </p:cNvPr>
          <p:cNvSpPr>
            <a:spLocks noChangeArrowheads="1"/>
          </p:cNvSpPr>
          <p:nvPr/>
        </p:nvSpPr>
        <p:spPr bwMode="auto">
          <a:xfrm>
            <a:off x="7281158" y="2946553"/>
            <a:ext cx="945694" cy="945694"/>
          </a:xfrm>
          <a:prstGeom prst="ellipse">
            <a:avLst/>
          </a:prstGeom>
          <a:solidFill>
            <a:schemeClr val="accent3">
              <a:alpha val="65000"/>
            </a:schemeClr>
          </a:solidFill>
          <a:ln>
            <a:noFill/>
          </a:ln>
          <a:effectLst>
            <a:outerShdw blurRad="127000" dist="190500" dir="8100000" sx="97000" sy="97000" algn="tr" rotWithShape="0">
              <a:schemeClr val="accent3">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10">
            <a:extLst>
              <a:ext uri="{FF2B5EF4-FFF2-40B4-BE49-F238E27FC236}">
                <a16:creationId xmlns:a16="http://schemas.microsoft.com/office/drawing/2014/main" id="{BF8D4D36-B584-4BB6-923B-A769BCBFA241}"/>
              </a:ext>
            </a:extLst>
          </p:cNvPr>
          <p:cNvSpPr>
            <a:spLocks/>
          </p:cNvSpPr>
          <p:nvPr/>
        </p:nvSpPr>
        <p:spPr bwMode="auto">
          <a:xfrm>
            <a:off x="7222034" y="4168394"/>
            <a:ext cx="305426" cy="271285"/>
          </a:xfrm>
          <a:custGeom>
            <a:avLst/>
            <a:gdLst>
              <a:gd name="T0" fmla="*/ 307 w 331"/>
              <a:gd name="T1" fmla="*/ 65 h 294"/>
              <a:gd name="T2" fmla="*/ 265 w 331"/>
              <a:gd name="T3" fmla="*/ 195 h 294"/>
              <a:gd name="T4" fmla="*/ 331 w 331"/>
              <a:gd name="T5" fmla="*/ 217 h 294"/>
              <a:gd name="T6" fmla="*/ 123 w 331"/>
              <a:gd name="T7" fmla="*/ 294 h 294"/>
              <a:gd name="T8" fmla="*/ 0 w 331"/>
              <a:gd name="T9" fmla="*/ 109 h 294"/>
              <a:gd name="T10" fmla="*/ 66 w 331"/>
              <a:gd name="T11" fmla="*/ 131 h 294"/>
              <a:gd name="T12" fmla="*/ 109 w 331"/>
              <a:gd name="T13" fmla="*/ 0 h 294"/>
              <a:gd name="T14" fmla="*/ 307 w 331"/>
              <a:gd name="T15" fmla="*/ 65 h 2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1" h="294">
                <a:moveTo>
                  <a:pt x="307" y="65"/>
                </a:moveTo>
                <a:lnTo>
                  <a:pt x="265" y="195"/>
                </a:lnTo>
                <a:lnTo>
                  <a:pt x="331" y="217"/>
                </a:lnTo>
                <a:lnTo>
                  <a:pt x="123" y="294"/>
                </a:lnTo>
                <a:lnTo>
                  <a:pt x="0" y="109"/>
                </a:lnTo>
                <a:lnTo>
                  <a:pt x="66" y="131"/>
                </a:lnTo>
                <a:lnTo>
                  <a:pt x="109" y="0"/>
                </a:lnTo>
                <a:lnTo>
                  <a:pt x="307" y="65"/>
                </a:lnTo>
                <a:close/>
              </a:path>
            </a:pathLst>
          </a:custGeom>
          <a:solidFill>
            <a:schemeClr val="accent1">
              <a:alpha val="65000"/>
            </a:schemeClr>
          </a:solidFill>
          <a:ln>
            <a:noFill/>
          </a:ln>
          <a:effectLst>
            <a:outerShdw blurRad="127000" dist="38100" dir="8100000" algn="tr" rotWithShape="0">
              <a:schemeClr val="accent1">
                <a:lumMod val="75000"/>
                <a:alpha val="50000"/>
              </a:scheme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2" name="Oval 11">
            <a:extLst>
              <a:ext uri="{FF2B5EF4-FFF2-40B4-BE49-F238E27FC236}">
                <a16:creationId xmlns:a16="http://schemas.microsoft.com/office/drawing/2014/main" id="{0E0BA28A-C83D-432B-9B2D-21FDC05E047D}"/>
              </a:ext>
            </a:extLst>
          </p:cNvPr>
          <p:cNvSpPr>
            <a:spLocks noChangeArrowheads="1"/>
          </p:cNvSpPr>
          <p:nvPr/>
        </p:nvSpPr>
        <p:spPr bwMode="auto">
          <a:xfrm>
            <a:off x="6647495" y="4895586"/>
            <a:ext cx="946612" cy="944776"/>
          </a:xfrm>
          <a:prstGeom prst="ellipse">
            <a:avLst/>
          </a:prstGeom>
          <a:solidFill>
            <a:schemeClr val="accent4">
              <a:alpha val="65000"/>
            </a:schemeClr>
          </a:solidFill>
          <a:ln>
            <a:noFill/>
          </a:ln>
          <a:effectLst>
            <a:outerShdw blurRad="127000" dist="190500" dir="8100000" sx="97000" sy="97000" algn="tr" rotWithShape="0">
              <a:schemeClr val="accent4">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13">
            <a:extLst>
              <a:ext uri="{FF2B5EF4-FFF2-40B4-BE49-F238E27FC236}">
                <a16:creationId xmlns:a16="http://schemas.microsoft.com/office/drawing/2014/main" id="{C0A2B8B5-8392-4243-AB31-013A3459616C}"/>
              </a:ext>
            </a:extLst>
          </p:cNvPr>
          <p:cNvSpPr>
            <a:spLocks/>
          </p:cNvSpPr>
          <p:nvPr/>
        </p:nvSpPr>
        <p:spPr bwMode="auto">
          <a:xfrm>
            <a:off x="5925192" y="5138380"/>
            <a:ext cx="252830" cy="320190"/>
          </a:xfrm>
          <a:custGeom>
            <a:avLst/>
            <a:gdLst>
              <a:gd name="T0" fmla="*/ 274 w 274"/>
              <a:gd name="T1" fmla="*/ 278 h 347"/>
              <a:gd name="T2" fmla="*/ 137 w 274"/>
              <a:gd name="T3" fmla="*/ 278 h 347"/>
              <a:gd name="T4" fmla="*/ 137 w 274"/>
              <a:gd name="T5" fmla="*/ 347 h 347"/>
              <a:gd name="T6" fmla="*/ 0 w 274"/>
              <a:gd name="T7" fmla="*/ 174 h 347"/>
              <a:gd name="T8" fmla="*/ 137 w 274"/>
              <a:gd name="T9" fmla="*/ 0 h 347"/>
              <a:gd name="T10" fmla="*/ 137 w 274"/>
              <a:gd name="T11" fmla="*/ 69 h 347"/>
              <a:gd name="T12" fmla="*/ 274 w 274"/>
              <a:gd name="T13" fmla="*/ 69 h 347"/>
              <a:gd name="T14" fmla="*/ 274 w 274"/>
              <a:gd name="T15" fmla="*/ 278 h 3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4" h="347">
                <a:moveTo>
                  <a:pt x="274" y="278"/>
                </a:moveTo>
                <a:lnTo>
                  <a:pt x="137" y="278"/>
                </a:lnTo>
                <a:lnTo>
                  <a:pt x="137" y="347"/>
                </a:lnTo>
                <a:lnTo>
                  <a:pt x="0" y="174"/>
                </a:lnTo>
                <a:lnTo>
                  <a:pt x="137" y="0"/>
                </a:lnTo>
                <a:lnTo>
                  <a:pt x="137" y="69"/>
                </a:lnTo>
                <a:lnTo>
                  <a:pt x="274" y="69"/>
                </a:lnTo>
                <a:lnTo>
                  <a:pt x="274" y="278"/>
                </a:lnTo>
                <a:close/>
              </a:path>
            </a:pathLst>
          </a:custGeom>
          <a:solidFill>
            <a:schemeClr val="accent1">
              <a:alpha val="65000"/>
            </a:schemeClr>
          </a:solidFill>
          <a:ln>
            <a:noFill/>
          </a:ln>
          <a:effectLst>
            <a:outerShdw blurRad="127000" dist="38100" dir="8100000" algn="tr" rotWithShape="0">
              <a:schemeClr val="accent1">
                <a:lumMod val="75000"/>
                <a:alpha val="50000"/>
              </a:scheme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5" name="Oval 14">
            <a:extLst>
              <a:ext uri="{FF2B5EF4-FFF2-40B4-BE49-F238E27FC236}">
                <a16:creationId xmlns:a16="http://schemas.microsoft.com/office/drawing/2014/main" id="{363BF99E-6483-456B-A60F-127C424713D0}"/>
              </a:ext>
            </a:extLst>
          </p:cNvPr>
          <p:cNvSpPr>
            <a:spLocks noChangeArrowheads="1"/>
          </p:cNvSpPr>
          <p:nvPr/>
        </p:nvSpPr>
        <p:spPr bwMode="auto">
          <a:xfrm>
            <a:off x="4598811" y="4895587"/>
            <a:ext cx="945692" cy="944774"/>
          </a:xfrm>
          <a:prstGeom prst="ellipse">
            <a:avLst/>
          </a:prstGeom>
          <a:solidFill>
            <a:schemeClr val="accent5">
              <a:alpha val="65000"/>
            </a:schemeClr>
          </a:solidFill>
          <a:ln>
            <a:noFill/>
          </a:ln>
          <a:effectLst>
            <a:outerShdw blurRad="127000" dist="190500" dir="8100000" sx="97000" sy="97000" algn="tr" rotWithShape="0">
              <a:schemeClr val="accent5">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16">
            <a:extLst>
              <a:ext uri="{FF2B5EF4-FFF2-40B4-BE49-F238E27FC236}">
                <a16:creationId xmlns:a16="http://schemas.microsoft.com/office/drawing/2014/main" id="{A8C07501-54D5-40BE-B575-874E77FF0568}"/>
              </a:ext>
            </a:extLst>
          </p:cNvPr>
          <p:cNvSpPr>
            <a:spLocks/>
          </p:cNvSpPr>
          <p:nvPr/>
        </p:nvSpPr>
        <p:spPr bwMode="auto">
          <a:xfrm>
            <a:off x="4539688" y="4230590"/>
            <a:ext cx="304504" cy="271286"/>
          </a:xfrm>
          <a:custGeom>
            <a:avLst/>
            <a:gdLst>
              <a:gd name="T0" fmla="*/ 108 w 330"/>
              <a:gd name="T1" fmla="*/ 294 h 294"/>
              <a:gd name="T2" fmla="*/ 66 w 330"/>
              <a:gd name="T3" fmla="*/ 163 h 294"/>
              <a:gd name="T4" fmla="*/ 0 w 330"/>
              <a:gd name="T5" fmla="*/ 184 h 294"/>
              <a:gd name="T6" fmla="*/ 123 w 330"/>
              <a:gd name="T7" fmla="*/ 0 h 294"/>
              <a:gd name="T8" fmla="*/ 330 w 330"/>
              <a:gd name="T9" fmla="*/ 77 h 294"/>
              <a:gd name="T10" fmla="*/ 264 w 330"/>
              <a:gd name="T11" fmla="*/ 99 h 294"/>
              <a:gd name="T12" fmla="*/ 307 w 330"/>
              <a:gd name="T13" fmla="*/ 229 h 294"/>
              <a:gd name="T14" fmla="*/ 108 w 330"/>
              <a:gd name="T15" fmla="*/ 294 h 2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0" h="294">
                <a:moveTo>
                  <a:pt x="108" y="294"/>
                </a:moveTo>
                <a:lnTo>
                  <a:pt x="66" y="163"/>
                </a:lnTo>
                <a:lnTo>
                  <a:pt x="0" y="184"/>
                </a:lnTo>
                <a:lnTo>
                  <a:pt x="123" y="0"/>
                </a:lnTo>
                <a:lnTo>
                  <a:pt x="330" y="77"/>
                </a:lnTo>
                <a:lnTo>
                  <a:pt x="264" y="99"/>
                </a:lnTo>
                <a:lnTo>
                  <a:pt x="307" y="229"/>
                </a:lnTo>
                <a:lnTo>
                  <a:pt x="108" y="294"/>
                </a:lnTo>
                <a:close/>
              </a:path>
            </a:pathLst>
          </a:custGeom>
          <a:solidFill>
            <a:schemeClr val="accent1">
              <a:alpha val="65000"/>
            </a:schemeClr>
          </a:solidFill>
          <a:ln>
            <a:noFill/>
          </a:ln>
          <a:effectLst>
            <a:outerShdw blurRad="127000" dist="38100" dir="8100000" algn="tr" rotWithShape="0">
              <a:schemeClr val="accent1">
                <a:lumMod val="75000"/>
                <a:alpha val="50000"/>
              </a:scheme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8" name="Oval 17">
            <a:extLst>
              <a:ext uri="{FF2B5EF4-FFF2-40B4-BE49-F238E27FC236}">
                <a16:creationId xmlns:a16="http://schemas.microsoft.com/office/drawing/2014/main" id="{A70020B5-26B0-4660-94CE-40C53A65B3F1}"/>
              </a:ext>
            </a:extLst>
          </p:cNvPr>
          <p:cNvSpPr>
            <a:spLocks noChangeArrowheads="1"/>
          </p:cNvSpPr>
          <p:nvPr/>
        </p:nvSpPr>
        <p:spPr bwMode="auto">
          <a:xfrm>
            <a:off x="3965148" y="2946553"/>
            <a:ext cx="946612" cy="945694"/>
          </a:xfrm>
          <a:prstGeom prst="ellipse">
            <a:avLst/>
          </a:prstGeom>
          <a:solidFill>
            <a:schemeClr val="accent1">
              <a:alpha val="65000"/>
            </a:schemeClr>
          </a:solidFill>
          <a:ln>
            <a:noFill/>
          </a:ln>
          <a:effectLst>
            <a:outerShdw blurRad="127000" dist="190500" dir="8100000" sx="97000" sy="97000" algn="tr"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 name="Freeform 19">
            <a:extLst>
              <a:ext uri="{FF2B5EF4-FFF2-40B4-BE49-F238E27FC236}">
                <a16:creationId xmlns:a16="http://schemas.microsoft.com/office/drawing/2014/main" id="{8B95B1C4-7926-42C7-9288-B718A05841EA}"/>
              </a:ext>
            </a:extLst>
          </p:cNvPr>
          <p:cNvSpPr>
            <a:spLocks/>
          </p:cNvSpPr>
          <p:nvPr/>
        </p:nvSpPr>
        <p:spPr bwMode="auto">
          <a:xfrm>
            <a:off x="5030634" y="2637324"/>
            <a:ext cx="262058" cy="282358"/>
          </a:xfrm>
          <a:custGeom>
            <a:avLst/>
            <a:gdLst>
              <a:gd name="T0" fmla="*/ 0 w 284"/>
              <a:gd name="T1" fmla="*/ 137 h 306"/>
              <a:gd name="T2" fmla="*/ 111 w 284"/>
              <a:gd name="T3" fmla="*/ 56 h 306"/>
              <a:gd name="T4" fmla="*/ 70 w 284"/>
              <a:gd name="T5" fmla="*/ 0 h 306"/>
              <a:gd name="T6" fmla="*/ 284 w 284"/>
              <a:gd name="T7" fmla="*/ 60 h 306"/>
              <a:gd name="T8" fmla="*/ 275 w 284"/>
              <a:gd name="T9" fmla="*/ 281 h 306"/>
              <a:gd name="T10" fmla="*/ 234 w 284"/>
              <a:gd name="T11" fmla="*/ 225 h 306"/>
              <a:gd name="T12" fmla="*/ 123 w 284"/>
              <a:gd name="T13" fmla="*/ 306 h 306"/>
              <a:gd name="T14" fmla="*/ 0 w 284"/>
              <a:gd name="T15" fmla="*/ 137 h 3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4" h="306">
                <a:moveTo>
                  <a:pt x="0" y="137"/>
                </a:moveTo>
                <a:lnTo>
                  <a:pt x="111" y="56"/>
                </a:lnTo>
                <a:lnTo>
                  <a:pt x="70" y="0"/>
                </a:lnTo>
                <a:lnTo>
                  <a:pt x="284" y="60"/>
                </a:lnTo>
                <a:lnTo>
                  <a:pt x="275" y="281"/>
                </a:lnTo>
                <a:lnTo>
                  <a:pt x="234" y="225"/>
                </a:lnTo>
                <a:lnTo>
                  <a:pt x="123" y="306"/>
                </a:lnTo>
                <a:lnTo>
                  <a:pt x="0" y="137"/>
                </a:lnTo>
                <a:close/>
              </a:path>
            </a:pathLst>
          </a:custGeom>
          <a:solidFill>
            <a:schemeClr val="accent1">
              <a:alpha val="65000"/>
            </a:schemeClr>
          </a:solidFill>
          <a:ln>
            <a:noFill/>
          </a:ln>
          <a:effectLst>
            <a:outerShdw blurRad="127000" dist="38100" dir="8100000" algn="tr" rotWithShape="0">
              <a:schemeClr val="accent1">
                <a:lumMod val="75000"/>
                <a:alpha val="50000"/>
              </a:scheme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1" name="文本框 20">
            <a:extLst>
              <a:ext uri="{FF2B5EF4-FFF2-40B4-BE49-F238E27FC236}">
                <a16:creationId xmlns:a16="http://schemas.microsoft.com/office/drawing/2014/main" id="{996705B8-BBC1-4F64-AFBA-6F2D00647EF4}"/>
              </a:ext>
            </a:extLst>
          </p:cNvPr>
          <p:cNvSpPr txBox="1"/>
          <p:nvPr/>
        </p:nvSpPr>
        <p:spPr>
          <a:xfrm>
            <a:off x="4065224" y="342900"/>
            <a:ext cx="4076241" cy="584775"/>
          </a:xfrm>
          <a:prstGeom prst="rect">
            <a:avLst/>
          </a:prstGeom>
          <a:noFill/>
        </p:spPr>
        <p:txBody>
          <a:bodyPr wrap="square" rtlCol="0">
            <a:spAutoFit/>
          </a:bodyPr>
          <a:lstStyle/>
          <a:p>
            <a:pPr algn="ctr"/>
            <a:r>
              <a:rPr lang="en-US" altLang="zh-CN" sz="3200" dirty="0">
                <a:latin typeface="+mj-lt"/>
              </a:rPr>
              <a:t>YO</a:t>
            </a:r>
            <a:r>
              <a:rPr lang="en-US" altLang="zh-CN" sz="3200" dirty="0">
                <a:solidFill>
                  <a:schemeClr val="accent1"/>
                </a:solidFill>
                <a:latin typeface="+mj-lt"/>
              </a:rPr>
              <a:t>U</a:t>
            </a:r>
            <a:r>
              <a:rPr lang="en-US" altLang="zh-CN" sz="3200" dirty="0">
                <a:latin typeface="+mj-lt"/>
              </a:rPr>
              <a:t>R VISI</a:t>
            </a:r>
            <a:r>
              <a:rPr lang="en-US" altLang="zh-CN" sz="3200" dirty="0">
                <a:solidFill>
                  <a:schemeClr val="accent3"/>
                </a:solidFill>
                <a:latin typeface="+mj-lt"/>
              </a:rPr>
              <a:t>O</a:t>
            </a:r>
            <a:r>
              <a:rPr lang="en-US" altLang="zh-CN" sz="3200" dirty="0">
                <a:latin typeface="+mj-lt"/>
              </a:rPr>
              <a:t>N</a:t>
            </a:r>
            <a:endParaRPr lang="zh-CN" altLang="en-US" sz="3200" dirty="0">
              <a:latin typeface="+mj-lt"/>
            </a:endParaRPr>
          </a:p>
        </p:txBody>
      </p:sp>
      <p:sp>
        <p:nvSpPr>
          <p:cNvPr id="30" name="文本框 29">
            <a:extLst>
              <a:ext uri="{FF2B5EF4-FFF2-40B4-BE49-F238E27FC236}">
                <a16:creationId xmlns:a16="http://schemas.microsoft.com/office/drawing/2014/main" id="{69A74592-990D-4DDD-83A9-407D6FEA7F4A}"/>
              </a:ext>
            </a:extLst>
          </p:cNvPr>
          <p:cNvSpPr txBox="1"/>
          <p:nvPr/>
        </p:nvSpPr>
        <p:spPr>
          <a:xfrm>
            <a:off x="8402116" y="2991782"/>
            <a:ext cx="2847445" cy="855362"/>
          </a:xfrm>
          <a:prstGeom prst="rect">
            <a:avLst/>
          </a:prstGeom>
          <a:noFill/>
        </p:spPr>
        <p:txBody>
          <a:bodyPr wrap="square">
            <a:spAutoFit/>
          </a:bodyPr>
          <a:lstStyle/>
          <a:p>
            <a:pPr>
              <a:lnSpc>
                <a:spcPct val="120000"/>
              </a:lnSpc>
            </a:pPr>
            <a:r>
              <a:rPr lang="en-US" altLang="zh-CN" sz="1400" dirty="0"/>
              <a:t>This is where the text is written. Please write down your ideas in concise way. </a:t>
            </a:r>
            <a:endParaRPr lang="zh-CN" altLang="en-US" sz="1400" dirty="0"/>
          </a:p>
        </p:txBody>
      </p:sp>
      <p:sp>
        <p:nvSpPr>
          <p:cNvPr id="31" name="文本框 30">
            <a:extLst>
              <a:ext uri="{FF2B5EF4-FFF2-40B4-BE49-F238E27FC236}">
                <a16:creationId xmlns:a16="http://schemas.microsoft.com/office/drawing/2014/main" id="{00BB7A61-C5FF-4F3F-9D7C-A67F7E9210CF}"/>
              </a:ext>
            </a:extLst>
          </p:cNvPr>
          <p:cNvSpPr txBox="1"/>
          <p:nvPr/>
        </p:nvSpPr>
        <p:spPr>
          <a:xfrm>
            <a:off x="7811006" y="5179460"/>
            <a:ext cx="2847445" cy="855362"/>
          </a:xfrm>
          <a:prstGeom prst="rect">
            <a:avLst/>
          </a:prstGeom>
          <a:noFill/>
        </p:spPr>
        <p:txBody>
          <a:bodyPr wrap="square">
            <a:spAutoFit/>
          </a:bodyPr>
          <a:lstStyle/>
          <a:p>
            <a:pPr>
              <a:lnSpc>
                <a:spcPct val="120000"/>
              </a:lnSpc>
            </a:pPr>
            <a:r>
              <a:rPr lang="en-US" altLang="zh-CN" sz="1400" dirty="0"/>
              <a:t>This is where the text is written. Please write down your ideas in concise way. </a:t>
            </a:r>
            <a:endParaRPr lang="zh-CN" altLang="en-US" sz="1400" dirty="0"/>
          </a:p>
        </p:txBody>
      </p:sp>
      <p:sp>
        <p:nvSpPr>
          <p:cNvPr id="32" name="文本框 31">
            <a:extLst>
              <a:ext uri="{FF2B5EF4-FFF2-40B4-BE49-F238E27FC236}">
                <a16:creationId xmlns:a16="http://schemas.microsoft.com/office/drawing/2014/main" id="{EB08EBD6-82EA-4E28-892F-012F90CA1609}"/>
              </a:ext>
            </a:extLst>
          </p:cNvPr>
          <p:cNvSpPr txBox="1"/>
          <p:nvPr/>
        </p:nvSpPr>
        <p:spPr>
          <a:xfrm>
            <a:off x="1697799" y="5179460"/>
            <a:ext cx="2847445" cy="855362"/>
          </a:xfrm>
          <a:prstGeom prst="rect">
            <a:avLst/>
          </a:prstGeom>
          <a:noFill/>
        </p:spPr>
        <p:txBody>
          <a:bodyPr wrap="square">
            <a:spAutoFit/>
          </a:bodyPr>
          <a:lstStyle/>
          <a:p>
            <a:pPr>
              <a:lnSpc>
                <a:spcPct val="120000"/>
              </a:lnSpc>
            </a:pPr>
            <a:r>
              <a:rPr lang="en-US" altLang="zh-CN" sz="1400" dirty="0"/>
              <a:t>This is where the text is written. Please write down your ideas in concise way. </a:t>
            </a:r>
            <a:endParaRPr lang="zh-CN" altLang="en-US" sz="1400" dirty="0"/>
          </a:p>
        </p:txBody>
      </p:sp>
      <p:sp>
        <p:nvSpPr>
          <p:cNvPr id="33" name="文本框 32">
            <a:extLst>
              <a:ext uri="{FF2B5EF4-FFF2-40B4-BE49-F238E27FC236}">
                <a16:creationId xmlns:a16="http://schemas.microsoft.com/office/drawing/2014/main" id="{DCAEAEFF-703B-4851-80FE-E11039ED6CAD}"/>
              </a:ext>
            </a:extLst>
          </p:cNvPr>
          <p:cNvSpPr txBox="1"/>
          <p:nvPr/>
        </p:nvSpPr>
        <p:spPr>
          <a:xfrm>
            <a:off x="1096594" y="2991782"/>
            <a:ext cx="2847445" cy="855362"/>
          </a:xfrm>
          <a:prstGeom prst="rect">
            <a:avLst/>
          </a:prstGeom>
          <a:noFill/>
        </p:spPr>
        <p:txBody>
          <a:bodyPr wrap="square">
            <a:spAutoFit/>
          </a:bodyPr>
          <a:lstStyle/>
          <a:p>
            <a:pPr>
              <a:lnSpc>
                <a:spcPct val="120000"/>
              </a:lnSpc>
            </a:pPr>
            <a:r>
              <a:rPr lang="en-US" altLang="zh-CN" sz="1400" dirty="0"/>
              <a:t>This is where the text is written. Please write down your ideas in concise way. </a:t>
            </a:r>
            <a:endParaRPr lang="zh-CN" altLang="en-US" sz="1400" dirty="0"/>
          </a:p>
        </p:txBody>
      </p:sp>
      <p:sp>
        <p:nvSpPr>
          <p:cNvPr id="34" name="文本框 33">
            <a:extLst>
              <a:ext uri="{FF2B5EF4-FFF2-40B4-BE49-F238E27FC236}">
                <a16:creationId xmlns:a16="http://schemas.microsoft.com/office/drawing/2014/main" id="{1D1D0457-FC5F-426D-8DE3-8F1806DFBB4C}"/>
              </a:ext>
            </a:extLst>
          </p:cNvPr>
          <p:cNvSpPr txBox="1"/>
          <p:nvPr/>
        </p:nvSpPr>
        <p:spPr>
          <a:xfrm>
            <a:off x="6680354" y="1315383"/>
            <a:ext cx="2847445" cy="855362"/>
          </a:xfrm>
          <a:prstGeom prst="rect">
            <a:avLst/>
          </a:prstGeom>
          <a:noFill/>
        </p:spPr>
        <p:txBody>
          <a:bodyPr wrap="square">
            <a:spAutoFit/>
          </a:bodyPr>
          <a:lstStyle/>
          <a:p>
            <a:pPr>
              <a:lnSpc>
                <a:spcPct val="120000"/>
              </a:lnSpc>
            </a:pPr>
            <a:r>
              <a:rPr lang="en-US" altLang="zh-CN" sz="1400" dirty="0"/>
              <a:t>This is where the text is written. Please write down your ideas in concise way. </a:t>
            </a:r>
            <a:endParaRPr lang="zh-CN" altLang="en-US" sz="1400" dirty="0"/>
          </a:p>
        </p:txBody>
      </p:sp>
      <p:grpSp>
        <p:nvGrpSpPr>
          <p:cNvPr id="39" name="图形 28">
            <a:extLst>
              <a:ext uri="{FF2B5EF4-FFF2-40B4-BE49-F238E27FC236}">
                <a16:creationId xmlns:a16="http://schemas.microsoft.com/office/drawing/2014/main" id="{A4AC403B-5DCB-4AE7-9CE4-D0E14232DFD6}"/>
              </a:ext>
            </a:extLst>
          </p:cNvPr>
          <p:cNvGrpSpPr/>
          <p:nvPr/>
        </p:nvGrpSpPr>
        <p:grpSpPr>
          <a:xfrm>
            <a:off x="5946265" y="2057139"/>
            <a:ext cx="300591" cy="396734"/>
            <a:chOff x="3220314" y="3006835"/>
            <a:chExt cx="603169" cy="796092"/>
          </a:xfrm>
          <a:solidFill>
            <a:schemeClr val="bg1"/>
          </a:solidFill>
        </p:grpSpPr>
        <p:sp>
          <p:nvSpPr>
            <p:cNvPr id="52" name="任意多边形: 形状 51">
              <a:extLst>
                <a:ext uri="{FF2B5EF4-FFF2-40B4-BE49-F238E27FC236}">
                  <a16:creationId xmlns:a16="http://schemas.microsoft.com/office/drawing/2014/main" id="{4D9B24C1-0DD5-4A0C-9A8F-99BF66B70EEE}"/>
                </a:ext>
              </a:extLst>
            </p:cNvPr>
            <p:cNvSpPr/>
            <p:nvPr/>
          </p:nvSpPr>
          <p:spPr>
            <a:xfrm>
              <a:off x="3220314" y="3478856"/>
              <a:ext cx="603169" cy="324071"/>
            </a:xfrm>
            <a:custGeom>
              <a:avLst/>
              <a:gdLst>
                <a:gd name="connsiteX0" fmla="*/ 560086 w 603169"/>
                <a:gd name="connsiteY0" fmla="*/ 0 h 324071"/>
                <a:gd name="connsiteX1" fmla="*/ 409294 w 603169"/>
                <a:gd name="connsiteY1" fmla="*/ 0 h 324071"/>
                <a:gd name="connsiteX2" fmla="*/ 409294 w 603169"/>
                <a:gd name="connsiteY2" fmla="*/ 28716 h 324071"/>
                <a:gd name="connsiteX3" fmla="*/ 560086 w 603169"/>
                <a:gd name="connsiteY3" fmla="*/ 28716 h 324071"/>
                <a:gd name="connsiteX4" fmla="*/ 574444 w 603169"/>
                <a:gd name="connsiteY4" fmla="*/ 38964 h 324071"/>
                <a:gd name="connsiteX5" fmla="*/ 574444 w 603169"/>
                <a:gd name="connsiteY5" fmla="*/ 184652 h 324071"/>
                <a:gd name="connsiteX6" fmla="*/ 28726 w 603169"/>
                <a:gd name="connsiteY6" fmla="*/ 184652 h 324071"/>
                <a:gd name="connsiteX7" fmla="*/ 28726 w 603169"/>
                <a:gd name="connsiteY7" fmla="*/ 38964 h 324071"/>
                <a:gd name="connsiteX8" fmla="*/ 43084 w 603169"/>
                <a:gd name="connsiteY8" fmla="*/ 28716 h 324071"/>
                <a:gd name="connsiteX9" fmla="*/ 193876 w 603169"/>
                <a:gd name="connsiteY9" fmla="*/ 28716 h 324071"/>
                <a:gd name="connsiteX10" fmla="*/ 193876 w 603169"/>
                <a:gd name="connsiteY10" fmla="*/ 0 h 324071"/>
                <a:gd name="connsiteX11" fmla="*/ 43084 w 603169"/>
                <a:gd name="connsiteY11" fmla="*/ 0 h 324071"/>
                <a:gd name="connsiteX12" fmla="*/ 0 w 603169"/>
                <a:gd name="connsiteY12" fmla="*/ 38964 h 324071"/>
                <a:gd name="connsiteX13" fmla="*/ 0 w 603169"/>
                <a:gd name="connsiteY13" fmla="*/ 237904 h 324071"/>
                <a:gd name="connsiteX14" fmla="*/ 86167 w 603169"/>
                <a:gd name="connsiteY14" fmla="*/ 324071 h 324071"/>
                <a:gd name="connsiteX15" fmla="*/ 517003 w 603169"/>
                <a:gd name="connsiteY15" fmla="*/ 324071 h 324071"/>
                <a:gd name="connsiteX16" fmla="*/ 603170 w 603169"/>
                <a:gd name="connsiteY16" fmla="*/ 237904 h 324071"/>
                <a:gd name="connsiteX17" fmla="*/ 603170 w 603169"/>
                <a:gd name="connsiteY17" fmla="*/ 38964 h 324071"/>
                <a:gd name="connsiteX18" fmla="*/ 560086 w 603169"/>
                <a:gd name="connsiteY18" fmla="*/ 0 h 324071"/>
                <a:gd name="connsiteX19" fmla="*/ 574444 w 603169"/>
                <a:gd name="connsiteY19" fmla="*/ 237914 h 324071"/>
                <a:gd name="connsiteX20" fmla="*/ 517003 w 603169"/>
                <a:gd name="connsiteY20" fmla="*/ 295355 h 324071"/>
                <a:gd name="connsiteX21" fmla="*/ 86167 w 603169"/>
                <a:gd name="connsiteY21" fmla="*/ 295355 h 324071"/>
                <a:gd name="connsiteX22" fmla="*/ 28726 w 603169"/>
                <a:gd name="connsiteY22" fmla="*/ 237914 h 324071"/>
                <a:gd name="connsiteX23" fmla="*/ 28726 w 603169"/>
                <a:gd name="connsiteY23" fmla="*/ 213388 h 324071"/>
                <a:gd name="connsiteX24" fmla="*/ 574444 w 603169"/>
                <a:gd name="connsiteY24" fmla="*/ 213388 h 324071"/>
                <a:gd name="connsiteX25" fmla="*/ 574444 w 603169"/>
                <a:gd name="connsiteY25" fmla="*/ 237884 h 324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03169" h="324071">
                  <a:moveTo>
                    <a:pt x="560086" y="0"/>
                  </a:moveTo>
                  <a:lnTo>
                    <a:pt x="409294" y="0"/>
                  </a:lnTo>
                  <a:lnTo>
                    <a:pt x="409294" y="28716"/>
                  </a:lnTo>
                  <a:lnTo>
                    <a:pt x="560086" y="28716"/>
                  </a:lnTo>
                  <a:cubicBezTo>
                    <a:pt x="567873" y="28716"/>
                    <a:pt x="574444" y="33418"/>
                    <a:pt x="574444" y="38964"/>
                  </a:cubicBezTo>
                  <a:lnTo>
                    <a:pt x="574444" y="184652"/>
                  </a:lnTo>
                  <a:lnTo>
                    <a:pt x="28726" y="184652"/>
                  </a:lnTo>
                  <a:lnTo>
                    <a:pt x="28726" y="38964"/>
                  </a:lnTo>
                  <a:cubicBezTo>
                    <a:pt x="28726" y="33408"/>
                    <a:pt x="35307" y="28716"/>
                    <a:pt x="43084" y="28716"/>
                  </a:cubicBezTo>
                  <a:lnTo>
                    <a:pt x="193876" y="28716"/>
                  </a:lnTo>
                  <a:lnTo>
                    <a:pt x="193876" y="0"/>
                  </a:lnTo>
                  <a:lnTo>
                    <a:pt x="43084" y="0"/>
                  </a:lnTo>
                  <a:cubicBezTo>
                    <a:pt x="19321" y="0"/>
                    <a:pt x="0" y="17483"/>
                    <a:pt x="0" y="38964"/>
                  </a:cubicBezTo>
                  <a:lnTo>
                    <a:pt x="0" y="237904"/>
                  </a:lnTo>
                  <a:cubicBezTo>
                    <a:pt x="50" y="285472"/>
                    <a:pt x="38599" y="324021"/>
                    <a:pt x="86167" y="324071"/>
                  </a:cubicBezTo>
                  <a:lnTo>
                    <a:pt x="517003" y="324071"/>
                  </a:lnTo>
                  <a:cubicBezTo>
                    <a:pt x="564571" y="324021"/>
                    <a:pt x="603120" y="285472"/>
                    <a:pt x="603170" y="237904"/>
                  </a:cubicBezTo>
                  <a:lnTo>
                    <a:pt x="603170" y="38964"/>
                  </a:lnTo>
                  <a:cubicBezTo>
                    <a:pt x="603160" y="17463"/>
                    <a:pt x="583859" y="0"/>
                    <a:pt x="560086" y="0"/>
                  </a:cubicBezTo>
                  <a:close/>
                  <a:moveTo>
                    <a:pt x="574444" y="237914"/>
                  </a:moveTo>
                  <a:cubicBezTo>
                    <a:pt x="574411" y="269624"/>
                    <a:pt x="548713" y="295322"/>
                    <a:pt x="517003" y="295355"/>
                  </a:cubicBezTo>
                  <a:lnTo>
                    <a:pt x="86167" y="295355"/>
                  </a:lnTo>
                  <a:cubicBezTo>
                    <a:pt x="54457" y="295322"/>
                    <a:pt x="28759" y="269624"/>
                    <a:pt x="28726" y="237914"/>
                  </a:cubicBezTo>
                  <a:lnTo>
                    <a:pt x="28726" y="213388"/>
                  </a:lnTo>
                  <a:lnTo>
                    <a:pt x="574444" y="213388"/>
                  </a:lnTo>
                  <a:lnTo>
                    <a:pt x="574444" y="237884"/>
                  </a:lnTo>
                  <a:close/>
                </a:path>
              </a:pathLst>
            </a:custGeom>
            <a:grpFill/>
            <a:ln w="100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 name="任意多边形: 形状 52">
              <a:extLst>
                <a:ext uri="{FF2B5EF4-FFF2-40B4-BE49-F238E27FC236}">
                  <a16:creationId xmlns:a16="http://schemas.microsoft.com/office/drawing/2014/main" id="{7ECEEB2B-AF5E-431F-8E77-D2DA7107D76E}"/>
                </a:ext>
              </a:extLst>
            </p:cNvPr>
            <p:cNvSpPr/>
            <p:nvPr/>
          </p:nvSpPr>
          <p:spPr>
            <a:xfrm>
              <a:off x="3322627" y="3006835"/>
              <a:ext cx="398522" cy="599271"/>
            </a:xfrm>
            <a:custGeom>
              <a:avLst/>
              <a:gdLst>
                <a:gd name="connsiteX0" fmla="*/ 192007 w 398522"/>
                <a:gd name="connsiteY0" fmla="*/ 598327 h 599271"/>
                <a:gd name="connsiteX1" fmla="*/ 199282 w 398522"/>
                <a:gd name="connsiteY1" fmla="*/ 599271 h 599271"/>
                <a:gd name="connsiteX2" fmla="*/ 213800 w 398522"/>
                <a:gd name="connsiteY2" fmla="*/ 595252 h 599271"/>
                <a:gd name="connsiteX3" fmla="*/ 224028 w 398522"/>
                <a:gd name="connsiteY3" fmla="*/ 585014 h 599271"/>
                <a:gd name="connsiteX4" fmla="*/ 398523 w 398522"/>
                <a:gd name="connsiteY4" fmla="*/ 199261 h 599271"/>
                <a:gd name="connsiteX5" fmla="*/ 199261 w 398522"/>
                <a:gd name="connsiteY5" fmla="*/ 0 h 599271"/>
                <a:gd name="connsiteX6" fmla="*/ 0 w 398522"/>
                <a:gd name="connsiteY6" fmla="*/ 199261 h 599271"/>
                <a:gd name="connsiteX7" fmla="*/ 174454 w 398522"/>
                <a:gd name="connsiteY7" fmla="*/ 585084 h 599271"/>
                <a:gd name="connsiteX8" fmla="*/ 192007 w 398522"/>
                <a:gd name="connsiteY8" fmla="*/ 598327 h 599271"/>
                <a:gd name="connsiteX9" fmla="*/ 199271 w 398522"/>
                <a:gd name="connsiteY9" fmla="*/ 28746 h 599271"/>
                <a:gd name="connsiteX10" fmla="*/ 369807 w 398522"/>
                <a:gd name="connsiteY10" fmla="*/ 199282 h 599271"/>
                <a:gd name="connsiteX11" fmla="*/ 199251 w 398522"/>
                <a:gd name="connsiteY11" fmla="*/ 570536 h 599271"/>
                <a:gd name="connsiteX12" fmla="*/ 28746 w 398522"/>
                <a:gd name="connsiteY12" fmla="*/ 199282 h 599271"/>
                <a:gd name="connsiteX13" fmla="*/ 199271 w 398522"/>
                <a:gd name="connsiteY13" fmla="*/ 28746 h 599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98522" h="599271">
                  <a:moveTo>
                    <a:pt x="192007" y="598327"/>
                  </a:moveTo>
                  <a:cubicBezTo>
                    <a:pt x="194383" y="598945"/>
                    <a:pt x="196827" y="599262"/>
                    <a:pt x="199282" y="599271"/>
                  </a:cubicBezTo>
                  <a:cubicBezTo>
                    <a:pt x="204393" y="599254"/>
                    <a:pt x="209407" y="597866"/>
                    <a:pt x="213800" y="595252"/>
                  </a:cubicBezTo>
                  <a:cubicBezTo>
                    <a:pt x="218023" y="592763"/>
                    <a:pt x="221543" y="589239"/>
                    <a:pt x="224028" y="585014"/>
                  </a:cubicBezTo>
                  <a:cubicBezTo>
                    <a:pt x="341443" y="384065"/>
                    <a:pt x="398523" y="257909"/>
                    <a:pt x="398523" y="199261"/>
                  </a:cubicBezTo>
                  <a:cubicBezTo>
                    <a:pt x="398523" y="89392"/>
                    <a:pt x="309100" y="0"/>
                    <a:pt x="199261" y="0"/>
                  </a:cubicBezTo>
                  <a:cubicBezTo>
                    <a:pt x="89422" y="0"/>
                    <a:pt x="0" y="89422"/>
                    <a:pt x="0" y="199261"/>
                  </a:cubicBezTo>
                  <a:cubicBezTo>
                    <a:pt x="0" y="258853"/>
                    <a:pt x="57070" y="385049"/>
                    <a:pt x="174454" y="585084"/>
                  </a:cubicBezTo>
                  <a:cubicBezTo>
                    <a:pt x="178303" y="591665"/>
                    <a:pt x="184623" y="596433"/>
                    <a:pt x="192007" y="598327"/>
                  </a:cubicBezTo>
                  <a:close/>
                  <a:moveTo>
                    <a:pt x="199271" y="28746"/>
                  </a:moveTo>
                  <a:cubicBezTo>
                    <a:pt x="293306" y="28746"/>
                    <a:pt x="369807" y="105247"/>
                    <a:pt x="369807" y="199282"/>
                  </a:cubicBezTo>
                  <a:cubicBezTo>
                    <a:pt x="369807" y="251960"/>
                    <a:pt x="312416" y="376861"/>
                    <a:pt x="199251" y="570536"/>
                  </a:cubicBezTo>
                  <a:cubicBezTo>
                    <a:pt x="86107" y="377775"/>
                    <a:pt x="28746" y="252875"/>
                    <a:pt x="28746" y="199282"/>
                  </a:cubicBezTo>
                  <a:cubicBezTo>
                    <a:pt x="28736" y="105247"/>
                    <a:pt x="105237" y="28746"/>
                    <a:pt x="199271" y="28746"/>
                  </a:cubicBezTo>
                  <a:close/>
                </a:path>
              </a:pathLst>
            </a:custGeom>
            <a:grpFill/>
            <a:ln w="100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 name="任意多边形: 形状 53">
              <a:extLst>
                <a:ext uri="{FF2B5EF4-FFF2-40B4-BE49-F238E27FC236}">
                  <a16:creationId xmlns:a16="http://schemas.microsoft.com/office/drawing/2014/main" id="{1843C45E-64DB-4541-822A-CC956332DBCE}"/>
                </a:ext>
              </a:extLst>
            </p:cNvPr>
            <p:cNvSpPr/>
            <p:nvPr/>
          </p:nvSpPr>
          <p:spPr>
            <a:xfrm>
              <a:off x="3435732" y="3107380"/>
              <a:ext cx="172334" cy="172334"/>
            </a:xfrm>
            <a:custGeom>
              <a:avLst/>
              <a:gdLst>
                <a:gd name="connsiteX0" fmla="*/ 172334 w 172334"/>
                <a:gd name="connsiteY0" fmla="*/ 86167 h 172334"/>
                <a:gd name="connsiteX1" fmla="*/ 86167 w 172334"/>
                <a:gd name="connsiteY1" fmla="*/ 0 h 172334"/>
                <a:gd name="connsiteX2" fmla="*/ 0 w 172334"/>
                <a:gd name="connsiteY2" fmla="*/ 86167 h 172334"/>
                <a:gd name="connsiteX3" fmla="*/ 86167 w 172334"/>
                <a:gd name="connsiteY3" fmla="*/ 172334 h 172334"/>
                <a:gd name="connsiteX4" fmla="*/ 172334 w 172334"/>
                <a:gd name="connsiteY4" fmla="*/ 86167 h 172334"/>
                <a:gd name="connsiteX5" fmla="*/ 28726 w 172334"/>
                <a:gd name="connsiteY5" fmla="*/ 86167 h 172334"/>
                <a:gd name="connsiteX6" fmla="*/ 86167 w 172334"/>
                <a:gd name="connsiteY6" fmla="*/ 28726 h 172334"/>
                <a:gd name="connsiteX7" fmla="*/ 143609 w 172334"/>
                <a:gd name="connsiteY7" fmla="*/ 86167 h 172334"/>
                <a:gd name="connsiteX8" fmla="*/ 86167 w 172334"/>
                <a:gd name="connsiteY8" fmla="*/ 143609 h 172334"/>
                <a:gd name="connsiteX9" fmla="*/ 28726 w 172334"/>
                <a:gd name="connsiteY9" fmla="*/ 86167 h 172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334" h="172334">
                  <a:moveTo>
                    <a:pt x="172334" y="86167"/>
                  </a:moveTo>
                  <a:cubicBezTo>
                    <a:pt x="172334" y="38578"/>
                    <a:pt x="133756" y="0"/>
                    <a:pt x="86167" y="0"/>
                  </a:cubicBezTo>
                  <a:cubicBezTo>
                    <a:pt x="38578" y="0"/>
                    <a:pt x="0" y="38578"/>
                    <a:pt x="0" y="86167"/>
                  </a:cubicBezTo>
                  <a:cubicBezTo>
                    <a:pt x="0" y="133756"/>
                    <a:pt x="38578" y="172334"/>
                    <a:pt x="86167" y="172334"/>
                  </a:cubicBezTo>
                  <a:cubicBezTo>
                    <a:pt x="133735" y="172284"/>
                    <a:pt x="172284" y="133735"/>
                    <a:pt x="172334" y="86167"/>
                  </a:cubicBezTo>
                  <a:close/>
                  <a:moveTo>
                    <a:pt x="28726" y="86167"/>
                  </a:moveTo>
                  <a:cubicBezTo>
                    <a:pt x="28726" y="54443"/>
                    <a:pt x="54443" y="28726"/>
                    <a:pt x="86167" y="28726"/>
                  </a:cubicBezTo>
                  <a:cubicBezTo>
                    <a:pt x="117891" y="28726"/>
                    <a:pt x="143609" y="54443"/>
                    <a:pt x="143609" y="86167"/>
                  </a:cubicBezTo>
                  <a:cubicBezTo>
                    <a:pt x="143609" y="117891"/>
                    <a:pt x="117891" y="143609"/>
                    <a:pt x="86167" y="143609"/>
                  </a:cubicBezTo>
                  <a:cubicBezTo>
                    <a:pt x="54459" y="143570"/>
                    <a:pt x="28765" y="117875"/>
                    <a:pt x="28726" y="86167"/>
                  </a:cubicBezTo>
                  <a:close/>
                </a:path>
              </a:pathLst>
            </a:custGeom>
            <a:grpFill/>
            <a:ln w="100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40" name="图形 30">
            <a:extLst>
              <a:ext uri="{FF2B5EF4-FFF2-40B4-BE49-F238E27FC236}">
                <a16:creationId xmlns:a16="http://schemas.microsoft.com/office/drawing/2014/main" id="{BB9B0645-70F1-42AC-A939-360ED7C6379E}"/>
              </a:ext>
            </a:extLst>
          </p:cNvPr>
          <p:cNvGrpSpPr/>
          <p:nvPr/>
        </p:nvGrpSpPr>
        <p:grpSpPr>
          <a:xfrm>
            <a:off x="7563162" y="3202121"/>
            <a:ext cx="381687" cy="434559"/>
            <a:chOff x="4172814" y="2998136"/>
            <a:chExt cx="765898" cy="871992"/>
          </a:xfrm>
          <a:solidFill>
            <a:schemeClr val="bg1"/>
          </a:solidFill>
        </p:grpSpPr>
        <p:sp>
          <p:nvSpPr>
            <p:cNvPr id="50" name="任意多边形: 形状 49">
              <a:extLst>
                <a:ext uri="{FF2B5EF4-FFF2-40B4-BE49-F238E27FC236}">
                  <a16:creationId xmlns:a16="http://schemas.microsoft.com/office/drawing/2014/main" id="{2BF06E4E-B4B4-42C4-9E2E-82230A8DE35B}"/>
                </a:ext>
              </a:extLst>
            </p:cNvPr>
            <p:cNvSpPr/>
            <p:nvPr/>
          </p:nvSpPr>
          <p:spPr>
            <a:xfrm>
              <a:off x="4172814" y="2998136"/>
              <a:ext cx="765898" cy="871992"/>
            </a:xfrm>
            <a:custGeom>
              <a:avLst/>
              <a:gdLst>
                <a:gd name="connsiteX0" fmla="*/ 749461 w 765898"/>
                <a:gd name="connsiteY0" fmla="*/ 206504 h 871992"/>
                <a:gd name="connsiteX1" fmla="*/ 399387 w 765898"/>
                <a:gd name="connsiteY1" fmla="*/ 4389 h 871992"/>
                <a:gd name="connsiteX2" fmla="*/ 366512 w 765898"/>
                <a:gd name="connsiteY2" fmla="*/ 4389 h 871992"/>
                <a:gd name="connsiteX3" fmla="*/ 16438 w 765898"/>
                <a:gd name="connsiteY3" fmla="*/ 206504 h 871992"/>
                <a:gd name="connsiteX4" fmla="*/ 0 w 765898"/>
                <a:gd name="connsiteY4" fmla="*/ 234938 h 871992"/>
                <a:gd name="connsiteX5" fmla="*/ 0 w 765898"/>
                <a:gd name="connsiteY5" fmla="*/ 639198 h 871992"/>
                <a:gd name="connsiteX6" fmla="*/ 16438 w 765898"/>
                <a:gd name="connsiteY6" fmla="*/ 655636 h 871992"/>
                <a:gd name="connsiteX7" fmla="*/ 32875 w 765898"/>
                <a:gd name="connsiteY7" fmla="*/ 639198 h 871992"/>
                <a:gd name="connsiteX8" fmla="*/ 32875 w 765898"/>
                <a:gd name="connsiteY8" fmla="*/ 234938 h 871992"/>
                <a:gd name="connsiteX9" fmla="*/ 382909 w 765898"/>
                <a:gd name="connsiteY9" fmla="*/ 32853 h 871992"/>
                <a:gd name="connsiteX10" fmla="*/ 733013 w 765898"/>
                <a:gd name="connsiteY10" fmla="*/ 234938 h 871992"/>
                <a:gd name="connsiteX11" fmla="*/ 733013 w 765898"/>
                <a:gd name="connsiteY11" fmla="*/ 639198 h 871992"/>
                <a:gd name="connsiteX12" fmla="*/ 382909 w 765898"/>
                <a:gd name="connsiteY12" fmla="*/ 841313 h 871992"/>
                <a:gd name="connsiteX13" fmla="*/ 376891 w 765898"/>
                <a:gd name="connsiteY13" fmla="*/ 863769 h 871992"/>
                <a:gd name="connsiteX14" fmla="*/ 399347 w 765898"/>
                <a:gd name="connsiteY14" fmla="*/ 869788 h 871992"/>
                <a:gd name="connsiteX15" fmla="*/ 749461 w 765898"/>
                <a:gd name="connsiteY15" fmla="*/ 667663 h 871992"/>
                <a:gd name="connsiteX16" fmla="*/ 765899 w 765898"/>
                <a:gd name="connsiteY16" fmla="*/ 639198 h 871992"/>
                <a:gd name="connsiteX17" fmla="*/ 765899 w 765898"/>
                <a:gd name="connsiteY17" fmla="*/ 234938 h 871992"/>
                <a:gd name="connsiteX18" fmla="*/ 749461 w 765898"/>
                <a:gd name="connsiteY18" fmla="*/ 206504 h 871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5898" h="871992">
                  <a:moveTo>
                    <a:pt x="749461" y="206504"/>
                  </a:moveTo>
                  <a:lnTo>
                    <a:pt x="399387" y="4389"/>
                  </a:lnTo>
                  <a:cubicBezTo>
                    <a:pt x="389210" y="-1463"/>
                    <a:pt x="376689" y="-1463"/>
                    <a:pt x="366512" y="4389"/>
                  </a:cubicBezTo>
                  <a:lnTo>
                    <a:pt x="16438" y="206504"/>
                  </a:lnTo>
                  <a:cubicBezTo>
                    <a:pt x="6291" y="212384"/>
                    <a:pt x="32" y="223211"/>
                    <a:pt x="0" y="234938"/>
                  </a:cubicBezTo>
                  <a:lnTo>
                    <a:pt x="0" y="639198"/>
                  </a:lnTo>
                  <a:cubicBezTo>
                    <a:pt x="0" y="648277"/>
                    <a:pt x="7359" y="655636"/>
                    <a:pt x="16438" y="655636"/>
                  </a:cubicBezTo>
                  <a:cubicBezTo>
                    <a:pt x="25516" y="655636"/>
                    <a:pt x="32875" y="648276"/>
                    <a:pt x="32875" y="639198"/>
                  </a:cubicBezTo>
                  <a:lnTo>
                    <a:pt x="32875" y="234938"/>
                  </a:lnTo>
                  <a:lnTo>
                    <a:pt x="382909" y="32853"/>
                  </a:lnTo>
                  <a:lnTo>
                    <a:pt x="733013" y="234938"/>
                  </a:lnTo>
                  <a:lnTo>
                    <a:pt x="733013" y="639198"/>
                  </a:lnTo>
                  <a:lnTo>
                    <a:pt x="382909" y="841313"/>
                  </a:lnTo>
                  <a:cubicBezTo>
                    <a:pt x="375046" y="845852"/>
                    <a:pt x="372352" y="855906"/>
                    <a:pt x="376891" y="863769"/>
                  </a:cubicBezTo>
                  <a:cubicBezTo>
                    <a:pt x="381430" y="871632"/>
                    <a:pt x="391484" y="874327"/>
                    <a:pt x="399347" y="869788"/>
                  </a:cubicBezTo>
                  <a:lnTo>
                    <a:pt x="749461" y="667663"/>
                  </a:lnTo>
                  <a:cubicBezTo>
                    <a:pt x="759617" y="661778"/>
                    <a:pt x="765878" y="650936"/>
                    <a:pt x="765899" y="639198"/>
                  </a:cubicBezTo>
                  <a:lnTo>
                    <a:pt x="765899" y="234938"/>
                  </a:lnTo>
                  <a:cubicBezTo>
                    <a:pt x="765865" y="223212"/>
                    <a:pt x="759606" y="212385"/>
                    <a:pt x="749461" y="206504"/>
                  </a:cubicBezTo>
                  <a:close/>
                </a:path>
              </a:pathLst>
            </a:custGeom>
            <a:grpFill/>
            <a:ln w="100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1" name="任意多边形: 形状 50">
              <a:extLst>
                <a:ext uri="{FF2B5EF4-FFF2-40B4-BE49-F238E27FC236}">
                  <a16:creationId xmlns:a16="http://schemas.microsoft.com/office/drawing/2014/main" id="{D0C88133-5C3A-45A3-9F5E-F5F583828B76}"/>
                </a:ext>
              </a:extLst>
            </p:cNvPr>
            <p:cNvSpPr/>
            <p:nvPr/>
          </p:nvSpPr>
          <p:spPr>
            <a:xfrm>
              <a:off x="4250855" y="3248172"/>
              <a:ext cx="616026" cy="537492"/>
            </a:xfrm>
            <a:custGeom>
              <a:avLst/>
              <a:gdLst>
                <a:gd name="connsiteX0" fmla="*/ 321346 w 616026"/>
                <a:gd name="connsiteY0" fmla="*/ 521005 h 537492"/>
                <a:gd name="connsiteX1" fmla="*/ 321346 w 616026"/>
                <a:gd name="connsiteY1" fmla="*/ 196471 h 537492"/>
                <a:gd name="connsiteX2" fmla="*/ 607820 w 616026"/>
                <a:gd name="connsiteY2" fmla="*/ 30668 h 537492"/>
                <a:gd name="connsiteX3" fmla="*/ 613813 w 616026"/>
                <a:gd name="connsiteY3" fmla="*/ 8207 h 537492"/>
                <a:gd name="connsiteX4" fmla="*/ 591352 w 616026"/>
                <a:gd name="connsiteY4" fmla="*/ 2214 h 537492"/>
                <a:gd name="connsiteX5" fmla="*/ 304869 w 616026"/>
                <a:gd name="connsiteY5" fmla="*/ 168057 h 537492"/>
                <a:gd name="connsiteX6" fmla="*/ 24675 w 616026"/>
                <a:gd name="connsiteY6" fmla="*/ 5821 h 537492"/>
                <a:gd name="connsiteX7" fmla="*/ 2214 w 616026"/>
                <a:gd name="connsiteY7" fmla="*/ 11814 h 537492"/>
                <a:gd name="connsiteX8" fmla="*/ 8207 w 616026"/>
                <a:gd name="connsiteY8" fmla="*/ 34275 h 537492"/>
                <a:gd name="connsiteX9" fmla="*/ 288471 w 616026"/>
                <a:gd name="connsiteY9" fmla="*/ 196522 h 537492"/>
                <a:gd name="connsiteX10" fmla="*/ 288471 w 616026"/>
                <a:gd name="connsiteY10" fmla="*/ 521055 h 537492"/>
                <a:gd name="connsiteX11" fmla="*/ 304909 w 616026"/>
                <a:gd name="connsiteY11" fmla="*/ 537493 h 537492"/>
                <a:gd name="connsiteX12" fmla="*/ 321346 w 616026"/>
                <a:gd name="connsiteY12" fmla="*/ 521055 h 537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6026" h="537492">
                  <a:moveTo>
                    <a:pt x="321346" y="521005"/>
                  </a:moveTo>
                  <a:lnTo>
                    <a:pt x="321346" y="196471"/>
                  </a:lnTo>
                  <a:lnTo>
                    <a:pt x="607820" y="30668"/>
                  </a:lnTo>
                  <a:cubicBezTo>
                    <a:pt x="615677" y="26121"/>
                    <a:pt x="618361" y="16064"/>
                    <a:pt x="613813" y="8207"/>
                  </a:cubicBezTo>
                  <a:cubicBezTo>
                    <a:pt x="609266" y="349"/>
                    <a:pt x="599210" y="-2334"/>
                    <a:pt x="591352" y="2214"/>
                  </a:cubicBezTo>
                  <a:lnTo>
                    <a:pt x="304869" y="168057"/>
                  </a:lnTo>
                  <a:lnTo>
                    <a:pt x="24675" y="5821"/>
                  </a:lnTo>
                  <a:cubicBezTo>
                    <a:pt x="16817" y="1273"/>
                    <a:pt x="6761" y="3957"/>
                    <a:pt x="2214" y="11814"/>
                  </a:cubicBezTo>
                  <a:cubicBezTo>
                    <a:pt x="-2334" y="19671"/>
                    <a:pt x="349" y="29728"/>
                    <a:pt x="8207" y="34275"/>
                  </a:cubicBezTo>
                  <a:lnTo>
                    <a:pt x="288471" y="196522"/>
                  </a:lnTo>
                  <a:lnTo>
                    <a:pt x="288471" y="521055"/>
                  </a:lnTo>
                  <a:cubicBezTo>
                    <a:pt x="288471" y="530133"/>
                    <a:pt x="295830" y="537493"/>
                    <a:pt x="304909" y="537493"/>
                  </a:cubicBezTo>
                  <a:cubicBezTo>
                    <a:pt x="313987" y="537493"/>
                    <a:pt x="321346" y="530133"/>
                    <a:pt x="321346" y="521055"/>
                  </a:cubicBezTo>
                  <a:close/>
                </a:path>
              </a:pathLst>
            </a:custGeom>
            <a:grpFill/>
            <a:ln w="100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41" name="图形 32">
            <a:extLst>
              <a:ext uri="{FF2B5EF4-FFF2-40B4-BE49-F238E27FC236}">
                <a16:creationId xmlns:a16="http://schemas.microsoft.com/office/drawing/2014/main" id="{79800733-8220-4378-A8CE-ABDB2927DFB3}"/>
              </a:ext>
            </a:extLst>
          </p:cNvPr>
          <p:cNvGrpSpPr/>
          <p:nvPr/>
        </p:nvGrpSpPr>
        <p:grpSpPr>
          <a:xfrm>
            <a:off x="4277999" y="3258945"/>
            <a:ext cx="320910" cy="320910"/>
            <a:chOff x="5262612" y="3103341"/>
            <a:chExt cx="643942" cy="643942"/>
          </a:xfrm>
          <a:solidFill>
            <a:schemeClr val="bg1"/>
          </a:solidFill>
        </p:grpSpPr>
        <p:sp>
          <p:nvSpPr>
            <p:cNvPr id="48" name="任意多边形: 形状 47">
              <a:extLst>
                <a:ext uri="{FF2B5EF4-FFF2-40B4-BE49-F238E27FC236}">
                  <a16:creationId xmlns:a16="http://schemas.microsoft.com/office/drawing/2014/main" id="{48BA13C9-0C4F-4F15-9C27-8A9FFBF9A3C4}"/>
                </a:ext>
              </a:extLst>
            </p:cNvPr>
            <p:cNvSpPr/>
            <p:nvPr/>
          </p:nvSpPr>
          <p:spPr>
            <a:xfrm>
              <a:off x="5262612" y="3103341"/>
              <a:ext cx="643942" cy="643942"/>
            </a:xfrm>
            <a:custGeom>
              <a:avLst/>
              <a:gdLst>
                <a:gd name="connsiteX0" fmla="*/ 605310 w 643942"/>
                <a:gd name="connsiteY0" fmla="*/ 0 h 643942"/>
                <a:gd name="connsiteX1" fmla="*/ 38633 w 643942"/>
                <a:gd name="connsiteY1" fmla="*/ 0 h 643942"/>
                <a:gd name="connsiteX2" fmla="*/ 0 w 643942"/>
                <a:gd name="connsiteY2" fmla="*/ 38633 h 643942"/>
                <a:gd name="connsiteX3" fmla="*/ 0 w 643942"/>
                <a:gd name="connsiteY3" fmla="*/ 605310 h 643942"/>
                <a:gd name="connsiteX4" fmla="*/ 38633 w 643942"/>
                <a:gd name="connsiteY4" fmla="*/ 643942 h 643942"/>
                <a:gd name="connsiteX5" fmla="*/ 605310 w 643942"/>
                <a:gd name="connsiteY5" fmla="*/ 643942 h 643942"/>
                <a:gd name="connsiteX6" fmla="*/ 643942 w 643942"/>
                <a:gd name="connsiteY6" fmla="*/ 605310 h 643942"/>
                <a:gd name="connsiteX7" fmla="*/ 643942 w 643942"/>
                <a:gd name="connsiteY7" fmla="*/ 38633 h 643942"/>
                <a:gd name="connsiteX8" fmla="*/ 605310 w 643942"/>
                <a:gd name="connsiteY8" fmla="*/ 0 h 643942"/>
                <a:gd name="connsiteX9" fmla="*/ 618191 w 643942"/>
                <a:gd name="connsiteY9" fmla="*/ 605310 h 643942"/>
                <a:gd name="connsiteX10" fmla="*/ 605310 w 643942"/>
                <a:gd name="connsiteY10" fmla="*/ 618191 h 643942"/>
                <a:gd name="connsiteX11" fmla="*/ 38633 w 643942"/>
                <a:gd name="connsiteY11" fmla="*/ 618191 h 643942"/>
                <a:gd name="connsiteX12" fmla="*/ 25752 w 643942"/>
                <a:gd name="connsiteY12" fmla="*/ 605310 h 643942"/>
                <a:gd name="connsiteX13" fmla="*/ 25752 w 643942"/>
                <a:gd name="connsiteY13" fmla="*/ 38633 h 643942"/>
                <a:gd name="connsiteX14" fmla="*/ 38633 w 643942"/>
                <a:gd name="connsiteY14" fmla="*/ 25752 h 643942"/>
                <a:gd name="connsiteX15" fmla="*/ 605310 w 643942"/>
                <a:gd name="connsiteY15" fmla="*/ 25752 h 643942"/>
                <a:gd name="connsiteX16" fmla="*/ 618191 w 643942"/>
                <a:gd name="connsiteY16" fmla="*/ 38633 h 643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43942" h="643942">
                  <a:moveTo>
                    <a:pt x="605310" y="0"/>
                  </a:moveTo>
                  <a:lnTo>
                    <a:pt x="38633" y="0"/>
                  </a:lnTo>
                  <a:cubicBezTo>
                    <a:pt x="17308" y="28"/>
                    <a:pt x="28" y="17308"/>
                    <a:pt x="0" y="38633"/>
                  </a:cubicBezTo>
                  <a:lnTo>
                    <a:pt x="0" y="605310"/>
                  </a:lnTo>
                  <a:cubicBezTo>
                    <a:pt x="28" y="626635"/>
                    <a:pt x="17308" y="643915"/>
                    <a:pt x="38633" y="643942"/>
                  </a:cubicBezTo>
                  <a:lnTo>
                    <a:pt x="605310" y="643942"/>
                  </a:lnTo>
                  <a:cubicBezTo>
                    <a:pt x="626635" y="643915"/>
                    <a:pt x="643915" y="626635"/>
                    <a:pt x="643942" y="605310"/>
                  </a:cubicBezTo>
                  <a:lnTo>
                    <a:pt x="643942" y="38633"/>
                  </a:lnTo>
                  <a:cubicBezTo>
                    <a:pt x="643915" y="17308"/>
                    <a:pt x="626635" y="28"/>
                    <a:pt x="605310" y="0"/>
                  </a:cubicBezTo>
                  <a:close/>
                  <a:moveTo>
                    <a:pt x="618191" y="605310"/>
                  </a:moveTo>
                  <a:cubicBezTo>
                    <a:pt x="618185" y="612422"/>
                    <a:pt x="612422" y="618185"/>
                    <a:pt x="605310" y="618191"/>
                  </a:cubicBezTo>
                  <a:lnTo>
                    <a:pt x="38633" y="618191"/>
                  </a:lnTo>
                  <a:cubicBezTo>
                    <a:pt x="31521" y="618185"/>
                    <a:pt x="25757" y="612422"/>
                    <a:pt x="25752" y="605310"/>
                  </a:cubicBezTo>
                  <a:lnTo>
                    <a:pt x="25752" y="38633"/>
                  </a:lnTo>
                  <a:cubicBezTo>
                    <a:pt x="25757" y="31521"/>
                    <a:pt x="31521" y="25757"/>
                    <a:pt x="38633" y="25752"/>
                  </a:cubicBezTo>
                  <a:lnTo>
                    <a:pt x="605310" y="25752"/>
                  </a:lnTo>
                  <a:cubicBezTo>
                    <a:pt x="612422" y="25757"/>
                    <a:pt x="618185" y="31521"/>
                    <a:pt x="618191" y="38633"/>
                  </a:cubicBezTo>
                  <a:close/>
                </a:path>
              </a:pathLst>
            </a:custGeom>
            <a:grpFill/>
            <a:ln w="100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任意多边形: 形状 48">
              <a:extLst>
                <a:ext uri="{FF2B5EF4-FFF2-40B4-BE49-F238E27FC236}">
                  <a16:creationId xmlns:a16="http://schemas.microsoft.com/office/drawing/2014/main" id="{D00E1870-7B67-437E-BFDE-79AA520CB017}"/>
                </a:ext>
              </a:extLst>
            </p:cNvPr>
            <p:cNvSpPr/>
            <p:nvPr/>
          </p:nvSpPr>
          <p:spPr>
            <a:xfrm>
              <a:off x="5417226" y="3256933"/>
              <a:ext cx="334779" cy="338496"/>
            </a:xfrm>
            <a:custGeom>
              <a:avLst/>
              <a:gdLst>
                <a:gd name="connsiteX0" fmla="*/ 321887 w 334779"/>
                <a:gd name="connsiteY0" fmla="*/ 219792 h 338496"/>
                <a:gd name="connsiteX1" fmla="*/ 21729 w 334779"/>
                <a:gd name="connsiteY1" fmla="*/ 219792 h 338496"/>
                <a:gd name="connsiteX2" fmla="*/ 8848 w 334779"/>
                <a:gd name="connsiteY2" fmla="*/ 232673 h 338496"/>
                <a:gd name="connsiteX3" fmla="*/ 21729 w 334779"/>
                <a:gd name="connsiteY3" fmla="*/ 245554 h 338496"/>
                <a:gd name="connsiteX4" fmla="*/ 294890 w 334779"/>
                <a:gd name="connsiteY4" fmla="*/ 245554 h 338496"/>
                <a:gd name="connsiteX5" fmla="*/ 235408 w 334779"/>
                <a:gd name="connsiteY5" fmla="*/ 317394 h 338496"/>
                <a:gd name="connsiteX6" fmla="*/ 237112 w 334779"/>
                <a:gd name="connsiteY6" fmla="*/ 335534 h 338496"/>
                <a:gd name="connsiteX7" fmla="*/ 255252 w 334779"/>
                <a:gd name="connsiteY7" fmla="*/ 333831 h 338496"/>
                <a:gd name="connsiteX8" fmla="*/ 330206 w 334779"/>
                <a:gd name="connsiteY8" fmla="*/ 243293 h 338496"/>
                <a:gd name="connsiteX9" fmla="*/ 331454 w 334779"/>
                <a:gd name="connsiteY9" fmla="*/ 224365 h 338496"/>
                <a:gd name="connsiteX10" fmla="*/ 321887 w 334779"/>
                <a:gd name="connsiteY10" fmla="*/ 219802 h 338496"/>
                <a:gd name="connsiteX11" fmla="*/ 313045 w 334779"/>
                <a:gd name="connsiteY11" fmla="*/ 118524 h 338496"/>
                <a:gd name="connsiteX12" fmla="*/ 325926 w 334779"/>
                <a:gd name="connsiteY12" fmla="*/ 105643 h 338496"/>
                <a:gd name="connsiteX13" fmla="*/ 313045 w 334779"/>
                <a:gd name="connsiteY13" fmla="*/ 92762 h 338496"/>
                <a:gd name="connsiteX14" fmla="*/ 42618 w 334779"/>
                <a:gd name="connsiteY14" fmla="*/ 92762 h 338496"/>
                <a:gd name="connsiteX15" fmla="*/ 111583 w 334779"/>
                <a:gd name="connsiteY15" fmla="*/ 21676 h 338496"/>
                <a:gd name="connsiteX16" fmla="*/ 110969 w 334779"/>
                <a:gd name="connsiteY16" fmla="*/ 3470 h 338496"/>
                <a:gd name="connsiteX17" fmla="*/ 93096 w 334779"/>
                <a:gd name="connsiteY17" fmla="*/ 3742 h 338496"/>
                <a:gd name="connsiteX18" fmla="*/ 5261 w 334779"/>
                <a:gd name="connsiteY18" fmla="*/ 94279 h 338496"/>
                <a:gd name="connsiteX19" fmla="*/ 2829 w 334779"/>
                <a:gd name="connsiteY19" fmla="*/ 113278 h 338496"/>
                <a:gd name="connsiteX20" fmla="*/ 12907 w 334779"/>
                <a:gd name="connsiteY20" fmla="*/ 118524 h 338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34779" h="338496">
                  <a:moveTo>
                    <a:pt x="321887" y="219792"/>
                  </a:moveTo>
                  <a:lnTo>
                    <a:pt x="21729" y="219792"/>
                  </a:lnTo>
                  <a:cubicBezTo>
                    <a:pt x="14615" y="219792"/>
                    <a:pt x="8848" y="225559"/>
                    <a:pt x="8848" y="232673"/>
                  </a:cubicBezTo>
                  <a:cubicBezTo>
                    <a:pt x="8848" y="239787"/>
                    <a:pt x="14615" y="245554"/>
                    <a:pt x="21729" y="245554"/>
                  </a:cubicBezTo>
                  <a:lnTo>
                    <a:pt x="294890" y="245554"/>
                  </a:lnTo>
                  <a:lnTo>
                    <a:pt x="235408" y="317394"/>
                  </a:lnTo>
                  <a:cubicBezTo>
                    <a:pt x="230869" y="322873"/>
                    <a:pt x="231632" y="330995"/>
                    <a:pt x="237112" y="335534"/>
                  </a:cubicBezTo>
                  <a:cubicBezTo>
                    <a:pt x="242591" y="340073"/>
                    <a:pt x="250713" y="339311"/>
                    <a:pt x="255252" y="333831"/>
                  </a:cubicBezTo>
                  <a:lnTo>
                    <a:pt x="330206" y="243293"/>
                  </a:lnTo>
                  <a:cubicBezTo>
                    <a:pt x="335778" y="238411"/>
                    <a:pt x="336336" y="229936"/>
                    <a:pt x="331454" y="224365"/>
                  </a:cubicBezTo>
                  <a:cubicBezTo>
                    <a:pt x="329026" y="221595"/>
                    <a:pt x="325567" y="219946"/>
                    <a:pt x="321887" y="219802"/>
                  </a:cubicBezTo>
                  <a:close/>
                  <a:moveTo>
                    <a:pt x="313045" y="118524"/>
                  </a:moveTo>
                  <a:cubicBezTo>
                    <a:pt x="320159" y="118524"/>
                    <a:pt x="325926" y="112757"/>
                    <a:pt x="325926" y="105643"/>
                  </a:cubicBezTo>
                  <a:cubicBezTo>
                    <a:pt x="325926" y="98529"/>
                    <a:pt x="320159" y="92762"/>
                    <a:pt x="313045" y="92762"/>
                  </a:cubicBezTo>
                  <a:lnTo>
                    <a:pt x="42618" y="92762"/>
                  </a:lnTo>
                  <a:lnTo>
                    <a:pt x="111583" y="21676"/>
                  </a:lnTo>
                  <a:cubicBezTo>
                    <a:pt x="116441" y="16479"/>
                    <a:pt x="116166" y="8328"/>
                    <a:pt x="110969" y="3470"/>
                  </a:cubicBezTo>
                  <a:cubicBezTo>
                    <a:pt x="105907" y="-1260"/>
                    <a:pt x="98011" y="-1140"/>
                    <a:pt x="93096" y="3742"/>
                  </a:cubicBezTo>
                  <a:lnTo>
                    <a:pt x="5261" y="94279"/>
                  </a:lnTo>
                  <a:cubicBezTo>
                    <a:pt x="-657" y="98854"/>
                    <a:pt x="-1746" y="107360"/>
                    <a:pt x="2829" y="113278"/>
                  </a:cubicBezTo>
                  <a:cubicBezTo>
                    <a:pt x="5257" y="116420"/>
                    <a:pt x="8941" y="118337"/>
                    <a:pt x="12907" y="118524"/>
                  </a:cubicBezTo>
                  <a:close/>
                </a:path>
              </a:pathLst>
            </a:custGeom>
            <a:grpFill/>
            <a:ln w="100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42" name="图形 40">
            <a:extLst>
              <a:ext uri="{FF2B5EF4-FFF2-40B4-BE49-F238E27FC236}">
                <a16:creationId xmlns:a16="http://schemas.microsoft.com/office/drawing/2014/main" id="{44109484-6669-4C2A-B2DA-564DCF6F445F}"/>
              </a:ext>
            </a:extLst>
          </p:cNvPr>
          <p:cNvGrpSpPr/>
          <p:nvPr/>
        </p:nvGrpSpPr>
        <p:grpSpPr>
          <a:xfrm>
            <a:off x="4949369" y="5155174"/>
            <a:ext cx="244576" cy="425600"/>
            <a:chOff x="3275337" y="4027134"/>
            <a:chExt cx="490770" cy="854015"/>
          </a:xfrm>
          <a:solidFill>
            <a:schemeClr val="bg1"/>
          </a:solidFill>
        </p:grpSpPr>
        <p:sp>
          <p:nvSpPr>
            <p:cNvPr id="46" name="任意多边形: 形状 45">
              <a:extLst>
                <a:ext uri="{FF2B5EF4-FFF2-40B4-BE49-F238E27FC236}">
                  <a16:creationId xmlns:a16="http://schemas.microsoft.com/office/drawing/2014/main" id="{6F358CF2-7618-4DC4-999E-505F788893A2}"/>
                </a:ext>
              </a:extLst>
            </p:cNvPr>
            <p:cNvSpPr/>
            <p:nvPr/>
          </p:nvSpPr>
          <p:spPr>
            <a:xfrm>
              <a:off x="3412398" y="4027134"/>
              <a:ext cx="353709" cy="854015"/>
            </a:xfrm>
            <a:custGeom>
              <a:avLst/>
              <a:gdLst>
                <a:gd name="connsiteX0" fmla="*/ 352791 w 353709"/>
                <a:gd name="connsiteY0" fmla="*/ 654061 h 854015"/>
                <a:gd name="connsiteX1" fmla="*/ 248578 w 353709"/>
                <a:gd name="connsiteY1" fmla="*/ 140886 h 854015"/>
                <a:gd name="connsiteX2" fmla="*/ 255119 w 353709"/>
                <a:gd name="connsiteY2" fmla="*/ 131090 h 854015"/>
                <a:gd name="connsiteX3" fmla="*/ 272773 w 353709"/>
                <a:gd name="connsiteY3" fmla="*/ 86650 h 854015"/>
                <a:gd name="connsiteX4" fmla="*/ 272712 w 353709"/>
                <a:gd name="connsiteY4" fmla="*/ 63390 h 854015"/>
                <a:gd name="connsiteX5" fmla="*/ 255129 w 353709"/>
                <a:gd name="connsiteY5" fmla="*/ 19633 h 854015"/>
                <a:gd name="connsiteX6" fmla="*/ 225992 w 353709"/>
                <a:gd name="connsiteY6" fmla="*/ 1 h 854015"/>
                <a:gd name="connsiteX7" fmla="*/ 127687 w 353709"/>
                <a:gd name="connsiteY7" fmla="*/ 1 h 854015"/>
                <a:gd name="connsiteX8" fmla="*/ 98620 w 353709"/>
                <a:gd name="connsiteY8" fmla="*/ 19633 h 854015"/>
                <a:gd name="connsiteX9" fmla="*/ 81027 w 353709"/>
                <a:gd name="connsiteY9" fmla="*/ 63340 h 854015"/>
                <a:gd name="connsiteX10" fmla="*/ 80946 w 353709"/>
                <a:gd name="connsiteY10" fmla="*/ 86660 h 854015"/>
                <a:gd name="connsiteX11" fmla="*/ 98600 w 353709"/>
                <a:gd name="connsiteY11" fmla="*/ 131090 h 854015"/>
                <a:gd name="connsiteX12" fmla="*/ 105141 w 353709"/>
                <a:gd name="connsiteY12" fmla="*/ 140886 h 854015"/>
                <a:gd name="connsiteX13" fmla="*/ 928 w 353709"/>
                <a:gd name="connsiteY13" fmla="*/ 654071 h 854015"/>
                <a:gd name="connsiteX14" fmla="*/ 12121 w 353709"/>
                <a:gd name="connsiteY14" fmla="*/ 694974 h 854015"/>
                <a:gd name="connsiteX15" fmla="*/ 141975 w 353709"/>
                <a:gd name="connsiteY15" fmla="*/ 838532 h 854015"/>
                <a:gd name="connsiteX16" fmla="*/ 145331 w 353709"/>
                <a:gd name="connsiteY16" fmla="*/ 841868 h 854015"/>
                <a:gd name="connsiteX17" fmla="*/ 176759 w 353709"/>
                <a:gd name="connsiteY17" fmla="*/ 854016 h 854015"/>
                <a:gd name="connsiteX18" fmla="*/ 179180 w 353709"/>
                <a:gd name="connsiteY18" fmla="*/ 853955 h 854015"/>
                <a:gd name="connsiteX19" fmla="*/ 211664 w 353709"/>
                <a:gd name="connsiteY19" fmla="*/ 838552 h 854015"/>
                <a:gd name="connsiteX20" fmla="*/ 341538 w 353709"/>
                <a:gd name="connsiteY20" fmla="*/ 694974 h 854015"/>
                <a:gd name="connsiteX21" fmla="*/ 352791 w 353709"/>
                <a:gd name="connsiteY21" fmla="*/ 654061 h 854015"/>
                <a:gd name="connsiteX22" fmla="*/ 218617 w 353709"/>
                <a:gd name="connsiteY22" fmla="*/ 150853 h 854015"/>
                <a:gd name="connsiteX23" fmla="*/ 230513 w 353709"/>
                <a:gd name="connsiteY23" fmla="*/ 209460 h 854015"/>
                <a:gd name="connsiteX24" fmla="*/ 103915 w 353709"/>
                <a:gd name="connsiteY24" fmla="*/ 304519 h 854015"/>
                <a:gd name="connsiteX25" fmla="*/ 135112 w 353709"/>
                <a:gd name="connsiteY25" fmla="*/ 150853 h 854015"/>
                <a:gd name="connsiteX26" fmla="*/ 97886 w 353709"/>
                <a:gd name="connsiteY26" fmla="*/ 348206 h 854015"/>
                <a:gd name="connsiteX27" fmla="*/ 237426 w 353709"/>
                <a:gd name="connsiteY27" fmla="*/ 243461 h 854015"/>
                <a:gd name="connsiteX28" fmla="*/ 259580 w 353709"/>
                <a:gd name="connsiteY28" fmla="*/ 352576 h 854015"/>
                <a:gd name="connsiteX29" fmla="*/ 65232 w 353709"/>
                <a:gd name="connsiteY29" fmla="*/ 494859 h 854015"/>
                <a:gd name="connsiteX30" fmla="*/ 95626 w 353709"/>
                <a:gd name="connsiteY30" fmla="*/ 345212 h 854015"/>
                <a:gd name="connsiteX31" fmla="*/ 127687 w 353709"/>
                <a:gd name="connsiteY31" fmla="*/ 31339 h 854015"/>
                <a:gd name="connsiteX32" fmla="*/ 225992 w 353709"/>
                <a:gd name="connsiteY32" fmla="*/ 31339 h 854015"/>
                <a:gd name="connsiteX33" fmla="*/ 243635 w 353709"/>
                <a:gd name="connsiteY33" fmla="*/ 75045 h 854015"/>
                <a:gd name="connsiteX34" fmla="*/ 225992 w 353709"/>
                <a:gd name="connsiteY34" fmla="*/ 119515 h 854015"/>
                <a:gd name="connsiteX35" fmla="*/ 127727 w 353709"/>
                <a:gd name="connsiteY35" fmla="*/ 119515 h 854015"/>
                <a:gd name="connsiteX36" fmla="*/ 110074 w 353709"/>
                <a:gd name="connsiteY36" fmla="*/ 75045 h 854015"/>
                <a:gd name="connsiteX37" fmla="*/ 31643 w 353709"/>
                <a:gd name="connsiteY37" fmla="*/ 660310 h 854015"/>
                <a:gd name="connsiteX38" fmla="*/ 58078 w 353709"/>
                <a:gd name="connsiteY38" fmla="*/ 530115 h 854015"/>
                <a:gd name="connsiteX39" fmla="*/ 62288 w 353709"/>
                <a:gd name="connsiteY39" fmla="*/ 535862 h 854015"/>
                <a:gd name="connsiteX40" fmla="*/ 266453 w 353709"/>
                <a:gd name="connsiteY40" fmla="*/ 386386 h 854015"/>
                <a:gd name="connsiteX41" fmla="*/ 289843 w 353709"/>
                <a:gd name="connsiteY41" fmla="*/ 501591 h 854015"/>
                <a:gd name="connsiteX42" fmla="*/ 50764 w 353709"/>
                <a:gd name="connsiteY42" fmla="*/ 690955 h 854015"/>
                <a:gd name="connsiteX43" fmla="*/ 35361 w 353709"/>
                <a:gd name="connsiteY43" fmla="*/ 673874 h 854015"/>
                <a:gd name="connsiteX44" fmla="*/ 31643 w 353709"/>
                <a:gd name="connsiteY44" fmla="*/ 660300 h 854015"/>
                <a:gd name="connsiteX45" fmla="*/ 318348 w 353709"/>
                <a:gd name="connsiteY45" fmla="*/ 673874 h 854015"/>
                <a:gd name="connsiteX46" fmla="*/ 188464 w 353709"/>
                <a:gd name="connsiteY46" fmla="*/ 817553 h 854015"/>
                <a:gd name="connsiteX47" fmla="*/ 177643 w 353709"/>
                <a:gd name="connsiteY47" fmla="*/ 822677 h 854015"/>
                <a:gd name="connsiteX48" fmla="*/ 166350 w 353709"/>
                <a:gd name="connsiteY48" fmla="*/ 818659 h 854015"/>
                <a:gd name="connsiteX49" fmla="*/ 71843 w 353709"/>
                <a:gd name="connsiteY49" fmla="*/ 714225 h 854015"/>
                <a:gd name="connsiteX50" fmla="*/ 296836 w 353709"/>
                <a:gd name="connsiteY50" fmla="*/ 536013 h 854015"/>
                <a:gd name="connsiteX51" fmla="*/ 322076 w 353709"/>
                <a:gd name="connsiteY51" fmla="*/ 660280 h 854015"/>
                <a:gd name="connsiteX52" fmla="*/ 318348 w 353709"/>
                <a:gd name="connsiteY52" fmla="*/ 673874 h 854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53709" h="854015">
                  <a:moveTo>
                    <a:pt x="352791" y="654061"/>
                  </a:moveTo>
                  <a:lnTo>
                    <a:pt x="248578" y="140886"/>
                  </a:lnTo>
                  <a:cubicBezTo>
                    <a:pt x="251364" y="138068"/>
                    <a:pt x="253584" y="134743"/>
                    <a:pt x="255119" y="131090"/>
                  </a:cubicBezTo>
                  <a:lnTo>
                    <a:pt x="272773" y="86650"/>
                  </a:lnTo>
                  <a:cubicBezTo>
                    <a:pt x="275743" y="79177"/>
                    <a:pt x="275722" y="70847"/>
                    <a:pt x="272712" y="63390"/>
                  </a:cubicBezTo>
                  <a:lnTo>
                    <a:pt x="255129" y="19633"/>
                  </a:lnTo>
                  <a:cubicBezTo>
                    <a:pt x="250387" y="7713"/>
                    <a:pt x="238821" y="-80"/>
                    <a:pt x="225992" y="1"/>
                  </a:cubicBezTo>
                  <a:lnTo>
                    <a:pt x="127687" y="1"/>
                  </a:lnTo>
                  <a:cubicBezTo>
                    <a:pt x="114889" y="-35"/>
                    <a:pt x="103367" y="7748"/>
                    <a:pt x="98620" y="19633"/>
                  </a:cubicBezTo>
                  <a:lnTo>
                    <a:pt x="81027" y="63340"/>
                  </a:lnTo>
                  <a:cubicBezTo>
                    <a:pt x="77981" y="70810"/>
                    <a:pt x="77952" y="79170"/>
                    <a:pt x="80946" y="86660"/>
                  </a:cubicBezTo>
                  <a:lnTo>
                    <a:pt x="98600" y="131090"/>
                  </a:lnTo>
                  <a:cubicBezTo>
                    <a:pt x="100135" y="134743"/>
                    <a:pt x="102355" y="138068"/>
                    <a:pt x="105141" y="140886"/>
                  </a:cubicBezTo>
                  <a:lnTo>
                    <a:pt x="928" y="654071"/>
                  </a:lnTo>
                  <a:cubicBezTo>
                    <a:pt x="-2017" y="668708"/>
                    <a:pt x="2134" y="683876"/>
                    <a:pt x="12121" y="694974"/>
                  </a:cubicBezTo>
                  <a:lnTo>
                    <a:pt x="141975" y="838532"/>
                  </a:lnTo>
                  <a:cubicBezTo>
                    <a:pt x="143031" y="839705"/>
                    <a:pt x="144152" y="840819"/>
                    <a:pt x="145331" y="841868"/>
                  </a:cubicBezTo>
                  <a:cubicBezTo>
                    <a:pt x="153926" y="849694"/>
                    <a:pt x="165135" y="854026"/>
                    <a:pt x="176759" y="854016"/>
                  </a:cubicBezTo>
                  <a:cubicBezTo>
                    <a:pt x="177573" y="854016"/>
                    <a:pt x="178367" y="854016"/>
                    <a:pt x="179180" y="853955"/>
                  </a:cubicBezTo>
                  <a:cubicBezTo>
                    <a:pt x="191632" y="853368"/>
                    <a:pt x="203329" y="847821"/>
                    <a:pt x="211664" y="838552"/>
                  </a:cubicBezTo>
                  <a:lnTo>
                    <a:pt x="341538" y="694974"/>
                  </a:lnTo>
                  <a:cubicBezTo>
                    <a:pt x="351550" y="683884"/>
                    <a:pt x="355723" y="668711"/>
                    <a:pt x="352791" y="654061"/>
                  </a:cubicBezTo>
                  <a:close/>
                  <a:moveTo>
                    <a:pt x="218617" y="150853"/>
                  </a:moveTo>
                  <a:lnTo>
                    <a:pt x="230513" y="209460"/>
                  </a:lnTo>
                  <a:lnTo>
                    <a:pt x="103915" y="304519"/>
                  </a:lnTo>
                  <a:lnTo>
                    <a:pt x="135112" y="150853"/>
                  </a:lnTo>
                  <a:close/>
                  <a:moveTo>
                    <a:pt x="97886" y="348206"/>
                  </a:moveTo>
                  <a:lnTo>
                    <a:pt x="237426" y="243461"/>
                  </a:lnTo>
                  <a:lnTo>
                    <a:pt x="259580" y="352576"/>
                  </a:lnTo>
                  <a:lnTo>
                    <a:pt x="65232" y="494859"/>
                  </a:lnTo>
                  <a:lnTo>
                    <a:pt x="95626" y="345212"/>
                  </a:lnTo>
                  <a:close/>
                  <a:moveTo>
                    <a:pt x="127687" y="31339"/>
                  </a:moveTo>
                  <a:lnTo>
                    <a:pt x="225992" y="31339"/>
                  </a:lnTo>
                  <a:lnTo>
                    <a:pt x="243635" y="75045"/>
                  </a:lnTo>
                  <a:lnTo>
                    <a:pt x="225992" y="119515"/>
                  </a:lnTo>
                  <a:lnTo>
                    <a:pt x="127727" y="119515"/>
                  </a:lnTo>
                  <a:lnTo>
                    <a:pt x="110074" y="75045"/>
                  </a:lnTo>
                  <a:close/>
                  <a:moveTo>
                    <a:pt x="31643" y="660310"/>
                  </a:moveTo>
                  <a:lnTo>
                    <a:pt x="58078" y="530115"/>
                  </a:lnTo>
                  <a:lnTo>
                    <a:pt x="62288" y="535862"/>
                  </a:lnTo>
                  <a:lnTo>
                    <a:pt x="266453" y="386386"/>
                  </a:lnTo>
                  <a:lnTo>
                    <a:pt x="289843" y="501591"/>
                  </a:lnTo>
                  <a:lnTo>
                    <a:pt x="50764" y="690955"/>
                  </a:lnTo>
                  <a:lnTo>
                    <a:pt x="35361" y="673874"/>
                  </a:lnTo>
                  <a:cubicBezTo>
                    <a:pt x="32047" y="670191"/>
                    <a:pt x="30669" y="665158"/>
                    <a:pt x="31643" y="660300"/>
                  </a:cubicBezTo>
                  <a:close/>
                  <a:moveTo>
                    <a:pt x="318348" y="673874"/>
                  </a:moveTo>
                  <a:lnTo>
                    <a:pt x="188464" y="817553"/>
                  </a:lnTo>
                  <a:cubicBezTo>
                    <a:pt x="185684" y="820635"/>
                    <a:pt x="181789" y="822480"/>
                    <a:pt x="177643" y="822677"/>
                  </a:cubicBezTo>
                  <a:cubicBezTo>
                    <a:pt x="173498" y="822867"/>
                    <a:pt x="169443" y="821424"/>
                    <a:pt x="166350" y="818659"/>
                  </a:cubicBezTo>
                  <a:lnTo>
                    <a:pt x="71843" y="714225"/>
                  </a:lnTo>
                  <a:lnTo>
                    <a:pt x="296836" y="536013"/>
                  </a:lnTo>
                  <a:lnTo>
                    <a:pt x="322076" y="660280"/>
                  </a:lnTo>
                  <a:cubicBezTo>
                    <a:pt x="323051" y="665146"/>
                    <a:pt x="321669" y="670187"/>
                    <a:pt x="318348" y="673874"/>
                  </a:cubicBezTo>
                  <a:close/>
                </a:path>
              </a:pathLst>
            </a:custGeom>
            <a:grpFill/>
            <a:ln w="100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 name="任意多边形: 形状 46">
              <a:extLst>
                <a:ext uri="{FF2B5EF4-FFF2-40B4-BE49-F238E27FC236}">
                  <a16:creationId xmlns:a16="http://schemas.microsoft.com/office/drawing/2014/main" id="{ADF92A31-EF03-46A7-A407-082BD4918675}"/>
                </a:ext>
              </a:extLst>
            </p:cNvPr>
            <p:cNvSpPr/>
            <p:nvPr/>
          </p:nvSpPr>
          <p:spPr>
            <a:xfrm>
              <a:off x="3275337" y="4080828"/>
              <a:ext cx="206261" cy="756474"/>
            </a:xfrm>
            <a:custGeom>
              <a:avLst/>
              <a:gdLst>
                <a:gd name="connsiteX0" fmla="*/ 158917 w 206261"/>
                <a:gd name="connsiteY0" fmla="*/ 725096 h 756474"/>
                <a:gd name="connsiteX1" fmla="*/ 143937 w 206261"/>
                <a:gd name="connsiteY1" fmla="*/ 719741 h 756474"/>
                <a:gd name="connsiteX2" fmla="*/ 142510 w 206261"/>
                <a:gd name="connsiteY2" fmla="*/ 718304 h 756474"/>
                <a:gd name="connsiteX3" fmla="*/ 36680 w 206261"/>
                <a:gd name="connsiteY3" fmla="*/ 601261 h 756474"/>
                <a:gd name="connsiteX4" fmla="*/ 31757 w 206261"/>
                <a:gd name="connsiteY4" fmla="*/ 583256 h 756474"/>
                <a:gd name="connsiteX5" fmla="*/ 122304 w 206261"/>
                <a:gd name="connsiteY5" fmla="*/ 137289 h 756474"/>
                <a:gd name="connsiteX6" fmla="*/ 206261 w 206261"/>
                <a:gd name="connsiteY6" fmla="*/ 137289 h 756474"/>
                <a:gd name="connsiteX7" fmla="*/ 206261 w 206261"/>
                <a:gd name="connsiteY7" fmla="*/ 105951 h 756474"/>
                <a:gd name="connsiteX8" fmla="*/ 117251 w 206261"/>
                <a:gd name="connsiteY8" fmla="*/ 105951 h 756474"/>
                <a:gd name="connsiteX9" fmla="*/ 114909 w 206261"/>
                <a:gd name="connsiteY9" fmla="*/ 104364 h 756474"/>
                <a:gd name="connsiteX10" fmla="*/ 100954 w 206261"/>
                <a:gd name="connsiteY10" fmla="*/ 69278 h 756474"/>
                <a:gd name="connsiteX11" fmla="*/ 100954 w 206261"/>
                <a:gd name="connsiteY11" fmla="*/ 67399 h 756474"/>
                <a:gd name="connsiteX12" fmla="*/ 114879 w 206261"/>
                <a:gd name="connsiteY12" fmla="*/ 32896 h 756474"/>
                <a:gd name="connsiteX13" fmla="*/ 117220 w 206261"/>
                <a:gd name="connsiteY13" fmla="*/ 31328 h 756474"/>
                <a:gd name="connsiteX14" fmla="*/ 198605 w 206261"/>
                <a:gd name="connsiteY14" fmla="*/ 31328 h 756474"/>
                <a:gd name="connsiteX15" fmla="*/ 198605 w 206261"/>
                <a:gd name="connsiteY15" fmla="*/ 0 h 756474"/>
                <a:gd name="connsiteX16" fmla="*/ 117220 w 206261"/>
                <a:gd name="connsiteY16" fmla="*/ 0 h 756474"/>
                <a:gd name="connsiteX17" fmla="*/ 85742 w 206261"/>
                <a:gd name="connsiteY17" fmla="*/ 21211 h 756474"/>
                <a:gd name="connsiteX18" fmla="*/ 71866 w 206261"/>
                <a:gd name="connsiteY18" fmla="*/ 55704 h 756474"/>
                <a:gd name="connsiteX19" fmla="*/ 71806 w 206261"/>
                <a:gd name="connsiteY19" fmla="*/ 80822 h 756474"/>
                <a:gd name="connsiteX20" fmla="*/ 85742 w 206261"/>
                <a:gd name="connsiteY20" fmla="*/ 115938 h 756474"/>
                <a:gd name="connsiteX21" fmla="*/ 92514 w 206261"/>
                <a:gd name="connsiteY21" fmla="*/ 126257 h 756474"/>
                <a:gd name="connsiteX22" fmla="*/ 1042 w 206261"/>
                <a:gd name="connsiteY22" fmla="*/ 576976 h 756474"/>
                <a:gd name="connsiteX23" fmla="*/ 13400 w 206261"/>
                <a:gd name="connsiteY23" fmla="*/ 622291 h 756474"/>
                <a:gd name="connsiteX24" fmla="*/ 119200 w 206261"/>
                <a:gd name="connsiteY24" fmla="*/ 739283 h 756474"/>
                <a:gd name="connsiteX25" fmla="*/ 122937 w 206261"/>
                <a:gd name="connsiteY25" fmla="*/ 743021 h 756474"/>
                <a:gd name="connsiteX26" fmla="*/ 157792 w 206261"/>
                <a:gd name="connsiteY26" fmla="*/ 756475 h 756474"/>
                <a:gd name="connsiteX27" fmla="*/ 160465 w 206261"/>
                <a:gd name="connsiteY27" fmla="*/ 756414 h 756474"/>
                <a:gd name="connsiteX28" fmla="*/ 196455 w 206261"/>
                <a:gd name="connsiteY28" fmla="*/ 739334 h 756474"/>
                <a:gd name="connsiteX29" fmla="*/ 173195 w 206261"/>
                <a:gd name="connsiteY29" fmla="*/ 718344 h 756474"/>
                <a:gd name="connsiteX30" fmla="*/ 158917 w 206261"/>
                <a:gd name="connsiteY30" fmla="*/ 725096 h 756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06261" h="756474">
                  <a:moveTo>
                    <a:pt x="158917" y="725096"/>
                  </a:moveTo>
                  <a:cubicBezTo>
                    <a:pt x="153231" y="725659"/>
                    <a:pt x="148096" y="723489"/>
                    <a:pt x="143937" y="719741"/>
                  </a:cubicBezTo>
                  <a:cubicBezTo>
                    <a:pt x="143427" y="719297"/>
                    <a:pt x="142950" y="718817"/>
                    <a:pt x="142510" y="718304"/>
                  </a:cubicBezTo>
                  <a:lnTo>
                    <a:pt x="36680" y="601261"/>
                  </a:lnTo>
                  <a:cubicBezTo>
                    <a:pt x="32278" y="596379"/>
                    <a:pt x="30451" y="589699"/>
                    <a:pt x="31757" y="583256"/>
                  </a:cubicBezTo>
                  <a:lnTo>
                    <a:pt x="122304" y="137289"/>
                  </a:lnTo>
                  <a:lnTo>
                    <a:pt x="206261" y="137289"/>
                  </a:lnTo>
                  <a:lnTo>
                    <a:pt x="206261" y="105951"/>
                  </a:lnTo>
                  <a:lnTo>
                    <a:pt x="117251" y="105951"/>
                  </a:lnTo>
                  <a:cubicBezTo>
                    <a:pt x="116218" y="105953"/>
                    <a:pt x="115289" y="105324"/>
                    <a:pt x="114909" y="104364"/>
                  </a:cubicBezTo>
                  <a:lnTo>
                    <a:pt x="100954" y="69278"/>
                  </a:lnTo>
                  <a:cubicBezTo>
                    <a:pt x="100718" y="68674"/>
                    <a:pt x="100718" y="68003"/>
                    <a:pt x="100954" y="67399"/>
                  </a:cubicBezTo>
                  <a:lnTo>
                    <a:pt x="114879" y="32896"/>
                  </a:lnTo>
                  <a:cubicBezTo>
                    <a:pt x="115266" y="31944"/>
                    <a:pt x="116193" y="31323"/>
                    <a:pt x="117220" y="31328"/>
                  </a:cubicBezTo>
                  <a:lnTo>
                    <a:pt x="198605" y="31328"/>
                  </a:lnTo>
                  <a:lnTo>
                    <a:pt x="198605" y="0"/>
                  </a:lnTo>
                  <a:lnTo>
                    <a:pt x="117220" y="0"/>
                  </a:lnTo>
                  <a:cubicBezTo>
                    <a:pt x="103366" y="-70"/>
                    <a:pt x="90879" y="8343"/>
                    <a:pt x="85742" y="21211"/>
                  </a:cubicBezTo>
                  <a:lnTo>
                    <a:pt x="71866" y="55704"/>
                  </a:lnTo>
                  <a:cubicBezTo>
                    <a:pt x="68618" y="63757"/>
                    <a:pt x="68596" y="72753"/>
                    <a:pt x="71806" y="80822"/>
                  </a:cubicBezTo>
                  <a:lnTo>
                    <a:pt x="85742" y="115938"/>
                  </a:lnTo>
                  <a:cubicBezTo>
                    <a:pt x="87343" y="119766"/>
                    <a:pt x="89639" y="123264"/>
                    <a:pt x="92514" y="126257"/>
                  </a:cubicBezTo>
                  <a:lnTo>
                    <a:pt x="1042" y="576976"/>
                  </a:lnTo>
                  <a:cubicBezTo>
                    <a:pt x="-2243" y="593186"/>
                    <a:pt x="2340" y="609993"/>
                    <a:pt x="13400" y="622291"/>
                  </a:cubicBezTo>
                  <a:lnTo>
                    <a:pt x="119200" y="739283"/>
                  </a:lnTo>
                  <a:cubicBezTo>
                    <a:pt x="120385" y="740589"/>
                    <a:pt x="121632" y="741836"/>
                    <a:pt x="122937" y="743021"/>
                  </a:cubicBezTo>
                  <a:cubicBezTo>
                    <a:pt x="132468" y="751701"/>
                    <a:pt x="144901" y="756500"/>
                    <a:pt x="157792" y="756475"/>
                  </a:cubicBezTo>
                  <a:cubicBezTo>
                    <a:pt x="158676" y="756475"/>
                    <a:pt x="159571" y="756475"/>
                    <a:pt x="160465" y="756414"/>
                  </a:cubicBezTo>
                  <a:cubicBezTo>
                    <a:pt x="174262" y="755760"/>
                    <a:pt x="187223" y="749609"/>
                    <a:pt x="196455" y="739334"/>
                  </a:cubicBezTo>
                  <a:lnTo>
                    <a:pt x="173195" y="718344"/>
                  </a:lnTo>
                  <a:cubicBezTo>
                    <a:pt x="169527" y="722410"/>
                    <a:pt x="164387" y="724841"/>
                    <a:pt x="158917" y="725096"/>
                  </a:cubicBezTo>
                  <a:close/>
                </a:path>
              </a:pathLst>
            </a:custGeom>
            <a:grpFill/>
            <a:ln w="100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43" name="图形 42">
            <a:extLst>
              <a:ext uri="{FF2B5EF4-FFF2-40B4-BE49-F238E27FC236}">
                <a16:creationId xmlns:a16="http://schemas.microsoft.com/office/drawing/2014/main" id="{803CFB93-793F-42EB-B0D7-464C761DF94E}"/>
              </a:ext>
            </a:extLst>
          </p:cNvPr>
          <p:cNvGrpSpPr/>
          <p:nvPr/>
        </p:nvGrpSpPr>
        <p:grpSpPr>
          <a:xfrm>
            <a:off x="6894933" y="5142942"/>
            <a:ext cx="451737" cy="450064"/>
            <a:chOff x="4095700" y="4006528"/>
            <a:chExt cx="906462" cy="903106"/>
          </a:xfrm>
          <a:solidFill>
            <a:schemeClr val="bg1"/>
          </a:solidFill>
        </p:grpSpPr>
        <p:sp>
          <p:nvSpPr>
            <p:cNvPr id="44" name="任意多边形: 形状 43">
              <a:extLst>
                <a:ext uri="{FF2B5EF4-FFF2-40B4-BE49-F238E27FC236}">
                  <a16:creationId xmlns:a16="http://schemas.microsoft.com/office/drawing/2014/main" id="{7E69C30C-69E6-40C0-B94B-8DA879560DA8}"/>
                </a:ext>
              </a:extLst>
            </p:cNvPr>
            <p:cNvSpPr/>
            <p:nvPr/>
          </p:nvSpPr>
          <p:spPr>
            <a:xfrm>
              <a:off x="4095700" y="4006528"/>
              <a:ext cx="906462" cy="903106"/>
            </a:xfrm>
            <a:custGeom>
              <a:avLst/>
              <a:gdLst>
                <a:gd name="connsiteX0" fmla="*/ 906463 w 906462"/>
                <a:gd name="connsiteY0" fmla="*/ 435166 h 903106"/>
                <a:gd name="connsiteX1" fmla="*/ 777725 w 906462"/>
                <a:gd name="connsiteY1" fmla="*/ 435166 h 903106"/>
                <a:gd name="connsiteX2" fmla="*/ 468895 w 906462"/>
                <a:gd name="connsiteY2" fmla="*/ 121574 h 903106"/>
                <a:gd name="connsiteX3" fmla="*/ 468895 w 906462"/>
                <a:gd name="connsiteY3" fmla="*/ 0 h 903106"/>
                <a:gd name="connsiteX4" fmla="*/ 437397 w 906462"/>
                <a:gd name="connsiteY4" fmla="*/ 0 h 903106"/>
                <a:gd name="connsiteX5" fmla="*/ 437397 w 906462"/>
                <a:gd name="connsiteY5" fmla="*/ 121534 h 903106"/>
                <a:gd name="connsiteX6" fmla="*/ 127754 w 906462"/>
                <a:gd name="connsiteY6" fmla="*/ 435166 h 903106"/>
                <a:gd name="connsiteX7" fmla="*/ 0 w 906462"/>
                <a:gd name="connsiteY7" fmla="*/ 435166 h 903106"/>
                <a:gd name="connsiteX8" fmla="*/ 0 w 906462"/>
                <a:gd name="connsiteY8" fmla="*/ 466675 h 903106"/>
                <a:gd name="connsiteX9" fmla="*/ 127683 w 906462"/>
                <a:gd name="connsiteY9" fmla="*/ 466675 h 903106"/>
                <a:gd name="connsiteX10" fmla="*/ 437397 w 906462"/>
                <a:gd name="connsiteY10" fmla="*/ 781623 h 903106"/>
                <a:gd name="connsiteX11" fmla="*/ 437397 w 906462"/>
                <a:gd name="connsiteY11" fmla="*/ 903107 h 903106"/>
                <a:gd name="connsiteX12" fmla="*/ 468905 w 906462"/>
                <a:gd name="connsiteY12" fmla="*/ 903107 h 903106"/>
                <a:gd name="connsiteX13" fmla="*/ 468905 w 906462"/>
                <a:gd name="connsiteY13" fmla="*/ 781533 h 903106"/>
                <a:gd name="connsiteX14" fmla="*/ 777805 w 906462"/>
                <a:gd name="connsiteY14" fmla="*/ 466625 h 903106"/>
                <a:gd name="connsiteX15" fmla="*/ 906463 w 906462"/>
                <a:gd name="connsiteY15" fmla="*/ 466625 h 903106"/>
                <a:gd name="connsiteX16" fmla="*/ 452749 w 906462"/>
                <a:gd name="connsiteY16" fmla="*/ 750898 h 903106"/>
                <a:gd name="connsiteX17" fmla="*/ 158439 w 906462"/>
                <a:gd name="connsiteY17" fmla="*/ 451574 h 903106"/>
                <a:gd name="connsiteX18" fmla="*/ 452749 w 906462"/>
                <a:gd name="connsiteY18" fmla="*/ 152249 h 903106"/>
                <a:gd name="connsiteX19" fmla="*/ 747039 w 906462"/>
                <a:gd name="connsiteY19" fmla="*/ 451574 h 903106"/>
                <a:gd name="connsiteX20" fmla="*/ 452749 w 906462"/>
                <a:gd name="connsiteY20" fmla="*/ 750898 h 903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06462" h="903106">
                  <a:moveTo>
                    <a:pt x="906463" y="435166"/>
                  </a:moveTo>
                  <a:lnTo>
                    <a:pt x="777725" y="435166"/>
                  </a:lnTo>
                  <a:cubicBezTo>
                    <a:pt x="769486" y="265856"/>
                    <a:pt x="635633" y="129934"/>
                    <a:pt x="468895" y="121574"/>
                  </a:cubicBezTo>
                  <a:lnTo>
                    <a:pt x="468895" y="0"/>
                  </a:lnTo>
                  <a:lnTo>
                    <a:pt x="437397" y="0"/>
                  </a:lnTo>
                  <a:lnTo>
                    <a:pt x="437397" y="121534"/>
                  </a:lnTo>
                  <a:cubicBezTo>
                    <a:pt x="270287" y="129502"/>
                    <a:pt x="135972" y="265585"/>
                    <a:pt x="127754" y="435166"/>
                  </a:cubicBezTo>
                  <a:lnTo>
                    <a:pt x="0" y="435166"/>
                  </a:lnTo>
                  <a:lnTo>
                    <a:pt x="0" y="466675"/>
                  </a:lnTo>
                  <a:lnTo>
                    <a:pt x="127683" y="466675"/>
                  </a:lnTo>
                  <a:cubicBezTo>
                    <a:pt x="135299" y="636869"/>
                    <a:pt x="269855" y="773635"/>
                    <a:pt x="437397" y="781623"/>
                  </a:cubicBezTo>
                  <a:lnTo>
                    <a:pt x="437397" y="903107"/>
                  </a:lnTo>
                  <a:lnTo>
                    <a:pt x="468905" y="903107"/>
                  </a:lnTo>
                  <a:lnTo>
                    <a:pt x="468905" y="781533"/>
                  </a:lnTo>
                  <a:cubicBezTo>
                    <a:pt x="636075" y="773153"/>
                    <a:pt x="770199" y="636548"/>
                    <a:pt x="777805" y="466625"/>
                  </a:cubicBezTo>
                  <a:lnTo>
                    <a:pt x="906463" y="466625"/>
                  </a:lnTo>
                  <a:close/>
                  <a:moveTo>
                    <a:pt x="452749" y="750898"/>
                  </a:moveTo>
                  <a:cubicBezTo>
                    <a:pt x="290462" y="750898"/>
                    <a:pt x="158439" y="616623"/>
                    <a:pt x="158439" y="451574"/>
                  </a:cubicBezTo>
                  <a:cubicBezTo>
                    <a:pt x="158439" y="286524"/>
                    <a:pt x="290462" y="152249"/>
                    <a:pt x="452749" y="152249"/>
                  </a:cubicBezTo>
                  <a:cubicBezTo>
                    <a:pt x="615036" y="152249"/>
                    <a:pt x="747039" y="286554"/>
                    <a:pt x="747039" y="451574"/>
                  </a:cubicBezTo>
                  <a:cubicBezTo>
                    <a:pt x="747039" y="616593"/>
                    <a:pt x="615016" y="750898"/>
                    <a:pt x="452749" y="750898"/>
                  </a:cubicBezTo>
                  <a:close/>
                </a:path>
              </a:pathLst>
            </a:custGeom>
            <a:grpFill/>
            <a:ln w="100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5" name="任意多边形: 形状 44">
              <a:extLst>
                <a:ext uri="{FF2B5EF4-FFF2-40B4-BE49-F238E27FC236}">
                  <a16:creationId xmlns:a16="http://schemas.microsoft.com/office/drawing/2014/main" id="{239B6F4A-DDCA-4889-82DD-91F482D164EC}"/>
                </a:ext>
              </a:extLst>
            </p:cNvPr>
            <p:cNvSpPr/>
            <p:nvPr/>
          </p:nvSpPr>
          <p:spPr>
            <a:xfrm>
              <a:off x="4392020" y="4298909"/>
              <a:ext cx="313802" cy="318374"/>
            </a:xfrm>
            <a:custGeom>
              <a:avLst/>
              <a:gdLst>
                <a:gd name="connsiteX0" fmla="*/ 156901 w 313802"/>
                <a:gd name="connsiteY0" fmla="*/ 0 h 318374"/>
                <a:gd name="connsiteX1" fmla="*/ 0 w 313802"/>
                <a:gd name="connsiteY1" fmla="*/ 159182 h 318374"/>
                <a:gd name="connsiteX2" fmla="*/ 156901 w 313802"/>
                <a:gd name="connsiteY2" fmla="*/ 318374 h 318374"/>
                <a:gd name="connsiteX3" fmla="*/ 313803 w 313802"/>
                <a:gd name="connsiteY3" fmla="*/ 159182 h 318374"/>
                <a:gd name="connsiteX4" fmla="*/ 156901 w 313802"/>
                <a:gd name="connsiteY4" fmla="*/ 0 h 318374"/>
                <a:gd name="connsiteX5" fmla="*/ 156901 w 313802"/>
                <a:gd name="connsiteY5" fmla="*/ 286865 h 318374"/>
                <a:gd name="connsiteX6" fmla="*/ 31509 w 313802"/>
                <a:gd name="connsiteY6" fmla="*/ 159182 h 318374"/>
                <a:gd name="connsiteX7" fmla="*/ 156901 w 313802"/>
                <a:gd name="connsiteY7" fmla="*/ 31509 h 318374"/>
                <a:gd name="connsiteX8" fmla="*/ 282264 w 313802"/>
                <a:gd name="connsiteY8" fmla="*/ 159182 h 318374"/>
                <a:gd name="connsiteX9" fmla="*/ 156901 w 313802"/>
                <a:gd name="connsiteY9" fmla="*/ 286865 h 318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3802" h="318374">
                  <a:moveTo>
                    <a:pt x="156901" y="0"/>
                  </a:moveTo>
                  <a:cubicBezTo>
                    <a:pt x="70383" y="0"/>
                    <a:pt x="0" y="71407"/>
                    <a:pt x="0" y="159182"/>
                  </a:cubicBezTo>
                  <a:cubicBezTo>
                    <a:pt x="0" y="246957"/>
                    <a:pt x="70332" y="318374"/>
                    <a:pt x="156901" y="318374"/>
                  </a:cubicBezTo>
                  <a:cubicBezTo>
                    <a:pt x="243470" y="318374"/>
                    <a:pt x="313803" y="246967"/>
                    <a:pt x="313803" y="159182"/>
                  </a:cubicBezTo>
                  <a:cubicBezTo>
                    <a:pt x="313803" y="71397"/>
                    <a:pt x="243420" y="0"/>
                    <a:pt x="156901" y="0"/>
                  </a:cubicBezTo>
                  <a:close/>
                  <a:moveTo>
                    <a:pt x="156901" y="286865"/>
                  </a:moveTo>
                  <a:cubicBezTo>
                    <a:pt x="87765" y="286865"/>
                    <a:pt x="31509" y="229595"/>
                    <a:pt x="31509" y="159182"/>
                  </a:cubicBezTo>
                  <a:cubicBezTo>
                    <a:pt x="31509" y="88769"/>
                    <a:pt x="87775" y="31509"/>
                    <a:pt x="156901" y="31509"/>
                  </a:cubicBezTo>
                  <a:cubicBezTo>
                    <a:pt x="226028" y="31509"/>
                    <a:pt x="282264" y="88779"/>
                    <a:pt x="282264" y="159182"/>
                  </a:cubicBezTo>
                  <a:cubicBezTo>
                    <a:pt x="282264" y="229585"/>
                    <a:pt x="225998" y="286865"/>
                    <a:pt x="156901" y="286865"/>
                  </a:cubicBezTo>
                  <a:close/>
                </a:path>
              </a:pathLst>
            </a:custGeom>
            <a:grpFill/>
            <a:ln w="100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Tree>
    <p:extLst>
      <p:ext uri="{BB962C8B-B14F-4D97-AF65-F5344CB8AC3E}">
        <p14:creationId xmlns:p14="http://schemas.microsoft.com/office/powerpoint/2010/main" val="32816437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任意多边形: 形状 45">
            <a:extLst>
              <a:ext uri="{FF2B5EF4-FFF2-40B4-BE49-F238E27FC236}">
                <a16:creationId xmlns:a16="http://schemas.microsoft.com/office/drawing/2014/main" id="{B42CF421-2B80-4E17-8D31-3E92B9EDDDBC}"/>
              </a:ext>
            </a:extLst>
          </p:cNvPr>
          <p:cNvSpPr/>
          <p:nvPr/>
        </p:nvSpPr>
        <p:spPr>
          <a:xfrm>
            <a:off x="8618752" y="2933914"/>
            <a:ext cx="3573248" cy="3924086"/>
          </a:xfrm>
          <a:custGeom>
            <a:avLst/>
            <a:gdLst>
              <a:gd name="connsiteX0" fmla="*/ 2841411 w 3573248"/>
              <a:gd name="connsiteY0" fmla="*/ 0 h 3924086"/>
              <a:gd name="connsiteX1" fmla="*/ 3414054 w 3573248"/>
              <a:gd name="connsiteY1" fmla="*/ 57728 h 3924086"/>
              <a:gd name="connsiteX2" fmla="*/ 3573248 w 3573248"/>
              <a:gd name="connsiteY2" fmla="*/ 98660 h 3924086"/>
              <a:gd name="connsiteX3" fmla="*/ 3573248 w 3573248"/>
              <a:gd name="connsiteY3" fmla="*/ 1112528 h 3924086"/>
              <a:gd name="connsiteX4" fmla="*/ 3572016 w 3573248"/>
              <a:gd name="connsiteY4" fmla="*/ 1111935 h 3924086"/>
              <a:gd name="connsiteX5" fmla="*/ 2841411 w 3573248"/>
              <a:gd name="connsiteY5" fmla="*/ 964432 h 3924086"/>
              <a:gd name="connsiteX6" fmla="*/ 964432 w 3573248"/>
              <a:gd name="connsiteY6" fmla="*/ 2841411 h 3924086"/>
              <a:gd name="connsiteX7" fmla="*/ 1284991 w 3573248"/>
              <a:gd name="connsiteY7" fmla="*/ 3890848 h 3924086"/>
              <a:gd name="connsiteX8" fmla="*/ 1309846 w 3573248"/>
              <a:gd name="connsiteY8" fmla="*/ 3924086 h 3924086"/>
              <a:gd name="connsiteX9" fmla="*/ 214753 w 3573248"/>
              <a:gd name="connsiteY9" fmla="*/ 3924086 h 3924086"/>
              <a:gd name="connsiteX10" fmla="*/ 127744 w 3573248"/>
              <a:gd name="connsiteY10" fmla="*/ 3686360 h 3924086"/>
              <a:gd name="connsiteX11" fmla="*/ 0 w 3573248"/>
              <a:gd name="connsiteY11" fmla="*/ 2841411 h 3924086"/>
              <a:gd name="connsiteX12" fmla="*/ 2841411 w 3573248"/>
              <a:gd name="connsiteY12" fmla="*/ 0 h 3924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73248" h="3924086">
                <a:moveTo>
                  <a:pt x="2841411" y="0"/>
                </a:moveTo>
                <a:cubicBezTo>
                  <a:pt x="3037570" y="0"/>
                  <a:pt x="3229085" y="19877"/>
                  <a:pt x="3414054" y="57728"/>
                </a:cubicBezTo>
                <a:lnTo>
                  <a:pt x="3573248" y="98660"/>
                </a:lnTo>
                <a:lnTo>
                  <a:pt x="3573248" y="1112528"/>
                </a:lnTo>
                <a:lnTo>
                  <a:pt x="3572016" y="1111935"/>
                </a:lnTo>
                <a:cubicBezTo>
                  <a:pt x="3347457" y="1016954"/>
                  <a:pt x="3100568" y="964432"/>
                  <a:pt x="2841411" y="964432"/>
                </a:cubicBezTo>
                <a:cubicBezTo>
                  <a:pt x="1804784" y="964432"/>
                  <a:pt x="964432" y="1804784"/>
                  <a:pt x="964432" y="2841411"/>
                </a:cubicBezTo>
                <a:cubicBezTo>
                  <a:pt x="964432" y="3230146"/>
                  <a:pt x="1082607" y="3591280"/>
                  <a:pt x="1284991" y="3890848"/>
                </a:cubicBezTo>
                <a:lnTo>
                  <a:pt x="1309846" y="3924086"/>
                </a:lnTo>
                <a:lnTo>
                  <a:pt x="214753" y="3924086"/>
                </a:lnTo>
                <a:lnTo>
                  <a:pt x="127744" y="3686360"/>
                </a:lnTo>
                <a:cubicBezTo>
                  <a:pt x="44724" y="3419441"/>
                  <a:pt x="0" y="3135649"/>
                  <a:pt x="0" y="2841411"/>
                </a:cubicBezTo>
                <a:cubicBezTo>
                  <a:pt x="0" y="1272143"/>
                  <a:pt x="1272143" y="0"/>
                  <a:pt x="2841411" y="0"/>
                </a:cubicBezTo>
                <a:close/>
              </a:path>
            </a:pathLst>
          </a:custGeom>
          <a:solidFill>
            <a:schemeClr val="bg1">
              <a:lumMod val="9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59" name="矩形: 圆角 58">
            <a:extLst>
              <a:ext uri="{FF2B5EF4-FFF2-40B4-BE49-F238E27FC236}">
                <a16:creationId xmlns:a16="http://schemas.microsoft.com/office/drawing/2014/main" id="{107312D1-7544-4388-802E-BFE8EDD0A8FB}"/>
              </a:ext>
            </a:extLst>
          </p:cNvPr>
          <p:cNvSpPr/>
          <p:nvPr/>
        </p:nvSpPr>
        <p:spPr>
          <a:xfrm>
            <a:off x="6918960" y="3814152"/>
            <a:ext cx="4541203" cy="2434248"/>
          </a:xfrm>
          <a:prstGeom prst="roundRect">
            <a:avLst>
              <a:gd name="adj" fmla="val 9731"/>
            </a:avLst>
          </a:prstGeom>
          <a:solidFill>
            <a:schemeClr val="accent3">
              <a:lumMod val="20000"/>
              <a:lumOff val="80000"/>
              <a:alpha val="65000"/>
            </a:schemeClr>
          </a:solidFill>
          <a:ln>
            <a:noFill/>
          </a:ln>
          <a:effectLst>
            <a:outerShdw blurRad="165100" dist="292100" dir="8100000" sx="97000" sy="97000" algn="tr" rotWithShape="0">
              <a:schemeClr val="accent3">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不完整圆 1">
            <a:extLst>
              <a:ext uri="{FF2B5EF4-FFF2-40B4-BE49-F238E27FC236}">
                <a16:creationId xmlns:a16="http://schemas.microsoft.com/office/drawing/2014/main" id="{E9764D23-AE0B-46B7-BBFA-0A890CB76242}"/>
              </a:ext>
            </a:extLst>
          </p:cNvPr>
          <p:cNvSpPr/>
          <p:nvPr/>
        </p:nvSpPr>
        <p:spPr>
          <a:xfrm>
            <a:off x="8272129" y="1420628"/>
            <a:ext cx="1828800" cy="1828800"/>
          </a:xfrm>
          <a:prstGeom prst="pie">
            <a:avLst>
              <a:gd name="adj1" fmla="val 2147696"/>
              <a:gd name="adj2" fmla="val 16200000"/>
            </a:avLst>
          </a:prstGeom>
          <a:solidFill>
            <a:schemeClr val="accent3">
              <a:alpha val="65000"/>
            </a:schemeClr>
          </a:solidFill>
          <a:ln>
            <a:noFill/>
          </a:ln>
          <a:effectLst>
            <a:outerShdw blurRad="190500" dist="88900" dir="8100000" algn="tr" rotWithShape="0">
              <a:schemeClr val="accent3">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不完整圆 26">
            <a:extLst>
              <a:ext uri="{FF2B5EF4-FFF2-40B4-BE49-F238E27FC236}">
                <a16:creationId xmlns:a16="http://schemas.microsoft.com/office/drawing/2014/main" id="{615CCF85-154D-4E95-9D5B-3E3049468150}"/>
              </a:ext>
            </a:extLst>
          </p:cNvPr>
          <p:cNvSpPr/>
          <p:nvPr/>
        </p:nvSpPr>
        <p:spPr>
          <a:xfrm>
            <a:off x="8389086" y="1420628"/>
            <a:ext cx="1779772" cy="1779772"/>
          </a:xfrm>
          <a:prstGeom prst="pie">
            <a:avLst>
              <a:gd name="adj1" fmla="val 16072299"/>
              <a:gd name="adj2" fmla="val 2105631"/>
            </a:avLst>
          </a:prstGeom>
          <a:solidFill>
            <a:schemeClr val="accent3">
              <a:lumMod val="60000"/>
              <a:lumOff val="40000"/>
              <a:alpha val="65000"/>
            </a:schemeClr>
          </a:solidFill>
          <a:ln>
            <a:noFill/>
          </a:ln>
          <a:effectLst>
            <a:outerShdw blurRad="190500" dist="88900" dir="8100000" algn="tr" rotWithShape="0">
              <a:schemeClr val="accent3">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矩形: 圆角 8">
            <a:extLst>
              <a:ext uri="{FF2B5EF4-FFF2-40B4-BE49-F238E27FC236}">
                <a16:creationId xmlns:a16="http://schemas.microsoft.com/office/drawing/2014/main" id="{19C523F2-AB57-435C-BD8D-B75A0D231B76}"/>
              </a:ext>
            </a:extLst>
          </p:cNvPr>
          <p:cNvSpPr/>
          <p:nvPr/>
        </p:nvSpPr>
        <p:spPr>
          <a:xfrm>
            <a:off x="731839" y="1456051"/>
            <a:ext cx="5754022" cy="551612"/>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19">
            <a:extLst>
              <a:ext uri="{FF2B5EF4-FFF2-40B4-BE49-F238E27FC236}">
                <a16:creationId xmlns:a16="http://schemas.microsoft.com/office/drawing/2014/main" id="{2BF9860A-1164-416B-8A61-0D958843F3C3}"/>
              </a:ext>
            </a:extLst>
          </p:cNvPr>
          <p:cNvSpPr>
            <a:spLocks/>
          </p:cNvSpPr>
          <p:nvPr/>
        </p:nvSpPr>
        <p:spPr>
          <a:xfrm>
            <a:off x="849064" y="1512826"/>
            <a:ext cx="1298713" cy="438063"/>
          </a:xfrm>
          <a:prstGeom prst="roundRect">
            <a:avLst>
              <a:gd name="adj" fmla="val 50000"/>
            </a:avLst>
          </a:prstGeom>
          <a:solidFill>
            <a:schemeClr val="accent5">
              <a:alpha val="65000"/>
            </a:schemeClr>
          </a:solidFill>
          <a:ln>
            <a:noFill/>
          </a:ln>
          <a:effectLst>
            <a:outerShdw blurRad="127000" dist="177800" dir="8100000" sx="97000" sy="97000" algn="tr" rotWithShape="0">
              <a:schemeClr val="accent5">
                <a:lumMod val="75000"/>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rPr>
              <a:t>20%</a:t>
            </a:r>
            <a:endParaRPr lang="zh-CN" altLang="en-US" dirty="0">
              <a:solidFill>
                <a:schemeClr val="tx1"/>
              </a:solidFill>
            </a:endParaRPr>
          </a:p>
        </p:txBody>
      </p:sp>
      <p:sp>
        <p:nvSpPr>
          <p:cNvPr id="4" name="文本框 3">
            <a:extLst>
              <a:ext uri="{FF2B5EF4-FFF2-40B4-BE49-F238E27FC236}">
                <a16:creationId xmlns:a16="http://schemas.microsoft.com/office/drawing/2014/main" id="{992C9123-44D9-415C-9856-E4B41134ABFB}"/>
              </a:ext>
            </a:extLst>
          </p:cNvPr>
          <p:cNvSpPr txBox="1"/>
          <p:nvPr/>
        </p:nvSpPr>
        <p:spPr>
          <a:xfrm>
            <a:off x="731838" y="1057231"/>
            <a:ext cx="967563" cy="369332"/>
          </a:xfrm>
          <a:prstGeom prst="rect">
            <a:avLst/>
          </a:prstGeom>
          <a:noFill/>
        </p:spPr>
        <p:txBody>
          <a:bodyPr wrap="square" rtlCol="0">
            <a:spAutoFit/>
          </a:bodyPr>
          <a:lstStyle/>
          <a:p>
            <a:r>
              <a:rPr lang="en-US" altLang="zh-CN" dirty="0">
                <a:latin typeface="+mj-lt"/>
              </a:rPr>
              <a:t>TITLE</a:t>
            </a:r>
            <a:endParaRPr lang="zh-CN" altLang="en-US" dirty="0">
              <a:latin typeface="+mj-lt"/>
            </a:endParaRPr>
          </a:p>
        </p:txBody>
      </p:sp>
      <p:sp>
        <p:nvSpPr>
          <p:cNvPr id="29" name="矩形: 圆角 28">
            <a:extLst>
              <a:ext uri="{FF2B5EF4-FFF2-40B4-BE49-F238E27FC236}">
                <a16:creationId xmlns:a16="http://schemas.microsoft.com/office/drawing/2014/main" id="{FE7320BB-80F8-44D6-A9C0-E1A84C28880F}"/>
              </a:ext>
            </a:extLst>
          </p:cNvPr>
          <p:cNvSpPr/>
          <p:nvPr/>
        </p:nvSpPr>
        <p:spPr>
          <a:xfrm>
            <a:off x="731839" y="2873627"/>
            <a:ext cx="5754022" cy="551612"/>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圆角 29">
            <a:extLst>
              <a:ext uri="{FF2B5EF4-FFF2-40B4-BE49-F238E27FC236}">
                <a16:creationId xmlns:a16="http://schemas.microsoft.com/office/drawing/2014/main" id="{FDCA1705-AA6D-4F62-9CC8-2DD79A6D5400}"/>
              </a:ext>
            </a:extLst>
          </p:cNvPr>
          <p:cNvSpPr>
            <a:spLocks/>
          </p:cNvSpPr>
          <p:nvPr/>
        </p:nvSpPr>
        <p:spPr>
          <a:xfrm>
            <a:off x="849065" y="2930402"/>
            <a:ext cx="2245010" cy="438063"/>
          </a:xfrm>
          <a:prstGeom prst="roundRect">
            <a:avLst>
              <a:gd name="adj" fmla="val 50000"/>
            </a:avLst>
          </a:prstGeom>
          <a:solidFill>
            <a:schemeClr val="accent5">
              <a:alpha val="65000"/>
            </a:schemeClr>
          </a:solidFill>
          <a:ln>
            <a:noFill/>
          </a:ln>
          <a:effectLst>
            <a:outerShdw blurRad="127000" dist="177800" dir="8100000" sx="97000" sy="97000" algn="tr" rotWithShape="0">
              <a:schemeClr val="accent5">
                <a:lumMod val="75000"/>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rPr>
              <a:t>40%</a:t>
            </a:r>
            <a:endParaRPr lang="zh-CN" altLang="en-US" dirty="0">
              <a:solidFill>
                <a:schemeClr val="tx1"/>
              </a:solidFill>
            </a:endParaRPr>
          </a:p>
        </p:txBody>
      </p:sp>
      <p:sp>
        <p:nvSpPr>
          <p:cNvPr id="31" name="文本框 30">
            <a:extLst>
              <a:ext uri="{FF2B5EF4-FFF2-40B4-BE49-F238E27FC236}">
                <a16:creationId xmlns:a16="http://schemas.microsoft.com/office/drawing/2014/main" id="{4A7AA3A6-59A6-495D-935B-27F1B83099C4}"/>
              </a:ext>
            </a:extLst>
          </p:cNvPr>
          <p:cNvSpPr txBox="1"/>
          <p:nvPr/>
        </p:nvSpPr>
        <p:spPr>
          <a:xfrm>
            <a:off x="731838" y="2474807"/>
            <a:ext cx="967563" cy="369332"/>
          </a:xfrm>
          <a:prstGeom prst="rect">
            <a:avLst/>
          </a:prstGeom>
          <a:noFill/>
        </p:spPr>
        <p:txBody>
          <a:bodyPr wrap="square" rtlCol="0">
            <a:spAutoFit/>
          </a:bodyPr>
          <a:lstStyle/>
          <a:p>
            <a:r>
              <a:rPr lang="en-US" altLang="zh-CN" dirty="0">
                <a:latin typeface="+mj-lt"/>
              </a:rPr>
              <a:t>TITLE</a:t>
            </a:r>
            <a:endParaRPr lang="zh-CN" altLang="en-US" dirty="0">
              <a:latin typeface="+mj-lt"/>
            </a:endParaRPr>
          </a:p>
        </p:txBody>
      </p:sp>
      <p:sp>
        <p:nvSpPr>
          <p:cNvPr id="33" name="矩形: 圆角 32">
            <a:extLst>
              <a:ext uri="{FF2B5EF4-FFF2-40B4-BE49-F238E27FC236}">
                <a16:creationId xmlns:a16="http://schemas.microsoft.com/office/drawing/2014/main" id="{0C4A9FF7-F908-4EE0-BE59-D36A651C1B15}"/>
              </a:ext>
            </a:extLst>
          </p:cNvPr>
          <p:cNvSpPr/>
          <p:nvPr/>
        </p:nvSpPr>
        <p:spPr>
          <a:xfrm>
            <a:off x="731839" y="4291203"/>
            <a:ext cx="5754022" cy="551612"/>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圆角 33">
            <a:extLst>
              <a:ext uri="{FF2B5EF4-FFF2-40B4-BE49-F238E27FC236}">
                <a16:creationId xmlns:a16="http://schemas.microsoft.com/office/drawing/2014/main" id="{EE291330-DC84-41FB-A95E-8F986E16C6BB}"/>
              </a:ext>
            </a:extLst>
          </p:cNvPr>
          <p:cNvSpPr>
            <a:spLocks/>
          </p:cNvSpPr>
          <p:nvPr/>
        </p:nvSpPr>
        <p:spPr>
          <a:xfrm>
            <a:off x="849064" y="4347978"/>
            <a:ext cx="3361429" cy="438063"/>
          </a:xfrm>
          <a:prstGeom prst="roundRect">
            <a:avLst>
              <a:gd name="adj" fmla="val 50000"/>
            </a:avLst>
          </a:prstGeom>
          <a:solidFill>
            <a:schemeClr val="accent5">
              <a:alpha val="65000"/>
            </a:schemeClr>
          </a:solidFill>
          <a:ln>
            <a:noFill/>
          </a:ln>
          <a:effectLst>
            <a:outerShdw blurRad="127000" dist="177800" dir="8100000" sx="97000" sy="97000" algn="tr" rotWithShape="0">
              <a:schemeClr val="accent5">
                <a:lumMod val="75000"/>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rPr>
              <a:t>65%</a:t>
            </a:r>
            <a:endParaRPr lang="zh-CN" altLang="en-US" dirty="0">
              <a:solidFill>
                <a:schemeClr val="tx1"/>
              </a:solidFill>
            </a:endParaRPr>
          </a:p>
        </p:txBody>
      </p:sp>
      <p:sp>
        <p:nvSpPr>
          <p:cNvPr id="35" name="文本框 34">
            <a:extLst>
              <a:ext uri="{FF2B5EF4-FFF2-40B4-BE49-F238E27FC236}">
                <a16:creationId xmlns:a16="http://schemas.microsoft.com/office/drawing/2014/main" id="{826130F0-6F9F-46EF-BAA2-90C332C5162F}"/>
              </a:ext>
            </a:extLst>
          </p:cNvPr>
          <p:cNvSpPr txBox="1"/>
          <p:nvPr/>
        </p:nvSpPr>
        <p:spPr>
          <a:xfrm>
            <a:off x="731838" y="3892383"/>
            <a:ext cx="967563" cy="369332"/>
          </a:xfrm>
          <a:prstGeom prst="rect">
            <a:avLst/>
          </a:prstGeom>
          <a:noFill/>
        </p:spPr>
        <p:txBody>
          <a:bodyPr wrap="square" rtlCol="0">
            <a:spAutoFit/>
          </a:bodyPr>
          <a:lstStyle/>
          <a:p>
            <a:r>
              <a:rPr lang="en-US" altLang="zh-CN" dirty="0">
                <a:latin typeface="+mj-lt"/>
              </a:rPr>
              <a:t>TITLE</a:t>
            </a:r>
            <a:endParaRPr lang="zh-CN" altLang="en-US" dirty="0">
              <a:latin typeface="+mj-lt"/>
            </a:endParaRPr>
          </a:p>
        </p:txBody>
      </p:sp>
      <p:sp>
        <p:nvSpPr>
          <p:cNvPr id="37" name="矩形: 圆角 36">
            <a:extLst>
              <a:ext uri="{FF2B5EF4-FFF2-40B4-BE49-F238E27FC236}">
                <a16:creationId xmlns:a16="http://schemas.microsoft.com/office/drawing/2014/main" id="{97306F07-E4BC-40F6-A5CC-AC4DA0F53084}"/>
              </a:ext>
            </a:extLst>
          </p:cNvPr>
          <p:cNvSpPr/>
          <p:nvPr/>
        </p:nvSpPr>
        <p:spPr>
          <a:xfrm>
            <a:off x="731839" y="5708779"/>
            <a:ext cx="5754022" cy="551612"/>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圆角 37">
            <a:extLst>
              <a:ext uri="{FF2B5EF4-FFF2-40B4-BE49-F238E27FC236}">
                <a16:creationId xmlns:a16="http://schemas.microsoft.com/office/drawing/2014/main" id="{D777F514-B0B8-4C96-8D75-BA5BCB8E46DA}"/>
              </a:ext>
            </a:extLst>
          </p:cNvPr>
          <p:cNvSpPr>
            <a:spLocks/>
          </p:cNvSpPr>
          <p:nvPr/>
        </p:nvSpPr>
        <p:spPr>
          <a:xfrm>
            <a:off x="849064" y="5765554"/>
            <a:ext cx="4871252" cy="438063"/>
          </a:xfrm>
          <a:prstGeom prst="roundRect">
            <a:avLst>
              <a:gd name="adj" fmla="val 50000"/>
            </a:avLst>
          </a:prstGeom>
          <a:solidFill>
            <a:schemeClr val="accent5">
              <a:alpha val="65000"/>
            </a:schemeClr>
          </a:solidFill>
          <a:ln>
            <a:noFill/>
          </a:ln>
          <a:effectLst>
            <a:outerShdw blurRad="127000" dist="177800" dir="8100000" sx="97000" sy="97000" algn="tr" rotWithShape="0">
              <a:schemeClr val="accent5">
                <a:lumMod val="75000"/>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rPr>
              <a:t>80%</a:t>
            </a:r>
            <a:endParaRPr lang="zh-CN" altLang="en-US" dirty="0">
              <a:solidFill>
                <a:schemeClr val="tx1"/>
              </a:solidFill>
            </a:endParaRPr>
          </a:p>
        </p:txBody>
      </p:sp>
      <p:sp>
        <p:nvSpPr>
          <p:cNvPr id="39" name="文本框 38">
            <a:extLst>
              <a:ext uri="{FF2B5EF4-FFF2-40B4-BE49-F238E27FC236}">
                <a16:creationId xmlns:a16="http://schemas.microsoft.com/office/drawing/2014/main" id="{880DDB74-BB05-4EC7-BB1B-6B6A0D7C44B0}"/>
              </a:ext>
            </a:extLst>
          </p:cNvPr>
          <p:cNvSpPr txBox="1"/>
          <p:nvPr/>
        </p:nvSpPr>
        <p:spPr>
          <a:xfrm>
            <a:off x="731838" y="5309959"/>
            <a:ext cx="967563" cy="369332"/>
          </a:xfrm>
          <a:prstGeom prst="rect">
            <a:avLst/>
          </a:prstGeom>
          <a:noFill/>
        </p:spPr>
        <p:txBody>
          <a:bodyPr wrap="square" rtlCol="0">
            <a:spAutoFit/>
          </a:bodyPr>
          <a:lstStyle/>
          <a:p>
            <a:r>
              <a:rPr lang="en-US" altLang="zh-CN" dirty="0">
                <a:latin typeface="+mj-lt"/>
              </a:rPr>
              <a:t>TITLE</a:t>
            </a:r>
            <a:endParaRPr lang="zh-CN" altLang="en-US" dirty="0">
              <a:latin typeface="+mj-lt"/>
            </a:endParaRPr>
          </a:p>
        </p:txBody>
      </p:sp>
      <p:sp>
        <p:nvSpPr>
          <p:cNvPr id="40" name="文本框 39">
            <a:extLst>
              <a:ext uri="{FF2B5EF4-FFF2-40B4-BE49-F238E27FC236}">
                <a16:creationId xmlns:a16="http://schemas.microsoft.com/office/drawing/2014/main" id="{B8145CF6-E62F-4921-8F32-1C3E434C95EF}"/>
              </a:ext>
            </a:extLst>
          </p:cNvPr>
          <p:cNvSpPr txBox="1"/>
          <p:nvPr/>
        </p:nvSpPr>
        <p:spPr>
          <a:xfrm>
            <a:off x="4065224" y="342900"/>
            <a:ext cx="4076241" cy="584775"/>
          </a:xfrm>
          <a:prstGeom prst="rect">
            <a:avLst/>
          </a:prstGeom>
          <a:noFill/>
        </p:spPr>
        <p:txBody>
          <a:bodyPr wrap="square" rtlCol="0">
            <a:spAutoFit/>
          </a:bodyPr>
          <a:lstStyle/>
          <a:p>
            <a:pPr algn="ctr"/>
            <a:r>
              <a:rPr lang="en-US" altLang="zh-CN" sz="3200" dirty="0">
                <a:latin typeface="+mj-lt"/>
              </a:rPr>
              <a:t>YO</a:t>
            </a:r>
            <a:r>
              <a:rPr lang="en-US" altLang="zh-CN" sz="3200" dirty="0">
                <a:solidFill>
                  <a:schemeClr val="accent1"/>
                </a:solidFill>
                <a:latin typeface="+mj-lt"/>
              </a:rPr>
              <a:t>U</a:t>
            </a:r>
            <a:r>
              <a:rPr lang="en-US" altLang="zh-CN" sz="3200" dirty="0">
                <a:latin typeface="+mj-lt"/>
              </a:rPr>
              <a:t>R VISI</a:t>
            </a:r>
            <a:r>
              <a:rPr lang="en-US" altLang="zh-CN" sz="3200" dirty="0">
                <a:solidFill>
                  <a:schemeClr val="accent3"/>
                </a:solidFill>
                <a:latin typeface="+mj-lt"/>
              </a:rPr>
              <a:t>O</a:t>
            </a:r>
            <a:r>
              <a:rPr lang="en-US" altLang="zh-CN" sz="3200" dirty="0">
                <a:latin typeface="+mj-lt"/>
              </a:rPr>
              <a:t>N</a:t>
            </a:r>
            <a:endParaRPr lang="zh-CN" altLang="en-US" sz="3200" dirty="0">
              <a:latin typeface="+mj-lt"/>
            </a:endParaRPr>
          </a:p>
        </p:txBody>
      </p:sp>
      <p:sp>
        <p:nvSpPr>
          <p:cNvPr id="42" name="文本框 41">
            <a:extLst>
              <a:ext uri="{FF2B5EF4-FFF2-40B4-BE49-F238E27FC236}">
                <a16:creationId xmlns:a16="http://schemas.microsoft.com/office/drawing/2014/main" id="{770BF54A-00FB-4863-8AA1-D42999324733}"/>
              </a:ext>
            </a:extLst>
          </p:cNvPr>
          <p:cNvSpPr txBox="1"/>
          <p:nvPr/>
        </p:nvSpPr>
        <p:spPr>
          <a:xfrm>
            <a:off x="7077016" y="4218820"/>
            <a:ext cx="4225091" cy="400110"/>
          </a:xfrm>
          <a:prstGeom prst="rect">
            <a:avLst/>
          </a:prstGeom>
          <a:noFill/>
        </p:spPr>
        <p:txBody>
          <a:bodyPr wrap="square" rtlCol="0">
            <a:spAutoFit/>
          </a:bodyPr>
          <a:lstStyle/>
          <a:p>
            <a:pPr algn="ctr"/>
            <a:r>
              <a:rPr lang="en-US" altLang="zh-CN" sz="2000" dirty="0">
                <a:latin typeface="+mj-lt"/>
              </a:rPr>
              <a:t>YO</a:t>
            </a:r>
            <a:r>
              <a:rPr lang="en-US" altLang="zh-CN" sz="2000" dirty="0">
                <a:solidFill>
                  <a:schemeClr val="accent5"/>
                </a:solidFill>
                <a:latin typeface="+mj-lt"/>
              </a:rPr>
              <a:t>U</a:t>
            </a:r>
            <a:r>
              <a:rPr lang="en-US" altLang="zh-CN" sz="2000" dirty="0">
                <a:latin typeface="+mj-lt"/>
              </a:rPr>
              <a:t>R  TITLE </a:t>
            </a:r>
            <a:endParaRPr lang="zh-CN" altLang="en-US" sz="2000" dirty="0">
              <a:latin typeface="+mj-lt"/>
            </a:endParaRPr>
          </a:p>
        </p:txBody>
      </p:sp>
      <p:sp>
        <p:nvSpPr>
          <p:cNvPr id="43" name="文本框 42">
            <a:extLst>
              <a:ext uri="{FF2B5EF4-FFF2-40B4-BE49-F238E27FC236}">
                <a16:creationId xmlns:a16="http://schemas.microsoft.com/office/drawing/2014/main" id="{4E1D2122-511E-4FAC-B18F-10F654A9595C}"/>
              </a:ext>
            </a:extLst>
          </p:cNvPr>
          <p:cNvSpPr txBox="1"/>
          <p:nvPr/>
        </p:nvSpPr>
        <p:spPr>
          <a:xfrm>
            <a:off x="7079412" y="4695627"/>
            <a:ext cx="4220298" cy="1113895"/>
          </a:xfrm>
          <a:prstGeom prst="rect">
            <a:avLst/>
          </a:prstGeom>
          <a:noFill/>
        </p:spPr>
        <p:txBody>
          <a:bodyPr wrap="square" rtlCol="0">
            <a:spAutoFit/>
          </a:bodyPr>
          <a:lstStyle/>
          <a:p>
            <a:pPr>
              <a:lnSpc>
                <a:spcPct val="120000"/>
              </a:lnSpc>
            </a:pPr>
            <a:r>
              <a:rPr lang="en-US" altLang="zh-CN" sz="1400" dirty="0"/>
              <a:t>This is where the text is written. Please write down your ideas in concise way. This is where the text is written. Please write down your ideas in concise way. </a:t>
            </a:r>
            <a:endParaRPr lang="zh-CN" altLang="en-US" sz="1400" dirty="0"/>
          </a:p>
        </p:txBody>
      </p:sp>
      <p:sp>
        <p:nvSpPr>
          <p:cNvPr id="6" name="文本框 5">
            <a:extLst>
              <a:ext uri="{FF2B5EF4-FFF2-40B4-BE49-F238E27FC236}">
                <a16:creationId xmlns:a16="http://schemas.microsoft.com/office/drawing/2014/main" id="{52CF6A34-443A-4DD4-A66E-17546CAAA53A}"/>
              </a:ext>
            </a:extLst>
          </p:cNvPr>
          <p:cNvSpPr txBox="1"/>
          <p:nvPr/>
        </p:nvSpPr>
        <p:spPr>
          <a:xfrm>
            <a:off x="10217888" y="1796903"/>
            <a:ext cx="1329069" cy="338554"/>
          </a:xfrm>
          <a:prstGeom prst="rect">
            <a:avLst/>
          </a:prstGeom>
          <a:noFill/>
        </p:spPr>
        <p:txBody>
          <a:bodyPr wrap="square" rtlCol="0">
            <a:spAutoFit/>
          </a:bodyPr>
          <a:lstStyle/>
          <a:p>
            <a:pPr algn="ctr"/>
            <a:r>
              <a:rPr lang="en-US" altLang="zh-CN" sz="1600" b="1" dirty="0"/>
              <a:t>PART  ONE</a:t>
            </a:r>
            <a:endParaRPr lang="zh-CN" altLang="en-US" sz="1600" b="1" dirty="0"/>
          </a:p>
        </p:txBody>
      </p:sp>
      <p:sp>
        <p:nvSpPr>
          <p:cNvPr id="44" name="文本框 43">
            <a:extLst>
              <a:ext uri="{FF2B5EF4-FFF2-40B4-BE49-F238E27FC236}">
                <a16:creationId xmlns:a16="http://schemas.microsoft.com/office/drawing/2014/main" id="{8F6C2D32-DF7C-468E-B70D-CB434D8211E6}"/>
              </a:ext>
            </a:extLst>
          </p:cNvPr>
          <p:cNvSpPr txBox="1"/>
          <p:nvPr/>
        </p:nvSpPr>
        <p:spPr>
          <a:xfrm>
            <a:off x="6996223" y="2658140"/>
            <a:ext cx="1329069" cy="338554"/>
          </a:xfrm>
          <a:prstGeom prst="rect">
            <a:avLst/>
          </a:prstGeom>
          <a:noFill/>
        </p:spPr>
        <p:txBody>
          <a:bodyPr wrap="square" rtlCol="0">
            <a:spAutoFit/>
          </a:bodyPr>
          <a:lstStyle/>
          <a:p>
            <a:pPr algn="ctr"/>
            <a:r>
              <a:rPr lang="en-US" altLang="zh-CN" sz="1600" b="1" dirty="0"/>
              <a:t>PART  TWO</a:t>
            </a:r>
            <a:endParaRPr lang="zh-CN" altLang="en-US" sz="1600" b="1" dirty="0"/>
          </a:p>
        </p:txBody>
      </p:sp>
      <p:sp>
        <p:nvSpPr>
          <p:cNvPr id="8" name="任意多边形: 形状 7">
            <a:extLst>
              <a:ext uri="{FF2B5EF4-FFF2-40B4-BE49-F238E27FC236}">
                <a16:creationId xmlns:a16="http://schemas.microsoft.com/office/drawing/2014/main" id="{78B87009-94CF-40FB-8239-98AC7C6B7791}"/>
              </a:ext>
            </a:extLst>
          </p:cNvPr>
          <p:cNvSpPr/>
          <p:nvPr/>
        </p:nvSpPr>
        <p:spPr>
          <a:xfrm>
            <a:off x="9930809" y="1860698"/>
            <a:ext cx="1435396" cy="297711"/>
          </a:xfrm>
          <a:custGeom>
            <a:avLst/>
            <a:gdLst>
              <a:gd name="connsiteX0" fmla="*/ 0 w 1435396"/>
              <a:gd name="connsiteY0" fmla="*/ 0 h 297711"/>
              <a:gd name="connsiteX1" fmla="*/ 393405 w 1435396"/>
              <a:gd name="connsiteY1" fmla="*/ 297711 h 297711"/>
              <a:gd name="connsiteX2" fmla="*/ 1435396 w 1435396"/>
              <a:gd name="connsiteY2" fmla="*/ 297711 h 297711"/>
            </a:gdLst>
            <a:ahLst/>
            <a:cxnLst>
              <a:cxn ang="0">
                <a:pos x="connsiteX0" y="connsiteY0"/>
              </a:cxn>
              <a:cxn ang="0">
                <a:pos x="connsiteX1" y="connsiteY1"/>
              </a:cxn>
              <a:cxn ang="0">
                <a:pos x="connsiteX2" y="connsiteY2"/>
              </a:cxn>
            </a:cxnLst>
            <a:rect l="l" t="t" r="r" b="b"/>
            <a:pathLst>
              <a:path w="1435396" h="297711">
                <a:moveTo>
                  <a:pt x="0" y="0"/>
                </a:moveTo>
                <a:lnTo>
                  <a:pt x="393405" y="297711"/>
                </a:lnTo>
                <a:lnTo>
                  <a:pt x="1435396" y="297711"/>
                </a:lnTo>
              </a:path>
            </a:pathLst>
          </a:cu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形状 44">
            <a:extLst>
              <a:ext uri="{FF2B5EF4-FFF2-40B4-BE49-F238E27FC236}">
                <a16:creationId xmlns:a16="http://schemas.microsoft.com/office/drawing/2014/main" id="{79FFA8BB-0A74-413B-B763-4D7E217075E9}"/>
              </a:ext>
            </a:extLst>
          </p:cNvPr>
          <p:cNvSpPr/>
          <p:nvPr/>
        </p:nvSpPr>
        <p:spPr>
          <a:xfrm flipH="1">
            <a:off x="7123813" y="2743201"/>
            <a:ext cx="1435396" cy="297711"/>
          </a:xfrm>
          <a:custGeom>
            <a:avLst/>
            <a:gdLst>
              <a:gd name="connsiteX0" fmla="*/ 0 w 1435396"/>
              <a:gd name="connsiteY0" fmla="*/ 0 h 297711"/>
              <a:gd name="connsiteX1" fmla="*/ 393405 w 1435396"/>
              <a:gd name="connsiteY1" fmla="*/ 297711 h 297711"/>
              <a:gd name="connsiteX2" fmla="*/ 1435396 w 1435396"/>
              <a:gd name="connsiteY2" fmla="*/ 297711 h 297711"/>
            </a:gdLst>
            <a:ahLst/>
            <a:cxnLst>
              <a:cxn ang="0">
                <a:pos x="connsiteX0" y="connsiteY0"/>
              </a:cxn>
              <a:cxn ang="0">
                <a:pos x="connsiteX1" y="connsiteY1"/>
              </a:cxn>
              <a:cxn ang="0">
                <a:pos x="connsiteX2" y="connsiteY2"/>
              </a:cxn>
            </a:cxnLst>
            <a:rect l="l" t="t" r="r" b="b"/>
            <a:pathLst>
              <a:path w="1435396" h="297711">
                <a:moveTo>
                  <a:pt x="0" y="0"/>
                </a:moveTo>
                <a:lnTo>
                  <a:pt x="393405" y="297711"/>
                </a:lnTo>
                <a:lnTo>
                  <a:pt x="1435396" y="297711"/>
                </a:lnTo>
              </a:path>
            </a:pathLst>
          </a:cu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195485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a:extLst>
              <a:ext uri="{FF2B5EF4-FFF2-40B4-BE49-F238E27FC236}">
                <a16:creationId xmlns:a16="http://schemas.microsoft.com/office/drawing/2014/main" id="{CD2EA849-A291-46FF-8E98-F89726AAD196}"/>
              </a:ext>
            </a:extLst>
          </p:cNvPr>
          <p:cNvSpPr txBox="1"/>
          <p:nvPr/>
        </p:nvSpPr>
        <p:spPr>
          <a:xfrm>
            <a:off x="731838" y="1120961"/>
            <a:ext cx="10728325" cy="855362"/>
          </a:xfrm>
          <a:prstGeom prst="rect">
            <a:avLst/>
          </a:prstGeom>
          <a:noFill/>
        </p:spPr>
        <p:txBody>
          <a:bodyPr wrap="square" rtlCol="0">
            <a:spAutoFit/>
          </a:bodyPr>
          <a:lstStyle/>
          <a:p>
            <a:pPr>
              <a:lnSpc>
                <a:spcPct val="120000"/>
              </a:lnSpc>
            </a:pPr>
            <a:r>
              <a:rPr lang="en-US" altLang="zh-CN" sz="1400" dirty="0"/>
              <a:t>This is where the text is written. Please write down your ideas in concise way. This is where the text is written. Please write down your ideas in concise way. This is where the text is written. Please write down your ideas in concise way. This is where the text is written. Please write down your ideas in concise way. </a:t>
            </a:r>
            <a:endParaRPr lang="zh-CN" altLang="en-US" sz="1400" dirty="0"/>
          </a:p>
        </p:txBody>
      </p:sp>
      <p:grpSp>
        <p:nvGrpSpPr>
          <p:cNvPr id="5" name="组合 4">
            <a:extLst>
              <a:ext uri="{FF2B5EF4-FFF2-40B4-BE49-F238E27FC236}">
                <a16:creationId xmlns:a16="http://schemas.microsoft.com/office/drawing/2014/main" id="{63A5B8D8-A2E7-4BB5-ABBD-039661DE61A3}"/>
              </a:ext>
            </a:extLst>
          </p:cNvPr>
          <p:cNvGrpSpPr/>
          <p:nvPr/>
        </p:nvGrpSpPr>
        <p:grpSpPr>
          <a:xfrm>
            <a:off x="7406168" y="3017533"/>
            <a:ext cx="3881592" cy="1255472"/>
            <a:chOff x="7365528" y="2969878"/>
            <a:chExt cx="3881592" cy="1255472"/>
          </a:xfrm>
        </p:grpSpPr>
        <p:sp>
          <p:nvSpPr>
            <p:cNvPr id="43" name="文本框 42">
              <a:extLst>
                <a:ext uri="{FF2B5EF4-FFF2-40B4-BE49-F238E27FC236}">
                  <a16:creationId xmlns:a16="http://schemas.microsoft.com/office/drawing/2014/main" id="{69D465B5-D91F-4E59-A384-0639A8E724AA}"/>
                </a:ext>
              </a:extLst>
            </p:cNvPr>
            <p:cNvSpPr txBox="1"/>
            <p:nvPr/>
          </p:nvSpPr>
          <p:spPr>
            <a:xfrm>
              <a:off x="7365528" y="3369988"/>
              <a:ext cx="3881592" cy="855362"/>
            </a:xfrm>
            <a:prstGeom prst="rect">
              <a:avLst/>
            </a:prstGeom>
            <a:noFill/>
          </p:spPr>
          <p:txBody>
            <a:bodyPr wrap="square" rtlCol="0">
              <a:spAutoFit/>
            </a:bodyPr>
            <a:lstStyle/>
            <a:p>
              <a:pPr>
                <a:lnSpc>
                  <a:spcPct val="120000"/>
                </a:lnSpc>
              </a:pPr>
              <a:r>
                <a:rPr lang="en-US" altLang="zh-CN" sz="1400" dirty="0"/>
                <a:t>This is where the text is written. Please write down your ideas in concise way. This is where the text is written. </a:t>
              </a:r>
              <a:endParaRPr lang="zh-CN" altLang="en-US" sz="1400" dirty="0"/>
            </a:p>
          </p:txBody>
        </p:sp>
        <p:sp>
          <p:nvSpPr>
            <p:cNvPr id="55" name="文本框 54">
              <a:extLst>
                <a:ext uri="{FF2B5EF4-FFF2-40B4-BE49-F238E27FC236}">
                  <a16:creationId xmlns:a16="http://schemas.microsoft.com/office/drawing/2014/main" id="{63376E20-B277-4FD4-9FDE-E5A3468BB23F}"/>
                </a:ext>
              </a:extLst>
            </p:cNvPr>
            <p:cNvSpPr txBox="1"/>
            <p:nvPr/>
          </p:nvSpPr>
          <p:spPr>
            <a:xfrm>
              <a:off x="7365528" y="2969878"/>
              <a:ext cx="2379643" cy="400110"/>
            </a:xfrm>
            <a:prstGeom prst="rect">
              <a:avLst/>
            </a:prstGeom>
            <a:noFill/>
          </p:spPr>
          <p:txBody>
            <a:bodyPr wrap="square" rtlCol="0">
              <a:spAutoFit/>
            </a:bodyPr>
            <a:lstStyle/>
            <a:p>
              <a:r>
                <a:rPr lang="en-US" altLang="zh-CN" sz="2000" dirty="0">
                  <a:latin typeface="+mj-lt"/>
                </a:rPr>
                <a:t>YO</a:t>
              </a:r>
              <a:r>
                <a:rPr lang="en-US" altLang="zh-CN" sz="2000" dirty="0">
                  <a:solidFill>
                    <a:schemeClr val="accent2"/>
                  </a:solidFill>
                  <a:latin typeface="+mj-lt"/>
                </a:rPr>
                <a:t>U</a:t>
              </a:r>
              <a:r>
                <a:rPr lang="en-US" altLang="zh-CN" sz="2000" dirty="0">
                  <a:latin typeface="+mj-lt"/>
                </a:rPr>
                <a:t>R  TITLE </a:t>
              </a:r>
              <a:endParaRPr lang="zh-CN" altLang="en-US" sz="2000" dirty="0">
                <a:latin typeface="+mj-lt"/>
              </a:endParaRPr>
            </a:p>
          </p:txBody>
        </p:sp>
      </p:grpSp>
      <p:grpSp>
        <p:nvGrpSpPr>
          <p:cNvPr id="61" name="组合 60">
            <a:extLst>
              <a:ext uri="{FF2B5EF4-FFF2-40B4-BE49-F238E27FC236}">
                <a16:creationId xmlns:a16="http://schemas.microsoft.com/office/drawing/2014/main" id="{D7CF740B-68FD-4984-8CA9-E0B26DCD403C}"/>
              </a:ext>
            </a:extLst>
          </p:cNvPr>
          <p:cNvGrpSpPr/>
          <p:nvPr/>
        </p:nvGrpSpPr>
        <p:grpSpPr>
          <a:xfrm>
            <a:off x="7406168" y="4886973"/>
            <a:ext cx="3881592" cy="1255472"/>
            <a:chOff x="7365528" y="2969878"/>
            <a:chExt cx="3881592" cy="1255472"/>
          </a:xfrm>
        </p:grpSpPr>
        <p:sp>
          <p:nvSpPr>
            <p:cNvPr id="62" name="文本框 61">
              <a:extLst>
                <a:ext uri="{FF2B5EF4-FFF2-40B4-BE49-F238E27FC236}">
                  <a16:creationId xmlns:a16="http://schemas.microsoft.com/office/drawing/2014/main" id="{A91239C4-7CE5-410B-828F-735DC2A8D28E}"/>
                </a:ext>
              </a:extLst>
            </p:cNvPr>
            <p:cNvSpPr txBox="1"/>
            <p:nvPr/>
          </p:nvSpPr>
          <p:spPr>
            <a:xfrm>
              <a:off x="7365528" y="3369988"/>
              <a:ext cx="3881592" cy="855362"/>
            </a:xfrm>
            <a:prstGeom prst="rect">
              <a:avLst/>
            </a:prstGeom>
            <a:noFill/>
          </p:spPr>
          <p:txBody>
            <a:bodyPr wrap="square" rtlCol="0">
              <a:spAutoFit/>
            </a:bodyPr>
            <a:lstStyle/>
            <a:p>
              <a:pPr>
                <a:lnSpc>
                  <a:spcPct val="120000"/>
                </a:lnSpc>
              </a:pPr>
              <a:r>
                <a:rPr lang="en-US" altLang="zh-CN" sz="1400" dirty="0"/>
                <a:t>This is where the text is written. Please write down your ideas in concise way. This is where the text is written. </a:t>
              </a:r>
              <a:endParaRPr lang="zh-CN" altLang="en-US" sz="1400" dirty="0"/>
            </a:p>
          </p:txBody>
        </p:sp>
        <p:sp>
          <p:nvSpPr>
            <p:cNvPr id="63" name="文本框 62">
              <a:extLst>
                <a:ext uri="{FF2B5EF4-FFF2-40B4-BE49-F238E27FC236}">
                  <a16:creationId xmlns:a16="http://schemas.microsoft.com/office/drawing/2014/main" id="{E1718EBF-F1D3-4797-AB5E-4931765EE7E2}"/>
                </a:ext>
              </a:extLst>
            </p:cNvPr>
            <p:cNvSpPr txBox="1"/>
            <p:nvPr/>
          </p:nvSpPr>
          <p:spPr>
            <a:xfrm>
              <a:off x="7365528" y="2969878"/>
              <a:ext cx="2379643" cy="400110"/>
            </a:xfrm>
            <a:prstGeom prst="rect">
              <a:avLst/>
            </a:prstGeom>
            <a:noFill/>
          </p:spPr>
          <p:txBody>
            <a:bodyPr wrap="square" rtlCol="0">
              <a:spAutoFit/>
            </a:bodyPr>
            <a:lstStyle/>
            <a:p>
              <a:r>
                <a:rPr lang="en-US" altLang="zh-CN" sz="2000" dirty="0">
                  <a:latin typeface="+mj-lt"/>
                </a:rPr>
                <a:t>YO</a:t>
              </a:r>
              <a:r>
                <a:rPr lang="en-US" altLang="zh-CN" sz="2000" dirty="0">
                  <a:solidFill>
                    <a:schemeClr val="accent3"/>
                  </a:solidFill>
                  <a:latin typeface="+mj-lt"/>
                </a:rPr>
                <a:t>U</a:t>
              </a:r>
              <a:r>
                <a:rPr lang="en-US" altLang="zh-CN" sz="2000" dirty="0">
                  <a:latin typeface="+mj-lt"/>
                </a:rPr>
                <a:t>R  TITLE </a:t>
              </a:r>
              <a:endParaRPr lang="zh-CN" altLang="en-US" sz="2000" dirty="0">
                <a:latin typeface="+mj-lt"/>
              </a:endParaRPr>
            </a:p>
          </p:txBody>
        </p:sp>
      </p:grpSp>
      <p:grpSp>
        <p:nvGrpSpPr>
          <p:cNvPr id="6" name="组合 5">
            <a:extLst>
              <a:ext uri="{FF2B5EF4-FFF2-40B4-BE49-F238E27FC236}">
                <a16:creationId xmlns:a16="http://schemas.microsoft.com/office/drawing/2014/main" id="{45F6EBF1-846E-4EF8-BBB4-B626132042AB}"/>
              </a:ext>
            </a:extLst>
          </p:cNvPr>
          <p:cNvGrpSpPr/>
          <p:nvPr/>
        </p:nvGrpSpPr>
        <p:grpSpPr>
          <a:xfrm>
            <a:off x="884238" y="3017533"/>
            <a:ext cx="3881592" cy="1255472"/>
            <a:chOff x="731838" y="3017533"/>
            <a:chExt cx="3881592" cy="1255472"/>
          </a:xfrm>
        </p:grpSpPr>
        <p:sp>
          <p:nvSpPr>
            <p:cNvPr id="65" name="文本框 64">
              <a:extLst>
                <a:ext uri="{FF2B5EF4-FFF2-40B4-BE49-F238E27FC236}">
                  <a16:creationId xmlns:a16="http://schemas.microsoft.com/office/drawing/2014/main" id="{07FB22F2-F5F9-41DD-A80D-7C3CFA46E91D}"/>
                </a:ext>
              </a:extLst>
            </p:cNvPr>
            <p:cNvSpPr txBox="1"/>
            <p:nvPr/>
          </p:nvSpPr>
          <p:spPr>
            <a:xfrm>
              <a:off x="731838" y="3417643"/>
              <a:ext cx="3881592" cy="855362"/>
            </a:xfrm>
            <a:prstGeom prst="rect">
              <a:avLst/>
            </a:prstGeom>
            <a:noFill/>
          </p:spPr>
          <p:txBody>
            <a:bodyPr wrap="square" rtlCol="0">
              <a:spAutoFit/>
            </a:bodyPr>
            <a:lstStyle/>
            <a:p>
              <a:pPr algn="r">
                <a:lnSpc>
                  <a:spcPct val="120000"/>
                </a:lnSpc>
              </a:pPr>
              <a:r>
                <a:rPr lang="en-US" altLang="zh-CN" sz="1400" dirty="0"/>
                <a:t>This is where the text is written. Please write down your ideas in concise way. This is where the text is written. </a:t>
              </a:r>
              <a:endParaRPr lang="zh-CN" altLang="en-US" sz="1400" dirty="0"/>
            </a:p>
          </p:txBody>
        </p:sp>
        <p:sp>
          <p:nvSpPr>
            <p:cNvPr id="66" name="文本框 65">
              <a:extLst>
                <a:ext uri="{FF2B5EF4-FFF2-40B4-BE49-F238E27FC236}">
                  <a16:creationId xmlns:a16="http://schemas.microsoft.com/office/drawing/2014/main" id="{3F6F7B83-BAF1-4D2B-A17B-DD8DCEAD287A}"/>
                </a:ext>
              </a:extLst>
            </p:cNvPr>
            <p:cNvSpPr txBox="1"/>
            <p:nvPr/>
          </p:nvSpPr>
          <p:spPr>
            <a:xfrm>
              <a:off x="2233787" y="3017533"/>
              <a:ext cx="2379643" cy="400110"/>
            </a:xfrm>
            <a:prstGeom prst="rect">
              <a:avLst/>
            </a:prstGeom>
            <a:noFill/>
          </p:spPr>
          <p:txBody>
            <a:bodyPr wrap="square" rtlCol="0">
              <a:spAutoFit/>
            </a:bodyPr>
            <a:lstStyle/>
            <a:p>
              <a:pPr algn="r"/>
              <a:r>
                <a:rPr lang="en-US" altLang="zh-CN" sz="2000" dirty="0">
                  <a:latin typeface="+mj-lt"/>
                </a:rPr>
                <a:t>YO</a:t>
              </a:r>
              <a:r>
                <a:rPr lang="en-US" altLang="zh-CN" sz="2000" dirty="0">
                  <a:solidFill>
                    <a:schemeClr val="accent4"/>
                  </a:solidFill>
                  <a:latin typeface="+mj-lt"/>
                </a:rPr>
                <a:t>U</a:t>
              </a:r>
              <a:r>
                <a:rPr lang="en-US" altLang="zh-CN" sz="2000" dirty="0">
                  <a:latin typeface="+mj-lt"/>
                </a:rPr>
                <a:t>R  TITLE </a:t>
              </a:r>
              <a:endParaRPr lang="zh-CN" altLang="en-US" sz="2000" dirty="0">
                <a:latin typeface="+mj-lt"/>
              </a:endParaRPr>
            </a:p>
          </p:txBody>
        </p:sp>
      </p:grpSp>
      <p:grpSp>
        <p:nvGrpSpPr>
          <p:cNvPr id="67" name="组合 66">
            <a:extLst>
              <a:ext uri="{FF2B5EF4-FFF2-40B4-BE49-F238E27FC236}">
                <a16:creationId xmlns:a16="http://schemas.microsoft.com/office/drawing/2014/main" id="{A78D0E1C-61C4-451B-A471-3CAFB3999C61}"/>
              </a:ext>
            </a:extLst>
          </p:cNvPr>
          <p:cNvGrpSpPr/>
          <p:nvPr/>
        </p:nvGrpSpPr>
        <p:grpSpPr>
          <a:xfrm>
            <a:off x="884238" y="4886973"/>
            <a:ext cx="3881592" cy="1255472"/>
            <a:chOff x="731838" y="3017533"/>
            <a:chExt cx="3881592" cy="1255472"/>
          </a:xfrm>
        </p:grpSpPr>
        <p:sp>
          <p:nvSpPr>
            <p:cNvPr id="68" name="文本框 67">
              <a:extLst>
                <a:ext uri="{FF2B5EF4-FFF2-40B4-BE49-F238E27FC236}">
                  <a16:creationId xmlns:a16="http://schemas.microsoft.com/office/drawing/2014/main" id="{3BDE5DE3-AB95-49D5-B0D1-C6062F9B6B54}"/>
                </a:ext>
              </a:extLst>
            </p:cNvPr>
            <p:cNvSpPr txBox="1"/>
            <p:nvPr/>
          </p:nvSpPr>
          <p:spPr>
            <a:xfrm>
              <a:off x="731838" y="3417643"/>
              <a:ext cx="3881592" cy="855362"/>
            </a:xfrm>
            <a:prstGeom prst="rect">
              <a:avLst/>
            </a:prstGeom>
            <a:noFill/>
          </p:spPr>
          <p:txBody>
            <a:bodyPr wrap="square" rtlCol="0">
              <a:spAutoFit/>
            </a:bodyPr>
            <a:lstStyle/>
            <a:p>
              <a:pPr algn="r">
                <a:lnSpc>
                  <a:spcPct val="120000"/>
                </a:lnSpc>
              </a:pPr>
              <a:r>
                <a:rPr lang="en-US" altLang="zh-CN" sz="1400" dirty="0"/>
                <a:t>This is where the text is written. Please write down your ideas in concise way. This is where the text is written. </a:t>
              </a:r>
              <a:endParaRPr lang="zh-CN" altLang="en-US" sz="1400" dirty="0"/>
            </a:p>
          </p:txBody>
        </p:sp>
        <p:sp>
          <p:nvSpPr>
            <p:cNvPr id="69" name="文本框 68">
              <a:extLst>
                <a:ext uri="{FF2B5EF4-FFF2-40B4-BE49-F238E27FC236}">
                  <a16:creationId xmlns:a16="http://schemas.microsoft.com/office/drawing/2014/main" id="{853D9DA1-9C93-4D49-B6D8-7ECE8B2E65D7}"/>
                </a:ext>
              </a:extLst>
            </p:cNvPr>
            <p:cNvSpPr txBox="1"/>
            <p:nvPr/>
          </p:nvSpPr>
          <p:spPr>
            <a:xfrm>
              <a:off x="2233787" y="3017533"/>
              <a:ext cx="2379643" cy="400110"/>
            </a:xfrm>
            <a:prstGeom prst="rect">
              <a:avLst/>
            </a:prstGeom>
            <a:noFill/>
          </p:spPr>
          <p:txBody>
            <a:bodyPr wrap="square" rtlCol="0">
              <a:spAutoFit/>
            </a:bodyPr>
            <a:lstStyle/>
            <a:p>
              <a:pPr algn="r"/>
              <a:r>
                <a:rPr lang="en-US" altLang="zh-CN" sz="2000" dirty="0">
                  <a:latin typeface="+mj-lt"/>
                </a:rPr>
                <a:t>YO</a:t>
              </a:r>
              <a:r>
                <a:rPr lang="en-US" altLang="zh-CN" sz="2000" dirty="0">
                  <a:solidFill>
                    <a:schemeClr val="accent5"/>
                  </a:solidFill>
                  <a:latin typeface="+mj-lt"/>
                </a:rPr>
                <a:t>U</a:t>
              </a:r>
              <a:r>
                <a:rPr lang="en-US" altLang="zh-CN" sz="2000" dirty="0">
                  <a:latin typeface="+mj-lt"/>
                </a:rPr>
                <a:t>R  TITLE </a:t>
              </a:r>
              <a:endParaRPr lang="zh-CN" altLang="en-US" sz="2000" dirty="0">
                <a:latin typeface="+mj-lt"/>
              </a:endParaRPr>
            </a:p>
          </p:txBody>
        </p:sp>
      </p:grpSp>
      <p:sp>
        <p:nvSpPr>
          <p:cNvPr id="70" name="矩形: 圆角 69">
            <a:extLst>
              <a:ext uri="{FF2B5EF4-FFF2-40B4-BE49-F238E27FC236}">
                <a16:creationId xmlns:a16="http://schemas.microsoft.com/office/drawing/2014/main" id="{101B8E85-0B21-4513-848F-87E9A6D66A48}"/>
              </a:ext>
            </a:extLst>
          </p:cNvPr>
          <p:cNvSpPr/>
          <p:nvPr/>
        </p:nvSpPr>
        <p:spPr>
          <a:xfrm>
            <a:off x="731839" y="2204720"/>
            <a:ext cx="4185602" cy="132080"/>
          </a:xfrm>
          <a:prstGeom prst="roundRect">
            <a:avLst>
              <a:gd name="adj" fmla="val 50000"/>
            </a:avLst>
          </a:prstGeom>
          <a:solidFill>
            <a:schemeClr val="accent1">
              <a:alpha val="65000"/>
            </a:schemeClr>
          </a:solidFill>
          <a:ln>
            <a:noFill/>
          </a:ln>
          <a:effectLst>
            <a:outerShdw blurRad="127000" dist="139700" dir="8100000" sx="98000" sy="98000" algn="tr"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圆角 71">
            <a:extLst>
              <a:ext uri="{FF2B5EF4-FFF2-40B4-BE49-F238E27FC236}">
                <a16:creationId xmlns:a16="http://schemas.microsoft.com/office/drawing/2014/main" id="{AA8D044E-441E-4332-B5A8-56D0E4983451}"/>
              </a:ext>
            </a:extLst>
          </p:cNvPr>
          <p:cNvSpPr/>
          <p:nvPr/>
        </p:nvSpPr>
        <p:spPr>
          <a:xfrm>
            <a:off x="7274561" y="2204720"/>
            <a:ext cx="4185602" cy="132080"/>
          </a:xfrm>
          <a:prstGeom prst="roundRect">
            <a:avLst>
              <a:gd name="adj" fmla="val 50000"/>
            </a:avLst>
          </a:prstGeom>
          <a:solidFill>
            <a:schemeClr val="accent1">
              <a:alpha val="65000"/>
            </a:schemeClr>
          </a:solidFill>
          <a:ln>
            <a:noFill/>
          </a:ln>
          <a:effectLst>
            <a:outerShdw blurRad="127000" dist="139700" dir="8100000" sx="98000" sy="98000" algn="tr"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7" name="组合 6">
            <a:extLst>
              <a:ext uri="{FF2B5EF4-FFF2-40B4-BE49-F238E27FC236}">
                <a16:creationId xmlns:a16="http://schemas.microsoft.com/office/drawing/2014/main" id="{72FEB70E-F234-4158-B7E3-2B4AED041480}"/>
              </a:ext>
            </a:extLst>
          </p:cNvPr>
          <p:cNvGrpSpPr/>
          <p:nvPr/>
        </p:nvGrpSpPr>
        <p:grpSpPr>
          <a:xfrm>
            <a:off x="4969625" y="3355917"/>
            <a:ext cx="2252749" cy="2269375"/>
            <a:chOff x="4969625" y="3355917"/>
            <a:chExt cx="2252749" cy="2269375"/>
          </a:xfrm>
        </p:grpSpPr>
        <p:sp>
          <p:nvSpPr>
            <p:cNvPr id="45" name="椭圆 44">
              <a:extLst>
                <a:ext uri="{FF2B5EF4-FFF2-40B4-BE49-F238E27FC236}">
                  <a16:creationId xmlns:a16="http://schemas.microsoft.com/office/drawing/2014/main" id="{48EDA125-4BAB-4F71-87F9-2593B66D4BFB}"/>
                </a:ext>
              </a:extLst>
            </p:cNvPr>
            <p:cNvSpPr/>
            <p:nvPr/>
          </p:nvSpPr>
          <p:spPr>
            <a:xfrm>
              <a:off x="4969625" y="3355917"/>
              <a:ext cx="1014153" cy="1014153"/>
            </a:xfrm>
            <a:prstGeom prst="ellipse">
              <a:avLst/>
            </a:prstGeom>
            <a:solidFill>
              <a:schemeClr val="accent4">
                <a:alpha val="65000"/>
              </a:schemeClr>
            </a:solidFill>
            <a:ln>
              <a:noFill/>
            </a:ln>
            <a:effectLst>
              <a:outerShdw blurRad="190500" dist="152400" dir="8100000" sx="97000" sy="97000" algn="tr" rotWithShape="0">
                <a:schemeClr val="accent4">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88A2B46D-5A56-4672-8206-C8BF9EB6A8B7}"/>
                </a:ext>
              </a:extLst>
            </p:cNvPr>
            <p:cNvSpPr/>
            <p:nvPr/>
          </p:nvSpPr>
          <p:spPr>
            <a:xfrm>
              <a:off x="4969625" y="4611139"/>
              <a:ext cx="1014153" cy="1014153"/>
            </a:xfrm>
            <a:prstGeom prst="ellipse">
              <a:avLst/>
            </a:prstGeom>
            <a:solidFill>
              <a:schemeClr val="accent5">
                <a:alpha val="65000"/>
              </a:schemeClr>
            </a:solidFill>
            <a:ln>
              <a:noFill/>
            </a:ln>
            <a:effectLst>
              <a:outerShdw blurRad="190500" dist="152400" dir="8100000" sx="97000" sy="97000" algn="tr" rotWithShape="0">
                <a:schemeClr val="accent5">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E6614153-6744-4C70-A21A-AC5EF600D719}"/>
                </a:ext>
              </a:extLst>
            </p:cNvPr>
            <p:cNvSpPr/>
            <p:nvPr/>
          </p:nvSpPr>
          <p:spPr>
            <a:xfrm>
              <a:off x="6208221" y="3355917"/>
              <a:ext cx="1014153" cy="1014153"/>
            </a:xfrm>
            <a:prstGeom prst="ellipse">
              <a:avLst/>
            </a:prstGeom>
            <a:solidFill>
              <a:schemeClr val="accent2">
                <a:alpha val="65000"/>
              </a:schemeClr>
            </a:solidFill>
            <a:ln>
              <a:noFill/>
            </a:ln>
            <a:effectLst>
              <a:outerShdw blurRad="190500" dist="152400" dir="8100000" sx="97000" sy="97000" algn="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id="{983C28EF-9238-4BCC-A392-675DCB5326BC}"/>
                </a:ext>
              </a:extLst>
            </p:cNvPr>
            <p:cNvSpPr/>
            <p:nvPr/>
          </p:nvSpPr>
          <p:spPr>
            <a:xfrm>
              <a:off x="6208221" y="4611139"/>
              <a:ext cx="1014153" cy="1014153"/>
            </a:xfrm>
            <a:prstGeom prst="ellipse">
              <a:avLst/>
            </a:prstGeom>
            <a:solidFill>
              <a:schemeClr val="accent3">
                <a:alpha val="65000"/>
              </a:schemeClr>
            </a:solidFill>
            <a:ln>
              <a:noFill/>
            </a:ln>
            <a:effectLst>
              <a:outerShdw blurRad="190500" dist="152400" dir="8100000" sx="97000" sy="97000" algn="tr" rotWithShape="0">
                <a:schemeClr val="accent3">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3" name="图形 52">
              <a:extLst>
                <a:ext uri="{FF2B5EF4-FFF2-40B4-BE49-F238E27FC236}">
                  <a16:creationId xmlns:a16="http://schemas.microsoft.com/office/drawing/2014/main" id="{2067BEBD-B3E8-4AC9-821A-C70C48172844}"/>
                </a:ext>
              </a:extLst>
            </p:cNvPr>
            <p:cNvGrpSpPr/>
            <p:nvPr/>
          </p:nvGrpSpPr>
          <p:grpSpPr>
            <a:xfrm>
              <a:off x="5225121" y="3644337"/>
              <a:ext cx="503161" cy="437312"/>
              <a:chOff x="3132868" y="5186462"/>
              <a:chExt cx="722024" cy="627532"/>
            </a:xfrm>
            <a:solidFill>
              <a:schemeClr val="bg1"/>
            </a:solidFill>
          </p:grpSpPr>
          <p:sp>
            <p:nvSpPr>
              <p:cNvPr id="86" name="任意多边形: 形状 85">
                <a:extLst>
                  <a:ext uri="{FF2B5EF4-FFF2-40B4-BE49-F238E27FC236}">
                    <a16:creationId xmlns:a16="http://schemas.microsoft.com/office/drawing/2014/main" id="{7BE17CE5-AB65-4930-899F-4AE23D7216E8}"/>
                  </a:ext>
                </a:extLst>
              </p:cNvPr>
              <p:cNvSpPr/>
              <p:nvPr/>
            </p:nvSpPr>
            <p:spPr>
              <a:xfrm>
                <a:off x="3246769" y="5186462"/>
                <a:ext cx="608123" cy="495058"/>
              </a:xfrm>
              <a:custGeom>
                <a:avLst/>
                <a:gdLst>
                  <a:gd name="connsiteX0" fmla="*/ 569320 w 608123"/>
                  <a:gd name="connsiteY0" fmla="*/ 0 h 495058"/>
                  <a:gd name="connsiteX1" fmla="*/ 38954 w 608123"/>
                  <a:gd name="connsiteY1" fmla="*/ 0 h 495058"/>
                  <a:gd name="connsiteX2" fmla="*/ 151 w 608123"/>
                  <a:gd name="connsiteY2" fmla="*/ 38803 h 495058"/>
                  <a:gd name="connsiteX3" fmla="*/ 151 w 608123"/>
                  <a:gd name="connsiteY3" fmla="*/ 382849 h 495058"/>
                  <a:gd name="connsiteX4" fmla="*/ 0 w 608123"/>
                  <a:gd name="connsiteY4" fmla="*/ 382849 h 495058"/>
                  <a:gd name="connsiteX5" fmla="*/ 0 w 608123"/>
                  <a:gd name="connsiteY5" fmla="*/ 408771 h 495058"/>
                  <a:gd name="connsiteX6" fmla="*/ 151 w 608123"/>
                  <a:gd name="connsiteY6" fmla="*/ 408771 h 495058"/>
                  <a:gd name="connsiteX7" fmla="*/ 151 w 608123"/>
                  <a:gd name="connsiteY7" fmla="*/ 456306 h 495058"/>
                  <a:gd name="connsiteX8" fmla="*/ 38954 w 608123"/>
                  <a:gd name="connsiteY8" fmla="*/ 495059 h 495058"/>
                  <a:gd name="connsiteX9" fmla="*/ 569320 w 608123"/>
                  <a:gd name="connsiteY9" fmla="*/ 495059 h 495058"/>
                  <a:gd name="connsiteX10" fmla="*/ 608123 w 608123"/>
                  <a:gd name="connsiteY10" fmla="*/ 456256 h 495058"/>
                  <a:gd name="connsiteX11" fmla="*/ 608123 w 608123"/>
                  <a:gd name="connsiteY11" fmla="*/ 38803 h 495058"/>
                  <a:gd name="connsiteX12" fmla="*/ 569320 w 608123"/>
                  <a:gd name="connsiteY12" fmla="*/ 0 h 495058"/>
                  <a:gd name="connsiteX13" fmla="*/ 582251 w 608123"/>
                  <a:gd name="connsiteY13" fmla="*/ 38803 h 495058"/>
                  <a:gd name="connsiteX14" fmla="*/ 582251 w 608123"/>
                  <a:gd name="connsiteY14" fmla="*/ 72181 h 495058"/>
                  <a:gd name="connsiteX15" fmla="*/ 504373 w 608123"/>
                  <a:gd name="connsiteY15" fmla="*/ 72181 h 495058"/>
                  <a:gd name="connsiteX16" fmla="*/ 504373 w 608123"/>
                  <a:gd name="connsiteY16" fmla="*/ 25872 h 495058"/>
                  <a:gd name="connsiteX17" fmla="*/ 569320 w 608123"/>
                  <a:gd name="connsiteY17" fmla="*/ 25872 h 495058"/>
                  <a:gd name="connsiteX18" fmla="*/ 582251 w 608123"/>
                  <a:gd name="connsiteY18" fmla="*/ 38803 h 495058"/>
                  <a:gd name="connsiteX19" fmla="*/ 124267 w 608123"/>
                  <a:gd name="connsiteY19" fmla="*/ 25872 h 495058"/>
                  <a:gd name="connsiteX20" fmla="*/ 225094 w 608123"/>
                  <a:gd name="connsiteY20" fmla="*/ 25872 h 495058"/>
                  <a:gd name="connsiteX21" fmla="*/ 225094 w 608123"/>
                  <a:gd name="connsiteY21" fmla="*/ 72181 h 495058"/>
                  <a:gd name="connsiteX22" fmla="*/ 124267 w 608123"/>
                  <a:gd name="connsiteY22" fmla="*/ 72181 h 495058"/>
                  <a:gd name="connsiteX23" fmla="*/ 250966 w 608123"/>
                  <a:gd name="connsiteY23" fmla="*/ 25872 h 495058"/>
                  <a:gd name="connsiteX24" fmla="*/ 351802 w 608123"/>
                  <a:gd name="connsiteY24" fmla="*/ 25872 h 495058"/>
                  <a:gd name="connsiteX25" fmla="*/ 351802 w 608123"/>
                  <a:gd name="connsiteY25" fmla="*/ 72181 h 495058"/>
                  <a:gd name="connsiteX26" fmla="*/ 250956 w 608123"/>
                  <a:gd name="connsiteY26" fmla="*/ 72181 h 495058"/>
                  <a:gd name="connsiteX27" fmla="*/ 377664 w 608123"/>
                  <a:gd name="connsiteY27" fmla="*/ 25872 h 495058"/>
                  <a:gd name="connsiteX28" fmla="*/ 478501 w 608123"/>
                  <a:gd name="connsiteY28" fmla="*/ 25872 h 495058"/>
                  <a:gd name="connsiteX29" fmla="*/ 478501 w 608123"/>
                  <a:gd name="connsiteY29" fmla="*/ 72181 h 495058"/>
                  <a:gd name="connsiteX30" fmla="*/ 377664 w 608123"/>
                  <a:gd name="connsiteY30" fmla="*/ 72181 h 495058"/>
                  <a:gd name="connsiteX31" fmla="*/ 38964 w 608123"/>
                  <a:gd name="connsiteY31" fmla="*/ 25872 h 495058"/>
                  <a:gd name="connsiteX32" fmla="*/ 98385 w 608123"/>
                  <a:gd name="connsiteY32" fmla="*/ 25872 h 495058"/>
                  <a:gd name="connsiteX33" fmla="*/ 98385 w 608123"/>
                  <a:gd name="connsiteY33" fmla="*/ 72181 h 495058"/>
                  <a:gd name="connsiteX34" fmla="*/ 26043 w 608123"/>
                  <a:gd name="connsiteY34" fmla="*/ 72181 h 495058"/>
                  <a:gd name="connsiteX35" fmla="*/ 26043 w 608123"/>
                  <a:gd name="connsiteY35" fmla="*/ 38823 h 495058"/>
                  <a:gd name="connsiteX36" fmla="*/ 38954 w 608123"/>
                  <a:gd name="connsiteY36" fmla="*/ 25872 h 495058"/>
                  <a:gd name="connsiteX37" fmla="*/ 26033 w 608123"/>
                  <a:gd name="connsiteY37" fmla="*/ 98033 h 495058"/>
                  <a:gd name="connsiteX38" fmla="*/ 582251 w 608123"/>
                  <a:gd name="connsiteY38" fmla="*/ 98033 h 495058"/>
                  <a:gd name="connsiteX39" fmla="*/ 582251 w 608123"/>
                  <a:gd name="connsiteY39" fmla="*/ 382849 h 495058"/>
                  <a:gd name="connsiteX40" fmla="*/ 26033 w 608123"/>
                  <a:gd name="connsiteY40" fmla="*/ 382849 h 495058"/>
                  <a:gd name="connsiteX41" fmla="*/ 493813 w 608123"/>
                  <a:gd name="connsiteY41" fmla="*/ 469187 h 495058"/>
                  <a:gd name="connsiteX42" fmla="*/ 385371 w 608123"/>
                  <a:gd name="connsiteY42" fmla="*/ 469187 h 495058"/>
                  <a:gd name="connsiteX43" fmla="*/ 385371 w 608123"/>
                  <a:gd name="connsiteY43" fmla="*/ 408771 h 495058"/>
                  <a:gd name="connsiteX44" fmla="*/ 493813 w 608123"/>
                  <a:gd name="connsiteY44" fmla="*/ 408771 h 495058"/>
                  <a:gd name="connsiteX45" fmla="*/ 223637 w 608123"/>
                  <a:gd name="connsiteY45" fmla="*/ 469187 h 495058"/>
                  <a:gd name="connsiteX46" fmla="*/ 115184 w 608123"/>
                  <a:gd name="connsiteY46" fmla="*/ 469187 h 495058"/>
                  <a:gd name="connsiteX47" fmla="*/ 115184 w 608123"/>
                  <a:gd name="connsiteY47" fmla="*/ 408771 h 495058"/>
                  <a:gd name="connsiteX48" fmla="*/ 223637 w 608123"/>
                  <a:gd name="connsiteY48" fmla="*/ 408771 h 495058"/>
                  <a:gd name="connsiteX49" fmla="*/ 358715 w 608123"/>
                  <a:gd name="connsiteY49" fmla="*/ 469187 h 495058"/>
                  <a:gd name="connsiteX50" fmla="*/ 250282 w 608123"/>
                  <a:gd name="connsiteY50" fmla="*/ 469187 h 495058"/>
                  <a:gd name="connsiteX51" fmla="*/ 250282 w 608123"/>
                  <a:gd name="connsiteY51" fmla="*/ 408771 h 495058"/>
                  <a:gd name="connsiteX52" fmla="*/ 358715 w 608123"/>
                  <a:gd name="connsiteY52" fmla="*/ 408771 h 495058"/>
                  <a:gd name="connsiteX53" fmla="*/ 26033 w 608123"/>
                  <a:gd name="connsiteY53" fmla="*/ 456256 h 495058"/>
                  <a:gd name="connsiteX54" fmla="*/ 26033 w 608123"/>
                  <a:gd name="connsiteY54" fmla="*/ 408771 h 495058"/>
                  <a:gd name="connsiteX55" fmla="*/ 88538 w 608123"/>
                  <a:gd name="connsiteY55" fmla="*/ 408771 h 495058"/>
                  <a:gd name="connsiteX56" fmla="*/ 88538 w 608123"/>
                  <a:gd name="connsiteY56" fmla="*/ 469237 h 495058"/>
                  <a:gd name="connsiteX57" fmla="*/ 38954 w 608123"/>
                  <a:gd name="connsiteY57" fmla="*/ 469237 h 495058"/>
                  <a:gd name="connsiteX58" fmla="*/ 26033 w 608123"/>
                  <a:gd name="connsiteY58" fmla="*/ 456276 h 495058"/>
                  <a:gd name="connsiteX59" fmla="*/ 26033 w 608123"/>
                  <a:gd name="connsiteY59" fmla="*/ 456256 h 495058"/>
                  <a:gd name="connsiteX60" fmla="*/ 569310 w 608123"/>
                  <a:gd name="connsiteY60" fmla="*/ 469187 h 495058"/>
                  <a:gd name="connsiteX61" fmla="*/ 520459 w 608123"/>
                  <a:gd name="connsiteY61" fmla="*/ 469187 h 495058"/>
                  <a:gd name="connsiteX62" fmla="*/ 520459 w 608123"/>
                  <a:gd name="connsiteY62" fmla="*/ 408771 h 495058"/>
                  <a:gd name="connsiteX63" fmla="*/ 582251 w 608123"/>
                  <a:gd name="connsiteY63" fmla="*/ 408771 h 495058"/>
                  <a:gd name="connsiteX64" fmla="*/ 582251 w 608123"/>
                  <a:gd name="connsiteY64" fmla="*/ 456306 h 495058"/>
                  <a:gd name="connsiteX65" fmla="*/ 569320 w 608123"/>
                  <a:gd name="connsiteY65" fmla="*/ 469187 h 495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8123" h="495058">
                    <a:moveTo>
                      <a:pt x="569320" y="0"/>
                    </a:moveTo>
                    <a:lnTo>
                      <a:pt x="38954" y="0"/>
                    </a:lnTo>
                    <a:cubicBezTo>
                      <a:pt x="17524" y="0"/>
                      <a:pt x="151" y="17373"/>
                      <a:pt x="151" y="38803"/>
                    </a:cubicBezTo>
                    <a:lnTo>
                      <a:pt x="151" y="382849"/>
                    </a:lnTo>
                    <a:lnTo>
                      <a:pt x="0" y="382849"/>
                    </a:lnTo>
                    <a:lnTo>
                      <a:pt x="0" y="408771"/>
                    </a:lnTo>
                    <a:lnTo>
                      <a:pt x="151" y="408771"/>
                    </a:lnTo>
                    <a:lnTo>
                      <a:pt x="151" y="456306"/>
                    </a:lnTo>
                    <a:cubicBezTo>
                      <a:pt x="178" y="477717"/>
                      <a:pt x="17543" y="495059"/>
                      <a:pt x="38954" y="495059"/>
                    </a:cubicBezTo>
                    <a:lnTo>
                      <a:pt x="569320" y="495059"/>
                    </a:lnTo>
                    <a:cubicBezTo>
                      <a:pt x="590750" y="495059"/>
                      <a:pt x="608123" y="477686"/>
                      <a:pt x="608123" y="456256"/>
                    </a:cubicBezTo>
                    <a:lnTo>
                      <a:pt x="608123" y="38803"/>
                    </a:lnTo>
                    <a:cubicBezTo>
                      <a:pt x="608123" y="17373"/>
                      <a:pt x="590750" y="0"/>
                      <a:pt x="569320" y="0"/>
                    </a:cubicBezTo>
                    <a:close/>
                    <a:moveTo>
                      <a:pt x="582251" y="38803"/>
                    </a:moveTo>
                    <a:lnTo>
                      <a:pt x="582251" y="72181"/>
                    </a:lnTo>
                    <a:lnTo>
                      <a:pt x="504373" y="72181"/>
                    </a:lnTo>
                    <a:lnTo>
                      <a:pt x="504373" y="25872"/>
                    </a:lnTo>
                    <a:lnTo>
                      <a:pt x="569320" y="25872"/>
                    </a:lnTo>
                    <a:cubicBezTo>
                      <a:pt x="576459" y="25878"/>
                      <a:pt x="582245" y="31664"/>
                      <a:pt x="582251" y="38803"/>
                    </a:cubicBezTo>
                    <a:close/>
                    <a:moveTo>
                      <a:pt x="124267" y="25872"/>
                    </a:moveTo>
                    <a:lnTo>
                      <a:pt x="225094" y="25872"/>
                    </a:lnTo>
                    <a:lnTo>
                      <a:pt x="225094" y="72181"/>
                    </a:lnTo>
                    <a:lnTo>
                      <a:pt x="124267" y="72181"/>
                    </a:lnTo>
                    <a:close/>
                    <a:moveTo>
                      <a:pt x="250966" y="25872"/>
                    </a:moveTo>
                    <a:lnTo>
                      <a:pt x="351802" y="25872"/>
                    </a:lnTo>
                    <a:lnTo>
                      <a:pt x="351802" y="72181"/>
                    </a:lnTo>
                    <a:lnTo>
                      <a:pt x="250956" y="72181"/>
                    </a:lnTo>
                    <a:close/>
                    <a:moveTo>
                      <a:pt x="377664" y="25872"/>
                    </a:moveTo>
                    <a:lnTo>
                      <a:pt x="478501" y="25872"/>
                    </a:lnTo>
                    <a:lnTo>
                      <a:pt x="478501" y="72181"/>
                    </a:lnTo>
                    <a:lnTo>
                      <a:pt x="377664" y="72181"/>
                    </a:lnTo>
                    <a:close/>
                    <a:moveTo>
                      <a:pt x="38964" y="25872"/>
                    </a:moveTo>
                    <a:lnTo>
                      <a:pt x="98385" y="25872"/>
                    </a:lnTo>
                    <a:lnTo>
                      <a:pt x="98385" y="72181"/>
                    </a:lnTo>
                    <a:lnTo>
                      <a:pt x="26043" y="72181"/>
                    </a:lnTo>
                    <a:lnTo>
                      <a:pt x="26043" y="38823"/>
                    </a:lnTo>
                    <a:cubicBezTo>
                      <a:pt x="26037" y="31684"/>
                      <a:pt x="31815" y="25889"/>
                      <a:pt x="38954" y="25872"/>
                    </a:cubicBezTo>
                    <a:close/>
                    <a:moveTo>
                      <a:pt x="26033" y="98033"/>
                    </a:moveTo>
                    <a:lnTo>
                      <a:pt x="582251" y="98033"/>
                    </a:lnTo>
                    <a:lnTo>
                      <a:pt x="582251" y="382849"/>
                    </a:lnTo>
                    <a:lnTo>
                      <a:pt x="26033" y="382849"/>
                    </a:lnTo>
                    <a:close/>
                    <a:moveTo>
                      <a:pt x="493813" y="469187"/>
                    </a:moveTo>
                    <a:lnTo>
                      <a:pt x="385371" y="469187"/>
                    </a:lnTo>
                    <a:lnTo>
                      <a:pt x="385371" y="408771"/>
                    </a:lnTo>
                    <a:lnTo>
                      <a:pt x="493813" y="408771"/>
                    </a:lnTo>
                    <a:close/>
                    <a:moveTo>
                      <a:pt x="223637" y="469187"/>
                    </a:moveTo>
                    <a:lnTo>
                      <a:pt x="115184" y="469187"/>
                    </a:lnTo>
                    <a:lnTo>
                      <a:pt x="115184" y="408771"/>
                    </a:lnTo>
                    <a:lnTo>
                      <a:pt x="223637" y="408771"/>
                    </a:lnTo>
                    <a:close/>
                    <a:moveTo>
                      <a:pt x="358715" y="469187"/>
                    </a:moveTo>
                    <a:lnTo>
                      <a:pt x="250282" y="469187"/>
                    </a:lnTo>
                    <a:lnTo>
                      <a:pt x="250282" y="408771"/>
                    </a:lnTo>
                    <a:lnTo>
                      <a:pt x="358715" y="408771"/>
                    </a:lnTo>
                    <a:close/>
                    <a:moveTo>
                      <a:pt x="26033" y="456256"/>
                    </a:moveTo>
                    <a:lnTo>
                      <a:pt x="26033" y="408771"/>
                    </a:lnTo>
                    <a:lnTo>
                      <a:pt x="88538" y="408771"/>
                    </a:lnTo>
                    <a:lnTo>
                      <a:pt x="88538" y="469237"/>
                    </a:lnTo>
                    <a:lnTo>
                      <a:pt x="38954" y="469237"/>
                    </a:lnTo>
                    <a:cubicBezTo>
                      <a:pt x="31807" y="469226"/>
                      <a:pt x="26022" y="463423"/>
                      <a:pt x="26033" y="456276"/>
                    </a:cubicBezTo>
                    <a:cubicBezTo>
                      <a:pt x="26033" y="456269"/>
                      <a:pt x="26033" y="456262"/>
                      <a:pt x="26033" y="456256"/>
                    </a:cubicBezTo>
                    <a:close/>
                    <a:moveTo>
                      <a:pt x="569310" y="469187"/>
                    </a:moveTo>
                    <a:lnTo>
                      <a:pt x="520459" y="469187"/>
                    </a:lnTo>
                    <a:lnTo>
                      <a:pt x="520459" y="408771"/>
                    </a:lnTo>
                    <a:lnTo>
                      <a:pt x="582251" y="408771"/>
                    </a:lnTo>
                    <a:lnTo>
                      <a:pt x="582251" y="456306"/>
                    </a:lnTo>
                    <a:cubicBezTo>
                      <a:pt x="582218" y="463426"/>
                      <a:pt x="576440" y="469181"/>
                      <a:pt x="569320" y="469187"/>
                    </a:cubicBezTo>
                    <a:close/>
                  </a:path>
                </a:pathLst>
              </a:custGeom>
              <a:grpFill/>
              <a:ln w="100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7" name="任意多边形: 形状 86">
                <a:extLst>
                  <a:ext uri="{FF2B5EF4-FFF2-40B4-BE49-F238E27FC236}">
                    <a16:creationId xmlns:a16="http://schemas.microsoft.com/office/drawing/2014/main" id="{AA35AD04-BD91-4F35-AA9E-354175DE7D66}"/>
                  </a:ext>
                </a:extLst>
              </p:cNvPr>
              <p:cNvSpPr/>
              <p:nvPr/>
            </p:nvSpPr>
            <p:spPr>
              <a:xfrm>
                <a:off x="3132868" y="5294041"/>
                <a:ext cx="522932" cy="519953"/>
              </a:xfrm>
              <a:custGeom>
                <a:avLst/>
                <a:gdLst>
                  <a:gd name="connsiteX0" fmla="*/ 163645 w 522932"/>
                  <a:gd name="connsiteY0" fmla="*/ 493562 h 519953"/>
                  <a:gd name="connsiteX1" fmla="*/ 147591 w 522932"/>
                  <a:gd name="connsiteY1" fmla="*/ 484775 h 519953"/>
                  <a:gd name="connsiteX2" fmla="*/ 147569 w 522932"/>
                  <a:gd name="connsiteY2" fmla="*/ 484700 h 519953"/>
                  <a:gd name="connsiteX3" fmla="*/ 26427 w 522932"/>
                  <a:gd name="connsiteY3" fmla="*/ 62063 h 519953"/>
                  <a:gd name="connsiteX4" fmla="*/ 35299 w 522932"/>
                  <a:gd name="connsiteY4" fmla="*/ 46108 h 519953"/>
                  <a:gd name="connsiteX5" fmla="*/ 102497 w 522932"/>
                  <a:gd name="connsiteY5" fmla="*/ 24646 h 519953"/>
                  <a:gd name="connsiteX6" fmla="*/ 94579 w 522932"/>
                  <a:gd name="connsiteY6" fmla="*/ 0 h 519953"/>
                  <a:gd name="connsiteX7" fmla="*/ 27753 w 522932"/>
                  <a:gd name="connsiteY7" fmla="*/ 21351 h 519953"/>
                  <a:gd name="connsiteX8" fmla="*/ 1519 w 522932"/>
                  <a:gd name="connsiteY8" fmla="*/ 69237 h 519953"/>
                  <a:gd name="connsiteX9" fmla="*/ 122712 w 522932"/>
                  <a:gd name="connsiteY9" fmla="*/ 491834 h 519953"/>
                  <a:gd name="connsiteX10" fmla="*/ 170719 w 522932"/>
                  <a:gd name="connsiteY10" fmla="*/ 518439 h 519953"/>
                  <a:gd name="connsiteX11" fmla="*/ 522933 w 522932"/>
                  <a:gd name="connsiteY11" fmla="*/ 418477 h 519953"/>
                  <a:gd name="connsiteX12" fmla="*/ 515900 w 522932"/>
                  <a:gd name="connsiteY12" fmla="*/ 393590 h 519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2932" h="519953">
                    <a:moveTo>
                      <a:pt x="163645" y="493562"/>
                    </a:moveTo>
                    <a:cubicBezTo>
                      <a:pt x="156786" y="495569"/>
                      <a:pt x="149598" y="491635"/>
                      <a:pt x="147591" y="484775"/>
                    </a:cubicBezTo>
                    <a:cubicBezTo>
                      <a:pt x="147584" y="484750"/>
                      <a:pt x="147577" y="484725"/>
                      <a:pt x="147569" y="484700"/>
                    </a:cubicBezTo>
                    <a:lnTo>
                      <a:pt x="26427" y="62063"/>
                    </a:lnTo>
                    <a:cubicBezTo>
                      <a:pt x="24490" y="55210"/>
                      <a:pt x="28455" y="48079"/>
                      <a:pt x="35299" y="46108"/>
                    </a:cubicBezTo>
                    <a:lnTo>
                      <a:pt x="102497" y="24646"/>
                    </a:lnTo>
                    <a:lnTo>
                      <a:pt x="94579" y="0"/>
                    </a:lnTo>
                    <a:lnTo>
                      <a:pt x="27753" y="21351"/>
                    </a:lnTo>
                    <a:cubicBezTo>
                      <a:pt x="7518" y="27148"/>
                      <a:pt x="-4399" y="48640"/>
                      <a:pt x="1519" y="69237"/>
                    </a:cubicBezTo>
                    <a:lnTo>
                      <a:pt x="122712" y="491834"/>
                    </a:lnTo>
                    <a:cubicBezTo>
                      <a:pt x="128623" y="512436"/>
                      <a:pt x="150115" y="524348"/>
                      <a:pt x="170719" y="518439"/>
                    </a:cubicBezTo>
                    <a:lnTo>
                      <a:pt x="522933" y="418477"/>
                    </a:lnTo>
                    <a:lnTo>
                      <a:pt x="515900" y="393590"/>
                    </a:lnTo>
                    <a:close/>
                  </a:path>
                </a:pathLst>
              </a:custGeom>
              <a:grpFill/>
              <a:ln w="100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74" name="图形 54">
              <a:extLst>
                <a:ext uri="{FF2B5EF4-FFF2-40B4-BE49-F238E27FC236}">
                  <a16:creationId xmlns:a16="http://schemas.microsoft.com/office/drawing/2014/main" id="{D90B406E-CEFB-47ED-8AD1-E156F9ACFF9E}"/>
                </a:ext>
              </a:extLst>
            </p:cNvPr>
            <p:cNvGrpSpPr/>
            <p:nvPr/>
          </p:nvGrpSpPr>
          <p:grpSpPr>
            <a:xfrm>
              <a:off x="6485231" y="3595559"/>
              <a:ext cx="460133" cy="534869"/>
              <a:chOff x="4238926" y="5095975"/>
              <a:chExt cx="660280" cy="767525"/>
            </a:xfrm>
            <a:solidFill>
              <a:schemeClr val="bg1"/>
            </a:solidFill>
          </p:grpSpPr>
          <p:sp>
            <p:nvSpPr>
              <p:cNvPr id="83" name="任意多边形: 形状 82">
                <a:extLst>
                  <a:ext uri="{FF2B5EF4-FFF2-40B4-BE49-F238E27FC236}">
                    <a16:creationId xmlns:a16="http://schemas.microsoft.com/office/drawing/2014/main" id="{F1652C13-C61B-4B69-8054-ABB8AB79D661}"/>
                  </a:ext>
                </a:extLst>
              </p:cNvPr>
              <p:cNvSpPr/>
              <p:nvPr/>
            </p:nvSpPr>
            <p:spPr>
              <a:xfrm>
                <a:off x="4238926" y="5095975"/>
                <a:ext cx="533731" cy="692853"/>
              </a:xfrm>
              <a:custGeom>
                <a:avLst/>
                <a:gdLst>
                  <a:gd name="connsiteX0" fmla="*/ 28063 w 533731"/>
                  <a:gd name="connsiteY0" fmla="*/ 65811 h 692853"/>
                  <a:gd name="connsiteX1" fmla="*/ 165572 w 533731"/>
                  <a:gd name="connsiteY1" fmla="*/ 65811 h 692853"/>
                  <a:gd name="connsiteX2" fmla="*/ 165572 w 533731"/>
                  <a:gd name="connsiteY2" fmla="*/ 66062 h 692853"/>
                  <a:gd name="connsiteX3" fmla="*/ 202848 w 533731"/>
                  <a:gd name="connsiteY3" fmla="*/ 103388 h 692853"/>
                  <a:gd name="connsiteX4" fmla="*/ 331456 w 533731"/>
                  <a:gd name="connsiteY4" fmla="*/ 103388 h 692853"/>
                  <a:gd name="connsiteX5" fmla="*/ 368752 w 533731"/>
                  <a:gd name="connsiteY5" fmla="*/ 66102 h 692853"/>
                  <a:gd name="connsiteX6" fmla="*/ 368752 w 533731"/>
                  <a:gd name="connsiteY6" fmla="*/ 65831 h 692853"/>
                  <a:gd name="connsiteX7" fmla="*/ 505458 w 533731"/>
                  <a:gd name="connsiteY7" fmla="*/ 65660 h 692853"/>
                  <a:gd name="connsiteX8" fmla="*/ 505458 w 533731"/>
                  <a:gd name="connsiteY8" fmla="*/ 386175 h 692853"/>
                  <a:gd name="connsiteX9" fmla="*/ 533732 w 533731"/>
                  <a:gd name="connsiteY9" fmla="*/ 386175 h 692853"/>
                  <a:gd name="connsiteX10" fmla="*/ 533732 w 533731"/>
                  <a:gd name="connsiteY10" fmla="*/ 65660 h 692853"/>
                  <a:gd name="connsiteX11" fmla="*/ 505689 w 533731"/>
                  <a:gd name="connsiteY11" fmla="*/ 37537 h 692853"/>
                  <a:gd name="connsiteX12" fmla="*/ 368752 w 533731"/>
                  <a:gd name="connsiteY12" fmla="*/ 37537 h 692853"/>
                  <a:gd name="connsiteX13" fmla="*/ 368752 w 533731"/>
                  <a:gd name="connsiteY13" fmla="*/ 37286 h 692853"/>
                  <a:gd name="connsiteX14" fmla="*/ 331456 w 533731"/>
                  <a:gd name="connsiteY14" fmla="*/ 0 h 692853"/>
                  <a:gd name="connsiteX15" fmla="*/ 202848 w 533731"/>
                  <a:gd name="connsiteY15" fmla="*/ 0 h 692853"/>
                  <a:gd name="connsiteX16" fmla="*/ 165562 w 533731"/>
                  <a:gd name="connsiteY16" fmla="*/ 37286 h 692853"/>
                  <a:gd name="connsiteX17" fmla="*/ 165562 w 533731"/>
                  <a:gd name="connsiteY17" fmla="*/ 37537 h 692853"/>
                  <a:gd name="connsiteX18" fmla="*/ 28063 w 533731"/>
                  <a:gd name="connsiteY18" fmla="*/ 37537 h 692853"/>
                  <a:gd name="connsiteX19" fmla="*/ 0 w 533731"/>
                  <a:gd name="connsiteY19" fmla="*/ 65610 h 692853"/>
                  <a:gd name="connsiteX20" fmla="*/ 0 w 533731"/>
                  <a:gd name="connsiteY20" fmla="*/ 664791 h 692853"/>
                  <a:gd name="connsiteX21" fmla="*/ 28063 w 533731"/>
                  <a:gd name="connsiteY21" fmla="*/ 692854 h 692853"/>
                  <a:gd name="connsiteX22" fmla="*/ 292813 w 533731"/>
                  <a:gd name="connsiteY22" fmla="*/ 692854 h 692853"/>
                  <a:gd name="connsiteX23" fmla="*/ 292813 w 533731"/>
                  <a:gd name="connsiteY23" fmla="*/ 664590 h 692853"/>
                  <a:gd name="connsiteX24" fmla="*/ 28274 w 533731"/>
                  <a:gd name="connsiteY24" fmla="*/ 664801 h 692853"/>
                  <a:gd name="connsiteX25" fmla="*/ 193846 w 533731"/>
                  <a:gd name="connsiteY25" fmla="*/ 37286 h 692853"/>
                  <a:gd name="connsiteX26" fmla="*/ 202889 w 533731"/>
                  <a:gd name="connsiteY26" fmla="*/ 28243 h 692853"/>
                  <a:gd name="connsiteX27" fmla="*/ 331496 w 533731"/>
                  <a:gd name="connsiteY27" fmla="*/ 28243 h 692853"/>
                  <a:gd name="connsiteX28" fmla="*/ 340539 w 533731"/>
                  <a:gd name="connsiteY28" fmla="*/ 37286 h 692853"/>
                  <a:gd name="connsiteX29" fmla="*/ 340539 w 533731"/>
                  <a:gd name="connsiteY29" fmla="*/ 66062 h 692853"/>
                  <a:gd name="connsiteX30" fmla="*/ 331496 w 533731"/>
                  <a:gd name="connsiteY30" fmla="*/ 75105 h 692853"/>
                  <a:gd name="connsiteX31" fmla="*/ 202889 w 533731"/>
                  <a:gd name="connsiteY31" fmla="*/ 75105 h 692853"/>
                  <a:gd name="connsiteX32" fmla="*/ 193846 w 533731"/>
                  <a:gd name="connsiteY32" fmla="*/ 66062 h 692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33731" h="692853">
                    <a:moveTo>
                      <a:pt x="28063" y="65811"/>
                    </a:moveTo>
                    <a:lnTo>
                      <a:pt x="165572" y="65811"/>
                    </a:lnTo>
                    <a:lnTo>
                      <a:pt x="165572" y="66062"/>
                    </a:lnTo>
                    <a:cubicBezTo>
                      <a:pt x="165578" y="86655"/>
                      <a:pt x="182256" y="103355"/>
                      <a:pt x="202848" y="103388"/>
                    </a:cubicBezTo>
                    <a:lnTo>
                      <a:pt x="331456" y="103388"/>
                    </a:lnTo>
                    <a:cubicBezTo>
                      <a:pt x="352041" y="103366"/>
                      <a:pt x="368725" y="86687"/>
                      <a:pt x="368752" y="66102"/>
                    </a:cubicBezTo>
                    <a:lnTo>
                      <a:pt x="368752" y="65831"/>
                    </a:lnTo>
                    <a:lnTo>
                      <a:pt x="505458" y="65660"/>
                    </a:lnTo>
                    <a:lnTo>
                      <a:pt x="505458" y="386175"/>
                    </a:lnTo>
                    <a:lnTo>
                      <a:pt x="533732" y="386175"/>
                    </a:lnTo>
                    <a:lnTo>
                      <a:pt x="533732" y="65660"/>
                    </a:lnTo>
                    <a:cubicBezTo>
                      <a:pt x="533726" y="50162"/>
                      <a:pt x="521187" y="37587"/>
                      <a:pt x="505689" y="37537"/>
                    </a:cubicBezTo>
                    <a:lnTo>
                      <a:pt x="368752" y="37537"/>
                    </a:lnTo>
                    <a:lnTo>
                      <a:pt x="368752" y="37286"/>
                    </a:lnTo>
                    <a:cubicBezTo>
                      <a:pt x="368725" y="16701"/>
                      <a:pt x="352041" y="22"/>
                      <a:pt x="331456" y="0"/>
                    </a:cubicBezTo>
                    <a:lnTo>
                      <a:pt x="202848" y="0"/>
                    </a:lnTo>
                    <a:cubicBezTo>
                      <a:pt x="182267" y="28"/>
                      <a:pt x="165590" y="16705"/>
                      <a:pt x="165562" y="37286"/>
                    </a:cubicBezTo>
                    <a:lnTo>
                      <a:pt x="165562" y="37537"/>
                    </a:lnTo>
                    <a:lnTo>
                      <a:pt x="28063" y="37537"/>
                    </a:lnTo>
                    <a:cubicBezTo>
                      <a:pt x="12576" y="37576"/>
                      <a:pt x="33" y="50124"/>
                      <a:pt x="0" y="65610"/>
                    </a:cubicBezTo>
                    <a:lnTo>
                      <a:pt x="0" y="664791"/>
                    </a:lnTo>
                    <a:cubicBezTo>
                      <a:pt x="39" y="680273"/>
                      <a:pt x="12580" y="692815"/>
                      <a:pt x="28063" y="692854"/>
                    </a:cubicBezTo>
                    <a:lnTo>
                      <a:pt x="292813" y="692854"/>
                    </a:lnTo>
                    <a:lnTo>
                      <a:pt x="292813" y="664590"/>
                    </a:lnTo>
                    <a:lnTo>
                      <a:pt x="28274" y="664801"/>
                    </a:lnTo>
                    <a:close/>
                    <a:moveTo>
                      <a:pt x="193846" y="37286"/>
                    </a:moveTo>
                    <a:cubicBezTo>
                      <a:pt x="193900" y="32315"/>
                      <a:pt x="197917" y="28298"/>
                      <a:pt x="202889" y="28243"/>
                    </a:cubicBezTo>
                    <a:lnTo>
                      <a:pt x="331496" y="28243"/>
                    </a:lnTo>
                    <a:cubicBezTo>
                      <a:pt x="336468" y="28298"/>
                      <a:pt x="340485" y="32315"/>
                      <a:pt x="340539" y="37286"/>
                    </a:cubicBezTo>
                    <a:lnTo>
                      <a:pt x="340539" y="66062"/>
                    </a:lnTo>
                    <a:cubicBezTo>
                      <a:pt x="340485" y="71034"/>
                      <a:pt x="336468" y="75051"/>
                      <a:pt x="331496" y="75105"/>
                    </a:cubicBezTo>
                    <a:lnTo>
                      <a:pt x="202889" y="75105"/>
                    </a:lnTo>
                    <a:cubicBezTo>
                      <a:pt x="197917" y="75051"/>
                      <a:pt x="193900" y="71034"/>
                      <a:pt x="193846" y="66062"/>
                    </a:cubicBezTo>
                    <a:close/>
                  </a:path>
                </a:pathLst>
              </a:custGeom>
              <a:grpFill/>
              <a:ln w="100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4" name="任意多边形: 形状 83">
                <a:extLst>
                  <a:ext uri="{FF2B5EF4-FFF2-40B4-BE49-F238E27FC236}">
                    <a16:creationId xmlns:a16="http://schemas.microsoft.com/office/drawing/2014/main" id="{90710C47-F15A-485B-A32A-9E8621C1DCD8}"/>
                  </a:ext>
                </a:extLst>
              </p:cNvPr>
              <p:cNvSpPr/>
              <p:nvPr/>
            </p:nvSpPr>
            <p:spPr>
              <a:xfrm>
                <a:off x="4294660" y="5286776"/>
                <a:ext cx="604546" cy="576724"/>
              </a:xfrm>
              <a:custGeom>
                <a:avLst/>
                <a:gdLst>
                  <a:gd name="connsiteX0" fmla="*/ 376418 w 604546"/>
                  <a:gd name="connsiteY0" fmla="*/ 0 h 576724"/>
                  <a:gd name="connsiteX1" fmla="*/ 14137 w 604546"/>
                  <a:gd name="connsiteY1" fmla="*/ 0 h 576724"/>
                  <a:gd name="connsiteX2" fmla="*/ 0 w 604546"/>
                  <a:gd name="connsiteY2" fmla="*/ 14137 h 576724"/>
                  <a:gd name="connsiteX3" fmla="*/ 14137 w 604546"/>
                  <a:gd name="connsiteY3" fmla="*/ 28274 h 576724"/>
                  <a:gd name="connsiteX4" fmla="*/ 376418 w 604546"/>
                  <a:gd name="connsiteY4" fmla="*/ 28274 h 576724"/>
                  <a:gd name="connsiteX5" fmla="*/ 390555 w 604546"/>
                  <a:gd name="connsiteY5" fmla="*/ 14137 h 576724"/>
                  <a:gd name="connsiteX6" fmla="*/ 376418 w 604546"/>
                  <a:gd name="connsiteY6" fmla="*/ 0 h 576724"/>
                  <a:gd name="connsiteX7" fmla="*/ 390555 w 604546"/>
                  <a:gd name="connsiteY7" fmla="*/ 125593 h 576724"/>
                  <a:gd name="connsiteX8" fmla="*/ 376418 w 604546"/>
                  <a:gd name="connsiteY8" fmla="*/ 111527 h 576724"/>
                  <a:gd name="connsiteX9" fmla="*/ 14137 w 604546"/>
                  <a:gd name="connsiteY9" fmla="*/ 111527 h 576724"/>
                  <a:gd name="connsiteX10" fmla="*/ 0 w 604546"/>
                  <a:gd name="connsiteY10" fmla="*/ 125664 h 576724"/>
                  <a:gd name="connsiteX11" fmla="*/ 14137 w 604546"/>
                  <a:gd name="connsiteY11" fmla="*/ 139801 h 576724"/>
                  <a:gd name="connsiteX12" fmla="*/ 376418 w 604546"/>
                  <a:gd name="connsiteY12" fmla="*/ 139801 h 576724"/>
                  <a:gd name="connsiteX13" fmla="*/ 390556 w 604546"/>
                  <a:gd name="connsiteY13" fmla="*/ 125684 h 576724"/>
                  <a:gd name="connsiteX14" fmla="*/ 390555 w 604546"/>
                  <a:gd name="connsiteY14" fmla="*/ 125593 h 576724"/>
                  <a:gd name="connsiteX15" fmla="*/ 251207 w 604546"/>
                  <a:gd name="connsiteY15" fmla="*/ 237120 h 576724"/>
                  <a:gd name="connsiteX16" fmla="*/ 237090 w 604546"/>
                  <a:gd name="connsiteY16" fmla="*/ 222984 h 576724"/>
                  <a:gd name="connsiteX17" fmla="*/ 237070 w 604546"/>
                  <a:gd name="connsiteY17" fmla="*/ 222984 h 576724"/>
                  <a:gd name="connsiteX18" fmla="*/ 14137 w 604546"/>
                  <a:gd name="connsiteY18" fmla="*/ 222984 h 576724"/>
                  <a:gd name="connsiteX19" fmla="*/ 0 w 604546"/>
                  <a:gd name="connsiteY19" fmla="*/ 237120 h 576724"/>
                  <a:gd name="connsiteX20" fmla="*/ 14137 w 604546"/>
                  <a:gd name="connsiteY20" fmla="*/ 251257 h 576724"/>
                  <a:gd name="connsiteX21" fmla="*/ 237080 w 604546"/>
                  <a:gd name="connsiteY21" fmla="*/ 251257 h 576724"/>
                  <a:gd name="connsiteX22" fmla="*/ 251207 w 604546"/>
                  <a:gd name="connsiteY22" fmla="*/ 237130 h 576724"/>
                  <a:gd name="connsiteX23" fmla="*/ 251207 w 604546"/>
                  <a:gd name="connsiteY23" fmla="*/ 237120 h 576724"/>
                  <a:gd name="connsiteX24" fmla="*/ 14137 w 604546"/>
                  <a:gd name="connsiteY24" fmla="*/ 334440 h 576724"/>
                  <a:gd name="connsiteX25" fmla="*/ 0 w 604546"/>
                  <a:gd name="connsiteY25" fmla="*/ 348577 h 576724"/>
                  <a:gd name="connsiteX26" fmla="*/ 14137 w 604546"/>
                  <a:gd name="connsiteY26" fmla="*/ 362714 h 576724"/>
                  <a:gd name="connsiteX27" fmla="*/ 181930 w 604546"/>
                  <a:gd name="connsiteY27" fmla="*/ 362714 h 576724"/>
                  <a:gd name="connsiteX28" fmla="*/ 196066 w 604546"/>
                  <a:gd name="connsiteY28" fmla="*/ 348577 h 576724"/>
                  <a:gd name="connsiteX29" fmla="*/ 181930 w 604546"/>
                  <a:gd name="connsiteY29" fmla="*/ 334440 h 576724"/>
                  <a:gd name="connsiteX30" fmla="*/ 418216 w 604546"/>
                  <a:gd name="connsiteY30" fmla="*/ 204054 h 576724"/>
                  <a:gd name="connsiteX31" fmla="*/ 231926 w 604546"/>
                  <a:gd name="connsiteY31" fmla="*/ 390384 h 576724"/>
                  <a:gd name="connsiteX32" fmla="*/ 418216 w 604546"/>
                  <a:gd name="connsiteY32" fmla="*/ 576725 h 576724"/>
                  <a:gd name="connsiteX33" fmla="*/ 604546 w 604546"/>
                  <a:gd name="connsiteY33" fmla="*/ 390405 h 576724"/>
                  <a:gd name="connsiteX34" fmla="*/ 418216 w 604546"/>
                  <a:gd name="connsiteY34" fmla="*/ 204054 h 576724"/>
                  <a:gd name="connsiteX35" fmla="*/ 418216 w 604546"/>
                  <a:gd name="connsiteY35" fmla="*/ 548431 h 576724"/>
                  <a:gd name="connsiteX36" fmla="*/ 260169 w 604546"/>
                  <a:gd name="connsiteY36" fmla="*/ 390384 h 576724"/>
                  <a:gd name="connsiteX37" fmla="*/ 418216 w 604546"/>
                  <a:gd name="connsiteY37" fmla="*/ 232328 h 576724"/>
                  <a:gd name="connsiteX38" fmla="*/ 576283 w 604546"/>
                  <a:gd name="connsiteY38" fmla="*/ 390384 h 576724"/>
                  <a:gd name="connsiteX39" fmla="*/ 418216 w 604546"/>
                  <a:gd name="connsiteY39" fmla="*/ 548431 h 576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4546" h="576724">
                    <a:moveTo>
                      <a:pt x="376418" y="0"/>
                    </a:moveTo>
                    <a:lnTo>
                      <a:pt x="14137" y="0"/>
                    </a:lnTo>
                    <a:cubicBezTo>
                      <a:pt x="6329" y="0"/>
                      <a:pt x="0" y="6329"/>
                      <a:pt x="0" y="14137"/>
                    </a:cubicBezTo>
                    <a:cubicBezTo>
                      <a:pt x="0" y="21944"/>
                      <a:pt x="6329" y="28274"/>
                      <a:pt x="14137" y="28274"/>
                    </a:cubicBezTo>
                    <a:lnTo>
                      <a:pt x="376418" y="28274"/>
                    </a:lnTo>
                    <a:cubicBezTo>
                      <a:pt x="384226" y="28274"/>
                      <a:pt x="390555" y="21944"/>
                      <a:pt x="390555" y="14137"/>
                    </a:cubicBezTo>
                    <a:cubicBezTo>
                      <a:pt x="390555" y="6329"/>
                      <a:pt x="384226" y="0"/>
                      <a:pt x="376418" y="0"/>
                    </a:cubicBezTo>
                    <a:close/>
                    <a:moveTo>
                      <a:pt x="390555" y="125593"/>
                    </a:moveTo>
                    <a:cubicBezTo>
                      <a:pt x="390522" y="117811"/>
                      <a:pt x="384201" y="111521"/>
                      <a:pt x="376418" y="111527"/>
                    </a:cubicBezTo>
                    <a:lnTo>
                      <a:pt x="14137" y="111527"/>
                    </a:lnTo>
                    <a:cubicBezTo>
                      <a:pt x="6329" y="111527"/>
                      <a:pt x="0" y="117856"/>
                      <a:pt x="0" y="125664"/>
                    </a:cubicBezTo>
                    <a:cubicBezTo>
                      <a:pt x="0" y="133471"/>
                      <a:pt x="6329" y="139801"/>
                      <a:pt x="14137" y="139801"/>
                    </a:cubicBezTo>
                    <a:lnTo>
                      <a:pt x="376418" y="139801"/>
                    </a:lnTo>
                    <a:cubicBezTo>
                      <a:pt x="384220" y="139806"/>
                      <a:pt x="390550" y="133486"/>
                      <a:pt x="390556" y="125684"/>
                    </a:cubicBezTo>
                    <a:cubicBezTo>
                      <a:pt x="390556" y="125654"/>
                      <a:pt x="390555" y="125624"/>
                      <a:pt x="390555" y="125593"/>
                    </a:cubicBezTo>
                    <a:close/>
                    <a:moveTo>
                      <a:pt x="251207" y="237120"/>
                    </a:moveTo>
                    <a:cubicBezTo>
                      <a:pt x="251212" y="229318"/>
                      <a:pt x="244892" y="222989"/>
                      <a:pt x="237090" y="222984"/>
                    </a:cubicBezTo>
                    <a:cubicBezTo>
                      <a:pt x="237083" y="222984"/>
                      <a:pt x="237077" y="222984"/>
                      <a:pt x="237070" y="222984"/>
                    </a:cubicBezTo>
                    <a:lnTo>
                      <a:pt x="14137" y="222984"/>
                    </a:lnTo>
                    <a:cubicBezTo>
                      <a:pt x="6329" y="222984"/>
                      <a:pt x="0" y="229313"/>
                      <a:pt x="0" y="237120"/>
                    </a:cubicBezTo>
                    <a:cubicBezTo>
                      <a:pt x="0" y="244928"/>
                      <a:pt x="6329" y="251257"/>
                      <a:pt x="14137" y="251257"/>
                    </a:cubicBezTo>
                    <a:lnTo>
                      <a:pt x="237080" y="251257"/>
                    </a:lnTo>
                    <a:cubicBezTo>
                      <a:pt x="244882" y="251257"/>
                      <a:pt x="251207" y="244932"/>
                      <a:pt x="251207" y="237130"/>
                    </a:cubicBezTo>
                    <a:cubicBezTo>
                      <a:pt x="251207" y="237127"/>
                      <a:pt x="251207" y="237124"/>
                      <a:pt x="251207" y="237120"/>
                    </a:cubicBezTo>
                    <a:close/>
                    <a:moveTo>
                      <a:pt x="14137" y="334440"/>
                    </a:moveTo>
                    <a:cubicBezTo>
                      <a:pt x="6329" y="334440"/>
                      <a:pt x="0" y="340769"/>
                      <a:pt x="0" y="348577"/>
                    </a:cubicBezTo>
                    <a:cubicBezTo>
                      <a:pt x="0" y="356384"/>
                      <a:pt x="6329" y="362714"/>
                      <a:pt x="14137" y="362714"/>
                    </a:cubicBezTo>
                    <a:lnTo>
                      <a:pt x="181930" y="362714"/>
                    </a:lnTo>
                    <a:cubicBezTo>
                      <a:pt x="189737" y="362714"/>
                      <a:pt x="196066" y="356384"/>
                      <a:pt x="196066" y="348577"/>
                    </a:cubicBezTo>
                    <a:cubicBezTo>
                      <a:pt x="196066" y="340769"/>
                      <a:pt x="189737" y="334440"/>
                      <a:pt x="181930" y="334440"/>
                    </a:cubicBezTo>
                    <a:close/>
                    <a:moveTo>
                      <a:pt x="418216" y="204054"/>
                    </a:moveTo>
                    <a:cubicBezTo>
                      <a:pt x="315481" y="204054"/>
                      <a:pt x="231926" y="287639"/>
                      <a:pt x="231926" y="390384"/>
                    </a:cubicBezTo>
                    <a:cubicBezTo>
                      <a:pt x="231926" y="493130"/>
                      <a:pt x="315481" y="576725"/>
                      <a:pt x="418216" y="576725"/>
                    </a:cubicBezTo>
                    <a:cubicBezTo>
                      <a:pt x="520951" y="576725"/>
                      <a:pt x="604546" y="493140"/>
                      <a:pt x="604546" y="390405"/>
                    </a:cubicBezTo>
                    <a:cubicBezTo>
                      <a:pt x="604546" y="287669"/>
                      <a:pt x="520961" y="204054"/>
                      <a:pt x="418216" y="204054"/>
                    </a:cubicBezTo>
                    <a:close/>
                    <a:moveTo>
                      <a:pt x="418216" y="548431"/>
                    </a:moveTo>
                    <a:cubicBezTo>
                      <a:pt x="331064" y="548431"/>
                      <a:pt x="260169" y="477536"/>
                      <a:pt x="260169" y="390384"/>
                    </a:cubicBezTo>
                    <a:cubicBezTo>
                      <a:pt x="260169" y="303233"/>
                      <a:pt x="331064" y="232328"/>
                      <a:pt x="418216" y="232328"/>
                    </a:cubicBezTo>
                    <a:cubicBezTo>
                      <a:pt x="505368" y="232328"/>
                      <a:pt x="576283" y="303233"/>
                      <a:pt x="576283" y="390384"/>
                    </a:cubicBezTo>
                    <a:cubicBezTo>
                      <a:pt x="576283" y="477536"/>
                      <a:pt x="505378" y="548431"/>
                      <a:pt x="418216" y="548431"/>
                    </a:cubicBezTo>
                    <a:close/>
                  </a:path>
                </a:pathLst>
              </a:custGeom>
              <a:grpFill/>
              <a:ln w="100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5" name="任意多边形: 形状 84">
                <a:extLst>
                  <a:ext uri="{FF2B5EF4-FFF2-40B4-BE49-F238E27FC236}">
                    <a16:creationId xmlns:a16="http://schemas.microsoft.com/office/drawing/2014/main" id="{F1F6C3B1-A577-4CCA-AFAC-E7CA02937E59}"/>
                  </a:ext>
                </a:extLst>
              </p:cNvPr>
              <p:cNvSpPr/>
              <p:nvPr/>
            </p:nvSpPr>
            <p:spPr>
              <a:xfrm>
                <a:off x="4698739" y="5544574"/>
                <a:ext cx="125851" cy="230360"/>
              </a:xfrm>
              <a:custGeom>
                <a:avLst/>
                <a:gdLst>
                  <a:gd name="connsiteX0" fmla="*/ 28274 w 125851"/>
                  <a:gd name="connsiteY0" fmla="*/ 121233 h 230360"/>
                  <a:gd name="connsiteX1" fmla="*/ 28274 w 125851"/>
                  <a:gd name="connsiteY1" fmla="*/ 14137 h 230360"/>
                  <a:gd name="connsiteX2" fmla="*/ 14137 w 125851"/>
                  <a:gd name="connsiteY2" fmla="*/ 0 h 230360"/>
                  <a:gd name="connsiteX3" fmla="*/ 0 w 125851"/>
                  <a:gd name="connsiteY3" fmla="*/ 14137 h 230360"/>
                  <a:gd name="connsiteX4" fmla="*/ 0 w 125851"/>
                  <a:gd name="connsiteY4" fmla="*/ 125664 h 230360"/>
                  <a:gd name="connsiteX5" fmla="*/ 231 w 125851"/>
                  <a:gd name="connsiteY5" fmla="*/ 126829 h 230360"/>
                  <a:gd name="connsiteX6" fmla="*/ 4682 w 125851"/>
                  <a:gd name="connsiteY6" fmla="*/ 137972 h 230360"/>
                  <a:gd name="connsiteX7" fmla="*/ 102143 w 125851"/>
                  <a:gd name="connsiteY7" fmla="*/ 226661 h 230360"/>
                  <a:gd name="connsiteX8" fmla="*/ 122152 w 125851"/>
                  <a:gd name="connsiteY8" fmla="*/ 225742 h 230360"/>
                  <a:gd name="connsiteX9" fmla="*/ 121233 w 125851"/>
                  <a:gd name="connsiteY9" fmla="*/ 205732 h 230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5851" h="230360">
                    <a:moveTo>
                      <a:pt x="28274" y="121233"/>
                    </a:moveTo>
                    <a:lnTo>
                      <a:pt x="28274" y="14137"/>
                    </a:lnTo>
                    <a:cubicBezTo>
                      <a:pt x="28274" y="6329"/>
                      <a:pt x="21944" y="0"/>
                      <a:pt x="14137" y="0"/>
                    </a:cubicBezTo>
                    <a:cubicBezTo>
                      <a:pt x="6329" y="0"/>
                      <a:pt x="0" y="6329"/>
                      <a:pt x="0" y="14137"/>
                    </a:cubicBezTo>
                    <a:lnTo>
                      <a:pt x="0" y="125664"/>
                    </a:lnTo>
                    <a:cubicBezTo>
                      <a:pt x="0" y="126076"/>
                      <a:pt x="201" y="126427"/>
                      <a:pt x="231" y="126829"/>
                    </a:cubicBezTo>
                    <a:cubicBezTo>
                      <a:pt x="-43" y="131025"/>
                      <a:pt x="1592" y="135120"/>
                      <a:pt x="4682" y="137972"/>
                    </a:cubicBezTo>
                    <a:lnTo>
                      <a:pt x="102143" y="226661"/>
                    </a:lnTo>
                    <a:cubicBezTo>
                      <a:pt x="107922" y="231932"/>
                      <a:pt x="116881" y="231521"/>
                      <a:pt x="122152" y="225742"/>
                    </a:cubicBezTo>
                    <a:cubicBezTo>
                      <a:pt x="127424" y="219962"/>
                      <a:pt x="127012" y="211004"/>
                      <a:pt x="121233" y="205732"/>
                    </a:cubicBezTo>
                    <a:close/>
                  </a:path>
                </a:pathLst>
              </a:custGeom>
              <a:grpFill/>
              <a:ln w="100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75" name="图形 56">
              <a:extLst>
                <a:ext uri="{FF2B5EF4-FFF2-40B4-BE49-F238E27FC236}">
                  <a16:creationId xmlns:a16="http://schemas.microsoft.com/office/drawing/2014/main" id="{5952C3D2-40AD-462A-BB17-52A0DE12F85C}"/>
                </a:ext>
              </a:extLst>
            </p:cNvPr>
            <p:cNvGrpSpPr/>
            <p:nvPr/>
          </p:nvGrpSpPr>
          <p:grpSpPr>
            <a:xfrm>
              <a:off x="6454192" y="4863562"/>
              <a:ext cx="522211" cy="509306"/>
              <a:chOff x="5209953" y="5123294"/>
              <a:chExt cx="749361" cy="730842"/>
            </a:xfrm>
            <a:solidFill>
              <a:schemeClr val="bg1"/>
            </a:solidFill>
          </p:grpSpPr>
          <p:sp>
            <p:nvSpPr>
              <p:cNvPr id="79" name="任意多边形: 形状 78">
                <a:extLst>
                  <a:ext uri="{FF2B5EF4-FFF2-40B4-BE49-F238E27FC236}">
                    <a16:creationId xmlns:a16="http://schemas.microsoft.com/office/drawing/2014/main" id="{2314E0F5-7518-4240-A538-5C3CD3C6BCB2}"/>
                  </a:ext>
                </a:extLst>
              </p:cNvPr>
              <p:cNvSpPr/>
              <p:nvPr/>
            </p:nvSpPr>
            <p:spPr>
              <a:xfrm>
                <a:off x="5433871" y="5347222"/>
                <a:ext cx="282997" cy="283017"/>
              </a:xfrm>
              <a:custGeom>
                <a:avLst/>
                <a:gdLst>
                  <a:gd name="connsiteX0" fmla="*/ 141488 w 282997"/>
                  <a:gd name="connsiteY0" fmla="*/ 28826 h 283017"/>
                  <a:gd name="connsiteX1" fmla="*/ 200035 w 282997"/>
                  <a:gd name="connsiteY1" fmla="*/ 45204 h 283017"/>
                  <a:gd name="connsiteX2" fmla="*/ 208505 w 282997"/>
                  <a:gd name="connsiteY2" fmla="*/ 50911 h 283017"/>
                  <a:gd name="connsiteX3" fmla="*/ 225706 w 282997"/>
                  <a:gd name="connsiteY3" fmla="*/ 27801 h 283017"/>
                  <a:gd name="connsiteX4" fmla="*/ 215016 w 282997"/>
                  <a:gd name="connsiteY4" fmla="*/ 20577 h 283017"/>
                  <a:gd name="connsiteX5" fmla="*/ 141478 w 282997"/>
                  <a:gd name="connsiteY5" fmla="*/ 0 h 283017"/>
                  <a:gd name="connsiteX6" fmla="*/ 0 w 282997"/>
                  <a:gd name="connsiteY6" fmla="*/ 141509 h 283017"/>
                  <a:gd name="connsiteX7" fmla="*/ 141499 w 282997"/>
                  <a:gd name="connsiteY7" fmla="*/ 283017 h 283017"/>
                  <a:gd name="connsiteX8" fmla="*/ 282997 w 282997"/>
                  <a:gd name="connsiteY8" fmla="*/ 141509 h 283017"/>
                  <a:gd name="connsiteX9" fmla="*/ 274597 w 282997"/>
                  <a:gd name="connsiteY9" fmla="*/ 93381 h 283017"/>
                  <a:gd name="connsiteX10" fmla="*/ 270940 w 282997"/>
                  <a:gd name="connsiteY10" fmla="*/ 84288 h 283017"/>
                  <a:gd name="connsiteX11" fmla="*/ 244586 w 282997"/>
                  <a:gd name="connsiteY11" fmla="*/ 95973 h 283017"/>
                  <a:gd name="connsiteX12" fmla="*/ 247489 w 282997"/>
                  <a:gd name="connsiteY12" fmla="*/ 103188 h 283017"/>
                  <a:gd name="connsiteX13" fmla="*/ 179861 w 282997"/>
                  <a:gd name="connsiteY13" fmla="*/ 247498 h 283017"/>
                  <a:gd name="connsiteX14" fmla="*/ 35550 w 282997"/>
                  <a:gd name="connsiteY14" fmla="*/ 179870 h 283017"/>
                  <a:gd name="connsiteX15" fmla="*/ 103179 w 282997"/>
                  <a:gd name="connsiteY15" fmla="*/ 35559 h 283017"/>
                  <a:gd name="connsiteX16" fmla="*/ 141499 w 282997"/>
                  <a:gd name="connsiteY16" fmla="*/ 28836 h 283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2997" h="283017">
                    <a:moveTo>
                      <a:pt x="141488" y="28826"/>
                    </a:moveTo>
                    <a:cubicBezTo>
                      <a:pt x="162138" y="28803"/>
                      <a:pt x="182395" y="34470"/>
                      <a:pt x="200035" y="45204"/>
                    </a:cubicBezTo>
                    <a:cubicBezTo>
                      <a:pt x="202949" y="46979"/>
                      <a:pt x="205772" y="48881"/>
                      <a:pt x="208505" y="50911"/>
                    </a:cubicBezTo>
                    <a:lnTo>
                      <a:pt x="225706" y="27801"/>
                    </a:lnTo>
                    <a:cubicBezTo>
                      <a:pt x="222270" y="25236"/>
                      <a:pt x="218707" y="22828"/>
                      <a:pt x="215016" y="20577"/>
                    </a:cubicBezTo>
                    <a:cubicBezTo>
                      <a:pt x="192857" y="7097"/>
                      <a:pt x="167415" y="-22"/>
                      <a:pt x="141478" y="0"/>
                    </a:cubicBezTo>
                    <a:cubicBezTo>
                      <a:pt x="63460" y="-10"/>
                      <a:pt x="0" y="63470"/>
                      <a:pt x="0" y="141509"/>
                    </a:cubicBezTo>
                    <a:cubicBezTo>
                      <a:pt x="0" y="219547"/>
                      <a:pt x="63470" y="283017"/>
                      <a:pt x="141499" y="283017"/>
                    </a:cubicBezTo>
                    <a:cubicBezTo>
                      <a:pt x="219527" y="283017"/>
                      <a:pt x="282997" y="219517"/>
                      <a:pt x="282997" y="141509"/>
                    </a:cubicBezTo>
                    <a:cubicBezTo>
                      <a:pt x="283019" y="125100"/>
                      <a:pt x="280177" y="108813"/>
                      <a:pt x="274597" y="93381"/>
                    </a:cubicBezTo>
                    <a:cubicBezTo>
                      <a:pt x="273485" y="90300"/>
                      <a:pt x="272266" y="87269"/>
                      <a:pt x="270940" y="84288"/>
                    </a:cubicBezTo>
                    <a:lnTo>
                      <a:pt x="244586" y="95973"/>
                    </a:lnTo>
                    <a:cubicBezTo>
                      <a:pt x="245630" y="98331"/>
                      <a:pt x="246598" y="100736"/>
                      <a:pt x="247489" y="103188"/>
                    </a:cubicBezTo>
                    <a:cubicBezTo>
                      <a:pt x="268665" y="161713"/>
                      <a:pt x="238386" y="226323"/>
                      <a:pt x="179861" y="247498"/>
                    </a:cubicBezTo>
                    <a:cubicBezTo>
                      <a:pt x="121336" y="268673"/>
                      <a:pt x="56725" y="238395"/>
                      <a:pt x="35550" y="179870"/>
                    </a:cubicBezTo>
                    <a:cubicBezTo>
                      <a:pt x="14375" y="121345"/>
                      <a:pt x="44653" y="56734"/>
                      <a:pt x="103179" y="35559"/>
                    </a:cubicBezTo>
                    <a:cubicBezTo>
                      <a:pt x="115466" y="31114"/>
                      <a:pt x="128432" y="28839"/>
                      <a:pt x="141499" y="28836"/>
                    </a:cubicBezTo>
                    <a:close/>
                  </a:path>
                </a:pathLst>
              </a:custGeom>
              <a:grpFill/>
              <a:ln w="100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0" name="任意多边形: 形状 79">
                <a:extLst>
                  <a:ext uri="{FF2B5EF4-FFF2-40B4-BE49-F238E27FC236}">
                    <a16:creationId xmlns:a16="http://schemas.microsoft.com/office/drawing/2014/main" id="{8C582181-E625-4A2C-A996-D122F48C2EEA}"/>
                  </a:ext>
                </a:extLst>
              </p:cNvPr>
              <p:cNvSpPr/>
              <p:nvPr/>
            </p:nvSpPr>
            <p:spPr>
              <a:xfrm>
                <a:off x="5326293" y="5239654"/>
                <a:ext cx="498133" cy="498143"/>
              </a:xfrm>
              <a:custGeom>
                <a:avLst/>
                <a:gdLst>
                  <a:gd name="connsiteX0" fmla="*/ 416337 w 498133"/>
                  <a:gd name="connsiteY0" fmla="*/ 64515 h 498143"/>
                  <a:gd name="connsiteX1" fmla="*/ 249067 w 498133"/>
                  <a:gd name="connsiteY1" fmla="*/ 0 h 498143"/>
                  <a:gd name="connsiteX2" fmla="*/ 0 w 498133"/>
                  <a:gd name="connsiteY2" fmla="*/ 249077 h 498143"/>
                  <a:gd name="connsiteX3" fmla="*/ 249067 w 498133"/>
                  <a:gd name="connsiteY3" fmla="*/ 498144 h 498143"/>
                  <a:gd name="connsiteX4" fmla="*/ 498134 w 498133"/>
                  <a:gd name="connsiteY4" fmla="*/ 249077 h 498143"/>
                  <a:gd name="connsiteX5" fmla="*/ 463098 w 498133"/>
                  <a:gd name="connsiteY5" fmla="*/ 121635 h 498143"/>
                  <a:gd name="connsiteX6" fmla="*/ 438351 w 498133"/>
                  <a:gd name="connsiteY6" fmla="*/ 136405 h 498143"/>
                  <a:gd name="connsiteX7" fmla="*/ 469287 w 498133"/>
                  <a:gd name="connsiteY7" fmla="*/ 249077 h 498143"/>
                  <a:gd name="connsiteX8" fmla="*/ 249047 w 498133"/>
                  <a:gd name="connsiteY8" fmla="*/ 469317 h 498143"/>
                  <a:gd name="connsiteX9" fmla="*/ 28826 w 498133"/>
                  <a:gd name="connsiteY9" fmla="*/ 249077 h 498143"/>
                  <a:gd name="connsiteX10" fmla="*/ 249067 w 498133"/>
                  <a:gd name="connsiteY10" fmla="*/ 28836 h 498143"/>
                  <a:gd name="connsiteX11" fmla="*/ 396945 w 498133"/>
                  <a:gd name="connsiteY11" fmla="*/ 85866 h 498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8133" h="498143">
                    <a:moveTo>
                      <a:pt x="416337" y="64515"/>
                    </a:moveTo>
                    <a:cubicBezTo>
                      <a:pt x="370547" y="22950"/>
                      <a:pt x="310908" y="-52"/>
                      <a:pt x="249067" y="0"/>
                    </a:cubicBezTo>
                    <a:cubicBezTo>
                      <a:pt x="111718" y="0"/>
                      <a:pt x="0" y="111728"/>
                      <a:pt x="0" y="249077"/>
                    </a:cubicBezTo>
                    <a:cubicBezTo>
                      <a:pt x="0" y="386426"/>
                      <a:pt x="111728" y="498144"/>
                      <a:pt x="249067" y="498144"/>
                    </a:cubicBezTo>
                    <a:cubicBezTo>
                      <a:pt x="386406" y="498144"/>
                      <a:pt x="498134" y="386406"/>
                      <a:pt x="498134" y="249077"/>
                    </a:cubicBezTo>
                    <a:cubicBezTo>
                      <a:pt x="498155" y="204215"/>
                      <a:pt x="486049" y="160181"/>
                      <a:pt x="463098" y="121635"/>
                    </a:cubicBezTo>
                    <a:lnTo>
                      <a:pt x="438351" y="136405"/>
                    </a:lnTo>
                    <a:cubicBezTo>
                      <a:pt x="458624" y="170490"/>
                      <a:pt x="469313" y="209418"/>
                      <a:pt x="469287" y="249077"/>
                    </a:cubicBezTo>
                    <a:cubicBezTo>
                      <a:pt x="469287" y="370511"/>
                      <a:pt x="370480" y="469317"/>
                      <a:pt x="249047" y="469317"/>
                    </a:cubicBezTo>
                    <a:cubicBezTo>
                      <a:pt x="127613" y="469317"/>
                      <a:pt x="28826" y="370501"/>
                      <a:pt x="28826" y="249077"/>
                    </a:cubicBezTo>
                    <a:cubicBezTo>
                      <a:pt x="28826" y="127653"/>
                      <a:pt x="127633" y="28836"/>
                      <a:pt x="249067" y="28836"/>
                    </a:cubicBezTo>
                    <a:cubicBezTo>
                      <a:pt x="303738" y="28789"/>
                      <a:pt x="356463" y="49123"/>
                      <a:pt x="396945" y="85866"/>
                    </a:cubicBezTo>
                    <a:close/>
                  </a:path>
                </a:pathLst>
              </a:custGeom>
              <a:grpFill/>
              <a:ln w="100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1" name="任意多边形: 形状 80">
                <a:extLst>
                  <a:ext uri="{FF2B5EF4-FFF2-40B4-BE49-F238E27FC236}">
                    <a16:creationId xmlns:a16="http://schemas.microsoft.com/office/drawing/2014/main" id="{7E2E07C9-5F6D-4B22-AF2C-3211DC7CC65C}"/>
                  </a:ext>
                </a:extLst>
              </p:cNvPr>
              <p:cNvSpPr/>
              <p:nvPr/>
            </p:nvSpPr>
            <p:spPr>
              <a:xfrm>
                <a:off x="5209953" y="5123294"/>
                <a:ext cx="730822" cy="730842"/>
              </a:xfrm>
              <a:custGeom>
                <a:avLst/>
                <a:gdLst>
                  <a:gd name="connsiteX0" fmla="*/ 695034 w 730822"/>
                  <a:gd name="connsiteY0" fmla="*/ 199653 h 730842"/>
                  <a:gd name="connsiteX1" fmla="*/ 670026 w 730822"/>
                  <a:gd name="connsiteY1" fmla="*/ 214031 h 730842"/>
                  <a:gd name="connsiteX2" fmla="*/ 692713 w 730822"/>
                  <a:gd name="connsiteY2" fmla="*/ 268378 h 730842"/>
                  <a:gd name="connsiteX3" fmla="*/ 702017 w 730822"/>
                  <a:gd name="connsiteY3" fmla="*/ 365427 h 730842"/>
                  <a:gd name="connsiteX4" fmla="*/ 365427 w 730822"/>
                  <a:gd name="connsiteY4" fmla="*/ 702017 h 730842"/>
                  <a:gd name="connsiteX5" fmla="*/ 28836 w 730822"/>
                  <a:gd name="connsiteY5" fmla="*/ 365427 h 730842"/>
                  <a:gd name="connsiteX6" fmla="*/ 365427 w 730822"/>
                  <a:gd name="connsiteY6" fmla="*/ 28836 h 730842"/>
                  <a:gd name="connsiteX7" fmla="*/ 572334 w 730822"/>
                  <a:gd name="connsiteY7" fmla="*/ 102565 h 730842"/>
                  <a:gd name="connsiteX8" fmla="*/ 590942 w 730822"/>
                  <a:gd name="connsiteY8" fmla="*/ 80530 h 730842"/>
                  <a:gd name="connsiteX9" fmla="*/ 365427 w 730822"/>
                  <a:gd name="connsiteY9" fmla="*/ 0 h 730842"/>
                  <a:gd name="connsiteX10" fmla="*/ 0 w 730822"/>
                  <a:gd name="connsiteY10" fmla="*/ 365416 h 730842"/>
                  <a:gd name="connsiteX11" fmla="*/ 365427 w 730822"/>
                  <a:gd name="connsiteY11" fmla="*/ 730843 h 730842"/>
                  <a:gd name="connsiteX12" fmla="*/ 730823 w 730822"/>
                  <a:gd name="connsiteY12" fmla="*/ 365437 h 730842"/>
                  <a:gd name="connsiteX13" fmla="*/ 720564 w 730822"/>
                  <a:gd name="connsiteY13" fmla="*/ 260943 h 730842"/>
                  <a:gd name="connsiteX14" fmla="*/ 695034 w 730822"/>
                  <a:gd name="connsiteY14" fmla="*/ 199653 h 73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30822" h="730842">
                    <a:moveTo>
                      <a:pt x="695034" y="199653"/>
                    </a:moveTo>
                    <a:lnTo>
                      <a:pt x="670026" y="214031"/>
                    </a:lnTo>
                    <a:cubicBezTo>
                      <a:pt x="679953" y="231066"/>
                      <a:pt x="687582" y="249341"/>
                      <a:pt x="692713" y="268378"/>
                    </a:cubicBezTo>
                    <a:cubicBezTo>
                      <a:pt x="700439" y="297415"/>
                      <a:pt x="702017" y="328171"/>
                      <a:pt x="702017" y="365427"/>
                    </a:cubicBezTo>
                    <a:cubicBezTo>
                      <a:pt x="702017" y="551023"/>
                      <a:pt x="551023" y="702017"/>
                      <a:pt x="365427" y="702017"/>
                    </a:cubicBezTo>
                    <a:cubicBezTo>
                      <a:pt x="179830" y="702017"/>
                      <a:pt x="28836" y="551023"/>
                      <a:pt x="28836" y="365427"/>
                    </a:cubicBezTo>
                    <a:cubicBezTo>
                      <a:pt x="28836" y="179830"/>
                      <a:pt x="179830" y="28836"/>
                      <a:pt x="365427" y="28836"/>
                    </a:cubicBezTo>
                    <a:cubicBezTo>
                      <a:pt x="447032" y="28836"/>
                      <a:pt x="512783" y="52267"/>
                      <a:pt x="572334" y="102565"/>
                    </a:cubicBezTo>
                    <a:lnTo>
                      <a:pt x="590942" y="80530"/>
                    </a:lnTo>
                    <a:cubicBezTo>
                      <a:pt x="525885" y="25591"/>
                      <a:pt x="454216" y="0"/>
                      <a:pt x="365427" y="0"/>
                    </a:cubicBezTo>
                    <a:cubicBezTo>
                      <a:pt x="163935" y="0"/>
                      <a:pt x="0" y="163925"/>
                      <a:pt x="0" y="365416"/>
                    </a:cubicBezTo>
                    <a:cubicBezTo>
                      <a:pt x="0" y="566908"/>
                      <a:pt x="163935" y="730843"/>
                      <a:pt x="365427" y="730843"/>
                    </a:cubicBezTo>
                    <a:cubicBezTo>
                      <a:pt x="566919" y="730843"/>
                      <a:pt x="730823" y="566919"/>
                      <a:pt x="730823" y="365437"/>
                    </a:cubicBezTo>
                    <a:cubicBezTo>
                      <a:pt x="730823" y="325920"/>
                      <a:pt x="729075" y="293045"/>
                      <a:pt x="720564" y="260943"/>
                    </a:cubicBezTo>
                    <a:cubicBezTo>
                      <a:pt x="714786" y="239479"/>
                      <a:pt x="706202" y="218872"/>
                      <a:pt x="695034" y="199653"/>
                    </a:cubicBezTo>
                    <a:close/>
                  </a:path>
                </a:pathLst>
              </a:custGeom>
              <a:grpFill/>
              <a:ln w="100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2" name="任意多边形: 形状 81">
                <a:extLst>
                  <a:ext uri="{FF2B5EF4-FFF2-40B4-BE49-F238E27FC236}">
                    <a16:creationId xmlns:a16="http://schemas.microsoft.com/office/drawing/2014/main" id="{4998E3F0-2FB0-4057-AE7D-772D1F0BA1AF}"/>
                  </a:ext>
                </a:extLst>
              </p:cNvPr>
              <p:cNvSpPr/>
              <p:nvPr/>
            </p:nvSpPr>
            <p:spPr>
              <a:xfrm>
                <a:off x="5546666" y="5172555"/>
                <a:ext cx="412648" cy="345003"/>
              </a:xfrm>
              <a:custGeom>
                <a:avLst/>
                <a:gdLst>
                  <a:gd name="connsiteX0" fmla="*/ 405654 w 412648"/>
                  <a:gd name="connsiteY0" fmla="*/ 57674 h 345003"/>
                  <a:gd name="connsiteX1" fmla="*/ 391939 w 412648"/>
                  <a:gd name="connsiteY1" fmla="*/ 53394 h 345003"/>
                  <a:gd name="connsiteX2" fmla="*/ 351016 w 412648"/>
                  <a:gd name="connsiteY2" fmla="*/ 67741 h 345003"/>
                  <a:gd name="connsiteX3" fmla="*/ 375261 w 412648"/>
                  <a:gd name="connsiteY3" fmla="*/ 28556 h 345003"/>
                  <a:gd name="connsiteX4" fmla="*/ 374758 w 412648"/>
                  <a:gd name="connsiteY4" fmla="*/ 15153 h 345003"/>
                  <a:gd name="connsiteX5" fmla="*/ 323355 w 412648"/>
                  <a:gd name="connsiteY5" fmla="*/ 7015 h 345003"/>
                  <a:gd name="connsiteX6" fmla="*/ 248301 w 412648"/>
                  <a:gd name="connsiteY6" fmla="*/ 61572 h 345003"/>
                  <a:gd name="connsiteX7" fmla="*/ 240162 w 412648"/>
                  <a:gd name="connsiteY7" fmla="*/ 112975 h 345003"/>
                  <a:gd name="connsiteX8" fmla="*/ 245990 w 412648"/>
                  <a:gd name="connsiteY8" fmla="*/ 121013 h 345003"/>
                  <a:gd name="connsiteX9" fmla="*/ 37756 w 412648"/>
                  <a:gd name="connsiteY9" fmla="*/ 288927 h 345003"/>
                  <a:gd name="connsiteX10" fmla="*/ 1450 w 412648"/>
                  <a:gd name="connsiteY10" fmla="*/ 307248 h 345003"/>
                  <a:gd name="connsiteX11" fmla="*/ 19771 w 412648"/>
                  <a:gd name="connsiteY11" fmla="*/ 343554 h 345003"/>
                  <a:gd name="connsiteX12" fmla="*/ 56077 w 412648"/>
                  <a:gd name="connsiteY12" fmla="*/ 325233 h 345003"/>
                  <a:gd name="connsiteX13" fmla="*/ 57519 w 412648"/>
                  <a:gd name="connsiteY13" fmla="*/ 316175 h 345003"/>
                  <a:gd name="connsiteX14" fmla="*/ 56947 w 412648"/>
                  <a:gd name="connsiteY14" fmla="*/ 310508 h 345003"/>
                  <a:gd name="connsiteX15" fmla="*/ 262980 w 412648"/>
                  <a:gd name="connsiteY15" fmla="*/ 144363 h 345003"/>
                  <a:gd name="connsiteX16" fmla="*/ 271018 w 412648"/>
                  <a:gd name="connsiteY16" fmla="*/ 155496 h 345003"/>
                  <a:gd name="connsiteX17" fmla="*/ 295032 w 412648"/>
                  <a:gd name="connsiteY17" fmla="*/ 170175 h 345003"/>
                  <a:gd name="connsiteX18" fmla="*/ 300899 w 412648"/>
                  <a:gd name="connsiteY18" fmla="*/ 170638 h 345003"/>
                  <a:gd name="connsiteX19" fmla="*/ 322411 w 412648"/>
                  <a:gd name="connsiteY19" fmla="*/ 163604 h 345003"/>
                  <a:gd name="connsiteX20" fmla="*/ 397476 w 412648"/>
                  <a:gd name="connsiteY20" fmla="*/ 109047 h 345003"/>
                  <a:gd name="connsiteX21" fmla="*/ 405654 w 412648"/>
                  <a:gd name="connsiteY21" fmla="*/ 57674 h 345003"/>
                  <a:gd name="connsiteX22" fmla="*/ 383389 w 412648"/>
                  <a:gd name="connsiteY22" fmla="*/ 89615 h 345003"/>
                  <a:gd name="connsiteX23" fmla="*/ 308324 w 412648"/>
                  <a:gd name="connsiteY23" fmla="*/ 144173 h 345003"/>
                  <a:gd name="connsiteX24" fmla="*/ 290510 w 412648"/>
                  <a:gd name="connsiteY24" fmla="*/ 141349 h 345003"/>
                  <a:gd name="connsiteX25" fmla="*/ 259614 w 412648"/>
                  <a:gd name="connsiteY25" fmla="*/ 98828 h 345003"/>
                  <a:gd name="connsiteX26" fmla="*/ 262428 w 412648"/>
                  <a:gd name="connsiteY26" fmla="*/ 81034 h 345003"/>
                  <a:gd name="connsiteX27" fmla="*/ 337482 w 412648"/>
                  <a:gd name="connsiteY27" fmla="*/ 26477 h 345003"/>
                  <a:gd name="connsiteX28" fmla="*/ 349298 w 412648"/>
                  <a:gd name="connsiteY28" fmla="*/ 24799 h 345003"/>
                  <a:gd name="connsiteX29" fmla="*/ 312675 w 412648"/>
                  <a:gd name="connsiteY29" fmla="*/ 84008 h 345003"/>
                  <a:gd name="connsiteX30" fmla="*/ 316681 w 412648"/>
                  <a:gd name="connsiteY30" fmla="*/ 100582 h 345003"/>
                  <a:gd name="connsiteX31" fmla="*/ 326892 w 412648"/>
                  <a:gd name="connsiteY31" fmla="*/ 101692 h 345003"/>
                  <a:gd name="connsiteX32" fmla="*/ 388574 w 412648"/>
                  <a:gd name="connsiteY32" fmla="*/ 80060 h 345003"/>
                  <a:gd name="connsiteX33" fmla="*/ 383389 w 412648"/>
                  <a:gd name="connsiteY33" fmla="*/ 89615 h 345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12648" h="345003">
                    <a:moveTo>
                      <a:pt x="405654" y="57674"/>
                    </a:moveTo>
                    <a:cubicBezTo>
                      <a:pt x="402525" y="53382"/>
                      <a:pt x="396955" y="51643"/>
                      <a:pt x="391939" y="53394"/>
                    </a:cubicBezTo>
                    <a:lnTo>
                      <a:pt x="351016" y="67741"/>
                    </a:lnTo>
                    <a:lnTo>
                      <a:pt x="375261" y="28556"/>
                    </a:lnTo>
                    <a:cubicBezTo>
                      <a:pt x="377823" y="24399"/>
                      <a:pt x="377625" y="19107"/>
                      <a:pt x="374758" y="15153"/>
                    </a:cubicBezTo>
                    <a:cubicBezTo>
                      <a:pt x="362797" y="-1266"/>
                      <a:pt x="339803" y="-4907"/>
                      <a:pt x="323355" y="7015"/>
                    </a:cubicBezTo>
                    <a:lnTo>
                      <a:pt x="248301" y="61572"/>
                    </a:lnTo>
                    <a:cubicBezTo>
                      <a:pt x="231886" y="73536"/>
                      <a:pt x="228247" y="96526"/>
                      <a:pt x="240162" y="112975"/>
                    </a:cubicBezTo>
                    <a:lnTo>
                      <a:pt x="245990" y="121013"/>
                    </a:lnTo>
                    <a:lnTo>
                      <a:pt x="37756" y="288927"/>
                    </a:lnTo>
                    <a:cubicBezTo>
                      <a:pt x="22671" y="283960"/>
                      <a:pt x="6416" y="292163"/>
                      <a:pt x="1450" y="307248"/>
                    </a:cubicBezTo>
                    <a:cubicBezTo>
                      <a:pt x="-3516" y="322333"/>
                      <a:pt x="4686" y="338587"/>
                      <a:pt x="19771" y="343554"/>
                    </a:cubicBezTo>
                    <a:cubicBezTo>
                      <a:pt x="34856" y="348520"/>
                      <a:pt x="51111" y="340317"/>
                      <a:pt x="56077" y="325233"/>
                    </a:cubicBezTo>
                    <a:cubicBezTo>
                      <a:pt x="57039" y="322310"/>
                      <a:pt x="57526" y="319252"/>
                      <a:pt x="57519" y="316175"/>
                    </a:cubicBezTo>
                    <a:cubicBezTo>
                      <a:pt x="57515" y="314272"/>
                      <a:pt x="57324" y="312374"/>
                      <a:pt x="56947" y="310508"/>
                    </a:cubicBezTo>
                    <a:lnTo>
                      <a:pt x="262980" y="144363"/>
                    </a:lnTo>
                    <a:lnTo>
                      <a:pt x="271018" y="155496"/>
                    </a:lnTo>
                    <a:cubicBezTo>
                      <a:pt x="276737" y="163404"/>
                      <a:pt x="285386" y="168691"/>
                      <a:pt x="295032" y="170175"/>
                    </a:cubicBezTo>
                    <a:cubicBezTo>
                      <a:pt x="296972" y="170483"/>
                      <a:pt x="298934" y="170638"/>
                      <a:pt x="300899" y="170638"/>
                    </a:cubicBezTo>
                    <a:cubicBezTo>
                      <a:pt x="308635" y="170638"/>
                      <a:pt x="316170" y="168174"/>
                      <a:pt x="322411" y="163604"/>
                    </a:cubicBezTo>
                    <a:lnTo>
                      <a:pt x="397476" y="109047"/>
                    </a:lnTo>
                    <a:cubicBezTo>
                      <a:pt x="413900" y="97106"/>
                      <a:pt x="417558" y="74124"/>
                      <a:pt x="405654" y="57674"/>
                    </a:cubicBezTo>
                    <a:close/>
                    <a:moveTo>
                      <a:pt x="383389" y="89615"/>
                    </a:moveTo>
                    <a:lnTo>
                      <a:pt x="308324" y="144173"/>
                    </a:lnTo>
                    <a:cubicBezTo>
                      <a:pt x="302618" y="148279"/>
                      <a:pt x="294667" y="147019"/>
                      <a:pt x="290510" y="141349"/>
                    </a:cubicBezTo>
                    <a:lnTo>
                      <a:pt x="259614" y="98828"/>
                    </a:lnTo>
                    <a:cubicBezTo>
                      <a:pt x="255490" y="93135"/>
                      <a:pt x="256748" y="85178"/>
                      <a:pt x="262428" y="81034"/>
                    </a:cubicBezTo>
                    <a:lnTo>
                      <a:pt x="337482" y="26477"/>
                    </a:lnTo>
                    <a:cubicBezTo>
                      <a:pt x="340900" y="23995"/>
                      <a:pt x="345325" y="23366"/>
                      <a:pt x="349298" y="24799"/>
                    </a:cubicBezTo>
                    <a:lnTo>
                      <a:pt x="312675" y="84008"/>
                    </a:lnTo>
                    <a:cubicBezTo>
                      <a:pt x="309204" y="89691"/>
                      <a:pt x="310998" y="97112"/>
                      <a:pt x="316681" y="100582"/>
                    </a:cubicBezTo>
                    <a:cubicBezTo>
                      <a:pt x="319749" y="102456"/>
                      <a:pt x="323493" y="102863"/>
                      <a:pt x="326892" y="101692"/>
                    </a:cubicBezTo>
                    <a:lnTo>
                      <a:pt x="388574" y="80060"/>
                    </a:lnTo>
                    <a:cubicBezTo>
                      <a:pt x="388359" y="83859"/>
                      <a:pt x="386458" y="87364"/>
                      <a:pt x="383389" y="89615"/>
                    </a:cubicBezTo>
                    <a:close/>
                  </a:path>
                </a:pathLst>
              </a:custGeom>
              <a:grpFill/>
              <a:ln w="100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76" name="图形 58">
              <a:extLst>
                <a:ext uri="{FF2B5EF4-FFF2-40B4-BE49-F238E27FC236}">
                  <a16:creationId xmlns:a16="http://schemas.microsoft.com/office/drawing/2014/main" id="{518537ED-31DA-48D1-9B69-76887EFE8BE1}"/>
                </a:ext>
              </a:extLst>
            </p:cNvPr>
            <p:cNvGrpSpPr/>
            <p:nvPr/>
          </p:nvGrpSpPr>
          <p:grpSpPr>
            <a:xfrm>
              <a:off x="5249632" y="4892308"/>
              <a:ext cx="454138" cy="451814"/>
              <a:chOff x="6278019" y="5183287"/>
              <a:chExt cx="651678" cy="648343"/>
            </a:xfrm>
            <a:solidFill>
              <a:schemeClr val="bg1"/>
            </a:solidFill>
          </p:grpSpPr>
          <p:sp>
            <p:nvSpPr>
              <p:cNvPr id="77" name="任意多边形: 形状 76">
                <a:extLst>
                  <a:ext uri="{FF2B5EF4-FFF2-40B4-BE49-F238E27FC236}">
                    <a16:creationId xmlns:a16="http://schemas.microsoft.com/office/drawing/2014/main" id="{CF7D8314-ADC1-46DB-B082-E95167BBA87E}"/>
                  </a:ext>
                </a:extLst>
              </p:cNvPr>
              <p:cNvSpPr/>
              <p:nvPr/>
            </p:nvSpPr>
            <p:spPr>
              <a:xfrm>
                <a:off x="6278019" y="5183287"/>
                <a:ext cx="651678" cy="648343"/>
              </a:xfrm>
              <a:custGeom>
                <a:avLst/>
                <a:gdLst>
                  <a:gd name="connsiteX0" fmla="*/ 609178 w 651678"/>
                  <a:gd name="connsiteY0" fmla="*/ 0 h 648343"/>
                  <a:gd name="connsiteX1" fmla="*/ 42501 w 651678"/>
                  <a:gd name="connsiteY1" fmla="*/ 0 h 648343"/>
                  <a:gd name="connsiteX2" fmla="*/ 0 w 651678"/>
                  <a:gd name="connsiteY2" fmla="*/ 42501 h 648343"/>
                  <a:gd name="connsiteX3" fmla="*/ 0 w 651678"/>
                  <a:gd name="connsiteY3" fmla="*/ 467509 h 648343"/>
                  <a:gd name="connsiteX4" fmla="*/ 42501 w 651678"/>
                  <a:gd name="connsiteY4" fmla="*/ 510010 h 648343"/>
                  <a:gd name="connsiteX5" fmla="*/ 609178 w 651678"/>
                  <a:gd name="connsiteY5" fmla="*/ 510010 h 648343"/>
                  <a:gd name="connsiteX6" fmla="*/ 651679 w 651678"/>
                  <a:gd name="connsiteY6" fmla="*/ 467509 h 648343"/>
                  <a:gd name="connsiteX7" fmla="*/ 651679 w 651678"/>
                  <a:gd name="connsiteY7" fmla="*/ 42501 h 648343"/>
                  <a:gd name="connsiteX8" fmla="*/ 609178 w 651678"/>
                  <a:gd name="connsiteY8" fmla="*/ 0 h 648343"/>
                  <a:gd name="connsiteX9" fmla="*/ 623345 w 651678"/>
                  <a:gd name="connsiteY9" fmla="*/ 467539 h 648343"/>
                  <a:gd name="connsiteX10" fmla="*/ 609178 w 651678"/>
                  <a:gd name="connsiteY10" fmla="*/ 481706 h 648343"/>
                  <a:gd name="connsiteX11" fmla="*/ 42501 w 651678"/>
                  <a:gd name="connsiteY11" fmla="*/ 481706 h 648343"/>
                  <a:gd name="connsiteX12" fmla="*/ 28334 w 651678"/>
                  <a:gd name="connsiteY12" fmla="*/ 467539 h 648343"/>
                  <a:gd name="connsiteX13" fmla="*/ 28334 w 651678"/>
                  <a:gd name="connsiteY13" fmla="*/ 42531 h 648343"/>
                  <a:gd name="connsiteX14" fmla="*/ 42501 w 651678"/>
                  <a:gd name="connsiteY14" fmla="*/ 28364 h 648343"/>
                  <a:gd name="connsiteX15" fmla="*/ 609178 w 651678"/>
                  <a:gd name="connsiteY15" fmla="*/ 28364 h 648343"/>
                  <a:gd name="connsiteX16" fmla="*/ 623345 w 651678"/>
                  <a:gd name="connsiteY16" fmla="*/ 42531 h 648343"/>
                  <a:gd name="connsiteX17" fmla="*/ 185456 w 651678"/>
                  <a:gd name="connsiteY17" fmla="*/ 524167 h 648343"/>
                  <a:gd name="connsiteX18" fmla="*/ 185456 w 651678"/>
                  <a:gd name="connsiteY18" fmla="*/ 543066 h 648343"/>
                  <a:gd name="connsiteX19" fmla="*/ 222582 w 651678"/>
                  <a:gd name="connsiteY19" fmla="*/ 587355 h 648343"/>
                  <a:gd name="connsiteX20" fmla="*/ 429057 w 651678"/>
                  <a:gd name="connsiteY20" fmla="*/ 587355 h 648343"/>
                  <a:gd name="connsiteX21" fmla="*/ 466162 w 651678"/>
                  <a:gd name="connsiteY21" fmla="*/ 543066 h 648343"/>
                  <a:gd name="connsiteX22" fmla="*/ 466162 w 651678"/>
                  <a:gd name="connsiteY22" fmla="*/ 524167 h 648343"/>
                  <a:gd name="connsiteX23" fmla="*/ 437829 w 651678"/>
                  <a:gd name="connsiteY23" fmla="*/ 524167 h 648343"/>
                  <a:gd name="connsiteX24" fmla="*/ 437829 w 651678"/>
                  <a:gd name="connsiteY24" fmla="*/ 543066 h 648343"/>
                  <a:gd name="connsiteX25" fmla="*/ 429057 w 651678"/>
                  <a:gd name="connsiteY25" fmla="*/ 559021 h 648343"/>
                  <a:gd name="connsiteX26" fmla="*/ 222572 w 651678"/>
                  <a:gd name="connsiteY26" fmla="*/ 559021 h 648343"/>
                  <a:gd name="connsiteX27" fmla="*/ 213790 w 651678"/>
                  <a:gd name="connsiteY27" fmla="*/ 543066 h 648343"/>
                  <a:gd name="connsiteX28" fmla="*/ 213790 w 651678"/>
                  <a:gd name="connsiteY28" fmla="*/ 524167 h 648343"/>
                  <a:gd name="connsiteX29" fmla="*/ 557474 w 651678"/>
                  <a:gd name="connsiteY29" fmla="*/ 620009 h 648343"/>
                  <a:gd name="connsiteX30" fmla="*/ 94175 w 651678"/>
                  <a:gd name="connsiteY30" fmla="*/ 620009 h 648343"/>
                  <a:gd name="connsiteX31" fmla="*/ 80008 w 651678"/>
                  <a:gd name="connsiteY31" fmla="*/ 634176 h 648343"/>
                  <a:gd name="connsiteX32" fmla="*/ 94175 w 651678"/>
                  <a:gd name="connsiteY32" fmla="*/ 648343 h 648343"/>
                  <a:gd name="connsiteX33" fmla="*/ 557474 w 651678"/>
                  <a:gd name="connsiteY33" fmla="*/ 648343 h 648343"/>
                  <a:gd name="connsiteX34" fmla="*/ 571641 w 651678"/>
                  <a:gd name="connsiteY34" fmla="*/ 634176 h 648343"/>
                  <a:gd name="connsiteX35" fmla="*/ 557474 w 651678"/>
                  <a:gd name="connsiteY35" fmla="*/ 620009 h 648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51678" h="648343">
                    <a:moveTo>
                      <a:pt x="609178" y="0"/>
                    </a:moveTo>
                    <a:lnTo>
                      <a:pt x="42501" y="0"/>
                    </a:lnTo>
                    <a:cubicBezTo>
                      <a:pt x="19040" y="28"/>
                      <a:pt x="28" y="19040"/>
                      <a:pt x="0" y="42501"/>
                    </a:cubicBezTo>
                    <a:lnTo>
                      <a:pt x="0" y="467509"/>
                    </a:lnTo>
                    <a:cubicBezTo>
                      <a:pt x="28" y="490970"/>
                      <a:pt x="19040" y="509982"/>
                      <a:pt x="42501" y="510010"/>
                    </a:cubicBezTo>
                    <a:lnTo>
                      <a:pt x="609178" y="510010"/>
                    </a:lnTo>
                    <a:cubicBezTo>
                      <a:pt x="632639" y="509982"/>
                      <a:pt x="651651" y="490970"/>
                      <a:pt x="651679" y="467509"/>
                    </a:cubicBezTo>
                    <a:lnTo>
                      <a:pt x="651679" y="42501"/>
                    </a:lnTo>
                    <a:cubicBezTo>
                      <a:pt x="651651" y="19040"/>
                      <a:pt x="632639" y="28"/>
                      <a:pt x="609178" y="0"/>
                    </a:cubicBezTo>
                    <a:close/>
                    <a:moveTo>
                      <a:pt x="623345" y="467539"/>
                    </a:moveTo>
                    <a:cubicBezTo>
                      <a:pt x="623340" y="475361"/>
                      <a:pt x="617000" y="481700"/>
                      <a:pt x="609178" y="481706"/>
                    </a:cubicBezTo>
                    <a:lnTo>
                      <a:pt x="42501" y="481706"/>
                    </a:lnTo>
                    <a:cubicBezTo>
                      <a:pt x="34679" y="481700"/>
                      <a:pt x="28339" y="475361"/>
                      <a:pt x="28334" y="467539"/>
                    </a:cubicBezTo>
                    <a:lnTo>
                      <a:pt x="28334" y="42531"/>
                    </a:lnTo>
                    <a:cubicBezTo>
                      <a:pt x="28339" y="34709"/>
                      <a:pt x="34679" y="28370"/>
                      <a:pt x="42501" y="28364"/>
                    </a:cubicBezTo>
                    <a:lnTo>
                      <a:pt x="609178" y="28364"/>
                    </a:lnTo>
                    <a:cubicBezTo>
                      <a:pt x="617000" y="28370"/>
                      <a:pt x="623340" y="34709"/>
                      <a:pt x="623345" y="42531"/>
                    </a:cubicBezTo>
                    <a:close/>
                    <a:moveTo>
                      <a:pt x="185456" y="524167"/>
                    </a:moveTo>
                    <a:lnTo>
                      <a:pt x="185456" y="543066"/>
                    </a:lnTo>
                    <a:cubicBezTo>
                      <a:pt x="185456" y="567903"/>
                      <a:pt x="201773" y="587355"/>
                      <a:pt x="222582" y="587355"/>
                    </a:cubicBezTo>
                    <a:lnTo>
                      <a:pt x="429057" y="587355"/>
                    </a:lnTo>
                    <a:cubicBezTo>
                      <a:pt x="449865" y="587355"/>
                      <a:pt x="466162" y="567903"/>
                      <a:pt x="466162" y="543066"/>
                    </a:cubicBezTo>
                    <a:lnTo>
                      <a:pt x="466162" y="524167"/>
                    </a:lnTo>
                    <a:lnTo>
                      <a:pt x="437829" y="524167"/>
                    </a:lnTo>
                    <a:lnTo>
                      <a:pt x="437829" y="543066"/>
                    </a:lnTo>
                    <a:cubicBezTo>
                      <a:pt x="437829" y="552802"/>
                      <a:pt x="432624" y="559021"/>
                      <a:pt x="429057" y="559021"/>
                    </a:cubicBezTo>
                    <a:lnTo>
                      <a:pt x="222572" y="559021"/>
                    </a:lnTo>
                    <a:cubicBezTo>
                      <a:pt x="218985" y="559021"/>
                      <a:pt x="213790" y="552812"/>
                      <a:pt x="213790" y="543066"/>
                    </a:cubicBezTo>
                    <a:lnTo>
                      <a:pt x="213790" y="524167"/>
                    </a:lnTo>
                    <a:close/>
                    <a:moveTo>
                      <a:pt x="557474" y="620009"/>
                    </a:moveTo>
                    <a:lnTo>
                      <a:pt x="94175" y="620009"/>
                    </a:lnTo>
                    <a:cubicBezTo>
                      <a:pt x="86351" y="620009"/>
                      <a:pt x="80008" y="626352"/>
                      <a:pt x="80008" y="634176"/>
                    </a:cubicBezTo>
                    <a:cubicBezTo>
                      <a:pt x="80008" y="642000"/>
                      <a:pt x="86351" y="648343"/>
                      <a:pt x="94175" y="648343"/>
                    </a:cubicBezTo>
                    <a:lnTo>
                      <a:pt x="557474" y="648343"/>
                    </a:lnTo>
                    <a:cubicBezTo>
                      <a:pt x="565298" y="648343"/>
                      <a:pt x="571641" y="642000"/>
                      <a:pt x="571641" y="634176"/>
                    </a:cubicBezTo>
                    <a:cubicBezTo>
                      <a:pt x="571641" y="626352"/>
                      <a:pt x="565298" y="620009"/>
                      <a:pt x="557474" y="620009"/>
                    </a:cubicBezTo>
                    <a:close/>
                  </a:path>
                </a:pathLst>
              </a:custGeom>
              <a:grpFill/>
              <a:ln w="100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8" name="任意多边形: 形状 77">
                <a:extLst>
                  <a:ext uri="{FF2B5EF4-FFF2-40B4-BE49-F238E27FC236}">
                    <a16:creationId xmlns:a16="http://schemas.microsoft.com/office/drawing/2014/main" id="{C38F86B5-FF8E-4CBD-A685-5AFC825C4029}"/>
                  </a:ext>
                </a:extLst>
              </p:cNvPr>
              <p:cNvSpPr/>
              <p:nvPr/>
            </p:nvSpPr>
            <p:spPr>
              <a:xfrm>
                <a:off x="6403240" y="5318513"/>
                <a:ext cx="374090" cy="214267"/>
              </a:xfrm>
              <a:custGeom>
                <a:avLst/>
                <a:gdLst>
                  <a:gd name="connsiteX0" fmla="*/ 361087 w 374090"/>
                  <a:gd name="connsiteY0" fmla="*/ 10222 h 214267"/>
                  <a:gd name="connsiteX1" fmla="*/ 360253 w 374090"/>
                  <a:gd name="connsiteY1" fmla="*/ 7800 h 214267"/>
                  <a:gd name="connsiteX2" fmla="*/ 359781 w 374090"/>
                  <a:gd name="connsiteY2" fmla="*/ 6796 h 214267"/>
                  <a:gd name="connsiteX3" fmla="*/ 358425 w 374090"/>
                  <a:gd name="connsiteY3" fmla="*/ 5168 h 214267"/>
                  <a:gd name="connsiteX4" fmla="*/ 357420 w 374090"/>
                  <a:gd name="connsiteY4" fmla="*/ 3792 h 214267"/>
                  <a:gd name="connsiteX5" fmla="*/ 356857 w 374090"/>
                  <a:gd name="connsiteY5" fmla="*/ 3440 h 214267"/>
                  <a:gd name="connsiteX6" fmla="*/ 356154 w 374090"/>
                  <a:gd name="connsiteY6" fmla="*/ 2817 h 214267"/>
                  <a:gd name="connsiteX7" fmla="*/ 352044 w 374090"/>
                  <a:gd name="connsiteY7" fmla="*/ 697 h 214267"/>
                  <a:gd name="connsiteX8" fmla="*/ 351341 w 374090"/>
                  <a:gd name="connsiteY8" fmla="*/ 456 h 214267"/>
                  <a:gd name="connsiteX9" fmla="*/ 349231 w 374090"/>
                  <a:gd name="connsiteY9" fmla="*/ 225 h 214267"/>
                  <a:gd name="connsiteX10" fmla="*/ 346609 w 374090"/>
                  <a:gd name="connsiteY10" fmla="*/ 54 h 214267"/>
                  <a:gd name="connsiteX11" fmla="*/ 346006 w 374090"/>
                  <a:gd name="connsiteY11" fmla="*/ 4 h 214267"/>
                  <a:gd name="connsiteX12" fmla="*/ 272368 w 374090"/>
                  <a:gd name="connsiteY12" fmla="*/ 8695 h 214267"/>
                  <a:gd name="connsiteX13" fmla="*/ 259889 w 374090"/>
                  <a:gd name="connsiteY13" fmla="*/ 24369 h 214267"/>
                  <a:gd name="connsiteX14" fmla="*/ 274016 w 374090"/>
                  <a:gd name="connsiteY14" fmla="*/ 36938 h 214267"/>
                  <a:gd name="connsiteX15" fmla="*/ 275694 w 374090"/>
                  <a:gd name="connsiteY15" fmla="*/ 36838 h 214267"/>
                  <a:gd name="connsiteX16" fmla="*/ 310438 w 374090"/>
                  <a:gd name="connsiteY16" fmla="*/ 32738 h 214267"/>
                  <a:gd name="connsiteX17" fmla="*/ 208054 w 374090"/>
                  <a:gd name="connsiteY17" fmla="*/ 140728 h 214267"/>
                  <a:gd name="connsiteX18" fmla="*/ 117828 w 374090"/>
                  <a:gd name="connsiteY18" fmla="*/ 104156 h 214267"/>
                  <a:gd name="connsiteX19" fmla="*/ 87565 w 374090"/>
                  <a:gd name="connsiteY19" fmla="*/ 109983 h 214267"/>
                  <a:gd name="connsiteX20" fmla="*/ 4472 w 374090"/>
                  <a:gd name="connsiteY20" fmla="*/ 189770 h 214267"/>
                  <a:gd name="connsiteX21" fmla="*/ 3837 w 374090"/>
                  <a:gd name="connsiteY21" fmla="*/ 209795 h 214267"/>
                  <a:gd name="connsiteX22" fmla="*/ 23862 w 374090"/>
                  <a:gd name="connsiteY22" fmla="*/ 210431 h 214267"/>
                  <a:gd name="connsiteX23" fmla="*/ 24095 w 374090"/>
                  <a:gd name="connsiteY23" fmla="*/ 210207 h 214267"/>
                  <a:gd name="connsiteX24" fmla="*/ 107188 w 374090"/>
                  <a:gd name="connsiteY24" fmla="*/ 130420 h 214267"/>
                  <a:gd name="connsiteX25" fmla="*/ 197414 w 374090"/>
                  <a:gd name="connsiteY25" fmla="*/ 166993 h 214267"/>
                  <a:gd name="connsiteX26" fmla="*/ 228611 w 374090"/>
                  <a:gd name="connsiteY26" fmla="*/ 160170 h 214267"/>
                  <a:gd name="connsiteX27" fmla="*/ 338410 w 374090"/>
                  <a:gd name="connsiteY27" fmla="*/ 44474 h 214267"/>
                  <a:gd name="connsiteX28" fmla="*/ 345936 w 374090"/>
                  <a:gd name="connsiteY28" fmla="*/ 89527 h 214267"/>
                  <a:gd name="connsiteX29" fmla="*/ 359912 w 374090"/>
                  <a:gd name="connsiteY29" fmla="*/ 101352 h 214267"/>
                  <a:gd name="connsiteX30" fmla="*/ 362263 w 374090"/>
                  <a:gd name="connsiteY30" fmla="*/ 101162 h 214267"/>
                  <a:gd name="connsiteX31" fmla="*/ 373893 w 374090"/>
                  <a:gd name="connsiteY31" fmla="*/ 84848 h 214267"/>
                  <a:gd name="connsiteX32" fmla="*/ 373888 w 374090"/>
                  <a:gd name="connsiteY32" fmla="*/ 84814 h 214267"/>
                  <a:gd name="connsiteX33" fmla="*/ 361670 w 374090"/>
                  <a:gd name="connsiteY33" fmla="*/ 11729 h 214267"/>
                  <a:gd name="connsiteX34" fmla="*/ 361087 w 374090"/>
                  <a:gd name="connsiteY34" fmla="*/ 10222 h 214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74090" h="214267">
                    <a:moveTo>
                      <a:pt x="361087" y="10222"/>
                    </a:moveTo>
                    <a:cubicBezTo>
                      <a:pt x="360886" y="9390"/>
                      <a:pt x="360606" y="8580"/>
                      <a:pt x="360253" y="7800"/>
                    </a:cubicBezTo>
                    <a:cubicBezTo>
                      <a:pt x="360092" y="7469"/>
                      <a:pt x="359972" y="7127"/>
                      <a:pt x="359781" y="6796"/>
                    </a:cubicBezTo>
                    <a:cubicBezTo>
                      <a:pt x="359372" y="6219"/>
                      <a:pt x="358918" y="5674"/>
                      <a:pt x="358425" y="5168"/>
                    </a:cubicBezTo>
                    <a:cubicBezTo>
                      <a:pt x="358120" y="4688"/>
                      <a:pt x="357784" y="4228"/>
                      <a:pt x="357420" y="3792"/>
                    </a:cubicBezTo>
                    <a:cubicBezTo>
                      <a:pt x="357249" y="3631"/>
                      <a:pt x="357028" y="3591"/>
                      <a:pt x="356857" y="3440"/>
                    </a:cubicBezTo>
                    <a:cubicBezTo>
                      <a:pt x="356686" y="3289"/>
                      <a:pt x="356405" y="3008"/>
                      <a:pt x="356154" y="2817"/>
                    </a:cubicBezTo>
                    <a:cubicBezTo>
                      <a:pt x="354807" y="2067"/>
                      <a:pt x="353436" y="1360"/>
                      <a:pt x="352044" y="697"/>
                    </a:cubicBezTo>
                    <a:cubicBezTo>
                      <a:pt x="351803" y="617"/>
                      <a:pt x="351582" y="526"/>
                      <a:pt x="351341" y="456"/>
                    </a:cubicBezTo>
                    <a:cubicBezTo>
                      <a:pt x="350645" y="326"/>
                      <a:pt x="349939" y="248"/>
                      <a:pt x="349231" y="225"/>
                    </a:cubicBezTo>
                    <a:cubicBezTo>
                      <a:pt x="348364" y="85"/>
                      <a:pt x="347486" y="27"/>
                      <a:pt x="346609" y="54"/>
                    </a:cubicBezTo>
                    <a:cubicBezTo>
                      <a:pt x="346398" y="54"/>
                      <a:pt x="346217" y="-16"/>
                      <a:pt x="346006" y="4"/>
                    </a:cubicBezTo>
                    <a:lnTo>
                      <a:pt x="272368" y="8695"/>
                    </a:lnTo>
                    <a:cubicBezTo>
                      <a:pt x="264594" y="9577"/>
                      <a:pt x="259006" y="16594"/>
                      <a:pt x="259889" y="24369"/>
                    </a:cubicBezTo>
                    <a:cubicBezTo>
                      <a:pt x="260703" y="31548"/>
                      <a:pt x="266790" y="36964"/>
                      <a:pt x="274016" y="36938"/>
                    </a:cubicBezTo>
                    <a:cubicBezTo>
                      <a:pt x="274576" y="36935"/>
                      <a:pt x="275137" y="36902"/>
                      <a:pt x="275694" y="36838"/>
                    </a:cubicBezTo>
                    <a:lnTo>
                      <a:pt x="310438" y="32738"/>
                    </a:lnTo>
                    <a:lnTo>
                      <a:pt x="208054" y="140728"/>
                    </a:lnTo>
                    <a:lnTo>
                      <a:pt x="117828" y="104156"/>
                    </a:lnTo>
                    <a:cubicBezTo>
                      <a:pt x="107472" y="99978"/>
                      <a:pt x="95629" y="102259"/>
                      <a:pt x="87565" y="109983"/>
                    </a:cubicBezTo>
                    <a:lnTo>
                      <a:pt x="4472" y="189770"/>
                    </a:lnTo>
                    <a:cubicBezTo>
                      <a:pt x="-1233" y="195124"/>
                      <a:pt x="-1518" y="204090"/>
                      <a:pt x="3837" y="209795"/>
                    </a:cubicBezTo>
                    <a:cubicBezTo>
                      <a:pt x="9191" y="215500"/>
                      <a:pt x="18157" y="215785"/>
                      <a:pt x="23862" y="210431"/>
                    </a:cubicBezTo>
                    <a:cubicBezTo>
                      <a:pt x="23940" y="210357"/>
                      <a:pt x="24018" y="210282"/>
                      <a:pt x="24095" y="210207"/>
                    </a:cubicBezTo>
                    <a:lnTo>
                      <a:pt x="107188" y="130420"/>
                    </a:lnTo>
                    <a:lnTo>
                      <a:pt x="197414" y="166993"/>
                    </a:lnTo>
                    <a:cubicBezTo>
                      <a:pt x="208225" y="171368"/>
                      <a:pt x="220613" y="168659"/>
                      <a:pt x="228611" y="160170"/>
                    </a:cubicBezTo>
                    <a:lnTo>
                      <a:pt x="338410" y="44474"/>
                    </a:lnTo>
                    <a:lnTo>
                      <a:pt x="345936" y="89527"/>
                    </a:lnTo>
                    <a:cubicBezTo>
                      <a:pt x="347079" y="96354"/>
                      <a:pt x="352989" y="101354"/>
                      <a:pt x="359912" y="101352"/>
                    </a:cubicBezTo>
                    <a:cubicBezTo>
                      <a:pt x="360699" y="101354"/>
                      <a:pt x="361486" y="101290"/>
                      <a:pt x="362263" y="101162"/>
                    </a:cubicBezTo>
                    <a:cubicBezTo>
                      <a:pt x="369979" y="99868"/>
                      <a:pt x="375186" y="92565"/>
                      <a:pt x="373893" y="84848"/>
                    </a:cubicBezTo>
                    <a:cubicBezTo>
                      <a:pt x="373891" y="84837"/>
                      <a:pt x="373890" y="84826"/>
                      <a:pt x="373888" y="84814"/>
                    </a:cubicBezTo>
                    <a:lnTo>
                      <a:pt x="361670" y="11729"/>
                    </a:lnTo>
                    <a:cubicBezTo>
                      <a:pt x="361506" y="11215"/>
                      <a:pt x="361312" y="10712"/>
                      <a:pt x="361087" y="10222"/>
                    </a:cubicBezTo>
                    <a:close/>
                  </a:path>
                </a:pathLst>
              </a:custGeom>
              <a:grpFill/>
              <a:ln w="100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sp>
        <p:nvSpPr>
          <p:cNvPr id="88" name="文本框 87">
            <a:extLst>
              <a:ext uri="{FF2B5EF4-FFF2-40B4-BE49-F238E27FC236}">
                <a16:creationId xmlns:a16="http://schemas.microsoft.com/office/drawing/2014/main" id="{A3387892-0E16-4852-AE99-BB536AFB24AE}"/>
              </a:ext>
            </a:extLst>
          </p:cNvPr>
          <p:cNvSpPr txBox="1"/>
          <p:nvPr/>
        </p:nvSpPr>
        <p:spPr>
          <a:xfrm>
            <a:off x="4065224" y="342900"/>
            <a:ext cx="4076241" cy="584775"/>
          </a:xfrm>
          <a:prstGeom prst="rect">
            <a:avLst/>
          </a:prstGeom>
          <a:noFill/>
        </p:spPr>
        <p:txBody>
          <a:bodyPr wrap="square" rtlCol="0">
            <a:spAutoFit/>
          </a:bodyPr>
          <a:lstStyle/>
          <a:p>
            <a:pPr algn="ctr"/>
            <a:r>
              <a:rPr lang="en-US" altLang="zh-CN" sz="3200" dirty="0">
                <a:latin typeface="+mj-lt"/>
              </a:rPr>
              <a:t>YO</a:t>
            </a:r>
            <a:r>
              <a:rPr lang="en-US" altLang="zh-CN" sz="3200" dirty="0">
                <a:solidFill>
                  <a:schemeClr val="accent1"/>
                </a:solidFill>
                <a:latin typeface="+mj-lt"/>
              </a:rPr>
              <a:t>U</a:t>
            </a:r>
            <a:r>
              <a:rPr lang="en-US" altLang="zh-CN" sz="3200" dirty="0">
                <a:latin typeface="+mj-lt"/>
              </a:rPr>
              <a:t>R VISI</a:t>
            </a:r>
            <a:r>
              <a:rPr lang="en-US" altLang="zh-CN" sz="3200" dirty="0">
                <a:solidFill>
                  <a:schemeClr val="accent3"/>
                </a:solidFill>
                <a:latin typeface="+mj-lt"/>
              </a:rPr>
              <a:t>O</a:t>
            </a:r>
            <a:r>
              <a:rPr lang="en-US" altLang="zh-CN" sz="3200" dirty="0">
                <a:latin typeface="+mj-lt"/>
              </a:rPr>
              <a:t>N</a:t>
            </a:r>
            <a:endParaRPr lang="zh-CN" altLang="en-US" sz="3200" dirty="0">
              <a:latin typeface="+mj-lt"/>
            </a:endParaRPr>
          </a:p>
        </p:txBody>
      </p:sp>
    </p:spTree>
    <p:extLst>
      <p:ext uri="{BB962C8B-B14F-4D97-AF65-F5344CB8AC3E}">
        <p14:creationId xmlns:p14="http://schemas.microsoft.com/office/powerpoint/2010/main" val="32829292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任意多边形: 形状 93">
            <a:extLst>
              <a:ext uri="{FF2B5EF4-FFF2-40B4-BE49-F238E27FC236}">
                <a16:creationId xmlns:a16="http://schemas.microsoft.com/office/drawing/2014/main" id="{0F0CC9FB-B62D-4F9D-928E-9835212EF8E5}"/>
              </a:ext>
            </a:extLst>
          </p:cNvPr>
          <p:cNvSpPr/>
          <p:nvPr/>
        </p:nvSpPr>
        <p:spPr>
          <a:xfrm>
            <a:off x="6777320" y="2065034"/>
            <a:ext cx="5414680" cy="4792966"/>
          </a:xfrm>
          <a:custGeom>
            <a:avLst/>
            <a:gdLst>
              <a:gd name="connsiteX0" fmla="*/ 3837016 w 5414680"/>
              <a:gd name="connsiteY0" fmla="*/ 0 h 4792966"/>
              <a:gd name="connsiteX1" fmla="*/ 5330556 w 5414680"/>
              <a:gd name="connsiteY1" fmla="*/ 320010 h 4792966"/>
              <a:gd name="connsiteX2" fmla="*/ 5414680 w 5414680"/>
              <a:gd name="connsiteY2" fmla="*/ 360372 h 4792966"/>
              <a:gd name="connsiteX3" fmla="*/ 5414680 w 5414680"/>
              <a:gd name="connsiteY3" fmla="*/ 1985881 h 4792966"/>
              <a:gd name="connsiteX4" fmla="*/ 5410584 w 5414680"/>
              <a:gd name="connsiteY4" fmla="*/ 1981804 h 4792966"/>
              <a:gd name="connsiteX5" fmla="*/ 3837016 w 5414680"/>
              <a:gd name="connsiteY5" fmla="*/ 1363216 h 4792966"/>
              <a:gd name="connsiteX6" fmla="*/ 1363214 w 5414680"/>
              <a:gd name="connsiteY6" fmla="*/ 4072146 h 4792966"/>
              <a:gd name="connsiteX7" fmla="*/ 1413473 w 5414680"/>
              <a:gd name="connsiteY7" fmla="*/ 4618090 h 4792966"/>
              <a:gd name="connsiteX8" fmla="*/ 1454535 w 5414680"/>
              <a:gd name="connsiteY8" fmla="*/ 4792966 h 4792966"/>
              <a:gd name="connsiteX9" fmla="*/ 63594 w 5414680"/>
              <a:gd name="connsiteY9" fmla="*/ 4792966 h 4792966"/>
              <a:gd name="connsiteX10" fmla="*/ 19810 w 5414680"/>
              <a:gd name="connsiteY10" fmla="*/ 4488500 h 4792966"/>
              <a:gd name="connsiteX11" fmla="*/ 0 w 5414680"/>
              <a:gd name="connsiteY11" fmla="*/ 4072146 h 4792966"/>
              <a:gd name="connsiteX12" fmla="*/ 3837016 w 5414680"/>
              <a:gd name="connsiteY12" fmla="*/ 0 h 479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14680" h="4792966">
                <a:moveTo>
                  <a:pt x="3837016" y="0"/>
                </a:moveTo>
                <a:cubicBezTo>
                  <a:pt x="4366798" y="0"/>
                  <a:pt x="4871502" y="113948"/>
                  <a:pt x="5330556" y="320010"/>
                </a:cubicBezTo>
                <a:lnTo>
                  <a:pt x="5414680" y="360372"/>
                </a:lnTo>
                <a:lnTo>
                  <a:pt x="5414680" y="1985881"/>
                </a:lnTo>
                <a:lnTo>
                  <a:pt x="5410584" y="1981804"/>
                </a:lnTo>
                <a:cubicBezTo>
                  <a:pt x="4982965" y="1595359"/>
                  <a:pt x="4434747" y="1363216"/>
                  <a:pt x="3837016" y="1363216"/>
                </a:cubicBezTo>
                <a:cubicBezTo>
                  <a:pt x="2470773" y="1363216"/>
                  <a:pt x="1363214" y="2576045"/>
                  <a:pt x="1363214" y="4072146"/>
                </a:cubicBezTo>
                <a:cubicBezTo>
                  <a:pt x="1363214" y="4259159"/>
                  <a:pt x="1380520" y="4441745"/>
                  <a:pt x="1413473" y="4618090"/>
                </a:cubicBezTo>
                <a:lnTo>
                  <a:pt x="1454535" y="4792966"/>
                </a:lnTo>
                <a:lnTo>
                  <a:pt x="63594" y="4792966"/>
                </a:lnTo>
                <a:lnTo>
                  <a:pt x="19810" y="4488500"/>
                </a:lnTo>
                <a:cubicBezTo>
                  <a:pt x="6710" y="4351606"/>
                  <a:pt x="0" y="4212708"/>
                  <a:pt x="0" y="4072146"/>
                </a:cubicBezTo>
                <a:cubicBezTo>
                  <a:pt x="0" y="1823162"/>
                  <a:pt x="1717890" y="0"/>
                  <a:pt x="3837016" y="0"/>
                </a:cubicBezTo>
                <a:close/>
              </a:path>
            </a:pathLst>
          </a:custGeom>
          <a:solidFill>
            <a:schemeClr val="bg1">
              <a:lumMod val="9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nvGrpSpPr>
          <p:cNvPr id="60" name="组合 59">
            <a:extLst>
              <a:ext uri="{FF2B5EF4-FFF2-40B4-BE49-F238E27FC236}">
                <a16:creationId xmlns:a16="http://schemas.microsoft.com/office/drawing/2014/main" id="{47890444-B6AA-4FCE-A081-70EB68087918}"/>
              </a:ext>
            </a:extLst>
          </p:cNvPr>
          <p:cNvGrpSpPr/>
          <p:nvPr/>
        </p:nvGrpSpPr>
        <p:grpSpPr>
          <a:xfrm>
            <a:off x="338156" y="1400220"/>
            <a:ext cx="2574887" cy="2386920"/>
            <a:chOff x="4808556" y="1311378"/>
            <a:chExt cx="2574887" cy="2386920"/>
          </a:xfrm>
        </p:grpSpPr>
        <p:cxnSp>
          <p:nvCxnSpPr>
            <p:cNvPr id="61" name="直接连接符 60">
              <a:extLst>
                <a:ext uri="{FF2B5EF4-FFF2-40B4-BE49-F238E27FC236}">
                  <a16:creationId xmlns:a16="http://schemas.microsoft.com/office/drawing/2014/main" id="{A128D83D-DCE6-4D51-B669-2924D24FF68A}"/>
                </a:ext>
              </a:extLst>
            </p:cNvPr>
            <p:cNvCxnSpPr>
              <a:cxnSpLocks/>
            </p:cNvCxnSpPr>
            <p:nvPr/>
          </p:nvCxnSpPr>
          <p:spPr>
            <a:xfrm flipV="1">
              <a:off x="6095999" y="3020118"/>
              <a:ext cx="0" cy="678180"/>
            </a:xfrm>
            <a:prstGeom prst="line">
              <a:avLst/>
            </a:prstGeom>
          </p:spPr>
          <p:style>
            <a:lnRef idx="1">
              <a:schemeClr val="accent1"/>
            </a:lnRef>
            <a:fillRef idx="0">
              <a:schemeClr val="accent1"/>
            </a:fillRef>
            <a:effectRef idx="0">
              <a:schemeClr val="accent1"/>
            </a:effectRef>
            <a:fontRef idx="minor">
              <a:schemeClr val="tx1"/>
            </a:fontRef>
          </p:style>
        </p:cxnSp>
        <p:sp>
          <p:nvSpPr>
            <p:cNvPr id="62" name="矩形: 圆角 61">
              <a:extLst>
                <a:ext uri="{FF2B5EF4-FFF2-40B4-BE49-F238E27FC236}">
                  <a16:creationId xmlns:a16="http://schemas.microsoft.com/office/drawing/2014/main" id="{57569882-018F-4633-A84B-1863937C7E40}"/>
                </a:ext>
              </a:extLst>
            </p:cNvPr>
            <p:cNvSpPr/>
            <p:nvPr/>
          </p:nvSpPr>
          <p:spPr>
            <a:xfrm>
              <a:off x="4808556" y="1311378"/>
              <a:ext cx="2574887" cy="1708740"/>
            </a:xfrm>
            <a:prstGeom prst="roundRect">
              <a:avLst>
                <a:gd name="adj" fmla="val 7876"/>
              </a:avLst>
            </a:prstGeom>
            <a:solidFill>
              <a:schemeClr val="accent1">
                <a:lumMod val="20000"/>
                <a:lumOff val="80000"/>
                <a:alpha val="65000"/>
              </a:schemeClr>
            </a:solidFill>
            <a:ln>
              <a:noFill/>
            </a:ln>
            <a:effectLst>
              <a:outerShdw blurRad="165100" dist="292100" dir="8100000" sx="97000" sy="97000" algn="tr" rotWithShape="0">
                <a:schemeClr val="accent1">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4" name="直接连接符 33">
            <a:extLst>
              <a:ext uri="{FF2B5EF4-FFF2-40B4-BE49-F238E27FC236}">
                <a16:creationId xmlns:a16="http://schemas.microsoft.com/office/drawing/2014/main" id="{A919A362-1787-4DF8-8870-7F9FC7963518}"/>
              </a:ext>
            </a:extLst>
          </p:cNvPr>
          <p:cNvCxnSpPr>
            <a:cxnSpLocks/>
          </p:cNvCxnSpPr>
          <p:nvPr/>
        </p:nvCxnSpPr>
        <p:spPr>
          <a:xfrm>
            <a:off x="0" y="3787140"/>
            <a:ext cx="1219200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5" name="组合 4">
            <a:extLst>
              <a:ext uri="{FF2B5EF4-FFF2-40B4-BE49-F238E27FC236}">
                <a16:creationId xmlns:a16="http://schemas.microsoft.com/office/drawing/2014/main" id="{424B0B7B-CC9C-4326-B820-55FABFB03651}"/>
              </a:ext>
            </a:extLst>
          </p:cNvPr>
          <p:cNvGrpSpPr/>
          <p:nvPr/>
        </p:nvGrpSpPr>
        <p:grpSpPr>
          <a:xfrm>
            <a:off x="411480" y="1628168"/>
            <a:ext cx="2413000" cy="1115755"/>
            <a:chOff x="370840" y="1607848"/>
            <a:chExt cx="2413000" cy="1115755"/>
          </a:xfrm>
        </p:grpSpPr>
        <p:sp>
          <p:nvSpPr>
            <p:cNvPr id="39" name="文本框 38">
              <a:extLst>
                <a:ext uri="{FF2B5EF4-FFF2-40B4-BE49-F238E27FC236}">
                  <a16:creationId xmlns:a16="http://schemas.microsoft.com/office/drawing/2014/main" id="{5FEFDB44-7F23-4B5D-851B-F92A3293CFED}"/>
                </a:ext>
              </a:extLst>
            </p:cNvPr>
            <p:cNvSpPr txBox="1"/>
            <p:nvPr/>
          </p:nvSpPr>
          <p:spPr>
            <a:xfrm>
              <a:off x="370840" y="1977180"/>
              <a:ext cx="2413000" cy="746423"/>
            </a:xfrm>
            <a:prstGeom prst="rect">
              <a:avLst/>
            </a:prstGeom>
            <a:noFill/>
          </p:spPr>
          <p:txBody>
            <a:bodyPr wrap="square" rtlCol="0">
              <a:spAutoFit/>
            </a:bodyPr>
            <a:lstStyle/>
            <a:p>
              <a:pPr>
                <a:lnSpc>
                  <a:spcPct val="120000"/>
                </a:lnSpc>
              </a:pPr>
              <a:r>
                <a:rPr lang="en-US" altLang="zh-CN" sz="1200" dirty="0"/>
                <a:t>This is where the text is written. Please write down your ideas in concise way. </a:t>
              </a:r>
              <a:endParaRPr lang="zh-CN" altLang="en-US" sz="1200" dirty="0"/>
            </a:p>
          </p:txBody>
        </p:sp>
        <p:sp>
          <p:nvSpPr>
            <p:cNvPr id="40" name="文本框 39">
              <a:extLst>
                <a:ext uri="{FF2B5EF4-FFF2-40B4-BE49-F238E27FC236}">
                  <a16:creationId xmlns:a16="http://schemas.microsoft.com/office/drawing/2014/main" id="{3793EAF0-73F0-46ED-BCFF-E35FF7900B24}"/>
                </a:ext>
              </a:extLst>
            </p:cNvPr>
            <p:cNvSpPr txBox="1"/>
            <p:nvPr/>
          </p:nvSpPr>
          <p:spPr>
            <a:xfrm>
              <a:off x="370840" y="1607848"/>
              <a:ext cx="1628590" cy="369332"/>
            </a:xfrm>
            <a:prstGeom prst="rect">
              <a:avLst/>
            </a:prstGeom>
            <a:noFill/>
          </p:spPr>
          <p:txBody>
            <a:bodyPr wrap="square" rtlCol="0">
              <a:spAutoFit/>
            </a:bodyPr>
            <a:lstStyle/>
            <a:p>
              <a:r>
                <a:rPr lang="en-US" altLang="zh-CN" dirty="0">
                  <a:latin typeface="+mj-lt"/>
                </a:rPr>
                <a:t>YO</a:t>
              </a:r>
              <a:r>
                <a:rPr lang="en-US" altLang="zh-CN" dirty="0">
                  <a:solidFill>
                    <a:schemeClr val="accent1"/>
                  </a:solidFill>
                  <a:latin typeface="+mj-lt"/>
                </a:rPr>
                <a:t>U</a:t>
              </a:r>
              <a:r>
                <a:rPr lang="en-US" altLang="zh-CN" dirty="0">
                  <a:latin typeface="+mj-lt"/>
                </a:rPr>
                <a:t>R  TITLE </a:t>
              </a:r>
              <a:endParaRPr lang="zh-CN" altLang="en-US" dirty="0">
                <a:latin typeface="+mj-lt"/>
              </a:endParaRPr>
            </a:p>
          </p:txBody>
        </p:sp>
      </p:grpSp>
      <p:sp>
        <p:nvSpPr>
          <p:cNvPr id="33" name="文本框 32">
            <a:extLst>
              <a:ext uri="{FF2B5EF4-FFF2-40B4-BE49-F238E27FC236}">
                <a16:creationId xmlns:a16="http://schemas.microsoft.com/office/drawing/2014/main" id="{C2A902B5-4588-4278-B673-951BFD21ED51}"/>
              </a:ext>
            </a:extLst>
          </p:cNvPr>
          <p:cNvSpPr txBox="1"/>
          <p:nvPr/>
        </p:nvSpPr>
        <p:spPr>
          <a:xfrm>
            <a:off x="4065224" y="342900"/>
            <a:ext cx="4076241" cy="584775"/>
          </a:xfrm>
          <a:prstGeom prst="rect">
            <a:avLst/>
          </a:prstGeom>
          <a:noFill/>
        </p:spPr>
        <p:txBody>
          <a:bodyPr wrap="square" rtlCol="0">
            <a:spAutoFit/>
          </a:bodyPr>
          <a:lstStyle/>
          <a:p>
            <a:pPr algn="ctr"/>
            <a:r>
              <a:rPr lang="en-US" altLang="zh-CN" sz="3200" dirty="0">
                <a:latin typeface="+mj-lt"/>
              </a:rPr>
              <a:t>YO</a:t>
            </a:r>
            <a:r>
              <a:rPr lang="en-US" altLang="zh-CN" sz="3200" dirty="0">
                <a:solidFill>
                  <a:schemeClr val="accent1"/>
                </a:solidFill>
                <a:latin typeface="+mj-lt"/>
              </a:rPr>
              <a:t>U</a:t>
            </a:r>
            <a:r>
              <a:rPr lang="en-US" altLang="zh-CN" sz="3200" dirty="0">
                <a:latin typeface="+mj-lt"/>
              </a:rPr>
              <a:t>R VISI</a:t>
            </a:r>
            <a:r>
              <a:rPr lang="en-US" altLang="zh-CN" sz="3200" dirty="0">
                <a:solidFill>
                  <a:schemeClr val="accent3"/>
                </a:solidFill>
                <a:latin typeface="+mj-lt"/>
              </a:rPr>
              <a:t>O</a:t>
            </a:r>
            <a:r>
              <a:rPr lang="en-US" altLang="zh-CN" sz="3200" dirty="0">
                <a:latin typeface="+mj-lt"/>
              </a:rPr>
              <a:t>N</a:t>
            </a:r>
            <a:endParaRPr lang="zh-CN" altLang="en-US" sz="3200" dirty="0">
              <a:latin typeface="+mj-lt"/>
            </a:endParaRPr>
          </a:p>
        </p:txBody>
      </p:sp>
      <p:grpSp>
        <p:nvGrpSpPr>
          <p:cNvPr id="4" name="组合 3">
            <a:extLst>
              <a:ext uri="{FF2B5EF4-FFF2-40B4-BE49-F238E27FC236}">
                <a16:creationId xmlns:a16="http://schemas.microsoft.com/office/drawing/2014/main" id="{93EFA8DA-D3AF-4C02-9E22-46E271CD7969}"/>
              </a:ext>
            </a:extLst>
          </p:cNvPr>
          <p:cNvGrpSpPr/>
          <p:nvPr/>
        </p:nvGrpSpPr>
        <p:grpSpPr>
          <a:xfrm>
            <a:off x="4808556" y="1400220"/>
            <a:ext cx="2574887" cy="2386920"/>
            <a:chOff x="4808556" y="1311378"/>
            <a:chExt cx="2574887" cy="2386920"/>
          </a:xfrm>
        </p:grpSpPr>
        <p:cxnSp>
          <p:nvCxnSpPr>
            <p:cNvPr id="44" name="直接连接符 43">
              <a:extLst>
                <a:ext uri="{FF2B5EF4-FFF2-40B4-BE49-F238E27FC236}">
                  <a16:creationId xmlns:a16="http://schemas.microsoft.com/office/drawing/2014/main" id="{EB680D81-DBA8-4149-9F16-1E52541C5DAE}"/>
                </a:ext>
              </a:extLst>
            </p:cNvPr>
            <p:cNvCxnSpPr>
              <a:cxnSpLocks/>
            </p:cNvCxnSpPr>
            <p:nvPr/>
          </p:nvCxnSpPr>
          <p:spPr>
            <a:xfrm flipV="1">
              <a:off x="6095999" y="3020118"/>
              <a:ext cx="0" cy="67818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45" name="矩形: 圆角 44">
              <a:extLst>
                <a:ext uri="{FF2B5EF4-FFF2-40B4-BE49-F238E27FC236}">
                  <a16:creationId xmlns:a16="http://schemas.microsoft.com/office/drawing/2014/main" id="{B9C5E13D-C516-43A7-9AFD-C46CBE3EE8A8}"/>
                </a:ext>
              </a:extLst>
            </p:cNvPr>
            <p:cNvSpPr/>
            <p:nvPr/>
          </p:nvSpPr>
          <p:spPr>
            <a:xfrm>
              <a:off x="4808556" y="1311378"/>
              <a:ext cx="2574887" cy="1708740"/>
            </a:xfrm>
            <a:prstGeom prst="roundRect">
              <a:avLst>
                <a:gd name="adj" fmla="val 7876"/>
              </a:avLst>
            </a:prstGeom>
            <a:solidFill>
              <a:schemeClr val="accent3">
                <a:lumMod val="20000"/>
                <a:lumOff val="80000"/>
                <a:alpha val="65000"/>
              </a:schemeClr>
            </a:solidFill>
            <a:ln>
              <a:noFill/>
            </a:ln>
            <a:effectLst>
              <a:outerShdw blurRad="165100" dist="292100" dir="8100000" sx="97000" sy="97000" algn="tr" rotWithShape="0">
                <a:schemeClr val="accent3">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a:extLst>
              <a:ext uri="{FF2B5EF4-FFF2-40B4-BE49-F238E27FC236}">
                <a16:creationId xmlns:a16="http://schemas.microsoft.com/office/drawing/2014/main" id="{308DD91E-8F56-4616-9C54-A34CC775BD50}"/>
              </a:ext>
            </a:extLst>
          </p:cNvPr>
          <p:cNvGrpSpPr/>
          <p:nvPr/>
        </p:nvGrpSpPr>
        <p:grpSpPr>
          <a:xfrm>
            <a:off x="9289116" y="1400220"/>
            <a:ext cx="2574887" cy="2386920"/>
            <a:chOff x="4808556" y="1311378"/>
            <a:chExt cx="2574887" cy="2386920"/>
          </a:xfrm>
        </p:grpSpPr>
        <p:cxnSp>
          <p:nvCxnSpPr>
            <p:cNvPr id="64" name="直接连接符 63">
              <a:extLst>
                <a:ext uri="{FF2B5EF4-FFF2-40B4-BE49-F238E27FC236}">
                  <a16:creationId xmlns:a16="http://schemas.microsoft.com/office/drawing/2014/main" id="{08F66073-0F49-4B19-AED8-C8130BA0C355}"/>
                </a:ext>
              </a:extLst>
            </p:cNvPr>
            <p:cNvCxnSpPr>
              <a:cxnSpLocks/>
            </p:cNvCxnSpPr>
            <p:nvPr/>
          </p:nvCxnSpPr>
          <p:spPr>
            <a:xfrm flipV="1">
              <a:off x="6095999" y="3020118"/>
              <a:ext cx="0" cy="67818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65" name="矩形: 圆角 64">
              <a:extLst>
                <a:ext uri="{FF2B5EF4-FFF2-40B4-BE49-F238E27FC236}">
                  <a16:creationId xmlns:a16="http://schemas.microsoft.com/office/drawing/2014/main" id="{88764789-6003-4F68-A87A-36588D2421CD}"/>
                </a:ext>
              </a:extLst>
            </p:cNvPr>
            <p:cNvSpPr/>
            <p:nvPr/>
          </p:nvSpPr>
          <p:spPr>
            <a:xfrm>
              <a:off x="4808556" y="1311378"/>
              <a:ext cx="2574887" cy="1708740"/>
            </a:xfrm>
            <a:prstGeom prst="roundRect">
              <a:avLst>
                <a:gd name="adj" fmla="val 7876"/>
              </a:avLst>
            </a:prstGeom>
            <a:solidFill>
              <a:schemeClr val="accent5">
                <a:lumMod val="20000"/>
                <a:lumOff val="80000"/>
                <a:alpha val="65000"/>
              </a:schemeClr>
            </a:solidFill>
            <a:ln>
              <a:noFill/>
            </a:ln>
            <a:effectLst>
              <a:outerShdw blurRad="165100" dist="292100" dir="8100000" sx="97000" sy="97000" algn="tr" rotWithShape="0">
                <a:schemeClr val="accent5">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66" name="组合 65">
            <a:extLst>
              <a:ext uri="{FF2B5EF4-FFF2-40B4-BE49-F238E27FC236}">
                <a16:creationId xmlns:a16="http://schemas.microsoft.com/office/drawing/2014/main" id="{DCEECDCE-DE97-48FF-9B48-4E6DF704F73B}"/>
              </a:ext>
            </a:extLst>
          </p:cNvPr>
          <p:cNvGrpSpPr/>
          <p:nvPr/>
        </p:nvGrpSpPr>
        <p:grpSpPr>
          <a:xfrm>
            <a:off x="2573356" y="3787140"/>
            <a:ext cx="2574887" cy="2377440"/>
            <a:chOff x="4808556" y="642678"/>
            <a:chExt cx="2574887" cy="2377440"/>
          </a:xfrm>
        </p:grpSpPr>
        <p:cxnSp>
          <p:nvCxnSpPr>
            <p:cNvPr id="67" name="直接连接符 66">
              <a:extLst>
                <a:ext uri="{FF2B5EF4-FFF2-40B4-BE49-F238E27FC236}">
                  <a16:creationId xmlns:a16="http://schemas.microsoft.com/office/drawing/2014/main" id="{8A5DA157-2AA9-480C-9545-E25B48B0D18A}"/>
                </a:ext>
              </a:extLst>
            </p:cNvPr>
            <p:cNvCxnSpPr>
              <a:cxnSpLocks/>
            </p:cNvCxnSpPr>
            <p:nvPr/>
          </p:nvCxnSpPr>
          <p:spPr>
            <a:xfrm flipV="1">
              <a:off x="6095999" y="642678"/>
              <a:ext cx="0" cy="67818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68" name="矩形: 圆角 67">
              <a:extLst>
                <a:ext uri="{FF2B5EF4-FFF2-40B4-BE49-F238E27FC236}">
                  <a16:creationId xmlns:a16="http://schemas.microsoft.com/office/drawing/2014/main" id="{5C7A1596-8021-46E1-AB05-839BDDA236A7}"/>
                </a:ext>
              </a:extLst>
            </p:cNvPr>
            <p:cNvSpPr/>
            <p:nvPr/>
          </p:nvSpPr>
          <p:spPr>
            <a:xfrm>
              <a:off x="4808556" y="1311378"/>
              <a:ext cx="2574887" cy="1708740"/>
            </a:xfrm>
            <a:prstGeom prst="roundRect">
              <a:avLst>
                <a:gd name="adj" fmla="val 7876"/>
              </a:avLst>
            </a:prstGeom>
            <a:solidFill>
              <a:schemeClr val="accent2">
                <a:lumMod val="20000"/>
                <a:lumOff val="80000"/>
                <a:alpha val="65000"/>
              </a:schemeClr>
            </a:solidFill>
            <a:ln>
              <a:noFill/>
            </a:ln>
            <a:effectLst>
              <a:outerShdw blurRad="165100" dist="292100" dir="8100000" sx="97000" sy="97000" algn="tr" rotWithShape="0">
                <a:schemeClr val="accent2">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a:extLst>
              <a:ext uri="{FF2B5EF4-FFF2-40B4-BE49-F238E27FC236}">
                <a16:creationId xmlns:a16="http://schemas.microsoft.com/office/drawing/2014/main" id="{EC09534A-60F1-4012-9827-75C79D717978}"/>
              </a:ext>
            </a:extLst>
          </p:cNvPr>
          <p:cNvGrpSpPr/>
          <p:nvPr/>
        </p:nvGrpSpPr>
        <p:grpSpPr>
          <a:xfrm>
            <a:off x="7043756" y="3787140"/>
            <a:ext cx="2574887" cy="2377440"/>
            <a:chOff x="4808556" y="642678"/>
            <a:chExt cx="2574887" cy="2377440"/>
          </a:xfrm>
        </p:grpSpPr>
        <p:cxnSp>
          <p:nvCxnSpPr>
            <p:cNvPr id="70" name="直接连接符 69">
              <a:extLst>
                <a:ext uri="{FF2B5EF4-FFF2-40B4-BE49-F238E27FC236}">
                  <a16:creationId xmlns:a16="http://schemas.microsoft.com/office/drawing/2014/main" id="{0698795E-1295-4BBD-ABF5-C74D1859ADA3}"/>
                </a:ext>
              </a:extLst>
            </p:cNvPr>
            <p:cNvCxnSpPr>
              <a:cxnSpLocks/>
            </p:cNvCxnSpPr>
            <p:nvPr/>
          </p:nvCxnSpPr>
          <p:spPr>
            <a:xfrm flipV="1">
              <a:off x="6095999" y="642678"/>
              <a:ext cx="0" cy="67818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71" name="矩形: 圆角 70">
              <a:extLst>
                <a:ext uri="{FF2B5EF4-FFF2-40B4-BE49-F238E27FC236}">
                  <a16:creationId xmlns:a16="http://schemas.microsoft.com/office/drawing/2014/main" id="{B2378FCE-D8D4-4064-A22D-E6A318F6ED72}"/>
                </a:ext>
              </a:extLst>
            </p:cNvPr>
            <p:cNvSpPr/>
            <p:nvPr/>
          </p:nvSpPr>
          <p:spPr>
            <a:xfrm>
              <a:off x="4808556" y="1311378"/>
              <a:ext cx="2574887" cy="1708740"/>
            </a:xfrm>
            <a:prstGeom prst="roundRect">
              <a:avLst>
                <a:gd name="adj" fmla="val 7876"/>
              </a:avLst>
            </a:prstGeom>
            <a:solidFill>
              <a:schemeClr val="accent4">
                <a:lumMod val="20000"/>
                <a:lumOff val="80000"/>
                <a:alpha val="65000"/>
              </a:schemeClr>
            </a:solidFill>
            <a:ln>
              <a:noFill/>
            </a:ln>
            <a:effectLst>
              <a:outerShdw blurRad="165100" dist="292100" dir="8100000" sx="97000" sy="97000" algn="tr" rotWithShape="0">
                <a:schemeClr val="accent4">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组合 71">
            <a:extLst>
              <a:ext uri="{FF2B5EF4-FFF2-40B4-BE49-F238E27FC236}">
                <a16:creationId xmlns:a16="http://schemas.microsoft.com/office/drawing/2014/main" id="{606EC777-5AD7-4E8A-8E67-3365CA8CA5E7}"/>
              </a:ext>
            </a:extLst>
          </p:cNvPr>
          <p:cNvGrpSpPr/>
          <p:nvPr/>
        </p:nvGrpSpPr>
        <p:grpSpPr>
          <a:xfrm>
            <a:off x="4889500" y="1628168"/>
            <a:ext cx="2413000" cy="1115755"/>
            <a:chOff x="370840" y="1607848"/>
            <a:chExt cx="2413000" cy="1115755"/>
          </a:xfrm>
        </p:grpSpPr>
        <p:sp>
          <p:nvSpPr>
            <p:cNvPr id="73" name="文本框 72">
              <a:extLst>
                <a:ext uri="{FF2B5EF4-FFF2-40B4-BE49-F238E27FC236}">
                  <a16:creationId xmlns:a16="http://schemas.microsoft.com/office/drawing/2014/main" id="{641086AF-6651-44DC-A8CD-515956CB1D6A}"/>
                </a:ext>
              </a:extLst>
            </p:cNvPr>
            <p:cNvSpPr txBox="1"/>
            <p:nvPr/>
          </p:nvSpPr>
          <p:spPr>
            <a:xfrm>
              <a:off x="370840" y="1977180"/>
              <a:ext cx="2413000" cy="746423"/>
            </a:xfrm>
            <a:prstGeom prst="rect">
              <a:avLst/>
            </a:prstGeom>
            <a:noFill/>
          </p:spPr>
          <p:txBody>
            <a:bodyPr wrap="square" rtlCol="0">
              <a:spAutoFit/>
            </a:bodyPr>
            <a:lstStyle/>
            <a:p>
              <a:pPr>
                <a:lnSpc>
                  <a:spcPct val="120000"/>
                </a:lnSpc>
              </a:pPr>
              <a:r>
                <a:rPr lang="en-US" altLang="zh-CN" sz="1200" dirty="0"/>
                <a:t>This is where the text is written. Please write down your ideas in concise way. </a:t>
              </a:r>
              <a:endParaRPr lang="zh-CN" altLang="en-US" sz="1200" dirty="0"/>
            </a:p>
          </p:txBody>
        </p:sp>
        <p:sp>
          <p:nvSpPr>
            <p:cNvPr id="74" name="文本框 73">
              <a:extLst>
                <a:ext uri="{FF2B5EF4-FFF2-40B4-BE49-F238E27FC236}">
                  <a16:creationId xmlns:a16="http://schemas.microsoft.com/office/drawing/2014/main" id="{1795D4C6-E276-4D35-A239-50D362B7B18E}"/>
                </a:ext>
              </a:extLst>
            </p:cNvPr>
            <p:cNvSpPr txBox="1"/>
            <p:nvPr/>
          </p:nvSpPr>
          <p:spPr>
            <a:xfrm>
              <a:off x="370840" y="1607848"/>
              <a:ext cx="1628590" cy="369332"/>
            </a:xfrm>
            <a:prstGeom prst="rect">
              <a:avLst/>
            </a:prstGeom>
            <a:noFill/>
          </p:spPr>
          <p:txBody>
            <a:bodyPr wrap="square" rtlCol="0">
              <a:spAutoFit/>
            </a:bodyPr>
            <a:lstStyle/>
            <a:p>
              <a:r>
                <a:rPr lang="en-US" altLang="zh-CN" dirty="0">
                  <a:latin typeface="+mj-lt"/>
                </a:rPr>
                <a:t>YO</a:t>
              </a:r>
              <a:r>
                <a:rPr lang="en-US" altLang="zh-CN" dirty="0">
                  <a:solidFill>
                    <a:schemeClr val="accent3"/>
                  </a:solidFill>
                  <a:latin typeface="+mj-lt"/>
                </a:rPr>
                <a:t>U</a:t>
              </a:r>
              <a:r>
                <a:rPr lang="en-US" altLang="zh-CN" dirty="0">
                  <a:latin typeface="+mj-lt"/>
                </a:rPr>
                <a:t>R  TITLE </a:t>
              </a:r>
              <a:endParaRPr lang="zh-CN" altLang="en-US" dirty="0">
                <a:latin typeface="+mj-lt"/>
              </a:endParaRPr>
            </a:p>
          </p:txBody>
        </p:sp>
      </p:grpSp>
      <p:grpSp>
        <p:nvGrpSpPr>
          <p:cNvPr id="81" name="组合 80">
            <a:extLst>
              <a:ext uri="{FF2B5EF4-FFF2-40B4-BE49-F238E27FC236}">
                <a16:creationId xmlns:a16="http://schemas.microsoft.com/office/drawing/2014/main" id="{70D2C003-2E95-4BA0-BEA3-195EEEFBF411}"/>
              </a:ext>
            </a:extLst>
          </p:cNvPr>
          <p:cNvGrpSpPr/>
          <p:nvPr/>
        </p:nvGrpSpPr>
        <p:grpSpPr>
          <a:xfrm>
            <a:off x="9370060" y="1628168"/>
            <a:ext cx="2413000" cy="1115755"/>
            <a:chOff x="370840" y="1607848"/>
            <a:chExt cx="2413000" cy="1115755"/>
          </a:xfrm>
        </p:grpSpPr>
        <p:sp>
          <p:nvSpPr>
            <p:cNvPr id="82" name="文本框 81">
              <a:extLst>
                <a:ext uri="{FF2B5EF4-FFF2-40B4-BE49-F238E27FC236}">
                  <a16:creationId xmlns:a16="http://schemas.microsoft.com/office/drawing/2014/main" id="{235AF81C-D738-49AE-81A7-2CD72EA18038}"/>
                </a:ext>
              </a:extLst>
            </p:cNvPr>
            <p:cNvSpPr txBox="1"/>
            <p:nvPr/>
          </p:nvSpPr>
          <p:spPr>
            <a:xfrm>
              <a:off x="370840" y="1977180"/>
              <a:ext cx="2413000" cy="746423"/>
            </a:xfrm>
            <a:prstGeom prst="rect">
              <a:avLst/>
            </a:prstGeom>
            <a:noFill/>
          </p:spPr>
          <p:txBody>
            <a:bodyPr wrap="square" rtlCol="0">
              <a:spAutoFit/>
            </a:bodyPr>
            <a:lstStyle/>
            <a:p>
              <a:pPr>
                <a:lnSpc>
                  <a:spcPct val="120000"/>
                </a:lnSpc>
              </a:pPr>
              <a:r>
                <a:rPr lang="en-US" altLang="zh-CN" sz="1200" dirty="0"/>
                <a:t>This is where the text is written. Please write down your ideas in concise way. </a:t>
              </a:r>
              <a:endParaRPr lang="zh-CN" altLang="en-US" sz="1200" dirty="0"/>
            </a:p>
          </p:txBody>
        </p:sp>
        <p:sp>
          <p:nvSpPr>
            <p:cNvPr id="83" name="文本框 82">
              <a:extLst>
                <a:ext uri="{FF2B5EF4-FFF2-40B4-BE49-F238E27FC236}">
                  <a16:creationId xmlns:a16="http://schemas.microsoft.com/office/drawing/2014/main" id="{BF59549D-E44C-43FA-8E96-4ED3A560AFA7}"/>
                </a:ext>
              </a:extLst>
            </p:cNvPr>
            <p:cNvSpPr txBox="1"/>
            <p:nvPr/>
          </p:nvSpPr>
          <p:spPr>
            <a:xfrm>
              <a:off x="370840" y="1607848"/>
              <a:ext cx="1628590" cy="369332"/>
            </a:xfrm>
            <a:prstGeom prst="rect">
              <a:avLst/>
            </a:prstGeom>
            <a:noFill/>
          </p:spPr>
          <p:txBody>
            <a:bodyPr wrap="square" rtlCol="0">
              <a:spAutoFit/>
            </a:bodyPr>
            <a:lstStyle/>
            <a:p>
              <a:r>
                <a:rPr lang="en-US" altLang="zh-CN" dirty="0">
                  <a:latin typeface="+mj-lt"/>
                </a:rPr>
                <a:t>YO</a:t>
              </a:r>
              <a:r>
                <a:rPr lang="en-US" altLang="zh-CN" dirty="0">
                  <a:solidFill>
                    <a:schemeClr val="accent5"/>
                  </a:solidFill>
                  <a:latin typeface="+mj-lt"/>
                </a:rPr>
                <a:t>U</a:t>
              </a:r>
              <a:r>
                <a:rPr lang="en-US" altLang="zh-CN" dirty="0">
                  <a:latin typeface="+mj-lt"/>
                </a:rPr>
                <a:t>R  TITLE </a:t>
              </a:r>
              <a:endParaRPr lang="zh-CN" altLang="en-US" dirty="0">
                <a:latin typeface="+mj-lt"/>
              </a:endParaRPr>
            </a:p>
          </p:txBody>
        </p:sp>
      </p:grpSp>
      <p:grpSp>
        <p:nvGrpSpPr>
          <p:cNvPr id="84" name="组合 83">
            <a:extLst>
              <a:ext uri="{FF2B5EF4-FFF2-40B4-BE49-F238E27FC236}">
                <a16:creationId xmlns:a16="http://schemas.microsoft.com/office/drawing/2014/main" id="{5C4611BF-FCB7-44BB-B003-25331C8446C5}"/>
              </a:ext>
            </a:extLst>
          </p:cNvPr>
          <p:cNvGrpSpPr/>
          <p:nvPr/>
        </p:nvGrpSpPr>
        <p:grpSpPr>
          <a:xfrm>
            <a:off x="7114540" y="4726968"/>
            <a:ext cx="2413000" cy="1115755"/>
            <a:chOff x="370840" y="1607848"/>
            <a:chExt cx="2413000" cy="1115755"/>
          </a:xfrm>
        </p:grpSpPr>
        <p:sp>
          <p:nvSpPr>
            <p:cNvPr id="85" name="文本框 84">
              <a:extLst>
                <a:ext uri="{FF2B5EF4-FFF2-40B4-BE49-F238E27FC236}">
                  <a16:creationId xmlns:a16="http://schemas.microsoft.com/office/drawing/2014/main" id="{D9F1C4D3-4A9C-4A77-9C0B-5831F98B3BEA}"/>
                </a:ext>
              </a:extLst>
            </p:cNvPr>
            <p:cNvSpPr txBox="1"/>
            <p:nvPr/>
          </p:nvSpPr>
          <p:spPr>
            <a:xfrm>
              <a:off x="370840" y="1977180"/>
              <a:ext cx="2413000" cy="746423"/>
            </a:xfrm>
            <a:prstGeom prst="rect">
              <a:avLst/>
            </a:prstGeom>
            <a:noFill/>
          </p:spPr>
          <p:txBody>
            <a:bodyPr wrap="square" rtlCol="0">
              <a:spAutoFit/>
            </a:bodyPr>
            <a:lstStyle/>
            <a:p>
              <a:pPr>
                <a:lnSpc>
                  <a:spcPct val="120000"/>
                </a:lnSpc>
              </a:pPr>
              <a:r>
                <a:rPr lang="en-US" altLang="zh-CN" sz="1200" dirty="0"/>
                <a:t>This is where the text is written. Please write down your ideas in concise way. </a:t>
              </a:r>
              <a:endParaRPr lang="zh-CN" altLang="en-US" sz="1200" dirty="0"/>
            </a:p>
          </p:txBody>
        </p:sp>
        <p:sp>
          <p:nvSpPr>
            <p:cNvPr id="86" name="文本框 85">
              <a:extLst>
                <a:ext uri="{FF2B5EF4-FFF2-40B4-BE49-F238E27FC236}">
                  <a16:creationId xmlns:a16="http://schemas.microsoft.com/office/drawing/2014/main" id="{139D3C20-5B4F-4A4A-9A81-BC813F556049}"/>
                </a:ext>
              </a:extLst>
            </p:cNvPr>
            <p:cNvSpPr txBox="1"/>
            <p:nvPr/>
          </p:nvSpPr>
          <p:spPr>
            <a:xfrm>
              <a:off x="370840" y="1607848"/>
              <a:ext cx="1628590" cy="369332"/>
            </a:xfrm>
            <a:prstGeom prst="rect">
              <a:avLst/>
            </a:prstGeom>
            <a:noFill/>
          </p:spPr>
          <p:txBody>
            <a:bodyPr wrap="square" rtlCol="0">
              <a:spAutoFit/>
            </a:bodyPr>
            <a:lstStyle/>
            <a:p>
              <a:r>
                <a:rPr lang="en-US" altLang="zh-CN" dirty="0">
                  <a:latin typeface="+mj-lt"/>
                </a:rPr>
                <a:t>YO</a:t>
              </a:r>
              <a:r>
                <a:rPr lang="en-US" altLang="zh-CN" dirty="0">
                  <a:solidFill>
                    <a:schemeClr val="accent4"/>
                  </a:solidFill>
                  <a:latin typeface="+mj-lt"/>
                </a:rPr>
                <a:t>U</a:t>
              </a:r>
              <a:r>
                <a:rPr lang="en-US" altLang="zh-CN" dirty="0">
                  <a:latin typeface="+mj-lt"/>
                </a:rPr>
                <a:t>R  TITLE </a:t>
              </a:r>
              <a:endParaRPr lang="zh-CN" altLang="en-US" dirty="0">
                <a:latin typeface="+mj-lt"/>
              </a:endParaRPr>
            </a:p>
          </p:txBody>
        </p:sp>
      </p:grpSp>
      <p:grpSp>
        <p:nvGrpSpPr>
          <p:cNvPr id="87" name="组合 86">
            <a:extLst>
              <a:ext uri="{FF2B5EF4-FFF2-40B4-BE49-F238E27FC236}">
                <a16:creationId xmlns:a16="http://schemas.microsoft.com/office/drawing/2014/main" id="{6F739F7F-050D-490B-B54E-DD9201AA8034}"/>
              </a:ext>
            </a:extLst>
          </p:cNvPr>
          <p:cNvGrpSpPr/>
          <p:nvPr/>
        </p:nvGrpSpPr>
        <p:grpSpPr>
          <a:xfrm>
            <a:off x="2654300" y="4726968"/>
            <a:ext cx="2413000" cy="1115755"/>
            <a:chOff x="370840" y="1607848"/>
            <a:chExt cx="2413000" cy="1115755"/>
          </a:xfrm>
        </p:grpSpPr>
        <p:sp>
          <p:nvSpPr>
            <p:cNvPr id="88" name="文本框 87">
              <a:extLst>
                <a:ext uri="{FF2B5EF4-FFF2-40B4-BE49-F238E27FC236}">
                  <a16:creationId xmlns:a16="http://schemas.microsoft.com/office/drawing/2014/main" id="{6316FBE0-083F-4C87-BE24-5E3CBD84903F}"/>
                </a:ext>
              </a:extLst>
            </p:cNvPr>
            <p:cNvSpPr txBox="1"/>
            <p:nvPr/>
          </p:nvSpPr>
          <p:spPr>
            <a:xfrm>
              <a:off x="370840" y="1977180"/>
              <a:ext cx="2413000" cy="746423"/>
            </a:xfrm>
            <a:prstGeom prst="rect">
              <a:avLst/>
            </a:prstGeom>
            <a:noFill/>
          </p:spPr>
          <p:txBody>
            <a:bodyPr wrap="square" rtlCol="0">
              <a:spAutoFit/>
            </a:bodyPr>
            <a:lstStyle/>
            <a:p>
              <a:pPr>
                <a:lnSpc>
                  <a:spcPct val="120000"/>
                </a:lnSpc>
              </a:pPr>
              <a:r>
                <a:rPr lang="en-US" altLang="zh-CN" sz="1200" dirty="0"/>
                <a:t>This is where the text is written. Please write down your ideas in concise way. </a:t>
              </a:r>
              <a:endParaRPr lang="zh-CN" altLang="en-US" sz="1200" dirty="0"/>
            </a:p>
          </p:txBody>
        </p:sp>
        <p:sp>
          <p:nvSpPr>
            <p:cNvPr id="89" name="文本框 88">
              <a:extLst>
                <a:ext uri="{FF2B5EF4-FFF2-40B4-BE49-F238E27FC236}">
                  <a16:creationId xmlns:a16="http://schemas.microsoft.com/office/drawing/2014/main" id="{18508A87-BD3F-4540-9CB3-7634BE024BC0}"/>
                </a:ext>
              </a:extLst>
            </p:cNvPr>
            <p:cNvSpPr txBox="1"/>
            <p:nvPr/>
          </p:nvSpPr>
          <p:spPr>
            <a:xfrm>
              <a:off x="370840" y="1607848"/>
              <a:ext cx="1628590" cy="369332"/>
            </a:xfrm>
            <a:prstGeom prst="rect">
              <a:avLst/>
            </a:prstGeom>
            <a:noFill/>
          </p:spPr>
          <p:txBody>
            <a:bodyPr wrap="square" rtlCol="0">
              <a:spAutoFit/>
            </a:bodyPr>
            <a:lstStyle/>
            <a:p>
              <a:r>
                <a:rPr lang="en-US" altLang="zh-CN" dirty="0">
                  <a:latin typeface="+mj-lt"/>
                </a:rPr>
                <a:t>YO</a:t>
              </a:r>
              <a:r>
                <a:rPr lang="en-US" altLang="zh-CN" dirty="0">
                  <a:solidFill>
                    <a:schemeClr val="accent2"/>
                  </a:solidFill>
                  <a:latin typeface="+mj-lt"/>
                </a:rPr>
                <a:t>U</a:t>
              </a:r>
              <a:r>
                <a:rPr lang="en-US" altLang="zh-CN" dirty="0">
                  <a:latin typeface="+mj-lt"/>
                </a:rPr>
                <a:t>R  TITLE </a:t>
              </a:r>
              <a:endParaRPr lang="zh-CN" altLang="en-US" dirty="0">
                <a:latin typeface="+mj-lt"/>
              </a:endParaRPr>
            </a:p>
          </p:txBody>
        </p:sp>
      </p:grpSp>
      <p:grpSp>
        <p:nvGrpSpPr>
          <p:cNvPr id="21" name="组合 20">
            <a:extLst>
              <a:ext uri="{FF2B5EF4-FFF2-40B4-BE49-F238E27FC236}">
                <a16:creationId xmlns:a16="http://schemas.microsoft.com/office/drawing/2014/main" id="{AC1A8A31-FD0C-41BD-AD82-78F7E885922B}"/>
              </a:ext>
            </a:extLst>
          </p:cNvPr>
          <p:cNvGrpSpPr/>
          <p:nvPr/>
        </p:nvGrpSpPr>
        <p:grpSpPr>
          <a:xfrm>
            <a:off x="3489669" y="3416010"/>
            <a:ext cx="742260" cy="742260"/>
            <a:chOff x="6808425" y="1388126"/>
            <a:chExt cx="1377108" cy="1377108"/>
          </a:xfrm>
        </p:grpSpPr>
        <p:sp>
          <p:nvSpPr>
            <p:cNvPr id="22" name="椭圆 21">
              <a:extLst>
                <a:ext uri="{FF2B5EF4-FFF2-40B4-BE49-F238E27FC236}">
                  <a16:creationId xmlns:a16="http://schemas.microsoft.com/office/drawing/2014/main" id="{F661F5BC-C6D1-4106-AFCE-16EDE91AFCD8}"/>
                </a:ext>
              </a:extLst>
            </p:cNvPr>
            <p:cNvSpPr/>
            <p:nvPr/>
          </p:nvSpPr>
          <p:spPr>
            <a:xfrm>
              <a:off x="6808425" y="1388126"/>
              <a:ext cx="1377108" cy="1377108"/>
            </a:xfrm>
            <a:prstGeom prst="ellipse">
              <a:avLst/>
            </a:prstGeom>
            <a:solidFill>
              <a:schemeClr val="accent2"/>
            </a:soli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椭圆 22">
              <a:extLst>
                <a:ext uri="{FF2B5EF4-FFF2-40B4-BE49-F238E27FC236}">
                  <a16:creationId xmlns:a16="http://schemas.microsoft.com/office/drawing/2014/main" id="{4EEED28F-C87D-42B7-9E39-57B3293F54CD}"/>
                </a:ext>
              </a:extLst>
            </p:cNvPr>
            <p:cNvSpPr/>
            <p:nvPr/>
          </p:nvSpPr>
          <p:spPr>
            <a:xfrm>
              <a:off x="7061812" y="1641513"/>
              <a:ext cx="870333" cy="87033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grpSp>
      <p:grpSp>
        <p:nvGrpSpPr>
          <p:cNvPr id="18" name="组合 17">
            <a:extLst>
              <a:ext uri="{FF2B5EF4-FFF2-40B4-BE49-F238E27FC236}">
                <a16:creationId xmlns:a16="http://schemas.microsoft.com/office/drawing/2014/main" id="{01CEE71A-5CB8-4436-ACAF-5F4693BBFA7B}"/>
              </a:ext>
            </a:extLst>
          </p:cNvPr>
          <p:cNvGrpSpPr/>
          <p:nvPr/>
        </p:nvGrpSpPr>
        <p:grpSpPr>
          <a:xfrm>
            <a:off x="1254469" y="3416010"/>
            <a:ext cx="742260" cy="742260"/>
            <a:chOff x="6808425" y="1388126"/>
            <a:chExt cx="1377108" cy="1377108"/>
          </a:xfrm>
        </p:grpSpPr>
        <p:sp>
          <p:nvSpPr>
            <p:cNvPr id="19" name="椭圆 18">
              <a:extLst>
                <a:ext uri="{FF2B5EF4-FFF2-40B4-BE49-F238E27FC236}">
                  <a16:creationId xmlns:a16="http://schemas.microsoft.com/office/drawing/2014/main" id="{F2B75611-FD11-4DC1-ACF1-C4E784E63E55}"/>
                </a:ext>
              </a:extLst>
            </p:cNvPr>
            <p:cNvSpPr/>
            <p:nvPr/>
          </p:nvSpPr>
          <p:spPr>
            <a:xfrm>
              <a:off x="6808425" y="1388126"/>
              <a:ext cx="1377108" cy="1377108"/>
            </a:xfrm>
            <a:prstGeom prst="ellipse">
              <a:avLst/>
            </a:prstGeom>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347FA1B3-739F-4560-94D5-E4FA73D13A28}"/>
                </a:ext>
              </a:extLst>
            </p:cNvPr>
            <p:cNvSpPr/>
            <p:nvPr/>
          </p:nvSpPr>
          <p:spPr>
            <a:xfrm>
              <a:off x="7061812" y="1641513"/>
              <a:ext cx="870333" cy="8703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a:t>
              </a:r>
              <a:endParaRPr lang="zh-CN" altLang="en-US" dirty="0"/>
            </a:p>
          </p:txBody>
        </p:sp>
      </p:grpSp>
      <p:grpSp>
        <p:nvGrpSpPr>
          <p:cNvPr id="24" name="组合 23">
            <a:extLst>
              <a:ext uri="{FF2B5EF4-FFF2-40B4-BE49-F238E27FC236}">
                <a16:creationId xmlns:a16="http://schemas.microsoft.com/office/drawing/2014/main" id="{2F55C43E-C59E-4B40-A100-15B532C6F478}"/>
              </a:ext>
            </a:extLst>
          </p:cNvPr>
          <p:cNvGrpSpPr/>
          <p:nvPr/>
        </p:nvGrpSpPr>
        <p:grpSpPr>
          <a:xfrm>
            <a:off x="5724869" y="3416010"/>
            <a:ext cx="742260" cy="742260"/>
            <a:chOff x="6808425" y="1388126"/>
            <a:chExt cx="1377108" cy="1377108"/>
          </a:xfrm>
        </p:grpSpPr>
        <p:sp>
          <p:nvSpPr>
            <p:cNvPr id="25" name="椭圆 24">
              <a:extLst>
                <a:ext uri="{FF2B5EF4-FFF2-40B4-BE49-F238E27FC236}">
                  <a16:creationId xmlns:a16="http://schemas.microsoft.com/office/drawing/2014/main" id="{9AC7D389-9BFA-4A40-AA1C-41DE25A4BAA8}"/>
                </a:ext>
              </a:extLst>
            </p:cNvPr>
            <p:cNvSpPr/>
            <p:nvPr/>
          </p:nvSpPr>
          <p:spPr>
            <a:xfrm>
              <a:off x="6808425" y="1388126"/>
              <a:ext cx="1377108" cy="1377108"/>
            </a:xfrm>
            <a:prstGeom prst="ellipse">
              <a:avLst/>
            </a:prstGeom>
            <a:solidFill>
              <a:schemeClr val="accent3"/>
            </a:soli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B2CB15EC-8621-4DB9-B9C7-F2107309EBD8}"/>
                </a:ext>
              </a:extLst>
            </p:cNvPr>
            <p:cNvSpPr/>
            <p:nvPr/>
          </p:nvSpPr>
          <p:spPr>
            <a:xfrm>
              <a:off x="7061812" y="1641513"/>
              <a:ext cx="870333" cy="87033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grpSp>
      <p:grpSp>
        <p:nvGrpSpPr>
          <p:cNvPr id="27" name="组合 26">
            <a:extLst>
              <a:ext uri="{FF2B5EF4-FFF2-40B4-BE49-F238E27FC236}">
                <a16:creationId xmlns:a16="http://schemas.microsoft.com/office/drawing/2014/main" id="{6EE43EF2-A7FE-4C10-9680-1AEAC231488E}"/>
              </a:ext>
            </a:extLst>
          </p:cNvPr>
          <p:cNvGrpSpPr/>
          <p:nvPr/>
        </p:nvGrpSpPr>
        <p:grpSpPr>
          <a:xfrm>
            <a:off x="7960069" y="3416010"/>
            <a:ext cx="742260" cy="742260"/>
            <a:chOff x="6808425" y="1388126"/>
            <a:chExt cx="1377108" cy="1377108"/>
          </a:xfrm>
        </p:grpSpPr>
        <p:sp>
          <p:nvSpPr>
            <p:cNvPr id="28" name="椭圆 27">
              <a:extLst>
                <a:ext uri="{FF2B5EF4-FFF2-40B4-BE49-F238E27FC236}">
                  <a16:creationId xmlns:a16="http://schemas.microsoft.com/office/drawing/2014/main" id="{08D0DE30-272F-4F66-8977-4D7A07D6D701}"/>
                </a:ext>
              </a:extLst>
            </p:cNvPr>
            <p:cNvSpPr/>
            <p:nvPr/>
          </p:nvSpPr>
          <p:spPr>
            <a:xfrm>
              <a:off x="6808425" y="1388126"/>
              <a:ext cx="1377108" cy="1377108"/>
            </a:xfrm>
            <a:prstGeom prst="ellipse">
              <a:avLst/>
            </a:prstGeom>
            <a:solidFill>
              <a:schemeClr val="accent4"/>
            </a:soli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B0AAD464-C507-464F-B5F6-A5A000482474}"/>
                </a:ext>
              </a:extLst>
            </p:cNvPr>
            <p:cNvSpPr/>
            <p:nvPr/>
          </p:nvSpPr>
          <p:spPr>
            <a:xfrm>
              <a:off x="7061812" y="1641513"/>
              <a:ext cx="870333" cy="87033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grpSp>
      <p:grpSp>
        <p:nvGrpSpPr>
          <p:cNvPr id="30" name="组合 29">
            <a:extLst>
              <a:ext uri="{FF2B5EF4-FFF2-40B4-BE49-F238E27FC236}">
                <a16:creationId xmlns:a16="http://schemas.microsoft.com/office/drawing/2014/main" id="{065B056C-8299-4B69-B47A-6A0D42EF7C54}"/>
              </a:ext>
            </a:extLst>
          </p:cNvPr>
          <p:cNvGrpSpPr/>
          <p:nvPr/>
        </p:nvGrpSpPr>
        <p:grpSpPr>
          <a:xfrm>
            <a:off x="10205429" y="3416010"/>
            <a:ext cx="742260" cy="742260"/>
            <a:chOff x="6808425" y="1388126"/>
            <a:chExt cx="1377108" cy="1377108"/>
          </a:xfrm>
        </p:grpSpPr>
        <p:sp>
          <p:nvSpPr>
            <p:cNvPr id="31" name="椭圆 30">
              <a:extLst>
                <a:ext uri="{FF2B5EF4-FFF2-40B4-BE49-F238E27FC236}">
                  <a16:creationId xmlns:a16="http://schemas.microsoft.com/office/drawing/2014/main" id="{EA1FE50B-E58A-4145-8C49-AE1B14161728}"/>
                </a:ext>
              </a:extLst>
            </p:cNvPr>
            <p:cNvSpPr/>
            <p:nvPr/>
          </p:nvSpPr>
          <p:spPr>
            <a:xfrm>
              <a:off x="6808425" y="1388126"/>
              <a:ext cx="1377108" cy="1377108"/>
            </a:xfrm>
            <a:prstGeom prst="ellipse">
              <a:avLst/>
            </a:prstGeom>
            <a:solidFill>
              <a:schemeClr val="accent5"/>
            </a:soli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9398EBC6-9AEE-4949-A4FE-3CC48E29B45D}"/>
                </a:ext>
              </a:extLst>
            </p:cNvPr>
            <p:cNvSpPr/>
            <p:nvPr/>
          </p:nvSpPr>
          <p:spPr>
            <a:xfrm>
              <a:off x="7061812" y="1641513"/>
              <a:ext cx="870333" cy="87033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5</a:t>
              </a:r>
              <a:endParaRPr lang="zh-CN" altLang="en-US" dirty="0"/>
            </a:p>
          </p:txBody>
        </p:sp>
      </p:grpSp>
      <p:grpSp>
        <p:nvGrpSpPr>
          <p:cNvPr id="2" name="组合 1">
            <a:extLst>
              <a:ext uri="{FF2B5EF4-FFF2-40B4-BE49-F238E27FC236}">
                <a16:creationId xmlns:a16="http://schemas.microsoft.com/office/drawing/2014/main" id="{C0758584-D1BF-4FE8-9208-EF4C1662A20D}"/>
              </a:ext>
            </a:extLst>
          </p:cNvPr>
          <p:cNvGrpSpPr/>
          <p:nvPr/>
        </p:nvGrpSpPr>
        <p:grpSpPr>
          <a:xfrm>
            <a:off x="2017650" y="1703915"/>
            <a:ext cx="639715" cy="194041"/>
            <a:chOff x="2017650" y="1519498"/>
            <a:chExt cx="639715" cy="194041"/>
          </a:xfrm>
          <a:solidFill>
            <a:schemeClr val="accent1">
              <a:lumMod val="60000"/>
              <a:lumOff val="40000"/>
            </a:schemeClr>
          </a:solidFill>
        </p:grpSpPr>
        <p:sp>
          <p:nvSpPr>
            <p:cNvPr id="49" name="星形: 四角 48">
              <a:extLst>
                <a:ext uri="{FF2B5EF4-FFF2-40B4-BE49-F238E27FC236}">
                  <a16:creationId xmlns:a16="http://schemas.microsoft.com/office/drawing/2014/main" id="{083915E1-CE7E-475F-92D2-0779A4DA0652}"/>
                </a:ext>
              </a:extLst>
            </p:cNvPr>
            <p:cNvSpPr/>
            <p:nvPr/>
          </p:nvSpPr>
          <p:spPr>
            <a:xfrm>
              <a:off x="2463324" y="1519498"/>
              <a:ext cx="194041" cy="194041"/>
            </a:xfrm>
            <a:prstGeom prst="star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星形: 四角 49">
              <a:extLst>
                <a:ext uri="{FF2B5EF4-FFF2-40B4-BE49-F238E27FC236}">
                  <a16:creationId xmlns:a16="http://schemas.microsoft.com/office/drawing/2014/main" id="{570BF6E6-5FD2-4566-BF2F-0AD15B0FD196}"/>
                </a:ext>
              </a:extLst>
            </p:cNvPr>
            <p:cNvSpPr/>
            <p:nvPr/>
          </p:nvSpPr>
          <p:spPr>
            <a:xfrm>
              <a:off x="2240487" y="1519498"/>
              <a:ext cx="194041" cy="194041"/>
            </a:xfrm>
            <a:prstGeom prst="star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星形: 四角 50">
              <a:extLst>
                <a:ext uri="{FF2B5EF4-FFF2-40B4-BE49-F238E27FC236}">
                  <a16:creationId xmlns:a16="http://schemas.microsoft.com/office/drawing/2014/main" id="{ED38B7C5-0077-44C6-B1E4-CD22FA9BAC22}"/>
                </a:ext>
              </a:extLst>
            </p:cNvPr>
            <p:cNvSpPr/>
            <p:nvPr/>
          </p:nvSpPr>
          <p:spPr>
            <a:xfrm>
              <a:off x="2017650" y="1519498"/>
              <a:ext cx="194041" cy="194041"/>
            </a:xfrm>
            <a:prstGeom prst="star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a:extLst>
              <a:ext uri="{FF2B5EF4-FFF2-40B4-BE49-F238E27FC236}">
                <a16:creationId xmlns:a16="http://schemas.microsoft.com/office/drawing/2014/main" id="{F8454EE6-EF44-4C86-A037-004C2A15F1DE}"/>
              </a:ext>
            </a:extLst>
          </p:cNvPr>
          <p:cNvGrpSpPr/>
          <p:nvPr/>
        </p:nvGrpSpPr>
        <p:grpSpPr>
          <a:xfrm>
            <a:off x="6520494" y="1703915"/>
            <a:ext cx="639715" cy="194041"/>
            <a:chOff x="2017650" y="1519498"/>
            <a:chExt cx="639715" cy="194041"/>
          </a:xfrm>
          <a:solidFill>
            <a:schemeClr val="accent3">
              <a:lumMod val="60000"/>
              <a:lumOff val="40000"/>
            </a:schemeClr>
          </a:solidFill>
        </p:grpSpPr>
        <p:sp>
          <p:nvSpPr>
            <p:cNvPr id="54" name="星形: 四角 53">
              <a:extLst>
                <a:ext uri="{FF2B5EF4-FFF2-40B4-BE49-F238E27FC236}">
                  <a16:creationId xmlns:a16="http://schemas.microsoft.com/office/drawing/2014/main" id="{39799DE4-6973-482F-8D4C-C8BE7537563B}"/>
                </a:ext>
              </a:extLst>
            </p:cNvPr>
            <p:cNvSpPr/>
            <p:nvPr/>
          </p:nvSpPr>
          <p:spPr>
            <a:xfrm>
              <a:off x="2463324" y="1519498"/>
              <a:ext cx="194041" cy="194041"/>
            </a:xfrm>
            <a:prstGeom prst="star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星形: 四角 54">
              <a:extLst>
                <a:ext uri="{FF2B5EF4-FFF2-40B4-BE49-F238E27FC236}">
                  <a16:creationId xmlns:a16="http://schemas.microsoft.com/office/drawing/2014/main" id="{2ABD4E9F-3F4F-4A89-B1B5-2405AAB3471B}"/>
                </a:ext>
              </a:extLst>
            </p:cNvPr>
            <p:cNvSpPr/>
            <p:nvPr/>
          </p:nvSpPr>
          <p:spPr>
            <a:xfrm>
              <a:off x="2240487" y="1519498"/>
              <a:ext cx="194041" cy="194041"/>
            </a:xfrm>
            <a:prstGeom prst="star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星形: 四角 55">
              <a:extLst>
                <a:ext uri="{FF2B5EF4-FFF2-40B4-BE49-F238E27FC236}">
                  <a16:creationId xmlns:a16="http://schemas.microsoft.com/office/drawing/2014/main" id="{5151D374-B42B-41D8-BD00-6DFAF728857D}"/>
                </a:ext>
              </a:extLst>
            </p:cNvPr>
            <p:cNvSpPr/>
            <p:nvPr/>
          </p:nvSpPr>
          <p:spPr>
            <a:xfrm>
              <a:off x="2017650" y="1519498"/>
              <a:ext cx="194041" cy="194041"/>
            </a:xfrm>
            <a:prstGeom prst="star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组合 56">
            <a:extLst>
              <a:ext uri="{FF2B5EF4-FFF2-40B4-BE49-F238E27FC236}">
                <a16:creationId xmlns:a16="http://schemas.microsoft.com/office/drawing/2014/main" id="{A3028FBF-35B4-4B6C-837C-07E519E2581B}"/>
              </a:ext>
            </a:extLst>
          </p:cNvPr>
          <p:cNvGrpSpPr/>
          <p:nvPr/>
        </p:nvGrpSpPr>
        <p:grpSpPr>
          <a:xfrm>
            <a:off x="11056985" y="1703915"/>
            <a:ext cx="639715" cy="194041"/>
            <a:chOff x="2017650" y="1519498"/>
            <a:chExt cx="639715" cy="194041"/>
          </a:xfrm>
          <a:solidFill>
            <a:schemeClr val="accent5">
              <a:lumMod val="60000"/>
              <a:lumOff val="40000"/>
            </a:schemeClr>
          </a:solidFill>
        </p:grpSpPr>
        <p:sp>
          <p:nvSpPr>
            <p:cNvPr id="58" name="星形: 四角 57">
              <a:extLst>
                <a:ext uri="{FF2B5EF4-FFF2-40B4-BE49-F238E27FC236}">
                  <a16:creationId xmlns:a16="http://schemas.microsoft.com/office/drawing/2014/main" id="{9E86B8A2-4535-445F-8F49-C6BD7B4B3E0F}"/>
                </a:ext>
              </a:extLst>
            </p:cNvPr>
            <p:cNvSpPr/>
            <p:nvPr/>
          </p:nvSpPr>
          <p:spPr>
            <a:xfrm>
              <a:off x="2463324" y="1519498"/>
              <a:ext cx="194041" cy="194041"/>
            </a:xfrm>
            <a:prstGeom prst="star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星形: 四角 58">
              <a:extLst>
                <a:ext uri="{FF2B5EF4-FFF2-40B4-BE49-F238E27FC236}">
                  <a16:creationId xmlns:a16="http://schemas.microsoft.com/office/drawing/2014/main" id="{57273A52-7450-4145-8AE2-AA23EB389C0B}"/>
                </a:ext>
              </a:extLst>
            </p:cNvPr>
            <p:cNvSpPr/>
            <p:nvPr/>
          </p:nvSpPr>
          <p:spPr>
            <a:xfrm>
              <a:off x="2240487" y="1519498"/>
              <a:ext cx="194041" cy="194041"/>
            </a:xfrm>
            <a:prstGeom prst="star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星形: 四角 74">
              <a:extLst>
                <a:ext uri="{FF2B5EF4-FFF2-40B4-BE49-F238E27FC236}">
                  <a16:creationId xmlns:a16="http://schemas.microsoft.com/office/drawing/2014/main" id="{CE2BCA4E-6691-4CD0-871D-CD0EF5055B28}"/>
                </a:ext>
              </a:extLst>
            </p:cNvPr>
            <p:cNvSpPr/>
            <p:nvPr/>
          </p:nvSpPr>
          <p:spPr>
            <a:xfrm>
              <a:off x="2017650" y="1519498"/>
              <a:ext cx="194041" cy="194041"/>
            </a:xfrm>
            <a:prstGeom prst="star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6" name="组合 75">
            <a:extLst>
              <a:ext uri="{FF2B5EF4-FFF2-40B4-BE49-F238E27FC236}">
                <a16:creationId xmlns:a16="http://schemas.microsoft.com/office/drawing/2014/main" id="{F63756C5-327A-48F8-9566-139A548A42F5}"/>
              </a:ext>
            </a:extLst>
          </p:cNvPr>
          <p:cNvGrpSpPr/>
          <p:nvPr/>
        </p:nvGrpSpPr>
        <p:grpSpPr>
          <a:xfrm>
            <a:off x="4299808" y="4792896"/>
            <a:ext cx="639715" cy="194041"/>
            <a:chOff x="2017650" y="1519498"/>
            <a:chExt cx="639715" cy="194041"/>
          </a:xfrm>
          <a:solidFill>
            <a:schemeClr val="accent2">
              <a:lumMod val="60000"/>
              <a:lumOff val="40000"/>
            </a:schemeClr>
          </a:solidFill>
        </p:grpSpPr>
        <p:sp>
          <p:nvSpPr>
            <p:cNvPr id="77" name="星形: 四角 76">
              <a:extLst>
                <a:ext uri="{FF2B5EF4-FFF2-40B4-BE49-F238E27FC236}">
                  <a16:creationId xmlns:a16="http://schemas.microsoft.com/office/drawing/2014/main" id="{319E1F6C-F9B8-4DF4-A89C-35E15E9EC71A}"/>
                </a:ext>
              </a:extLst>
            </p:cNvPr>
            <p:cNvSpPr/>
            <p:nvPr/>
          </p:nvSpPr>
          <p:spPr>
            <a:xfrm>
              <a:off x="2463324" y="1519498"/>
              <a:ext cx="194041" cy="194041"/>
            </a:xfrm>
            <a:prstGeom prst="star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星形: 四角 77">
              <a:extLst>
                <a:ext uri="{FF2B5EF4-FFF2-40B4-BE49-F238E27FC236}">
                  <a16:creationId xmlns:a16="http://schemas.microsoft.com/office/drawing/2014/main" id="{9CD1CBD5-2E41-4FFB-BE63-75270044AAED}"/>
                </a:ext>
              </a:extLst>
            </p:cNvPr>
            <p:cNvSpPr/>
            <p:nvPr/>
          </p:nvSpPr>
          <p:spPr>
            <a:xfrm>
              <a:off x="2240487" y="1519498"/>
              <a:ext cx="194041" cy="194041"/>
            </a:xfrm>
            <a:prstGeom prst="star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星形: 四角 78">
              <a:extLst>
                <a:ext uri="{FF2B5EF4-FFF2-40B4-BE49-F238E27FC236}">
                  <a16:creationId xmlns:a16="http://schemas.microsoft.com/office/drawing/2014/main" id="{60FC7763-7B1B-4D4B-83E1-9630AA3ACB23}"/>
                </a:ext>
              </a:extLst>
            </p:cNvPr>
            <p:cNvSpPr/>
            <p:nvPr/>
          </p:nvSpPr>
          <p:spPr>
            <a:xfrm>
              <a:off x="2017650" y="1519498"/>
              <a:ext cx="194041" cy="194041"/>
            </a:xfrm>
            <a:prstGeom prst="star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0" name="组合 79">
            <a:extLst>
              <a:ext uri="{FF2B5EF4-FFF2-40B4-BE49-F238E27FC236}">
                <a16:creationId xmlns:a16="http://schemas.microsoft.com/office/drawing/2014/main" id="{2A74CCFF-9227-4559-B83A-CADB4F08849E}"/>
              </a:ext>
            </a:extLst>
          </p:cNvPr>
          <p:cNvGrpSpPr/>
          <p:nvPr/>
        </p:nvGrpSpPr>
        <p:grpSpPr>
          <a:xfrm>
            <a:off x="8764232" y="4792896"/>
            <a:ext cx="639715" cy="194041"/>
            <a:chOff x="2017650" y="1519498"/>
            <a:chExt cx="639715" cy="194041"/>
          </a:xfrm>
          <a:solidFill>
            <a:schemeClr val="accent4">
              <a:lumMod val="60000"/>
              <a:lumOff val="40000"/>
            </a:schemeClr>
          </a:solidFill>
        </p:grpSpPr>
        <p:sp>
          <p:nvSpPr>
            <p:cNvPr id="90" name="星形: 四角 89">
              <a:extLst>
                <a:ext uri="{FF2B5EF4-FFF2-40B4-BE49-F238E27FC236}">
                  <a16:creationId xmlns:a16="http://schemas.microsoft.com/office/drawing/2014/main" id="{6A188C36-352E-40A8-84E6-5E75BE27B120}"/>
                </a:ext>
              </a:extLst>
            </p:cNvPr>
            <p:cNvSpPr/>
            <p:nvPr/>
          </p:nvSpPr>
          <p:spPr>
            <a:xfrm>
              <a:off x="2463324" y="1519498"/>
              <a:ext cx="194041" cy="194041"/>
            </a:xfrm>
            <a:prstGeom prst="star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星形: 四角 90">
              <a:extLst>
                <a:ext uri="{FF2B5EF4-FFF2-40B4-BE49-F238E27FC236}">
                  <a16:creationId xmlns:a16="http://schemas.microsoft.com/office/drawing/2014/main" id="{D4CF9FE1-6C2A-4D93-B36E-A0A84CFFC3E5}"/>
                </a:ext>
              </a:extLst>
            </p:cNvPr>
            <p:cNvSpPr/>
            <p:nvPr/>
          </p:nvSpPr>
          <p:spPr>
            <a:xfrm>
              <a:off x="2240487" y="1519498"/>
              <a:ext cx="194041" cy="194041"/>
            </a:xfrm>
            <a:prstGeom prst="star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星形: 四角 91">
              <a:extLst>
                <a:ext uri="{FF2B5EF4-FFF2-40B4-BE49-F238E27FC236}">
                  <a16:creationId xmlns:a16="http://schemas.microsoft.com/office/drawing/2014/main" id="{17CB448B-6CD2-4026-A15F-731F0DDD5BE8}"/>
                </a:ext>
              </a:extLst>
            </p:cNvPr>
            <p:cNvSpPr/>
            <p:nvPr/>
          </p:nvSpPr>
          <p:spPr>
            <a:xfrm>
              <a:off x="2017650" y="1519498"/>
              <a:ext cx="194041" cy="194041"/>
            </a:xfrm>
            <a:prstGeom prst="star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4049949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 name="图片 162">
            <a:extLst>
              <a:ext uri="{FF2B5EF4-FFF2-40B4-BE49-F238E27FC236}">
                <a16:creationId xmlns:a16="http://schemas.microsoft.com/office/drawing/2014/main" id="{41EBACCC-A76F-4A13-8D27-76B8DA8A7E9F}"/>
              </a:ext>
            </a:extLst>
          </p:cNvPr>
          <p:cNvPicPr>
            <a:picLocks noChangeAspect="1"/>
          </p:cNvPicPr>
          <p:nvPr/>
        </p:nvPicPr>
        <p:blipFill>
          <a:blip r:embed="rId3" cstate="screen">
            <a:extLst>
              <a:ext uri="{BEBA8EAE-BF5A-486C-A8C5-ECC9F3942E4B}">
                <a14:imgProps xmlns:a14="http://schemas.microsoft.com/office/drawing/2010/main">
                  <a14:imgLayer r:embed="rId4">
                    <a14:imgEffect>
                      <a14:artisticFilmGrain trans="50000" grainSize="20"/>
                    </a14:imgEffect>
                  </a14:imgLayer>
                </a14:imgProps>
              </a:ext>
              <a:ext uri="{28A0092B-C50C-407E-A947-70E740481C1C}">
                <a14:useLocalDpi xmlns:a14="http://schemas.microsoft.com/office/drawing/2010/main"/>
              </a:ext>
            </a:extLst>
          </a:blip>
          <a:srcRect/>
          <a:stretch>
            <a:fillRect/>
          </a:stretch>
        </p:blipFill>
        <p:spPr>
          <a:xfrm>
            <a:off x="5112328" y="1441970"/>
            <a:ext cx="7079672" cy="5416030"/>
          </a:xfrm>
          <a:custGeom>
            <a:avLst/>
            <a:gdLst>
              <a:gd name="connsiteX0" fmla="*/ 0 w 7079672"/>
              <a:gd name="connsiteY0" fmla="*/ 0 h 5416030"/>
              <a:gd name="connsiteX1" fmla="*/ 7079672 w 7079672"/>
              <a:gd name="connsiteY1" fmla="*/ 0 h 5416030"/>
              <a:gd name="connsiteX2" fmla="*/ 7079672 w 7079672"/>
              <a:gd name="connsiteY2" fmla="*/ 5416030 h 5416030"/>
              <a:gd name="connsiteX3" fmla="*/ 0 w 7079672"/>
              <a:gd name="connsiteY3" fmla="*/ 5416030 h 5416030"/>
            </a:gdLst>
            <a:ahLst/>
            <a:cxnLst>
              <a:cxn ang="0">
                <a:pos x="connsiteX0" y="connsiteY0"/>
              </a:cxn>
              <a:cxn ang="0">
                <a:pos x="connsiteX1" y="connsiteY1"/>
              </a:cxn>
              <a:cxn ang="0">
                <a:pos x="connsiteX2" y="connsiteY2"/>
              </a:cxn>
              <a:cxn ang="0">
                <a:pos x="connsiteX3" y="connsiteY3"/>
              </a:cxn>
            </a:cxnLst>
            <a:rect l="l" t="t" r="r" b="b"/>
            <a:pathLst>
              <a:path w="7079672" h="5416030">
                <a:moveTo>
                  <a:pt x="0" y="0"/>
                </a:moveTo>
                <a:lnTo>
                  <a:pt x="7079672" y="0"/>
                </a:lnTo>
                <a:lnTo>
                  <a:pt x="7079672" y="5416030"/>
                </a:lnTo>
                <a:lnTo>
                  <a:pt x="0" y="5416030"/>
                </a:lnTo>
                <a:close/>
              </a:path>
            </a:pathLst>
          </a:custGeom>
        </p:spPr>
      </p:pic>
      <p:grpSp>
        <p:nvGrpSpPr>
          <p:cNvPr id="142" name="组合 141">
            <a:extLst>
              <a:ext uri="{FF2B5EF4-FFF2-40B4-BE49-F238E27FC236}">
                <a16:creationId xmlns:a16="http://schemas.microsoft.com/office/drawing/2014/main" id="{A518B1F6-1E98-45D3-A9A5-FCA4B549CEAB}"/>
              </a:ext>
            </a:extLst>
          </p:cNvPr>
          <p:cNvGrpSpPr/>
          <p:nvPr/>
        </p:nvGrpSpPr>
        <p:grpSpPr>
          <a:xfrm>
            <a:off x="760508" y="3269287"/>
            <a:ext cx="2042904" cy="1826232"/>
            <a:chOff x="3636535" y="4803447"/>
            <a:chExt cx="2042904" cy="1826232"/>
          </a:xfrm>
        </p:grpSpPr>
        <p:sp>
          <p:nvSpPr>
            <p:cNvPr id="143" name="矩形: 圆角 142">
              <a:extLst>
                <a:ext uri="{FF2B5EF4-FFF2-40B4-BE49-F238E27FC236}">
                  <a16:creationId xmlns:a16="http://schemas.microsoft.com/office/drawing/2014/main" id="{1EB6D4E1-69B0-4869-8ABC-165D618E2DFC}"/>
                </a:ext>
              </a:extLst>
            </p:cNvPr>
            <p:cNvSpPr/>
            <p:nvPr/>
          </p:nvSpPr>
          <p:spPr>
            <a:xfrm>
              <a:off x="3809254" y="4917207"/>
              <a:ext cx="1697466" cy="1517432"/>
            </a:xfrm>
            <a:prstGeom prst="roundRect">
              <a:avLst>
                <a:gd name="adj" fmla="val 9887"/>
              </a:avLst>
            </a:prstGeom>
            <a:noFill/>
            <a:ln>
              <a:solidFill>
                <a:schemeClr val="accent1">
                  <a:lumMod val="60000"/>
                  <a:lumOff val="40000"/>
                </a:schemeClr>
              </a:solidFill>
            </a:ln>
            <a:scene3d>
              <a:camera prst="perspectiveFront">
                <a:rot lat="8400000" lon="3600000" rev="4200000"/>
              </a:camera>
              <a:lightRig rig="glow"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矩形: 圆角 143">
              <a:extLst>
                <a:ext uri="{FF2B5EF4-FFF2-40B4-BE49-F238E27FC236}">
                  <a16:creationId xmlns:a16="http://schemas.microsoft.com/office/drawing/2014/main" id="{87B1E893-AE81-4C59-903A-461E336C4D0E}"/>
                </a:ext>
              </a:extLst>
            </p:cNvPr>
            <p:cNvSpPr/>
            <p:nvPr/>
          </p:nvSpPr>
          <p:spPr>
            <a:xfrm>
              <a:off x="3636535" y="4803447"/>
              <a:ext cx="2042904" cy="1826232"/>
            </a:xfrm>
            <a:prstGeom prst="roundRect">
              <a:avLst>
                <a:gd name="adj" fmla="val 9887"/>
              </a:avLst>
            </a:prstGeom>
            <a:noFill/>
            <a:ln>
              <a:solidFill>
                <a:schemeClr val="accent1">
                  <a:lumMod val="20000"/>
                  <a:lumOff val="80000"/>
                </a:schemeClr>
              </a:solidFill>
            </a:ln>
            <a:scene3d>
              <a:camera prst="perspectiveFront">
                <a:rot lat="8400000" lon="3600000" rev="4200000"/>
              </a:camera>
              <a:lightRig rig="glow"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45" name="组合 144">
            <a:extLst>
              <a:ext uri="{FF2B5EF4-FFF2-40B4-BE49-F238E27FC236}">
                <a16:creationId xmlns:a16="http://schemas.microsoft.com/office/drawing/2014/main" id="{1B9568D3-6C06-4101-AD99-8639A55B57A0}"/>
              </a:ext>
            </a:extLst>
          </p:cNvPr>
          <p:cNvGrpSpPr/>
          <p:nvPr/>
        </p:nvGrpSpPr>
        <p:grpSpPr>
          <a:xfrm>
            <a:off x="6512562" y="3269287"/>
            <a:ext cx="2042904" cy="1826232"/>
            <a:chOff x="3636535" y="4803447"/>
            <a:chExt cx="2042904" cy="1826232"/>
          </a:xfrm>
        </p:grpSpPr>
        <p:sp>
          <p:nvSpPr>
            <p:cNvPr id="146" name="矩形: 圆角 145">
              <a:extLst>
                <a:ext uri="{FF2B5EF4-FFF2-40B4-BE49-F238E27FC236}">
                  <a16:creationId xmlns:a16="http://schemas.microsoft.com/office/drawing/2014/main" id="{89DECD43-3C89-4011-A2D7-32A395784DBC}"/>
                </a:ext>
              </a:extLst>
            </p:cNvPr>
            <p:cNvSpPr/>
            <p:nvPr/>
          </p:nvSpPr>
          <p:spPr>
            <a:xfrm>
              <a:off x="3809254" y="4917207"/>
              <a:ext cx="1697466" cy="1517432"/>
            </a:xfrm>
            <a:prstGeom prst="roundRect">
              <a:avLst>
                <a:gd name="adj" fmla="val 9887"/>
              </a:avLst>
            </a:prstGeom>
            <a:noFill/>
            <a:ln>
              <a:solidFill>
                <a:schemeClr val="accent3">
                  <a:lumMod val="60000"/>
                  <a:lumOff val="40000"/>
                </a:schemeClr>
              </a:solidFill>
            </a:ln>
            <a:scene3d>
              <a:camera prst="perspectiveFront">
                <a:rot lat="8400000" lon="3600000" rev="4200000"/>
              </a:camera>
              <a:lightRig rig="glow"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7" name="矩形: 圆角 146">
              <a:extLst>
                <a:ext uri="{FF2B5EF4-FFF2-40B4-BE49-F238E27FC236}">
                  <a16:creationId xmlns:a16="http://schemas.microsoft.com/office/drawing/2014/main" id="{CCB2062A-4C81-40E9-BEBF-04B97E3D19AE}"/>
                </a:ext>
              </a:extLst>
            </p:cNvPr>
            <p:cNvSpPr/>
            <p:nvPr/>
          </p:nvSpPr>
          <p:spPr>
            <a:xfrm>
              <a:off x="3636535" y="4803447"/>
              <a:ext cx="2042904" cy="1826232"/>
            </a:xfrm>
            <a:prstGeom prst="roundRect">
              <a:avLst>
                <a:gd name="adj" fmla="val 9887"/>
              </a:avLst>
            </a:prstGeom>
            <a:noFill/>
            <a:ln>
              <a:solidFill>
                <a:schemeClr val="accent3">
                  <a:lumMod val="20000"/>
                  <a:lumOff val="80000"/>
                </a:schemeClr>
              </a:solidFill>
            </a:ln>
            <a:scene3d>
              <a:camera prst="perspectiveFront">
                <a:rot lat="8400000" lon="3600000" rev="4200000"/>
              </a:camera>
              <a:lightRig rig="glow"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48" name="组合 147">
            <a:extLst>
              <a:ext uri="{FF2B5EF4-FFF2-40B4-BE49-F238E27FC236}">
                <a16:creationId xmlns:a16="http://schemas.microsoft.com/office/drawing/2014/main" id="{0A501CAB-CA61-4DC1-A05D-516027A288F0}"/>
              </a:ext>
            </a:extLst>
          </p:cNvPr>
          <p:cNvGrpSpPr/>
          <p:nvPr/>
        </p:nvGrpSpPr>
        <p:grpSpPr>
          <a:xfrm>
            <a:off x="9417259" y="4793287"/>
            <a:ext cx="2042904" cy="1826232"/>
            <a:chOff x="3636535" y="4803447"/>
            <a:chExt cx="2042904" cy="1826232"/>
          </a:xfrm>
        </p:grpSpPr>
        <p:sp>
          <p:nvSpPr>
            <p:cNvPr id="149" name="矩形: 圆角 148">
              <a:extLst>
                <a:ext uri="{FF2B5EF4-FFF2-40B4-BE49-F238E27FC236}">
                  <a16:creationId xmlns:a16="http://schemas.microsoft.com/office/drawing/2014/main" id="{BDE67992-48FD-43A4-A83F-47D3D5F5D01A}"/>
                </a:ext>
              </a:extLst>
            </p:cNvPr>
            <p:cNvSpPr/>
            <p:nvPr/>
          </p:nvSpPr>
          <p:spPr>
            <a:xfrm>
              <a:off x="3809254" y="4917207"/>
              <a:ext cx="1697466" cy="1517432"/>
            </a:xfrm>
            <a:prstGeom prst="roundRect">
              <a:avLst>
                <a:gd name="adj" fmla="val 9887"/>
              </a:avLst>
            </a:prstGeom>
            <a:noFill/>
            <a:ln>
              <a:solidFill>
                <a:schemeClr val="accent5">
                  <a:lumMod val="20000"/>
                  <a:lumOff val="80000"/>
                </a:schemeClr>
              </a:solidFill>
            </a:ln>
            <a:scene3d>
              <a:camera prst="perspectiveFront">
                <a:rot lat="8400000" lon="3600000" rev="4200000"/>
              </a:camera>
              <a:lightRig rig="glow"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矩形: 圆角 149">
              <a:extLst>
                <a:ext uri="{FF2B5EF4-FFF2-40B4-BE49-F238E27FC236}">
                  <a16:creationId xmlns:a16="http://schemas.microsoft.com/office/drawing/2014/main" id="{9D210931-A3E1-46D4-85A3-B66E2FA53F96}"/>
                </a:ext>
              </a:extLst>
            </p:cNvPr>
            <p:cNvSpPr/>
            <p:nvPr/>
          </p:nvSpPr>
          <p:spPr>
            <a:xfrm>
              <a:off x="3636535" y="4803447"/>
              <a:ext cx="2042904" cy="1826232"/>
            </a:xfrm>
            <a:prstGeom prst="roundRect">
              <a:avLst>
                <a:gd name="adj" fmla="val 9887"/>
              </a:avLst>
            </a:prstGeom>
            <a:noFill/>
            <a:ln>
              <a:solidFill>
                <a:schemeClr val="accent5">
                  <a:lumMod val="20000"/>
                  <a:lumOff val="80000"/>
                </a:schemeClr>
              </a:solidFill>
            </a:ln>
            <a:scene3d>
              <a:camera prst="perspectiveFront">
                <a:rot lat="8400000" lon="3600000" rev="4200000"/>
              </a:camera>
              <a:lightRig rig="glow"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9" name="组合 8">
            <a:extLst>
              <a:ext uri="{FF2B5EF4-FFF2-40B4-BE49-F238E27FC236}">
                <a16:creationId xmlns:a16="http://schemas.microsoft.com/office/drawing/2014/main" id="{9471F40F-2280-4D65-B2F6-DB75B52C577E}"/>
              </a:ext>
            </a:extLst>
          </p:cNvPr>
          <p:cNvGrpSpPr/>
          <p:nvPr/>
        </p:nvGrpSpPr>
        <p:grpSpPr>
          <a:xfrm>
            <a:off x="3636535" y="4793287"/>
            <a:ext cx="2042904" cy="1826232"/>
            <a:chOff x="3636535" y="4803447"/>
            <a:chExt cx="2042904" cy="1826232"/>
          </a:xfrm>
        </p:grpSpPr>
        <p:sp>
          <p:nvSpPr>
            <p:cNvPr id="140" name="矩形: 圆角 139">
              <a:extLst>
                <a:ext uri="{FF2B5EF4-FFF2-40B4-BE49-F238E27FC236}">
                  <a16:creationId xmlns:a16="http://schemas.microsoft.com/office/drawing/2014/main" id="{0B9DCF10-3289-4577-9153-6E2B07C4ABE5}"/>
                </a:ext>
              </a:extLst>
            </p:cNvPr>
            <p:cNvSpPr/>
            <p:nvPr/>
          </p:nvSpPr>
          <p:spPr>
            <a:xfrm>
              <a:off x="3809254" y="4917207"/>
              <a:ext cx="1697466" cy="1517432"/>
            </a:xfrm>
            <a:prstGeom prst="roundRect">
              <a:avLst>
                <a:gd name="adj" fmla="val 9887"/>
              </a:avLst>
            </a:prstGeom>
            <a:noFill/>
            <a:ln>
              <a:solidFill>
                <a:schemeClr val="accent2">
                  <a:lumMod val="60000"/>
                  <a:lumOff val="40000"/>
                </a:schemeClr>
              </a:solidFill>
            </a:ln>
            <a:scene3d>
              <a:camera prst="perspectiveFront">
                <a:rot lat="8400000" lon="3600000" rev="4200000"/>
              </a:camera>
              <a:lightRig rig="glow"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矩形: 圆角 140">
              <a:extLst>
                <a:ext uri="{FF2B5EF4-FFF2-40B4-BE49-F238E27FC236}">
                  <a16:creationId xmlns:a16="http://schemas.microsoft.com/office/drawing/2014/main" id="{E997EABE-AE34-401E-AF9C-DDF87731C9D1}"/>
                </a:ext>
              </a:extLst>
            </p:cNvPr>
            <p:cNvSpPr/>
            <p:nvPr/>
          </p:nvSpPr>
          <p:spPr>
            <a:xfrm>
              <a:off x="3636535" y="4803447"/>
              <a:ext cx="2042904" cy="1826232"/>
            </a:xfrm>
            <a:prstGeom prst="roundRect">
              <a:avLst>
                <a:gd name="adj" fmla="val 9887"/>
              </a:avLst>
            </a:prstGeom>
            <a:noFill/>
            <a:ln>
              <a:solidFill>
                <a:schemeClr val="accent2">
                  <a:lumMod val="20000"/>
                  <a:lumOff val="80000"/>
                </a:schemeClr>
              </a:solidFill>
            </a:ln>
            <a:scene3d>
              <a:camera prst="perspectiveFront">
                <a:rot lat="8400000" lon="3600000" rev="4200000"/>
              </a:camera>
              <a:lightRig rig="glow"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90" name="Freeform 97"/>
          <p:cNvSpPr/>
          <p:nvPr/>
        </p:nvSpPr>
        <p:spPr bwMode="auto">
          <a:xfrm>
            <a:off x="4737586" y="3960694"/>
            <a:ext cx="2716827" cy="1586819"/>
          </a:xfrm>
          <a:custGeom>
            <a:avLst/>
            <a:gdLst>
              <a:gd name="T0" fmla="*/ 26 w 1356"/>
              <a:gd name="T1" fmla="*/ 792 h 792"/>
              <a:gd name="T2" fmla="*/ 0 w 1356"/>
              <a:gd name="T3" fmla="*/ 744 h 792"/>
              <a:gd name="T4" fmla="*/ 1330 w 1356"/>
              <a:gd name="T5" fmla="*/ 0 h 792"/>
              <a:gd name="T6" fmla="*/ 1356 w 1356"/>
              <a:gd name="T7" fmla="*/ 48 h 792"/>
              <a:gd name="T8" fmla="*/ 26 w 1356"/>
              <a:gd name="T9" fmla="*/ 792 h 792"/>
            </a:gdLst>
            <a:ahLst/>
            <a:cxnLst>
              <a:cxn ang="0">
                <a:pos x="T0" y="T1"/>
              </a:cxn>
              <a:cxn ang="0">
                <a:pos x="T2" y="T3"/>
              </a:cxn>
              <a:cxn ang="0">
                <a:pos x="T4" y="T5"/>
              </a:cxn>
              <a:cxn ang="0">
                <a:pos x="T6" y="T7"/>
              </a:cxn>
              <a:cxn ang="0">
                <a:pos x="T8" y="T9"/>
              </a:cxn>
            </a:cxnLst>
            <a:rect l="0" t="0" r="r" b="b"/>
            <a:pathLst>
              <a:path w="1356" h="792">
                <a:moveTo>
                  <a:pt x="26" y="792"/>
                </a:moveTo>
                <a:lnTo>
                  <a:pt x="0" y="744"/>
                </a:lnTo>
                <a:lnTo>
                  <a:pt x="1330" y="0"/>
                </a:lnTo>
                <a:lnTo>
                  <a:pt x="1356" y="48"/>
                </a:lnTo>
                <a:lnTo>
                  <a:pt x="26" y="792"/>
                </a:lnTo>
                <a:close/>
              </a:path>
            </a:pathLst>
          </a:custGeom>
          <a:solidFill>
            <a:schemeClr val="bg1">
              <a:alpha val="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Light" panose="020B0502040204020203" pitchFamily="34" charset="-122"/>
              <a:ea typeface="微软雅黑" panose="020B0503020204020204" pitchFamily="34" charset="-122"/>
              <a:cs typeface="+mn-cs"/>
              <a:sym typeface="微软雅黑 Light" panose="020B0502040204020203" pitchFamily="34" charset="-122"/>
            </a:endParaRPr>
          </a:p>
        </p:txBody>
      </p:sp>
      <p:sp>
        <p:nvSpPr>
          <p:cNvPr id="93" name="Freeform 101"/>
          <p:cNvSpPr/>
          <p:nvPr/>
        </p:nvSpPr>
        <p:spPr bwMode="auto">
          <a:xfrm>
            <a:off x="7402321" y="3960694"/>
            <a:ext cx="2718831" cy="1586819"/>
          </a:xfrm>
          <a:custGeom>
            <a:avLst/>
            <a:gdLst>
              <a:gd name="T0" fmla="*/ 1329 w 1357"/>
              <a:gd name="T1" fmla="*/ 792 h 792"/>
              <a:gd name="T2" fmla="*/ 0 w 1357"/>
              <a:gd name="T3" fmla="*/ 48 h 792"/>
              <a:gd name="T4" fmla="*/ 26 w 1357"/>
              <a:gd name="T5" fmla="*/ 0 h 792"/>
              <a:gd name="T6" fmla="*/ 1357 w 1357"/>
              <a:gd name="T7" fmla="*/ 744 h 792"/>
              <a:gd name="T8" fmla="*/ 1329 w 1357"/>
              <a:gd name="T9" fmla="*/ 792 h 792"/>
            </a:gdLst>
            <a:ahLst/>
            <a:cxnLst>
              <a:cxn ang="0">
                <a:pos x="T0" y="T1"/>
              </a:cxn>
              <a:cxn ang="0">
                <a:pos x="T2" y="T3"/>
              </a:cxn>
              <a:cxn ang="0">
                <a:pos x="T4" y="T5"/>
              </a:cxn>
              <a:cxn ang="0">
                <a:pos x="T6" y="T7"/>
              </a:cxn>
              <a:cxn ang="0">
                <a:pos x="T8" y="T9"/>
              </a:cxn>
            </a:cxnLst>
            <a:rect l="0" t="0" r="r" b="b"/>
            <a:pathLst>
              <a:path w="1357" h="792">
                <a:moveTo>
                  <a:pt x="1329" y="792"/>
                </a:moveTo>
                <a:lnTo>
                  <a:pt x="0" y="48"/>
                </a:lnTo>
                <a:lnTo>
                  <a:pt x="26" y="0"/>
                </a:lnTo>
                <a:lnTo>
                  <a:pt x="1357" y="744"/>
                </a:lnTo>
                <a:lnTo>
                  <a:pt x="1329" y="792"/>
                </a:lnTo>
                <a:close/>
              </a:path>
            </a:pathLst>
          </a:custGeom>
          <a:solidFill>
            <a:schemeClr val="bg1">
              <a:alpha val="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Light" panose="020B0502040204020203" pitchFamily="34" charset="-122"/>
              <a:ea typeface="微软雅黑" panose="020B0503020204020204" pitchFamily="34" charset="-122"/>
              <a:cs typeface="+mn-cs"/>
              <a:sym typeface="微软雅黑 Light" panose="020B0502040204020203" pitchFamily="34" charset="-122"/>
            </a:endParaRPr>
          </a:p>
        </p:txBody>
      </p:sp>
      <p:sp>
        <p:nvSpPr>
          <p:cNvPr id="95" name="Freeform 103"/>
          <p:cNvSpPr/>
          <p:nvPr/>
        </p:nvSpPr>
        <p:spPr bwMode="auto">
          <a:xfrm>
            <a:off x="7402321" y="4189100"/>
            <a:ext cx="2718831" cy="1586819"/>
          </a:xfrm>
          <a:custGeom>
            <a:avLst/>
            <a:gdLst>
              <a:gd name="T0" fmla="*/ 1329 w 1357"/>
              <a:gd name="T1" fmla="*/ 792 h 792"/>
              <a:gd name="T2" fmla="*/ 0 w 1357"/>
              <a:gd name="T3" fmla="*/ 48 h 792"/>
              <a:gd name="T4" fmla="*/ 26 w 1357"/>
              <a:gd name="T5" fmla="*/ 0 h 792"/>
              <a:gd name="T6" fmla="*/ 1357 w 1357"/>
              <a:gd name="T7" fmla="*/ 742 h 792"/>
              <a:gd name="T8" fmla="*/ 1329 w 1357"/>
              <a:gd name="T9" fmla="*/ 792 h 792"/>
            </a:gdLst>
            <a:ahLst/>
            <a:cxnLst>
              <a:cxn ang="0">
                <a:pos x="T0" y="T1"/>
              </a:cxn>
              <a:cxn ang="0">
                <a:pos x="T2" y="T3"/>
              </a:cxn>
              <a:cxn ang="0">
                <a:pos x="T4" y="T5"/>
              </a:cxn>
              <a:cxn ang="0">
                <a:pos x="T6" y="T7"/>
              </a:cxn>
              <a:cxn ang="0">
                <a:pos x="T8" y="T9"/>
              </a:cxn>
            </a:cxnLst>
            <a:rect l="0" t="0" r="r" b="b"/>
            <a:pathLst>
              <a:path w="1357" h="792">
                <a:moveTo>
                  <a:pt x="1329" y="792"/>
                </a:moveTo>
                <a:lnTo>
                  <a:pt x="0" y="48"/>
                </a:lnTo>
                <a:lnTo>
                  <a:pt x="26" y="0"/>
                </a:lnTo>
                <a:lnTo>
                  <a:pt x="1357" y="742"/>
                </a:lnTo>
                <a:lnTo>
                  <a:pt x="1329" y="792"/>
                </a:lnTo>
                <a:close/>
              </a:path>
            </a:pathLst>
          </a:custGeom>
          <a:solidFill>
            <a:schemeClr val="bg1">
              <a:alpha val="3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Light" panose="020B0502040204020203" pitchFamily="34" charset="-122"/>
              <a:ea typeface="微软雅黑" panose="020B0503020204020204" pitchFamily="34" charset="-122"/>
              <a:cs typeface="+mn-cs"/>
              <a:sym typeface="微软雅黑 Light" panose="020B0502040204020203" pitchFamily="34" charset="-122"/>
            </a:endParaRPr>
          </a:p>
        </p:txBody>
      </p:sp>
      <p:sp>
        <p:nvSpPr>
          <p:cNvPr id="94" name="Freeform 102"/>
          <p:cNvSpPr/>
          <p:nvPr/>
        </p:nvSpPr>
        <p:spPr bwMode="auto">
          <a:xfrm>
            <a:off x="2070848" y="3960691"/>
            <a:ext cx="2718831" cy="1586819"/>
          </a:xfrm>
          <a:custGeom>
            <a:avLst/>
            <a:gdLst>
              <a:gd name="T0" fmla="*/ 1331 w 1357"/>
              <a:gd name="T1" fmla="*/ 792 h 792"/>
              <a:gd name="T2" fmla="*/ 0 w 1357"/>
              <a:gd name="T3" fmla="*/ 48 h 792"/>
              <a:gd name="T4" fmla="*/ 28 w 1357"/>
              <a:gd name="T5" fmla="*/ 0 h 792"/>
              <a:gd name="T6" fmla="*/ 1357 w 1357"/>
              <a:gd name="T7" fmla="*/ 744 h 792"/>
              <a:gd name="T8" fmla="*/ 1331 w 1357"/>
              <a:gd name="T9" fmla="*/ 792 h 792"/>
            </a:gdLst>
            <a:ahLst/>
            <a:cxnLst>
              <a:cxn ang="0">
                <a:pos x="T0" y="T1"/>
              </a:cxn>
              <a:cxn ang="0">
                <a:pos x="T2" y="T3"/>
              </a:cxn>
              <a:cxn ang="0">
                <a:pos x="T4" y="T5"/>
              </a:cxn>
              <a:cxn ang="0">
                <a:pos x="T6" y="T7"/>
              </a:cxn>
              <a:cxn ang="0">
                <a:pos x="T8" y="T9"/>
              </a:cxn>
            </a:cxnLst>
            <a:rect l="0" t="0" r="r" b="b"/>
            <a:pathLst>
              <a:path w="1357" h="792">
                <a:moveTo>
                  <a:pt x="1331" y="792"/>
                </a:moveTo>
                <a:lnTo>
                  <a:pt x="0" y="48"/>
                </a:lnTo>
                <a:lnTo>
                  <a:pt x="28" y="0"/>
                </a:lnTo>
                <a:lnTo>
                  <a:pt x="1357" y="744"/>
                </a:lnTo>
                <a:lnTo>
                  <a:pt x="1331" y="792"/>
                </a:lnTo>
                <a:close/>
              </a:path>
            </a:pathLst>
          </a:custGeom>
          <a:solidFill>
            <a:schemeClr val="bg1">
              <a:alpha val="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Light" panose="020B0502040204020203" pitchFamily="34" charset="-122"/>
              <a:ea typeface="微软雅黑" panose="020B0503020204020204" pitchFamily="34" charset="-122"/>
              <a:cs typeface="+mn-cs"/>
              <a:sym typeface="微软雅黑 Light" panose="020B0502040204020203" pitchFamily="34" charset="-122"/>
            </a:endParaRPr>
          </a:p>
        </p:txBody>
      </p:sp>
      <p:sp>
        <p:nvSpPr>
          <p:cNvPr id="98" name="Freeform 106"/>
          <p:cNvSpPr/>
          <p:nvPr/>
        </p:nvSpPr>
        <p:spPr bwMode="auto">
          <a:xfrm>
            <a:off x="2324236" y="4270276"/>
            <a:ext cx="2718831" cy="1590826"/>
          </a:xfrm>
          <a:custGeom>
            <a:avLst/>
            <a:gdLst>
              <a:gd name="T0" fmla="*/ 1331 w 1357"/>
              <a:gd name="T1" fmla="*/ 794 h 794"/>
              <a:gd name="T2" fmla="*/ 0 w 1357"/>
              <a:gd name="T3" fmla="*/ 50 h 794"/>
              <a:gd name="T4" fmla="*/ 28 w 1357"/>
              <a:gd name="T5" fmla="*/ 0 h 794"/>
              <a:gd name="T6" fmla="*/ 1357 w 1357"/>
              <a:gd name="T7" fmla="*/ 744 h 794"/>
              <a:gd name="T8" fmla="*/ 1331 w 1357"/>
              <a:gd name="T9" fmla="*/ 794 h 794"/>
            </a:gdLst>
            <a:ahLst/>
            <a:cxnLst>
              <a:cxn ang="0">
                <a:pos x="T0" y="T1"/>
              </a:cxn>
              <a:cxn ang="0">
                <a:pos x="T2" y="T3"/>
              </a:cxn>
              <a:cxn ang="0">
                <a:pos x="T4" y="T5"/>
              </a:cxn>
              <a:cxn ang="0">
                <a:pos x="T6" y="T7"/>
              </a:cxn>
              <a:cxn ang="0">
                <a:pos x="T8" y="T9"/>
              </a:cxn>
            </a:cxnLst>
            <a:rect l="0" t="0" r="r" b="b"/>
            <a:pathLst>
              <a:path w="1357" h="794">
                <a:moveTo>
                  <a:pt x="1331" y="794"/>
                </a:moveTo>
                <a:lnTo>
                  <a:pt x="0" y="50"/>
                </a:lnTo>
                <a:lnTo>
                  <a:pt x="28" y="0"/>
                </a:lnTo>
                <a:lnTo>
                  <a:pt x="1357" y="744"/>
                </a:lnTo>
                <a:lnTo>
                  <a:pt x="1331" y="794"/>
                </a:lnTo>
                <a:close/>
              </a:path>
            </a:pathLst>
          </a:custGeom>
          <a:solidFill>
            <a:schemeClr val="bg1">
              <a:alpha val="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Light" panose="020B0502040204020203" pitchFamily="34" charset="-122"/>
              <a:ea typeface="微软雅黑" panose="020B0503020204020204" pitchFamily="34" charset="-122"/>
              <a:cs typeface="+mn-cs"/>
              <a:sym typeface="微软雅黑 Light" panose="020B0502040204020203" pitchFamily="34" charset="-122"/>
            </a:endParaRPr>
          </a:p>
        </p:txBody>
      </p:sp>
      <p:sp>
        <p:nvSpPr>
          <p:cNvPr id="118" name="Oval 109"/>
          <p:cNvSpPr>
            <a:spLocks noChangeArrowheads="1"/>
          </p:cNvSpPr>
          <p:nvPr/>
        </p:nvSpPr>
        <p:spPr bwMode="auto">
          <a:xfrm>
            <a:off x="1241960" y="3841205"/>
            <a:ext cx="1080000" cy="360000"/>
          </a:xfrm>
          <a:prstGeom prst="ellipse">
            <a:avLst/>
          </a:prstGeom>
          <a:solidFill>
            <a:schemeClr val="accent1">
              <a:lumMod val="75000"/>
              <a:alpha val="65000"/>
            </a:schemeClr>
          </a:solidFill>
          <a:ln>
            <a:noFill/>
          </a:ln>
          <a:effectLst>
            <a:softEdge rad="101600"/>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Light" panose="020B0502040204020203" pitchFamily="34" charset="-122"/>
              <a:ea typeface="微软雅黑" panose="020B0503020204020204" pitchFamily="34" charset="-122"/>
              <a:cs typeface="+mn-cs"/>
              <a:sym typeface="微软雅黑 Light" panose="020B0502040204020203" pitchFamily="34" charset="-122"/>
            </a:endParaRPr>
          </a:p>
        </p:txBody>
      </p:sp>
      <p:sp>
        <p:nvSpPr>
          <p:cNvPr id="57" name="矩形: 圆角 56">
            <a:extLst>
              <a:ext uri="{FF2B5EF4-FFF2-40B4-BE49-F238E27FC236}">
                <a16:creationId xmlns:a16="http://schemas.microsoft.com/office/drawing/2014/main" id="{9BE1786F-5F33-4EAB-888F-37B60BC91D60}"/>
              </a:ext>
            </a:extLst>
          </p:cNvPr>
          <p:cNvSpPr/>
          <p:nvPr/>
        </p:nvSpPr>
        <p:spPr>
          <a:xfrm>
            <a:off x="858685" y="-925555"/>
            <a:ext cx="723295" cy="723295"/>
          </a:xfrm>
          <a:prstGeom prst="roundRect">
            <a:avLst/>
          </a:prstGeom>
          <a:gradFill flip="none" rotWithShape="1">
            <a:gsLst>
              <a:gs pos="0">
                <a:srgbClr val="FF5A7A"/>
              </a:gs>
              <a:gs pos="100000">
                <a:srgbClr val="FE76B9"/>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3D485D"/>
              </a:solidFill>
              <a:effectLst/>
              <a:uLnTx/>
              <a:uFillTx/>
              <a:latin typeface="Arial"/>
              <a:cs typeface="+mn-cs"/>
            </a:endParaRPr>
          </a:p>
        </p:txBody>
      </p:sp>
      <p:sp>
        <p:nvSpPr>
          <p:cNvPr id="58" name="矩形: 圆角 57">
            <a:extLst>
              <a:ext uri="{FF2B5EF4-FFF2-40B4-BE49-F238E27FC236}">
                <a16:creationId xmlns:a16="http://schemas.microsoft.com/office/drawing/2014/main" id="{D8A0AF0F-5402-4B5A-B04E-A32555CA049D}"/>
              </a:ext>
            </a:extLst>
          </p:cNvPr>
          <p:cNvSpPr/>
          <p:nvPr/>
        </p:nvSpPr>
        <p:spPr>
          <a:xfrm>
            <a:off x="1709200" y="-925555"/>
            <a:ext cx="723295" cy="723295"/>
          </a:xfrm>
          <a:prstGeom prst="roundRect">
            <a:avLst/>
          </a:prstGeom>
          <a:gradFill>
            <a:gsLst>
              <a:gs pos="0">
                <a:srgbClr val="CE80ED"/>
              </a:gs>
              <a:gs pos="100000">
                <a:srgbClr val="E58DE6"/>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3D485D"/>
              </a:solidFill>
              <a:effectLst/>
              <a:uLnTx/>
              <a:uFillTx/>
              <a:latin typeface="Arial"/>
              <a:cs typeface="+mn-cs"/>
            </a:endParaRPr>
          </a:p>
        </p:txBody>
      </p:sp>
      <p:sp>
        <p:nvSpPr>
          <p:cNvPr id="59" name="矩形: 圆角 58">
            <a:extLst>
              <a:ext uri="{FF2B5EF4-FFF2-40B4-BE49-F238E27FC236}">
                <a16:creationId xmlns:a16="http://schemas.microsoft.com/office/drawing/2014/main" id="{086E46A6-B0CA-44F2-8152-FBBD0B575338}"/>
              </a:ext>
            </a:extLst>
          </p:cNvPr>
          <p:cNvSpPr/>
          <p:nvPr/>
        </p:nvSpPr>
        <p:spPr>
          <a:xfrm>
            <a:off x="2559715" y="-925555"/>
            <a:ext cx="723295" cy="723295"/>
          </a:xfrm>
          <a:prstGeom prst="roundRect">
            <a:avLst/>
          </a:prstGeom>
          <a:gradFill>
            <a:gsLst>
              <a:gs pos="0">
                <a:srgbClr val="FE6847"/>
              </a:gs>
              <a:gs pos="100000">
                <a:srgbClr val="FEB159"/>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3D485D"/>
              </a:solidFill>
              <a:effectLst/>
              <a:uLnTx/>
              <a:uFillTx/>
              <a:latin typeface="Arial"/>
              <a:cs typeface="+mn-cs"/>
            </a:endParaRPr>
          </a:p>
        </p:txBody>
      </p:sp>
      <p:sp>
        <p:nvSpPr>
          <p:cNvPr id="60" name="矩形: 圆角 59">
            <a:extLst>
              <a:ext uri="{FF2B5EF4-FFF2-40B4-BE49-F238E27FC236}">
                <a16:creationId xmlns:a16="http://schemas.microsoft.com/office/drawing/2014/main" id="{85DF9DE9-5C07-40A4-A0B6-51BBD6D08AA7}"/>
              </a:ext>
            </a:extLst>
          </p:cNvPr>
          <p:cNvSpPr/>
          <p:nvPr/>
        </p:nvSpPr>
        <p:spPr>
          <a:xfrm>
            <a:off x="3410230" y="-925555"/>
            <a:ext cx="723295" cy="723295"/>
          </a:xfrm>
          <a:prstGeom prst="roundRect">
            <a:avLst/>
          </a:prstGeom>
          <a:gradFill>
            <a:gsLst>
              <a:gs pos="0">
                <a:srgbClr val="6478FF"/>
              </a:gs>
              <a:gs pos="100000">
                <a:srgbClr val="33B6FE"/>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3D485D"/>
              </a:solidFill>
              <a:effectLst/>
              <a:uLnTx/>
              <a:uFillTx/>
              <a:latin typeface="Arial"/>
              <a:cs typeface="+mn-cs"/>
            </a:endParaRPr>
          </a:p>
        </p:txBody>
      </p:sp>
      <p:sp>
        <p:nvSpPr>
          <p:cNvPr id="61" name="矩形: 圆角 60">
            <a:extLst>
              <a:ext uri="{FF2B5EF4-FFF2-40B4-BE49-F238E27FC236}">
                <a16:creationId xmlns:a16="http://schemas.microsoft.com/office/drawing/2014/main" id="{9709B1AC-086B-4A3F-94D3-5AD7F4ECE98C}"/>
              </a:ext>
            </a:extLst>
          </p:cNvPr>
          <p:cNvSpPr/>
          <p:nvPr/>
        </p:nvSpPr>
        <p:spPr>
          <a:xfrm>
            <a:off x="4260745" y="-925555"/>
            <a:ext cx="723295" cy="723295"/>
          </a:xfrm>
          <a:prstGeom prst="roundRect">
            <a:avLst/>
          </a:prstGeom>
          <a:gradFill>
            <a:gsLst>
              <a:gs pos="0">
                <a:srgbClr val="0BC396"/>
              </a:gs>
              <a:gs pos="100000">
                <a:srgbClr val="75E98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3D485D"/>
              </a:solidFill>
              <a:effectLst/>
              <a:uLnTx/>
              <a:uFillTx/>
              <a:latin typeface="Arial"/>
              <a:cs typeface="+mn-cs"/>
            </a:endParaRPr>
          </a:p>
        </p:txBody>
      </p:sp>
      <p:sp>
        <p:nvSpPr>
          <p:cNvPr id="2" name="矩形: 圆角 1">
            <a:extLst>
              <a:ext uri="{FF2B5EF4-FFF2-40B4-BE49-F238E27FC236}">
                <a16:creationId xmlns:a16="http://schemas.microsoft.com/office/drawing/2014/main" id="{03CDC342-CC73-4444-A551-B86794D6BD61}"/>
              </a:ext>
            </a:extLst>
          </p:cNvPr>
          <p:cNvSpPr/>
          <p:nvPr/>
        </p:nvSpPr>
        <p:spPr>
          <a:xfrm>
            <a:off x="1088481" y="3507441"/>
            <a:ext cx="1386959" cy="1239857"/>
          </a:xfrm>
          <a:prstGeom prst="roundRect">
            <a:avLst>
              <a:gd name="adj" fmla="val 9887"/>
            </a:avLst>
          </a:prstGeom>
          <a:solidFill>
            <a:schemeClr val="accent1">
              <a:alpha val="81000"/>
            </a:schemeClr>
          </a:solidFill>
          <a:ln>
            <a:noFill/>
          </a:ln>
          <a:scene3d>
            <a:camera prst="perspectiveFront">
              <a:rot lat="8400000" lon="3600000" rev="4200000"/>
            </a:camera>
            <a:lightRig rig="glow" dir="t"/>
          </a:scene3d>
          <a:sp3d extrusionH="127000"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圆角 73">
            <a:extLst>
              <a:ext uri="{FF2B5EF4-FFF2-40B4-BE49-F238E27FC236}">
                <a16:creationId xmlns:a16="http://schemas.microsoft.com/office/drawing/2014/main" id="{BAE31491-EA53-4F35-92E2-243843365ADC}"/>
              </a:ext>
            </a:extLst>
          </p:cNvPr>
          <p:cNvSpPr/>
          <p:nvPr/>
        </p:nvSpPr>
        <p:spPr>
          <a:xfrm>
            <a:off x="3964508" y="4995034"/>
            <a:ext cx="1386959" cy="1239857"/>
          </a:xfrm>
          <a:prstGeom prst="roundRect">
            <a:avLst>
              <a:gd name="adj" fmla="val 9887"/>
            </a:avLst>
          </a:prstGeom>
          <a:solidFill>
            <a:schemeClr val="accent2">
              <a:alpha val="81000"/>
            </a:schemeClr>
          </a:solidFill>
          <a:ln>
            <a:noFill/>
          </a:ln>
          <a:scene3d>
            <a:camera prst="perspectiveFront">
              <a:rot lat="8400000" lon="3600000" rev="4200000"/>
            </a:camera>
            <a:lightRig rig="glow" dir="t"/>
          </a:scene3d>
          <a:sp3d extrusionH="127000"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圆角 74">
            <a:extLst>
              <a:ext uri="{FF2B5EF4-FFF2-40B4-BE49-F238E27FC236}">
                <a16:creationId xmlns:a16="http://schemas.microsoft.com/office/drawing/2014/main" id="{C532BE8B-7543-4E34-B341-07B79B1F11DA}"/>
              </a:ext>
            </a:extLst>
          </p:cNvPr>
          <p:cNvSpPr/>
          <p:nvPr/>
        </p:nvSpPr>
        <p:spPr>
          <a:xfrm>
            <a:off x="6840535" y="3507441"/>
            <a:ext cx="1386959" cy="1239857"/>
          </a:xfrm>
          <a:prstGeom prst="roundRect">
            <a:avLst>
              <a:gd name="adj" fmla="val 9887"/>
            </a:avLst>
          </a:prstGeom>
          <a:solidFill>
            <a:schemeClr val="accent3">
              <a:alpha val="81000"/>
            </a:schemeClr>
          </a:solidFill>
          <a:ln>
            <a:noFill/>
          </a:ln>
          <a:scene3d>
            <a:camera prst="perspectiveFront">
              <a:rot lat="8400000" lon="3600000" rev="4200000"/>
            </a:camera>
            <a:lightRig rig="glow" dir="t"/>
          </a:scene3d>
          <a:sp3d extrusionH="127000"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圆角 76">
            <a:extLst>
              <a:ext uri="{FF2B5EF4-FFF2-40B4-BE49-F238E27FC236}">
                <a16:creationId xmlns:a16="http://schemas.microsoft.com/office/drawing/2014/main" id="{C45D395F-F32A-4D7F-AEDE-CE293E1F9BCD}"/>
              </a:ext>
            </a:extLst>
          </p:cNvPr>
          <p:cNvSpPr/>
          <p:nvPr/>
        </p:nvSpPr>
        <p:spPr>
          <a:xfrm>
            <a:off x="9716562" y="4995034"/>
            <a:ext cx="1386959" cy="1239857"/>
          </a:xfrm>
          <a:prstGeom prst="roundRect">
            <a:avLst>
              <a:gd name="adj" fmla="val 9887"/>
            </a:avLst>
          </a:prstGeom>
          <a:solidFill>
            <a:schemeClr val="accent5">
              <a:alpha val="81000"/>
            </a:schemeClr>
          </a:solidFill>
          <a:ln>
            <a:noFill/>
          </a:ln>
          <a:scene3d>
            <a:camera prst="perspectiveFront">
              <a:rot lat="8400000" lon="3600000" rev="4200000"/>
            </a:camera>
            <a:lightRig rig="glow" dir="t"/>
          </a:scene3d>
          <a:sp3d extrusionH="127000"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图形 28">
            <a:extLst>
              <a:ext uri="{FF2B5EF4-FFF2-40B4-BE49-F238E27FC236}">
                <a16:creationId xmlns:a16="http://schemas.microsoft.com/office/drawing/2014/main" id="{3BCB2CD3-A626-44CA-9BB3-5FBB5B1162DB}"/>
              </a:ext>
            </a:extLst>
          </p:cNvPr>
          <p:cNvGrpSpPr/>
          <p:nvPr/>
        </p:nvGrpSpPr>
        <p:grpSpPr>
          <a:xfrm>
            <a:off x="10111123" y="4719580"/>
            <a:ext cx="597837" cy="604260"/>
            <a:chOff x="7068060" y="3749906"/>
            <a:chExt cx="664352" cy="671490"/>
          </a:xfrm>
          <a:gradFill flip="none" rotWithShape="1">
            <a:gsLst>
              <a:gs pos="0">
                <a:schemeClr val="accent5">
                  <a:lumMod val="75000"/>
                </a:schemeClr>
              </a:gs>
              <a:gs pos="100000">
                <a:schemeClr val="accent5"/>
              </a:gs>
            </a:gsLst>
            <a:lin ang="2700000" scaled="1"/>
            <a:tileRect/>
          </a:gradFill>
        </p:grpSpPr>
        <p:sp>
          <p:nvSpPr>
            <p:cNvPr id="83" name="任意多边形: 形状 82">
              <a:extLst>
                <a:ext uri="{FF2B5EF4-FFF2-40B4-BE49-F238E27FC236}">
                  <a16:creationId xmlns:a16="http://schemas.microsoft.com/office/drawing/2014/main" id="{DBFC99F5-927B-4B83-8786-368E6AD08B46}"/>
                </a:ext>
              </a:extLst>
            </p:cNvPr>
            <p:cNvSpPr/>
            <p:nvPr/>
          </p:nvSpPr>
          <p:spPr>
            <a:xfrm>
              <a:off x="7068060" y="4153657"/>
              <a:ext cx="664352" cy="267739"/>
            </a:xfrm>
            <a:custGeom>
              <a:avLst/>
              <a:gdLst>
                <a:gd name="connsiteX0" fmla="*/ 638581 w 664352"/>
                <a:gd name="connsiteY0" fmla="*/ 1460 h 267739"/>
                <a:gd name="connsiteX1" fmla="*/ 391778 w 664352"/>
                <a:gd name="connsiteY1" fmla="*/ 105051 h 267739"/>
                <a:gd name="connsiteX2" fmla="*/ 272490 w 664352"/>
                <a:gd name="connsiteY2" fmla="*/ 105051 h 267739"/>
                <a:gd name="connsiteX3" fmla="*/ 25688 w 664352"/>
                <a:gd name="connsiteY3" fmla="*/ 1460 h 267739"/>
                <a:gd name="connsiteX4" fmla="*/ 0 w 664352"/>
                <a:gd name="connsiteY4" fmla="*/ 18501 h 267739"/>
                <a:gd name="connsiteX5" fmla="*/ 0 w 664352"/>
                <a:gd name="connsiteY5" fmla="*/ 249187 h 267739"/>
                <a:gd name="connsiteX6" fmla="*/ 18552 w 664352"/>
                <a:gd name="connsiteY6" fmla="*/ 267739 h 267739"/>
                <a:gd name="connsiteX7" fmla="*/ 645800 w 664352"/>
                <a:gd name="connsiteY7" fmla="*/ 267739 h 267739"/>
                <a:gd name="connsiteX8" fmla="*/ 664353 w 664352"/>
                <a:gd name="connsiteY8" fmla="*/ 249187 h 267739"/>
                <a:gd name="connsiteX9" fmla="*/ 664353 w 664352"/>
                <a:gd name="connsiteY9" fmla="*/ 18585 h 267739"/>
                <a:gd name="connsiteX10" fmla="*/ 638581 w 664352"/>
                <a:gd name="connsiteY10" fmla="*/ 1460 h 26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4352" h="267739">
                  <a:moveTo>
                    <a:pt x="638581" y="1460"/>
                  </a:moveTo>
                  <a:lnTo>
                    <a:pt x="391778" y="105051"/>
                  </a:lnTo>
                  <a:cubicBezTo>
                    <a:pt x="353583" y="121084"/>
                    <a:pt x="310602" y="121084"/>
                    <a:pt x="272490" y="105051"/>
                  </a:cubicBezTo>
                  <a:lnTo>
                    <a:pt x="25688" y="1460"/>
                  </a:lnTo>
                  <a:cubicBezTo>
                    <a:pt x="13515" y="-3660"/>
                    <a:pt x="0" y="5322"/>
                    <a:pt x="0" y="18501"/>
                  </a:cubicBezTo>
                  <a:lnTo>
                    <a:pt x="0" y="249187"/>
                  </a:lnTo>
                  <a:cubicBezTo>
                    <a:pt x="0" y="259428"/>
                    <a:pt x="8311" y="267739"/>
                    <a:pt x="18552" y="267739"/>
                  </a:cubicBezTo>
                  <a:lnTo>
                    <a:pt x="645800" y="267739"/>
                  </a:lnTo>
                  <a:cubicBezTo>
                    <a:pt x="656042" y="267739"/>
                    <a:pt x="664353" y="259428"/>
                    <a:pt x="664353" y="249187"/>
                  </a:cubicBezTo>
                  <a:lnTo>
                    <a:pt x="664353" y="18585"/>
                  </a:lnTo>
                  <a:cubicBezTo>
                    <a:pt x="664269" y="5322"/>
                    <a:pt x="650837" y="-3660"/>
                    <a:pt x="638581" y="1460"/>
                  </a:cubicBezTo>
                  <a:close/>
                </a:path>
              </a:pathLst>
            </a:custGeom>
            <a:grpFill/>
            <a:ln w="83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4" name="任意多边形: 形状 83">
              <a:extLst>
                <a:ext uri="{FF2B5EF4-FFF2-40B4-BE49-F238E27FC236}">
                  <a16:creationId xmlns:a16="http://schemas.microsoft.com/office/drawing/2014/main" id="{C30E5AD1-754A-4269-8D3B-6DB77494F50B}"/>
                </a:ext>
              </a:extLst>
            </p:cNvPr>
            <p:cNvSpPr/>
            <p:nvPr/>
          </p:nvSpPr>
          <p:spPr>
            <a:xfrm>
              <a:off x="7147054" y="3749906"/>
              <a:ext cx="506197" cy="479272"/>
            </a:xfrm>
            <a:custGeom>
              <a:avLst/>
              <a:gdLst>
                <a:gd name="connsiteX0" fmla="*/ 312785 w 506197"/>
                <a:gd name="connsiteY0" fmla="*/ 467247 h 479272"/>
                <a:gd name="connsiteX1" fmla="*/ 506197 w 506197"/>
                <a:gd name="connsiteY1" fmla="*/ 386071 h 479272"/>
                <a:gd name="connsiteX2" fmla="*/ 506197 w 506197"/>
                <a:gd name="connsiteY2" fmla="*/ 26695 h 479272"/>
                <a:gd name="connsiteX3" fmla="*/ 479502 w 506197"/>
                <a:gd name="connsiteY3" fmla="*/ 0 h 479272"/>
                <a:gd name="connsiteX4" fmla="*/ 26695 w 506197"/>
                <a:gd name="connsiteY4" fmla="*/ 0 h 479272"/>
                <a:gd name="connsiteX5" fmla="*/ 0 w 506197"/>
                <a:gd name="connsiteY5" fmla="*/ 26695 h 479272"/>
                <a:gd name="connsiteX6" fmla="*/ 0 w 506197"/>
                <a:gd name="connsiteY6" fmla="*/ 386071 h 479272"/>
                <a:gd name="connsiteX7" fmla="*/ 193413 w 506197"/>
                <a:gd name="connsiteY7" fmla="*/ 467247 h 479272"/>
                <a:gd name="connsiteX8" fmla="*/ 312785 w 506197"/>
                <a:gd name="connsiteY8" fmla="*/ 467247 h 479272"/>
                <a:gd name="connsiteX9" fmla="*/ 209446 w 506197"/>
                <a:gd name="connsiteY9" fmla="*/ 114923 h 479272"/>
                <a:gd name="connsiteX10" fmla="*/ 217925 w 506197"/>
                <a:gd name="connsiteY10" fmla="*/ 106444 h 479272"/>
                <a:gd name="connsiteX11" fmla="*/ 381537 w 506197"/>
                <a:gd name="connsiteY11" fmla="*/ 106444 h 479272"/>
                <a:gd name="connsiteX12" fmla="*/ 390015 w 506197"/>
                <a:gd name="connsiteY12" fmla="*/ 114923 h 479272"/>
                <a:gd name="connsiteX13" fmla="*/ 390015 w 506197"/>
                <a:gd name="connsiteY13" fmla="*/ 135406 h 479272"/>
                <a:gd name="connsiteX14" fmla="*/ 381537 w 506197"/>
                <a:gd name="connsiteY14" fmla="*/ 143885 h 479272"/>
                <a:gd name="connsiteX15" fmla="*/ 217925 w 506197"/>
                <a:gd name="connsiteY15" fmla="*/ 143885 h 479272"/>
                <a:gd name="connsiteX16" fmla="*/ 209446 w 506197"/>
                <a:gd name="connsiteY16" fmla="*/ 135406 h 479272"/>
                <a:gd name="connsiteX17" fmla="*/ 209446 w 506197"/>
                <a:gd name="connsiteY17" fmla="*/ 114923 h 479272"/>
                <a:gd name="connsiteX18" fmla="*/ 141618 w 506197"/>
                <a:gd name="connsiteY18" fmla="*/ 99813 h 479272"/>
                <a:gd name="connsiteX19" fmla="*/ 166970 w 506197"/>
                <a:gd name="connsiteY19" fmla="*/ 125164 h 479272"/>
                <a:gd name="connsiteX20" fmla="*/ 141618 w 506197"/>
                <a:gd name="connsiteY20" fmla="*/ 150516 h 479272"/>
                <a:gd name="connsiteX21" fmla="*/ 116266 w 506197"/>
                <a:gd name="connsiteY21" fmla="*/ 125164 h 479272"/>
                <a:gd name="connsiteX22" fmla="*/ 141618 w 506197"/>
                <a:gd name="connsiteY22" fmla="*/ 99813 h 479272"/>
                <a:gd name="connsiteX23" fmla="*/ 116266 w 506197"/>
                <a:gd name="connsiteY23" fmla="*/ 209699 h 479272"/>
                <a:gd name="connsiteX24" fmla="*/ 126675 w 506197"/>
                <a:gd name="connsiteY24" fmla="*/ 199289 h 479272"/>
                <a:gd name="connsiteX25" fmla="*/ 379606 w 506197"/>
                <a:gd name="connsiteY25" fmla="*/ 199289 h 479272"/>
                <a:gd name="connsiteX26" fmla="*/ 390015 w 506197"/>
                <a:gd name="connsiteY26" fmla="*/ 209699 h 479272"/>
                <a:gd name="connsiteX27" fmla="*/ 390015 w 506197"/>
                <a:gd name="connsiteY27" fmla="*/ 226320 h 479272"/>
                <a:gd name="connsiteX28" fmla="*/ 379606 w 506197"/>
                <a:gd name="connsiteY28" fmla="*/ 236730 h 479272"/>
                <a:gd name="connsiteX29" fmla="*/ 126675 w 506197"/>
                <a:gd name="connsiteY29" fmla="*/ 236730 h 479272"/>
                <a:gd name="connsiteX30" fmla="*/ 116266 w 506197"/>
                <a:gd name="connsiteY30" fmla="*/ 226320 h 479272"/>
                <a:gd name="connsiteX31" fmla="*/ 116266 w 506197"/>
                <a:gd name="connsiteY31" fmla="*/ 209699 h 479272"/>
                <a:gd name="connsiteX32" fmla="*/ 116266 w 506197"/>
                <a:gd name="connsiteY32" fmla="*/ 323363 h 479272"/>
                <a:gd name="connsiteX33" fmla="*/ 116266 w 506197"/>
                <a:gd name="connsiteY33" fmla="*/ 306741 h 479272"/>
                <a:gd name="connsiteX34" fmla="*/ 126675 w 506197"/>
                <a:gd name="connsiteY34" fmla="*/ 296332 h 479272"/>
                <a:gd name="connsiteX35" fmla="*/ 379606 w 506197"/>
                <a:gd name="connsiteY35" fmla="*/ 296332 h 479272"/>
                <a:gd name="connsiteX36" fmla="*/ 390015 w 506197"/>
                <a:gd name="connsiteY36" fmla="*/ 306741 h 479272"/>
                <a:gd name="connsiteX37" fmla="*/ 390015 w 506197"/>
                <a:gd name="connsiteY37" fmla="*/ 323363 h 479272"/>
                <a:gd name="connsiteX38" fmla="*/ 379606 w 506197"/>
                <a:gd name="connsiteY38" fmla="*/ 333772 h 479272"/>
                <a:gd name="connsiteX39" fmla="*/ 126675 w 506197"/>
                <a:gd name="connsiteY39" fmla="*/ 333772 h 479272"/>
                <a:gd name="connsiteX40" fmla="*/ 116266 w 506197"/>
                <a:gd name="connsiteY40" fmla="*/ 323363 h 479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06197" h="479272">
                  <a:moveTo>
                    <a:pt x="312785" y="467247"/>
                  </a:moveTo>
                  <a:lnTo>
                    <a:pt x="506197" y="386071"/>
                  </a:lnTo>
                  <a:lnTo>
                    <a:pt x="506197" y="26695"/>
                  </a:lnTo>
                  <a:cubicBezTo>
                    <a:pt x="506197" y="11920"/>
                    <a:pt x="494277" y="0"/>
                    <a:pt x="479502" y="0"/>
                  </a:cubicBezTo>
                  <a:lnTo>
                    <a:pt x="26695" y="0"/>
                  </a:lnTo>
                  <a:cubicBezTo>
                    <a:pt x="11920" y="0"/>
                    <a:pt x="0" y="11920"/>
                    <a:pt x="0" y="26695"/>
                  </a:cubicBezTo>
                  <a:lnTo>
                    <a:pt x="0" y="386071"/>
                  </a:lnTo>
                  <a:lnTo>
                    <a:pt x="193413" y="467247"/>
                  </a:lnTo>
                  <a:cubicBezTo>
                    <a:pt x="231608" y="483281"/>
                    <a:pt x="274589" y="483281"/>
                    <a:pt x="312785" y="467247"/>
                  </a:cubicBezTo>
                  <a:close/>
                  <a:moveTo>
                    <a:pt x="209446" y="114923"/>
                  </a:moveTo>
                  <a:cubicBezTo>
                    <a:pt x="209446" y="110306"/>
                    <a:pt x="213224" y="106444"/>
                    <a:pt x="217925" y="106444"/>
                  </a:cubicBezTo>
                  <a:lnTo>
                    <a:pt x="381537" y="106444"/>
                  </a:lnTo>
                  <a:cubicBezTo>
                    <a:pt x="386154" y="106444"/>
                    <a:pt x="390015" y="110222"/>
                    <a:pt x="390015" y="114923"/>
                  </a:cubicBezTo>
                  <a:lnTo>
                    <a:pt x="390015" y="135406"/>
                  </a:lnTo>
                  <a:cubicBezTo>
                    <a:pt x="390015" y="140023"/>
                    <a:pt x="386238" y="143885"/>
                    <a:pt x="381537" y="143885"/>
                  </a:cubicBezTo>
                  <a:lnTo>
                    <a:pt x="217925" y="143885"/>
                  </a:lnTo>
                  <a:cubicBezTo>
                    <a:pt x="213308" y="143885"/>
                    <a:pt x="209446" y="140107"/>
                    <a:pt x="209446" y="135406"/>
                  </a:cubicBezTo>
                  <a:lnTo>
                    <a:pt x="209446" y="114923"/>
                  </a:lnTo>
                  <a:close/>
                  <a:moveTo>
                    <a:pt x="141618" y="99813"/>
                  </a:moveTo>
                  <a:cubicBezTo>
                    <a:pt x="155637" y="99813"/>
                    <a:pt x="166970" y="111145"/>
                    <a:pt x="166970" y="125164"/>
                  </a:cubicBezTo>
                  <a:cubicBezTo>
                    <a:pt x="166970" y="139184"/>
                    <a:pt x="155637" y="150516"/>
                    <a:pt x="141618" y="150516"/>
                  </a:cubicBezTo>
                  <a:cubicBezTo>
                    <a:pt x="127599" y="150516"/>
                    <a:pt x="116266" y="139184"/>
                    <a:pt x="116266" y="125164"/>
                  </a:cubicBezTo>
                  <a:cubicBezTo>
                    <a:pt x="116266" y="111229"/>
                    <a:pt x="127599" y="99813"/>
                    <a:pt x="141618" y="99813"/>
                  </a:cubicBezTo>
                  <a:close/>
                  <a:moveTo>
                    <a:pt x="116266" y="209699"/>
                  </a:moveTo>
                  <a:cubicBezTo>
                    <a:pt x="116266" y="203990"/>
                    <a:pt x="120967" y="199289"/>
                    <a:pt x="126675" y="199289"/>
                  </a:cubicBezTo>
                  <a:lnTo>
                    <a:pt x="379606" y="199289"/>
                  </a:lnTo>
                  <a:cubicBezTo>
                    <a:pt x="385314" y="199289"/>
                    <a:pt x="390015" y="203990"/>
                    <a:pt x="390015" y="209699"/>
                  </a:cubicBezTo>
                  <a:lnTo>
                    <a:pt x="390015" y="226320"/>
                  </a:lnTo>
                  <a:cubicBezTo>
                    <a:pt x="390015" y="232029"/>
                    <a:pt x="385314" y="236730"/>
                    <a:pt x="379606" y="236730"/>
                  </a:cubicBezTo>
                  <a:lnTo>
                    <a:pt x="126675" y="236730"/>
                  </a:lnTo>
                  <a:cubicBezTo>
                    <a:pt x="120967" y="236730"/>
                    <a:pt x="116266" y="232029"/>
                    <a:pt x="116266" y="226320"/>
                  </a:cubicBezTo>
                  <a:lnTo>
                    <a:pt x="116266" y="209699"/>
                  </a:lnTo>
                  <a:close/>
                  <a:moveTo>
                    <a:pt x="116266" y="323363"/>
                  </a:moveTo>
                  <a:lnTo>
                    <a:pt x="116266" y="306741"/>
                  </a:lnTo>
                  <a:cubicBezTo>
                    <a:pt x="116266" y="301033"/>
                    <a:pt x="120967" y="296332"/>
                    <a:pt x="126675" y="296332"/>
                  </a:cubicBezTo>
                  <a:lnTo>
                    <a:pt x="379606" y="296332"/>
                  </a:lnTo>
                  <a:cubicBezTo>
                    <a:pt x="385314" y="296332"/>
                    <a:pt x="390015" y="301033"/>
                    <a:pt x="390015" y="306741"/>
                  </a:cubicBezTo>
                  <a:lnTo>
                    <a:pt x="390015" y="323363"/>
                  </a:lnTo>
                  <a:cubicBezTo>
                    <a:pt x="390015" y="329071"/>
                    <a:pt x="385314" y="333772"/>
                    <a:pt x="379606" y="333772"/>
                  </a:cubicBezTo>
                  <a:lnTo>
                    <a:pt x="126675" y="333772"/>
                  </a:lnTo>
                  <a:cubicBezTo>
                    <a:pt x="120967" y="333772"/>
                    <a:pt x="116266" y="329071"/>
                    <a:pt x="116266" y="323363"/>
                  </a:cubicBezTo>
                  <a:close/>
                </a:path>
              </a:pathLst>
            </a:custGeom>
            <a:grpFill/>
            <a:ln w="83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56" name="图形 30">
            <a:extLst>
              <a:ext uri="{FF2B5EF4-FFF2-40B4-BE49-F238E27FC236}">
                <a16:creationId xmlns:a16="http://schemas.microsoft.com/office/drawing/2014/main" id="{E4D1EEAE-FFB6-4B0F-B8D6-B623DB7B81B9}"/>
              </a:ext>
            </a:extLst>
          </p:cNvPr>
          <p:cNvGrpSpPr/>
          <p:nvPr/>
        </p:nvGrpSpPr>
        <p:grpSpPr>
          <a:xfrm>
            <a:off x="7186204" y="3271521"/>
            <a:ext cx="695620" cy="589280"/>
            <a:chOff x="8332506" y="3759720"/>
            <a:chExt cx="753135" cy="638002"/>
          </a:xfrm>
          <a:gradFill>
            <a:gsLst>
              <a:gs pos="0">
                <a:schemeClr val="accent3">
                  <a:lumMod val="75000"/>
                </a:schemeClr>
              </a:gs>
              <a:gs pos="100000">
                <a:schemeClr val="accent3"/>
              </a:gs>
            </a:gsLst>
            <a:lin ang="0" scaled="1"/>
          </a:gradFill>
        </p:grpSpPr>
        <p:sp>
          <p:nvSpPr>
            <p:cNvPr id="80" name="任意多边形: 形状 79">
              <a:extLst>
                <a:ext uri="{FF2B5EF4-FFF2-40B4-BE49-F238E27FC236}">
                  <a16:creationId xmlns:a16="http://schemas.microsoft.com/office/drawing/2014/main" id="{B2F88EA8-5E05-40FC-949B-9C44E7299DE4}"/>
                </a:ext>
              </a:extLst>
            </p:cNvPr>
            <p:cNvSpPr/>
            <p:nvPr/>
          </p:nvSpPr>
          <p:spPr>
            <a:xfrm>
              <a:off x="8476810" y="3759720"/>
              <a:ext cx="608831" cy="486227"/>
            </a:xfrm>
            <a:custGeom>
              <a:avLst/>
              <a:gdLst>
                <a:gd name="connsiteX0" fmla="*/ 580070 w 608831"/>
                <a:gd name="connsiteY0" fmla="*/ 115015 h 486227"/>
                <a:gd name="connsiteX1" fmla="*/ 70263 w 608831"/>
                <a:gd name="connsiteY1" fmla="*/ 848 h 486227"/>
                <a:gd name="connsiteX2" fmla="*/ 26947 w 608831"/>
                <a:gd name="connsiteY2" fmla="*/ 29725 h 486227"/>
                <a:gd name="connsiteX3" fmla="*/ 0 w 608831"/>
                <a:gd name="connsiteY3" fmla="*/ 158751 h 486227"/>
                <a:gd name="connsiteX4" fmla="*/ 489912 w 608831"/>
                <a:gd name="connsiteY4" fmla="*/ 158751 h 486227"/>
                <a:gd name="connsiteX5" fmla="*/ 531381 w 608831"/>
                <a:gd name="connsiteY5" fmla="*/ 201732 h 486227"/>
                <a:gd name="connsiteX6" fmla="*/ 531381 w 608831"/>
                <a:gd name="connsiteY6" fmla="*/ 486227 h 486227"/>
                <a:gd name="connsiteX7" fmla="*/ 544225 w 608831"/>
                <a:gd name="connsiteY7" fmla="*/ 464905 h 486227"/>
                <a:gd name="connsiteX8" fmla="*/ 608024 w 608831"/>
                <a:gd name="connsiteY8" fmla="*/ 159926 h 486227"/>
                <a:gd name="connsiteX9" fmla="*/ 580070 w 608831"/>
                <a:gd name="connsiteY9" fmla="*/ 115015 h 48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8831" h="486227">
                  <a:moveTo>
                    <a:pt x="580070" y="115015"/>
                  </a:moveTo>
                  <a:lnTo>
                    <a:pt x="70263" y="848"/>
                  </a:lnTo>
                  <a:cubicBezTo>
                    <a:pt x="50704" y="-3518"/>
                    <a:pt x="31228" y="9410"/>
                    <a:pt x="26947" y="29725"/>
                  </a:cubicBezTo>
                  <a:lnTo>
                    <a:pt x="0" y="158751"/>
                  </a:lnTo>
                  <a:lnTo>
                    <a:pt x="489912" y="158751"/>
                  </a:lnTo>
                  <a:cubicBezTo>
                    <a:pt x="512745" y="158751"/>
                    <a:pt x="531381" y="178059"/>
                    <a:pt x="531381" y="201732"/>
                  </a:cubicBezTo>
                  <a:lnTo>
                    <a:pt x="531381" y="486227"/>
                  </a:lnTo>
                  <a:cubicBezTo>
                    <a:pt x="537677" y="481023"/>
                    <a:pt x="542378" y="473635"/>
                    <a:pt x="544225" y="464905"/>
                  </a:cubicBezTo>
                  <a:lnTo>
                    <a:pt x="608024" y="159926"/>
                  </a:lnTo>
                  <a:cubicBezTo>
                    <a:pt x="612222" y="139611"/>
                    <a:pt x="599630" y="119380"/>
                    <a:pt x="580070" y="115015"/>
                  </a:cubicBezTo>
                  <a:close/>
                </a:path>
              </a:pathLst>
            </a:custGeom>
            <a:grpFill/>
            <a:ln w="83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1" name="任意多边形: 形状 80">
              <a:extLst>
                <a:ext uri="{FF2B5EF4-FFF2-40B4-BE49-F238E27FC236}">
                  <a16:creationId xmlns:a16="http://schemas.microsoft.com/office/drawing/2014/main" id="{2A3D71C1-5194-4CEE-AF4B-F80F5436A951}"/>
                </a:ext>
              </a:extLst>
            </p:cNvPr>
            <p:cNvSpPr/>
            <p:nvPr/>
          </p:nvSpPr>
          <p:spPr>
            <a:xfrm>
              <a:off x="8332506" y="3940633"/>
              <a:ext cx="650501" cy="457089"/>
            </a:xfrm>
            <a:custGeom>
              <a:avLst/>
              <a:gdLst>
                <a:gd name="connsiteX0" fmla="*/ 613313 w 650501"/>
                <a:gd name="connsiteY0" fmla="*/ 0 h 457089"/>
                <a:gd name="connsiteX1" fmla="*/ 37188 w 650501"/>
                <a:gd name="connsiteY1" fmla="*/ 0 h 457089"/>
                <a:gd name="connsiteX2" fmla="*/ 0 w 650501"/>
                <a:gd name="connsiteY2" fmla="*/ 38448 h 457089"/>
                <a:gd name="connsiteX3" fmla="*/ 0 w 650501"/>
                <a:gd name="connsiteY3" fmla="*/ 103338 h 457089"/>
                <a:gd name="connsiteX4" fmla="*/ 650501 w 650501"/>
                <a:gd name="connsiteY4" fmla="*/ 103338 h 457089"/>
                <a:gd name="connsiteX5" fmla="*/ 650501 w 650501"/>
                <a:gd name="connsiteY5" fmla="*/ 38448 h 457089"/>
                <a:gd name="connsiteX6" fmla="*/ 613313 w 650501"/>
                <a:gd name="connsiteY6" fmla="*/ 0 h 457089"/>
                <a:gd name="connsiteX7" fmla="*/ 0 w 650501"/>
                <a:gd name="connsiteY7" fmla="*/ 418642 h 457089"/>
                <a:gd name="connsiteX8" fmla="*/ 37188 w 650501"/>
                <a:gd name="connsiteY8" fmla="*/ 457090 h 457089"/>
                <a:gd name="connsiteX9" fmla="*/ 613313 w 650501"/>
                <a:gd name="connsiteY9" fmla="*/ 457090 h 457089"/>
                <a:gd name="connsiteX10" fmla="*/ 650501 w 650501"/>
                <a:gd name="connsiteY10" fmla="*/ 418642 h 457089"/>
                <a:gd name="connsiteX11" fmla="*/ 650501 w 650501"/>
                <a:gd name="connsiteY11" fmla="*/ 154210 h 457089"/>
                <a:gd name="connsiteX12" fmla="*/ 0 w 650501"/>
                <a:gd name="connsiteY12" fmla="*/ 154210 h 457089"/>
                <a:gd name="connsiteX13" fmla="*/ 0 w 650501"/>
                <a:gd name="connsiteY13" fmla="*/ 418642 h 457089"/>
                <a:gd name="connsiteX14" fmla="*/ 445504 w 650501"/>
                <a:gd name="connsiteY14" fmla="*/ 388589 h 457089"/>
                <a:gd name="connsiteX15" fmla="*/ 458516 w 650501"/>
                <a:gd name="connsiteY15" fmla="*/ 333856 h 457089"/>
                <a:gd name="connsiteX16" fmla="*/ 465903 w 650501"/>
                <a:gd name="connsiteY16" fmla="*/ 327896 h 457089"/>
                <a:gd name="connsiteX17" fmla="*/ 569409 w 650501"/>
                <a:gd name="connsiteY17" fmla="*/ 327896 h 457089"/>
                <a:gd name="connsiteX18" fmla="*/ 576796 w 650501"/>
                <a:gd name="connsiteY18" fmla="*/ 337634 h 457089"/>
                <a:gd name="connsiteX19" fmla="*/ 563785 w 650501"/>
                <a:gd name="connsiteY19" fmla="*/ 392367 h 457089"/>
                <a:gd name="connsiteX20" fmla="*/ 556397 w 650501"/>
                <a:gd name="connsiteY20" fmla="*/ 398327 h 457089"/>
                <a:gd name="connsiteX21" fmla="*/ 452891 w 650501"/>
                <a:gd name="connsiteY21" fmla="*/ 398327 h 457089"/>
                <a:gd name="connsiteX22" fmla="*/ 445504 w 650501"/>
                <a:gd name="connsiteY22" fmla="*/ 388589 h 457089"/>
                <a:gd name="connsiteX23" fmla="*/ 150600 w 650501"/>
                <a:gd name="connsiteY23" fmla="*/ 374738 h 457089"/>
                <a:gd name="connsiteX24" fmla="*/ 157903 w 650501"/>
                <a:gd name="connsiteY24" fmla="*/ 367183 h 457089"/>
                <a:gd name="connsiteX25" fmla="*/ 226572 w 650501"/>
                <a:gd name="connsiteY25" fmla="*/ 367183 h 457089"/>
                <a:gd name="connsiteX26" fmla="*/ 233875 w 650501"/>
                <a:gd name="connsiteY26" fmla="*/ 374738 h 457089"/>
                <a:gd name="connsiteX27" fmla="*/ 233875 w 650501"/>
                <a:gd name="connsiteY27" fmla="*/ 390772 h 457089"/>
                <a:gd name="connsiteX28" fmla="*/ 226572 w 650501"/>
                <a:gd name="connsiteY28" fmla="*/ 398327 h 457089"/>
                <a:gd name="connsiteX29" fmla="*/ 157903 w 650501"/>
                <a:gd name="connsiteY29" fmla="*/ 398327 h 457089"/>
                <a:gd name="connsiteX30" fmla="*/ 150600 w 650501"/>
                <a:gd name="connsiteY30" fmla="*/ 390772 h 457089"/>
                <a:gd name="connsiteX31" fmla="*/ 150600 w 650501"/>
                <a:gd name="connsiteY31" fmla="*/ 374738 h 457089"/>
                <a:gd name="connsiteX32" fmla="*/ 35006 w 650501"/>
                <a:gd name="connsiteY32" fmla="*/ 377676 h 457089"/>
                <a:gd name="connsiteX33" fmla="*/ 45079 w 650501"/>
                <a:gd name="connsiteY33" fmla="*/ 367267 h 457089"/>
                <a:gd name="connsiteX34" fmla="*/ 108123 w 650501"/>
                <a:gd name="connsiteY34" fmla="*/ 367267 h 457089"/>
                <a:gd name="connsiteX35" fmla="*/ 118197 w 650501"/>
                <a:gd name="connsiteY35" fmla="*/ 377676 h 457089"/>
                <a:gd name="connsiteX36" fmla="*/ 118197 w 650501"/>
                <a:gd name="connsiteY36" fmla="*/ 387918 h 457089"/>
                <a:gd name="connsiteX37" fmla="*/ 108123 w 650501"/>
                <a:gd name="connsiteY37" fmla="*/ 398327 h 457089"/>
                <a:gd name="connsiteX38" fmla="*/ 45079 w 650501"/>
                <a:gd name="connsiteY38" fmla="*/ 398327 h 457089"/>
                <a:gd name="connsiteX39" fmla="*/ 35006 w 650501"/>
                <a:gd name="connsiteY39" fmla="*/ 387918 h 457089"/>
                <a:gd name="connsiteX40" fmla="*/ 35006 w 650501"/>
                <a:gd name="connsiteY40" fmla="*/ 377676 h 45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50501" h="457089">
                  <a:moveTo>
                    <a:pt x="613313" y="0"/>
                  </a:moveTo>
                  <a:lnTo>
                    <a:pt x="37188" y="0"/>
                  </a:lnTo>
                  <a:cubicBezTo>
                    <a:pt x="16705" y="0"/>
                    <a:pt x="0" y="17293"/>
                    <a:pt x="0" y="38448"/>
                  </a:cubicBezTo>
                  <a:lnTo>
                    <a:pt x="0" y="103338"/>
                  </a:lnTo>
                  <a:lnTo>
                    <a:pt x="650501" y="103338"/>
                  </a:lnTo>
                  <a:lnTo>
                    <a:pt x="650501" y="38448"/>
                  </a:lnTo>
                  <a:cubicBezTo>
                    <a:pt x="650501" y="17293"/>
                    <a:pt x="633712" y="0"/>
                    <a:pt x="613313" y="0"/>
                  </a:cubicBezTo>
                  <a:close/>
                  <a:moveTo>
                    <a:pt x="0" y="418642"/>
                  </a:moveTo>
                  <a:cubicBezTo>
                    <a:pt x="0" y="439797"/>
                    <a:pt x="16705" y="457090"/>
                    <a:pt x="37188" y="457090"/>
                  </a:cubicBezTo>
                  <a:lnTo>
                    <a:pt x="613313" y="457090"/>
                  </a:lnTo>
                  <a:cubicBezTo>
                    <a:pt x="633796" y="457090"/>
                    <a:pt x="650501" y="439797"/>
                    <a:pt x="650501" y="418642"/>
                  </a:cubicBezTo>
                  <a:lnTo>
                    <a:pt x="650501" y="154210"/>
                  </a:lnTo>
                  <a:lnTo>
                    <a:pt x="0" y="154210"/>
                  </a:lnTo>
                  <a:lnTo>
                    <a:pt x="0" y="418642"/>
                  </a:lnTo>
                  <a:close/>
                  <a:moveTo>
                    <a:pt x="445504" y="388589"/>
                  </a:moveTo>
                  <a:lnTo>
                    <a:pt x="458516" y="333856"/>
                  </a:lnTo>
                  <a:cubicBezTo>
                    <a:pt x="459355" y="330330"/>
                    <a:pt x="462377" y="327896"/>
                    <a:pt x="465903" y="327896"/>
                  </a:cubicBezTo>
                  <a:lnTo>
                    <a:pt x="569409" y="327896"/>
                  </a:lnTo>
                  <a:cubicBezTo>
                    <a:pt x="574362" y="327896"/>
                    <a:pt x="577972" y="332681"/>
                    <a:pt x="576796" y="337634"/>
                  </a:cubicBezTo>
                  <a:lnTo>
                    <a:pt x="563785" y="392367"/>
                  </a:lnTo>
                  <a:cubicBezTo>
                    <a:pt x="562945" y="395893"/>
                    <a:pt x="559923" y="398327"/>
                    <a:pt x="556397" y="398327"/>
                  </a:cubicBezTo>
                  <a:lnTo>
                    <a:pt x="452891" y="398327"/>
                  </a:lnTo>
                  <a:cubicBezTo>
                    <a:pt x="447938" y="398327"/>
                    <a:pt x="444329" y="393542"/>
                    <a:pt x="445504" y="388589"/>
                  </a:cubicBezTo>
                  <a:close/>
                  <a:moveTo>
                    <a:pt x="150600" y="374738"/>
                  </a:moveTo>
                  <a:cubicBezTo>
                    <a:pt x="150600" y="370625"/>
                    <a:pt x="153874" y="367183"/>
                    <a:pt x="157903" y="367183"/>
                  </a:cubicBezTo>
                  <a:lnTo>
                    <a:pt x="226572" y="367183"/>
                  </a:lnTo>
                  <a:cubicBezTo>
                    <a:pt x="230601" y="367183"/>
                    <a:pt x="233875" y="370541"/>
                    <a:pt x="233875" y="374738"/>
                  </a:cubicBezTo>
                  <a:lnTo>
                    <a:pt x="233875" y="390772"/>
                  </a:lnTo>
                  <a:cubicBezTo>
                    <a:pt x="233875" y="394885"/>
                    <a:pt x="230601" y="398327"/>
                    <a:pt x="226572" y="398327"/>
                  </a:cubicBezTo>
                  <a:lnTo>
                    <a:pt x="157903" y="398327"/>
                  </a:lnTo>
                  <a:cubicBezTo>
                    <a:pt x="153874" y="398327"/>
                    <a:pt x="150600" y="394969"/>
                    <a:pt x="150600" y="390772"/>
                  </a:cubicBezTo>
                  <a:lnTo>
                    <a:pt x="150600" y="374738"/>
                  </a:lnTo>
                  <a:close/>
                  <a:moveTo>
                    <a:pt x="35006" y="377676"/>
                  </a:moveTo>
                  <a:cubicBezTo>
                    <a:pt x="35006" y="371884"/>
                    <a:pt x="39539" y="367267"/>
                    <a:pt x="45079" y="367267"/>
                  </a:cubicBezTo>
                  <a:lnTo>
                    <a:pt x="108123" y="367267"/>
                  </a:lnTo>
                  <a:cubicBezTo>
                    <a:pt x="113664" y="367267"/>
                    <a:pt x="118197" y="371968"/>
                    <a:pt x="118197" y="377676"/>
                  </a:cubicBezTo>
                  <a:lnTo>
                    <a:pt x="118197" y="387918"/>
                  </a:lnTo>
                  <a:cubicBezTo>
                    <a:pt x="118197" y="393710"/>
                    <a:pt x="113664" y="398327"/>
                    <a:pt x="108123" y="398327"/>
                  </a:cubicBezTo>
                  <a:lnTo>
                    <a:pt x="45079" y="398327"/>
                  </a:lnTo>
                  <a:cubicBezTo>
                    <a:pt x="39539" y="398327"/>
                    <a:pt x="35006" y="393626"/>
                    <a:pt x="35006" y="387918"/>
                  </a:cubicBezTo>
                  <a:lnTo>
                    <a:pt x="35006" y="377676"/>
                  </a:lnTo>
                  <a:close/>
                </a:path>
              </a:pathLst>
            </a:custGeom>
            <a:grpFill/>
            <a:ln w="83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78" name="图形 36">
            <a:extLst>
              <a:ext uri="{FF2B5EF4-FFF2-40B4-BE49-F238E27FC236}">
                <a16:creationId xmlns:a16="http://schemas.microsoft.com/office/drawing/2014/main" id="{8E3288BF-1383-44BD-A6ED-7DED3A5551B4}"/>
              </a:ext>
            </a:extLst>
          </p:cNvPr>
          <p:cNvSpPr/>
          <p:nvPr/>
        </p:nvSpPr>
        <p:spPr>
          <a:xfrm>
            <a:off x="1471110" y="3159108"/>
            <a:ext cx="621700" cy="688741"/>
          </a:xfrm>
          <a:custGeom>
            <a:avLst/>
            <a:gdLst>
              <a:gd name="connsiteX0" fmla="*/ 550857 w 571423"/>
              <a:gd name="connsiteY0" fmla="*/ 489441 h 713578"/>
              <a:gd name="connsiteX1" fmla="*/ 324285 w 571423"/>
              <a:gd name="connsiteY1" fmla="*/ 489441 h 713578"/>
              <a:gd name="connsiteX2" fmla="*/ 303718 w 571423"/>
              <a:gd name="connsiteY2" fmla="*/ 510008 h 713578"/>
              <a:gd name="connsiteX3" fmla="*/ 303718 w 571423"/>
              <a:gd name="connsiteY3" fmla="*/ 693012 h 713578"/>
              <a:gd name="connsiteX4" fmla="*/ 324285 w 571423"/>
              <a:gd name="connsiteY4" fmla="*/ 713579 h 713578"/>
              <a:gd name="connsiteX5" fmla="*/ 531717 w 571423"/>
              <a:gd name="connsiteY5" fmla="*/ 713579 h 713578"/>
              <a:gd name="connsiteX6" fmla="*/ 571424 w 571423"/>
              <a:gd name="connsiteY6" fmla="*/ 673620 h 713578"/>
              <a:gd name="connsiteX7" fmla="*/ 571424 w 571423"/>
              <a:gd name="connsiteY7" fmla="*/ 510008 h 713578"/>
              <a:gd name="connsiteX8" fmla="*/ 550857 w 571423"/>
              <a:gd name="connsiteY8" fmla="*/ 489441 h 713578"/>
              <a:gd name="connsiteX9" fmla="*/ 247138 w 571423"/>
              <a:gd name="connsiteY9" fmla="*/ 489441 h 713578"/>
              <a:gd name="connsiteX10" fmla="*/ 20567 w 571423"/>
              <a:gd name="connsiteY10" fmla="*/ 489441 h 713578"/>
              <a:gd name="connsiteX11" fmla="*/ 0 w 571423"/>
              <a:gd name="connsiteY11" fmla="*/ 510008 h 713578"/>
              <a:gd name="connsiteX12" fmla="*/ 0 w 571423"/>
              <a:gd name="connsiteY12" fmla="*/ 693012 h 713578"/>
              <a:gd name="connsiteX13" fmla="*/ 20567 w 571423"/>
              <a:gd name="connsiteY13" fmla="*/ 713579 h 713578"/>
              <a:gd name="connsiteX14" fmla="*/ 227999 w 571423"/>
              <a:gd name="connsiteY14" fmla="*/ 713579 h 713578"/>
              <a:gd name="connsiteX15" fmla="*/ 267705 w 571423"/>
              <a:gd name="connsiteY15" fmla="*/ 673620 h 713578"/>
              <a:gd name="connsiteX16" fmla="*/ 267705 w 571423"/>
              <a:gd name="connsiteY16" fmla="*/ 510008 h 713578"/>
              <a:gd name="connsiteX17" fmla="*/ 247138 w 571423"/>
              <a:gd name="connsiteY17" fmla="*/ 489441 h 713578"/>
              <a:gd name="connsiteX18" fmla="*/ 19224 w 571423"/>
              <a:gd name="connsiteY18" fmla="*/ 455863 h 713578"/>
              <a:gd name="connsiteX19" fmla="*/ 248482 w 571423"/>
              <a:gd name="connsiteY19" fmla="*/ 455863 h 713578"/>
              <a:gd name="connsiteX20" fmla="*/ 267621 w 571423"/>
              <a:gd name="connsiteY20" fmla="*/ 436723 h 713578"/>
              <a:gd name="connsiteX21" fmla="*/ 267621 w 571423"/>
              <a:gd name="connsiteY21" fmla="*/ 263541 h 713578"/>
              <a:gd name="connsiteX22" fmla="*/ 248482 w 571423"/>
              <a:gd name="connsiteY22" fmla="*/ 244401 h 713578"/>
              <a:gd name="connsiteX23" fmla="*/ 28122 w 571423"/>
              <a:gd name="connsiteY23" fmla="*/ 244149 h 713578"/>
              <a:gd name="connsiteX24" fmla="*/ 84 w 571423"/>
              <a:gd name="connsiteY24" fmla="*/ 269501 h 713578"/>
              <a:gd name="connsiteX25" fmla="*/ 0 w 571423"/>
              <a:gd name="connsiteY25" fmla="*/ 269501 h 713578"/>
              <a:gd name="connsiteX26" fmla="*/ 0 w 571423"/>
              <a:gd name="connsiteY26" fmla="*/ 436639 h 713578"/>
              <a:gd name="connsiteX27" fmla="*/ 19224 w 571423"/>
              <a:gd name="connsiteY27" fmla="*/ 455863 h 713578"/>
              <a:gd name="connsiteX28" fmla="*/ 322271 w 571423"/>
              <a:gd name="connsiteY28" fmla="*/ 455863 h 713578"/>
              <a:gd name="connsiteX29" fmla="*/ 551948 w 571423"/>
              <a:gd name="connsiteY29" fmla="*/ 455863 h 713578"/>
              <a:gd name="connsiteX30" fmla="*/ 571340 w 571423"/>
              <a:gd name="connsiteY30" fmla="*/ 436471 h 713578"/>
              <a:gd name="connsiteX31" fmla="*/ 571340 w 571423"/>
              <a:gd name="connsiteY31" fmla="*/ 265556 h 713578"/>
              <a:gd name="connsiteX32" fmla="*/ 538852 w 571423"/>
              <a:gd name="connsiteY32" fmla="*/ 244737 h 713578"/>
              <a:gd name="connsiteX33" fmla="*/ 322271 w 571423"/>
              <a:gd name="connsiteY33" fmla="*/ 245073 h 713578"/>
              <a:gd name="connsiteX34" fmla="*/ 302879 w 571423"/>
              <a:gd name="connsiteY34" fmla="*/ 264464 h 713578"/>
              <a:gd name="connsiteX35" fmla="*/ 302879 w 571423"/>
              <a:gd name="connsiteY35" fmla="*/ 436555 h 713578"/>
              <a:gd name="connsiteX36" fmla="*/ 322271 w 571423"/>
              <a:gd name="connsiteY36" fmla="*/ 455863 h 713578"/>
              <a:gd name="connsiteX37" fmla="*/ 263760 w 571423"/>
              <a:gd name="connsiteY37" fmla="*/ 216866 h 713578"/>
              <a:gd name="connsiteX38" fmla="*/ 207264 w 571423"/>
              <a:gd name="connsiteY38" fmla="*/ 53170 h 713578"/>
              <a:gd name="connsiteX39" fmla="*/ 107200 w 571423"/>
              <a:gd name="connsiteY39" fmla="*/ 72310 h 713578"/>
              <a:gd name="connsiteX40" fmla="*/ 100820 w 571423"/>
              <a:gd name="connsiteY40" fmla="*/ 174054 h 713578"/>
              <a:gd name="connsiteX41" fmla="*/ 263760 w 571423"/>
              <a:gd name="connsiteY41" fmla="*/ 216866 h 713578"/>
              <a:gd name="connsiteX42" fmla="*/ 510982 w 571423"/>
              <a:gd name="connsiteY42" fmla="*/ 162469 h 713578"/>
              <a:gd name="connsiteX43" fmla="*/ 502923 w 571423"/>
              <a:gd name="connsiteY43" fmla="*/ 34786 h 713578"/>
              <a:gd name="connsiteX44" fmla="*/ 377004 w 571423"/>
              <a:gd name="connsiteY44" fmla="*/ 10693 h 713578"/>
              <a:gd name="connsiteX45" fmla="*/ 306237 w 571423"/>
              <a:gd name="connsiteY45" fmla="*/ 216363 h 713578"/>
              <a:gd name="connsiteX46" fmla="*/ 510982 w 571423"/>
              <a:gd name="connsiteY46" fmla="*/ 162469 h 713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71423" h="713578">
                <a:moveTo>
                  <a:pt x="550857" y="489441"/>
                </a:moveTo>
                <a:lnTo>
                  <a:pt x="324285" y="489441"/>
                </a:lnTo>
                <a:cubicBezTo>
                  <a:pt x="312953" y="489441"/>
                  <a:pt x="303718" y="498675"/>
                  <a:pt x="303718" y="510008"/>
                </a:cubicBezTo>
                <a:lnTo>
                  <a:pt x="303718" y="693012"/>
                </a:lnTo>
                <a:cubicBezTo>
                  <a:pt x="303718" y="704345"/>
                  <a:pt x="312953" y="713579"/>
                  <a:pt x="324285" y="713579"/>
                </a:cubicBezTo>
                <a:lnTo>
                  <a:pt x="531717" y="713579"/>
                </a:lnTo>
                <a:cubicBezTo>
                  <a:pt x="563365" y="713579"/>
                  <a:pt x="571424" y="699560"/>
                  <a:pt x="571424" y="673620"/>
                </a:cubicBezTo>
                <a:lnTo>
                  <a:pt x="571424" y="510008"/>
                </a:lnTo>
                <a:cubicBezTo>
                  <a:pt x="571340" y="498592"/>
                  <a:pt x="562190" y="489441"/>
                  <a:pt x="550857" y="489441"/>
                </a:cubicBezTo>
                <a:close/>
                <a:moveTo>
                  <a:pt x="247138" y="489441"/>
                </a:moveTo>
                <a:lnTo>
                  <a:pt x="20567" y="489441"/>
                </a:lnTo>
                <a:cubicBezTo>
                  <a:pt x="9234" y="489441"/>
                  <a:pt x="0" y="498675"/>
                  <a:pt x="0" y="510008"/>
                </a:cubicBezTo>
                <a:lnTo>
                  <a:pt x="0" y="693012"/>
                </a:lnTo>
                <a:cubicBezTo>
                  <a:pt x="0" y="704345"/>
                  <a:pt x="9234" y="713579"/>
                  <a:pt x="20567" y="713579"/>
                </a:cubicBezTo>
                <a:lnTo>
                  <a:pt x="227999" y="713579"/>
                </a:lnTo>
                <a:cubicBezTo>
                  <a:pt x="259646" y="713579"/>
                  <a:pt x="267705" y="699560"/>
                  <a:pt x="267705" y="673620"/>
                </a:cubicBezTo>
                <a:lnTo>
                  <a:pt x="267705" y="510008"/>
                </a:lnTo>
                <a:cubicBezTo>
                  <a:pt x="267705" y="498592"/>
                  <a:pt x="258471" y="489441"/>
                  <a:pt x="247138" y="489441"/>
                </a:cubicBezTo>
                <a:close/>
                <a:moveTo>
                  <a:pt x="19224" y="455863"/>
                </a:moveTo>
                <a:lnTo>
                  <a:pt x="248482" y="455863"/>
                </a:lnTo>
                <a:cubicBezTo>
                  <a:pt x="259059" y="455863"/>
                  <a:pt x="267621" y="447300"/>
                  <a:pt x="267621" y="436723"/>
                </a:cubicBezTo>
                <a:lnTo>
                  <a:pt x="267621" y="263541"/>
                </a:lnTo>
                <a:cubicBezTo>
                  <a:pt x="267621" y="252964"/>
                  <a:pt x="259059" y="244401"/>
                  <a:pt x="248482" y="244401"/>
                </a:cubicBezTo>
                <a:cubicBezTo>
                  <a:pt x="177043" y="244401"/>
                  <a:pt x="94356" y="244149"/>
                  <a:pt x="28122" y="244149"/>
                </a:cubicBezTo>
                <a:cubicBezTo>
                  <a:pt x="10409" y="244149"/>
                  <a:pt x="84" y="251872"/>
                  <a:pt x="84" y="269501"/>
                </a:cubicBezTo>
                <a:lnTo>
                  <a:pt x="0" y="269501"/>
                </a:lnTo>
                <a:lnTo>
                  <a:pt x="0" y="436639"/>
                </a:lnTo>
                <a:cubicBezTo>
                  <a:pt x="0" y="447300"/>
                  <a:pt x="8646" y="455863"/>
                  <a:pt x="19224" y="455863"/>
                </a:cubicBezTo>
                <a:close/>
                <a:moveTo>
                  <a:pt x="322271" y="455863"/>
                </a:moveTo>
                <a:lnTo>
                  <a:pt x="551948" y="455863"/>
                </a:lnTo>
                <a:cubicBezTo>
                  <a:pt x="562609" y="455863"/>
                  <a:pt x="571340" y="447216"/>
                  <a:pt x="571340" y="436471"/>
                </a:cubicBezTo>
                <a:lnTo>
                  <a:pt x="571340" y="265556"/>
                </a:lnTo>
                <a:cubicBezTo>
                  <a:pt x="571340" y="255146"/>
                  <a:pt x="565548" y="244737"/>
                  <a:pt x="538852" y="244737"/>
                </a:cubicBezTo>
                <a:cubicBezTo>
                  <a:pt x="465819" y="244737"/>
                  <a:pt x="393877" y="245073"/>
                  <a:pt x="322271" y="245073"/>
                </a:cubicBezTo>
                <a:cubicBezTo>
                  <a:pt x="311609" y="245073"/>
                  <a:pt x="302879" y="253719"/>
                  <a:pt x="302879" y="264464"/>
                </a:cubicBezTo>
                <a:lnTo>
                  <a:pt x="302879" y="436555"/>
                </a:lnTo>
                <a:cubicBezTo>
                  <a:pt x="302879" y="447132"/>
                  <a:pt x="311609" y="455863"/>
                  <a:pt x="322271" y="455863"/>
                </a:cubicBezTo>
                <a:close/>
                <a:moveTo>
                  <a:pt x="263760" y="216866"/>
                </a:moveTo>
                <a:cubicBezTo>
                  <a:pt x="263760" y="145764"/>
                  <a:pt x="274337" y="97914"/>
                  <a:pt x="207264" y="53170"/>
                </a:cubicBezTo>
                <a:cubicBezTo>
                  <a:pt x="178302" y="35793"/>
                  <a:pt x="131208" y="46287"/>
                  <a:pt x="107200" y="72310"/>
                </a:cubicBezTo>
                <a:cubicBezTo>
                  <a:pt x="82603" y="99005"/>
                  <a:pt x="84450" y="147694"/>
                  <a:pt x="100820" y="174054"/>
                </a:cubicBezTo>
                <a:cubicBezTo>
                  <a:pt x="137672" y="233404"/>
                  <a:pt x="210118" y="216866"/>
                  <a:pt x="263760" y="216866"/>
                </a:cubicBezTo>
                <a:close/>
                <a:moveTo>
                  <a:pt x="510982" y="162469"/>
                </a:moveTo>
                <a:cubicBezTo>
                  <a:pt x="531549" y="129394"/>
                  <a:pt x="533816" y="68281"/>
                  <a:pt x="502923" y="34786"/>
                </a:cubicBezTo>
                <a:cubicBezTo>
                  <a:pt x="472703" y="2047"/>
                  <a:pt x="414528" y="-11049"/>
                  <a:pt x="377004" y="10693"/>
                </a:cubicBezTo>
                <a:cubicBezTo>
                  <a:pt x="293981" y="66938"/>
                  <a:pt x="306237" y="126960"/>
                  <a:pt x="306237" y="216363"/>
                </a:cubicBezTo>
                <a:cubicBezTo>
                  <a:pt x="373646" y="216363"/>
                  <a:pt x="464644" y="237098"/>
                  <a:pt x="510982" y="162469"/>
                </a:cubicBezTo>
                <a:close/>
              </a:path>
            </a:pathLst>
          </a:custGeom>
          <a:gradFill flip="none" rotWithShape="1">
            <a:gsLst>
              <a:gs pos="0">
                <a:schemeClr val="accent1">
                  <a:lumMod val="75000"/>
                </a:schemeClr>
              </a:gs>
              <a:gs pos="100000">
                <a:schemeClr val="accent1"/>
              </a:gs>
            </a:gsLst>
            <a:lin ang="2700000" scaled="1"/>
            <a:tileRect/>
          </a:gradFill>
          <a:ln w="837" cap="flat">
            <a:noFill/>
            <a:prstDash val="solid"/>
            <a:miter/>
          </a:ln>
          <a:effectLst>
            <a:outerShdw blurRad="152400" sx="102000" sy="102000" algn="ctr" rotWithShape="0">
              <a:schemeClr val="accent1">
                <a:lumMod val="75000"/>
                <a:alpha val="40000"/>
              </a:scheme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0" name="Oval 109">
            <a:extLst>
              <a:ext uri="{FF2B5EF4-FFF2-40B4-BE49-F238E27FC236}">
                <a16:creationId xmlns:a16="http://schemas.microsoft.com/office/drawing/2014/main" id="{110F353C-AB65-4B4D-8984-DDA8CC480273}"/>
              </a:ext>
            </a:extLst>
          </p:cNvPr>
          <p:cNvSpPr>
            <a:spLocks noChangeArrowheads="1"/>
          </p:cNvSpPr>
          <p:nvPr/>
        </p:nvSpPr>
        <p:spPr bwMode="auto">
          <a:xfrm>
            <a:off x="4117987" y="5341620"/>
            <a:ext cx="1080000" cy="360000"/>
          </a:xfrm>
          <a:prstGeom prst="ellipse">
            <a:avLst/>
          </a:prstGeom>
          <a:solidFill>
            <a:schemeClr val="accent2">
              <a:lumMod val="75000"/>
              <a:alpha val="65000"/>
            </a:schemeClr>
          </a:solidFill>
          <a:ln>
            <a:noFill/>
          </a:ln>
          <a:effectLst>
            <a:softEdge rad="101600"/>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Light" panose="020B0502040204020203" pitchFamily="34" charset="-122"/>
              <a:ea typeface="微软雅黑" panose="020B0503020204020204" pitchFamily="34" charset="-122"/>
              <a:cs typeface="+mn-cs"/>
              <a:sym typeface="微软雅黑 Light" panose="020B0502040204020203" pitchFamily="34" charset="-122"/>
            </a:endParaRPr>
          </a:p>
        </p:txBody>
      </p:sp>
      <p:sp>
        <p:nvSpPr>
          <p:cNvPr id="125" name="Freeform 124"/>
          <p:cNvSpPr>
            <a:spLocks noEditPoints="1"/>
          </p:cNvSpPr>
          <p:nvPr/>
        </p:nvSpPr>
        <p:spPr bwMode="auto">
          <a:xfrm>
            <a:off x="4317811" y="4785361"/>
            <a:ext cx="680352" cy="575682"/>
          </a:xfrm>
          <a:custGeom>
            <a:avLst/>
            <a:gdLst>
              <a:gd name="T0" fmla="*/ 6 w 143"/>
              <a:gd name="T1" fmla="*/ 116 h 121"/>
              <a:gd name="T2" fmla="*/ 12 w 143"/>
              <a:gd name="T3" fmla="*/ 121 h 121"/>
              <a:gd name="T4" fmla="*/ 38 w 143"/>
              <a:gd name="T5" fmla="*/ 121 h 121"/>
              <a:gd name="T6" fmla="*/ 38 w 143"/>
              <a:gd name="T7" fmla="*/ 66 h 121"/>
              <a:gd name="T8" fmla="*/ 6 w 143"/>
              <a:gd name="T9" fmla="*/ 98 h 121"/>
              <a:gd name="T10" fmla="*/ 6 w 143"/>
              <a:gd name="T11" fmla="*/ 116 h 121"/>
              <a:gd name="T12" fmla="*/ 51 w 143"/>
              <a:gd name="T13" fmla="*/ 79 h 121"/>
              <a:gd name="T14" fmla="*/ 51 w 143"/>
              <a:gd name="T15" fmla="*/ 121 h 121"/>
              <a:gd name="T16" fmla="*/ 82 w 143"/>
              <a:gd name="T17" fmla="*/ 121 h 121"/>
              <a:gd name="T18" fmla="*/ 82 w 143"/>
              <a:gd name="T19" fmla="*/ 83 h 121"/>
              <a:gd name="T20" fmla="*/ 69 w 143"/>
              <a:gd name="T21" fmla="*/ 97 h 121"/>
              <a:gd name="T22" fmla="*/ 51 w 143"/>
              <a:gd name="T23" fmla="*/ 79 h 121"/>
              <a:gd name="T24" fmla="*/ 95 w 143"/>
              <a:gd name="T25" fmla="*/ 70 h 121"/>
              <a:gd name="T26" fmla="*/ 95 w 143"/>
              <a:gd name="T27" fmla="*/ 121 h 121"/>
              <a:gd name="T28" fmla="*/ 122 w 143"/>
              <a:gd name="T29" fmla="*/ 121 h 121"/>
              <a:gd name="T30" fmla="*/ 127 w 143"/>
              <a:gd name="T31" fmla="*/ 116 h 121"/>
              <a:gd name="T32" fmla="*/ 127 w 143"/>
              <a:gd name="T33" fmla="*/ 66 h 121"/>
              <a:gd name="T34" fmla="*/ 127 w 143"/>
              <a:gd name="T35" fmla="*/ 39 h 121"/>
              <a:gd name="T36" fmla="*/ 100 w 143"/>
              <a:gd name="T37" fmla="*/ 66 h 121"/>
              <a:gd name="T38" fmla="*/ 95 w 143"/>
              <a:gd name="T39" fmla="*/ 70 h 121"/>
              <a:gd name="T40" fmla="*/ 114 w 143"/>
              <a:gd name="T41" fmla="*/ 2 h 121"/>
              <a:gd name="T42" fmla="*/ 109 w 143"/>
              <a:gd name="T43" fmla="*/ 9 h 121"/>
              <a:gd name="T44" fmla="*/ 115 w 143"/>
              <a:gd name="T45" fmla="*/ 14 h 121"/>
              <a:gd name="T46" fmla="*/ 121 w 143"/>
              <a:gd name="T47" fmla="*/ 13 h 121"/>
              <a:gd name="T48" fmla="*/ 69 w 143"/>
              <a:gd name="T49" fmla="*/ 66 h 121"/>
              <a:gd name="T50" fmla="*/ 38 w 143"/>
              <a:gd name="T51" fmla="*/ 35 h 121"/>
              <a:gd name="T52" fmla="*/ 2 w 143"/>
              <a:gd name="T53" fmla="*/ 71 h 121"/>
              <a:gd name="T54" fmla="*/ 2 w 143"/>
              <a:gd name="T55" fmla="*/ 79 h 121"/>
              <a:gd name="T56" fmla="*/ 10 w 143"/>
              <a:gd name="T57" fmla="*/ 79 h 121"/>
              <a:gd name="T58" fmla="*/ 38 w 143"/>
              <a:gd name="T59" fmla="*/ 51 h 121"/>
              <a:gd name="T60" fmla="*/ 69 w 143"/>
              <a:gd name="T61" fmla="*/ 82 h 121"/>
              <a:gd name="T62" fmla="*/ 129 w 143"/>
              <a:gd name="T63" fmla="*/ 21 h 121"/>
              <a:gd name="T64" fmla="*/ 129 w 143"/>
              <a:gd name="T65" fmla="*/ 27 h 121"/>
              <a:gd name="T66" fmla="*/ 134 w 143"/>
              <a:gd name="T67" fmla="*/ 34 h 121"/>
              <a:gd name="T68" fmla="*/ 135 w 143"/>
              <a:gd name="T69" fmla="*/ 34 h 121"/>
              <a:gd name="T70" fmla="*/ 140 w 143"/>
              <a:gd name="T71" fmla="*/ 28 h 121"/>
              <a:gd name="T72" fmla="*/ 143 w 143"/>
              <a:gd name="T73" fmla="*/ 0 h 121"/>
              <a:gd name="T74" fmla="*/ 114 w 143"/>
              <a:gd name="T75" fmla="*/ 2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3" h="121">
                <a:moveTo>
                  <a:pt x="6" y="116"/>
                </a:moveTo>
                <a:cubicBezTo>
                  <a:pt x="6" y="119"/>
                  <a:pt x="9" y="121"/>
                  <a:pt x="12" y="121"/>
                </a:cubicBezTo>
                <a:cubicBezTo>
                  <a:pt x="38" y="121"/>
                  <a:pt x="38" y="121"/>
                  <a:pt x="38" y="121"/>
                </a:cubicBezTo>
                <a:cubicBezTo>
                  <a:pt x="38" y="66"/>
                  <a:pt x="38" y="66"/>
                  <a:pt x="38" y="66"/>
                </a:cubicBezTo>
                <a:cubicBezTo>
                  <a:pt x="6" y="98"/>
                  <a:pt x="6" y="98"/>
                  <a:pt x="6" y="98"/>
                </a:cubicBezTo>
                <a:lnTo>
                  <a:pt x="6" y="116"/>
                </a:lnTo>
                <a:close/>
                <a:moveTo>
                  <a:pt x="51" y="79"/>
                </a:moveTo>
                <a:cubicBezTo>
                  <a:pt x="51" y="121"/>
                  <a:pt x="51" y="121"/>
                  <a:pt x="51" y="121"/>
                </a:cubicBezTo>
                <a:cubicBezTo>
                  <a:pt x="82" y="121"/>
                  <a:pt x="82" y="121"/>
                  <a:pt x="82" y="121"/>
                </a:cubicBezTo>
                <a:cubicBezTo>
                  <a:pt x="82" y="83"/>
                  <a:pt x="82" y="83"/>
                  <a:pt x="82" y="83"/>
                </a:cubicBezTo>
                <a:cubicBezTo>
                  <a:pt x="69" y="97"/>
                  <a:pt x="69" y="97"/>
                  <a:pt x="69" y="97"/>
                </a:cubicBezTo>
                <a:lnTo>
                  <a:pt x="51" y="79"/>
                </a:lnTo>
                <a:close/>
                <a:moveTo>
                  <a:pt x="95" y="70"/>
                </a:moveTo>
                <a:cubicBezTo>
                  <a:pt x="95" y="121"/>
                  <a:pt x="95" y="121"/>
                  <a:pt x="95" y="121"/>
                </a:cubicBezTo>
                <a:cubicBezTo>
                  <a:pt x="122" y="121"/>
                  <a:pt x="122" y="121"/>
                  <a:pt x="122" y="121"/>
                </a:cubicBezTo>
                <a:cubicBezTo>
                  <a:pt x="125" y="121"/>
                  <a:pt x="127" y="119"/>
                  <a:pt x="127" y="116"/>
                </a:cubicBezTo>
                <a:cubicBezTo>
                  <a:pt x="127" y="66"/>
                  <a:pt x="127" y="66"/>
                  <a:pt x="127" y="66"/>
                </a:cubicBezTo>
                <a:cubicBezTo>
                  <a:pt x="127" y="39"/>
                  <a:pt x="127" y="39"/>
                  <a:pt x="127" y="39"/>
                </a:cubicBezTo>
                <a:cubicBezTo>
                  <a:pt x="100" y="66"/>
                  <a:pt x="100" y="66"/>
                  <a:pt x="100" y="66"/>
                </a:cubicBezTo>
                <a:lnTo>
                  <a:pt x="95" y="70"/>
                </a:lnTo>
                <a:close/>
                <a:moveTo>
                  <a:pt x="114" y="2"/>
                </a:moveTo>
                <a:cubicBezTo>
                  <a:pt x="111" y="3"/>
                  <a:pt x="109" y="5"/>
                  <a:pt x="109" y="9"/>
                </a:cubicBezTo>
                <a:cubicBezTo>
                  <a:pt x="109" y="12"/>
                  <a:pt x="112" y="14"/>
                  <a:pt x="115" y="14"/>
                </a:cubicBezTo>
                <a:cubicBezTo>
                  <a:pt x="121" y="13"/>
                  <a:pt x="121" y="13"/>
                  <a:pt x="121" y="13"/>
                </a:cubicBezTo>
                <a:cubicBezTo>
                  <a:pt x="69" y="66"/>
                  <a:pt x="69" y="66"/>
                  <a:pt x="69" y="66"/>
                </a:cubicBezTo>
                <a:cubicBezTo>
                  <a:pt x="38" y="35"/>
                  <a:pt x="38" y="35"/>
                  <a:pt x="38" y="35"/>
                </a:cubicBezTo>
                <a:cubicBezTo>
                  <a:pt x="2" y="71"/>
                  <a:pt x="2" y="71"/>
                  <a:pt x="2" y="71"/>
                </a:cubicBezTo>
                <a:cubicBezTo>
                  <a:pt x="0" y="73"/>
                  <a:pt x="0" y="77"/>
                  <a:pt x="2" y="79"/>
                </a:cubicBezTo>
                <a:cubicBezTo>
                  <a:pt x="4" y="81"/>
                  <a:pt x="8" y="81"/>
                  <a:pt x="10" y="79"/>
                </a:cubicBezTo>
                <a:cubicBezTo>
                  <a:pt x="38" y="51"/>
                  <a:pt x="38" y="51"/>
                  <a:pt x="38" y="51"/>
                </a:cubicBezTo>
                <a:cubicBezTo>
                  <a:pt x="69" y="82"/>
                  <a:pt x="69" y="82"/>
                  <a:pt x="69" y="82"/>
                </a:cubicBezTo>
                <a:cubicBezTo>
                  <a:pt x="129" y="21"/>
                  <a:pt x="129" y="21"/>
                  <a:pt x="129" y="21"/>
                </a:cubicBezTo>
                <a:cubicBezTo>
                  <a:pt x="129" y="27"/>
                  <a:pt x="129" y="27"/>
                  <a:pt x="129" y="27"/>
                </a:cubicBezTo>
                <a:cubicBezTo>
                  <a:pt x="129" y="31"/>
                  <a:pt x="131" y="33"/>
                  <a:pt x="134" y="34"/>
                </a:cubicBezTo>
                <a:cubicBezTo>
                  <a:pt x="134" y="34"/>
                  <a:pt x="134" y="34"/>
                  <a:pt x="135" y="34"/>
                </a:cubicBezTo>
                <a:cubicBezTo>
                  <a:pt x="137" y="34"/>
                  <a:pt x="140" y="31"/>
                  <a:pt x="140" y="28"/>
                </a:cubicBezTo>
                <a:cubicBezTo>
                  <a:pt x="143" y="0"/>
                  <a:pt x="143" y="0"/>
                  <a:pt x="143" y="0"/>
                </a:cubicBezTo>
                <a:lnTo>
                  <a:pt x="114" y="2"/>
                </a:lnTo>
                <a:close/>
              </a:path>
            </a:pathLst>
          </a:custGeom>
          <a:gradFill flip="none" rotWithShape="1">
            <a:gsLst>
              <a:gs pos="0">
                <a:schemeClr val="accent2">
                  <a:lumMod val="75000"/>
                </a:schemeClr>
              </a:gs>
              <a:gs pos="100000">
                <a:schemeClr val="accent2"/>
              </a:gs>
            </a:gsLst>
            <a:lin ang="2700000" scaled="1"/>
            <a:tileRect/>
          </a:gradFill>
          <a:ln>
            <a:noFill/>
          </a:ln>
          <a:effectLst>
            <a:outerShdw blurRad="177800" sx="102000" sy="102000" algn="ctr"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D485D"/>
              </a:solidFill>
              <a:effectLst/>
              <a:uLnTx/>
              <a:uFillTx/>
              <a:latin typeface="Arial"/>
              <a:cs typeface="+mn-cs"/>
              <a:sym typeface="微软雅黑 Light" panose="020B0502040204020203" pitchFamily="34" charset="-122"/>
            </a:endParaRPr>
          </a:p>
        </p:txBody>
      </p:sp>
      <p:sp>
        <p:nvSpPr>
          <p:cNvPr id="101" name="Oval 109">
            <a:extLst>
              <a:ext uri="{FF2B5EF4-FFF2-40B4-BE49-F238E27FC236}">
                <a16:creationId xmlns:a16="http://schemas.microsoft.com/office/drawing/2014/main" id="{43B2F7CC-76D8-4F18-BCFF-E100C9EA6772}"/>
              </a:ext>
            </a:extLst>
          </p:cNvPr>
          <p:cNvSpPr>
            <a:spLocks noChangeArrowheads="1"/>
          </p:cNvSpPr>
          <p:nvPr/>
        </p:nvSpPr>
        <p:spPr bwMode="auto">
          <a:xfrm>
            <a:off x="6994014" y="3827780"/>
            <a:ext cx="1080000" cy="360000"/>
          </a:xfrm>
          <a:prstGeom prst="ellipse">
            <a:avLst/>
          </a:prstGeom>
          <a:solidFill>
            <a:schemeClr val="accent3">
              <a:lumMod val="75000"/>
              <a:alpha val="65000"/>
            </a:schemeClr>
          </a:solidFill>
          <a:ln>
            <a:noFill/>
          </a:ln>
          <a:effectLst>
            <a:softEdge rad="101600"/>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Light" panose="020B0502040204020203" pitchFamily="34" charset="-122"/>
              <a:ea typeface="微软雅黑" panose="020B0503020204020204" pitchFamily="34" charset="-122"/>
              <a:cs typeface="+mn-cs"/>
              <a:sym typeface="微软雅黑 Light" panose="020B0502040204020203" pitchFamily="34" charset="-122"/>
            </a:endParaRPr>
          </a:p>
        </p:txBody>
      </p:sp>
      <p:sp>
        <p:nvSpPr>
          <p:cNvPr id="102" name="Oval 109">
            <a:extLst>
              <a:ext uri="{FF2B5EF4-FFF2-40B4-BE49-F238E27FC236}">
                <a16:creationId xmlns:a16="http://schemas.microsoft.com/office/drawing/2014/main" id="{BF0E54A2-7338-4EC5-B7B5-815836D43E93}"/>
              </a:ext>
            </a:extLst>
          </p:cNvPr>
          <p:cNvSpPr>
            <a:spLocks noChangeArrowheads="1"/>
          </p:cNvSpPr>
          <p:nvPr/>
        </p:nvSpPr>
        <p:spPr bwMode="auto">
          <a:xfrm>
            <a:off x="9870041" y="5290820"/>
            <a:ext cx="1080000" cy="360000"/>
          </a:xfrm>
          <a:prstGeom prst="ellipse">
            <a:avLst/>
          </a:prstGeom>
          <a:solidFill>
            <a:schemeClr val="accent5">
              <a:lumMod val="75000"/>
              <a:alpha val="65000"/>
            </a:schemeClr>
          </a:solidFill>
          <a:ln>
            <a:noFill/>
          </a:ln>
          <a:effectLst>
            <a:softEdge rad="101600"/>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Light" panose="020B0502040204020203" pitchFamily="34" charset="-122"/>
              <a:ea typeface="微软雅黑" panose="020B0503020204020204" pitchFamily="34" charset="-122"/>
              <a:cs typeface="+mn-cs"/>
              <a:sym typeface="微软雅黑 Light" panose="020B0502040204020203" pitchFamily="34" charset="-122"/>
            </a:endParaRPr>
          </a:p>
        </p:txBody>
      </p:sp>
      <p:grpSp>
        <p:nvGrpSpPr>
          <p:cNvPr id="7" name="组合 6">
            <a:extLst>
              <a:ext uri="{FF2B5EF4-FFF2-40B4-BE49-F238E27FC236}">
                <a16:creationId xmlns:a16="http://schemas.microsoft.com/office/drawing/2014/main" id="{A4368461-EB2C-4383-AF9C-E592377A0E30}"/>
              </a:ext>
            </a:extLst>
          </p:cNvPr>
          <p:cNvGrpSpPr/>
          <p:nvPr/>
        </p:nvGrpSpPr>
        <p:grpSpPr>
          <a:xfrm>
            <a:off x="731838" y="1156380"/>
            <a:ext cx="2100244" cy="1729060"/>
            <a:chOff x="853758" y="1156380"/>
            <a:chExt cx="2100244" cy="1729060"/>
          </a:xfrm>
        </p:grpSpPr>
        <p:sp>
          <p:nvSpPr>
            <p:cNvPr id="105" name="矩形: 圆角 104">
              <a:extLst>
                <a:ext uri="{FF2B5EF4-FFF2-40B4-BE49-F238E27FC236}">
                  <a16:creationId xmlns:a16="http://schemas.microsoft.com/office/drawing/2014/main" id="{957E4251-2E58-445F-804B-3BD9E909D312}"/>
                </a:ext>
              </a:extLst>
            </p:cNvPr>
            <p:cNvSpPr/>
            <p:nvPr/>
          </p:nvSpPr>
          <p:spPr>
            <a:xfrm>
              <a:off x="853758" y="1156380"/>
              <a:ext cx="2100244" cy="1393759"/>
            </a:xfrm>
            <a:prstGeom prst="roundRect">
              <a:avLst>
                <a:gd name="adj" fmla="val 7876"/>
              </a:avLst>
            </a:prstGeom>
            <a:solidFill>
              <a:schemeClr val="accent1">
                <a:lumMod val="20000"/>
                <a:lumOff val="80000"/>
                <a:alpha val="65000"/>
              </a:schemeClr>
            </a:solidFill>
            <a:ln>
              <a:noFill/>
            </a:ln>
            <a:effectLst>
              <a:outerShdw blurRad="165100" dist="292100" dir="8100000" sx="97000" sy="97000" algn="tr" rotWithShape="0">
                <a:schemeClr val="accent1">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6" name="等腰三角形 105">
              <a:extLst>
                <a:ext uri="{FF2B5EF4-FFF2-40B4-BE49-F238E27FC236}">
                  <a16:creationId xmlns:a16="http://schemas.microsoft.com/office/drawing/2014/main" id="{7F61BEDD-C3FD-40F4-B453-AD8903FB32C7}"/>
                </a:ext>
              </a:extLst>
            </p:cNvPr>
            <p:cNvSpPr/>
            <p:nvPr/>
          </p:nvSpPr>
          <p:spPr>
            <a:xfrm flipV="1">
              <a:off x="1680483" y="2588940"/>
              <a:ext cx="446794" cy="296500"/>
            </a:xfrm>
            <a:prstGeom prst="triangle">
              <a:avLst/>
            </a:prstGeom>
            <a:solidFill>
              <a:schemeClr val="accent1">
                <a:lumMod val="60000"/>
                <a:lumOff val="40000"/>
                <a:alpha val="65000"/>
              </a:schemeClr>
            </a:solidFill>
            <a:ln>
              <a:noFill/>
            </a:ln>
            <a:effectLst>
              <a:outerShdw blurRad="165100" dist="127000" dir="8100000" sx="97000" sy="97000" algn="tr" rotWithShape="0">
                <a:schemeClr val="accent1">
                  <a:lumMod val="75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07" name="组合 106">
            <a:extLst>
              <a:ext uri="{FF2B5EF4-FFF2-40B4-BE49-F238E27FC236}">
                <a16:creationId xmlns:a16="http://schemas.microsoft.com/office/drawing/2014/main" id="{39E18F4B-4124-4DB4-88CA-35FAB1856A6E}"/>
              </a:ext>
            </a:extLst>
          </p:cNvPr>
          <p:cNvGrpSpPr/>
          <p:nvPr/>
        </p:nvGrpSpPr>
        <p:grpSpPr>
          <a:xfrm>
            <a:off x="3607865" y="2765935"/>
            <a:ext cx="2100244" cy="1729060"/>
            <a:chOff x="853758" y="1156380"/>
            <a:chExt cx="2100244" cy="1729060"/>
          </a:xfrm>
        </p:grpSpPr>
        <p:sp>
          <p:nvSpPr>
            <p:cNvPr id="108" name="矩形: 圆角 107">
              <a:extLst>
                <a:ext uri="{FF2B5EF4-FFF2-40B4-BE49-F238E27FC236}">
                  <a16:creationId xmlns:a16="http://schemas.microsoft.com/office/drawing/2014/main" id="{C293B81B-0C86-4F41-AB8A-D4DC72AD8D9B}"/>
                </a:ext>
              </a:extLst>
            </p:cNvPr>
            <p:cNvSpPr/>
            <p:nvPr/>
          </p:nvSpPr>
          <p:spPr>
            <a:xfrm>
              <a:off x="853758" y="1156380"/>
              <a:ext cx="2100244" cy="1393759"/>
            </a:xfrm>
            <a:prstGeom prst="roundRect">
              <a:avLst>
                <a:gd name="adj" fmla="val 7876"/>
              </a:avLst>
            </a:prstGeom>
            <a:solidFill>
              <a:schemeClr val="accent2">
                <a:lumMod val="20000"/>
                <a:lumOff val="80000"/>
                <a:alpha val="65000"/>
              </a:schemeClr>
            </a:solidFill>
            <a:ln>
              <a:noFill/>
            </a:ln>
            <a:effectLst>
              <a:outerShdw blurRad="165100" dist="292100" dir="8100000" sx="97000" sy="97000" algn="tr" rotWithShape="0">
                <a:schemeClr val="accent2">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6" name="等腰三角形 125">
              <a:extLst>
                <a:ext uri="{FF2B5EF4-FFF2-40B4-BE49-F238E27FC236}">
                  <a16:creationId xmlns:a16="http://schemas.microsoft.com/office/drawing/2014/main" id="{95E0E865-D499-4372-B9A6-050CDF85BF3B}"/>
                </a:ext>
              </a:extLst>
            </p:cNvPr>
            <p:cNvSpPr/>
            <p:nvPr/>
          </p:nvSpPr>
          <p:spPr>
            <a:xfrm flipV="1">
              <a:off x="1680483" y="2588940"/>
              <a:ext cx="446794" cy="296500"/>
            </a:xfrm>
            <a:prstGeom prst="triangle">
              <a:avLst/>
            </a:prstGeom>
            <a:solidFill>
              <a:schemeClr val="accent2">
                <a:lumMod val="60000"/>
                <a:lumOff val="40000"/>
                <a:alpha val="65000"/>
              </a:schemeClr>
            </a:solidFill>
            <a:ln>
              <a:noFill/>
            </a:ln>
            <a:effectLst>
              <a:outerShdw blurRad="165100" dist="127000" dir="8100000" sx="97000" sy="97000" algn="tr" rotWithShape="0">
                <a:schemeClr val="accent2">
                  <a:lumMod val="75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27" name="组合 126">
            <a:extLst>
              <a:ext uri="{FF2B5EF4-FFF2-40B4-BE49-F238E27FC236}">
                <a16:creationId xmlns:a16="http://schemas.microsoft.com/office/drawing/2014/main" id="{632E3F3C-2112-49A1-88DF-0F91614D9676}"/>
              </a:ext>
            </a:extLst>
          </p:cNvPr>
          <p:cNvGrpSpPr/>
          <p:nvPr/>
        </p:nvGrpSpPr>
        <p:grpSpPr>
          <a:xfrm>
            <a:off x="6483892" y="1156380"/>
            <a:ext cx="2100244" cy="1729060"/>
            <a:chOff x="853758" y="1156380"/>
            <a:chExt cx="2100244" cy="1729060"/>
          </a:xfrm>
        </p:grpSpPr>
        <p:sp>
          <p:nvSpPr>
            <p:cNvPr id="128" name="矩形: 圆角 127">
              <a:extLst>
                <a:ext uri="{FF2B5EF4-FFF2-40B4-BE49-F238E27FC236}">
                  <a16:creationId xmlns:a16="http://schemas.microsoft.com/office/drawing/2014/main" id="{9B170120-C8DD-4700-AAA5-FC58D53C8243}"/>
                </a:ext>
              </a:extLst>
            </p:cNvPr>
            <p:cNvSpPr/>
            <p:nvPr/>
          </p:nvSpPr>
          <p:spPr>
            <a:xfrm>
              <a:off x="853758" y="1156380"/>
              <a:ext cx="2100244" cy="1393759"/>
            </a:xfrm>
            <a:prstGeom prst="roundRect">
              <a:avLst>
                <a:gd name="adj" fmla="val 7876"/>
              </a:avLst>
            </a:prstGeom>
            <a:solidFill>
              <a:schemeClr val="accent3">
                <a:lumMod val="40000"/>
                <a:lumOff val="60000"/>
                <a:alpha val="65000"/>
              </a:schemeClr>
            </a:solidFill>
            <a:ln>
              <a:noFill/>
            </a:ln>
            <a:effectLst>
              <a:outerShdw blurRad="165100" dist="292100" dir="8100000" sx="97000" sy="97000" algn="tr" rotWithShape="0">
                <a:schemeClr val="accent3">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9" name="等腰三角形 128">
              <a:extLst>
                <a:ext uri="{FF2B5EF4-FFF2-40B4-BE49-F238E27FC236}">
                  <a16:creationId xmlns:a16="http://schemas.microsoft.com/office/drawing/2014/main" id="{8FD533FD-D610-4DB5-9ED5-4994A4DBA302}"/>
                </a:ext>
              </a:extLst>
            </p:cNvPr>
            <p:cNvSpPr/>
            <p:nvPr/>
          </p:nvSpPr>
          <p:spPr>
            <a:xfrm flipV="1">
              <a:off x="1680483" y="2588940"/>
              <a:ext cx="446794" cy="296500"/>
            </a:xfrm>
            <a:prstGeom prst="triangle">
              <a:avLst/>
            </a:prstGeom>
            <a:solidFill>
              <a:schemeClr val="accent3">
                <a:lumMod val="60000"/>
                <a:lumOff val="40000"/>
                <a:alpha val="65000"/>
              </a:schemeClr>
            </a:solidFill>
            <a:ln>
              <a:noFill/>
            </a:ln>
            <a:effectLst>
              <a:outerShdw blurRad="165100" dist="127000" dir="8100000" sx="97000" sy="97000" algn="tr" rotWithShape="0">
                <a:schemeClr val="accent3">
                  <a:lumMod val="75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30" name="组合 129">
            <a:extLst>
              <a:ext uri="{FF2B5EF4-FFF2-40B4-BE49-F238E27FC236}">
                <a16:creationId xmlns:a16="http://schemas.microsoft.com/office/drawing/2014/main" id="{9DE1F589-7BAE-4FB9-9309-AB50363ED99E}"/>
              </a:ext>
            </a:extLst>
          </p:cNvPr>
          <p:cNvGrpSpPr/>
          <p:nvPr/>
        </p:nvGrpSpPr>
        <p:grpSpPr>
          <a:xfrm>
            <a:off x="9359919" y="2765935"/>
            <a:ext cx="2100244" cy="1729060"/>
            <a:chOff x="853758" y="1156380"/>
            <a:chExt cx="2100244" cy="1729060"/>
          </a:xfrm>
        </p:grpSpPr>
        <p:sp>
          <p:nvSpPr>
            <p:cNvPr id="131" name="矩形: 圆角 130">
              <a:extLst>
                <a:ext uri="{FF2B5EF4-FFF2-40B4-BE49-F238E27FC236}">
                  <a16:creationId xmlns:a16="http://schemas.microsoft.com/office/drawing/2014/main" id="{50622C8A-7A77-4699-A7A0-0463B20079C4}"/>
                </a:ext>
              </a:extLst>
            </p:cNvPr>
            <p:cNvSpPr/>
            <p:nvPr/>
          </p:nvSpPr>
          <p:spPr>
            <a:xfrm>
              <a:off x="853758" y="1156380"/>
              <a:ext cx="2100244" cy="1393759"/>
            </a:xfrm>
            <a:prstGeom prst="roundRect">
              <a:avLst>
                <a:gd name="adj" fmla="val 7876"/>
              </a:avLst>
            </a:prstGeom>
            <a:solidFill>
              <a:schemeClr val="accent5">
                <a:lumMod val="20000"/>
                <a:lumOff val="80000"/>
                <a:alpha val="65000"/>
              </a:schemeClr>
            </a:solidFill>
            <a:ln>
              <a:noFill/>
            </a:ln>
            <a:effectLst>
              <a:outerShdw blurRad="165100" dist="292100" dir="8100000" sx="97000" sy="97000" algn="tr" rotWithShape="0">
                <a:schemeClr val="accent5">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2" name="等腰三角形 131">
              <a:extLst>
                <a:ext uri="{FF2B5EF4-FFF2-40B4-BE49-F238E27FC236}">
                  <a16:creationId xmlns:a16="http://schemas.microsoft.com/office/drawing/2014/main" id="{69D8B5D7-DB99-47D8-87A6-144D450F37EE}"/>
                </a:ext>
              </a:extLst>
            </p:cNvPr>
            <p:cNvSpPr/>
            <p:nvPr/>
          </p:nvSpPr>
          <p:spPr>
            <a:xfrm flipV="1">
              <a:off x="1680483" y="2588940"/>
              <a:ext cx="446794" cy="296500"/>
            </a:xfrm>
            <a:prstGeom prst="triangle">
              <a:avLst/>
            </a:prstGeom>
            <a:solidFill>
              <a:schemeClr val="accent5">
                <a:lumMod val="60000"/>
                <a:lumOff val="40000"/>
                <a:alpha val="65000"/>
              </a:schemeClr>
            </a:solidFill>
            <a:ln>
              <a:noFill/>
            </a:ln>
            <a:effectLst>
              <a:outerShdw blurRad="165100" dist="127000" dir="8100000" sx="97000" sy="97000" algn="tr" rotWithShape="0">
                <a:schemeClr val="accent5">
                  <a:lumMod val="75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51" name="组合 150">
            <a:extLst>
              <a:ext uri="{FF2B5EF4-FFF2-40B4-BE49-F238E27FC236}">
                <a16:creationId xmlns:a16="http://schemas.microsoft.com/office/drawing/2014/main" id="{798234D5-294C-47EC-BDBA-8532DBD6EB04}"/>
              </a:ext>
            </a:extLst>
          </p:cNvPr>
          <p:cNvGrpSpPr/>
          <p:nvPr/>
        </p:nvGrpSpPr>
        <p:grpSpPr>
          <a:xfrm>
            <a:off x="840772" y="1348594"/>
            <a:ext cx="1882377" cy="936718"/>
            <a:chOff x="3658451" y="1831920"/>
            <a:chExt cx="1882377" cy="936718"/>
          </a:xfrm>
        </p:grpSpPr>
        <p:sp>
          <p:nvSpPr>
            <p:cNvPr id="152" name="文本框 151">
              <a:extLst>
                <a:ext uri="{FF2B5EF4-FFF2-40B4-BE49-F238E27FC236}">
                  <a16:creationId xmlns:a16="http://schemas.microsoft.com/office/drawing/2014/main" id="{3242BC6D-E32D-4251-B2DE-83931ED67B31}"/>
                </a:ext>
              </a:extLst>
            </p:cNvPr>
            <p:cNvSpPr txBox="1"/>
            <p:nvPr/>
          </p:nvSpPr>
          <p:spPr>
            <a:xfrm>
              <a:off x="3672312" y="1831920"/>
              <a:ext cx="1775989" cy="400110"/>
            </a:xfrm>
            <a:prstGeom prst="rect">
              <a:avLst/>
            </a:prstGeom>
            <a:noFill/>
          </p:spPr>
          <p:txBody>
            <a:bodyPr wrap="square" rtlCol="0">
              <a:spAutoFit/>
            </a:bodyPr>
            <a:lstStyle/>
            <a:p>
              <a:pPr algn="ctr"/>
              <a:r>
                <a:rPr lang="en-US" altLang="zh-CN" sz="2000" dirty="0">
                  <a:latin typeface="+mj-lt"/>
                </a:rPr>
                <a:t>YO</a:t>
              </a:r>
              <a:r>
                <a:rPr lang="en-US" altLang="zh-CN" sz="2000" dirty="0">
                  <a:solidFill>
                    <a:schemeClr val="accent1"/>
                  </a:solidFill>
                  <a:latin typeface="+mj-lt"/>
                </a:rPr>
                <a:t>U</a:t>
              </a:r>
              <a:r>
                <a:rPr lang="en-US" altLang="zh-CN" sz="2000" dirty="0">
                  <a:latin typeface="+mj-lt"/>
                </a:rPr>
                <a:t>R  TITLE </a:t>
              </a:r>
              <a:endParaRPr lang="zh-CN" altLang="en-US" sz="2000" dirty="0">
                <a:latin typeface="+mj-lt"/>
              </a:endParaRPr>
            </a:p>
          </p:txBody>
        </p:sp>
        <p:sp>
          <p:nvSpPr>
            <p:cNvPr id="153" name="文本框 152">
              <a:extLst>
                <a:ext uri="{FF2B5EF4-FFF2-40B4-BE49-F238E27FC236}">
                  <a16:creationId xmlns:a16="http://schemas.microsoft.com/office/drawing/2014/main" id="{2F66F0B9-3ECD-4C10-980F-31A9A401E4D5}"/>
                </a:ext>
              </a:extLst>
            </p:cNvPr>
            <p:cNvSpPr txBox="1"/>
            <p:nvPr/>
          </p:nvSpPr>
          <p:spPr>
            <a:xfrm>
              <a:off x="3658451" y="2243814"/>
              <a:ext cx="1882377" cy="524824"/>
            </a:xfrm>
            <a:prstGeom prst="rect">
              <a:avLst/>
            </a:prstGeom>
            <a:noFill/>
          </p:spPr>
          <p:txBody>
            <a:bodyPr wrap="square" rtlCol="0">
              <a:spAutoFit/>
            </a:bodyPr>
            <a:lstStyle/>
            <a:p>
              <a:pPr>
                <a:lnSpc>
                  <a:spcPct val="120000"/>
                </a:lnSpc>
              </a:pPr>
              <a:r>
                <a:rPr lang="en-US" altLang="zh-CN" sz="1200" dirty="0"/>
                <a:t>Please write down your ideas in concise way. </a:t>
              </a:r>
              <a:endParaRPr lang="zh-CN" altLang="en-US" sz="1200" dirty="0"/>
            </a:p>
          </p:txBody>
        </p:sp>
      </p:grpSp>
      <p:grpSp>
        <p:nvGrpSpPr>
          <p:cNvPr id="154" name="组合 153">
            <a:extLst>
              <a:ext uri="{FF2B5EF4-FFF2-40B4-BE49-F238E27FC236}">
                <a16:creationId xmlns:a16="http://schemas.microsoft.com/office/drawing/2014/main" id="{19119036-13E0-4FA5-B341-643DF6AFFFAB}"/>
              </a:ext>
            </a:extLst>
          </p:cNvPr>
          <p:cNvGrpSpPr/>
          <p:nvPr/>
        </p:nvGrpSpPr>
        <p:grpSpPr>
          <a:xfrm>
            <a:off x="3716799" y="2913234"/>
            <a:ext cx="1882377" cy="936718"/>
            <a:chOff x="3658451" y="1831920"/>
            <a:chExt cx="1882377" cy="936718"/>
          </a:xfrm>
        </p:grpSpPr>
        <p:sp>
          <p:nvSpPr>
            <p:cNvPr id="155" name="文本框 154">
              <a:extLst>
                <a:ext uri="{FF2B5EF4-FFF2-40B4-BE49-F238E27FC236}">
                  <a16:creationId xmlns:a16="http://schemas.microsoft.com/office/drawing/2014/main" id="{089EF0B9-94D1-4CE1-A47D-1C06334E17C4}"/>
                </a:ext>
              </a:extLst>
            </p:cNvPr>
            <p:cNvSpPr txBox="1"/>
            <p:nvPr/>
          </p:nvSpPr>
          <p:spPr>
            <a:xfrm>
              <a:off x="3672312" y="1831920"/>
              <a:ext cx="1775989" cy="400110"/>
            </a:xfrm>
            <a:prstGeom prst="rect">
              <a:avLst/>
            </a:prstGeom>
            <a:noFill/>
          </p:spPr>
          <p:txBody>
            <a:bodyPr wrap="square" rtlCol="0">
              <a:spAutoFit/>
            </a:bodyPr>
            <a:lstStyle/>
            <a:p>
              <a:pPr algn="ctr"/>
              <a:r>
                <a:rPr lang="en-US" altLang="zh-CN" sz="2000" dirty="0">
                  <a:latin typeface="+mj-lt"/>
                </a:rPr>
                <a:t>YO</a:t>
              </a:r>
              <a:r>
                <a:rPr lang="en-US" altLang="zh-CN" sz="2000" dirty="0">
                  <a:solidFill>
                    <a:schemeClr val="accent2"/>
                  </a:solidFill>
                  <a:latin typeface="+mj-lt"/>
                </a:rPr>
                <a:t>U</a:t>
              </a:r>
              <a:r>
                <a:rPr lang="en-US" altLang="zh-CN" sz="2000" dirty="0">
                  <a:latin typeface="+mj-lt"/>
                </a:rPr>
                <a:t>R  TITLE </a:t>
              </a:r>
              <a:endParaRPr lang="zh-CN" altLang="en-US" sz="2000" dirty="0">
                <a:latin typeface="+mj-lt"/>
              </a:endParaRPr>
            </a:p>
          </p:txBody>
        </p:sp>
        <p:sp>
          <p:nvSpPr>
            <p:cNvPr id="156" name="文本框 155">
              <a:extLst>
                <a:ext uri="{FF2B5EF4-FFF2-40B4-BE49-F238E27FC236}">
                  <a16:creationId xmlns:a16="http://schemas.microsoft.com/office/drawing/2014/main" id="{B907EFEB-0B3F-46BF-BBC2-F13A6432F0C9}"/>
                </a:ext>
              </a:extLst>
            </p:cNvPr>
            <p:cNvSpPr txBox="1"/>
            <p:nvPr/>
          </p:nvSpPr>
          <p:spPr>
            <a:xfrm>
              <a:off x="3658451" y="2243814"/>
              <a:ext cx="1882377" cy="524824"/>
            </a:xfrm>
            <a:prstGeom prst="rect">
              <a:avLst/>
            </a:prstGeom>
            <a:noFill/>
          </p:spPr>
          <p:txBody>
            <a:bodyPr wrap="square" rtlCol="0">
              <a:spAutoFit/>
            </a:bodyPr>
            <a:lstStyle/>
            <a:p>
              <a:pPr>
                <a:lnSpc>
                  <a:spcPct val="120000"/>
                </a:lnSpc>
              </a:pPr>
              <a:r>
                <a:rPr lang="en-US" altLang="zh-CN" sz="1200" dirty="0"/>
                <a:t>Please write down your ideas in concise way. </a:t>
              </a:r>
              <a:endParaRPr lang="zh-CN" altLang="en-US" sz="1200" dirty="0"/>
            </a:p>
          </p:txBody>
        </p:sp>
      </p:grpSp>
      <p:grpSp>
        <p:nvGrpSpPr>
          <p:cNvPr id="157" name="组合 156">
            <a:extLst>
              <a:ext uri="{FF2B5EF4-FFF2-40B4-BE49-F238E27FC236}">
                <a16:creationId xmlns:a16="http://schemas.microsoft.com/office/drawing/2014/main" id="{7CECE869-F89F-4D1E-8EBD-16E37749204A}"/>
              </a:ext>
            </a:extLst>
          </p:cNvPr>
          <p:cNvGrpSpPr/>
          <p:nvPr/>
        </p:nvGrpSpPr>
        <p:grpSpPr>
          <a:xfrm>
            <a:off x="9468853" y="2913234"/>
            <a:ext cx="1882377" cy="936718"/>
            <a:chOff x="3658451" y="1831920"/>
            <a:chExt cx="1882377" cy="936718"/>
          </a:xfrm>
        </p:grpSpPr>
        <p:sp>
          <p:nvSpPr>
            <p:cNvPr id="158" name="文本框 157">
              <a:extLst>
                <a:ext uri="{FF2B5EF4-FFF2-40B4-BE49-F238E27FC236}">
                  <a16:creationId xmlns:a16="http://schemas.microsoft.com/office/drawing/2014/main" id="{08B5C736-3C5E-4450-959D-8A986B10E0F1}"/>
                </a:ext>
              </a:extLst>
            </p:cNvPr>
            <p:cNvSpPr txBox="1"/>
            <p:nvPr/>
          </p:nvSpPr>
          <p:spPr>
            <a:xfrm>
              <a:off x="3672312" y="1831920"/>
              <a:ext cx="1775989" cy="400110"/>
            </a:xfrm>
            <a:prstGeom prst="rect">
              <a:avLst/>
            </a:prstGeom>
            <a:noFill/>
          </p:spPr>
          <p:txBody>
            <a:bodyPr wrap="square" rtlCol="0">
              <a:spAutoFit/>
            </a:bodyPr>
            <a:lstStyle/>
            <a:p>
              <a:pPr algn="ctr"/>
              <a:r>
                <a:rPr lang="en-US" altLang="zh-CN" sz="2000" dirty="0">
                  <a:latin typeface="+mj-lt"/>
                </a:rPr>
                <a:t>YO</a:t>
              </a:r>
              <a:r>
                <a:rPr lang="en-US" altLang="zh-CN" sz="2000" dirty="0">
                  <a:solidFill>
                    <a:schemeClr val="accent5"/>
                  </a:solidFill>
                  <a:latin typeface="+mj-lt"/>
                </a:rPr>
                <a:t>U</a:t>
              </a:r>
              <a:r>
                <a:rPr lang="en-US" altLang="zh-CN" sz="2000" dirty="0">
                  <a:latin typeface="+mj-lt"/>
                </a:rPr>
                <a:t>R  TITLE </a:t>
              </a:r>
              <a:endParaRPr lang="zh-CN" altLang="en-US" sz="2000" dirty="0">
                <a:latin typeface="+mj-lt"/>
              </a:endParaRPr>
            </a:p>
          </p:txBody>
        </p:sp>
        <p:sp>
          <p:nvSpPr>
            <p:cNvPr id="159" name="文本框 158">
              <a:extLst>
                <a:ext uri="{FF2B5EF4-FFF2-40B4-BE49-F238E27FC236}">
                  <a16:creationId xmlns:a16="http://schemas.microsoft.com/office/drawing/2014/main" id="{401DADDC-9BFD-4EE2-8555-3B01D032695E}"/>
                </a:ext>
              </a:extLst>
            </p:cNvPr>
            <p:cNvSpPr txBox="1"/>
            <p:nvPr/>
          </p:nvSpPr>
          <p:spPr>
            <a:xfrm>
              <a:off x="3658451" y="2243814"/>
              <a:ext cx="1882377" cy="524824"/>
            </a:xfrm>
            <a:prstGeom prst="rect">
              <a:avLst/>
            </a:prstGeom>
            <a:noFill/>
          </p:spPr>
          <p:txBody>
            <a:bodyPr wrap="square" rtlCol="0">
              <a:spAutoFit/>
            </a:bodyPr>
            <a:lstStyle/>
            <a:p>
              <a:pPr>
                <a:lnSpc>
                  <a:spcPct val="120000"/>
                </a:lnSpc>
              </a:pPr>
              <a:r>
                <a:rPr lang="en-US" altLang="zh-CN" sz="1200" dirty="0"/>
                <a:t>Please write down your ideas in concise way. </a:t>
              </a:r>
              <a:endParaRPr lang="zh-CN" altLang="en-US" sz="1200" dirty="0"/>
            </a:p>
          </p:txBody>
        </p:sp>
      </p:grpSp>
      <p:grpSp>
        <p:nvGrpSpPr>
          <p:cNvPr id="160" name="组合 159">
            <a:extLst>
              <a:ext uri="{FF2B5EF4-FFF2-40B4-BE49-F238E27FC236}">
                <a16:creationId xmlns:a16="http://schemas.microsoft.com/office/drawing/2014/main" id="{B49D50EB-7DDF-4E02-B37C-85BBFC0E4C2B}"/>
              </a:ext>
            </a:extLst>
          </p:cNvPr>
          <p:cNvGrpSpPr/>
          <p:nvPr/>
        </p:nvGrpSpPr>
        <p:grpSpPr>
          <a:xfrm>
            <a:off x="6592826" y="1348594"/>
            <a:ext cx="1882377" cy="936718"/>
            <a:chOff x="3658451" y="1831920"/>
            <a:chExt cx="1882377" cy="936718"/>
          </a:xfrm>
        </p:grpSpPr>
        <p:sp>
          <p:nvSpPr>
            <p:cNvPr id="161" name="文本框 160">
              <a:extLst>
                <a:ext uri="{FF2B5EF4-FFF2-40B4-BE49-F238E27FC236}">
                  <a16:creationId xmlns:a16="http://schemas.microsoft.com/office/drawing/2014/main" id="{160DA9B7-FD35-4110-99D6-A5929B78C7D8}"/>
                </a:ext>
              </a:extLst>
            </p:cNvPr>
            <p:cNvSpPr txBox="1"/>
            <p:nvPr/>
          </p:nvSpPr>
          <p:spPr>
            <a:xfrm>
              <a:off x="3672312" y="1831920"/>
              <a:ext cx="1775989" cy="400110"/>
            </a:xfrm>
            <a:prstGeom prst="rect">
              <a:avLst/>
            </a:prstGeom>
            <a:noFill/>
          </p:spPr>
          <p:txBody>
            <a:bodyPr wrap="square" rtlCol="0">
              <a:spAutoFit/>
            </a:bodyPr>
            <a:lstStyle/>
            <a:p>
              <a:pPr algn="ctr"/>
              <a:r>
                <a:rPr lang="en-US" altLang="zh-CN" sz="2000" dirty="0">
                  <a:latin typeface="+mj-lt"/>
                </a:rPr>
                <a:t>YO</a:t>
              </a:r>
              <a:r>
                <a:rPr lang="en-US" altLang="zh-CN" sz="2000" dirty="0">
                  <a:solidFill>
                    <a:schemeClr val="accent3"/>
                  </a:solidFill>
                  <a:latin typeface="+mj-lt"/>
                </a:rPr>
                <a:t>U</a:t>
              </a:r>
              <a:r>
                <a:rPr lang="en-US" altLang="zh-CN" sz="2000" dirty="0">
                  <a:latin typeface="+mj-lt"/>
                </a:rPr>
                <a:t>R  TITLE </a:t>
              </a:r>
              <a:endParaRPr lang="zh-CN" altLang="en-US" sz="2000" dirty="0">
                <a:latin typeface="+mj-lt"/>
              </a:endParaRPr>
            </a:p>
          </p:txBody>
        </p:sp>
        <p:sp>
          <p:nvSpPr>
            <p:cNvPr id="162" name="文本框 161">
              <a:extLst>
                <a:ext uri="{FF2B5EF4-FFF2-40B4-BE49-F238E27FC236}">
                  <a16:creationId xmlns:a16="http://schemas.microsoft.com/office/drawing/2014/main" id="{44D35C17-0EC0-4630-B6DE-A1F2245483EB}"/>
                </a:ext>
              </a:extLst>
            </p:cNvPr>
            <p:cNvSpPr txBox="1"/>
            <p:nvPr/>
          </p:nvSpPr>
          <p:spPr>
            <a:xfrm>
              <a:off x="3658451" y="2243814"/>
              <a:ext cx="1882377" cy="524824"/>
            </a:xfrm>
            <a:prstGeom prst="rect">
              <a:avLst/>
            </a:prstGeom>
            <a:noFill/>
          </p:spPr>
          <p:txBody>
            <a:bodyPr wrap="square" rtlCol="0">
              <a:spAutoFit/>
            </a:bodyPr>
            <a:lstStyle/>
            <a:p>
              <a:pPr>
                <a:lnSpc>
                  <a:spcPct val="120000"/>
                </a:lnSpc>
              </a:pPr>
              <a:r>
                <a:rPr lang="en-US" altLang="zh-CN" sz="1200" dirty="0"/>
                <a:t>Please write down your ideas in concise way. </a:t>
              </a:r>
              <a:endParaRPr lang="zh-CN" altLang="en-US" sz="1200" dirty="0"/>
            </a:p>
          </p:txBody>
        </p:sp>
      </p:grpSp>
      <p:sp>
        <p:nvSpPr>
          <p:cNvPr id="164" name="文本框 163">
            <a:extLst>
              <a:ext uri="{FF2B5EF4-FFF2-40B4-BE49-F238E27FC236}">
                <a16:creationId xmlns:a16="http://schemas.microsoft.com/office/drawing/2014/main" id="{6B08871E-B05D-4093-BF79-9F69F2090120}"/>
              </a:ext>
            </a:extLst>
          </p:cNvPr>
          <p:cNvSpPr txBox="1"/>
          <p:nvPr/>
        </p:nvSpPr>
        <p:spPr>
          <a:xfrm>
            <a:off x="4065224" y="342900"/>
            <a:ext cx="4076241" cy="584775"/>
          </a:xfrm>
          <a:prstGeom prst="rect">
            <a:avLst/>
          </a:prstGeom>
          <a:noFill/>
        </p:spPr>
        <p:txBody>
          <a:bodyPr wrap="square" rtlCol="0">
            <a:spAutoFit/>
          </a:bodyPr>
          <a:lstStyle/>
          <a:p>
            <a:pPr algn="ctr"/>
            <a:r>
              <a:rPr lang="en-US" altLang="zh-CN" sz="3200" dirty="0">
                <a:latin typeface="+mj-lt"/>
              </a:rPr>
              <a:t>YO</a:t>
            </a:r>
            <a:r>
              <a:rPr lang="en-US" altLang="zh-CN" sz="3200" dirty="0">
                <a:solidFill>
                  <a:schemeClr val="accent1"/>
                </a:solidFill>
                <a:latin typeface="+mj-lt"/>
              </a:rPr>
              <a:t>U</a:t>
            </a:r>
            <a:r>
              <a:rPr lang="en-US" altLang="zh-CN" sz="3200" dirty="0">
                <a:latin typeface="+mj-lt"/>
              </a:rPr>
              <a:t>R VISI</a:t>
            </a:r>
            <a:r>
              <a:rPr lang="en-US" altLang="zh-CN" sz="3200" dirty="0">
                <a:solidFill>
                  <a:schemeClr val="accent3"/>
                </a:solidFill>
                <a:latin typeface="+mj-lt"/>
              </a:rPr>
              <a:t>O</a:t>
            </a:r>
            <a:r>
              <a:rPr lang="en-US" altLang="zh-CN" sz="3200" dirty="0">
                <a:latin typeface="+mj-lt"/>
              </a:rPr>
              <a:t>N</a:t>
            </a:r>
            <a:endParaRPr lang="zh-CN" altLang="en-US" sz="3200" dirty="0">
              <a:latin typeface="+mj-lt"/>
            </a:endParaRPr>
          </a:p>
        </p:txBody>
      </p:sp>
    </p:spTree>
    <p:extLst>
      <p:ext uri="{BB962C8B-B14F-4D97-AF65-F5344CB8AC3E}">
        <p14:creationId xmlns:p14="http://schemas.microsoft.com/office/powerpoint/2010/main" val="27715375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圆角 26">
            <a:extLst>
              <a:ext uri="{FF2B5EF4-FFF2-40B4-BE49-F238E27FC236}">
                <a16:creationId xmlns:a16="http://schemas.microsoft.com/office/drawing/2014/main" id="{2E420C09-4F74-43CD-B926-19AF7A78CCE7}"/>
              </a:ext>
            </a:extLst>
          </p:cNvPr>
          <p:cNvSpPr/>
          <p:nvPr/>
        </p:nvSpPr>
        <p:spPr>
          <a:xfrm>
            <a:off x="6096000" y="1596478"/>
            <a:ext cx="2399982" cy="586649"/>
          </a:xfrm>
          <a:prstGeom prst="roundRect">
            <a:avLst>
              <a:gd name="adj" fmla="val 28568"/>
            </a:avLst>
          </a:prstGeom>
          <a:solidFill>
            <a:schemeClr val="accent1">
              <a:alpha val="65000"/>
            </a:schemeClr>
          </a:solidFill>
          <a:ln>
            <a:noFill/>
          </a:ln>
          <a:effectLst>
            <a:outerShdw blurRad="127000" dist="177800" dir="8100000" sx="97000" sy="97000" algn="tr" rotWithShape="0">
              <a:schemeClr val="accent1">
                <a:lumMod val="75000"/>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tx1"/>
                </a:solidFill>
                <a:latin typeface="+mj-lt"/>
              </a:rPr>
              <a:t>YOUR  TITLE </a:t>
            </a:r>
            <a:endParaRPr lang="zh-CN" altLang="en-US" sz="2000" dirty="0">
              <a:solidFill>
                <a:schemeClr val="tx1"/>
              </a:solidFill>
              <a:latin typeface="+mj-lt"/>
            </a:endParaRPr>
          </a:p>
        </p:txBody>
      </p:sp>
      <p:sp>
        <p:nvSpPr>
          <p:cNvPr id="4" name="任意多边形: 形状 3">
            <a:extLst>
              <a:ext uri="{FF2B5EF4-FFF2-40B4-BE49-F238E27FC236}">
                <a16:creationId xmlns:a16="http://schemas.microsoft.com/office/drawing/2014/main" id="{8F0F667D-22DE-4A49-AEB9-6B58BCB94E21}"/>
              </a:ext>
            </a:extLst>
          </p:cNvPr>
          <p:cNvSpPr/>
          <p:nvPr/>
        </p:nvSpPr>
        <p:spPr>
          <a:xfrm>
            <a:off x="1" y="0"/>
            <a:ext cx="6147369" cy="6858000"/>
          </a:xfrm>
          <a:custGeom>
            <a:avLst/>
            <a:gdLst>
              <a:gd name="connsiteX0" fmla="*/ 0 w 6147369"/>
              <a:gd name="connsiteY0" fmla="*/ 0 h 6858000"/>
              <a:gd name="connsiteX1" fmla="*/ 6147369 w 6147369"/>
              <a:gd name="connsiteY1" fmla="*/ 0 h 6858000"/>
              <a:gd name="connsiteX2" fmla="*/ 6131075 w 6147369"/>
              <a:gd name="connsiteY2" fmla="*/ 57151 h 6858000"/>
              <a:gd name="connsiteX3" fmla="*/ 5399902 w 6147369"/>
              <a:gd name="connsiteY3" fmla="*/ 1754660 h 6858000"/>
              <a:gd name="connsiteX4" fmla="*/ 3015049 w 6147369"/>
              <a:gd name="connsiteY4" fmla="*/ 3348681 h 6858000"/>
              <a:gd name="connsiteX5" fmla="*/ 2236572 w 6147369"/>
              <a:gd name="connsiteY5" fmla="*/ 5659396 h 6858000"/>
              <a:gd name="connsiteX6" fmla="*/ 1480397 w 6147369"/>
              <a:gd name="connsiteY6" fmla="*/ 6689001 h 6858000"/>
              <a:gd name="connsiteX7" fmla="*/ 1321743 w 6147369"/>
              <a:gd name="connsiteY7" fmla="*/ 6858000 h 6858000"/>
              <a:gd name="connsiteX8" fmla="*/ 0 w 6147369"/>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47369" h="6858000">
                <a:moveTo>
                  <a:pt x="0" y="0"/>
                </a:moveTo>
                <a:lnTo>
                  <a:pt x="6147369" y="0"/>
                </a:lnTo>
                <a:lnTo>
                  <a:pt x="6131075" y="57151"/>
                </a:lnTo>
                <a:cubicBezTo>
                  <a:pt x="6016646" y="476348"/>
                  <a:pt x="5861222" y="1251895"/>
                  <a:pt x="5399902" y="1754660"/>
                </a:cubicBezTo>
                <a:cubicBezTo>
                  <a:pt x="4872680" y="2329249"/>
                  <a:pt x="3542271" y="2697892"/>
                  <a:pt x="3015049" y="3348681"/>
                </a:cubicBezTo>
                <a:cubicBezTo>
                  <a:pt x="2487827" y="3999470"/>
                  <a:pt x="2574323" y="5027142"/>
                  <a:pt x="2236572" y="5659396"/>
                </a:cubicBezTo>
                <a:cubicBezTo>
                  <a:pt x="2109916" y="5896492"/>
                  <a:pt x="1820497" y="6310829"/>
                  <a:pt x="1480397" y="6689001"/>
                </a:cubicBezTo>
                <a:lnTo>
                  <a:pt x="1321743" y="6858000"/>
                </a:lnTo>
                <a:lnTo>
                  <a:pt x="0" y="6858000"/>
                </a:lnTo>
                <a:close/>
              </a:path>
            </a:pathLst>
          </a:custGeom>
          <a:blipFill dpi="0" rotWithShape="1">
            <a:blip r:embed="rId2" cstate="screen">
              <a:extLst>
                <a:ext uri="{28A0092B-C50C-407E-A947-70E740481C1C}">
                  <a14:useLocalDpi xmlns:a14="http://schemas.microsoft.com/office/drawing/2010/main"/>
                </a:ext>
              </a:extLst>
            </a:blip>
            <a:srcRect/>
            <a:tile tx="231140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图文框 25">
            <a:extLst>
              <a:ext uri="{FF2B5EF4-FFF2-40B4-BE49-F238E27FC236}">
                <a16:creationId xmlns:a16="http://schemas.microsoft.com/office/drawing/2014/main" id="{9AD4EE82-9619-4536-A544-4BEF9A013B56}"/>
              </a:ext>
            </a:extLst>
          </p:cNvPr>
          <p:cNvSpPr/>
          <p:nvPr/>
        </p:nvSpPr>
        <p:spPr>
          <a:xfrm rot="18911432">
            <a:off x="3038796" y="5903154"/>
            <a:ext cx="433615" cy="433615"/>
          </a:xfrm>
          <a:prstGeom prst="frame">
            <a:avLst>
              <a:gd name="adj1" fmla="val 1749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文本框 12">
            <a:extLst>
              <a:ext uri="{FF2B5EF4-FFF2-40B4-BE49-F238E27FC236}">
                <a16:creationId xmlns:a16="http://schemas.microsoft.com/office/drawing/2014/main" id="{6E5E2E50-AB1C-403D-9CAF-CDB8D33E8C7B}"/>
              </a:ext>
            </a:extLst>
          </p:cNvPr>
          <p:cNvSpPr txBox="1"/>
          <p:nvPr/>
        </p:nvSpPr>
        <p:spPr>
          <a:xfrm>
            <a:off x="4065224" y="342900"/>
            <a:ext cx="4076241" cy="584775"/>
          </a:xfrm>
          <a:prstGeom prst="rect">
            <a:avLst/>
          </a:prstGeom>
          <a:noFill/>
        </p:spPr>
        <p:txBody>
          <a:bodyPr wrap="square" rtlCol="0">
            <a:spAutoFit/>
          </a:bodyPr>
          <a:lstStyle/>
          <a:p>
            <a:pPr algn="ctr"/>
            <a:r>
              <a:rPr lang="en-US" altLang="zh-CN" sz="3200" dirty="0">
                <a:latin typeface="+mj-lt"/>
              </a:rPr>
              <a:t>YO</a:t>
            </a:r>
            <a:r>
              <a:rPr lang="en-US" altLang="zh-CN" sz="3200" dirty="0">
                <a:solidFill>
                  <a:schemeClr val="accent1"/>
                </a:solidFill>
                <a:latin typeface="+mj-lt"/>
              </a:rPr>
              <a:t>U</a:t>
            </a:r>
            <a:r>
              <a:rPr lang="en-US" altLang="zh-CN" sz="3200" dirty="0">
                <a:latin typeface="+mj-lt"/>
              </a:rPr>
              <a:t>R VISI</a:t>
            </a:r>
            <a:r>
              <a:rPr lang="en-US" altLang="zh-CN" sz="3200" dirty="0">
                <a:solidFill>
                  <a:schemeClr val="accent3"/>
                </a:solidFill>
                <a:latin typeface="+mj-lt"/>
              </a:rPr>
              <a:t>O</a:t>
            </a:r>
            <a:r>
              <a:rPr lang="en-US" altLang="zh-CN" sz="3200" dirty="0">
                <a:latin typeface="+mj-lt"/>
              </a:rPr>
              <a:t>N</a:t>
            </a:r>
            <a:endParaRPr lang="zh-CN" altLang="en-US" sz="3200" dirty="0">
              <a:latin typeface="+mj-lt"/>
            </a:endParaRPr>
          </a:p>
        </p:txBody>
      </p:sp>
      <p:sp>
        <p:nvSpPr>
          <p:cNvPr id="15" name="文本框 14">
            <a:extLst>
              <a:ext uri="{FF2B5EF4-FFF2-40B4-BE49-F238E27FC236}">
                <a16:creationId xmlns:a16="http://schemas.microsoft.com/office/drawing/2014/main" id="{E5004324-D293-4AE7-8D24-F14EBDA74478}"/>
              </a:ext>
            </a:extLst>
          </p:cNvPr>
          <p:cNvSpPr txBox="1"/>
          <p:nvPr/>
        </p:nvSpPr>
        <p:spPr>
          <a:xfrm>
            <a:off x="6096000" y="2263590"/>
            <a:ext cx="5364163" cy="1113895"/>
          </a:xfrm>
          <a:prstGeom prst="rect">
            <a:avLst/>
          </a:prstGeom>
          <a:noFill/>
        </p:spPr>
        <p:txBody>
          <a:bodyPr wrap="square" rtlCol="0">
            <a:spAutoFit/>
          </a:bodyPr>
          <a:lstStyle/>
          <a:p>
            <a:pPr>
              <a:lnSpc>
                <a:spcPct val="120000"/>
              </a:lnSpc>
            </a:pPr>
            <a:r>
              <a:rPr lang="en-US" altLang="zh-CN" sz="1400" dirty="0"/>
              <a:t>This is where the text is written. Please write down your ideas in concise way. This is where the text is written. This is where the text is written. Please write down your ideas in concise way. This is where the text is written.</a:t>
            </a:r>
            <a:endParaRPr lang="zh-CN" altLang="en-US" sz="1400" dirty="0"/>
          </a:p>
        </p:txBody>
      </p:sp>
      <p:sp>
        <p:nvSpPr>
          <p:cNvPr id="17" name="文本框 16">
            <a:extLst>
              <a:ext uri="{FF2B5EF4-FFF2-40B4-BE49-F238E27FC236}">
                <a16:creationId xmlns:a16="http://schemas.microsoft.com/office/drawing/2014/main" id="{4F5E15FF-91C3-4511-B1CB-FC421ACA8593}"/>
              </a:ext>
            </a:extLst>
          </p:cNvPr>
          <p:cNvSpPr txBox="1"/>
          <p:nvPr/>
        </p:nvSpPr>
        <p:spPr>
          <a:xfrm>
            <a:off x="6096000" y="4823910"/>
            <a:ext cx="5364163" cy="1113895"/>
          </a:xfrm>
          <a:prstGeom prst="rect">
            <a:avLst/>
          </a:prstGeom>
          <a:noFill/>
        </p:spPr>
        <p:txBody>
          <a:bodyPr wrap="square" rtlCol="0">
            <a:spAutoFit/>
          </a:bodyPr>
          <a:lstStyle/>
          <a:p>
            <a:pPr>
              <a:lnSpc>
                <a:spcPct val="120000"/>
              </a:lnSpc>
            </a:pPr>
            <a:r>
              <a:rPr lang="en-US" altLang="zh-CN" sz="1400" dirty="0"/>
              <a:t>This is where the text is written. Please write down your ideas in concise way. This is where the text is written. This is where the text is written. Please write down your ideas in concise way. This is where the text is written.</a:t>
            </a:r>
            <a:endParaRPr lang="zh-CN" altLang="en-US" sz="1400" dirty="0"/>
          </a:p>
        </p:txBody>
      </p:sp>
      <p:sp>
        <p:nvSpPr>
          <p:cNvPr id="20" name="任意多边形: 形状 19">
            <a:extLst>
              <a:ext uri="{FF2B5EF4-FFF2-40B4-BE49-F238E27FC236}">
                <a16:creationId xmlns:a16="http://schemas.microsoft.com/office/drawing/2014/main" id="{6B771A50-DB58-467B-B4F3-78478CE2AFFC}"/>
              </a:ext>
            </a:extLst>
          </p:cNvPr>
          <p:cNvSpPr/>
          <p:nvPr/>
        </p:nvSpPr>
        <p:spPr>
          <a:xfrm>
            <a:off x="0" y="4278352"/>
            <a:ext cx="5028385" cy="2579649"/>
          </a:xfrm>
          <a:custGeom>
            <a:avLst/>
            <a:gdLst>
              <a:gd name="connsiteX0" fmla="*/ 0 w 5028385"/>
              <a:gd name="connsiteY0" fmla="*/ 0 h 2579649"/>
              <a:gd name="connsiteX1" fmla="*/ 163418 w 5028385"/>
              <a:gd name="connsiteY1" fmla="*/ 10666 h 2579649"/>
              <a:gd name="connsiteX2" fmla="*/ 1254034 w 5028385"/>
              <a:gd name="connsiteY2" fmla="*/ 293648 h 2579649"/>
              <a:gd name="connsiteX3" fmla="*/ 2521132 w 5028385"/>
              <a:gd name="connsiteY3" fmla="*/ 1612997 h 2579649"/>
              <a:gd name="connsiteX4" fmla="*/ 4140926 w 5028385"/>
              <a:gd name="connsiteY4" fmla="*/ 2017945 h 2579649"/>
              <a:gd name="connsiteX5" fmla="*/ 4990012 w 5028385"/>
              <a:gd name="connsiteY5" fmla="*/ 2537194 h 2579649"/>
              <a:gd name="connsiteX6" fmla="*/ 5028385 w 5028385"/>
              <a:gd name="connsiteY6" fmla="*/ 2579649 h 2579649"/>
              <a:gd name="connsiteX7" fmla="*/ 0 w 5028385"/>
              <a:gd name="connsiteY7" fmla="*/ 2579649 h 2579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28385" h="2579649">
                <a:moveTo>
                  <a:pt x="0" y="0"/>
                </a:moveTo>
                <a:lnTo>
                  <a:pt x="163418" y="10666"/>
                </a:lnTo>
                <a:cubicBezTo>
                  <a:pt x="556387" y="46236"/>
                  <a:pt x="958759" y="150773"/>
                  <a:pt x="1254034" y="293648"/>
                </a:cubicBezTo>
                <a:cubicBezTo>
                  <a:pt x="1928949" y="620220"/>
                  <a:pt x="2039983" y="1325614"/>
                  <a:pt x="2521132" y="1612997"/>
                </a:cubicBezTo>
                <a:cubicBezTo>
                  <a:pt x="3002281" y="1900380"/>
                  <a:pt x="3631474" y="1822002"/>
                  <a:pt x="4140926" y="2017945"/>
                </a:cubicBezTo>
                <a:cubicBezTo>
                  <a:pt x="4395652" y="2115917"/>
                  <a:pt x="4779918" y="2329277"/>
                  <a:pt x="4990012" y="2537194"/>
                </a:cubicBezTo>
                <a:lnTo>
                  <a:pt x="5028385" y="2579649"/>
                </a:lnTo>
                <a:lnTo>
                  <a:pt x="0" y="2579649"/>
                </a:lnTo>
                <a:close/>
              </a:path>
            </a:pathLst>
          </a:custGeom>
          <a:solidFill>
            <a:schemeClr val="accent1">
              <a:lumMod val="60000"/>
              <a:lumOff val="40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图文框 21">
            <a:extLst>
              <a:ext uri="{FF2B5EF4-FFF2-40B4-BE49-F238E27FC236}">
                <a16:creationId xmlns:a16="http://schemas.microsoft.com/office/drawing/2014/main" id="{5F9275D7-4F0D-481E-9D70-CA31ED112D6F}"/>
              </a:ext>
            </a:extLst>
          </p:cNvPr>
          <p:cNvSpPr/>
          <p:nvPr/>
        </p:nvSpPr>
        <p:spPr>
          <a:xfrm rot="834989">
            <a:off x="2454924" y="4133665"/>
            <a:ext cx="344784" cy="344784"/>
          </a:xfrm>
          <a:prstGeom prst="frame">
            <a:avLst>
              <a:gd name="adj1" fmla="val 1749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3" name="组合 22">
            <a:extLst>
              <a:ext uri="{FF2B5EF4-FFF2-40B4-BE49-F238E27FC236}">
                <a16:creationId xmlns:a16="http://schemas.microsoft.com/office/drawing/2014/main" id="{46E53E80-7B0D-4D3D-AFF8-AF35CF85B47D}"/>
              </a:ext>
            </a:extLst>
          </p:cNvPr>
          <p:cNvGrpSpPr/>
          <p:nvPr/>
        </p:nvGrpSpPr>
        <p:grpSpPr>
          <a:xfrm>
            <a:off x="1191357" y="4388316"/>
            <a:ext cx="525585" cy="527492"/>
            <a:chOff x="5982031" y="-999130"/>
            <a:chExt cx="2269732" cy="2277965"/>
          </a:xfrm>
        </p:grpSpPr>
        <p:sp>
          <p:nvSpPr>
            <p:cNvPr id="24" name="圆: 空心 23">
              <a:extLst>
                <a:ext uri="{FF2B5EF4-FFF2-40B4-BE49-F238E27FC236}">
                  <a16:creationId xmlns:a16="http://schemas.microsoft.com/office/drawing/2014/main" id="{28F4DF91-48B8-4FFA-AE95-CE8E98449B8F}"/>
                </a:ext>
              </a:extLst>
            </p:cNvPr>
            <p:cNvSpPr/>
            <p:nvPr/>
          </p:nvSpPr>
          <p:spPr>
            <a:xfrm>
              <a:off x="6187043" y="-790001"/>
              <a:ext cx="1859709" cy="1859709"/>
            </a:xfrm>
            <a:prstGeom prst="donut">
              <a:avLst>
                <a:gd name="adj" fmla="val 1291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圆: 空心 24">
              <a:extLst>
                <a:ext uri="{FF2B5EF4-FFF2-40B4-BE49-F238E27FC236}">
                  <a16:creationId xmlns:a16="http://schemas.microsoft.com/office/drawing/2014/main" id="{94A03EC5-AAB1-4BFC-9F93-8DD5328EFDC0}"/>
                </a:ext>
              </a:extLst>
            </p:cNvPr>
            <p:cNvSpPr/>
            <p:nvPr/>
          </p:nvSpPr>
          <p:spPr>
            <a:xfrm>
              <a:off x="5982031" y="-999130"/>
              <a:ext cx="2269732" cy="2277965"/>
            </a:xfrm>
            <a:prstGeom prst="donut">
              <a:avLst>
                <a:gd name="adj" fmla="val 18355"/>
              </a:avLst>
            </a:prstGeom>
            <a:solidFill>
              <a:schemeClr val="accent1"/>
            </a:soli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sp>
        <p:nvSpPr>
          <p:cNvPr id="29" name="矩形: 圆角 28">
            <a:extLst>
              <a:ext uri="{FF2B5EF4-FFF2-40B4-BE49-F238E27FC236}">
                <a16:creationId xmlns:a16="http://schemas.microsoft.com/office/drawing/2014/main" id="{139640A9-372D-4DE7-AE2B-A69CAFD1FC75}"/>
              </a:ext>
            </a:extLst>
          </p:cNvPr>
          <p:cNvSpPr/>
          <p:nvPr/>
        </p:nvSpPr>
        <p:spPr>
          <a:xfrm>
            <a:off x="6096000" y="4152900"/>
            <a:ext cx="2399982" cy="586649"/>
          </a:xfrm>
          <a:prstGeom prst="roundRect">
            <a:avLst>
              <a:gd name="adj" fmla="val 28568"/>
            </a:avLst>
          </a:prstGeom>
          <a:solidFill>
            <a:schemeClr val="accent2">
              <a:alpha val="65000"/>
            </a:schemeClr>
          </a:solidFill>
          <a:ln>
            <a:noFill/>
          </a:ln>
          <a:effectLst>
            <a:outerShdw blurRad="127000" dist="177800" dir="8100000" sx="97000" sy="97000" algn="tr" rotWithShape="0">
              <a:schemeClr val="accent2">
                <a:lumMod val="75000"/>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tx1"/>
                </a:solidFill>
                <a:latin typeface="+mj-lt"/>
              </a:rPr>
              <a:t>YOUR  TITLE </a:t>
            </a:r>
            <a:endParaRPr lang="zh-CN" altLang="en-US" sz="2000" dirty="0">
              <a:solidFill>
                <a:schemeClr val="tx1"/>
              </a:solidFill>
              <a:latin typeface="+mj-lt"/>
            </a:endParaRPr>
          </a:p>
        </p:txBody>
      </p:sp>
    </p:spTree>
    <p:extLst>
      <p:ext uri="{BB962C8B-B14F-4D97-AF65-F5344CB8AC3E}">
        <p14:creationId xmlns:p14="http://schemas.microsoft.com/office/powerpoint/2010/main" val="30254320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圆: 空心 63">
            <a:extLst>
              <a:ext uri="{FF2B5EF4-FFF2-40B4-BE49-F238E27FC236}">
                <a16:creationId xmlns:a16="http://schemas.microsoft.com/office/drawing/2014/main" id="{81EEA450-2A80-458A-9439-7FD0C8B43301}"/>
              </a:ext>
            </a:extLst>
          </p:cNvPr>
          <p:cNvSpPr/>
          <p:nvPr/>
        </p:nvSpPr>
        <p:spPr>
          <a:xfrm>
            <a:off x="3507842" y="5852159"/>
            <a:ext cx="489572" cy="489573"/>
          </a:xfrm>
          <a:prstGeom prst="donut">
            <a:avLst>
              <a:gd name="adj" fmla="val 10366"/>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任意多边形: 形状 73">
            <a:extLst>
              <a:ext uri="{FF2B5EF4-FFF2-40B4-BE49-F238E27FC236}">
                <a16:creationId xmlns:a16="http://schemas.microsoft.com/office/drawing/2014/main" id="{0744EA44-782C-4A00-8CDC-4701A0CBAE84}"/>
              </a:ext>
            </a:extLst>
          </p:cNvPr>
          <p:cNvSpPr/>
          <p:nvPr/>
        </p:nvSpPr>
        <p:spPr>
          <a:xfrm>
            <a:off x="0" y="5180188"/>
            <a:ext cx="12192000" cy="1677812"/>
          </a:xfrm>
          <a:custGeom>
            <a:avLst/>
            <a:gdLst>
              <a:gd name="connsiteX0" fmla="*/ 10907934 w 12192000"/>
              <a:gd name="connsiteY0" fmla="*/ 403 h 1677812"/>
              <a:gd name="connsiteX1" fmla="*/ 11968593 w 12192000"/>
              <a:gd name="connsiteY1" fmla="*/ 190109 h 1677812"/>
              <a:gd name="connsiteX2" fmla="*/ 12192000 w 12192000"/>
              <a:gd name="connsiteY2" fmla="*/ 268335 h 1677812"/>
              <a:gd name="connsiteX3" fmla="*/ 12192000 w 12192000"/>
              <a:gd name="connsiteY3" fmla="*/ 1677812 h 1677812"/>
              <a:gd name="connsiteX4" fmla="*/ 0 w 12192000"/>
              <a:gd name="connsiteY4" fmla="*/ 1677812 h 1677812"/>
              <a:gd name="connsiteX5" fmla="*/ 0 w 12192000"/>
              <a:gd name="connsiteY5" fmla="*/ 1080879 h 1677812"/>
              <a:gd name="connsiteX6" fmla="*/ 174378 w 12192000"/>
              <a:gd name="connsiteY6" fmla="*/ 1031783 h 1677812"/>
              <a:gd name="connsiteX7" fmla="*/ 2818151 w 12192000"/>
              <a:gd name="connsiteY7" fmla="*/ 646489 h 1677812"/>
              <a:gd name="connsiteX8" fmla="*/ 6310859 w 12192000"/>
              <a:gd name="connsiteY8" fmla="*/ 1455957 h 1677812"/>
              <a:gd name="connsiteX9" fmla="*/ 10762938 w 12192000"/>
              <a:gd name="connsiteY9" fmla="*/ 1912 h 1677812"/>
              <a:gd name="connsiteX10" fmla="*/ 10907934 w 12192000"/>
              <a:gd name="connsiteY10" fmla="*/ 403 h 1677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1677812">
                <a:moveTo>
                  <a:pt x="10907934" y="403"/>
                </a:moveTo>
                <a:cubicBezTo>
                  <a:pt x="11249390" y="6322"/>
                  <a:pt x="11611547" y="77219"/>
                  <a:pt x="11968593" y="190109"/>
                </a:cubicBezTo>
                <a:lnTo>
                  <a:pt x="12192000" y="268335"/>
                </a:lnTo>
                <a:lnTo>
                  <a:pt x="12192000" y="1677812"/>
                </a:lnTo>
                <a:lnTo>
                  <a:pt x="0" y="1677812"/>
                </a:lnTo>
                <a:lnTo>
                  <a:pt x="0" y="1080879"/>
                </a:lnTo>
                <a:lnTo>
                  <a:pt x="174378" y="1031783"/>
                </a:lnTo>
                <a:cubicBezTo>
                  <a:pt x="1003912" y="810639"/>
                  <a:pt x="2060836" y="648051"/>
                  <a:pt x="2818151" y="646489"/>
                </a:cubicBezTo>
                <a:cubicBezTo>
                  <a:pt x="4029856" y="643991"/>
                  <a:pt x="4986728" y="1563387"/>
                  <a:pt x="6310859" y="1455957"/>
                </a:cubicBezTo>
                <a:cubicBezTo>
                  <a:pt x="7634990" y="1348528"/>
                  <a:pt x="9231442" y="61872"/>
                  <a:pt x="10762938" y="1912"/>
                </a:cubicBezTo>
                <a:cubicBezTo>
                  <a:pt x="10810797" y="39"/>
                  <a:pt x="10859154" y="-443"/>
                  <a:pt x="10907934" y="403"/>
                </a:cubicBezTo>
                <a:close/>
              </a:path>
            </a:pathLst>
          </a:custGeom>
          <a:solidFill>
            <a:schemeClr val="bg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51" name="组合 50">
            <a:extLst>
              <a:ext uri="{FF2B5EF4-FFF2-40B4-BE49-F238E27FC236}">
                <a16:creationId xmlns:a16="http://schemas.microsoft.com/office/drawing/2014/main" id="{1424561C-25DD-4A15-BD68-437197F4227A}"/>
              </a:ext>
            </a:extLst>
          </p:cNvPr>
          <p:cNvGrpSpPr/>
          <p:nvPr/>
        </p:nvGrpSpPr>
        <p:grpSpPr>
          <a:xfrm>
            <a:off x="3577475" y="4437234"/>
            <a:ext cx="1847966" cy="835118"/>
            <a:chOff x="3658452" y="1831920"/>
            <a:chExt cx="1847966" cy="835118"/>
          </a:xfrm>
        </p:grpSpPr>
        <p:sp>
          <p:nvSpPr>
            <p:cNvPr id="52" name="文本框 51">
              <a:extLst>
                <a:ext uri="{FF2B5EF4-FFF2-40B4-BE49-F238E27FC236}">
                  <a16:creationId xmlns:a16="http://schemas.microsoft.com/office/drawing/2014/main" id="{4B498732-2210-4ADB-9133-B58FC070B866}"/>
                </a:ext>
              </a:extLst>
            </p:cNvPr>
            <p:cNvSpPr txBox="1"/>
            <p:nvPr/>
          </p:nvSpPr>
          <p:spPr>
            <a:xfrm>
              <a:off x="3672312" y="1831920"/>
              <a:ext cx="1775989" cy="369332"/>
            </a:xfrm>
            <a:prstGeom prst="rect">
              <a:avLst/>
            </a:prstGeom>
            <a:noFill/>
          </p:spPr>
          <p:txBody>
            <a:bodyPr wrap="square" rtlCol="0">
              <a:spAutoFit/>
            </a:bodyPr>
            <a:lstStyle/>
            <a:p>
              <a:pPr algn="ctr"/>
              <a:r>
                <a:rPr lang="en-US" altLang="zh-CN" dirty="0">
                  <a:latin typeface="+mj-lt"/>
                </a:rPr>
                <a:t>YO</a:t>
              </a:r>
              <a:r>
                <a:rPr lang="en-US" altLang="zh-CN" dirty="0">
                  <a:solidFill>
                    <a:schemeClr val="accent3"/>
                  </a:solidFill>
                  <a:latin typeface="+mj-lt"/>
                </a:rPr>
                <a:t>U</a:t>
              </a:r>
              <a:r>
                <a:rPr lang="en-US" altLang="zh-CN" dirty="0">
                  <a:latin typeface="+mj-lt"/>
                </a:rPr>
                <a:t>R  TITLE </a:t>
              </a:r>
              <a:endParaRPr lang="zh-CN" altLang="en-US" dirty="0">
                <a:latin typeface="+mj-lt"/>
              </a:endParaRPr>
            </a:p>
          </p:txBody>
        </p:sp>
        <p:sp>
          <p:nvSpPr>
            <p:cNvPr id="53" name="文本框 52">
              <a:extLst>
                <a:ext uri="{FF2B5EF4-FFF2-40B4-BE49-F238E27FC236}">
                  <a16:creationId xmlns:a16="http://schemas.microsoft.com/office/drawing/2014/main" id="{1CE77E90-1265-47A5-A503-1D7BF145475A}"/>
                </a:ext>
              </a:extLst>
            </p:cNvPr>
            <p:cNvSpPr txBox="1"/>
            <p:nvPr/>
          </p:nvSpPr>
          <p:spPr>
            <a:xfrm>
              <a:off x="3658452" y="2142214"/>
              <a:ext cx="1847966" cy="524824"/>
            </a:xfrm>
            <a:prstGeom prst="rect">
              <a:avLst/>
            </a:prstGeom>
            <a:noFill/>
          </p:spPr>
          <p:txBody>
            <a:bodyPr wrap="square" rtlCol="0">
              <a:spAutoFit/>
            </a:bodyPr>
            <a:lstStyle/>
            <a:p>
              <a:pPr>
                <a:lnSpc>
                  <a:spcPct val="120000"/>
                </a:lnSpc>
              </a:pPr>
              <a:r>
                <a:rPr lang="en-US" altLang="zh-CN" sz="1200" dirty="0"/>
                <a:t>Please write down your ideas in concise way. </a:t>
              </a:r>
              <a:endParaRPr lang="zh-CN" altLang="en-US" sz="1200" dirty="0"/>
            </a:p>
          </p:txBody>
        </p:sp>
      </p:grpSp>
      <p:grpSp>
        <p:nvGrpSpPr>
          <p:cNvPr id="54" name="组合 53">
            <a:extLst>
              <a:ext uri="{FF2B5EF4-FFF2-40B4-BE49-F238E27FC236}">
                <a16:creationId xmlns:a16="http://schemas.microsoft.com/office/drawing/2014/main" id="{9734A417-2755-4A38-A475-9A3CB404C987}"/>
              </a:ext>
            </a:extLst>
          </p:cNvPr>
          <p:cNvGrpSpPr/>
          <p:nvPr/>
        </p:nvGrpSpPr>
        <p:grpSpPr>
          <a:xfrm>
            <a:off x="6158115" y="4437234"/>
            <a:ext cx="1847966" cy="835118"/>
            <a:chOff x="3658452" y="1831920"/>
            <a:chExt cx="1847966" cy="835118"/>
          </a:xfrm>
        </p:grpSpPr>
        <p:sp>
          <p:nvSpPr>
            <p:cNvPr id="55" name="文本框 54">
              <a:extLst>
                <a:ext uri="{FF2B5EF4-FFF2-40B4-BE49-F238E27FC236}">
                  <a16:creationId xmlns:a16="http://schemas.microsoft.com/office/drawing/2014/main" id="{AA613039-0936-44A1-9653-3F5A40D1154D}"/>
                </a:ext>
              </a:extLst>
            </p:cNvPr>
            <p:cNvSpPr txBox="1"/>
            <p:nvPr/>
          </p:nvSpPr>
          <p:spPr>
            <a:xfrm>
              <a:off x="3672312" y="1831920"/>
              <a:ext cx="1775989" cy="369332"/>
            </a:xfrm>
            <a:prstGeom prst="rect">
              <a:avLst/>
            </a:prstGeom>
            <a:noFill/>
          </p:spPr>
          <p:txBody>
            <a:bodyPr wrap="square" rtlCol="0">
              <a:spAutoFit/>
            </a:bodyPr>
            <a:lstStyle/>
            <a:p>
              <a:pPr algn="ctr"/>
              <a:r>
                <a:rPr lang="en-US" altLang="zh-CN" dirty="0">
                  <a:latin typeface="+mj-lt"/>
                </a:rPr>
                <a:t>YO</a:t>
              </a:r>
              <a:r>
                <a:rPr lang="en-US" altLang="zh-CN" dirty="0">
                  <a:solidFill>
                    <a:schemeClr val="accent2"/>
                  </a:solidFill>
                  <a:latin typeface="+mj-lt"/>
                </a:rPr>
                <a:t>U</a:t>
              </a:r>
              <a:r>
                <a:rPr lang="en-US" altLang="zh-CN" dirty="0">
                  <a:latin typeface="+mj-lt"/>
                </a:rPr>
                <a:t>R  TITLE </a:t>
              </a:r>
              <a:endParaRPr lang="zh-CN" altLang="en-US" dirty="0">
                <a:latin typeface="+mj-lt"/>
              </a:endParaRPr>
            </a:p>
          </p:txBody>
        </p:sp>
        <p:sp>
          <p:nvSpPr>
            <p:cNvPr id="56" name="文本框 55">
              <a:extLst>
                <a:ext uri="{FF2B5EF4-FFF2-40B4-BE49-F238E27FC236}">
                  <a16:creationId xmlns:a16="http://schemas.microsoft.com/office/drawing/2014/main" id="{A3EEBD12-73FA-4D8A-B05B-15A2EDB3CD85}"/>
                </a:ext>
              </a:extLst>
            </p:cNvPr>
            <p:cNvSpPr txBox="1"/>
            <p:nvPr/>
          </p:nvSpPr>
          <p:spPr>
            <a:xfrm>
              <a:off x="3658452" y="2142214"/>
              <a:ext cx="1847966" cy="524824"/>
            </a:xfrm>
            <a:prstGeom prst="rect">
              <a:avLst/>
            </a:prstGeom>
            <a:noFill/>
          </p:spPr>
          <p:txBody>
            <a:bodyPr wrap="square" rtlCol="0">
              <a:spAutoFit/>
            </a:bodyPr>
            <a:lstStyle/>
            <a:p>
              <a:pPr>
                <a:lnSpc>
                  <a:spcPct val="120000"/>
                </a:lnSpc>
              </a:pPr>
              <a:r>
                <a:rPr lang="en-US" altLang="zh-CN" sz="1200" dirty="0"/>
                <a:t>Please write down your ideas in concise way. </a:t>
              </a:r>
              <a:endParaRPr lang="zh-CN" altLang="en-US" sz="1200" dirty="0"/>
            </a:p>
          </p:txBody>
        </p:sp>
      </p:grpSp>
      <p:grpSp>
        <p:nvGrpSpPr>
          <p:cNvPr id="57" name="组合 56">
            <a:extLst>
              <a:ext uri="{FF2B5EF4-FFF2-40B4-BE49-F238E27FC236}">
                <a16:creationId xmlns:a16="http://schemas.microsoft.com/office/drawing/2014/main" id="{A05EE965-B379-4B1A-B971-2733CFA41721}"/>
              </a:ext>
            </a:extLst>
          </p:cNvPr>
          <p:cNvGrpSpPr/>
          <p:nvPr/>
        </p:nvGrpSpPr>
        <p:grpSpPr>
          <a:xfrm>
            <a:off x="8840355" y="4437234"/>
            <a:ext cx="1847966" cy="835118"/>
            <a:chOff x="3658452" y="1831920"/>
            <a:chExt cx="1847966" cy="835118"/>
          </a:xfrm>
        </p:grpSpPr>
        <p:sp>
          <p:nvSpPr>
            <p:cNvPr id="58" name="文本框 57">
              <a:extLst>
                <a:ext uri="{FF2B5EF4-FFF2-40B4-BE49-F238E27FC236}">
                  <a16:creationId xmlns:a16="http://schemas.microsoft.com/office/drawing/2014/main" id="{E9C991E3-B883-45D3-AB5F-A889F0FC461B}"/>
                </a:ext>
              </a:extLst>
            </p:cNvPr>
            <p:cNvSpPr txBox="1"/>
            <p:nvPr/>
          </p:nvSpPr>
          <p:spPr>
            <a:xfrm>
              <a:off x="3672312" y="1831920"/>
              <a:ext cx="1775989" cy="369332"/>
            </a:xfrm>
            <a:prstGeom prst="rect">
              <a:avLst/>
            </a:prstGeom>
            <a:noFill/>
          </p:spPr>
          <p:txBody>
            <a:bodyPr wrap="square" rtlCol="0">
              <a:spAutoFit/>
            </a:bodyPr>
            <a:lstStyle/>
            <a:p>
              <a:pPr algn="ctr"/>
              <a:r>
                <a:rPr lang="en-US" altLang="zh-CN" dirty="0">
                  <a:latin typeface="+mj-lt"/>
                </a:rPr>
                <a:t>YO</a:t>
              </a:r>
              <a:r>
                <a:rPr lang="en-US" altLang="zh-CN" dirty="0">
                  <a:solidFill>
                    <a:schemeClr val="accent1"/>
                  </a:solidFill>
                  <a:latin typeface="+mj-lt"/>
                </a:rPr>
                <a:t>U</a:t>
              </a:r>
              <a:r>
                <a:rPr lang="en-US" altLang="zh-CN" dirty="0">
                  <a:latin typeface="+mj-lt"/>
                </a:rPr>
                <a:t>R  TITLE </a:t>
              </a:r>
              <a:endParaRPr lang="zh-CN" altLang="en-US" dirty="0">
                <a:latin typeface="+mj-lt"/>
              </a:endParaRPr>
            </a:p>
          </p:txBody>
        </p:sp>
        <p:sp>
          <p:nvSpPr>
            <p:cNvPr id="59" name="文本框 58">
              <a:extLst>
                <a:ext uri="{FF2B5EF4-FFF2-40B4-BE49-F238E27FC236}">
                  <a16:creationId xmlns:a16="http://schemas.microsoft.com/office/drawing/2014/main" id="{73F9FE2B-9939-4F4C-B8B5-54C21E6513C7}"/>
                </a:ext>
              </a:extLst>
            </p:cNvPr>
            <p:cNvSpPr txBox="1"/>
            <p:nvPr/>
          </p:nvSpPr>
          <p:spPr>
            <a:xfrm>
              <a:off x="3658452" y="2142214"/>
              <a:ext cx="1847966" cy="524824"/>
            </a:xfrm>
            <a:prstGeom prst="rect">
              <a:avLst/>
            </a:prstGeom>
            <a:noFill/>
          </p:spPr>
          <p:txBody>
            <a:bodyPr wrap="square" rtlCol="0">
              <a:spAutoFit/>
            </a:bodyPr>
            <a:lstStyle/>
            <a:p>
              <a:pPr>
                <a:lnSpc>
                  <a:spcPct val="120000"/>
                </a:lnSpc>
              </a:pPr>
              <a:r>
                <a:rPr lang="en-US" altLang="zh-CN" sz="1200" dirty="0"/>
                <a:t>Please write down your ideas in concise way. </a:t>
              </a:r>
              <a:endParaRPr lang="zh-CN" altLang="en-US" sz="1200" dirty="0"/>
            </a:p>
          </p:txBody>
        </p:sp>
      </p:grpSp>
      <p:grpSp>
        <p:nvGrpSpPr>
          <p:cNvPr id="60" name="组合 59">
            <a:extLst>
              <a:ext uri="{FF2B5EF4-FFF2-40B4-BE49-F238E27FC236}">
                <a16:creationId xmlns:a16="http://schemas.microsoft.com/office/drawing/2014/main" id="{0E572211-9BD0-4FD0-924F-F64E013FBCB3}"/>
              </a:ext>
            </a:extLst>
          </p:cNvPr>
          <p:cNvGrpSpPr/>
          <p:nvPr/>
        </p:nvGrpSpPr>
        <p:grpSpPr>
          <a:xfrm>
            <a:off x="946035" y="4437234"/>
            <a:ext cx="1847966" cy="835118"/>
            <a:chOff x="3658452" y="1831920"/>
            <a:chExt cx="1847966" cy="835118"/>
          </a:xfrm>
        </p:grpSpPr>
        <p:sp>
          <p:nvSpPr>
            <p:cNvPr id="61" name="文本框 60">
              <a:extLst>
                <a:ext uri="{FF2B5EF4-FFF2-40B4-BE49-F238E27FC236}">
                  <a16:creationId xmlns:a16="http://schemas.microsoft.com/office/drawing/2014/main" id="{5710DE4C-E8B6-4E7B-A613-5C7F20621883}"/>
                </a:ext>
              </a:extLst>
            </p:cNvPr>
            <p:cNvSpPr txBox="1"/>
            <p:nvPr/>
          </p:nvSpPr>
          <p:spPr>
            <a:xfrm>
              <a:off x="3672312" y="1831920"/>
              <a:ext cx="1775989" cy="369332"/>
            </a:xfrm>
            <a:prstGeom prst="rect">
              <a:avLst/>
            </a:prstGeom>
            <a:noFill/>
          </p:spPr>
          <p:txBody>
            <a:bodyPr wrap="square" rtlCol="0">
              <a:spAutoFit/>
            </a:bodyPr>
            <a:lstStyle/>
            <a:p>
              <a:pPr algn="ctr"/>
              <a:r>
                <a:rPr lang="en-US" altLang="zh-CN" dirty="0">
                  <a:latin typeface="+mj-lt"/>
                </a:rPr>
                <a:t>YO</a:t>
              </a:r>
              <a:r>
                <a:rPr lang="en-US" altLang="zh-CN" dirty="0">
                  <a:solidFill>
                    <a:schemeClr val="accent4"/>
                  </a:solidFill>
                  <a:latin typeface="+mj-lt"/>
                </a:rPr>
                <a:t>U</a:t>
              </a:r>
              <a:r>
                <a:rPr lang="en-US" altLang="zh-CN" dirty="0">
                  <a:latin typeface="+mj-lt"/>
                </a:rPr>
                <a:t>R  TITLE </a:t>
              </a:r>
              <a:endParaRPr lang="zh-CN" altLang="en-US" dirty="0">
                <a:latin typeface="+mj-lt"/>
              </a:endParaRPr>
            </a:p>
          </p:txBody>
        </p:sp>
        <p:sp>
          <p:nvSpPr>
            <p:cNvPr id="62" name="文本框 61">
              <a:extLst>
                <a:ext uri="{FF2B5EF4-FFF2-40B4-BE49-F238E27FC236}">
                  <a16:creationId xmlns:a16="http://schemas.microsoft.com/office/drawing/2014/main" id="{42E8905C-7E14-4649-A308-C4F782C87AE1}"/>
                </a:ext>
              </a:extLst>
            </p:cNvPr>
            <p:cNvSpPr txBox="1"/>
            <p:nvPr/>
          </p:nvSpPr>
          <p:spPr>
            <a:xfrm>
              <a:off x="3658452" y="2142214"/>
              <a:ext cx="1847966" cy="524824"/>
            </a:xfrm>
            <a:prstGeom prst="rect">
              <a:avLst/>
            </a:prstGeom>
            <a:noFill/>
          </p:spPr>
          <p:txBody>
            <a:bodyPr wrap="square" rtlCol="0">
              <a:spAutoFit/>
            </a:bodyPr>
            <a:lstStyle/>
            <a:p>
              <a:pPr>
                <a:lnSpc>
                  <a:spcPct val="120000"/>
                </a:lnSpc>
              </a:pPr>
              <a:r>
                <a:rPr lang="en-US" altLang="zh-CN" sz="1200" dirty="0"/>
                <a:t>Please write down your ideas in concise way. </a:t>
              </a:r>
              <a:endParaRPr lang="zh-CN" altLang="en-US" sz="1200" dirty="0"/>
            </a:p>
          </p:txBody>
        </p:sp>
      </p:grpSp>
      <p:cxnSp>
        <p:nvCxnSpPr>
          <p:cNvPr id="3" name="直接连接符 2">
            <a:extLst>
              <a:ext uri="{FF2B5EF4-FFF2-40B4-BE49-F238E27FC236}">
                <a16:creationId xmlns:a16="http://schemas.microsoft.com/office/drawing/2014/main" id="{DF7F6255-0696-4C78-817B-C7C84416D041}"/>
              </a:ext>
            </a:extLst>
          </p:cNvPr>
          <p:cNvCxnSpPr>
            <a:cxnSpLocks/>
            <a:endCxn id="16" idx="5"/>
          </p:cNvCxnSpPr>
          <p:nvPr/>
        </p:nvCxnSpPr>
        <p:spPr>
          <a:xfrm flipV="1">
            <a:off x="482600" y="3683671"/>
            <a:ext cx="10509951" cy="12030"/>
          </a:xfrm>
          <a:prstGeom prst="line">
            <a:avLst/>
          </a:prstGeom>
        </p:spPr>
        <p:style>
          <a:lnRef idx="1">
            <a:schemeClr val="accent1"/>
          </a:lnRef>
          <a:fillRef idx="0">
            <a:schemeClr val="accent1"/>
          </a:fillRef>
          <a:effectRef idx="0">
            <a:schemeClr val="accent1"/>
          </a:effectRef>
          <a:fontRef idx="minor">
            <a:schemeClr val="tx1"/>
          </a:fontRef>
        </p:style>
      </p:cxnSp>
      <p:sp>
        <p:nvSpPr>
          <p:cNvPr id="16" name="等腰三角形 13">
            <a:extLst>
              <a:ext uri="{FF2B5EF4-FFF2-40B4-BE49-F238E27FC236}">
                <a16:creationId xmlns:a16="http://schemas.microsoft.com/office/drawing/2014/main" id="{8EDFE591-D782-46E9-96FC-259948B66CD2}"/>
              </a:ext>
            </a:extLst>
          </p:cNvPr>
          <p:cNvSpPr/>
          <p:nvPr/>
        </p:nvSpPr>
        <p:spPr>
          <a:xfrm rot="5400000">
            <a:off x="10499450" y="3243175"/>
            <a:ext cx="1489449" cy="905050"/>
          </a:xfrm>
          <a:custGeom>
            <a:avLst/>
            <a:gdLst>
              <a:gd name="connsiteX0" fmla="*/ 89059 w 3824853"/>
              <a:gd name="connsiteY0" fmla="*/ 1908809 h 2504987"/>
              <a:gd name="connsiteX1" fmla="*/ 1640729 w 3824853"/>
              <a:gd name="connsiteY1" fmla="*/ 123774 h 2504987"/>
              <a:gd name="connsiteX2" fmla="*/ 2184125 w 3824853"/>
              <a:gd name="connsiteY2" fmla="*/ 123774 h 2504987"/>
              <a:gd name="connsiteX3" fmla="*/ 3735795 w 3824853"/>
              <a:gd name="connsiteY3" fmla="*/ 1908809 h 2504987"/>
              <a:gd name="connsiteX4" fmla="*/ 3464097 w 3824853"/>
              <a:gd name="connsiteY4" fmla="*/ 2504987 h 2504987"/>
              <a:gd name="connsiteX5" fmla="*/ 360758 w 3824853"/>
              <a:gd name="connsiteY5" fmla="*/ 2504987 h 2504987"/>
              <a:gd name="connsiteX6" fmla="*/ 89059 w 3824853"/>
              <a:gd name="connsiteY6" fmla="*/ 1908809 h 2504987"/>
              <a:gd name="connsiteX0" fmla="*/ 89059 w 3824853"/>
              <a:gd name="connsiteY0" fmla="*/ 1908809 h 2504987"/>
              <a:gd name="connsiteX1" fmla="*/ 1640729 w 3824853"/>
              <a:gd name="connsiteY1" fmla="*/ 123774 h 2504987"/>
              <a:gd name="connsiteX2" fmla="*/ 2184125 w 3824853"/>
              <a:gd name="connsiteY2" fmla="*/ 123774 h 2504987"/>
              <a:gd name="connsiteX3" fmla="*/ 3735795 w 3824853"/>
              <a:gd name="connsiteY3" fmla="*/ 1908809 h 2504987"/>
              <a:gd name="connsiteX4" fmla="*/ 3464097 w 3824853"/>
              <a:gd name="connsiteY4" fmla="*/ 2504987 h 2504987"/>
              <a:gd name="connsiteX5" fmla="*/ 1869179 w 3824853"/>
              <a:gd name="connsiteY5" fmla="*/ 1677085 h 2504987"/>
              <a:gd name="connsiteX6" fmla="*/ 360758 w 3824853"/>
              <a:gd name="connsiteY6" fmla="*/ 2504987 h 2504987"/>
              <a:gd name="connsiteX7" fmla="*/ 89059 w 3824853"/>
              <a:gd name="connsiteY7" fmla="*/ 1908809 h 2504987"/>
              <a:gd name="connsiteX0" fmla="*/ 89059 w 3824853"/>
              <a:gd name="connsiteY0" fmla="*/ 1908809 h 2504987"/>
              <a:gd name="connsiteX1" fmla="*/ 1640729 w 3824853"/>
              <a:gd name="connsiteY1" fmla="*/ 123774 h 2504987"/>
              <a:gd name="connsiteX2" fmla="*/ 2184125 w 3824853"/>
              <a:gd name="connsiteY2" fmla="*/ 123774 h 2504987"/>
              <a:gd name="connsiteX3" fmla="*/ 3735795 w 3824853"/>
              <a:gd name="connsiteY3" fmla="*/ 1908809 h 2504987"/>
              <a:gd name="connsiteX4" fmla="*/ 3464097 w 3824853"/>
              <a:gd name="connsiteY4" fmla="*/ 2504987 h 2504987"/>
              <a:gd name="connsiteX5" fmla="*/ 1869179 w 3824853"/>
              <a:gd name="connsiteY5" fmla="*/ 1294026 h 2504987"/>
              <a:gd name="connsiteX6" fmla="*/ 360758 w 3824853"/>
              <a:gd name="connsiteY6" fmla="*/ 2504987 h 2504987"/>
              <a:gd name="connsiteX7" fmla="*/ 89059 w 3824853"/>
              <a:gd name="connsiteY7" fmla="*/ 1908809 h 2504987"/>
              <a:gd name="connsiteX0" fmla="*/ 89059 w 3824853"/>
              <a:gd name="connsiteY0" fmla="*/ 1908809 h 2504987"/>
              <a:gd name="connsiteX1" fmla="*/ 1640729 w 3824853"/>
              <a:gd name="connsiteY1" fmla="*/ 123774 h 2504987"/>
              <a:gd name="connsiteX2" fmla="*/ 2184125 w 3824853"/>
              <a:gd name="connsiteY2" fmla="*/ 123774 h 2504987"/>
              <a:gd name="connsiteX3" fmla="*/ 3735795 w 3824853"/>
              <a:gd name="connsiteY3" fmla="*/ 1908809 h 2504987"/>
              <a:gd name="connsiteX4" fmla="*/ 3464097 w 3824853"/>
              <a:gd name="connsiteY4" fmla="*/ 2504987 h 2504987"/>
              <a:gd name="connsiteX5" fmla="*/ 1906249 w 3824853"/>
              <a:gd name="connsiteY5" fmla="*/ 1454664 h 2504987"/>
              <a:gd name="connsiteX6" fmla="*/ 360758 w 3824853"/>
              <a:gd name="connsiteY6" fmla="*/ 2504987 h 2504987"/>
              <a:gd name="connsiteX7" fmla="*/ 89059 w 3824853"/>
              <a:gd name="connsiteY7" fmla="*/ 1908809 h 2504987"/>
              <a:gd name="connsiteX0" fmla="*/ 89059 w 3824853"/>
              <a:gd name="connsiteY0" fmla="*/ 1908809 h 2504987"/>
              <a:gd name="connsiteX1" fmla="*/ 1640729 w 3824853"/>
              <a:gd name="connsiteY1" fmla="*/ 123774 h 2504987"/>
              <a:gd name="connsiteX2" fmla="*/ 2184125 w 3824853"/>
              <a:gd name="connsiteY2" fmla="*/ 123774 h 2504987"/>
              <a:gd name="connsiteX3" fmla="*/ 3735795 w 3824853"/>
              <a:gd name="connsiteY3" fmla="*/ 1908809 h 2504987"/>
              <a:gd name="connsiteX4" fmla="*/ 3464097 w 3824853"/>
              <a:gd name="connsiteY4" fmla="*/ 2504987 h 2504987"/>
              <a:gd name="connsiteX5" fmla="*/ 1881535 w 3824853"/>
              <a:gd name="connsiteY5" fmla="*/ 1948935 h 2504987"/>
              <a:gd name="connsiteX6" fmla="*/ 360758 w 3824853"/>
              <a:gd name="connsiteY6" fmla="*/ 2504987 h 2504987"/>
              <a:gd name="connsiteX7" fmla="*/ 89059 w 3824853"/>
              <a:gd name="connsiteY7" fmla="*/ 1908809 h 2504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4853" h="2504987">
                <a:moveTo>
                  <a:pt x="89059" y="1908809"/>
                </a:moveTo>
                <a:lnTo>
                  <a:pt x="1640729" y="123774"/>
                </a:lnTo>
                <a:cubicBezTo>
                  <a:pt x="1784185" y="-41257"/>
                  <a:pt x="2040669" y="-41257"/>
                  <a:pt x="2184125" y="123774"/>
                </a:cubicBezTo>
                <a:lnTo>
                  <a:pt x="3735795" y="1908809"/>
                </a:lnTo>
                <a:cubicBezTo>
                  <a:pt x="3938426" y="2141915"/>
                  <a:pt x="3772962" y="2504987"/>
                  <a:pt x="3464097" y="2504987"/>
                </a:cubicBezTo>
                <a:cubicBezTo>
                  <a:pt x="2932458" y="2504987"/>
                  <a:pt x="2413174" y="1948935"/>
                  <a:pt x="1881535" y="1948935"/>
                </a:cubicBezTo>
                <a:cubicBezTo>
                  <a:pt x="1378728" y="1948935"/>
                  <a:pt x="863565" y="2504987"/>
                  <a:pt x="360758" y="2504987"/>
                </a:cubicBezTo>
                <a:cubicBezTo>
                  <a:pt x="51893" y="2504987"/>
                  <a:pt x="-113571" y="2141915"/>
                  <a:pt x="89059" y="1908809"/>
                </a:cubicBezTo>
              </a:path>
            </a:pathLst>
          </a:custGeom>
          <a:solidFill>
            <a:schemeClr val="accent1">
              <a:alpha val="65000"/>
            </a:schemeClr>
          </a:solidFill>
          <a:ln>
            <a:noFill/>
          </a:ln>
          <a:effectLst>
            <a:outerShdw blurRad="127000" dist="177800" dir="8100000" sx="97000" sy="97000" algn="tr" rotWithShape="0">
              <a:schemeClr val="accent1">
                <a:lumMod val="75000"/>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6">
            <a:extLst>
              <a:ext uri="{FF2B5EF4-FFF2-40B4-BE49-F238E27FC236}">
                <a16:creationId xmlns:a16="http://schemas.microsoft.com/office/drawing/2014/main" id="{DD5D8207-BFF1-4C93-8A44-E4D0FEAF1E7E}"/>
              </a:ext>
            </a:extLst>
          </p:cNvPr>
          <p:cNvSpPr/>
          <p:nvPr/>
        </p:nvSpPr>
        <p:spPr>
          <a:xfrm>
            <a:off x="7948251" y="1852065"/>
            <a:ext cx="840150" cy="3687270"/>
          </a:xfrm>
          <a:custGeom>
            <a:avLst/>
            <a:gdLst>
              <a:gd name="connsiteX0" fmla="*/ 324273 w 1673000"/>
              <a:gd name="connsiteY0" fmla="*/ 72578 h 3880294"/>
              <a:gd name="connsiteX1" fmla="*/ 1637285 w 1673000"/>
              <a:gd name="connsiteY1" fmla="*/ 1832512 h 3880294"/>
              <a:gd name="connsiteX2" fmla="*/ 1637285 w 1673000"/>
              <a:gd name="connsiteY2" fmla="*/ 2047784 h 3880294"/>
              <a:gd name="connsiteX3" fmla="*/ 324273 w 1673000"/>
              <a:gd name="connsiteY3" fmla="*/ 3807717 h 3880294"/>
              <a:gd name="connsiteX4" fmla="*/ 0 w 1673000"/>
              <a:gd name="connsiteY4" fmla="*/ 3700082 h 3880294"/>
              <a:gd name="connsiteX5" fmla="*/ 0 w 1673000"/>
              <a:gd name="connsiteY5" fmla="*/ 180214 h 3880294"/>
              <a:gd name="connsiteX6" fmla="*/ 324273 w 1673000"/>
              <a:gd name="connsiteY6" fmla="*/ 72578 h 3880294"/>
              <a:gd name="connsiteX0" fmla="*/ 324325 w 1673052"/>
              <a:gd name="connsiteY0" fmla="*/ 72578 h 3880294"/>
              <a:gd name="connsiteX1" fmla="*/ 1637337 w 1673052"/>
              <a:gd name="connsiteY1" fmla="*/ 1832512 h 3880294"/>
              <a:gd name="connsiteX2" fmla="*/ 1637337 w 1673052"/>
              <a:gd name="connsiteY2" fmla="*/ 2047784 h 3880294"/>
              <a:gd name="connsiteX3" fmla="*/ 324325 w 1673052"/>
              <a:gd name="connsiteY3" fmla="*/ 3807717 h 3880294"/>
              <a:gd name="connsiteX4" fmla="*/ 52 w 1673052"/>
              <a:gd name="connsiteY4" fmla="*/ 3700082 h 3880294"/>
              <a:gd name="connsiteX5" fmla="*/ 951522 w 1673052"/>
              <a:gd name="connsiteY5" fmla="*/ 1926762 h 3880294"/>
              <a:gd name="connsiteX6" fmla="*/ 52 w 1673052"/>
              <a:gd name="connsiteY6" fmla="*/ 180214 h 3880294"/>
              <a:gd name="connsiteX7" fmla="*/ 324325 w 1673052"/>
              <a:gd name="connsiteY7" fmla="*/ 72578 h 3880294"/>
              <a:gd name="connsiteX0" fmla="*/ 324325 w 1673052"/>
              <a:gd name="connsiteY0" fmla="*/ 94930 h 3902646"/>
              <a:gd name="connsiteX1" fmla="*/ 1637337 w 1673052"/>
              <a:gd name="connsiteY1" fmla="*/ 1854864 h 3902646"/>
              <a:gd name="connsiteX2" fmla="*/ 1637337 w 1673052"/>
              <a:gd name="connsiteY2" fmla="*/ 2070136 h 3902646"/>
              <a:gd name="connsiteX3" fmla="*/ 324325 w 1673052"/>
              <a:gd name="connsiteY3" fmla="*/ 3830069 h 3902646"/>
              <a:gd name="connsiteX4" fmla="*/ 52 w 1673052"/>
              <a:gd name="connsiteY4" fmla="*/ 3722434 h 3902646"/>
              <a:gd name="connsiteX5" fmla="*/ 951522 w 1673052"/>
              <a:gd name="connsiteY5" fmla="*/ 1949114 h 3902646"/>
              <a:gd name="connsiteX6" fmla="*/ 111263 w 1673052"/>
              <a:gd name="connsiteY6" fmla="*/ 140782 h 3902646"/>
              <a:gd name="connsiteX7" fmla="*/ 324325 w 1673052"/>
              <a:gd name="connsiteY7" fmla="*/ 94930 h 3902646"/>
              <a:gd name="connsiteX0" fmla="*/ 213122 w 1561849"/>
              <a:gd name="connsiteY0" fmla="*/ 94930 h 3915059"/>
              <a:gd name="connsiteX1" fmla="*/ 1526134 w 1561849"/>
              <a:gd name="connsiteY1" fmla="*/ 1854864 h 3915059"/>
              <a:gd name="connsiteX2" fmla="*/ 1526134 w 1561849"/>
              <a:gd name="connsiteY2" fmla="*/ 2070136 h 3915059"/>
              <a:gd name="connsiteX3" fmla="*/ 213122 w 1561849"/>
              <a:gd name="connsiteY3" fmla="*/ 3830069 h 3915059"/>
              <a:gd name="connsiteX4" fmla="*/ 12417 w 1561849"/>
              <a:gd name="connsiteY4" fmla="*/ 3759504 h 3915059"/>
              <a:gd name="connsiteX5" fmla="*/ 840319 w 1561849"/>
              <a:gd name="connsiteY5" fmla="*/ 1949114 h 3915059"/>
              <a:gd name="connsiteX6" fmla="*/ 60 w 1561849"/>
              <a:gd name="connsiteY6" fmla="*/ 140782 h 3915059"/>
              <a:gd name="connsiteX7" fmla="*/ 213122 w 1561849"/>
              <a:gd name="connsiteY7" fmla="*/ 94930 h 3915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61849" h="3915059">
                <a:moveTo>
                  <a:pt x="213122" y="94930"/>
                </a:moveTo>
                <a:lnTo>
                  <a:pt x="1526134" y="1854864"/>
                </a:lnTo>
                <a:cubicBezTo>
                  <a:pt x="1573754" y="1918692"/>
                  <a:pt x="1573754" y="2006308"/>
                  <a:pt x="1526134" y="2070136"/>
                </a:cubicBezTo>
                <a:lnTo>
                  <a:pt x="213122" y="3830069"/>
                </a:lnTo>
                <a:cubicBezTo>
                  <a:pt x="109679" y="3968722"/>
                  <a:pt x="12417" y="3932492"/>
                  <a:pt x="12417" y="3759504"/>
                </a:cubicBezTo>
                <a:cubicBezTo>
                  <a:pt x="4179" y="3176635"/>
                  <a:pt x="848557" y="2531983"/>
                  <a:pt x="840319" y="1949114"/>
                </a:cubicBezTo>
                <a:cubicBezTo>
                  <a:pt x="848557" y="1358694"/>
                  <a:pt x="-8178" y="731202"/>
                  <a:pt x="60" y="140782"/>
                </a:cubicBezTo>
                <a:cubicBezTo>
                  <a:pt x="60" y="-32207"/>
                  <a:pt x="109679" y="-43723"/>
                  <a:pt x="213122" y="94930"/>
                </a:cubicBezTo>
              </a:path>
            </a:pathLst>
          </a:custGeom>
          <a:solidFill>
            <a:schemeClr val="accent2">
              <a:alpha val="65000"/>
            </a:schemeClr>
          </a:solidFill>
          <a:ln>
            <a:noFill/>
          </a:ln>
          <a:effectLst>
            <a:outerShdw blurRad="127000" dist="177800" dir="8100000" sx="97000" sy="97000" algn="tr" rotWithShape="0">
              <a:schemeClr val="accent2">
                <a:lumMod val="75000"/>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等腰三角形 16">
            <a:extLst>
              <a:ext uri="{FF2B5EF4-FFF2-40B4-BE49-F238E27FC236}">
                <a16:creationId xmlns:a16="http://schemas.microsoft.com/office/drawing/2014/main" id="{AA6F6720-F629-4FFC-9EEB-A58BE01EA972}"/>
              </a:ext>
            </a:extLst>
          </p:cNvPr>
          <p:cNvSpPr/>
          <p:nvPr/>
        </p:nvSpPr>
        <p:spPr>
          <a:xfrm>
            <a:off x="5289898" y="1852065"/>
            <a:ext cx="840150" cy="3687270"/>
          </a:xfrm>
          <a:custGeom>
            <a:avLst/>
            <a:gdLst>
              <a:gd name="connsiteX0" fmla="*/ 324273 w 1673000"/>
              <a:gd name="connsiteY0" fmla="*/ 72578 h 3880294"/>
              <a:gd name="connsiteX1" fmla="*/ 1637285 w 1673000"/>
              <a:gd name="connsiteY1" fmla="*/ 1832512 h 3880294"/>
              <a:gd name="connsiteX2" fmla="*/ 1637285 w 1673000"/>
              <a:gd name="connsiteY2" fmla="*/ 2047784 h 3880294"/>
              <a:gd name="connsiteX3" fmla="*/ 324273 w 1673000"/>
              <a:gd name="connsiteY3" fmla="*/ 3807717 h 3880294"/>
              <a:gd name="connsiteX4" fmla="*/ 0 w 1673000"/>
              <a:gd name="connsiteY4" fmla="*/ 3700082 h 3880294"/>
              <a:gd name="connsiteX5" fmla="*/ 0 w 1673000"/>
              <a:gd name="connsiteY5" fmla="*/ 180214 h 3880294"/>
              <a:gd name="connsiteX6" fmla="*/ 324273 w 1673000"/>
              <a:gd name="connsiteY6" fmla="*/ 72578 h 3880294"/>
              <a:gd name="connsiteX0" fmla="*/ 324325 w 1673052"/>
              <a:gd name="connsiteY0" fmla="*/ 72578 h 3880294"/>
              <a:gd name="connsiteX1" fmla="*/ 1637337 w 1673052"/>
              <a:gd name="connsiteY1" fmla="*/ 1832512 h 3880294"/>
              <a:gd name="connsiteX2" fmla="*/ 1637337 w 1673052"/>
              <a:gd name="connsiteY2" fmla="*/ 2047784 h 3880294"/>
              <a:gd name="connsiteX3" fmla="*/ 324325 w 1673052"/>
              <a:gd name="connsiteY3" fmla="*/ 3807717 h 3880294"/>
              <a:gd name="connsiteX4" fmla="*/ 52 w 1673052"/>
              <a:gd name="connsiteY4" fmla="*/ 3700082 h 3880294"/>
              <a:gd name="connsiteX5" fmla="*/ 951522 w 1673052"/>
              <a:gd name="connsiteY5" fmla="*/ 1926762 h 3880294"/>
              <a:gd name="connsiteX6" fmla="*/ 52 w 1673052"/>
              <a:gd name="connsiteY6" fmla="*/ 180214 h 3880294"/>
              <a:gd name="connsiteX7" fmla="*/ 324325 w 1673052"/>
              <a:gd name="connsiteY7" fmla="*/ 72578 h 3880294"/>
              <a:gd name="connsiteX0" fmla="*/ 324325 w 1673052"/>
              <a:gd name="connsiteY0" fmla="*/ 94930 h 3902646"/>
              <a:gd name="connsiteX1" fmla="*/ 1637337 w 1673052"/>
              <a:gd name="connsiteY1" fmla="*/ 1854864 h 3902646"/>
              <a:gd name="connsiteX2" fmla="*/ 1637337 w 1673052"/>
              <a:gd name="connsiteY2" fmla="*/ 2070136 h 3902646"/>
              <a:gd name="connsiteX3" fmla="*/ 324325 w 1673052"/>
              <a:gd name="connsiteY3" fmla="*/ 3830069 h 3902646"/>
              <a:gd name="connsiteX4" fmla="*/ 52 w 1673052"/>
              <a:gd name="connsiteY4" fmla="*/ 3722434 h 3902646"/>
              <a:gd name="connsiteX5" fmla="*/ 951522 w 1673052"/>
              <a:gd name="connsiteY5" fmla="*/ 1949114 h 3902646"/>
              <a:gd name="connsiteX6" fmla="*/ 111263 w 1673052"/>
              <a:gd name="connsiteY6" fmla="*/ 140782 h 3902646"/>
              <a:gd name="connsiteX7" fmla="*/ 324325 w 1673052"/>
              <a:gd name="connsiteY7" fmla="*/ 94930 h 3902646"/>
              <a:gd name="connsiteX0" fmla="*/ 213122 w 1561849"/>
              <a:gd name="connsiteY0" fmla="*/ 94930 h 3915059"/>
              <a:gd name="connsiteX1" fmla="*/ 1526134 w 1561849"/>
              <a:gd name="connsiteY1" fmla="*/ 1854864 h 3915059"/>
              <a:gd name="connsiteX2" fmla="*/ 1526134 w 1561849"/>
              <a:gd name="connsiteY2" fmla="*/ 2070136 h 3915059"/>
              <a:gd name="connsiteX3" fmla="*/ 213122 w 1561849"/>
              <a:gd name="connsiteY3" fmla="*/ 3830069 h 3915059"/>
              <a:gd name="connsiteX4" fmla="*/ 12417 w 1561849"/>
              <a:gd name="connsiteY4" fmla="*/ 3759504 h 3915059"/>
              <a:gd name="connsiteX5" fmla="*/ 840319 w 1561849"/>
              <a:gd name="connsiteY5" fmla="*/ 1949114 h 3915059"/>
              <a:gd name="connsiteX6" fmla="*/ 60 w 1561849"/>
              <a:gd name="connsiteY6" fmla="*/ 140782 h 3915059"/>
              <a:gd name="connsiteX7" fmla="*/ 213122 w 1561849"/>
              <a:gd name="connsiteY7" fmla="*/ 94930 h 3915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61849" h="3915059">
                <a:moveTo>
                  <a:pt x="213122" y="94930"/>
                </a:moveTo>
                <a:lnTo>
                  <a:pt x="1526134" y="1854864"/>
                </a:lnTo>
                <a:cubicBezTo>
                  <a:pt x="1573754" y="1918692"/>
                  <a:pt x="1573754" y="2006308"/>
                  <a:pt x="1526134" y="2070136"/>
                </a:cubicBezTo>
                <a:lnTo>
                  <a:pt x="213122" y="3830069"/>
                </a:lnTo>
                <a:cubicBezTo>
                  <a:pt x="109679" y="3968722"/>
                  <a:pt x="12417" y="3932492"/>
                  <a:pt x="12417" y="3759504"/>
                </a:cubicBezTo>
                <a:cubicBezTo>
                  <a:pt x="4179" y="3176635"/>
                  <a:pt x="848557" y="2531983"/>
                  <a:pt x="840319" y="1949114"/>
                </a:cubicBezTo>
                <a:cubicBezTo>
                  <a:pt x="848557" y="1358694"/>
                  <a:pt x="-8178" y="731202"/>
                  <a:pt x="60" y="140782"/>
                </a:cubicBezTo>
                <a:cubicBezTo>
                  <a:pt x="60" y="-32207"/>
                  <a:pt x="109679" y="-43723"/>
                  <a:pt x="213122" y="94930"/>
                </a:cubicBezTo>
              </a:path>
            </a:pathLst>
          </a:custGeom>
          <a:solidFill>
            <a:schemeClr val="accent3">
              <a:alpha val="65000"/>
            </a:schemeClr>
          </a:solidFill>
          <a:ln>
            <a:noFill/>
          </a:ln>
          <a:effectLst>
            <a:outerShdw blurRad="127000" dist="177800" dir="8100000" sx="97000" sy="97000" algn="tr" rotWithShape="0">
              <a:schemeClr val="accent3">
                <a:lumMod val="75000"/>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等腰三角形 16">
            <a:extLst>
              <a:ext uri="{FF2B5EF4-FFF2-40B4-BE49-F238E27FC236}">
                <a16:creationId xmlns:a16="http://schemas.microsoft.com/office/drawing/2014/main" id="{D0D713D6-93F6-4742-B154-BF86C3E07C1A}"/>
              </a:ext>
            </a:extLst>
          </p:cNvPr>
          <p:cNvSpPr/>
          <p:nvPr/>
        </p:nvSpPr>
        <p:spPr>
          <a:xfrm>
            <a:off x="2611225" y="1852065"/>
            <a:ext cx="840150" cy="3687270"/>
          </a:xfrm>
          <a:custGeom>
            <a:avLst/>
            <a:gdLst>
              <a:gd name="connsiteX0" fmla="*/ 324273 w 1673000"/>
              <a:gd name="connsiteY0" fmla="*/ 72578 h 3880294"/>
              <a:gd name="connsiteX1" fmla="*/ 1637285 w 1673000"/>
              <a:gd name="connsiteY1" fmla="*/ 1832512 h 3880294"/>
              <a:gd name="connsiteX2" fmla="*/ 1637285 w 1673000"/>
              <a:gd name="connsiteY2" fmla="*/ 2047784 h 3880294"/>
              <a:gd name="connsiteX3" fmla="*/ 324273 w 1673000"/>
              <a:gd name="connsiteY3" fmla="*/ 3807717 h 3880294"/>
              <a:gd name="connsiteX4" fmla="*/ 0 w 1673000"/>
              <a:gd name="connsiteY4" fmla="*/ 3700082 h 3880294"/>
              <a:gd name="connsiteX5" fmla="*/ 0 w 1673000"/>
              <a:gd name="connsiteY5" fmla="*/ 180214 h 3880294"/>
              <a:gd name="connsiteX6" fmla="*/ 324273 w 1673000"/>
              <a:gd name="connsiteY6" fmla="*/ 72578 h 3880294"/>
              <a:gd name="connsiteX0" fmla="*/ 324325 w 1673052"/>
              <a:gd name="connsiteY0" fmla="*/ 72578 h 3880294"/>
              <a:gd name="connsiteX1" fmla="*/ 1637337 w 1673052"/>
              <a:gd name="connsiteY1" fmla="*/ 1832512 h 3880294"/>
              <a:gd name="connsiteX2" fmla="*/ 1637337 w 1673052"/>
              <a:gd name="connsiteY2" fmla="*/ 2047784 h 3880294"/>
              <a:gd name="connsiteX3" fmla="*/ 324325 w 1673052"/>
              <a:gd name="connsiteY3" fmla="*/ 3807717 h 3880294"/>
              <a:gd name="connsiteX4" fmla="*/ 52 w 1673052"/>
              <a:gd name="connsiteY4" fmla="*/ 3700082 h 3880294"/>
              <a:gd name="connsiteX5" fmla="*/ 951522 w 1673052"/>
              <a:gd name="connsiteY5" fmla="*/ 1926762 h 3880294"/>
              <a:gd name="connsiteX6" fmla="*/ 52 w 1673052"/>
              <a:gd name="connsiteY6" fmla="*/ 180214 h 3880294"/>
              <a:gd name="connsiteX7" fmla="*/ 324325 w 1673052"/>
              <a:gd name="connsiteY7" fmla="*/ 72578 h 3880294"/>
              <a:gd name="connsiteX0" fmla="*/ 324325 w 1673052"/>
              <a:gd name="connsiteY0" fmla="*/ 94930 h 3902646"/>
              <a:gd name="connsiteX1" fmla="*/ 1637337 w 1673052"/>
              <a:gd name="connsiteY1" fmla="*/ 1854864 h 3902646"/>
              <a:gd name="connsiteX2" fmla="*/ 1637337 w 1673052"/>
              <a:gd name="connsiteY2" fmla="*/ 2070136 h 3902646"/>
              <a:gd name="connsiteX3" fmla="*/ 324325 w 1673052"/>
              <a:gd name="connsiteY3" fmla="*/ 3830069 h 3902646"/>
              <a:gd name="connsiteX4" fmla="*/ 52 w 1673052"/>
              <a:gd name="connsiteY4" fmla="*/ 3722434 h 3902646"/>
              <a:gd name="connsiteX5" fmla="*/ 951522 w 1673052"/>
              <a:gd name="connsiteY5" fmla="*/ 1949114 h 3902646"/>
              <a:gd name="connsiteX6" fmla="*/ 111263 w 1673052"/>
              <a:gd name="connsiteY6" fmla="*/ 140782 h 3902646"/>
              <a:gd name="connsiteX7" fmla="*/ 324325 w 1673052"/>
              <a:gd name="connsiteY7" fmla="*/ 94930 h 3902646"/>
              <a:gd name="connsiteX0" fmla="*/ 213122 w 1561849"/>
              <a:gd name="connsiteY0" fmla="*/ 94930 h 3915059"/>
              <a:gd name="connsiteX1" fmla="*/ 1526134 w 1561849"/>
              <a:gd name="connsiteY1" fmla="*/ 1854864 h 3915059"/>
              <a:gd name="connsiteX2" fmla="*/ 1526134 w 1561849"/>
              <a:gd name="connsiteY2" fmla="*/ 2070136 h 3915059"/>
              <a:gd name="connsiteX3" fmla="*/ 213122 w 1561849"/>
              <a:gd name="connsiteY3" fmla="*/ 3830069 h 3915059"/>
              <a:gd name="connsiteX4" fmla="*/ 12417 w 1561849"/>
              <a:gd name="connsiteY4" fmla="*/ 3759504 h 3915059"/>
              <a:gd name="connsiteX5" fmla="*/ 840319 w 1561849"/>
              <a:gd name="connsiteY5" fmla="*/ 1949114 h 3915059"/>
              <a:gd name="connsiteX6" fmla="*/ 60 w 1561849"/>
              <a:gd name="connsiteY6" fmla="*/ 140782 h 3915059"/>
              <a:gd name="connsiteX7" fmla="*/ 213122 w 1561849"/>
              <a:gd name="connsiteY7" fmla="*/ 94930 h 3915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61849" h="3915059">
                <a:moveTo>
                  <a:pt x="213122" y="94930"/>
                </a:moveTo>
                <a:lnTo>
                  <a:pt x="1526134" y="1854864"/>
                </a:lnTo>
                <a:cubicBezTo>
                  <a:pt x="1573754" y="1918692"/>
                  <a:pt x="1573754" y="2006308"/>
                  <a:pt x="1526134" y="2070136"/>
                </a:cubicBezTo>
                <a:lnTo>
                  <a:pt x="213122" y="3830069"/>
                </a:lnTo>
                <a:cubicBezTo>
                  <a:pt x="109679" y="3968722"/>
                  <a:pt x="12417" y="3932492"/>
                  <a:pt x="12417" y="3759504"/>
                </a:cubicBezTo>
                <a:cubicBezTo>
                  <a:pt x="4179" y="3176635"/>
                  <a:pt x="848557" y="2531983"/>
                  <a:pt x="840319" y="1949114"/>
                </a:cubicBezTo>
                <a:cubicBezTo>
                  <a:pt x="848557" y="1358694"/>
                  <a:pt x="-8178" y="731202"/>
                  <a:pt x="60" y="140782"/>
                </a:cubicBezTo>
                <a:cubicBezTo>
                  <a:pt x="60" y="-32207"/>
                  <a:pt x="109679" y="-43723"/>
                  <a:pt x="213122" y="94930"/>
                </a:cubicBezTo>
              </a:path>
            </a:pathLst>
          </a:custGeom>
          <a:solidFill>
            <a:schemeClr val="accent4">
              <a:alpha val="65000"/>
            </a:schemeClr>
          </a:solidFill>
          <a:ln>
            <a:noFill/>
          </a:ln>
          <a:effectLst>
            <a:outerShdw blurRad="127000" dist="177800" dir="8100000" sx="97000" sy="97000" algn="tr" rotWithShape="0">
              <a:schemeClr val="accent4">
                <a:lumMod val="75000"/>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等腰三角形 22">
            <a:extLst>
              <a:ext uri="{FF2B5EF4-FFF2-40B4-BE49-F238E27FC236}">
                <a16:creationId xmlns:a16="http://schemas.microsoft.com/office/drawing/2014/main" id="{2D0AF30F-D2C8-43ED-9738-68CA18CC9B91}"/>
              </a:ext>
            </a:extLst>
          </p:cNvPr>
          <p:cNvSpPr/>
          <p:nvPr/>
        </p:nvSpPr>
        <p:spPr>
          <a:xfrm>
            <a:off x="482600" y="3139289"/>
            <a:ext cx="624726" cy="1112821"/>
          </a:xfrm>
          <a:custGeom>
            <a:avLst/>
            <a:gdLst>
              <a:gd name="connsiteX0" fmla="*/ 627472 w 1997977"/>
              <a:gd name="connsiteY0" fmla="*/ 119850 h 3558984"/>
              <a:gd name="connsiteX1" fmla="*/ 1905508 w 1997977"/>
              <a:gd name="connsiteY1" fmla="*/ 1538539 h 3558984"/>
              <a:gd name="connsiteX2" fmla="*/ 1905508 w 1997977"/>
              <a:gd name="connsiteY2" fmla="*/ 2020447 h 3558984"/>
              <a:gd name="connsiteX3" fmla="*/ 627472 w 1997977"/>
              <a:gd name="connsiteY3" fmla="*/ 3439135 h 3558984"/>
              <a:gd name="connsiteX4" fmla="*/ 0 w 1997977"/>
              <a:gd name="connsiteY4" fmla="*/ 3198182 h 3558984"/>
              <a:gd name="connsiteX5" fmla="*/ 0 w 1997977"/>
              <a:gd name="connsiteY5" fmla="*/ 360804 h 3558984"/>
              <a:gd name="connsiteX6" fmla="*/ 627472 w 1997977"/>
              <a:gd name="connsiteY6" fmla="*/ 119850 h 355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97977" h="3558984">
                <a:moveTo>
                  <a:pt x="627472" y="119850"/>
                </a:moveTo>
                <a:lnTo>
                  <a:pt x="1905508" y="1538539"/>
                </a:lnTo>
                <a:cubicBezTo>
                  <a:pt x="2028801" y="1675401"/>
                  <a:pt x="2028801" y="1883585"/>
                  <a:pt x="1905508" y="2020447"/>
                </a:cubicBezTo>
                <a:lnTo>
                  <a:pt x="627472" y="3439135"/>
                </a:lnTo>
                <a:cubicBezTo>
                  <a:pt x="406602" y="3684313"/>
                  <a:pt x="0" y="3528175"/>
                  <a:pt x="0" y="3198182"/>
                </a:cubicBezTo>
                <a:lnTo>
                  <a:pt x="0" y="360804"/>
                </a:lnTo>
                <a:cubicBezTo>
                  <a:pt x="0" y="30811"/>
                  <a:pt x="406602" y="-125327"/>
                  <a:pt x="627472" y="119850"/>
                </a:cubicBezTo>
              </a:path>
            </a:pathLst>
          </a:custGeom>
          <a:solidFill>
            <a:schemeClr val="accent5">
              <a:alpha val="65000"/>
            </a:schemeClr>
          </a:solidFill>
          <a:ln>
            <a:noFill/>
          </a:ln>
          <a:effectLst>
            <a:outerShdw blurRad="127000" dist="177800" dir="8100000" sx="97000" sy="97000" algn="tr" rotWithShape="0">
              <a:schemeClr val="accent5">
                <a:lumMod val="75000"/>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文本框 6">
            <a:extLst>
              <a:ext uri="{FF2B5EF4-FFF2-40B4-BE49-F238E27FC236}">
                <a16:creationId xmlns:a16="http://schemas.microsoft.com/office/drawing/2014/main" id="{B42FDD76-F9E3-47CF-8857-9B2BE3FD63B3}"/>
              </a:ext>
            </a:extLst>
          </p:cNvPr>
          <p:cNvSpPr txBox="1"/>
          <p:nvPr/>
        </p:nvSpPr>
        <p:spPr>
          <a:xfrm>
            <a:off x="4065224" y="342900"/>
            <a:ext cx="4076241" cy="584775"/>
          </a:xfrm>
          <a:prstGeom prst="rect">
            <a:avLst/>
          </a:prstGeom>
          <a:noFill/>
        </p:spPr>
        <p:txBody>
          <a:bodyPr wrap="square" rtlCol="0">
            <a:spAutoFit/>
          </a:bodyPr>
          <a:lstStyle/>
          <a:p>
            <a:pPr algn="ctr"/>
            <a:r>
              <a:rPr lang="en-US" altLang="zh-CN" sz="3200" dirty="0">
                <a:latin typeface="+mj-lt"/>
              </a:rPr>
              <a:t>YO</a:t>
            </a:r>
            <a:r>
              <a:rPr lang="en-US" altLang="zh-CN" sz="3200" dirty="0">
                <a:solidFill>
                  <a:schemeClr val="accent1"/>
                </a:solidFill>
                <a:latin typeface="+mj-lt"/>
              </a:rPr>
              <a:t>U</a:t>
            </a:r>
            <a:r>
              <a:rPr lang="en-US" altLang="zh-CN" sz="3200" dirty="0">
                <a:latin typeface="+mj-lt"/>
              </a:rPr>
              <a:t>R VISI</a:t>
            </a:r>
            <a:r>
              <a:rPr lang="en-US" altLang="zh-CN" sz="3200" dirty="0">
                <a:solidFill>
                  <a:schemeClr val="accent3"/>
                </a:solidFill>
                <a:latin typeface="+mj-lt"/>
              </a:rPr>
              <a:t>O</a:t>
            </a:r>
            <a:r>
              <a:rPr lang="en-US" altLang="zh-CN" sz="3200" dirty="0">
                <a:latin typeface="+mj-lt"/>
              </a:rPr>
              <a:t>N</a:t>
            </a:r>
            <a:endParaRPr lang="zh-CN" altLang="en-US" sz="3200" dirty="0">
              <a:latin typeface="+mj-lt"/>
            </a:endParaRPr>
          </a:p>
        </p:txBody>
      </p:sp>
      <p:grpSp>
        <p:nvGrpSpPr>
          <p:cNvPr id="10" name="图形 8">
            <a:extLst>
              <a:ext uri="{FF2B5EF4-FFF2-40B4-BE49-F238E27FC236}">
                <a16:creationId xmlns:a16="http://schemas.microsoft.com/office/drawing/2014/main" id="{7E0A48A4-F8EA-42C8-932D-3F24E7C9C4D8}"/>
              </a:ext>
            </a:extLst>
          </p:cNvPr>
          <p:cNvGrpSpPr/>
          <p:nvPr/>
        </p:nvGrpSpPr>
        <p:grpSpPr>
          <a:xfrm>
            <a:off x="1715394" y="2094942"/>
            <a:ext cx="309249" cy="309253"/>
            <a:chOff x="5166508" y="966043"/>
            <a:chExt cx="815673" cy="815683"/>
          </a:xfrm>
          <a:solidFill>
            <a:schemeClr val="accent4"/>
          </a:solidFill>
          <a:effectLst>
            <a:outerShdw blurRad="254000" sx="102000" sy="102000" algn="ctr" rotWithShape="0">
              <a:schemeClr val="accent4">
                <a:lumMod val="75000"/>
                <a:alpha val="50000"/>
              </a:schemeClr>
            </a:outerShdw>
          </a:effectLst>
        </p:grpSpPr>
        <p:sp>
          <p:nvSpPr>
            <p:cNvPr id="28" name="任意多边形: 形状 27">
              <a:extLst>
                <a:ext uri="{FF2B5EF4-FFF2-40B4-BE49-F238E27FC236}">
                  <a16:creationId xmlns:a16="http://schemas.microsoft.com/office/drawing/2014/main" id="{9E4C567C-37C4-48C2-97D9-BF0E9DD03555}"/>
                </a:ext>
              </a:extLst>
            </p:cNvPr>
            <p:cNvSpPr/>
            <p:nvPr/>
          </p:nvSpPr>
          <p:spPr>
            <a:xfrm>
              <a:off x="5394847" y="1194372"/>
              <a:ext cx="358976" cy="358966"/>
            </a:xfrm>
            <a:custGeom>
              <a:avLst/>
              <a:gdLst>
                <a:gd name="connsiteX0" fmla="*/ 179488 w 358976"/>
                <a:gd name="connsiteY0" fmla="*/ 0 h 358966"/>
                <a:gd name="connsiteX1" fmla="*/ 0 w 358976"/>
                <a:gd name="connsiteY1" fmla="*/ 179488 h 358966"/>
                <a:gd name="connsiteX2" fmla="*/ 179488 w 358976"/>
                <a:gd name="connsiteY2" fmla="*/ 358966 h 358966"/>
                <a:gd name="connsiteX3" fmla="*/ 358976 w 358976"/>
                <a:gd name="connsiteY3" fmla="*/ 179478 h 358966"/>
                <a:gd name="connsiteX4" fmla="*/ 179488 w 358976"/>
                <a:gd name="connsiteY4" fmla="*/ 0 h 358966"/>
                <a:gd name="connsiteX5" fmla="*/ 179488 w 358976"/>
                <a:gd name="connsiteY5" fmla="*/ 326332 h 358966"/>
                <a:gd name="connsiteX6" fmla="*/ 32634 w 358976"/>
                <a:gd name="connsiteY6" fmla="*/ 179478 h 358966"/>
                <a:gd name="connsiteX7" fmla="*/ 179488 w 358976"/>
                <a:gd name="connsiteY7" fmla="*/ 32634 h 358966"/>
                <a:gd name="connsiteX8" fmla="*/ 326382 w 358976"/>
                <a:gd name="connsiteY8" fmla="*/ 179478 h 358966"/>
                <a:gd name="connsiteX9" fmla="*/ 179488 w 358976"/>
                <a:gd name="connsiteY9" fmla="*/ 326332 h 358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8976" h="358966">
                  <a:moveTo>
                    <a:pt x="179488" y="0"/>
                  </a:moveTo>
                  <a:cubicBezTo>
                    <a:pt x="80520" y="0"/>
                    <a:pt x="0" y="80520"/>
                    <a:pt x="0" y="179488"/>
                  </a:cubicBezTo>
                  <a:cubicBezTo>
                    <a:pt x="0" y="278456"/>
                    <a:pt x="80520" y="358966"/>
                    <a:pt x="179488" y="358966"/>
                  </a:cubicBezTo>
                  <a:cubicBezTo>
                    <a:pt x="278456" y="358966"/>
                    <a:pt x="358976" y="278446"/>
                    <a:pt x="358976" y="179478"/>
                  </a:cubicBezTo>
                  <a:cubicBezTo>
                    <a:pt x="358976" y="80510"/>
                    <a:pt x="278456" y="0"/>
                    <a:pt x="179488" y="0"/>
                  </a:cubicBezTo>
                  <a:close/>
                  <a:moveTo>
                    <a:pt x="179488" y="326332"/>
                  </a:moveTo>
                  <a:cubicBezTo>
                    <a:pt x="98505" y="326332"/>
                    <a:pt x="32634" y="260451"/>
                    <a:pt x="32634" y="179478"/>
                  </a:cubicBezTo>
                  <a:cubicBezTo>
                    <a:pt x="32634" y="98505"/>
                    <a:pt x="98505" y="32634"/>
                    <a:pt x="179488" y="32634"/>
                  </a:cubicBezTo>
                  <a:cubicBezTo>
                    <a:pt x="260471" y="32634"/>
                    <a:pt x="326382" y="98536"/>
                    <a:pt x="326382" y="179478"/>
                  </a:cubicBezTo>
                  <a:cubicBezTo>
                    <a:pt x="326382" y="260420"/>
                    <a:pt x="260461" y="326332"/>
                    <a:pt x="179488" y="326332"/>
                  </a:cubicBezTo>
                  <a:close/>
                </a:path>
              </a:pathLst>
            </a:custGeom>
            <a:grpFill/>
            <a:ln w="100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 name="任意多边形: 形状 28">
              <a:extLst>
                <a:ext uri="{FF2B5EF4-FFF2-40B4-BE49-F238E27FC236}">
                  <a16:creationId xmlns:a16="http://schemas.microsoft.com/office/drawing/2014/main" id="{4374EC62-0740-41E8-A582-A7A4F7B5547D}"/>
                </a:ext>
              </a:extLst>
            </p:cNvPr>
            <p:cNvSpPr/>
            <p:nvPr/>
          </p:nvSpPr>
          <p:spPr>
            <a:xfrm>
              <a:off x="5166508" y="966043"/>
              <a:ext cx="815673" cy="815683"/>
            </a:xfrm>
            <a:custGeom>
              <a:avLst/>
              <a:gdLst>
                <a:gd name="connsiteX0" fmla="*/ 766723 w 815673"/>
                <a:gd name="connsiteY0" fmla="*/ 318073 h 815683"/>
                <a:gd name="connsiteX1" fmla="*/ 721670 w 815673"/>
                <a:gd name="connsiteY1" fmla="*/ 318073 h 815683"/>
                <a:gd name="connsiteX2" fmla="*/ 693175 w 815673"/>
                <a:gd name="connsiteY2" fmla="*/ 249368 h 815683"/>
                <a:gd name="connsiteX3" fmla="*/ 725026 w 815673"/>
                <a:gd name="connsiteY3" fmla="*/ 217518 h 815683"/>
                <a:gd name="connsiteX4" fmla="*/ 725039 w 815673"/>
                <a:gd name="connsiteY4" fmla="*/ 148304 h 815683"/>
                <a:gd name="connsiteX5" fmla="*/ 725026 w 815673"/>
                <a:gd name="connsiteY5" fmla="*/ 148291 h 815683"/>
                <a:gd name="connsiteX6" fmla="*/ 667343 w 815673"/>
                <a:gd name="connsiteY6" fmla="*/ 90598 h 815683"/>
                <a:gd name="connsiteX7" fmla="*/ 598106 w 815673"/>
                <a:gd name="connsiteY7" fmla="*/ 90598 h 815683"/>
                <a:gd name="connsiteX8" fmla="*/ 566255 w 815673"/>
                <a:gd name="connsiteY8" fmla="*/ 122449 h 815683"/>
                <a:gd name="connsiteX9" fmla="*/ 497561 w 815673"/>
                <a:gd name="connsiteY9" fmla="*/ 93974 h 815683"/>
                <a:gd name="connsiteX10" fmla="*/ 497561 w 815673"/>
                <a:gd name="connsiteY10" fmla="*/ 48951 h 815683"/>
                <a:gd name="connsiteX11" fmla="*/ 448610 w 815673"/>
                <a:gd name="connsiteY11" fmla="*/ 0 h 815683"/>
                <a:gd name="connsiteX12" fmla="*/ 367034 w 815673"/>
                <a:gd name="connsiteY12" fmla="*/ 0 h 815683"/>
                <a:gd name="connsiteX13" fmla="*/ 318083 w 815673"/>
                <a:gd name="connsiteY13" fmla="*/ 48951 h 815683"/>
                <a:gd name="connsiteX14" fmla="*/ 318083 w 815673"/>
                <a:gd name="connsiteY14" fmla="*/ 93984 h 815683"/>
                <a:gd name="connsiteX15" fmla="*/ 249378 w 815673"/>
                <a:gd name="connsiteY15" fmla="*/ 122459 h 815683"/>
                <a:gd name="connsiteX16" fmla="*/ 217528 w 815673"/>
                <a:gd name="connsiteY16" fmla="*/ 90608 h 815683"/>
                <a:gd name="connsiteX17" fmla="*/ 148291 w 815673"/>
                <a:gd name="connsiteY17" fmla="*/ 90608 h 815683"/>
                <a:gd name="connsiteX18" fmla="*/ 90608 w 815673"/>
                <a:gd name="connsiteY18" fmla="*/ 148291 h 815683"/>
                <a:gd name="connsiteX19" fmla="*/ 90594 w 815673"/>
                <a:gd name="connsiteY19" fmla="*/ 217504 h 815683"/>
                <a:gd name="connsiteX20" fmla="*/ 90608 w 815673"/>
                <a:gd name="connsiteY20" fmla="*/ 217518 h 815683"/>
                <a:gd name="connsiteX21" fmla="*/ 122459 w 815673"/>
                <a:gd name="connsiteY21" fmla="*/ 249388 h 815683"/>
                <a:gd name="connsiteX22" fmla="*/ 93984 w 815673"/>
                <a:gd name="connsiteY22" fmla="*/ 318083 h 815683"/>
                <a:gd name="connsiteX23" fmla="*/ 48951 w 815673"/>
                <a:gd name="connsiteY23" fmla="*/ 318083 h 815683"/>
                <a:gd name="connsiteX24" fmla="*/ 0 w 815673"/>
                <a:gd name="connsiteY24" fmla="*/ 367054 h 815683"/>
                <a:gd name="connsiteX25" fmla="*/ 0 w 815673"/>
                <a:gd name="connsiteY25" fmla="*/ 448640 h 815683"/>
                <a:gd name="connsiteX26" fmla="*/ 48951 w 815673"/>
                <a:gd name="connsiteY26" fmla="*/ 497591 h 815683"/>
                <a:gd name="connsiteX27" fmla="*/ 93984 w 815673"/>
                <a:gd name="connsiteY27" fmla="*/ 497591 h 815683"/>
                <a:gd name="connsiteX28" fmla="*/ 122459 w 815673"/>
                <a:gd name="connsiteY28" fmla="*/ 566296 h 815683"/>
                <a:gd name="connsiteX29" fmla="*/ 90608 w 815673"/>
                <a:gd name="connsiteY29" fmla="*/ 598146 h 815683"/>
                <a:gd name="connsiteX30" fmla="*/ 90608 w 815673"/>
                <a:gd name="connsiteY30" fmla="*/ 667363 h 815683"/>
                <a:gd name="connsiteX31" fmla="*/ 148291 w 815673"/>
                <a:gd name="connsiteY31" fmla="*/ 725076 h 815683"/>
                <a:gd name="connsiteX32" fmla="*/ 217528 w 815673"/>
                <a:gd name="connsiteY32" fmla="*/ 725076 h 815683"/>
                <a:gd name="connsiteX33" fmla="*/ 249378 w 815673"/>
                <a:gd name="connsiteY33" fmla="*/ 693205 h 815683"/>
                <a:gd name="connsiteX34" fmla="*/ 318083 w 815673"/>
                <a:gd name="connsiteY34" fmla="*/ 721700 h 815683"/>
                <a:gd name="connsiteX35" fmla="*/ 318083 w 815673"/>
                <a:gd name="connsiteY35" fmla="*/ 766733 h 815683"/>
                <a:gd name="connsiteX36" fmla="*/ 367034 w 815673"/>
                <a:gd name="connsiteY36" fmla="*/ 815684 h 815683"/>
                <a:gd name="connsiteX37" fmla="*/ 448620 w 815673"/>
                <a:gd name="connsiteY37" fmla="*/ 815684 h 815683"/>
                <a:gd name="connsiteX38" fmla="*/ 497571 w 815673"/>
                <a:gd name="connsiteY38" fmla="*/ 766733 h 815683"/>
                <a:gd name="connsiteX39" fmla="*/ 497571 w 815673"/>
                <a:gd name="connsiteY39" fmla="*/ 721650 h 815683"/>
                <a:gd name="connsiteX40" fmla="*/ 566265 w 815673"/>
                <a:gd name="connsiteY40" fmla="*/ 693155 h 815683"/>
                <a:gd name="connsiteX41" fmla="*/ 598116 w 815673"/>
                <a:gd name="connsiteY41" fmla="*/ 725036 h 815683"/>
                <a:gd name="connsiteX42" fmla="*/ 667353 w 815673"/>
                <a:gd name="connsiteY42" fmla="*/ 725036 h 815683"/>
                <a:gd name="connsiteX43" fmla="*/ 725036 w 815673"/>
                <a:gd name="connsiteY43" fmla="*/ 667333 h 815683"/>
                <a:gd name="connsiteX44" fmla="*/ 725036 w 815673"/>
                <a:gd name="connsiteY44" fmla="*/ 598116 h 815683"/>
                <a:gd name="connsiteX45" fmla="*/ 693185 w 815673"/>
                <a:gd name="connsiteY45" fmla="*/ 566265 h 815683"/>
                <a:gd name="connsiteX46" fmla="*/ 721680 w 815673"/>
                <a:gd name="connsiteY46" fmla="*/ 497561 h 815683"/>
                <a:gd name="connsiteX47" fmla="*/ 766723 w 815673"/>
                <a:gd name="connsiteY47" fmla="*/ 497561 h 815683"/>
                <a:gd name="connsiteX48" fmla="*/ 815674 w 815673"/>
                <a:gd name="connsiteY48" fmla="*/ 448610 h 815683"/>
                <a:gd name="connsiteX49" fmla="*/ 815674 w 815673"/>
                <a:gd name="connsiteY49" fmla="*/ 367054 h 815683"/>
                <a:gd name="connsiteX50" fmla="*/ 766723 w 815673"/>
                <a:gd name="connsiteY50" fmla="*/ 318073 h 815683"/>
                <a:gd name="connsiteX51" fmla="*/ 783040 w 815673"/>
                <a:gd name="connsiteY51" fmla="*/ 448610 h 815683"/>
                <a:gd name="connsiteX52" fmla="*/ 766723 w 815673"/>
                <a:gd name="connsiteY52" fmla="*/ 464917 h 815683"/>
                <a:gd name="connsiteX53" fmla="*/ 696290 w 815673"/>
                <a:gd name="connsiteY53" fmla="*/ 464917 h 815683"/>
                <a:gd name="connsiteX54" fmla="*/ 693276 w 815673"/>
                <a:gd name="connsiteY54" fmla="*/ 477385 h 815683"/>
                <a:gd name="connsiteX55" fmla="*/ 658853 w 815673"/>
                <a:gd name="connsiteY55" fmla="*/ 560408 h 815683"/>
                <a:gd name="connsiteX56" fmla="*/ 652161 w 815673"/>
                <a:gd name="connsiteY56" fmla="*/ 571370 h 815683"/>
                <a:gd name="connsiteX57" fmla="*/ 701987 w 815673"/>
                <a:gd name="connsiteY57" fmla="*/ 621185 h 815683"/>
                <a:gd name="connsiteX58" fmla="*/ 701992 w 815673"/>
                <a:gd name="connsiteY58" fmla="*/ 644289 h 815683"/>
                <a:gd name="connsiteX59" fmla="*/ 701987 w 815673"/>
                <a:gd name="connsiteY59" fmla="*/ 644294 h 815683"/>
                <a:gd name="connsiteX60" fmla="*/ 644304 w 815673"/>
                <a:gd name="connsiteY60" fmla="*/ 701977 h 815683"/>
                <a:gd name="connsiteX61" fmla="*/ 621195 w 815673"/>
                <a:gd name="connsiteY61" fmla="*/ 701977 h 815683"/>
                <a:gd name="connsiteX62" fmla="*/ 571400 w 815673"/>
                <a:gd name="connsiteY62" fmla="*/ 652131 h 815683"/>
                <a:gd name="connsiteX63" fmla="*/ 560438 w 815673"/>
                <a:gd name="connsiteY63" fmla="*/ 658823 h 815683"/>
                <a:gd name="connsiteX64" fmla="*/ 477355 w 815673"/>
                <a:gd name="connsiteY64" fmla="*/ 693225 h 815683"/>
                <a:gd name="connsiteX65" fmla="*/ 464896 w 815673"/>
                <a:gd name="connsiteY65" fmla="*/ 696240 h 815683"/>
                <a:gd name="connsiteX66" fmla="*/ 464896 w 815673"/>
                <a:gd name="connsiteY66" fmla="*/ 766672 h 815683"/>
                <a:gd name="connsiteX67" fmla="*/ 448620 w 815673"/>
                <a:gd name="connsiteY67" fmla="*/ 783020 h 815683"/>
                <a:gd name="connsiteX68" fmla="*/ 367034 w 815673"/>
                <a:gd name="connsiteY68" fmla="*/ 783020 h 815683"/>
                <a:gd name="connsiteX69" fmla="*/ 350757 w 815673"/>
                <a:gd name="connsiteY69" fmla="*/ 766682 h 815683"/>
                <a:gd name="connsiteX70" fmla="*/ 350757 w 815673"/>
                <a:gd name="connsiteY70" fmla="*/ 696250 h 815683"/>
                <a:gd name="connsiteX71" fmla="*/ 338298 w 815673"/>
                <a:gd name="connsiteY71" fmla="*/ 693235 h 815683"/>
                <a:gd name="connsiteX72" fmla="*/ 255266 w 815673"/>
                <a:gd name="connsiteY72" fmla="*/ 658813 h 815683"/>
                <a:gd name="connsiteX73" fmla="*/ 244254 w 815673"/>
                <a:gd name="connsiteY73" fmla="*/ 652121 h 815683"/>
                <a:gd name="connsiteX74" fmla="*/ 194439 w 815673"/>
                <a:gd name="connsiteY74" fmla="*/ 701946 h 815683"/>
                <a:gd name="connsiteX75" fmla="*/ 171329 w 815673"/>
                <a:gd name="connsiteY75" fmla="*/ 701946 h 815683"/>
                <a:gd name="connsiteX76" fmla="*/ 113637 w 815673"/>
                <a:gd name="connsiteY76" fmla="*/ 644264 h 815683"/>
                <a:gd name="connsiteX77" fmla="*/ 113632 w 815673"/>
                <a:gd name="connsiteY77" fmla="*/ 621160 h 815683"/>
                <a:gd name="connsiteX78" fmla="*/ 113637 w 815673"/>
                <a:gd name="connsiteY78" fmla="*/ 621155 h 815683"/>
                <a:gd name="connsiteX79" fmla="*/ 163452 w 815673"/>
                <a:gd name="connsiteY79" fmla="*/ 571339 h 815683"/>
                <a:gd name="connsiteX80" fmla="*/ 156841 w 815673"/>
                <a:gd name="connsiteY80" fmla="*/ 560418 h 815683"/>
                <a:gd name="connsiteX81" fmla="*/ 122418 w 815673"/>
                <a:gd name="connsiteY81" fmla="*/ 477396 h 815683"/>
                <a:gd name="connsiteX82" fmla="*/ 119404 w 815673"/>
                <a:gd name="connsiteY82" fmla="*/ 464917 h 815683"/>
                <a:gd name="connsiteX83" fmla="*/ 48971 w 815673"/>
                <a:gd name="connsiteY83" fmla="*/ 464917 h 815683"/>
                <a:gd name="connsiteX84" fmla="*/ 32654 w 815673"/>
                <a:gd name="connsiteY84" fmla="*/ 448600 h 815683"/>
                <a:gd name="connsiteX85" fmla="*/ 32654 w 815673"/>
                <a:gd name="connsiteY85" fmla="*/ 367054 h 815683"/>
                <a:gd name="connsiteX86" fmla="*/ 48971 w 815673"/>
                <a:gd name="connsiteY86" fmla="*/ 350737 h 815683"/>
                <a:gd name="connsiteX87" fmla="*/ 119404 w 815673"/>
                <a:gd name="connsiteY87" fmla="*/ 350737 h 815683"/>
                <a:gd name="connsiteX88" fmla="*/ 122418 w 815673"/>
                <a:gd name="connsiteY88" fmla="*/ 338258 h 815683"/>
                <a:gd name="connsiteX89" fmla="*/ 156841 w 815673"/>
                <a:gd name="connsiteY89" fmla="*/ 255216 h 815683"/>
                <a:gd name="connsiteX90" fmla="*/ 163503 w 815673"/>
                <a:gd name="connsiteY90" fmla="*/ 244264 h 815683"/>
                <a:gd name="connsiteX91" fmla="*/ 113637 w 815673"/>
                <a:gd name="connsiteY91" fmla="*/ 194429 h 815683"/>
                <a:gd name="connsiteX92" fmla="*/ 113575 w 815673"/>
                <a:gd name="connsiteY92" fmla="*/ 171381 h 815683"/>
                <a:gd name="connsiteX93" fmla="*/ 113637 w 815673"/>
                <a:gd name="connsiteY93" fmla="*/ 171319 h 815683"/>
                <a:gd name="connsiteX94" fmla="*/ 171319 w 815673"/>
                <a:gd name="connsiteY94" fmla="*/ 113627 h 815683"/>
                <a:gd name="connsiteX95" fmla="*/ 194429 w 815673"/>
                <a:gd name="connsiteY95" fmla="*/ 113627 h 815683"/>
                <a:gd name="connsiteX96" fmla="*/ 244254 w 815673"/>
                <a:gd name="connsiteY96" fmla="*/ 163492 h 815683"/>
                <a:gd name="connsiteX97" fmla="*/ 255216 w 815673"/>
                <a:gd name="connsiteY97" fmla="*/ 156821 h 815683"/>
                <a:gd name="connsiteX98" fmla="*/ 338248 w 815673"/>
                <a:gd name="connsiteY98" fmla="*/ 122398 h 815683"/>
                <a:gd name="connsiteX99" fmla="*/ 350707 w 815673"/>
                <a:gd name="connsiteY99" fmla="*/ 119384 h 815683"/>
                <a:gd name="connsiteX100" fmla="*/ 350707 w 815673"/>
                <a:gd name="connsiteY100" fmla="*/ 48951 h 815683"/>
                <a:gd name="connsiteX101" fmla="*/ 367024 w 815673"/>
                <a:gd name="connsiteY101" fmla="*/ 32634 h 815683"/>
                <a:gd name="connsiteX102" fmla="*/ 448610 w 815673"/>
                <a:gd name="connsiteY102" fmla="*/ 32634 h 815683"/>
                <a:gd name="connsiteX103" fmla="*/ 464927 w 815673"/>
                <a:gd name="connsiteY103" fmla="*/ 48951 h 815683"/>
                <a:gd name="connsiteX104" fmla="*/ 464927 w 815673"/>
                <a:gd name="connsiteY104" fmla="*/ 119374 h 815683"/>
                <a:gd name="connsiteX105" fmla="*/ 477386 w 815673"/>
                <a:gd name="connsiteY105" fmla="*/ 122388 h 815683"/>
                <a:gd name="connsiteX106" fmla="*/ 560418 w 815673"/>
                <a:gd name="connsiteY106" fmla="*/ 156811 h 815683"/>
                <a:gd name="connsiteX107" fmla="*/ 571380 w 815673"/>
                <a:gd name="connsiteY107" fmla="*/ 163482 h 815683"/>
                <a:gd name="connsiteX108" fmla="*/ 621175 w 815673"/>
                <a:gd name="connsiteY108" fmla="*/ 113667 h 815683"/>
                <a:gd name="connsiteX109" fmla="*/ 644284 w 815673"/>
                <a:gd name="connsiteY109" fmla="*/ 113667 h 815683"/>
                <a:gd name="connsiteX110" fmla="*/ 701967 w 815673"/>
                <a:gd name="connsiteY110" fmla="*/ 171370 h 815683"/>
                <a:gd name="connsiteX111" fmla="*/ 702028 w 815673"/>
                <a:gd name="connsiteY111" fmla="*/ 194417 h 815683"/>
                <a:gd name="connsiteX112" fmla="*/ 701967 w 815673"/>
                <a:gd name="connsiteY112" fmla="*/ 194479 h 815683"/>
                <a:gd name="connsiteX113" fmla="*/ 652141 w 815673"/>
                <a:gd name="connsiteY113" fmla="*/ 244304 h 815683"/>
                <a:gd name="connsiteX114" fmla="*/ 658833 w 815673"/>
                <a:gd name="connsiteY114" fmla="*/ 255256 h 815683"/>
                <a:gd name="connsiteX115" fmla="*/ 693255 w 815673"/>
                <a:gd name="connsiteY115" fmla="*/ 338278 h 815683"/>
                <a:gd name="connsiteX116" fmla="*/ 696270 w 815673"/>
                <a:gd name="connsiteY116" fmla="*/ 350747 h 815683"/>
                <a:gd name="connsiteX117" fmla="*/ 766723 w 815673"/>
                <a:gd name="connsiteY117" fmla="*/ 350747 h 815683"/>
                <a:gd name="connsiteX118" fmla="*/ 783019 w 815673"/>
                <a:gd name="connsiteY118" fmla="*/ 367054 h 815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815673" h="815683">
                  <a:moveTo>
                    <a:pt x="766723" y="318073"/>
                  </a:moveTo>
                  <a:lnTo>
                    <a:pt x="721670" y="318073"/>
                  </a:lnTo>
                  <a:cubicBezTo>
                    <a:pt x="714837" y="294155"/>
                    <a:pt x="705276" y="271102"/>
                    <a:pt x="693175" y="249368"/>
                  </a:cubicBezTo>
                  <a:lnTo>
                    <a:pt x="725026" y="217518"/>
                  </a:lnTo>
                  <a:cubicBezTo>
                    <a:pt x="744142" y="198409"/>
                    <a:pt x="744148" y="167421"/>
                    <a:pt x="725039" y="148304"/>
                  </a:cubicBezTo>
                  <a:cubicBezTo>
                    <a:pt x="725035" y="148300"/>
                    <a:pt x="725030" y="148295"/>
                    <a:pt x="725026" y="148291"/>
                  </a:cubicBezTo>
                  <a:lnTo>
                    <a:pt x="667343" y="90598"/>
                  </a:lnTo>
                  <a:cubicBezTo>
                    <a:pt x="648211" y="71508"/>
                    <a:pt x="617237" y="71508"/>
                    <a:pt x="598106" y="90598"/>
                  </a:cubicBezTo>
                  <a:lnTo>
                    <a:pt x="566255" y="122449"/>
                  </a:lnTo>
                  <a:cubicBezTo>
                    <a:pt x="544525" y="110353"/>
                    <a:pt x="521475" y="100799"/>
                    <a:pt x="497561" y="93974"/>
                  </a:cubicBezTo>
                  <a:lnTo>
                    <a:pt x="497561" y="48951"/>
                  </a:lnTo>
                  <a:cubicBezTo>
                    <a:pt x="497533" y="21928"/>
                    <a:pt x="475633" y="28"/>
                    <a:pt x="448610" y="0"/>
                  </a:cubicBezTo>
                  <a:lnTo>
                    <a:pt x="367034" y="0"/>
                  </a:lnTo>
                  <a:cubicBezTo>
                    <a:pt x="340011" y="28"/>
                    <a:pt x="318111" y="21928"/>
                    <a:pt x="318083" y="48951"/>
                  </a:cubicBezTo>
                  <a:lnTo>
                    <a:pt x="318083" y="93984"/>
                  </a:lnTo>
                  <a:cubicBezTo>
                    <a:pt x="294165" y="100810"/>
                    <a:pt x="271112" y="110364"/>
                    <a:pt x="249378" y="122459"/>
                  </a:cubicBezTo>
                  <a:lnTo>
                    <a:pt x="217528" y="90608"/>
                  </a:lnTo>
                  <a:cubicBezTo>
                    <a:pt x="198396" y="71518"/>
                    <a:pt x="167422" y="71518"/>
                    <a:pt x="148291" y="90608"/>
                  </a:cubicBezTo>
                  <a:lnTo>
                    <a:pt x="90608" y="148291"/>
                  </a:lnTo>
                  <a:cubicBezTo>
                    <a:pt x="71492" y="167400"/>
                    <a:pt x="71485" y="198387"/>
                    <a:pt x="90594" y="217504"/>
                  </a:cubicBezTo>
                  <a:cubicBezTo>
                    <a:pt x="90599" y="217509"/>
                    <a:pt x="90604" y="217513"/>
                    <a:pt x="90608" y="217518"/>
                  </a:cubicBezTo>
                  <a:lnTo>
                    <a:pt x="122459" y="249388"/>
                  </a:lnTo>
                  <a:cubicBezTo>
                    <a:pt x="110361" y="271117"/>
                    <a:pt x="100807" y="294167"/>
                    <a:pt x="93984" y="318083"/>
                  </a:cubicBezTo>
                  <a:lnTo>
                    <a:pt x="48951" y="318083"/>
                  </a:lnTo>
                  <a:cubicBezTo>
                    <a:pt x="21920" y="318111"/>
                    <a:pt x="17" y="340023"/>
                    <a:pt x="0" y="367054"/>
                  </a:cubicBezTo>
                  <a:lnTo>
                    <a:pt x="0" y="448640"/>
                  </a:lnTo>
                  <a:cubicBezTo>
                    <a:pt x="28" y="475663"/>
                    <a:pt x="21928" y="497563"/>
                    <a:pt x="48951" y="497591"/>
                  </a:cubicBezTo>
                  <a:lnTo>
                    <a:pt x="93984" y="497591"/>
                  </a:lnTo>
                  <a:cubicBezTo>
                    <a:pt x="100811" y="521508"/>
                    <a:pt x="110366" y="544561"/>
                    <a:pt x="122459" y="566296"/>
                  </a:cubicBezTo>
                  <a:lnTo>
                    <a:pt x="90608" y="598146"/>
                  </a:lnTo>
                  <a:cubicBezTo>
                    <a:pt x="71521" y="617271"/>
                    <a:pt x="71521" y="648238"/>
                    <a:pt x="90608" y="667363"/>
                  </a:cubicBezTo>
                  <a:lnTo>
                    <a:pt x="148291" y="725076"/>
                  </a:lnTo>
                  <a:cubicBezTo>
                    <a:pt x="167436" y="744132"/>
                    <a:pt x="198383" y="744132"/>
                    <a:pt x="217528" y="725076"/>
                  </a:cubicBezTo>
                  <a:lnTo>
                    <a:pt x="249378" y="693205"/>
                  </a:lnTo>
                  <a:cubicBezTo>
                    <a:pt x="271113" y="705303"/>
                    <a:pt x="294166" y="714863"/>
                    <a:pt x="318083" y="721700"/>
                  </a:cubicBezTo>
                  <a:lnTo>
                    <a:pt x="318083" y="766733"/>
                  </a:lnTo>
                  <a:cubicBezTo>
                    <a:pt x="318111" y="793756"/>
                    <a:pt x="340011" y="815656"/>
                    <a:pt x="367034" y="815684"/>
                  </a:cubicBezTo>
                  <a:lnTo>
                    <a:pt x="448620" y="815684"/>
                  </a:lnTo>
                  <a:cubicBezTo>
                    <a:pt x="475643" y="815656"/>
                    <a:pt x="497543" y="793756"/>
                    <a:pt x="497571" y="766733"/>
                  </a:cubicBezTo>
                  <a:lnTo>
                    <a:pt x="497571" y="721650"/>
                  </a:lnTo>
                  <a:cubicBezTo>
                    <a:pt x="521484" y="714811"/>
                    <a:pt x="544533" y="705250"/>
                    <a:pt x="566265" y="693155"/>
                  </a:cubicBezTo>
                  <a:lnTo>
                    <a:pt x="598116" y="725036"/>
                  </a:lnTo>
                  <a:cubicBezTo>
                    <a:pt x="617261" y="744092"/>
                    <a:pt x="648208" y="744092"/>
                    <a:pt x="667353" y="725036"/>
                  </a:cubicBezTo>
                  <a:lnTo>
                    <a:pt x="725036" y="667333"/>
                  </a:lnTo>
                  <a:cubicBezTo>
                    <a:pt x="744123" y="648208"/>
                    <a:pt x="744123" y="617241"/>
                    <a:pt x="725036" y="598116"/>
                  </a:cubicBezTo>
                  <a:lnTo>
                    <a:pt x="693185" y="566265"/>
                  </a:lnTo>
                  <a:cubicBezTo>
                    <a:pt x="705282" y="544530"/>
                    <a:pt x="714843" y="521478"/>
                    <a:pt x="721680" y="497561"/>
                  </a:cubicBezTo>
                  <a:lnTo>
                    <a:pt x="766723" y="497561"/>
                  </a:lnTo>
                  <a:cubicBezTo>
                    <a:pt x="793746" y="497533"/>
                    <a:pt x="815646" y="475633"/>
                    <a:pt x="815674" y="448610"/>
                  </a:cubicBezTo>
                  <a:lnTo>
                    <a:pt x="815674" y="367054"/>
                  </a:lnTo>
                  <a:cubicBezTo>
                    <a:pt x="815663" y="340019"/>
                    <a:pt x="793758" y="318101"/>
                    <a:pt x="766723" y="318073"/>
                  </a:cubicBezTo>
                  <a:close/>
                  <a:moveTo>
                    <a:pt x="783040" y="448610"/>
                  </a:moveTo>
                  <a:cubicBezTo>
                    <a:pt x="783023" y="457613"/>
                    <a:pt x="775726" y="464906"/>
                    <a:pt x="766723" y="464917"/>
                  </a:cubicBezTo>
                  <a:lnTo>
                    <a:pt x="696290" y="464917"/>
                  </a:lnTo>
                  <a:lnTo>
                    <a:pt x="693276" y="477385"/>
                  </a:lnTo>
                  <a:cubicBezTo>
                    <a:pt x="686153" y="506670"/>
                    <a:pt x="674541" y="534675"/>
                    <a:pt x="658853" y="560408"/>
                  </a:cubicBezTo>
                  <a:lnTo>
                    <a:pt x="652161" y="571370"/>
                  </a:lnTo>
                  <a:lnTo>
                    <a:pt x="701987" y="621185"/>
                  </a:lnTo>
                  <a:cubicBezTo>
                    <a:pt x="708368" y="627564"/>
                    <a:pt x="708370" y="637908"/>
                    <a:pt x="701992" y="644289"/>
                  </a:cubicBezTo>
                  <a:cubicBezTo>
                    <a:pt x="701990" y="644291"/>
                    <a:pt x="701988" y="644292"/>
                    <a:pt x="701987" y="644294"/>
                  </a:cubicBezTo>
                  <a:lnTo>
                    <a:pt x="644304" y="701977"/>
                  </a:lnTo>
                  <a:cubicBezTo>
                    <a:pt x="637919" y="708349"/>
                    <a:pt x="627580" y="708349"/>
                    <a:pt x="621195" y="701977"/>
                  </a:cubicBezTo>
                  <a:lnTo>
                    <a:pt x="571400" y="652131"/>
                  </a:lnTo>
                  <a:lnTo>
                    <a:pt x="560438" y="658823"/>
                  </a:lnTo>
                  <a:cubicBezTo>
                    <a:pt x="534690" y="674518"/>
                    <a:pt x="506662" y="686124"/>
                    <a:pt x="477355" y="693225"/>
                  </a:cubicBezTo>
                  <a:lnTo>
                    <a:pt x="464896" y="696240"/>
                  </a:lnTo>
                  <a:lnTo>
                    <a:pt x="464896" y="766672"/>
                  </a:lnTo>
                  <a:cubicBezTo>
                    <a:pt x="464908" y="775678"/>
                    <a:pt x="457625" y="782992"/>
                    <a:pt x="448620" y="783020"/>
                  </a:cubicBezTo>
                  <a:lnTo>
                    <a:pt x="367034" y="783020"/>
                  </a:lnTo>
                  <a:cubicBezTo>
                    <a:pt x="358033" y="782992"/>
                    <a:pt x="350752" y="775684"/>
                    <a:pt x="350757" y="766682"/>
                  </a:cubicBezTo>
                  <a:lnTo>
                    <a:pt x="350757" y="696250"/>
                  </a:lnTo>
                  <a:lnTo>
                    <a:pt x="338298" y="693235"/>
                  </a:lnTo>
                  <a:cubicBezTo>
                    <a:pt x="309011" y="686114"/>
                    <a:pt x="281001" y="674503"/>
                    <a:pt x="255266" y="658813"/>
                  </a:cubicBezTo>
                  <a:lnTo>
                    <a:pt x="244254" y="652121"/>
                  </a:lnTo>
                  <a:lnTo>
                    <a:pt x="194439" y="701946"/>
                  </a:lnTo>
                  <a:cubicBezTo>
                    <a:pt x="188053" y="708319"/>
                    <a:pt x="177715" y="708319"/>
                    <a:pt x="171329" y="701946"/>
                  </a:cubicBezTo>
                  <a:lnTo>
                    <a:pt x="113637" y="644264"/>
                  </a:lnTo>
                  <a:cubicBezTo>
                    <a:pt x="107255" y="637885"/>
                    <a:pt x="107253" y="627541"/>
                    <a:pt x="113632" y="621160"/>
                  </a:cubicBezTo>
                  <a:cubicBezTo>
                    <a:pt x="113634" y="621158"/>
                    <a:pt x="113635" y="621156"/>
                    <a:pt x="113637" y="621155"/>
                  </a:cubicBezTo>
                  <a:lnTo>
                    <a:pt x="163452" y="571339"/>
                  </a:lnTo>
                  <a:lnTo>
                    <a:pt x="156841" y="560418"/>
                  </a:lnTo>
                  <a:cubicBezTo>
                    <a:pt x="141137" y="534693"/>
                    <a:pt x="129524" y="506685"/>
                    <a:pt x="122418" y="477396"/>
                  </a:cubicBezTo>
                  <a:lnTo>
                    <a:pt x="119404" y="464917"/>
                  </a:lnTo>
                  <a:lnTo>
                    <a:pt x="48971" y="464917"/>
                  </a:lnTo>
                  <a:cubicBezTo>
                    <a:pt x="39964" y="464906"/>
                    <a:pt x="32665" y="457607"/>
                    <a:pt x="32654" y="448600"/>
                  </a:cubicBezTo>
                  <a:lnTo>
                    <a:pt x="32654" y="367054"/>
                  </a:lnTo>
                  <a:cubicBezTo>
                    <a:pt x="32665" y="358047"/>
                    <a:pt x="39964" y="350748"/>
                    <a:pt x="48971" y="350737"/>
                  </a:cubicBezTo>
                  <a:lnTo>
                    <a:pt x="119404" y="350737"/>
                  </a:lnTo>
                  <a:lnTo>
                    <a:pt x="122418" y="338258"/>
                  </a:lnTo>
                  <a:cubicBezTo>
                    <a:pt x="129527" y="308963"/>
                    <a:pt x="141139" y="280949"/>
                    <a:pt x="156841" y="255216"/>
                  </a:cubicBezTo>
                  <a:lnTo>
                    <a:pt x="163503" y="244264"/>
                  </a:lnTo>
                  <a:lnTo>
                    <a:pt x="113637" y="194429"/>
                  </a:lnTo>
                  <a:cubicBezTo>
                    <a:pt x="107255" y="188081"/>
                    <a:pt x="107228" y="177763"/>
                    <a:pt x="113575" y="171381"/>
                  </a:cubicBezTo>
                  <a:cubicBezTo>
                    <a:pt x="113596" y="171361"/>
                    <a:pt x="113616" y="171340"/>
                    <a:pt x="113637" y="171319"/>
                  </a:cubicBezTo>
                  <a:lnTo>
                    <a:pt x="171319" y="113627"/>
                  </a:lnTo>
                  <a:cubicBezTo>
                    <a:pt x="177709" y="107266"/>
                    <a:pt x="188039" y="107266"/>
                    <a:pt x="194429" y="113627"/>
                  </a:cubicBezTo>
                  <a:lnTo>
                    <a:pt x="244254" y="163492"/>
                  </a:lnTo>
                  <a:lnTo>
                    <a:pt x="255216" y="156821"/>
                  </a:lnTo>
                  <a:cubicBezTo>
                    <a:pt x="280948" y="141124"/>
                    <a:pt x="308958" y="129512"/>
                    <a:pt x="338248" y="122398"/>
                  </a:cubicBezTo>
                  <a:lnTo>
                    <a:pt x="350707" y="119384"/>
                  </a:lnTo>
                  <a:lnTo>
                    <a:pt x="350707" y="48951"/>
                  </a:lnTo>
                  <a:cubicBezTo>
                    <a:pt x="350718" y="39944"/>
                    <a:pt x="358017" y="32645"/>
                    <a:pt x="367024" y="32634"/>
                  </a:cubicBezTo>
                  <a:lnTo>
                    <a:pt x="448610" y="32634"/>
                  </a:lnTo>
                  <a:cubicBezTo>
                    <a:pt x="457617" y="32645"/>
                    <a:pt x="464916" y="39944"/>
                    <a:pt x="464927" y="48951"/>
                  </a:cubicBezTo>
                  <a:lnTo>
                    <a:pt x="464927" y="119374"/>
                  </a:lnTo>
                  <a:lnTo>
                    <a:pt x="477386" y="122388"/>
                  </a:lnTo>
                  <a:cubicBezTo>
                    <a:pt x="506674" y="129507"/>
                    <a:pt x="534684" y="141119"/>
                    <a:pt x="560418" y="156811"/>
                  </a:cubicBezTo>
                  <a:lnTo>
                    <a:pt x="571380" y="163482"/>
                  </a:lnTo>
                  <a:lnTo>
                    <a:pt x="621175" y="113667"/>
                  </a:lnTo>
                  <a:cubicBezTo>
                    <a:pt x="627560" y="107295"/>
                    <a:pt x="637899" y="107295"/>
                    <a:pt x="644284" y="113667"/>
                  </a:cubicBezTo>
                  <a:lnTo>
                    <a:pt x="701967" y="171370"/>
                  </a:lnTo>
                  <a:cubicBezTo>
                    <a:pt x="708348" y="177717"/>
                    <a:pt x="708376" y="188036"/>
                    <a:pt x="702028" y="194417"/>
                  </a:cubicBezTo>
                  <a:cubicBezTo>
                    <a:pt x="702008" y="194438"/>
                    <a:pt x="701987" y="194458"/>
                    <a:pt x="701967" y="194479"/>
                  </a:cubicBezTo>
                  <a:lnTo>
                    <a:pt x="652141" y="244304"/>
                  </a:lnTo>
                  <a:lnTo>
                    <a:pt x="658833" y="255256"/>
                  </a:lnTo>
                  <a:cubicBezTo>
                    <a:pt x="674526" y="280986"/>
                    <a:pt x="686138" y="308992"/>
                    <a:pt x="693255" y="338278"/>
                  </a:cubicBezTo>
                  <a:lnTo>
                    <a:pt x="696270" y="350747"/>
                  </a:lnTo>
                  <a:lnTo>
                    <a:pt x="766723" y="350747"/>
                  </a:lnTo>
                  <a:cubicBezTo>
                    <a:pt x="775718" y="350769"/>
                    <a:pt x="783003" y="358059"/>
                    <a:pt x="783019" y="367054"/>
                  </a:cubicBezTo>
                  <a:close/>
                </a:path>
              </a:pathLst>
            </a:custGeom>
            <a:grpFill/>
            <a:ln w="100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1" name="图形 20">
            <a:extLst>
              <a:ext uri="{FF2B5EF4-FFF2-40B4-BE49-F238E27FC236}">
                <a16:creationId xmlns:a16="http://schemas.microsoft.com/office/drawing/2014/main" id="{BD38F9C8-6272-4467-9FE1-23F3F6C668EC}"/>
              </a:ext>
            </a:extLst>
          </p:cNvPr>
          <p:cNvGrpSpPr/>
          <p:nvPr/>
        </p:nvGrpSpPr>
        <p:grpSpPr>
          <a:xfrm>
            <a:off x="4351011" y="2101080"/>
            <a:ext cx="300895" cy="300894"/>
            <a:chOff x="5180052" y="1994000"/>
            <a:chExt cx="804421" cy="804420"/>
          </a:xfrm>
          <a:solidFill>
            <a:schemeClr val="accent3"/>
          </a:solidFill>
          <a:effectLst>
            <a:outerShdw blurRad="241300" sx="102000" sy="102000" algn="ctr" rotWithShape="0">
              <a:schemeClr val="accent3">
                <a:lumMod val="75000"/>
                <a:alpha val="52000"/>
              </a:schemeClr>
            </a:outerShdw>
          </a:effectLst>
        </p:grpSpPr>
        <p:sp>
          <p:nvSpPr>
            <p:cNvPr id="24" name="任意多边形: 形状 23">
              <a:extLst>
                <a:ext uri="{FF2B5EF4-FFF2-40B4-BE49-F238E27FC236}">
                  <a16:creationId xmlns:a16="http://schemas.microsoft.com/office/drawing/2014/main" id="{47DF0BAE-2D77-4A4A-BB59-6A2C5479E265}"/>
                </a:ext>
              </a:extLst>
            </p:cNvPr>
            <p:cNvSpPr/>
            <p:nvPr/>
          </p:nvSpPr>
          <p:spPr>
            <a:xfrm>
              <a:off x="5323610" y="2137558"/>
              <a:ext cx="517304" cy="517314"/>
            </a:xfrm>
            <a:custGeom>
              <a:avLst/>
              <a:gdLst>
                <a:gd name="connsiteX0" fmla="*/ 517304 w 517304"/>
                <a:gd name="connsiteY0" fmla="*/ 258652 h 517314"/>
                <a:gd name="connsiteX1" fmla="*/ 258652 w 517304"/>
                <a:gd name="connsiteY1" fmla="*/ 0 h 517314"/>
                <a:gd name="connsiteX2" fmla="*/ 0 w 517304"/>
                <a:gd name="connsiteY2" fmla="*/ 258652 h 517314"/>
                <a:gd name="connsiteX3" fmla="*/ 258652 w 517304"/>
                <a:gd name="connsiteY3" fmla="*/ 517314 h 517314"/>
                <a:gd name="connsiteX4" fmla="*/ 517304 w 517304"/>
                <a:gd name="connsiteY4" fmla="*/ 258652 h 517314"/>
                <a:gd name="connsiteX5" fmla="*/ 29238 w 517304"/>
                <a:gd name="connsiteY5" fmla="*/ 258652 h 517314"/>
                <a:gd name="connsiteX6" fmla="*/ 258652 w 517304"/>
                <a:gd name="connsiteY6" fmla="*/ 29238 h 517314"/>
                <a:gd name="connsiteX7" fmla="*/ 488046 w 517304"/>
                <a:gd name="connsiteY7" fmla="*/ 258652 h 517314"/>
                <a:gd name="connsiteX8" fmla="*/ 258652 w 517304"/>
                <a:gd name="connsiteY8" fmla="*/ 488076 h 517314"/>
                <a:gd name="connsiteX9" fmla="*/ 29238 w 517304"/>
                <a:gd name="connsiteY9" fmla="*/ 258652 h 517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7304" h="517314">
                  <a:moveTo>
                    <a:pt x="517304" y="258652"/>
                  </a:moveTo>
                  <a:cubicBezTo>
                    <a:pt x="517304" y="115978"/>
                    <a:pt x="401276" y="0"/>
                    <a:pt x="258652" y="0"/>
                  </a:cubicBezTo>
                  <a:cubicBezTo>
                    <a:pt x="116028" y="0"/>
                    <a:pt x="0" y="116028"/>
                    <a:pt x="0" y="258652"/>
                  </a:cubicBezTo>
                  <a:cubicBezTo>
                    <a:pt x="0" y="401276"/>
                    <a:pt x="116028" y="517314"/>
                    <a:pt x="258652" y="517314"/>
                  </a:cubicBezTo>
                  <a:cubicBezTo>
                    <a:pt x="401276" y="517314"/>
                    <a:pt x="517304" y="401286"/>
                    <a:pt x="517304" y="258652"/>
                  </a:cubicBezTo>
                  <a:close/>
                  <a:moveTo>
                    <a:pt x="29238" y="258652"/>
                  </a:moveTo>
                  <a:cubicBezTo>
                    <a:pt x="29238" y="132154"/>
                    <a:pt x="132154" y="29238"/>
                    <a:pt x="258652" y="29238"/>
                  </a:cubicBezTo>
                  <a:cubicBezTo>
                    <a:pt x="385150" y="29238"/>
                    <a:pt x="488046" y="132154"/>
                    <a:pt x="488046" y="258652"/>
                  </a:cubicBezTo>
                  <a:cubicBezTo>
                    <a:pt x="488046" y="385150"/>
                    <a:pt x="385150" y="488076"/>
                    <a:pt x="258652" y="488076"/>
                  </a:cubicBezTo>
                  <a:cubicBezTo>
                    <a:pt x="132154" y="488076"/>
                    <a:pt x="29238" y="385160"/>
                    <a:pt x="29238" y="258652"/>
                  </a:cubicBezTo>
                  <a:close/>
                </a:path>
              </a:pathLst>
            </a:custGeom>
            <a:grpFill/>
            <a:ln w="100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 name="任意多边形: 形状 25">
              <a:extLst>
                <a:ext uri="{FF2B5EF4-FFF2-40B4-BE49-F238E27FC236}">
                  <a16:creationId xmlns:a16="http://schemas.microsoft.com/office/drawing/2014/main" id="{856FF43A-DD1C-4D36-A581-2916ABC9B0CC}"/>
                </a:ext>
              </a:extLst>
            </p:cNvPr>
            <p:cNvSpPr/>
            <p:nvPr/>
          </p:nvSpPr>
          <p:spPr>
            <a:xfrm>
              <a:off x="5510133" y="2246347"/>
              <a:ext cx="144192" cy="300871"/>
            </a:xfrm>
            <a:custGeom>
              <a:avLst/>
              <a:gdLst>
                <a:gd name="connsiteX0" fmla="*/ 86748 w 144192"/>
                <a:gd name="connsiteY0" fmla="*/ 286247 h 300871"/>
                <a:gd name="connsiteX1" fmla="*/ 86748 w 144192"/>
                <a:gd name="connsiteY1" fmla="*/ 277828 h 300871"/>
                <a:gd name="connsiteX2" fmla="*/ 142681 w 144192"/>
                <a:gd name="connsiteY2" fmla="*/ 192674 h 300871"/>
                <a:gd name="connsiteX3" fmla="*/ 86748 w 144192"/>
                <a:gd name="connsiteY3" fmla="*/ 136741 h 300871"/>
                <a:gd name="connsiteX4" fmla="*/ 86748 w 144192"/>
                <a:gd name="connsiteY4" fmla="*/ 52342 h 300871"/>
                <a:gd name="connsiteX5" fmla="*/ 114881 w 144192"/>
                <a:gd name="connsiteY5" fmla="*/ 92402 h 300871"/>
                <a:gd name="connsiteX6" fmla="*/ 129505 w 144192"/>
                <a:gd name="connsiteY6" fmla="*/ 107026 h 300871"/>
                <a:gd name="connsiteX7" fmla="*/ 144129 w 144192"/>
                <a:gd name="connsiteY7" fmla="*/ 92402 h 300871"/>
                <a:gd name="connsiteX8" fmla="*/ 86708 w 144192"/>
                <a:gd name="connsiteY8" fmla="*/ 21868 h 300871"/>
                <a:gd name="connsiteX9" fmla="*/ 86708 w 144192"/>
                <a:gd name="connsiteY9" fmla="*/ 14624 h 300871"/>
                <a:gd name="connsiteX10" fmla="*/ 72084 w 144192"/>
                <a:gd name="connsiteY10" fmla="*/ 0 h 300871"/>
                <a:gd name="connsiteX11" fmla="*/ 57460 w 144192"/>
                <a:gd name="connsiteY11" fmla="*/ 14624 h 300871"/>
                <a:gd name="connsiteX12" fmla="*/ 57460 w 144192"/>
                <a:gd name="connsiteY12" fmla="*/ 21868 h 300871"/>
                <a:gd name="connsiteX13" fmla="*/ 1506 w 144192"/>
                <a:gd name="connsiteY13" fmla="*/ 106992 h 300871"/>
                <a:gd name="connsiteX14" fmla="*/ 57460 w 144192"/>
                <a:gd name="connsiteY14" fmla="*/ 162945 h 300871"/>
                <a:gd name="connsiteX15" fmla="*/ 57460 w 144192"/>
                <a:gd name="connsiteY15" fmla="*/ 247344 h 300871"/>
                <a:gd name="connsiteX16" fmla="*/ 29327 w 144192"/>
                <a:gd name="connsiteY16" fmla="*/ 207284 h 300871"/>
                <a:gd name="connsiteX17" fmla="*/ 14703 w 144192"/>
                <a:gd name="connsiteY17" fmla="*/ 192660 h 300871"/>
                <a:gd name="connsiteX18" fmla="*/ 79 w 144192"/>
                <a:gd name="connsiteY18" fmla="*/ 207284 h 300871"/>
                <a:gd name="connsiteX19" fmla="*/ 57500 w 144192"/>
                <a:gd name="connsiteY19" fmla="*/ 277828 h 300871"/>
                <a:gd name="connsiteX20" fmla="*/ 57500 w 144192"/>
                <a:gd name="connsiteY20" fmla="*/ 286247 h 300871"/>
                <a:gd name="connsiteX21" fmla="*/ 72124 w 144192"/>
                <a:gd name="connsiteY21" fmla="*/ 300872 h 300871"/>
                <a:gd name="connsiteX22" fmla="*/ 86748 w 144192"/>
                <a:gd name="connsiteY22" fmla="*/ 286247 h 300871"/>
                <a:gd name="connsiteX23" fmla="*/ 114881 w 144192"/>
                <a:gd name="connsiteY23" fmla="*/ 207294 h 300871"/>
                <a:gd name="connsiteX24" fmla="*/ 86748 w 144192"/>
                <a:gd name="connsiteY24" fmla="*/ 247354 h 300871"/>
                <a:gd name="connsiteX25" fmla="*/ 86748 w 144192"/>
                <a:gd name="connsiteY25" fmla="*/ 167225 h 300871"/>
                <a:gd name="connsiteX26" fmla="*/ 114931 w 144192"/>
                <a:gd name="connsiteY26" fmla="*/ 207284 h 300871"/>
                <a:gd name="connsiteX27" fmla="*/ 29277 w 144192"/>
                <a:gd name="connsiteY27" fmla="*/ 92452 h 300871"/>
                <a:gd name="connsiteX28" fmla="*/ 57410 w 144192"/>
                <a:gd name="connsiteY28" fmla="*/ 52393 h 300871"/>
                <a:gd name="connsiteX29" fmla="*/ 57410 w 144192"/>
                <a:gd name="connsiteY29" fmla="*/ 132511 h 300871"/>
                <a:gd name="connsiteX30" fmla="*/ 29327 w 144192"/>
                <a:gd name="connsiteY30" fmla="*/ 92442 h 300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44192" h="300871">
                  <a:moveTo>
                    <a:pt x="86748" y="286247"/>
                  </a:moveTo>
                  <a:lnTo>
                    <a:pt x="86748" y="277828"/>
                  </a:lnTo>
                  <a:cubicBezTo>
                    <a:pt x="125708" y="269759"/>
                    <a:pt x="150750" y="231634"/>
                    <a:pt x="142681" y="192674"/>
                  </a:cubicBezTo>
                  <a:cubicBezTo>
                    <a:pt x="136856" y="164546"/>
                    <a:pt x="114876" y="142567"/>
                    <a:pt x="86748" y="136741"/>
                  </a:cubicBezTo>
                  <a:lnTo>
                    <a:pt x="86748" y="52342"/>
                  </a:lnTo>
                  <a:cubicBezTo>
                    <a:pt x="103601" y="58472"/>
                    <a:pt x="114836" y="74469"/>
                    <a:pt x="114881" y="92402"/>
                  </a:cubicBezTo>
                  <a:cubicBezTo>
                    <a:pt x="114881" y="100478"/>
                    <a:pt x="121428" y="107026"/>
                    <a:pt x="129505" y="107026"/>
                  </a:cubicBezTo>
                  <a:cubicBezTo>
                    <a:pt x="137582" y="107026"/>
                    <a:pt x="144129" y="100478"/>
                    <a:pt x="144129" y="92402"/>
                  </a:cubicBezTo>
                  <a:cubicBezTo>
                    <a:pt x="144083" y="58268"/>
                    <a:pt x="120123" y="28837"/>
                    <a:pt x="86708" y="21868"/>
                  </a:cubicBezTo>
                  <a:lnTo>
                    <a:pt x="86708" y="14624"/>
                  </a:lnTo>
                  <a:cubicBezTo>
                    <a:pt x="86708" y="6547"/>
                    <a:pt x="80161" y="0"/>
                    <a:pt x="72084" y="0"/>
                  </a:cubicBezTo>
                  <a:cubicBezTo>
                    <a:pt x="64007" y="0"/>
                    <a:pt x="57460" y="6547"/>
                    <a:pt x="57460" y="14624"/>
                  </a:cubicBezTo>
                  <a:lnTo>
                    <a:pt x="57460" y="21868"/>
                  </a:lnTo>
                  <a:cubicBezTo>
                    <a:pt x="18503" y="29923"/>
                    <a:pt x="-6549" y="68034"/>
                    <a:pt x="1506" y="106992"/>
                  </a:cubicBezTo>
                  <a:cubicBezTo>
                    <a:pt x="7325" y="135135"/>
                    <a:pt x="29317" y="157126"/>
                    <a:pt x="57460" y="162945"/>
                  </a:cubicBezTo>
                  <a:lnTo>
                    <a:pt x="57460" y="247344"/>
                  </a:lnTo>
                  <a:cubicBezTo>
                    <a:pt x="40609" y="241212"/>
                    <a:pt x="29375" y="225216"/>
                    <a:pt x="29327" y="207284"/>
                  </a:cubicBezTo>
                  <a:cubicBezTo>
                    <a:pt x="29327" y="199208"/>
                    <a:pt x="22779" y="192660"/>
                    <a:pt x="14703" y="192660"/>
                  </a:cubicBezTo>
                  <a:cubicBezTo>
                    <a:pt x="6626" y="192660"/>
                    <a:pt x="79" y="199208"/>
                    <a:pt x="79" y="207284"/>
                  </a:cubicBezTo>
                  <a:cubicBezTo>
                    <a:pt x="124" y="241421"/>
                    <a:pt x="24083" y="270855"/>
                    <a:pt x="57500" y="277828"/>
                  </a:cubicBezTo>
                  <a:lnTo>
                    <a:pt x="57500" y="286247"/>
                  </a:lnTo>
                  <a:cubicBezTo>
                    <a:pt x="57500" y="294324"/>
                    <a:pt x="64047" y="300872"/>
                    <a:pt x="72124" y="300872"/>
                  </a:cubicBezTo>
                  <a:cubicBezTo>
                    <a:pt x="80201" y="300872"/>
                    <a:pt x="86748" y="294324"/>
                    <a:pt x="86748" y="286247"/>
                  </a:cubicBezTo>
                  <a:close/>
                  <a:moveTo>
                    <a:pt x="114881" y="207294"/>
                  </a:moveTo>
                  <a:cubicBezTo>
                    <a:pt x="114833" y="225226"/>
                    <a:pt x="103599" y="241222"/>
                    <a:pt x="86748" y="247354"/>
                  </a:cubicBezTo>
                  <a:lnTo>
                    <a:pt x="86748" y="167225"/>
                  </a:lnTo>
                  <a:cubicBezTo>
                    <a:pt x="103621" y="173338"/>
                    <a:pt x="114878" y="189339"/>
                    <a:pt x="114931" y="207284"/>
                  </a:cubicBezTo>
                  <a:close/>
                  <a:moveTo>
                    <a:pt x="29277" y="92452"/>
                  </a:moveTo>
                  <a:cubicBezTo>
                    <a:pt x="29322" y="74519"/>
                    <a:pt x="40557" y="58522"/>
                    <a:pt x="57410" y="52393"/>
                  </a:cubicBezTo>
                  <a:lnTo>
                    <a:pt x="57410" y="132511"/>
                  </a:lnTo>
                  <a:cubicBezTo>
                    <a:pt x="40573" y="126364"/>
                    <a:pt x="29361" y="110365"/>
                    <a:pt x="29327" y="92442"/>
                  </a:cubicBezTo>
                  <a:close/>
                </a:path>
              </a:pathLst>
            </a:custGeom>
            <a:grpFill/>
            <a:ln w="100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 name="任意多边形: 形状 26">
              <a:extLst>
                <a:ext uri="{FF2B5EF4-FFF2-40B4-BE49-F238E27FC236}">
                  <a16:creationId xmlns:a16="http://schemas.microsoft.com/office/drawing/2014/main" id="{25A25979-8DFC-4F22-B51A-C3D45B5664F5}"/>
                </a:ext>
              </a:extLst>
            </p:cNvPr>
            <p:cNvSpPr/>
            <p:nvPr/>
          </p:nvSpPr>
          <p:spPr>
            <a:xfrm>
              <a:off x="5180052" y="1994000"/>
              <a:ext cx="804421" cy="804420"/>
            </a:xfrm>
            <a:custGeom>
              <a:avLst/>
              <a:gdLst>
                <a:gd name="connsiteX0" fmla="*/ 605089 w 804421"/>
                <a:gd name="connsiteY0" fmla="*/ 659546 h 804420"/>
                <a:gd name="connsiteX1" fmla="*/ 619708 w 804421"/>
                <a:gd name="connsiteY1" fmla="*/ 674165 h 804420"/>
                <a:gd name="connsiteX2" fmla="*/ 657236 w 804421"/>
                <a:gd name="connsiteY2" fmla="*/ 674165 h 804420"/>
                <a:gd name="connsiteX3" fmla="*/ 402211 w 804421"/>
                <a:gd name="connsiteY3" fmla="*/ 775182 h 804420"/>
                <a:gd name="connsiteX4" fmla="*/ 29249 w 804421"/>
                <a:gd name="connsiteY4" fmla="*/ 402220 h 804420"/>
                <a:gd name="connsiteX5" fmla="*/ 89895 w 804421"/>
                <a:gd name="connsiteY5" fmla="*/ 198257 h 804420"/>
                <a:gd name="connsiteX6" fmla="*/ 85660 w 804421"/>
                <a:gd name="connsiteY6" fmla="*/ 178016 h 804420"/>
                <a:gd name="connsiteX7" fmla="*/ 65419 w 804421"/>
                <a:gd name="connsiteY7" fmla="*/ 182251 h 804420"/>
                <a:gd name="connsiteX8" fmla="*/ 0 w 804421"/>
                <a:gd name="connsiteY8" fmla="*/ 402210 h 804420"/>
                <a:gd name="connsiteX9" fmla="*/ 402211 w 804421"/>
                <a:gd name="connsiteY9" fmla="*/ 804421 h 804420"/>
                <a:gd name="connsiteX10" fmla="*/ 676818 w 804421"/>
                <a:gd name="connsiteY10" fmla="*/ 695858 h 804420"/>
                <a:gd name="connsiteX11" fmla="*/ 676818 w 804421"/>
                <a:gd name="connsiteY11" fmla="*/ 731325 h 804420"/>
                <a:gd name="connsiteX12" fmla="*/ 691442 w 804421"/>
                <a:gd name="connsiteY12" fmla="*/ 745949 h 804420"/>
                <a:gd name="connsiteX13" fmla="*/ 706066 w 804421"/>
                <a:gd name="connsiteY13" fmla="*/ 731325 h 804420"/>
                <a:gd name="connsiteX14" fmla="*/ 706066 w 804421"/>
                <a:gd name="connsiteY14" fmla="*/ 644917 h 804420"/>
                <a:gd name="connsiteX15" fmla="*/ 619658 w 804421"/>
                <a:gd name="connsiteY15" fmla="*/ 644917 h 804420"/>
                <a:gd name="connsiteX16" fmla="*/ 605089 w 804421"/>
                <a:gd name="connsiteY16" fmla="*/ 659546 h 804420"/>
                <a:gd name="connsiteX17" fmla="*/ 402211 w 804421"/>
                <a:gd name="connsiteY17" fmla="*/ 0 h 804420"/>
                <a:gd name="connsiteX18" fmla="*/ 131039 w 804421"/>
                <a:gd name="connsiteY18" fmla="*/ 105358 h 804420"/>
                <a:gd name="connsiteX19" fmla="*/ 131039 w 804421"/>
                <a:gd name="connsiteY19" fmla="*/ 71196 h 804420"/>
                <a:gd name="connsiteX20" fmla="*/ 116415 w 804421"/>
                <a:gd name="connsiteY20" fmla="*/ 56572 h 804420"/>
                <a:gd name="connsiteX21" fmla="*/ 101791 w 804421"/>
                <a:gd name="connsiteY21" fmla="*/ 71196 h 804420"/>
                <a:gd name="connsiteX22" fmla="*/ 101791 w 804421"/>
                <a:gd name="connsiteY22" fmla="*/ 157605 h 804420"/>
                <a:gd name="connsiteX23" fmla="*/ 188200 w 804421"/>
                <a:gd name="connsiteY23" fmla="*/ 157605 h 804420"/>
                <a:gd name="connsiteX24" fmla="*/ 202824 w 804421"/>
                <a:gd name="connsiteY24" fmla="*/ 142981 h 804420"/>
                <a:gd name="connsiteX25" fmla="*/ 188200 w 804421"/>
                <a:gd name="connsiteY25" fmla="*/ 128356 h 804420"/>
                <a:gd name="connsiteX26" fmla="*/ 149246 w 804421"/>
                <a:gd name="connsiteY26" fmla="*/ 128356 h 804420"/>
                <a:gd name="connsiteX27" fmla="*/ 402211 w 804421"/>
                <a:gd name="connsiteY27" fmla="*/ 29258 h 804420"/>
                <a:gd name="connsiteX28" fmla="*/ 775173 w 804421"/>
                <a:gd name="connsiteY28" fmla="*/ 402220 h 804420"/>
                <a:gd name="connsiteX29" fmla="*/ 713190 w 804421"/>
                <a:gd name="connsiteY29" fmla="*/ 608194 h 804420"/>
                <a:gd name="connsiteX30" fmla="*/ 716876 w 804421"/>
                <a:gd name="connsiteY30" fmla="*/ 628537 h 804420"/>
                <a:gd name="connsiteX31" fmla="*/ 737219 w 804421"/>
                <a:gd name="connsiteY31" fmla="*/ 624851 h 804420"/>
                <a:gd name="connsiteX32" fmla="*/ 737545 w 804421"/>
                <a:gd name="connsiteY32" fmla="*/ 624360 h 804420"/>
                <a:gd name="connsiteX33" fmla="*/ 804421 w 804421"/>
                <a:gd name="connsiteY33" fmla="*/ 402210 h 804420"/>
                <a:gd name="connsiteX34" fmla="*/ 402211 w 804421"/>
                <a:gd name="connsiteY34" fmla="*/ 0 h 80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804421" h="804420">
                  <a:moveTo>
                    <a:pt x="605089" y="659546"/>
                  </a:moveTo>
                  <a:cubicBezTo>
                    <a:pt x="605089" y="667620"/>
                    <a:pt x="611634" y="674165"/>
                    <a:pt x="619708" y="674165"/>
                  </a:cubicBezTo>
                  <a:lnTo>
                    <a:pt x="657236" y="674165"/>
                  </a:lnTo>
                  <a:cubicBezTo>
                    <a:pt x="588112" y="738958"/>
                    <a:pt x="496953" y="775067"/>
                    <a:pt x="402211" y="775182"/>
                  </a:cubicBezTo>
                  <a:cubicBezTo>
                    <a:pt x="196559" y="775182"/>
                    <a:pt x="29249" y="607872"/>
                    <a:pt x="29249" y="402220"/>
                  </a:cubicBezTo>
                  <a:cubicBezTo>
                    <a:pt x="29140" y="329773"/>
                    <a:pt x="50221" y="258875"/>
                    <a:pt x="89895" y="198257"/>
                  </a:cubicBezTo>
                  <a:cubicBezTo>
                    <a:pt x="94315" y="191498"/>
                    <a:pt x="92419" y="182436"/>
                    <a:pt x="85660" y="178016"/>
                  </a:cubicBezTo>
                  <a:cubicBezTo>
                    <a:pt x="78901" y="173596"/>
                    <a:pt x="69839" y="175492"/>
                    <a:pt x="65419" y="182251"/>
                  </a:cubicBezTo>
                  <a:cubicBezTo>
                    <a:pt x="22633" y="247624"/>
                    <a:pt x="-106" y="324080"/>
                    <a:pt x="0" y="402210"/>
                  </a:cubicBezTo>
                  <a:cubicBezTo>
                    <a:pt x="0" y="623988"/>
                    <a:pt x="180473" y="804421"/>
                    <a:pt x="402211" y="804421"/>
                  </a:cubicBezTo>
                  <a:cubicBezTo>
                    <a:pt x="504187" y="804289"/>
                    <a:pt x="602320" y="765493"/>
                    <a:pt x="676818" y="695858"/>
                  </a:cubicBezTo>
                  <a:lnTo>
                    <a:pt x="676818" y="731325"/>
                  </a:lnTo>
                  <a:cubicBezTo>
                    <a:pt x="676818" y="739402"/>
                    <a:pt x="683366" y="745949"/>
                    <a:pt x="691442" y="745949"/>
                  </a:cubicBezTo>
                  <a:cubicBezTo>
                    <a:pt x="699519" y="745949"/>
                    <a:pt x="706066" y="739402"/>
                    <a:pt x="706066" y="731325"/>
                  </a:cubicBezTo>
                  <a:lnTo>
                    <a:pt x="706066" y="644917"/>
                  </a:lnTo>
                  <a:lnTo>
                    <a:pt x="619658" y="644917"/>
                  </a:lnTo>
                  <a:cubicBezTo>
                    <a:pt x="611600" y="644945"/>
                    <a:pt x="605084" y="651488"/>
                    <a:pt x="605089" y="659546"/>
                  </a:cubicBezTo>
                  <a:close/>
                  <a:moveTo>
                    <a:pt x="402211" y="0"/>
                  </a:moveTo>
                  <a:cubicBezTo>
                    <a:pt x="301864" y="177"/>
                    <a:pt x="205184" y="37740"/>
                    <a:pt x="131039" y="105358"/>
                  </a:cubicBezTo>
                  <a:lnTo>
                    <a:pt x="131039" y="71196"/>
                  </a:lnTo>
                  <a:cubicBezTo>
                    <a:pt x="131039" y="63120"/>
                    <a:pt x="124492" y="56572"/>
                    <a:pt x="116415" y="56572"/>
                  </a:cubicBezTo>
                  <a:cubicBezTo>
                    <a:pt x="108339" y="56572"/>
                    <a:pt x="101791" y="63120"/>
                    <a:pt x="101791" y="71196"/>
                  </a:cubicBezTo>
                  <a:lnTo>
                    <a:pt x="101791" y="157605"/>
                  </a:lnTo>
                  <a:lnTo>
                    <a:pt x="188200" y="157605"/>
                  </a:lnTo>
                  <a:cubicBezTo>
                    <a:pt x="196276" y="157605"/>
                    <a:pt x="202824" y="151057"/>
                    <a:pt x="202824" y="142981"/>
                  </a:cubicBezTo>
                  <a:cubicBezTo>
                    <a:pt x="202824" y="134904"/>
                    <a:pt x="196276" y="128356"/>
                    <a:pt x="188200" y="128356"/>
                  </a:cubicBezTo>
                  <a:lnTo>
                    <a:pt x="149246" y="128356"/>
                  </a:lnTo>
                  <a:cubicBezTo>
                    <a:pt x="218172" y="64795"/>
                    <a:pt x="308451" y="29429"/>
                    <a:pt x="402211" y="29258"/>
                  </a:cubicBezTo>
                  <a:cubicBezTo>
                    <a:pt x="607862" y="29258"/>
                    <a:pt x="775173" y="196569"/>
                    <a:pt x="775173" y="402220"/>
                  </a:cubicBezTo>
                  <a:cubicBezTo>
                    <a:pt x="775284" y="475489"/>
                    <a:pt x="753718" y="547154"/>
                    <a:pt x="713190" y="608194"/>
                  </a:cubicBezTo>
                  <a:cubicBezTo>
                    <a:pt x="708590" y="614829"/>
                    <a:pt x="710240" y="623937"/>
                    <a:pt x="716876" y="628537"/>
                  </a:cubicBezTo>
                  <a:cubicBezTo>
                    <a:pt x="723511" y="633137"/>
                    <a:pt x="732619" y="631487"/>
                    <a:pt x="737219" y="624851"/>
                  </a:cubicBezTo>
                  <a:cubicBezTo>
                    <a:pt x="737331" y="624690"/>
                    <a:pt x="737440" y="624526"/>
                    <a:pt x="737545" y="624360"/>
                  </a:cubicBezTo>
                  <a:cubicBezTo>
                    <a:pt x="781268" y="558530"/>
                    <a:pt x="804536" y="481237"/>
                    <a:pt x="804421" y="402210"/>
                  </a:cubicBezTo>
                  <a:cubicBezTo>
                    <a:pt x="804421" y="180432"/>
                    <a:pt x="623989" y="0"/>
                    <a:pt x="402211" y="0"/>
                  </a:cubicBezTo>
                  <a:close/>
                </a:path>
              </a:pathLst>
            </a:custGeom>
            <a:grpFill/>
            <a:ln w="100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12" name="图形 26">
            <a:extLst>
              <a:ext uri="{FF2B5EF4-FFF2-40B4-BE49-F238E27FC236}">
                <a16:creationId xmlns:a16="http://schemas.microsoft.com/office/drawing/2014/main" id="{C8D44025-E90F-435B-A61E-168E2DE2509A}"/>
              </a:ext>
            </a:extLst>
          </p:cNvPr>
          <p:cNvSpPr/>
          <p:nvPr/>
        </p:nvSpPr>
        <p:spPr>
          <a:xfrm>
            <a:off x="6955358" y="2154695"/>
            <a:ext cx="253481" cy="227861"/>
          </a:xfrm>
          <a:custGeom>
            <a:avLst/>
            <a:gdLst>
              <a:gd name="connsiteX0" fmla="*/ 636728 w 649337"/>
              <a:gd name="connsiteY0" fmla="*/ 556871 h 583707"/>
              <a:gd name="connsiteX1" fmla="*/ 550059 w 649337"/>
              <a:gd name="connsiteY1" fmla="*/ 556871 h 583707"/>
              <a:gd name="connsiteX2" fmla="*/ 550059 w 649337"/>
              <a:gd name="connsiteY2" fmla="*/ 83404 h 583707"/>
              <a:gd name="connsiteX3" fmla="*/ 507458 w 649337"/>
              <a:gd name="connsiteY3" fmla="*/ 40793 h 583707"/>
              <a:gd name="connsiteX4" fmla="*/ 468132 w 649337"/>
              <a:gd name="connsiteY4" fmla="*/ 40793 h 583707"/>
              <a:gd name="connsiteX5" fmla="*/ 425541 w 649337"/>
              <a:gd name="connsiteY5" fmla="*/ 83404 h 583707"/>
              <a:gd name="connsiteX6" fmla="*/ 425541 w 649337"/>
              <a:gd name="connsiteY6" fmla="*/ 556871 h 583707"/>
              <a:gd name="connsiteX7" fmla="*/ 385009 w 649337"/>
              <a:gd name="connsiteY7" fmla="*/ 556871 h 583707"/>
              <a:gd name="connsiteX8" fmla="*/ 385009 w 649337"/>
              <a:gd name="connsiteY8" fmla="*/ 210495 h 583707"/>
              <a:gd name="connsiteX9" fmla="*/ 348175 w 649337"/>
              <a:gd name="connsiteY9" fmla="*/ 173751 h 583707"/>
              <a:gd name="connsiteX10" fmla="*/ 301133 w 649337"/>
              <a:gd name="connsiteY10" fmla="*/ 173751 h 583707"/>
              <a:gd name="connsiteX11" fmla="*/ 264339 w 649337"/>
              <a:gd name="connsiteY11" fmla="*/ 210495 h 583707"/>
              <a:gd name="connsiteX12" fmla="*/ 264339 w 649337"/>
              <a:gd name="connsiteY12" fmla="*/ 556871 h 583707"/>
              <a:gd name="connsiteX13" fmla="*/ 214102 w 649337"/>
              <a:gd name="connsiteY13" fmla="*/ 556871 h 583707"/>
              <a:gd name="connsiteX14" fmla="*/ 214102 w 649337"/>
              <a:gd name="connsiteY14" fmla="*/ 291547 h 583707"/>
              <a:gd name="connsiteX15" fmla="*/ 181598 w 649337"/>
              <a:gd name="connsiteY15" fmla="*/ 259034 h 583707"/>
              <a:gd name="connsiteX16" fmla="*/ 128849 w 649337"/>
              <a:gd name="connsiteY16" fmla="*/ 259034 h 583707"/>
              <a:gd name="connsiteX17" fmla="*/ 96345 w 649337"/>
              <a:gd name="connsiteY17" fmla="*/ 291547 h 583707"/>
              <a:gd name="connsiteX18" fmla="*/ 96345 w 649337"/>
              <a:gd name="connsiteY18" fmla="*/ 556871 h 583707"/>
              <a:gd name="connsiteX19" fmla="*/ 25219 w 649337"/>
              <a:gd name="connsiteY19" fmla="*/ 556871 h 583707"/>
              <a:gd name="connsiteX20" fmla="*/ 25219 w 649337"/>
              <a:gd name="connsiteY20" fmla="*/ 12610 h 583707"/>
              <a:gd name="connsiteX21" fmla="*/ 12610 w 649337"/>
              <a:gd name="connsiteY21" fmla="*/ 0 h 583707"/>
              <a:gd name="connsiteX22" fmla="*/ 0 w 649337"/>
              <a:gd name="connsiteY22" fmla="*/ 12610 h 583707"/>
              <a:gd name="connsiteX23" fmla="*/ 0 w 649337"/>
              <a:gd name="connsiteY23" fmla="*/ 569611 h 583707"/>
              <a:gd name="connsiteX24" fmla="*/ 12559 w 649337"/>
              <a:gd name="connsiteY24" fmla="*/ 582251 h 583707"/>
              <a:gd name="connsiteX25" fmla="*/ 12590 w 649337"/>
              <a:gd name="connsiteY25" fmla="*/ 582251 h 583707"/>
              <a:gd name="connsiteX26" fmla="*/ 13263 w 649337"/>
              <a:gd name="connsiteY26" fmla="*/ 582120 h 583707"/>
              <a:gd name="connsiteX27" fmla="*/ 425541 w 649337"/>
              <a:gd name="connsiteY27" fmla="*/ 582120 h 583707"/>
              <a:gd name="connsiteX28" fmla="*/ 425541 w 649337"/>
              <a:gd name="connsiteY28" fmla="*/ 583708 h 583707"/>
              <a:gd name="connsiteX29" fmla="*/ 550059 w 649337"/>
              <a:gd name="connsiteY29" fmla="*/ 583708 h 583707"/>
              <a:gd name="connsiteX30" fmla="*/ 550059 w 649337"/>
              <a:gd name="connsiteY30" fmla="*/ 582120 h 583707"/>
              <a:gd name="connsiteX31" fmla="*/ 636728 w 649337"/>
              <a:gd name="connsiteY31" fmla="*/ 582120 h 583707"/>
              <a:gd name="connsiteX32" fmla="*/ 649338 w 649337"/>
              <a:gd name="connsiteY32" fmla="*/ 569511 h 583707"/>
              <a:gd name="connsiteX33" fmla="*/ 636728 w 649337"/>
              <a:gd name="connsiteY33" fmla="*/ 556901 h 583707"/>
              <a:gd name="connsiteX34" fmla="*/ 453925 w 649337"/>
              <a:gd name="connsiteY34" fmla="*/ 83404 h 583707"/>
              <a:gd name="connsiteX35" fmla="*/ 468132 w 649337"/>
              <a:gd name="connsiteY35" fmla="*/ 69197 h 583707"/>
              <a:gd name="connsiteX36" fmla="*/ 507458 w 649337"/>
              <a:gd name="connsiteY36" fmla="*/ 69197 h 583707"/>
              <a:gd name="connsiteX37" fmla="*/ 521665 w 649337"/>
              <a:gd name="connsiteY37" fmla="*/ 83404 h 583707"/>
              <a:gd name="connsiteX38" fmla="*/ 521665 w 649337"/>
              <a:gd name="connsiteY38" fmla="*/ 555284 h 583707"/>
              <a:gd name="connsiteX39" fmla="*/ 453925 w 649337"/>
              <a:gd name="connsiteY39" fmla="*/ 555284 h 583707"/>
              <a:gd name="connsiteX40" fmla="*/ 288895 w 649337"/>
              <a:gd name="connsiteY40" fmla="*/ 210495 h 583707"/>
              <a:gd name="connsiteX41" fmla="*/ 301163 w 649337"/>
              <a:gd name="connsiteY41" fmla="*/ 198227 h 583707"/>
              <a:gd name="connsiteX42" fmla="*/ 348175 w 649337"/>
              <a:gd name="connsiteY42" fmla="*/ 198227 h 583707"/>
              <a:gd name="connsiteX43" fmla="*/ 360483 w 649337"/>
              <a:gd name="connsiteY43" fmla="*/ 210474 h 583707"/>
              <a:gd name="connsiteX44" fmla="*/ 360483 w 649337"/>
              <a:gd name="connsiteY44" fmla="*/ 210495 h 583707"/>
              <a:gd name="connsiteX45" fmla="*/ 360483 w 649337"/>
              <a:gd name="connsiteY45" fmla="*/ 556871 h 583707"/>
              <a:gd name="connsiteX46" fmla="*/ 288895 w 649337"/>
              <a:gd name="connsiteY46" fmla="*/ 556871 h 583707"/>
              <a:gd name="connsiteX47" fmla="*/ 118088 w 649337"/>
              <a:gd name="connsiteY47" fmla="*/ 291507 h 583707"/>
              <a:gd name="connsiteX48" fmla="*/ 128919 w 649337"/>
              <a:gd name="connsiteY48" fmla="*/ 280666 h 583707"/>
              <a:gd name="connsiteX49" fmla="*/ 181719 w 649337"/>
              <a:gd name="connsiteY49" fmla="*/ 280666 h 583707"/>
              <a:gd name="connsiteX50" fmla="*/ 192439 w 649337"/>
              <a:gd name="connsiteY50" fmla="*/ 291547 h 583707"/>
              <a:gd name="connsiteX51" fmla="*/ 192439 w 649337"/>
              <a:gd name="connsiteY51" fmla="*/ 556871 h 583707"/>
              <a:gd name="connsiteX52" fmla="*/ 118018 w 649337"/>
              <a:gd name="connsiteY52" fmla="*/ 556871 h 583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49337" h="583707">
                <a:moveTo>
                  <a:pt x="636728" y="556871"/>
                </a:moveTo>
                <a:lnTo>
                  <a:pt x="550059" y="556871"/>
                </a:lnTo>
                <a:lnTo>
                  <a:pt x="550059" y="83404"/>
                </a:lnTo>
                <a:cubicBezTo>
                  <a:pt x="550037" y="59884"/>
                  <a:pt x="530978" y="40820"/>
                  <a:pt x="507458" y="40793"/>
                </a:cubicBezTo>
                <a:lnTo>
                  <a:pt x="468132" y="40793"/>
                </a:lnTo>
                <a:cubicBezTo>
                  <a:pt x="444615" y="40826"/>
                  <a:pt x="425563" y="59888"/>
                  <a:pt x="425541" y="83404"/>
                </a:cubicBezTo>
                <a:lnTo>
                  <a:pt x="425541" y="556871"/>
                </a:lnTo>
                <a:lnTo>
                  <a:pt x="385009" y="556871"/>
                </a:lnTo>
                <a:lnTo>
                  <a:pt x="385009" y="210495"/>
                </a:lnTo>
                <a:cubicBezTo>
                  <a:pt x="384959" y="190187"/>
                  <a:pt x="368483" y="173751"/>
                  <a:pt x="348175" y="173751"/>
                </a:cubicBezTo>
                <a:lnTo>
                  <a:pt x="301133" y="173751"/>
                </a:lnTo>
                <a:cubicBezTo>
                  <a:pt x="280841" y="173773"/>
                  <a:pt x="264389" y="190203"/>
                  <a:pt x="264339" y="210495"/>
                </a:cubicBezTo>
                <a:lnTo>
                  <a:pt x="264339" y="556871"/>
                </a:lnTo>
                <a:lnTo>
                  <a:pt x="214102" y="556871"/>
                </a:lnTo>
                <a:lnTo>
                  <a:pt x="214102" y="291547"/>
                </a:lnTo>
                <a:cubicBezTo>
                  <a:pt x="214085" y="273602"/>
                  <a:pt x="199544" y="259056"/>
                  <a:pt x="181598" y="259034"/>
                </a:cubicBezTo>
                <a:lnTo>
                  <a:pt x="128849" y="259034"/>
                </a:lnTo>
                <a:cubicBezTo>
                  <a:pt x="110903" y="259056"/>
                  <a:pt x="96362" y="273601"/>
                  <a:pt x="96345" y="291547"/>
                </a:cubicBezTo>
                <a:lnTo>
                  <a:pt x="96345" y="556871"/>
                </a:lnTo>
                <a:lnTo>
                  <a:pt x="25219" y="556871"/>
                </a:lnTo>
                <a:lnTo>
                  <a:pt x="25219" y="12610"/>
                </a:lnTo>
                <a:cubicBezTo>
                  <a:pt x="25219" y="5646"/>
                  <a:pt x="19574" y="0"/>
                  <a:pt x="12610" y="0"/>
                </a:cubicBezTo>
                <a:cubicBezTo>
                  <a:pt x="5646" y="0"/>
                  <a:pt x="0" y="5645"/>
                  <a:pt x="0" y="12610"/>
                </a:cubicBezTo>
                <a:lnTo>
                  <a:pt x="0" y="569611"/>
                </a:lnTo>
                <a:cubicBezTo>
                  <a:pt x="-22" y="576570"/>
                  <a:pt x="5601" y="582229"/>
                  <a:pt x="12559" y="582251"/>
                </a:cubicBezTo>
                <a:cubicBezTo>
                  <a:pt x="12569" y="582251"/>
                  <a:pt x="12579" y="582251"/>
                  <a:pt x="12590" y="582251"/>
                </a:cubicBezTo>
                <a:cubicBezTo>
                  <a:pt x="12831" y="582251"/>
                  <a:pt x="13032" y="582130"/>
                  <a:pt x="13263" y="582120"/>
                </a:cubicBezTo>
                <a:lnTo>
                  <a:pt x="425541" y="582120"/>
                </a:lnTo>
                <a:lnTo>
                  <a:pt x="425541" y="583708"/>
                </a:lnTo>
                <a:lnTo>
                  <a:pt x="550059" y="583708"/>
                </a:lnTo>
                <a:lnTo>
                  <a:pt x="550059" y="582120"/>
                </a:lnTo>
                <a:lnTo>
                  <a:pt x="636728" y="582120"/>
                </a:lnTo>
                <a:cubicBezTo>
                  <a:pt x="643692" y="582120"/>
                  <a:pt x="649338" y="576475"/>
                  <a:pt x="649338" y="569511"/>
                </a:cubicBezTo>
                <a:cubicBezTo>
                  <a:pt x="649338" y="562547"/>
                  <a:pt x="643692" y="556901"/>
                  <a:pt x="636728" y="556901"/>
                </a:cubicBezTo>
                <a:close/>
                <a:moveTo>
                  <a:pt x="453925" y="83404"/>
                </a:moveTo>
                <a:cubicBezTo>
                  <a:pt x="453936" y="75562"/>
                  <a:pt x="460290" y="69208"/>
                  <a:pt x="468132" y="69197"/>
                </a:cubicBezTo>
                <a:lnTo>
                  <a:pt x="507458" y="69197"/>
                </a:lnTo>
                <a:cubicBezTo>
                  <a:pt x="515299" y="69208"/>
                  <a:pt x="521654" y="75562"/>
                  <a:pt x="521665" y="83404"/>
                </a:cubicBezTo>
                <a:lnTo>
                  <a:pt x="521665" y="555284"/>
                </a:lnTo>
                <a:lnTo>
                  <a:pt x="453925" y="555284"/>
                </a:lnTo>
                <a:close/>
                <a:moveTo>
                  <a:pt x="288895" y="210495"/>
                </a:moveTo>
                <a:cubicBezTo>
                  <a:pt x="288901" y="203721"/>
                  <a:pt x="294390" y="198232"/>
                  <a:pt x="301163" y="198227"/>
                </a:cubicBezTo>
                <a:lnTo>
                  <a:pt x="348175" y="198227"/>
                </a:lnTo>
                <a:cubicBezTo>
                  <a:pt x="354956" y="198210"/>
                  <a:pt x="360467" y="203693"/>
                  <a:pt x="360483" y="210474"/>
                </a:cubicBezTo>
                <a:cubicBezTo>
                  <a:pt x="360483" y="210481"/>
                  <a:pt x="360483" y="210488"/>
                  <a:pt x="360483" y="210495"/>
                </a:cubicBezTo>
                <a:lnTo>
                  <a:pt x="360483" y="556871"/>
                </a:lnTo>
                <a:lnTo>
                  <a:pt x="288895" y="556871"/>
                </a:lnTo>
                <a:close/>
                <a:moveTo>
                  <a:pt x="118088" y="291507"/>
                </a:moveTo>
                <a:cubicBezTo>
                  <a:pt x="118094" y="285526"/>
                  <a:pt x="122938" y="280677"/>
                  <a:pt x="128919" y="280666"/>
                </a:cubicBezTo>
                <a:lnTo>
                  <a:pt x="181719" y="280666"/>
                </a:lnTo>
                <a:cubicBezTo>
                  <a:pt x="187672" y="280738"/>
                  <a:pt x="192456" y="285593"/>
                  <a:pt x="192439" y="291547"/>
                </a:cubicBezTo>
                <a:lnTo>
                  <a:pt x="192439" y="556871"/>
                </a:lnTo>
                <a:lnTo>
                  <a:pt x="118018" y="556871"/>
                </a:lnTo>
                <a:close/>
              </a:path>
            </a:pathLst>
          </a:custGeom>
          <a:solidFill>
            <a:schemeClr val="accent2"/>
          </a:solidFill>
          <a:ln w="1005" cap="flat">
            <a:noFill/>
            <a:prstDash val="solid"/>
            <a:miter/>
          </a:ln>
          <a:effectLst>
            <a:outerShdw blurRad="241300" sx="102000" sy="102000" algn="ctr" rotWithShape="0">
              <a:schemeClr val="accent2">
                <a:lumMod val="75000"/>
                <a:alpha val="50000"/>
              </a:scheme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13" name="图形 34">
            <a:extLst>
              <a:ext uri="{FF2B5EF4-FFF2-40B4-BE49-F238E27FC236}">
                <a16:creationId xmlns:a16="http://schemas.microsoft.com/office/drawing/2014/main" id="{62372D25-C7DB-4D66-B675-A78F224173CD}"/>
              </a:ext>
            </a:extLst>
          </p:cNvPr>
          <p:cNvGrpSpPr/>
          <p:nvPr/>
        </p:nvGrpSpPr>
        <p:grpSpPr>
          <a:xfrm>
            <a:off x="9633161" y="2112713"/>
            <a:ext cx="262354" cy="285048"/>
            <a:chOff x="6211656" y="2996075"/>
            <a:chExt cx="797397" cy="866373"/>
          </a:xfrm>
          <a:solidFill>
            <a:schemeClr val="accent1"/>
          </a:solidFill>
          <a:effectLst>
            <a:outerShdw blurRad="165100" sx="102000" sy="102000" algn="ctr" rotWithShape="0">
              <a:schemeClr val="accent1">
                <a:lumMod val="75000"/>
                <a:alpha val="70000"/>
              </a:schemeClr>
            </a:outerShdw>
          </a:effectLst>
        </p:grpSpPr>
        <p:sp>
          <p:nvSpPr>
            <p:cNvPr id="22" name="任意多边形: 形状 21">
              <a:extLst>
                <a:ext uri="{FF2B5EF4-FFF2-40B4-BE49-F238E27FC236}">
                  <a16:creationId xmlns:a16="http://schemas.microsoft.com/office/drawing/2014/main" id="{2E28822A-8D21-4F12-BD25-73D822B7C91E}"/>
                </a:ext>
              </a:extLst>
            </p:cNvPr>
            <p:cNvSpPr/>
            <p:nvPr/>
          </p:nvSpPr>
          <p:spPr>
            <a:xfrm>
              <a:off x="6211656" y="2996075"/>
              <a:ext cx="797397" cy="483785"/>
            </a:xfrm>
            <a:custGeom>
              <a:avLst/>
              <a:gdLst>
                <a:gd name="connsiteX0" fmla="*/ 415051 w 797397"/>
                <a:gd name="connsiteY0" fmla="*/ 55261 h 483785"/>
                <a:gd name="connsiteX1" fmla="*/ 415051 w 797397"/>
                <a:gd name="connsiteY1" fmla="*/ 16357 h 483785"/>
                <a:gd name="connsiteX2" fmla="*/ 398694 w 797397"/>
                <a:gd name="connsiteY2" fmla="*/ 0 h 483785"/>
                <a:gd name="connsiteX3" fmla="*/ 382336 w 797397"/>
                <a:gd name="connsiteY3" fmla="*/ 16357 h 483785"/>
                <a:gd name="connsiteX4" fmla="*/ 382336 w 797397"/>
                <a:gd name="connsiteY4" fmla="*/ 55261 h 483785"/>
                <a:gd name="connsiteX5" fmla="*/ 0 w 797397"/>
                <a:gd name="connsiteY5" fmla="*/ 451071 h 483785"/>
                <a:gd name="connsiteX6" fmla="*/ 16357 w 797397"/>
                <a:gd name="connsiteY6" fmla="*/ 467428 h 483785"/>
                <a:gd name="connsiteX7" fmla="*/ 32715 w 797397"/>
                <a:gd name="connsiteY7" fmla="*/ 451071 h 483785"/>
                <a:gd name="connsiteX8" fmla="*/ 143809 w 797397"/>
                <a:gd name="connsiteY8" fmla="*/ 390917 h 483785"/>
                <a:gd name="connsiteX9" fmla="*/ 254894 w 797397"/>
                <a:gd name="connsiteY9" fmla="*/ 467368 h 483785"/>
                <a:gd name="connsiteX10" fmla="*/ 254894 w 797397"/>
                <a:gd name="connsiteY10" fmla="*/ 467428 h 483785"/>
                <a:gd name="connsiteX11" fmla="*/ 271252 w 797397"/>
                <a:gd name="connsiteY11" fmla="*/ 483786 h 483785"/>
                <a:gd name="connsiteX12" fmla="*/ 287609 w 797397"/>
                <a:gd name="connsiteY12" fmla="*/ 467428 h 483785"/>
                <a:gd name="connsiteX13" fmla="*/ 287609 w 797397"/>
                <a:gd name="connsiteY13" fmla="*/ 467368 h 483785"/>
                <a:gd name="connsiteX14" fmla="*/ 398704 w 797397"/>
                <a:gd name="connsiteY14" fmla="*/ 390917 h 483785"/>
                <a:gd name="connsiteX15" fmla="*/ 509789 w 797397"/>
                <a:gd name="connsiteY15" fmla="*/ 467428 h 483785"/>
                <a:gd name="connsiteX16" fmla="*/ 526146 w 797397"/>
                <a:gd name="connsiteY16" fmla="*/ 483786 h 483785"/>
                <a:gd name="connsiteX17" fmla="*/ 542503 w 797397"/>
                <a:gd name="connsiteY17" fmla="*/ 467428 h 483785"/>
                <a:gd name="connsiteX18" fmla="*/ 653598 w 797397"/>
                <a:gd name="connsiteY18" fmla="*/ 390917 h 483785"/>
                <a:gd name="connsiteX19" fmla="*/ 764683 w 797397"/>
                <a:gd name="connsiteY19" fmla="*/ 451071 h 483785"/>
                <a:gd name="connsiteX20" fmla="*/ 781040 w 797397"/>
                <a:gd name="connsiteY20" fmla="*/ 467428 h 483785"/>
                <a:gd name="connsiteX21" fmla="*/ 797397 w 797397"/>
                <a:gd name="connsiteY21" fmla="*/ 451071 h 483785"/>
                <a:gd name="connsiteX22" fmla="*/ 415051 w 797397"/>
                <a:gd name="connsiteY22" fmla="*/ 55261 h 483785"/>
                <a:gd name="connsiteX23" fmla="*/ 653598 w 797397"/>
                <a:gd name="connsiteY23" fmla="*/ 358202 h 483785"/>
                <a:gd name="connsiteX24" fmla="*/ 526146 w 797397"/>
                <a:gd name="connsiteY24" fmla="*/ 417030 h 483785"/>
                <a:gd name="connsiteX25" fmla="*/ 398694 w 797397"/>
                <a:gd name="connsiteY25" fmla="*/ 358202 h 483785"/>
                <a:gd name="connsiteX26" fmla="*/ 271252 w 797397"/>
                <a:gd name="connsiteY26" fmla="*/ 417010 h 483785"/>
                <a:gd name="connsiteX27" fmla="*/ 143809 w 797397"/>
                <a:gd name="connsiteY27" fmla="*/ 358202 h 483785"/>
                <a:gd name="connsiteX28" fmla="*/ 38502 w 797397"/>
                <a:gd name="connsiteY28" fmla="*/ 383944 h 483785"/>
                <a:gd name="connsiteX29" fmla="*/ 398714 w 797397"/>
                <a:gd name="connsiteY29" fmla="*/ 87544 h 483785"/>
                <a:gd name="connsiteX30" fmla="*/ 758926 w 797397"/>
                <a:gd name="connsiteY30" fmla="*/ 383944 h 483785"/>
                <a:gd name="connsiteX31" fmla="*/ 653598 w 797397"/>
                <a:gd name="connsiteY31" fmla="*/ 358202 h 483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7397" h="483785">
                  <a:moveTo>
                    <a:pt x="415051" y="55261"/>
                  </a:moveTo>
                  <a:lnTo>
                    <a:pt x="415051" y="16357"/>
                  </a:lnTo>
                  <a:cubicBezTo>
                    <a:pt x="415051" y="7323"/>
                    <a:pt x="407728" y="0"/>
                    <a:pt x="398694" y="0"/>
                  </a:cubicBezTo>
                  <a:cubicBezTo>
                    <a:pt x="389660" y="0"/>
                    <a:pt x="382336" y="7323"/>
                    <a:pt x="382336" y="16357"/>
                  </a:cubicBezTo>
                  <a:lnTo>
                    <a:pt x="382336" y="55261"/>
                  </a:lnTo>
                  <a:cubicBezTo>
                    <a:pt x="191595" y="63239"/>
                    <a:pt x="0" y="209992"/>
                    <a:pt x="0" y="451071"/>
                  </a:cubicBezTo>
                  <a:cubicBezTo>
                    <a:pt x="0" y="460105"/>
                    <a:pt x="7323" y="467428"/>
                    <a:pt x="16357" y="467428"/>
                  </a:cubicBezTo>
                  <a:cubicBezTo>
                    <a:pt x="25391" y="467428"/>
                    <a:pt x="32715" y="460105"/>
                    <a:pt x="32715" y="451071"/>
                  </a:cubicBezTo>
                  <a:cubicBezTo>
                    <a:pt x="32715" y="406671"/>
                    <a:pt x="92557" y="390917"/>
                    <a:pt x="143809" y="390917"/>
                  </a:cubicBezTo>
                  <a:cubicBezTo>
                    <a:pt x="205029" y="390917"/>
                    <a:pt x="254844" y="425209"/>
                    <a:pt x="254894" y="467368"/>
                  </a:cubicBezTo>
                  <a:lnTo>
                    <a:pt x="254894" y="467428"/>
                  </a:lnTo>
                  <a:cubicBezTo>
                    <a:pt x="254894" y="476462"/>
                    <a:pt x="262218" y="483786"/>
                    <a:pt x="271252" y="483786"/>
                  </a:cubicBezTo>
                  <a:cubicBezTo>
                    <a:pt x="280285" y="483786"/>
                    <a:pt x="287609" y="476462"/>
                    <a:pt x="287609" y="467428"/>
                  </a:cubicBezTo>
                  <a:lnTo>
                    <a:pt x="287609" y="467368"/>
                  </a:lnTo>
                  <a:cubicBezTo>
                    <a:pt x="287609" y="425169"/>
                    <a:pt x="337474" y="390917"/>
                    <a:pt x="398704" y="390917"/>
                  </a:cubicBezTo>
                  <a:cubicBezTo>
                    <a:pt x="459933" y="390917"/>
                    <a:pt x="509789" y="425239"/>
                    <a:pt x="509789" y="467428"/>
                  </a:cubicBezTo>
                  <a:cubicBezTo>
                    <a:pt x="509789" y="476462"/>
                    <a:pt x="517112" y="483786"/>
                    <a:pt x="526146" y="483786"/>
                  </a:cubicBezTo>
                  <a:cubicBezTo>
                    <a:pt x="535180" y="483786"/>
                    <a:pt x="542503" y="476462"/>
                    <a:pt x="542503" y="467428"/>
                  </a:cubicBezTo>
                  <a:cubicBezTo>
                    <a:pt x="542503" y="425229"/>
                    <a:pt x="592339" y="390917"/>
                    <a:pt x="653598" y="390917"/>
                  </a:cubicBezTo>
                  <a:cubicBezTo>
                    <a:pt x="704840" y="390917"/>
                    <a:pt x="764683" y="406671"/>
                    <a:pt x="764683" y="451071"/>
                  </a:cubicBezTo>
                  <a:cubicBezTo>
                    <a:pt x="764683" y="460105"/>
                    <a:pt x="772006" y="467428"/>
                    <a:pt x="781040" y="467428"/>
                  </a:cubicBezTo>
                  <a:cubicBezTo>
                    <a:pt x="790074" y="467428"/>
                    <a:pt x="797397" y="460105"/>
                    <a:pt x="797397" y="451071"/>
                  </a:cubicBezTo>
                  <a:cubicBezTo>
                    <a:pt x="797407" y="209962"/>
                    <a:pt x="605752" y="63178"/>
                    <a:pt x="415051" y="55261"/>
                  </a:cubicBezTo>
                  <a:close/>
                  <a:moveTo>
                    <a:pt x="653598" y="358202"/>
                  </a:moveTo>
                  <a:cubicBezTo>
                    <a:pt x="598237" y="358202"/>
                    <a:pt x="550169" y="382115"/>
                    <a:pt x="526146" y="417030"/>
                  </a:cubicBezTo>
                  <a:cubicBezTo>
                    <a:pt x="502122" y="382125"/>
                    <a:pt x="454055" y="358202"/>
                    <a:pt x="398694" y="358202"/>
                  </a:cubicBezTo>
                  <a:cubicBezTo>
                    <a:pt x="343332" y="358202"/>
                    <a:pt x="295285" y="382115"/>
                    <a:pt x="271252" y="417010"/>
                  </a:cubicBezTo>
                  <a:cubicBezTo>
                    <a:pt x="247218" y="382105"/>
                    <a:pt x="199161" y="358202"/>
                    <a:pt x="143809" y="358202"/>
                  </a:cubicBezTo>
                  <a:cubicBezTo>
                    <a:pt x="99731" y="358202"/>
                    <a:pt x="63560" y="367506"/>
                    <a:pt x="38502" y="383944"/>
                  </a:cubicBezTo>
                  <a:cubicBezTo>
                    <a:pt x="70985" y="197061"/>
                    <a:pt x="237281" y="87544"/>
                    <a:pt x="398714" y="87544"/>
                  </a:cubicBezTo>
                  <a:cubicBezTo>
                    <a:pt x="560147" y="87544"/>
                    <a:pt x="726432" y="197061"/>
                    <a:pt x="758926" y="383944"/>
                  </a:cubicBezTo>
                  <a:cubicBezTo>
                    <a:pt x="733857" y="367506"/>
                    <a:pt x="697686" y="358202"/>
                    <a:pt x="653598" y="358202"/>
                  </a:cubicBezTo>
                  <a:close/>
                </a:path>
              </a:pathLst>
            </a:custGeom>
            <a:grpFill/>
            <a:ln w="100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 name="任意多边形: 形状 22">
              <a:extLst>
                <a:ext uri="{FF2B5EF4-FFF2-40B4-BE49-F238E27FC236}">
                  <a16:creationId xmlns:a16="http://schemas.microsoft.com/office/drawing/2014/main" id="{2CBF38DD-5F0F-4FED-9414-2D674B7F6393}"/>
                </a:ext>
              </a:extLst>
            </p:cNvPr>
            <p:cNvSpPr/>
            <p:nvPr/>
          </p:nvSpPr>
          <p:spPr>
            <a:xfrm>
              <a:off x="6463174" y="3149703"/>
              <a:ext cx="392661" cy="712745"/>
            </a:xfrm>
            <a:custGeom>
              <a:avLst/>
              <a:gdLst>
                <a:gd name="connsiteX0" fmla="*/ 147175 w 392661"/>
                <a:gd name="connsiteY0" fmla="*/ 254741 h 712745"/>
                <a:gd name="connsiteX1" fmla="*/ 130818 w 392661"/>
                <a:gd name="connsiteY1" fmla="*/ 271099 h 712745"/>
                <a:gd name="connsiteX2" fmla="*/ 130818 w 392661"/>
                <a:gd name="connsiteY2" fmla="*/ 630959 h 712745"/>
                <a:gd name="connsiteX3" fmla="*/ 80362 w 392661"/>
                <a:gd name="connsiteY3" fmla="*/ 678607 h 712745"/>
                <a:gd name="connsiteX4" fmla="*/ 32715 w 392661"/>
                <a:gd name="connsiteY4" fmla="*/ 630959 h 712745"/>
                <a:gd name="connsiteX5" fmla="*/ 16357 w 392661"/>
                <a:gd name="connsiteY5" fmla="*/ 614602 h 712745"/>
                <a:gd name="connsiteX6" fmla="*/ 0 w 392661"/>
                <a:gd name="connsiteY6" fmla="*/ 630959 h 712745"/>
                <a:gd name="connsiteX7" fmla="*/ 81786 w 392661"/>
                <a:gd name="connsiteY7" fmla="*/ 712745 h 712745"/>
                <a:gd name="connsiteX8" fmla="*/ 163573 w 392661"/>
                <a:gd name="connsiteY8" fmla="*/ 630959 h 712745"/>
                <a:gd name="connsiteX9" fmla="*/ 163573 w 392661"/>
                <a:gd name="connsiteY9" fmla="*/ 271099 h 712745"/>
                <a:gd name="connsiteX10" fmla="*/ 147216 w 392661"/>
                <a:gd name="connsiteY10" fmla="*/ 254741 h 712745"/>
                <a:gd name="connsiteX11" fmla="*/ 147175 w 392661"/>
                <a:gd name="connsiteY11" fmla="*/ 254741 h 712745"/>
                <a:gd name="connsiteX12" fmla="*/ 287780 w 392661"/>
                <a:gd name="connsiteY12" fmla="*/ 3324 h 712745"/>
                <a:gd name="connsiteX13" fmla="*/ 264863 w 392661"/>
                <a:gd name="connsiteY13" fmla="*/ 6476 h 712745"/>
                <a:gd name="connsiteX14" fmla="*/ 268015 w 392661"/>
                <a:gd name="connsiteY14" fmla="*/ 29393 h 712745"/>
                <a:gd name="connsiteX15" fmla="*/ 268278 w 392661"/>
                <a:gd name="connsiteY15" fmla="*/ 29588 h 712745"/>
                <a:gd name="connsiteX16" fmla="*/ 366421 w 392661"/>
                <a:gd name="connsiteY16" fmla="*/ 102462 h 712745"/>
                <a:gd name="connsiteX17" fmla="*/ 389338 w 392661"/>
                <a:gd name="connsiteY17" fmla="*/ 99310 h 712745"/>
                <a:gd name="connsiteX18" fmla="*/ 386186 w 392661"/>
                <a:gd name="connsiteY18" fmla="*/ 76393 h 712745"/>
                <a:gd name="connsiteX19" fmla="*/ 385923 w 392661"/>
                <a:gd name="connsiteY19" fmla="*/ 76198 h 712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92661" h="712745">
                  <a:moveTo>
                    <a:pt x="147175" y="254741"/>
                  </a:moveTo>
                  <a:cubicBezTo>
                    <a:pt x="138141" y="254741"/>
                    <a:pt x="130818" y="262065"/>
                    <a:pt x="130818" y="271099"/>
                  </a:cubicBezTo>
                  <a:lnTo>
                    <a:pt x="130818" y="630959"/>
                  </a:lnTo>
                  <a:cubicBezTo>
                    <a:pt x="130043" y="658049"/>
                    <a:pt x="107453" y="679382"/>
                    <a:pt x="80362" y="678607"/>
                  </a:cubicBezTo>
                  <a:cubicBezTo>
                    <a:pt x="54362" y="677862"/>
                    <a:pt x="33459" y="656959"/>
                    <a:pt x="32715" y="630959"/>
                  </a:cubicBezTo>
                  <a:cubicBezTo>
                    <a:pt x="32715" y="621925"/>
                    <a:pt x="25391" y="614602"/>
                    <a:pt x="16357" y="614602"/>
                  </a:cubicBezTo>
                  <a:cubicBezTo>
                    <a:pt x="7323" y="614602"/>
                    <a:pt x="0" y="621925"/>
                    <a:pt x="0" y="630959"/>
                  </a:cubicBezTo>
                  <a:cubicBezTo>
                    <a:pt x="0" y="676128"/>
                    <a:pt x="36617" y="712745"/>
                    <a:pt x="81786" y="712745"/>
                  </a:cubicBezTo>
                  <a:cubicBezTo>
                    <a:pt x="126956" y="712745"/>
                    <a:pt x="163573" y="676128"/>
                    <a:pt x="163573" y="630959"/>
                  </a:cubicBezTo>
                  <a:lnTo>
                    <a:pt x="163573" y="271099"/>
                  </a:lnTo>
                  <a:cubicBezTo>
                    <a:pt x="163573" y="262065"/>
                    <a:pt x="156249" y="254741"/>
                    <a:pt x="147216" y="254741"/>
                  </a:cubicBezTo>
                  <a:cubicBezTo>
                    <a:pt x="147202" y="254741"/>
                    <a:pt x="147189" y="254741"/>
                    <a:pt x="147175" y="254741"/>
                  </a:cubicBezTo>
                  <a:close/>
                  <a:moveTo>
                    <a:pt x="287780" y="3324"/>
                  </a:moveTo>
                  <a:cubicBezTo>
                    <a:pt x="280581" y="-2134"/>
                    <a:pt x="270321" y="-723"/>
                    <a:pt x="264863" y="6476"/>
                  </a:cubicBezTo>
                  <a:cubicBezTo>
                    <a:pt x="259405" y="13675"/>
                    <a:pt x="260816" y="23935"/>
                    <a:pt x="268015" y="29393"/>
                  </a:cubicBezTo>
                  <a:cubicBezTo>
                    <a:pt x="268102" y="29459"/>
                    <a:pt x="268189" y="29524"/>
                    <a:pt x="268278" y="29588"/>
                  </a:cubicBezTo>
                  <a:lnTo>
                    <a:pt x="366421" y="102462"/>
                  </a:lnTo>
                  <a:cubicBezTo>
                    <a:pt x="373620" y="107920"/>
                    <a:pt x="383880" y="106509"/>
                    <a:pt x="389338" y="99310"/>
                  </a:cubicBezTo>
                  <a:cubicBezTo>
                    <a:pt x="394796" y="92111"/>
                    <a:pt x="393385" y="81851"/>
                    <a:pt x="386186" y="76393"/>
                  </a:cubicBezTo>
                  <a:cubicBezTo>
                    <a:pt x="386099" y="76327"/>
                    <a:pt x="386011" y="76262"/>
                    <a:pt x="385923" y="76198"/>
                  </a:cubicBezTo>
                  <a:close/>
                </a:path>
              </a:pathLst>
            </a:custGeom>
            <a:grpFill/>
            <a:ln w="100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4" name="图形 62">
            <a:extLst>
              <a:ext uri="{FF2B5EF4-FFF2-40B4-BE49-F238E27FC236}">
                <a16:creationId xmlns:a16="http://schemas.microsoft.com/office/drawing/2014/main" id="{6B4B8858-3463-4721-A95D-9357BD65F6F1}"/>
              </a:ext>
            </a:extLst>
          </p:cNvPr>
          <p:cNvGrpSpPr/>
          <p:nvPr/>
        </p:nvGrpSpPr>
        <p:grpSpPr>
          <a:xfrm>
            <a:off x="6935023" y="3965345"/>
            <a:ext cx="294150" cy="274569"/>
            <a:chOff x="8280530" y="5113086"/>
            <a:chExt cx="774599" cy="723036"/>
          </a:xfrm>
          <a:solidFill>
            <a:schemeClr val="accent2"/>
          </a:solidFill>
          <a:effectLst>
            <a:outerShdw blurRad="241300" sx="102000" sy="102000" algn="ctr" rotWithShape="0">
              <a:schemeClr val="accent2">
                <a:lumMod val="75000"/>
                <a:alpha val="50000"/>
              </a:schemeClr>
            </a:outerShdw>
          </a:effectLst>
        </p:grpSpPr>
        <p:sp>
          <p:nvSpPr>
            <p:cNvPr id="15" name="任意多边形: 形状 14">
              <a:extLst>
                <a:ext uri="{FF2B5EF4-FFF2-40B4-BE49-F238E27FC236}">
                  <a16:creationId xmlns:a16="http://schemas.microsoft.com/office/drawing/2014/main" id="{6EE4794C-7DDC-4A2B-BAFF-21E0AA81CCC4}"/>
                </a:ext>
              </a:extLst>
            </p:cNvPr>
            <p:cNvSpPr/>
            <p:nvPr/>
          </p:nvSpPr>
          <p:spPr>
            <a:xfrm>
              <a:off x="8280530" y="5404261"/>
              <a:ext cx="774577" cy="271100"/>
            </a:xfrm>
            <a:custGeom>
              <a:avLst/>
              <a:gdLst>
                <a:gd name="connsiteX0" fmla="*/ 751239 w 774577"/>
                <a:gd name="connsiteY0" fmla="*/ 31549 h 271100"/>
                <a:gd name="connsiteX1" fmla="*/ 690352 w 774577"/>
                <a:gd name="connsiteY1" fmla="*/ 0 h 271100"/>
                <a:gd name="connsiteX2" fmla="*/ 677591 w 774577"/>
                <a:gd name="connsiteY2" fmla="*/ 24626 h 271100"/>
                <a:gd name="connsiteX3" fmla="*/ 738459 w 774577"/>
                <a:gd name="connsiteY3" fmla="*/ 56175 h 271100"/>
                <a:gd name="connsiteX4" fmla="*/ 738459 w 774577"/>
                <a:gd name="connsiteY4" fmla="*/ 71196 h 271100"/>
                <a:gd name="connsiteX5" fmla="*/ 419170 w 774577"/>
                <a:gd name="connsiteY5" fmla="*/ 236678 h 271100"/>
                <a:gd name="connsiteX6" fmla="*/ 355439 w 774577"/>
                <a:gd name="connsiteY6" fmla="*/ 236678 h 271100"/>
                <a:gd name="connsiteX7" fmla="*/ 36151 w 774577"/>
                <a:gd name="connsiteY7" fmla="*/ 71196 h 271100"/>
                <a:gd name="connsiteX8" fmla="*/ 36151 w 774577"/>
                <a:gd name="connsiteY8" fmla="*/ 56175 h 271100"/>
                <a:gd name="connsiteX9" fmla="*/ 91221 w 774577"/>
                <a:gd name="connsiteY9" fmla="*/ 27621 h 271100"/>
                <a:gd name="connsiteX10" fmla="*/ 78461 w 774577"/>
                <a:gd name="connsiteY10" fmla="*/ 2994 h 271100"/>
                <a:gd name="connsiteX11" fmla="*/ 23360 w 774577"/>
                <a:gd name="connsiteY11" fmla="*/ 31549 h 271100"/>
                <a:gd name="connsiteX12" fmla="*/ 23360 w 774577"/>
                <a:gd name="connsiteY12" fmla="*/ 95853 h 271100"/>
                <a:gd name="connsiteX13" fmla="*/ 342669 w 774577"/>
                <a:gd name="connsiteY13" fmla="*/ 261305 h 271100"/>
                <a:gd name="connsiteX14" fmla="*/ 431941 w 774577"/>
                <a:gd name="connsiteY14" fmla="*/ 261305 h 271100"/>
                <a:gd name="connsiteX15" fmla="*/ 751239 w 774577"/>
                <a:gd name="connsiteY15" fmla="*/ 95823 h 271100"/>
                <a:gd name="connsiteX16" fmla="*/ 751239 w 774577"/>
                <a:gd name="connsiteY16" fmla="*/ 31549 h 271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4577" h="271100">
                  <a:moveTo>
                    <a:pt x="751239" y="31549"/>
                  </a:moveTo>
                  <a:lnTo>
                    <a:pt x="690352" y="0"/>
                  </a:lnTo>
                  <a:lnTo>
                    <a:pt x="677591" y="24626"/>
                  </a:lnTo>
                  <a:lnTo>
                    <a:pt x="738459" y="56175"/>
                  </a:lnTo>
                  <a:cubicBezTo>
                    <a:pt x="749612" y="61953"/>
                    <a:pt x="749612" y="65419"/>
                    <a:pt x="738459" y="71196"/>
                  </a:cubicBezTo>
                  <a:lnTo>
                    <a:pt x="419170" y="236678"/>
                  </a:lnTo>
                  <a:cubicBezTo>
                    <a:pt x="402090" y="245550"/>
                    <a:pt x="372560" y="245550"/>
                    <a:pt x="355439" y="236678"/>
                  </a:cubicBezTo>
                  <a:lnTo>
                    <a:pt x="36151" y="71196"/>
                  </a:lnTo>
                  <a:cubicBezTo>
                    <a:pt x="24998" y="65419"/>
                    <a:pt x="24998" y="61953"/>
                    <a:pt x="36151" y="56175"/>
                  </a:cubicBezTo>
                  <a:lnTo>
                    <a:pt x="91221" y="27621"/>
                  </a:lnTo>
                  <a:lnTo>
                    <a:pt x="78461" y="2994"/>
                  </a:lnTo>
                  <a:lnTo>
                    <a:pt x="23360" y="31549"/>
                  </a:lnTo>
                  <a:cubicBezTo>
                    <a:pt x="-7787" y="47625"/>
                    <a:pt x="-7787" y="79707"/>
                    <a:pt x="23360" y="95853"/>
                  </a:cubicBezTo>
                  <a:lnTo>
                    <a:pt x="342669" y="261305"/>
                  </a:lnTo>
                  <a:cubicBezTo>
                    <a:pt x="367788" y="274366"/>
                    <a:pt x="406812" y="274366"/>
                    <a:pt x="431941" y="261305"/>
                  </a:cubicBezTo>
                  <a:lnTo>
                    <a:pt x="751239" y="95823"/>
                  </a:lnTo>
                  <a:cubicBezTo>
                    <a:pt x="782356" y="79707"/>
                    <a:pt x="782356" y="47675"/>
                    <a:pt x="751239" y="31549"/>
                  </a:cubicBezTo>
                  <a:close/>
                </a:path>
              </a:pathLst>
            </a:custGeom>
            <a:grpFill/>
            <a:ln w="100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任意多边形: 形状 16">
              <a:extLst>
                <a:ext uri="{FF2B5EF4-FFF2-40B4-BE49-F238E27FC236}">
                  <a16:creationId xmlns:a16="http://schemas.microsoft.com/office/drawing/2014/main" id="{75562274-81D5-46A8-B6B5-43CD00516184}"/>
                </a:ext>
              </a:extLst>
            </p:cNvPr>
            <p:cNvSpPr/>
            <p:nvPr/>
          </p:nvSpPr>
          <p:spPr>
            <a:xfrm>
              <a:off x="8280550" y="5113086"/>
              <a:ext cx="774579" cy="723036"/>
            </a:xfrm>
            <a:custGeom>
              <a:avLst/>
              <a:gdLst>
                <a:gd name="connsiteX0" fmla="*/ 23360 w 774579"/>
                <a:gd name="connsiteY0" fmla="*/ 239552 h 723036"/>
                <a:gd name="connsiteX1" fmla="*/ 342659 w 774579"/>
                <a:gd name="connsiteY1" fmla="*/ 405034 h 723036"/>
                <a:gd name="connsiteX2" fmla="*/ 431931 w 774579"/>
                <a:gd name="connsiteY2" fmla="*/ 405034 h 723036"/>
                <a:gd name="connsiteX3" fmla="*/ 751219 w 774579"/>
                <a:gd name="connsiteY3" fmla="*/ 239552 h 723036"/>
                <a:gd name="connsiteX4" fmla="*/ 751219 w 774579"/>
                <a:gd name="connsiteY4" fmla="*/ 175248 h 723036"/>
                <a:gd name="connsiteX5" fmla="*/ 431931 w 774579"/>
                <a:gd name="connsiteY5" fmla="*/ 9796 h 723036"/>
                <a:gd name="connsiteX6" fmla="*/ 342659 w 774579"/>
                <a:gd name="connsiteY6" fmla="*/ 9796 h 723036"/>
                <a:gd name="connsiteX7" fmla="*/ 23360 w 774579"/>
                <a:gd name="connsiteY7" fmla="*/ 175278 h 723036"/>
                <a:gd name="connsiteX8" fmla="*/ 23360 w 774579"/>
                <a:gd name="connsiteY8" fmla="*/ 239552 h 723036"/>
                <a:gd name="connsiteX9" fmla="*/ 36131 w 774579"/>
                <a:gd name="connsiteY9" fmla="*/ 199904 h 723036"/>
                <a:gd name="connsiteX10" fmla="*/ 355449 w 774579"/>
                <a:gd name="connsiteY10" fmla="*/ 34423 h 723036"/>
                <a:gd name="connsiteX11" fmla="*/ 419180 w 774579"/>
                <a:gd name="connsiteY11" fmla="*/ 34423 h 723036"/>
                <a:gd name="connsiteX12" fmla="*/ 738479 w 774579"/>
                <a:gd name="connsiteY12" fmla="*/ 199904 h 723036"/>
                <a:gd name="connsiteX13" fmla="*/ 738479 w 774579"/>
                <a:gd name="connsiteY13" fmla="*/ 214925 h 723036"/>
                <a:gd name="connsiteX14" fmla="*/ 419150 w 774579"/>
                <a:gd name="connsiteY14" fmla="*/ 380407 h 723036"/>
                <a:gd name="connsiteX15" fmla="*/ 355419 w 774579"/>
                <a:gd name="connsiteY15" fmla="*/ 380407 h 723036"/>
                <a:gd name="connsiteX16" fmla="*/ 36131 w 774579"/>
                <a:gd name="connsiteY16" fmla="*/ 214885 h 723036"/>
                <a:gd name="connsiteX17" fmla="*/ 36131 w 774579"/>
                <a:gd name="connsiteY17" fmla="*/ 199904 h 723036"/>
                <a:gd name="connsiteX18" fmla="*/ 751219 w 774579"/>
                <a:gd name="connsiteY18" fmla="*/ 483444 h 723036"/>
                <a:gd name="connsiteX19" fmla="*/ 691628 w 774579"/>
                <a:gd name="connsiteY19" fmla="*/ 452558 h 723036"/>
                <a:gd name="connsiteX20" fmla="*/ 678867 w 774579"/>
                <a:gd name="connsiteY20" fmla="*/ 477185 h 723036"/>
                <a:gd name="connsiteX21" fmla="*/ 738449 w 774579"/>
                <a:gd name="connsiteY21" fmla="*/ 508070 h 723036"/>
                <a:gd name="connsiteX22" fmla="*/ 738449 w 774579"/>
                <a:gd name="connsiteY22" fmla="*/ 523091 h 723036"/>
                <a:gd name="connsiteX23" fmla="*/ 419150 w 774579"/>
                <a:gd name="connsiteY23" fmla="*/ 688573 h 723036"/>
                <a:gd name="connsiteX24" fmla="*/ 355419 w 774579"/>
                <a:gd name="connsiteY24" fmla="*/ 688573 h 723036"/>
                <a:gd name="connsiteX25" fmla="*/ 36131 w 774579"/>
                <a:gd name="connsiteY25" fmla="*/ 523091 h 723036"/>
                <a:gd name="connsiteX26" fmla="*/ 36131 w 774579"/>
                <a:gd name="connsiteY26" fmla="*/ 508070 h 723036"/>
                <a:gd name="connsiteX27" fmla="*/ 94356 w 774579"/>
                <a:gd name="connsiteY27" fmla="*/ 477928 h 723036"/>
                <a:gd name="connsiteX28" fmla="*/ 81585 w 774579"/>
                <a:gd name="connsiteY28" fmla="*/ 453302 h 723036"/>
                <a:gd name="connsiteX29" fmla="*/ 23360 w 774579"/>
                <a:gd name="connsiteY29" fmla="*/ 483444 h 723036"/>
                <a:gd name="connsiteX30" fmla="*/ 23360 w 774579"/>
                <a:gd name="connsiteY30" fmla="*/ 547748 h 723036"/>
                <a:gd name="connsiteX31" fmla="*/ 342649 w 774579"/>
                <a:gd name="connsiteY31" fmla="*/ 713240 h 723036"/>
                <a:gd name="connsiteX32" fmla="*/ 431921 w 774579"/>
                <a:gd name="connsiteY32" fmla="*/ 713240 h 723036"/>
                <a:gd name="connsiteX33" fmla="*/ 751219 w 774579"/>
                <a:gd name="connsiteY33" fmla="*/ 547718 h 723036"/>
                <a:gd name="connsiteX34" fmla="*/ 751219 w 774579"/>
                <a:gd name="connsiteY34" fmla="*/ 483444 h 723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74579" h="723036">
                  <a:moveTo>
                    <a:pt x="23360" y="239552"/>
                  </a:moveTo>
                  <a:lnTo>
                    <a:pt x="342659" y="405034"/>
                  </a:lnTo>
                  <a:cubicBezTo>
                    <a:pt x="367778" y="418095"/>
                    <a:pt x="406802" y="418095"/>
                    <a:pt x="431931" y="405034"/>
                  </a:cubicBezTo>
                  <a:lnTo>
                    <a:pt x="751219" y="239552"/>
                  </a:lnTo>
                  <a:cubicBezTo>
                    <a:pt x="782366" y="223476"/>
                    <a:pt x="782366" y="191394"/>
                    <a:pt x="751219" y="175248"/>
                  </a:cubicBezTo>
                  <a:lnTo>
                    <a:pt x="431931" y="9796"/>
                  </a:lnTo>
                  <a:cubicBezTo>
                    <a:pt x="406812" y="-3265"/>
                    <a:pt x="367788" y="-3265"/>
                    <a:pt x="342659" y="9796"/>
                  </a:cubicBezTo>
                  <a:lnTo>
                    <a:pt x="23360" y="175278"/>
                  </a:lnTo>
                  <a:cubicBezTo>
                    <a:pt x="-7747" y="191394"/>
                    <a:pt x="-7747" y="223426"/>
                    <a:pt x="23360" y="239552"/>
                  </a:cubicBezTo>
                  <a:close/>
                  <a:moveTo>
                    <a:pt x="36131" y="199904"/>
                  </a:moveTo>
                  <a:lnTo>
                    <a:pt x="355449" y="34423"/>
                  </a:lnTo>
                  <a:cubicBezTo>
                    <a:pt x="372530" y="25551"/>
                    <a:pt x="402060" y="25551"/>
                    <a:pt x="419180" y="34423"/>
                  </a:cubicBezTo>
                  <a:lnTo>
                    <a:pt x="738479" y="199904"/>
                  </a:lnTo>
                  <a:cubicBezTo>
                    <a:pt x="749632" y="205682"/>
                    <a:pt x="749632" y="209148"/>
                    <a:pt x="738479" y="214925"/>
                  </a:cubicBezTo>
                  <a:lnTo>
                    <a:pt x="419150" y="380407"/>
                  </a:lnTo>
                  <a:cubicBezTo>
                    <a:pt x="402070" y="389279"/>
                    <a:pt x="372540" y="389279"/>
                    <a:pt x="355419" y="380407"/>
                  </a:cubicBezTo>
                  <a:lnTo>
                    <a:pt x="36131" y="214885"/>
                  </a:lnTo>
                  <a:cubicBezTo>
                    <a:pt x="24978" y="209148"/>
                    <a:pt x="24978" y="205682"/>
                    <a:pt x="36131" y="199904"/>
                  </a:cubicBezTo>
                  <a:close/>
                  <a:moveTo>
                    <a:pt x="751219" y="483444"/>
                  </a:moveTo>
                  <a:lnTo>
                    <a:pt x="691628" y="452558"/>
                  </a:lnTo>
                  <a:lnTo>
                    <a:pt x="678867" y="477185"/>
                  </a:lnTo>
                  <a:lnTo>
                    <a:pt x="738449" y="508070"/>
                  </a:lnTo>
                  <a:cubicBezTo>
                    <a:pt x="749602" y="513848"/>
                    <a:pt x="749602" y="517314"/>
                    <a:pt x="738449" y="523091"/>
                  </a:cubicBezTo>
                  <a:lnTo>
                    <a:pt x="419150" y="688573"/>
                  </a:lnTo>
                  <a:cubicBezTo>
                    <a:pt x="402070" y="697445"/>
                    <a:pt x="372540" y="697445"/>
                    <a:pt x="355419" y="688573"/>
                  </a:cubicBezTo>
                  <a:lnTo>
                    <a:pt x="36131" y="523091"/>
                  </a:lnTo>
                  <a:cubicBezTo>
                    <a:pt x="24978" y="517314"/>
                    <a:pt x="24978" y="513848"/>
                    <a:pt x="36131" y="508070"/>
                  </a:cubicBezTo>
                  <a:lnTo>
                    <a:pt x="94356" y="477928"/>
                  </a:lnTo>
                  <a:lnTo>
                    <a:pt x="81585" y="453302"/>
                  </a:lnTo>
                  <a:lnTo>
                    <a:pt x="23360" y="483444"/>
                  </a:lnTo>
                  <a:cubicBezTo>
                    <a:pt x="-7787" y="499520"/>
                    <a:pt x="-7787" y="531602"/>
                    <a:pt x="23360" y="547748"/>
                  </a:cubicBezTo>
                  <a:lnTo>
                    <a:pt x="342649" y="713240"/>
                  </a:lnTo>
                  <a:cubicBezTo>
                    <a:pt x="367768" y="726302"/>
                    <a:pt x="406792" y="726302"/>
                    <a:pt x="431921" y="713240"/>
                  </a:cubicBezTo>
                  <a:lnTo>
                    <a:pt x="751219" y="547718"/>
                  </a:lnTo>
                  <a:cubicBezTo>
                    <a:pt x="782336" y="531592"/>
                    <a:pt x="782336" y="499570"/>
                    <a:pt x="751219" y="483444"/>
                  </a:cubicBezTo>
                  <a:close/>
                </a:path>
              </a:pathLst>
            </a:custGeom>
            <a:grpFill/>
            <a:ln w="100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 name="任意多边形: 形状 17">
              <a:extLst>
                <a:ext uri="{FF2B5EF4-FFF2-40B4-BE49-F238E27FC236}">
                  <a16:creationId xmlns:a16="http://schemas.microsoft.com/office/drawing/2014/main" id="{2525CF9A-DE83-4E0C-A59C-8FFFE570C636}"/>
                </a:ext>
              </a:extLst>
            </p:cNvPr>
            <p:cNvSpPr/>
            <p:nvPr/>
          </p:nvSpPr>
          <p:spPr>
            <a:xfrm>
              <a:off x="8591313" y="5241955"/>
              <a:ext cx="152832" cy="154947"/>
            </a:xfrm>
            <a:custGeom>
              <a:avLst/>
              <a:gdLst>
                <a:gd name="connsiteX0" fmla="*/ 13871 w 152832"/>
                <a:gd name="connsiteY0" fmla="*/ 27741 h 154947"/>
                <a:gd name="connsiteX1" fmla="*/ 65273 w 152832"/>
                <a:gd name="connsiteY1" fmla="*/ 27741 h 154947"/>
                <a:gd name="connsiteX2" fmla="*/ 65273 w 152832"/>
                <a:gd name="connsiteY2" fmla="*/ 141077 h 154947"/>
                <a:gd name="connsiteX3" fmla="*/ 79144 w 152832"/>
                <a:gd name="connsiteY3" fmla="*/ 154947 h 154947"/>
                <a:gd name="connsiteX4" fmla="*/ 93014 w 152832"/>
                <a:gd name="connsiteY4" fmla="*/ 141077 h 154947"/>
                <a:gd name="connsiteX5" fmla="*/ 93014 w 152832"/>
                <a:gd name="connsiteY5" fmla="*/ 27741 h 154947"/>
                <a:gd name="connsiteX6" fmla="*/ 138962 w 152832"/>
                <a:gd name="connsiteY6" fmla="*/ 27741 h 154947"/>
                <a:gd name="connsiteX7" fmla="*/ 152832 w 152832"/>
                <a:gd name="connsiteY7" fmla="*/ 13871 h 154947"/>
                <a:gd name="connsiteX8" fmla="*/ 138962 w 152832"/>
                <a:gd name="connsiteY8" fmla="*/ 0 h 154947"/>
                <a:gd name="connsiteX9" fmla="*/ 13871 w 152832"/>
                <a:gd name="connsiteY9" fmla="*/ 0 h 154947"/>
                <a:gd name="connsiteX10" fmla="*/ 0 w 152832"/>
                <a:gd name="connsiteY10" fmla="*/ 13871 h 154947"/>
                <a:gd name="connsiteX11" fmla="*/ 13871 w 152832"/>
                <a:gd name="connsiteY11" fmla="*/ 27741 h 154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2832" h="154947">
                  <a:moveTo>
                    <a:pt x="13871" y="27741"/>
                  </a:moveTo>
                  <a:lnTo>
                    <a:pt x="65273" y="27741"/>
                  </a:lnTo>
                  <a:lnTo>
                    <a:pt x="65273" y="141077"/>
                  </a:lnTo>
                  <a:cubicBezTo>
                    <a:pt x="65273" y="148737"/>
                    <a:pt x="71483" y="154947"/>
                    <a:pt x="79144" y="154947"/>
                  </a:cubicBezTo>
                  <a:cubicBezTo>
                    <a:pt x="86804" y="154947"/>
                    <a:pt x="93014" y="148737"/>
                    <a:pt x="93014" y="141077"/>
                  </a:cubicBezTo>
                  <a:lnTo>
                    <a:pt x="93014" y="27741"/>
                  </a:lnTo>
                  <a:lnTo>
                    <a:pt x="138962" y="27741"/>
                  </a:lnTo>
                  <a:cubicBezTo>
                    <a:pt x="146622" y="27741"/>
                    <a:pt x="152832" y="21531"/>
                    <a:pt x="152832" y="13871"/>
                  </a:cubicBezTo>
                  <a:cubicBezTo>
                    <a:pt x="152832" y="6210"/>
                    <a:pt x="146622" y="0"/>
                    <a:pt x="138962" y="0"/>
                  </a:cubicBezTo>
                  <a:lnTo>
                    <a:pt x="13871" y="0"/>
                  </a:lnTo>
                  <a:cubicBezTo>
                    <a:pt x="6210" y="0"/>
                    <a:pt x="0" y="6210"/>
                    <a:pt x="0" y="13871"/>
                  </a:cubicBezTo>
                  <a:cubicBezTo>
                    <a:pt x="0" y="21531"/>
                    <a:pt x="6210" y="27741"/>
                    <a:pt x="13871" y="27741"/>
                  </a:cubicBezTo>
                  <a:close/>
                </a:path>
              </a:pathLst>
            </a:custGeom>
            <a:grpFill/>
            <a:ln w="100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0" name="图形 30">
            <a:extLst>
              <a:ext uri="{FF2B5EF4-FFF2-40B4-BE49-F238E27FC236}">
                <a16:creationId xmlns:a16="http://schemas.microsoft.com/office/drawing/2014/main" id="{BB9B0645-70F1-42AC-A939-360ED7C6379E}"/>
              </a:ext>
            </a:extLst>
          </p:cNvPr>
          <p:cNvGrpSpPr/>
          <p:nvPr/>
        </p:nvGrpSpPr>
        <p:grpSpPr>
          <a:xfrm>
            <a:off x="1740303" y="3950075"/>
            <a:ext cx="259431" cy="295368"/>
            <a:chOff x="4172814" y="2998136"/>
            <a:chExt cx="765898" cy="871992"/>
          </a:xfrm>
          <a:solidFill>
            <a:schemeClr val="accent4"/>
          </a:solidFill>
          <a:effectLst>
            <a:outerShdw blurRad="254000" sx="102000" sy="102000" algn="ctr" rotWithShape="0">
              <a:schemeClr val="accent4">
                <a:lumMod val="75000"/>
                <a:alpha val="50000"/>
              </a:schemeClr>
            </a:outerShdw>
          </a:effectLst>
        </p:grpSpPr>
        <p:sp>
          <p:nvSpPr>
            <p:cNvPr id="37" name="任意多边形: 形状 36">
              <a:extLst>
                <a:ext uri="{FF2B5EF4-FFF2-40B4-BE49-F238E27FC236}">
                  <a16:creationId xmlns:a16="http://schemas.microsoft.com/office/drawing/2014/main" id="{2BF06E4E-B4B4-42C4-9E2E-82230A8DE35B}"/>
                </a:ext>
              </a:extLst>
            </p:cNvPr>
            <p:cNvSpPr/>
            <p:nvPr/>
          </p:nvSpPr>
          <p:spPr>
            <a:xfrm>
              <a:off x="4172814" y="2998136"/>
              <a:ext cx="765898" cy="871992"/>
            </a:xfrm>
            <a:custGeom>
              <a:avLst/>
              <a:gdLst>
                <a:gd name="connsiteX0" fmla="*/ 749461 w 765898"/>
                <a:gd name="connsiteY0" fmla="*/ 206504 h 871992"/>
                <a:gd name="connsiteX1" fmla="*/ 399387 w 765898"/>
                <a:gd name="connsiteY1" fmla="*/ 4389 h 871992"/>
                <a:gd name="connsiteX2" fmla="*/ 366512 w 765898"/>
                <a:gd name="connsiteY2" fmla="*/ 4389 h 871992"/>
                <a:gd name="connsiteX3" fmla="*/ 16438 w 765898"/>
                <a:gd name="connsiteY3" fmla="*/ 206504 h 871992"/>
                <a:gd name="connsiteX4" fmla="*/ 0 w 765898"/>
                <a:gd name="connsiteY4" fmla="*/ 234938 h 871992"/>
                <a:gd name="connsiteX5" fmla="*/ 0 w 765898"/>
                <a:gd name="connsiteY5" fmla="*/ 639198 h 871992"/>
                <a:gd name="connsiteX6" fmla="*/ 16438 w 765898"/>
                <a:gd name="connsiteY6" fmla="*/ 655636 h 871992"/>
                <a:gd name="connsiteX7" fmla="*/ 32875 w 765898"/>
                <a:gd name="connsiteY7" fmla="*/ 639198 h 871992"/>
                <a:gd name="connsiteX8" fmla="*/ 32875 w 765898"/>
                <a:gd name="connsiteY8" fmla="*/ 234938 h 871992"/>
                <a:gd name="connsiteX9" fmla="*/ 382909 w 765898"/>
                <a:gd name="connsiteY9" fmla="*/ 32853 h 871992"/>
                <a:gd name="connsiteX10" fmla="*/ 733013 w 765898"/>
                <a:gd name="connsiteY10" fmla="*/ 234938 h 871992"/>
                <a:gd name="connsiteX11" fmla="*/ 733013 w 765898"/>
                <a:gd name="connsiteY11" fmla="*/ 639198 h 871992"/>
                <a:gd name="connsiteX12" fmla="*/ 382909 w 765898"/>
                <a:gd name="connsiteY12" fmla="*/ 841313 h 871992"/>
                <a:gd name="connsiteX13" fmla="*/ 376891 w 765898"/>
                <a:gd name="connsiteY13" fmla="*/ 863769 h 871992"/>
                <a:gd name="connsiteX14" fmla="*/ 399347 w 765898"/>
                <a:gd name="connsiteY14" fmla="*/ 869788 h 871992"/>
                <a:gd name="connsiteX15" fmla="*/ 749461 w 765898"/>
                <a:gd name="connsiteY15" fmla="*/ 667663 h 871992"/>
                <a:gd name="connsiteX16" fmla="*/ 765899 w 765898"/>
                <a:gd name="connsiteY16" fmla="*/ 639198 h 871992"/>
                <a:gd name="connsiteX17" fmla="*/ 765899 w 765898"/>
                <a:gd name="connsiteY17" fmla="*/ 234938 h 871992"/>
                <a:gd name="connsiteX18" fmla="*/ 749461 w 765898"/>
                <a:gd name="connsiteY18" fmla="*/ 206504 h 871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5898" h="871992">
                  <a:moveTo>
                    <a:pt x="749461" y="206504"/>
                  </a:moveTo>
                  <a:lnTo>
                    <a:pt x="399387" y="4389"/>
                  </a:lnTo>
                  <a:cubicBezTo>
                    <a:pt x="389210" y="-1463"/>
                    <a:pt x="376689" y="-1463"/>
                    <a:pt x="366512" y="4389"/>
                  </a:cubicBezTo>
                  <a:lnTo>
                    <a:pt x="16438" y="206504"/>
                  </a:lnTo>
                  <a:cubicBezTo>
                    <a:pt x="6291" y="212384"/>
                    <a:pt x="32" y="223211"/>
                    <a:pt x="0" y="234938"/>
                  </a:cubicBezTo>
                  <a:lnTo>
                    <a:pt x="0" y="639198"/>
                  </a:lnTo>
                  <a:cubicBezTo>
                    <a:pt x="0" y="648277"/>
                    <a:pt x="7359" y="655636"/>
                    <a:pt x="16438" y="655636"/>
                  </a:cubicBezTo>
                  <a:cubicBezTo>
                    <a:pt x="25516" y="655636"/>
                    <a:pt x="32875" y="648276"/>
                    <a:pt x="32875" y="639198"/>
                  </a:cubicBezTo>
                  <a:lnTo>
                    <a:pt x="32875" y="234938"/>
                  </a:lnTo>
                  <a:lnTo>
                    <a:pt x="382909" y="32853"/>
                  </a:lnTo>
                  <a:lnTo>
                    <a:pt x="733013" y="234938"/>
                  </a:lnTo>
                  <a:lnTo>
                    <a:pt x="733013" y="639198"/>
                  </a:lnTo>
                  <a:lnTo>
                    <a:pt x="382909" y="841313"/>
                  </a:lnTo>
                  <a:cubicBezTo>
                    <a:pt x="375046" y="845852"/>
                    <a:pt x="372352" y="855906"/>
                    <a:pt x="376891" y="863769"/>
                  </a:cubicBezTo>
                  <a:cubicBezTo>
                    <a:pt x="381430" y="871632"/>
                    <a:pt x="391484" y="874327"/>
                    <a:pt x="399347" y="869788"/>
                  </a:cubicBezTo>
                  <a:lnTo>
                    <a:pt x="749461" y="667663"/>
                  </a:lnTo>
                  <a:cubicBezTo>
                    <a:pt x="759617" y="661778"/>
                    <a:pt x="765878" y="650936"/>
                    <a:pt x="765899" y="639198"/>
                  </a:cubicBezTo>
                  <a:lnTo>
                    <a:pt x="765899" y="234938"/>
                  </a:lnTo>
                  <a:cubicBezTo>
                    <a:pt x="765865" y="223212"/>
                    <a:pt x="759606" y="212385"/>
                    <a:pt x="749461" y="206504"/>
                  </a:cubicBezTo>
                  <a:close/>
                </a:path>
              </a:pathLst>
            </a:custGeom>
            <a:grpFill/>
            <a:ln w="100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 name="任意多边形: 形状 37">
              <a:extLst>
                <a:ext uri="{FF2B5EF4-FFF2-40B4-BE49-F238E27FC236}">
                  <a16:creationId xmlns:a16="http://schemas.microsoft.com/office/drawing/2014/main" id="{D0C88133-5C3A-45A3-9F5E-F5F583828B76}"/>
                </a:ext>
              </a:extLst>
            </p:cNvPr>
            <p:cNvSpPr/>
            <p:nvPr/>
          </p:nvSpPr>
          <p:spPr>
            <a:xfrm>
              <a:off x="4250855" y="3248172"/>
              <a:ext cx="616026" cy="537492"/>
            </a:xfrm>
            <a:custGeom>
              <a:avLst/>
              <a:gdLst>
                <a:gd name="connsiteX0" fmla="*/ 321346 w 616026"/>
                <a:gd name="connsiteY0" fmla="*/ 521005 h 537492"/>
                <a:gd name="connsiteX1" fmla="*/ 321346 w 616026"/>
                <a:gd name="connsiteY1" fmla="*/ 196471 h 537492"/>
                <a:gd name="connsiteX2" fmla="*/ 607820 w 616026"/>
                <a:gd name="connsiteY2" fmla="*/ 30668 h 537492"/>
                <a:gd name="connsiteX3" fmla="*/ 613813 w 616026"/>
                <a:gd name="connsiteY3" fmla="*/ 8207 h 537492"/>
                <a:gd name="connsiteX4" fmla="*/ 591352 w 616026"/>
                <a:gd name="connsiteY4" fmla="*/ 2214 h 537492"/>
                <a:gd name="connsiteX5" fmla="*/ 304869 w 616026"/>
                <a:gd name="connsiteY5" fmla="*/ 168057 h 537492"/>
                <a:gd name="connsiteX6" fmla="*/ 24675 w 616026"/>
                <a:gd name="connsiteY6" fmla="*/ 5821 h 537492"/>
                <a:gd name="connsiteX7" fmla="*/ 2214 w 616026"/>
                <a:gd name="connsiteY7" fmla="*/ 11814 h 537492"/>
                <a:gd name="connsiteX8" fmla="*/ 8207 w 616026"/>
                <a:gd name="connsiteY8" fmla="*/ 34275 h 537492"/>
                <a:gd name="connsiteX9" fmla="*/ 288471 w 616026"/>
                <a:gd name="connsiteY9" fmla="*/ 196522 h 537492"/>
                <a:gd name="connsiteX10" fmla="*/ 288471 w 616026"/>
                <a:gd name="connsiteY10" fmla="*/ 521055 h 537492"/>
                <a:gd name="connsiteX11" fmla="*/ 304909 w 616026"/>
                <a:gd name="connsiteY11" fmla="*/ 537493 h 537492"/>
                <a:gd name="connsiteX12" fmla="*/ 321346 w 616026"/>
                <a:gd name="connsiteY12" fmla="*/ 521055 h 537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6026" h="537492">
                  <a:moveTo>
                    <a:pt x="321346" y="521005"/>
                  </a:moveTo>
                  <a:lnTo>
                    <a:pt x="321346" y="196471"/>
                  </a:lnTo>
                  <a:lnTo>
                    <a:pt x="607820" y="30668"/>
                  </a:lnTo>
                  <a:cubicBezTo>
                    <a:pt x="615677" y="26121"/>
                    <a:pt x="618361" y="16064"/>
                    <a:pt x="613813" y="8207"/>
                  </a:cubicBezTo>
                  <a:cubicBezTo>
                    <a:pt x="609266" y="349"/>
                    <a:pt x="599210" y="-2334"/>
                    <a:pt x="591352" y="2214"/>
                  </a:cubicBezTo>
                  <a:lnTo>
                    <a:pt x="304869" y="168057"/>
                  </a:lnTo>
                  <a:lnTo>
                    <a:pt x="24675" y="5821"/>
                  </a:lnTo>
                  <a:cubicBezTo>
                    <a:pt x="16817" y="1273"/>
                    <a:pt x="6761" y="3957"/>
                    <a:pt x="2214" y="11814"/>
                  </a:cubicBezTo>
                  <a:cubicBezTo>
                    <a:pt x="-2334" y="19671"/>
                    <a:pt x="349" y="29728"/>
                    <a:pt x="8207" y="34275"/>
                  </a:cubicBezTo>
                  <a:lnTo>
                    <a:pt x="288471" y="196522"/>
                  </a:lnTo>
                  <a:lnTo>
                    <a:pt x="288471" y="521055"/>
                  </a:lnTo>
                  <a:cubicBezTo>
                    <a:pt x="288471" y="530133"/>
                    <a:pt x="295830" y="537493"/>
                    <a:pt x="304909" y="537493"/>
                  </a:cubicBezTo>
                  <a:cubicBezTo>
                    <a:pt x="313987" y="537493"/>
                    <a:pt x="321346" y="530133"/>
                    <a:pt x="321346" y="521055"/>
                  </a:cubicBezTo>
                  <a:close/>
                </a:path>
              </a:pathLst>
            </a:custGeom>
            <a:grpFill/>
            <a:ln w="100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1" name="图形 32">
            <a:extLst>
              <a:ext uri="{FF2B5EF4-FFF2-40B4-BE49-F238E27FC236}">
                <a16:creationId xmlns:a16="http://schemas.microsoft.com/office/drawing/2014/main" id="{79800733-8220-4378-A8CE-ABDB2927DFB3}"/>
              </a:ext>
            </a:extLst>
          </p:cNvPr>
          <p:cNvGrpSpPr/>
          <p:nvPr/>
        </p:nvGrpSpPr>
        <p:grpSpPr>
          <a:xfrm>
            <a:off x="9636584" y="3979338"/>
            <a:ext cx="255509" cy="255509"/>
            <a:chOff x="5262612" y="3103341"/>
            <a:chExt cx="643942" cy="643942"/>
          </a:xfrm>
          <a:solidFill>
            <a:schemeClr val="accent1"/>
          </a:solidFill>
          <a:effectLst>
            <a:outerShdw blurRad="165100" sx="102000" sy="102000" algn="ctr" rotWithShape="0">
              <a:schemeClr val="accent1">
                <a:lumMod val="75000"/>
                <a:alpha val="70000"/>
              </a:schemeClr>
            </a:outerShdw>
          </a:effectLst>
        </p:grpSpPr>
        <p:sp>
          <p:nvSpPr>
            <p:cNvPr id="35" name="任意多边形: 形状 34">
              <a:extLst>
                <a:ext uri="{FF2B5EF4-FFF2-40B4-BE49-F238E27FC236}">
                  <a16:creationId xmlns:a16="http://schemas.microsoft.com/office/drawing/2014/main" id="{48BA13C9-0C4F-4F15-9C27-8A9FFBF9A3C4}"/>
                </a:ext>
              </a:extLst>
            </p:cNvPr>
            <p:cNvSpPr/>
            <p:nvPr/>
          </p:nvSpPr>
          <p:spPr>
            <a:xfrm>
              <a:off x="5262612" y="3103341"/>
              <a:ext cx="643942" cy="643942"/>
            </a:xfrm>
            <a:custGeom>
              <a:avLst/>
              <a:gdLst>
                <a:gd name="connsiteX0" fmla="*/ 605310 w 643942"/>
                <a:gd name="connsiteY0" fmla="*/ 0 h 643942"/>
                <a:gd name="connsiteX1" fmla="*/ 38633 w 643942"/>
                <a:gd name="connsiteY1" fmla="*/ 0 h 643942"/>
                <a:gd name="connsiteX2" fmla="*/ 0 w 643942"/>
                <a:gd name="connsiteY2" fmla="*/ 38633 h 643942"/>
                <a:gd name="connsiteX3" fmla="*/ 0 w 643942"/>
                <a:gd name="connsiteY3" fmla="*/ 605310 h 643942"/>
                <a:gd name="connsiteX4" fmla="*/ 38633 w 643942"/>
                <a:gd name="connsiteY4" fmla="*/ 643942 h 643942"/>
                <a:gd name="connsiteX5" fmla="*/ 605310 w 643942"/>
                <a:gd name="connsiteY5" fmla="*/ 643942 h 643942"/>
                <a:gd name="connsiteX6" fmla="*/ 643942 w 643942"/>
                <a:gd name="connsiteY6" fmla="*/ 605310 h 643942"/>
                <a:gd name="connsiteX7" fmla="*/ 643942 w 643942"/>
                <a:gd name="connsiteY7" fmla="*/ 38633 h 643942"/>
                <a:gd name="connsiteX8" fmla="*/ 605310 w 643942"/>
                <a:gd name="connsiteY8" fmla="*/ 0 h 643942"/>
                <a:gd name="connsiteX9" fmla="*/ 618191 w 643942"/>
                <a:gd name="connsiteY9" fmla="*/ 605310 h 643942"/>
                <a:gd name="connsiteX10" fmla="*/ 605310 w 643942"/>
                <a:gd name="connsiteY10" fmla="*/ 618191 h 643942"/>
                <a:gd name="connsiteX11" fmla="*/ 38633 w 643942"/>
                <a:gd name="connsiteY11" fmla="*/ 618191 h 643942"/>
                <a:gd name="connsiteX12" fmla="*/ 25752 w 643942"/>
                <a:gd name="connsiteY12" fmla="*/ 605310 h 643942"/>
                <a:gd name="connsiteX13" fmla="*/ 25752 w 643942"/>
                <a:gd name="connsiteY13" fmla="*/ 38633 h 643942"/>
                <a:gd name="connsiteX14" fmla="*/ 38633 w 643942"/>
                <a:gd name="connsiteY14" fmla="*/ 25752 h 643942"/>
                <a:gd name="connsiteX15" fmla="*/ 605310 w 643942"/>
                <a:gd name="connsiteY15" fmla="*/ 25752 h 643942"/>
                <a:gd name="connsiteX16" fmla="*/ 618191 w 643942"/>
                <a:gd name="connsiteY16" fmla="*/ 38633 h 643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43942" h="643942">
                  <a:moveTo>
                    <a:pt x="605310" y="0"/>
                  </a:moveTo>
                  <a:lnTo>
                    <a:pt x="38633" y="0"/>
                  </a:lnTo>
                  <a:cubicBezTo>
                    <a:pt x="17308" y="28"/>
                    <a:pt x="28" y="17308"/>
                    <a:pt x="0" y="38633"/>
                  </a:cubicBezTo>
                  <a:lnTo>
                    <a:pt x="0" y="605310"/>
                  </a:lnTo>
                  <a:cubicBezTo>
                    <a:pt x="28" y="626635"/>
                    <a:pt x="17308" y="643915"/>
                    <a:pt x="38633" y="643942"/>
                  </a:cubicBezTo>
                  <a:lnTo>
                    <a:pt x="605310" y="643942"/>
                  </a:lnTo>
                  <a:cubicBezTo>
                    <a:pt x="626635" y="643915"/>
                    <a:pt x="643915" y="626635"/>
                    <a:pt x="643942" y="605310"/>
                  </a:cubicBezTo>
                  <a:lnTo>
                    <a:pt x="643942" y="38633"/>
                  </a:lnTo>
                  <a:cubicBezTo>
                    <a:pt x="643915" y="17308"/>
                    <a:pt x="626635" y="28"/>
                    <a:pt x="605310" y="0"/>
                  </a:cubicBezTo>
                  <a:close/>
                  <a:moveTo>
                    <a:pt x="618191" y="605310"/>
                  </a:moveTo>
                  <a:cubicBezTo>
                    <a:pt x="618185" y="612422"/>
                    <a:pt x="612422" y="618185"/>
                    <a:pt x="605310" y="618191"/>
                  </a:cubicBezTo>
                  <a:lnTo>
                    <a:pt x="38633" y="618191"/>
                  </a:lnTo>
                  <a:cubicBezTo>
                    <a:pt x="31521" y="618185"/>
                    <a:pt x="25757" y="612422"/>
                    <a:pt x="25752" y="605310"/>
                  </a:cubicBezTo>
                  <a:lnTo>
                    <a:pt x="25752" y="38633"/>
                  </a:lnTo>
                  <a:cubicBezTo>
                    <a:pt x="25757" y="31521"/>
                    <a:pt x="31521" y="25757"/>
                    <a:pt x="38633" y="25752"/>
                  </a:cubicBezTo>
                  <a:lnTo>
                    <a:pt x="605310" y="25752"/>
                  </a:lnTo>
                  <a:cubicBezTo>
                    <a:pt x="612422" y="25757"/>
                    <a:pt x="618185" y="31521"/>
                    <a:pt x="618191" y="38633"/>
                  </a:cubicBezTo>
                  <a:close/>
                </a:path>
              </a:pathLst>
            </a:custGeom>
            <a:grpFill/>
            <a:ln w="100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 name="任意多边形: 形状 35">
              <a:extLst>
                <a:ext uri="{FF2B5EF4-FFF2-40B4-BE49-F238E27FC236}">
                  <a16:creationId xmlns:a16="http://schemas.microsoft.com/office/drawing/2014/main" id="{D00E1870-7B67-437E-BFDE-79AA520CB017}"/>
                </a:ext>
              </a:extLst>
            </p:cNvPr>
            <p:cNvSpPr/>
            <p:nvPr/>
          </p:nvSpPr>
          <p:spPr>
            <a:xfrm>
              <a:off x="5417226" y="3256933"/>
              <a:ext cx="334779" cy="338496"/>
            </a:xfrm>
            <a:custGeom>
              <a:avLst/>
              <a:gdLst>
                <a:gd name="connsiteX0" fmla="*/ 321887 w 334779"/>
                <a:gd name="connsiteY0" fmla="*/ 219792 h 338496"/>
                <a:gd name="connsiteX1" fmla="*/ 21729 w 334779"/>
                <a:gd name="connsiteY1" fmla="*/ 219792 h 338496"/>
                <a:gd name="connsiteX2" fmla="*/ 8848 w 334779"/>
                <a:gd name="connsiteY2" fmla="*/ 232673 h 338496"/>
                <a:gd name="connsiteX3" fmla="*/ 21729 w 334779"/>
                <a:gd name="connsiteY3" fmla="*/ 245554 h 338496"/>
                <a:gd name="connsiteX4" fmla="*/ 294890 w 334779"/>
                <a:gd name="connsiteY4" fmla="*/ 245554 h 338496"/>
                <a:gd name="connsiteX5" fmla="*/ 235408 w 334779"/>
                <a:gd name="connsiteY5" fmla="*/ 317394 h 338496"/>
                <a:gd name="connsiteX6" fmla="*/ 237112 w 334779"/>
                <a:gd name="connsiteY6" fmla="*/ 335534 h 338496"/>
                <a:gd name="connsiteX7" fmla="*/ 255252 w 334779"/>
                <a:gd name="connsiteY7" fmla="*/ 333831 h 338496"/>
                <a:gd name="connsiteX8" fmla="*/ 330206 w 334779"/>
                <a:gd name="connsiteY8" fmla="*/ 243293 h 338496"/>
                <a:gd name="connsiteX9" fmla="*/ 331454 w 334779"/>
                <a:gd name="connsiteY9" fmla="*/ 224365 h 338496"/>
                <a:gd name="connsiteX10" fmla="*/ 321887 w 334779"/>
                <a:gd name="connsiteY10" fmla="*/ 219802 h 338496"/>
                <a:gd name="connsiteX11" fmla="*/ 313045 w 334779"/>
                <a:gd name="connsiteY11" fmla="*/ 118524 h 338496"/>
                <a:gd name="connsiteX12" fmla="*/ 325926 w 334779"/>
                <a:gd name="connsiteY12" fmla="*/ 105643 h 338496"/>
                <a:gd name="connsiteX13" fmla="*/ 313045 w 334779"/>
                <a:gd name="connsiteY13" fmla="*/ 92762 h 338496"/>
                <a:gd name="connsiteX14" fmla="*/ 42618 w 334779"/>
                <a:gd name="connsiteY14" fmla="*/ 92762 h 338496"/>
                <a:gd name="connsiteX15" fmla="*/ 111583 w 334779"/>
                <a:gd name="connsiteY15" fmla="*/ 21676 h 338496"/>
                <a:gd name="connsiteX16" fmla="*/ 110969 w 334779"/>
                <a:gd name="connsiteY16" fmla="*/ 3470 h 338496"/>
                <a:gd name="connsiteX17" fmla="*/ 93096 w 334779"/>
                <a:gd name="connsiteY17" fmla="*/ 3742 h 338496"/>
                <a:gd name="connsiteX18" fmla="*/ 5261 w 334779"/>
                <a:gd name="connsiteY18" fmla="*/ 94279 h 338496"/>
                <a:gd name="connsiteX19" fmla="*/ 2829 w 334779"/>
                <a:gd name="connsiteY19" fmla="*/ 113278 h 338496"/>
                <a:gd name="connsiteX20" fmla="*/ 12907 w 334779"/>
                <a:gd name="connsiteY20" fmla="*/ 118524 h 338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34779" h="338496">
                  <a:moveTo>
                    <a:pt x="321887" y="219792"/>
                  </a:moveTo>
                  <a:lnTo>
                    <a:pt x="21729" y="219792"/>
                  </a:lnTo>
                  <a:cubicBezTo>
                    <a:pt x="14615" y="219792"/>
                    <a:pt x="8848" y="225559"/>
                    <a:pt x="8848" y="232673"/>
                  </a:cubicBezTo>
                  <a:cubicBezTo>
                    <a:pt x="8848" y="239787"/>
                    <a:pt x="14615" y="245554"/>
                    <a:pt x="21729" y="245554"/>
                  </a:cubicBezTo>
                  <a:lnTo>
                    <a:pt x="294890" y="245554"/>
                  </a:lnTo>
                  <a:lnTo>
                    <a:pt x="235408" y="317394"/>
                  </a:lnTo>
                  <a:cubicBezTo>
                    <a:pt x="230869" y="322873"/>
                    <a:pt x="231632" y="330995"/>
                    <a:pt x="237112" y="335534"/>
                  </a:cubicBezTo>
                  <a:cubicBezTo>
                    <a:pt x="242591" y="340073"/>
                    <a:pt x="250713" y="339311"/>
                    <a:pt x="255252" y="333831"/>
                  </a:cubicBezTo>
                  <a:lnTo>
                    <a:pt x="330206" y="243293"/>
                  </a:lnTo>
                  <a:cubicBezTo>
                    <a:pt x="335778" y="238411"/>
                    <a:pt x="336336" y="229936"/>
                    <a:pt x="331454" y="224365"/>
                  </a:cubicBezTo>
                  <a:cubicBezTo>
                    <a:pt x="329026" y="221595"/>
                    <a:pt x="325567" y="219946"/>
                    <a:pt x="321887" y="219802"/>
                  </a:cubicBezTo>
                  <a:close/>
                  <a:moveTo>
                    <a:pt x="313045" y="118524"/>
                  </a:moveTo>
                  <a:cubicBezTo>
                    <a:pt x="320159" y="118524"/>
                    <a:pt x="325926" y="112757"/>
                    <a:pt x="325926" y="105643"/>
                  </a:cubicBezTo>
                  <a:cubicBezTo>
                    <a:pt x="325926" y="98529"/>
                    <a:pt x="320159" y="92762"/>
                    <a:pt x="313045" y="92762"/>
                  </a:cubicBezTo>
                  <a:lnTo>
                    <a:pt x="42618" y="92762"/>
                  </a:lnTo>
                  <a:lnTo>
                    <a:pt x="111583" y="21676"/>
                  </a:lnTo>
                  <a:cubicBezTo>
                    <a:pt x="116441" y="16479"/>
                    <a:pt x="116166" y="8328"/>
                    <a:pt x="110969" y="3470"/>
                  </a:cubicBezTo>
                  <a:cubicBezTo>
                    <a:pt x="105907" y="-1260"/>
                    <a:pt x="98011" y="-1140"/>
                    <a:pt x="93096" y="3742"/>
                  </a:cubicBezTo>
                  <a:lnTo>
                    <a:pt x="5261" y="94279"/>
                  </a:lnTo>
                  <a:cubicBezTo>
                    <a:pt x="-657" y="98854"/>
                    <a:pt x="-1746" y="107360"/>
                    <a:pt x="2829" y="113278"/>
                  </a:cubicBezTo>
                  <a:cubicBezTo>
                    <a:pt x="5257" y="116420"/>
                    <a:pt x="8941" y="118337"/>
                    <a:pt x="12907" y="118524"/>
                  </a:cubicBezTo>
                  <a:close/>
                </a:path>
              </a:pathLst>
            </a:custGeom>
            <a:grpFill/>
            <a:ln w="100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2" name="图形 42">
            <a:extLst>
              <a:ext uri="{FF2B5EF4-FFF2-40B4-BE49-F238E27FC236}">
                <a16:creationId xmlns:a16="http://schemas.microsoft.com/office/drawing/2014/main" id="{803CFB93-793F-42EB-B0D7-464C761DF94E}"/>
              </a:ext>
            </a:extLst>
          </p:cNvPr>
          <p:cNvGrpSpPr/>
          <p:nvPr/>
        </p:nvGrpSpPr>
        <p:grpSpPr>
          <a:xfrm>
            <a:off x="4321621" y="3903842"/>
            <a:ext cx="359674" cy="358343"/>
            <a:chOff x="4095700" y="4006528"/>
            <a:chExt cx="906462" cy="903106"/>
          </a:xfrm>
          <a:solidFill>
            <a:schemeClr val="accent3"/>
          </a:solidFill>
          <a:effectLst>
            <a:outerShdw blurRad="241300" sx="102000" sy="102000" algn="ctr" rotWithShape="0">
              <a:schemeClr val="accent3">
                <a:lumMod val="75000"/>
                <a:alpha val="52000"/>
              </a:schemeClr>
            </a:outerShdw>
          </a:effectLst>
        </p:grpSpPr>
        <p:sp>
          <p:nvSpPr>
            <p:cNvPr id="33" name="任意多边形: 形状 32">
              <a:extLst>
                <a:ext uri="{FF2B5EF4-FFF2-40B4-BE49-F238E27FC236}">
                  <a16:creationId xmlns:a16="http://schemas.microsoft.com/office/drawing/2014/main" id="{7E69C30C-69E6-40C0-B94B-8DA879560DA8}"/>
                </a:ext>
              </a:extLst>
            </p:cNvPr>
            <p:cNvSpPr/>
            <p:nvPr/>
          </p:nvSpPr>
          <p:spPr>
            <a:xfrm>
              <a:off x="4095700" y="4006528"/>
              <a:ext cx="906462" cy="903106"/>
            </a:xfrm>
            <a:custGeom>
              <a:avLst/>
              <a:gdLst>
                <a:gd name="connsiteX0" fmla="*/ 906463 w 906462"/>
                <a:gd name="connsiteY0" fmla="*/ 435166 h 903106"/>
                <a:gd name="connsiteX1" fmla="*/ 777725 w 906462"/>
                <a:gd name="connsiteY1" fmla="*/ 435166 h 903106"/>
                <a:gd name="connsiteX2" fmla="*/ 468895 w 906462"/>
                <a:gd name="connsiteY2" fmla="*/ 121574 h 903106"/>
                <a:gd name="connsiteX3" fmla="*/ 468895 w 906462"/>
                <a:gd name="connsiteY3" fmla="*/ 0 h 903106"/>
                <a:gd name="connsiteX4" fmla="*/ 437397 w 906462"/>
                <a:gd name="connsiteY4" fmla="*/ 0 h 903106"/>
                <a:gd name="connsiteX5" fmla="*/ 437397 w 906462"/>
                <a:gd name="connsiteY5" fmla="*/ 121534 h 903106"/>
                <a:gd name="connsiteX6" fmla="*/ 127754 w 906462"/>
                <a:gd name="connsiteY6" fmla="*/ 435166 h 903106"/>
                <a:gd name="connsiteX7" fmla="*/ 0 w 906462"/>
                <a:gd name="connsiteY7" fmla="*/ 435166 h 903106"/>
                <a:gd name="connsiteX8" fmla="*/ 0 w 906462"/>
                <a:gd name="connsiteY8" fmla="*/ 466675 h 903106"/>
                <a:gd name="connsiteX9" fmla="*/ 127683 w 906462"/>
                <a:gd name="connsiteY9" fmla="*/ 466675 h 903106"/>
                <a:gd name="connsiteX10" fmla="*/ 437397 w 906462"/>
                <a:gd name="connsiteY10" fmla="*/ 781623 h 903106"/>
                <a:gd name="connsiteX11" fmla="*/ 437397 w 906462"/>
                <a:gd name="connsiteY11" fmla="*/ 903107 h 903106"/>
                <a:gd name="connsiteX12" fmla="*/ 468905 w 906462"/>
                <a:gd name="connsiteY12" fmla="*/ 903107 h 903106"/>
                <a:gd name="connsiteX13" fmla="*/ 468905 w 906462"/>
                <a:gd name="connsiteY13" fmla="*/ 781533 h 903106"/>
                <a:gd name="connsiteX14" fmla="*/ 777805 w 906462"/>
                <a:gd name="connsiteY14" fmla="*/ 466625 h 903106"/>
                <a:gd name="connsiteX15" fmla="*/ 906463 w 906462"/>
                <a:gd name="connsiteY15" fmla="*/ 466625 h 903106"/>
                <a:gd name="connsiteX16" fmla="*/ 452749 w 906462"/>
                <a:gd name="connsiteY16" fmla="*/ 750898 h 903106"/>
                <a:gd name="connsiteX17" fmla="*/ 158439 w 906462"/>
                <a:gd name="connsiteY17" fmla="*/ 451574 h 903106"/>
                <a:gd name="connsiteX18" fmla="*/ 452749 w 906462"/>
                <a:gd name="connsiteY18" fmla="*/ 152249 h 903106"/>
                <a:gd name="connsiteX19" fmla="*/ 747039 w 906462"/>
                <a:gd name="connsiteY19" fmla="*/ 451574 h 903106"/>
                <a:gd name="connsiteX20" fmla="*/ 452749 w 906462"/>
                <a:gd name="connsiteY20" fmla="*/ 750898 h 903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06462" h="903106">
                  <a:moveTo>
                    <a:pt x="906463" y="435166"/>
                  </a:moveTo>
                  <a:lnTo>
                    <a:pt x="777725" y="435166"/>
                  </a:lnTo>
                  <a:cubicBezTo>
                    <a:pt x="769486" y="265856"/>
                    <a:pt x="635633" y="129934"/>
                    <a:pt x="468895" y="121574"/>
                  </a:cubicBezTo>
                  <a:lnTo>
                    <a:pt x="468895" y="0"/>
                  </a:lnTo>
                  <a:lnTo>
                    <a:pt x="437397" y="0"/>
                  </a:lnTo>
                  <a:lnTo>
                    <a:pt x="437397" y="121534"/>
                  </a:lnTo>
                  <a:cubicBezTo>
                    <a:pt x="270287" y="129502"/>
                    <a:pt x="135972" y="265585"/>
                    <a:pt x="127754" y="435166"/>
                  </a:cubicBezTo>
                  <a:lnTo>
                    <a:pt x="0" y="435166"/>
                  </a:lnTo>
                  <a:lnTo>
                    <a:pt x="0" y="466675"/>
                  </a:lnTo>
                  <a:lnTo>
                    <a:pt x="127683" y="466675"/>
                  </a:lnTo>
                  <a:cubicBezTo>
                    <a:pt x="135299" y="636869"/>
                    <a:pt x="269855" y="773635"/>
                    <a:pt x="437397" y="781623"/>
                  </a:cubicBezTo>
                  <a:lnTo>
                    <a:pt x="437397" y="903107"/>
                  </a:lnTo>
                  <a:lnTo>
                    <a:pt x="468905" y="903107"/>
                  </a:lnTo>
                  <a:lnTo>
                    <a:pt x="468905" y="781533"/>
                  </a:lnTo>
                  <a:cubicBezTo>
                    <a:pt x="636075" y="773153"/>
                    <a:pt x="770199" y="636548"/>
                    <a:pt x="777805" y="466625"/>
                  </a:cubicBezTo>
                  <a:lnTo>
                    <a:pt x="906463" y="466625"/>
                  </a:lnTo>
                  <a:close/>
                  <a:moveTo>
                    <a:pt x="452749" y="750898"/>
                  </a:moveTo>
                  <a:cubicBezTo>
                    <a:pt x="290462" y="750898"/>
                    <a:pt x="158439" y="616623"/>
                    <a:pt x="158439" y="451574"/>
                  </a:cubicBezTo>
                  <a:cubicBezTo>
                    <a:pt x="158439" y="286524"/>
                    <a:pt x="290462" y="152249"/>
                    <a:pt x="452749" y="152249"/>
                  </a:cubicBezTo>
                  <a:cubicBezTo>
                    <a:pt x="615036" y="152249"/>
                    <a:pt x="747039" y="286554"/>
                    <a:pt x="747039" y="451574"/>
                  </a:cubicBezTo>
                  <a:cubicBezTo>
                    <a:pt x="747039" y="616593"/>
                    <a:pt x="615016" y="750898"/>
                    <a:pt x="452749" y="750898"/>
                  </a:cubicBezTo>
                  <a:close/>
                </a:path>
              </a:pathLst>
            </a:custGeom>
            <a:grpFill/>
            <a:ln w="100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 name="任意多边形: 形状 33">
              <a:extLst>
                <a:ext uri="{FF2B5EF4-FFF2-40B4-BE49-F238E27FC236}">
                  <a16:creationId xmlns:a16="http://schemas.microsoft.com/office/drawing/2014/main" id="{239B6F4A-DDCA-4889-82DD-91F482D164EC}"/>
                </a:ext>
              </a:extLst>
            </p:cNvPr>
            <p:cNvSpPr/>
            <p:nvPr/>
          </p:nvSpPr>
          <p:spPr>
            <a:xfrm>
              <a:off x="4392020" y="4298909"/>
              <a:ext cx="313802" cy="318374"/>
            </a:xfrm>
            <a:custGeom>
              <a:avLst/>
              <a:gdLst>
                <a:gd name="connsiteX0" fmla="*/ 156901 w 313802"/>
                <a:gd name="connsiteY0" fmla="*/ 0 h 318374"/>
                <a:gd name="connsiteX1" fmla="*/ 0 w 313802"/>
                <a:gd name="connsiteY1" fmla="*/ 159182 h 318374"/>
                <a:gd name="connsiteX2" fmla="*/ 156901 w 313802"/>
                <a:gd name="connsiteY2" fmla="*/ 318374 h 318374"/>
                <a:gd name="connsiteX3" fmla="*/ 313803 w 313802"/>
                <a:gd name="connsiteY3" fmla="*/ 159182 h 318374"/>
                <a:gd name="connsiteX4" fmla="*/ 156901 w 313802"/>
                <a:gd name="connsiteY4" fmla="*/ 0 h 318374"/>
                <a:gd name="connsiteX5" fmla="*/ 156901 w 313802"/>
                <a:gd name="connsiteY5" fmla="*/ 286865 h 318374"/>
                <a:gd name="connsiteX6" fmla="*/ 31509 w 313802"/>
                <a:gd name="connsiteY6" fmla="*/ 159182 h 318374"/>
                <a:gd name="connsiteX7" fmla="*/ 156901 w 313802"/>
                <a:gd name="connsiteY7" fmla="*/ 31509 h 318374"/>
                <a:gd name="connsiteX8" fmla="*/ 282264 w 313802"/>
                <a:gd name="connsiteY8" fmla="*/ 159182 h 318374"/>
                <a:gd name="connsiteX9" fmla="*/ 156901 w 313802"/>
                <a:gd name="connsiteY9" fmla="*/ 286865 h 318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3802" h="318374">
                  <a:moveTo>
                    <a:pt x="156901" y="0"/>
                  </a:moveTo>
                  <a:cubicBezTo>
                    <a:pt x="70383" y="0"/>
                    <a:pt x="0" y="71407"/>
                    <a:pt x="0" y="159182"/>
                  </a:cubicBezTo>
                  <a:cubicBezTo>
                    <a:pt x="0" y="246957"/>
                    <a:pt x="70332" y="318374"/>
                    <a:pt x="156901" y="318374"/>
                  </a:cubicBezTo>
                  <a:cubicBezTo>
                    <a:pt x="243470" y="318374"/>
                    <a:pt x="313803" y="246967"/>
                    <a:pt x="313803" y="159182"/>
                  </a:cubicBezTo>
                  <a:cubicBezTo>
                    <a:pt x="313803" y="71397"/>
                    <a:pt x="243420" y="0"/>
                    <a:pt x="156901" y="0"/>
                  </a:cubicBezTo>
                  <a:close/>
                  <a:moveTo>
                    <a:pt x="156901" y="286865"/>
                  </a:moveTo>
                  <a:cubicBezTo>
                    <a:pt x="87765" y="286865"/>
                    <a:pt x="31509" y="229595"/>
                    <a:pt x="31509" y="159182"/>
                  </a:cubicBezTo>
                  <a:cubicBezTo>
                    <a:pt x="31509" y="88769"/>
                    <a:pt x="87775" y="31509"/>
                    <a:pt x="156901" y="31509"/>
                  </a:cubicBezTo>
                  <a:cubicBezTo>
                    <a:pt x="226028" y="31509"/>
                    <a:pt x="282264" y="88779"/>
                    <a:pt x="282264" y="159182"/>
                  </a:cubicBezTo>
                  <a:cubicBezTo>
                    <a:pt x="282264" y="229585"/>
                    <a:pt x="225998" y="286865"/>
                    <a:pt x="156901" y="286865"/>
                  </a:cubicBezTo>
                  <a:close/>
                </a:path>
              </a:pathLst>
            </a:custGeom>
            <a:grpFill/>
            <a:ln w="100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9" name="组合 38">
            <a:extLst>
              <a:ext uri="{FF2B5EF4-FFF2-40B4-BE49-F238E27FC236}">
                <a16:creationId xmlns:a16="http://schemas.microsoft.com/office/drawing/2014/main" id="{22197AEF-32FB-4B6C-A196-6D41BC7E1088}"/>
              </a:ext>
            </a:extLst>
          </p:cNvPr>
          <p:cNvGrpSpPr/>
          <p:nvPr/>
        </p:nvGrpSpPr>
        <p:grpSpPr>
          <a:xfrm>
            <a:off x="3577475" y="2598274"/>
            <a:ext cx="1847966" cy="835118"/>
            <a:chOff x="3658452" y="1831920"/>
            <a:chExt cx="1847966" cy="835118"/>
          </a:xfrm>
        </p:grpSpPr>
        <p:sp>
          <p:nvSpPr>
            <p:cNvPr id="40" name="文本框 39">
              <a:extLst>
                <a:ext uri="{FF2B5EF4-FFF2-40B4-BE49-F238E27FC236}">
                  <a16:creationId xmlns:a16="http://schemas.microsoft.com/office/drawing/2014/main" id="{CDA9E590-B0BD-494B-8A01-3752FC830BEC}"/>
                </a:ext>
              </a:extLst>
            </p:cNvPr>
            <p:cNvSpPr txBox="1"/>
            <p:nvPr/>
          </p:nvSpPr>
          <p:spPr>
            <a:xfrm>
              <a:off x="3672312" y="1831920"/>
              <a:ext cx="1775989" cy="369332"/>
            </a:xfrm>
            <a:prstGeom prst="rect">
              <a:avLst/>
            </a:prstGeom>
            <a:noFill/>
          </p:spPr>
          <p:txBody>
            <a:bodyPr wrap="square" rtlCol="0">
              <a:spAutoFit/>
            </a:bodyPr>
            <a:lstStyle/>
            <a:p>
              <a:pPr algn="ctr"/>
              <a:r>
                <a:rPr lang="en-US" altLang="zh-CN" dirty="0">
                  <a:latin typeface="+mj-lt"/>
                </a:rPr>
                <a:t>YO</a:t>
              </a:r>
              <a:r>
                <a:rPr lang="en-US" altLang="zh-CN" dirty="0">
                  <a:solidFill>
                    <a:schemeClr val="accent3"/>
                  </a:solidFill>
                  <a:latin typeface="+mj-lt"/>
                </a:rPr>
                <a:t>U</a:t>
              </a:r>
              <a:r>
                <a:rPr lang="en-US" altLang="zh-CN" dirty="0">
                  <a:latin typeface="+mj-lt"/>
                </a:rPr>
                <a:t>R  TITLE </a:t>
              </a:r>
              <a:endParaRPr lang="zh-CN" altLang="en-US" dirty="0">
                <a:latin typeface="+mj-lt"/>
              </a:endParaRPr>
            </a:p>
          </p:txBody>
        </p:sp>
        <p:sp>
          <p:nvSpPr>
            <p:cNvPr id="41" name="文本框 40">
              <a:extLst>
                <a:ext uri="{FF2B5EF4-FFF2-40B4-BE49-F238E27FC236}">
                  <a16:creationId xmlns:a16="http://schemas.microsoft.com/office/drawing/2014/main" id="{E4C87165-E5FB-4C15-9421-06475CAF3226}"/>
                </a:ext>
              </a:extLst>
            </p:cNvPr>
            <p:cNvSpPr txBox="1"/>
            <p:nvPr/>
          </p:nvSpPr>
          <p:spPr>
            <a:xfrm>
              <a:off x="3658452" y="2142214"/>
              <a:ext cx="1847966" cy="524824"/>
            </a:xfrm>
            <a:prstGeom prst="rect">
              <a:avLst/>
            </a:prstGeom>
            <a:noFill/>
          </p:spPr>
          <p:txBody>
            <a:bodyPr wrap="square" rtlCol="0">
              <a:spAutoFit/>
            </a:bodyPr>
            <a:lstStyle/>
            <a:p>
              <a:pPr>
                <a:lnSpc>
                  <a:spcPct val="120000"/>
                </a:lnSpc>
              </a:pPr>
              <a:r>
                <a:rPr lang="en-US" altLang="zh-CN" sz="1200" dirty="0"/>
                <a:t>Please write down your ideas in concise way. </a:t>
              </a:r>
              <a:endParaRPr lang="zh-CN" altLang="en-US" sz="1200" dirty="0"/>
            </a:p>
          </p:txBody>
        </p:sp>
      </p:grpSp>
      <p:grpSp>
        <p:nvGrpSpPr>
          <p:cNvPr id="42" name="组合 41">
            <a:extLst>
              <a:ext uri="{FF2B5EF4-FFF2-40B4-BE49-F238E27FC236}">
                <a16:creationId xmlns:a16="http://schemas.microsoft.com/office/drawing/2014/main" id="{E97213F4-F9A4-4337-9B2F-93BF0A712F46}"/>
              </a:ext>
            </a:extLst>
          </p:cNvPr>
          <p:cNvGrpSpPr/>
          <p:nvPr/>
        </p:nvGrpSpPr>
        <p:grpSpPr>
          <a:xfrm>
            <a:off x="6158115" y="2598274"/>
            <a:ext cx="1847966" cy="835118"/>
            <a:chOff x="3658452" y="1831920"/>
            <a:chExt cx="1847966" cy="835118"/>
          </a:xfrm>
        </p:grpSpPr>
        <p:sp>
          <p:nvSpPr>
            <p:cNvPr id="43" name="文本框 42">
              <a:extLst>
                <a:ext uri="{FF2B5EF4-FFF2-40B4-BE49-F238E27FC236}">
                  <a16:creationId xmlns:a16="http://schemas.microsoft.com/office/drawing/2014/main" id="{2406FC4B-7353-4B1D-B78E-E72703EAB12F}"/>
                </a:ext>
              </a:extLst>
            </p:cNvPr>
            <p:cNvSpPr txBox="1"/>
            <p:nvPr/>
          </p:nvSpPr>
          <p:spPr>
            <a:xfrm>
              <a:off x="3672312" y="1831920"/>
              <a:ext cx="1775989" cy="369332"/>
            </a:xfrm>
            <a:prstGeom prst="rect">
              <a:avLst/>
            </a:prstGeom>
            <a:noFill/>
          </p:spPr>
          <p:txBody>
            <a:bodyPr wrap="square" rtlCol="0">
              <a:spAutoFit/>
            </a:bodyPr>
            <a:lstStyle/>
            <a:p>
              <a:pPr algn="ctr"/>
              <a:r>
                <a:rPr lang="en-US" altLang="zh-CN" dirty="0">
                  <a:latin typeface="+mj-lt"/>
                </a:rPr>
                <a:t>YO</a:t>
              </a:r>
              <a:r>
                <a:rPr lang="en-US" altLang="zh-CN" dirty="0">
                  <a:solidFill>
                    <a:schemeClr val="accent2"/>
                  </a:solidFill>
                  <a:latin typeface="+mj-lt"/>
                </a:rPr>
                <a:t>U</a:t>
              </a:r>
              <a:r>
                <a:rPr lang="en-US" altLang="zh-CN" dirty="0">
                  <a:latin typeface="+mj-lt"/>
                </a:rPr>
                <a:t>R  TITLE </a:t>
              </a:r>
              <a:endParaRPr lang="zh-CN" altLang="en-US" dirty="0">
                <a:latin typeface="+mj-lt"/>
              </a:endParaRPr>
            </a:p>
          </p:txBody>
        </p:sp>
        <p:sp>
          <p:nvSpPr>
            <p:cNvPr id="44" name="文本框 43">
              <a:extLst>
                <a:ext uri="{FF2B5EF4-FFF2-40B4-BE49-F238E27FC236}">
                  <a16:creationId xmlns:a16="http://schemas.microsoft.com/office/drawing/2014/main" id="{41E24F78-921C-401D-8F06-009B081F08BB}"/>
                </a:ext>
              </a:extLst>
            </p:cNvPr>
            <p:cNvSpPr txBox="1"/>
            <p:nvPr/>
          </p:nvSpPr>
          <p:spPr>
            <a:xfrm>
              <a:off x="3658452" y="2142214"/>
              <a:ext cx="1847966" cy="524824"/>
            </a:xfrm>
            <a:prstGeom prst="rect">
              <a:avLst/>
            </a:prstGeom>
            <a:noFill/>
          </p:spPr>
          <p:txBody>
            <a:bodyPr wrap="square" rtlCol="0">
              <a:spAutoFit/>
            </a:bodyPr>
            <a:lstStyle/>
            <a:p>
              <a:pPr>
                <a:lnSpc>
                  <a:spcPct val="120000"/>
                </a:lnSpc>
              </a:pPr>
              <a:r>
                <a:rPr lang="en-US" altLang="zh-CN" sz="1200" dirty="0"/>
                <a:t>Please write down your ideas in concise way. </a:t>
              </a:r>
              <a:endParaRPr lang="zh-CN" altLang="en-US" sz="1200" dirty="0"/>
            </a:p>
          </p:txBody>
        </p:sp>
      </p:grpSp>
      <p:grpSp>
        <p:nvGrpSpPr>
          <p:cNvPr id="45" name="组合 44">
            <a:extLst>
              <a:ext uri="{FF2B5EF4-FFF2-40B4-BE49-F238E27FC236}">
                <a16:creationId xmlns:a16="http://schemas.microsoft.com/office/drawing/2014/main" id="{3CF77CE7-EA8D-4B1A-B3B5-70BDDA67A006}"/>
              </a:ext>
            </a:extLst>
          </p:cNvPr>
          <p:cNvGrpSpPr/>
          <p:nvPr/>
        </p:nvGrpSpPr>
        <p:grpSpPr>
          <a:xfrm>
            <a:off x="8840355" y="2598274"/>
            <a:ext cx="1847966" cy="835118"/>
            <a:chOff x="3658452" y="1831920"/>
            <a:chExt cx="1847966" cy="835118"/>
          </a:xfrm>
        </p:grpSpPr>
        <p:sp>
          <p:nvSpPr>
            <p:cNvPr id="46" name="文本框 45">
              <a:extLst>
                <a:ext uri="{FF2B5EF4-FFF2-40B4-BE49-F238E27FC236}">
                  <a16:creationId xmlns:a16="http://schemas.microsoft.com/office/drawing/2014/main" id="{DD85BBF7-B0B6-4018-BDF1-8021099124D5}"/>
                </a:ext>
              </a:extLst>
            </p:cNvPr>
            <p:cNvSpPr txBox="1"/>
            <p:nvPr/>
          </p:nvSpPr>
          <p:spPr>
            <a:xfrm>
              <a:off x="3672312" y="1831920"/>
              <a:ext cx="1775989" cy="369332"/>
            </a:xfrm>
            <a:prstGeom prst="rect">
              <a:avLst/>
            </a:prstGeom>
            <a:noFill/>
          </p:spPr>
          <p:txBody>
            <a:bodyPr wrap="square" rtlCol="0">
              <a:spAutoFit/>
            </a:bodyPr>
            <a:lstStyle/>
            <a:p>
              <a:pPr algn="ctr"/>
              <a:r>
                <a:rPr lang="en-US" altLang="zh-CN" dirty="0">
                  <a:latin typeface="+mj-lt"/>
                </a:rPr>
                <a:t>YO</a:t>
              </a:r>
              <a:r>
                <a:rPr lang="en-US" altLang="zh-CN" dirty="0">
                  <a:solidFill>
                    <a:schemeClr val="accent1"/>
                  </a:solidFill>
                  <a:latin typeface="+mj-lt"/>
                </a:rPr>
                <a:t>U</a:t>
              </a:r>
              <a:r>
                <a:rPr lang="en-US" altLang="zh-CN" dirty="0">
                  <a:latin typeface="+mj-lt"/>
                </a:rPr>
                <a:t>R  TITLE </a:t>
              </a:r>
              <a:endParaRPr lang="zh-CN" altLang="en-US" dirty="0">
                <a:latin typeface="+mj-lt"/>
              </a:endParaRPr>
            </a:p>
          </p:txBody>
        </p:sp>
        <p:sp>
          <p:nvSpPr>
            <p:cNvPr id="47" name="文本框 46">
              <a:extLst>
                <a:ext uri="{FF2B5EF4-FFF2-40B4-BE49-F238E27FC236}">
                  <a16:creationId xmlns:a16="http://schemas.microsoft.com/office/drawing/2014/main" id="{56B32B63-7FB5-4EEF-A768-49CB395EAE7A}"/>
                </a:ext>
              </a:extLst>
            </p:cNvPr>
            <p:cNvSpPr txBox="1"/>
            <p:nvPr/>
          </p:nvSpPr>
          <p:spPr>
            <a:xfrm>
              <a:off x="3658452" y="2142214"/>
              <a:ext cx="1847966" cy="524824"/>
            </a:xfrm>
            <a:prstGeom prst="rect">
              <a:avLst/>
            </a:prstGeom>
            <a:noFill/>
          </p:spPr>
          <p:txBody>
            <a:bodyPr wrap="square" rtlCol="0">
              <a:spAutoFit/>
            </a:bodyPr>
            <a:lstStyle/>
            <a:p>
              <a:pPr>
                <a:lnSpc>
                  <a:spcPct val="120000"/>
                </a:lnSpc>
              </a:pPr>
              <a:r>
                <a:rPr lang="en-US" altLang="zh-CN" sz="1200" dirty="0"/>
                <a:t>Please write down your ideas in concise way. </a:t>
              </a:r>
              <a:endParaRPr lang="zh-CN" altLang="en-US" sz="1200" dirty="0"/>
            </a:p>
          </p:txBody>
        </p:sp>
      </p:grpSp>
      <p:grpSp>
        <p:nvGrpSpPr>
          <p:cNvPr id="48" name="组合 47">
            <a:extLst>
              <a:ext uri="{FF2B5EF4-FFF2-40B4-BE49-F238E27FC236}">
                <a16:creationId xmlns:a16="http://schemas.microsoft.com/office/drawing/2014/main" id="{66FC874D-E6F1-4F87-BA17-F3CA44EA4586}"/>
              </a:ext>
            </a:extLst>
          </p:cNvPr>
          <p:cNvGrpSpPr/>
          <p:nvPr/>
        </p:nvGrpSpPr>
        <p:grpSpPr>
          <a:xfrm>
            <a:off x="946035" y="2598274"/>
            <a:ext cx="1847966" cy="835118"/>
            <a:chOff x="3658452" y="1831920"/>
            <a:chExt cx="1847966" cy="835118"/>
          </a:xfrm>
        </p:grpSpPr>
        <p:sp>
          <p:nvSpPr>
            <p:cNvPr id="49" name="文本框 48">
              <a:extLst>
                <a:ext uri="{FF2B5EF4-FFF2-40B4-BE49-F238E27FC236}">
                  <a16:creationId xmlns:a16="http://schemas.microsoft.com/office/drawing/2014/main" id="{0D8411AB-95C6-43F9-84BE-823D9D5E6F5A}"/>
                </a:ext>
              </a:extLst>
            </p:cNvPr>
            <p:cNvSpPr txBox="1"/>
            <p:nvPr/>
          </p:nvSpPr>
          <p:spPr>
            <a:xfrm>
              <a:off x="3672312" y="1831920"/>
              <a:ext cx="1775989" cy="369332"/>
            </a:xfrm>
            <a:prstGeom prst="rect">
              <a:avLst/>
            </a:prstGeom>
            <a:noFill/>
          </p:spPr>
          <p:txBody>
            <a:bodyPr wrap="square" rtlCol="0">
              <a:spAutoFit/>
            </a:bodyPr>
            <a:lstStyle/>
            <a:p>
              <a:pPr algn="ctr"/>
              <a:r>
                <a:rPr lang="en-US" altLang="zh-CN" dirty="0">
                  <a:latin typeface="+mj-lt"/>
                </a:rPr>
                <a:t>YO</a:t>
              </a:r>
              <a:r>
                <a:rPr lang="en-US" altLang="zh-CN" dirty="0">
                  <a:solidFill>
                    <a:schemeClr val="accent4"/>
                  </a:solidFill>
                  <a:latin typeface="+mj-lt"/>
                </a:rPr>
                <a:t>U</a:t>
              </a:r>
              <a:r>
                <a:rPr lang="en-US" altLang="zh-CN" dirty="0">
                  <a:latin typeface="+mj-lt"/>
                </a:rPr>
                <a:t>R  TITLE </a:t>
              </a:r>
              <a:endParaRPr lang="zh-CN" altLang="en-US" dirty="0">
                <a:latin typeface="+mj-lt"/>
              </a:endParaRPr>
            </a:p>
          </p:txBody>
        </p:sp>
        <p:sp>
          <p:nvSpPr>
            <p:cNvPr id="50" name="文本框 49">
              <a:extLst>
                <a:ext uri="{FF2B5EF4-FFF2-40B4-BE49-F238E27FC236}">
                  <a16:creationId xmlns:a16="http://schemas.microsoft.com/office/drawing/2014/main" id="{BBFE6950-C977-4C5B-A233-5D594C7400D0}"/>
                </a:ext>
              </a:extLst>
            </p:cNvPr>
            <p:cNvSpPr txBox="1"/>
            <p:nvPr/>
          </p:nvSpPr>
          <p:spPr>
            <a:xfrm>
              <a:off x="3658452" y="2142214"/>
              <a:ext cx="1847966" cy="524824"/>
            </a:xfrm>
            <a:prstGeom prst="rect">
              <a:avLst/>
            </a:prstGeom>
            <a:noFill/>
          </p:spPr>
          <p:txBody>
            <a:bodyPr wrap="square" rtlCol="0">
              <a:spAutoFit/>
            </a:bodyPr>
            <a:lstStyle/>
            <a:p>
              <a:pPr>
                <a:lnSpc>
                  <a:spcPct val="120000"/>
                </a:lnSpc>
              </a:pPr>
              <a:r>
                <a:rPr lang="en-US" altLang="zh-CN" sz="1200" dirty="0"/>
                <a:t>Please write down your ideas in concise way. </a:t>
              </a:r>
              <a:endParaRPr lang="zh-CN" altLang="en-US" sz="1200" dirty="0"/>
            </a:p>
          </p:txBody>
        </p:sp>
      </p:grpSp>
      <p:sp>
        <p:nvSpPr>
          <p:cNvPr id="70" name="图文框 69">
            <a:extLst>
              <a:ext uri="{FF2B5EF4-FFF2-40B4-BE49-F238E27FC236}">
                <a16:creationId xmlns:a16="http://schemas.microsoft.com/office/drawing/2014/main" id="{440C0D82-DCB8-46D6-B106-537C2186C8BA}"/>
              </a:ext>
            </a:extLst>
          </p:cNvPr>
          <p:cNvSpPr/>
          <p:nvPr/>
        </p:nvSpPr>
        <p:spPr>
          <a:xfrm rot="834989">
            <a:off x="7342066" y="6244441"/>
            <a:ext cx="344784" cy="344784"/>
          </a:xfrm>
          <a:prstGeom prst="frame">
            <a:avLst>
              <a:gd name="adj1" fmla="val 1749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71" name="组合 70">
            <a:extLst>
              <a:ext uri="{FF2B5EF4-FFF2-40B4-BE49-F238E27FC236}">
                <a16:creationId xmlns:a16="http://schemas.microsoft.com/office/drawing/2014/main" id="{467B7764-2CB7-4673-9EDB-B87F865D5944}"/>
              </a:ext>
            </a:extLst>
          </p:cNvPr>
          <p:cNvGrpSpPr/>
          <p:nvPr/>
        </p:nvGrpSpPr>
        <p:grpSpPr>
          <a:xfrm>
            <a:off x="10515600" y="6150168"/>
            <a:ext cx="525585" cy="527492"/>
            <a:chOff x="5982031" y="-999130"/>
            <a:chExt cx="2269732" cy="2277965"/>
          </a:xfrm>
        </p:grpSpPr>
        <p:sp>
          <p:nvSpPr>
            <p:cNvPr id="72" name="圆: 空心 71">
              <a:extLst>
                <a:ext uri="{FF2B5EF4-FFF2-40B4-BE49-F238E27FC236}">
                  <a16:creationId xmlns:a16="http://schemas.microsoft.com/office/drawing/2014/main" id="{C6B2059C-5B8B-428D-9B24-37266A817C89}"/>
                </a:ext>
              </a:extLst>
            </p:cNvPr>
            <p:cNvSpPr/>
            <p:nvPr/>
          </p:nvSpPr>
          <p:spPr>
            <a:xfrm>
              <a:off x="6187043" y="-790001"/>
              <a:ext cx="1859709" cy="1859709"/>
            </a:xfrm>
            <a:prstGeom prst="donut">
              <a:avLst>
                <a:gd name="adj" fmla="val 1291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3" name="圆: 空心 72">
              <a:extLst>
                <a:ext uri="{FF2B5EF4-FFF2-40B4-BE49-F238E27FC236}">
                  <a16:creationId xmlns:a16="http://schemas.microsoft.com/office/drawing/2014/main" id="{9AC4D17C-DF59-41AC-89F8-CA5A8EAD90FF}"/>
                </a:ext>
              </a:extLst>
            </p:cNvPr>
            <p:cNvSpPr/>
            <p:nvPr/>
          </p:nvSpPr>
          <p:spPr>
            <a:xfrm>
              <a:off x="5982031" y="-999130"/>
              <a:ext cx="2269732" cy="2277965"/>
            </a:xfrm>
            <a:prstGeom prst="donut">
              <a:avLst>
                <a:gd name="adj" fmla="val 18355"/>
              </a:avLst>
            </a:prstGeom>
            <a:solidFill>
              <a:schemeClr val="accent1"/>
            </a:soli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sp>
        <p:nvSpPr>
          <p:cNvPr id="75" name="图文框 74">
            <a:extLst>
              <a:ext uri="{FF2B5EF4-FFF2-40B4-BE49-F238E27FC236}">
                <a16:creationId xmlns:a16="http://schemas.microsoft.com/office/drawing/2014/main" id="{92BDACBA-D731-4EF5-84B0-66F461E3A5B7}"/>
              </a:ext>
            </a:extLst>
          </p:cNvPr>
          <p:cNvSpPr/>
          <p:nvPr/>
        </p:nvSpPr>
        <p:spPr>
          <a:xfrm rot="18911432">
            <a:off x="839532" y="6081420"/>
            <a:ext cx="268988" cy="268988"/>
          </a:xfrm>
          <a:prstGeom prst="frame">
            <a:avLst>
              <a:gd name="adj1" fmla="val 1749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6243809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a:extLst>
              <a:ext uri="{FF2B5EF4-FFF2-40B4-BE49-F238E27FC236}">
                <a16:creationId xmlns:a16="http://schemas.microsoft.com/office/drawing/2014/main" id="{78C963E6-F8B8-4BB0-93E6-89F8FF8371AF}"/>
              </a:ext>
            </a:extLst>
          </p:cNvPr>
          <p:cNvGrpSpPr/>
          <p:nvPr/>
        </p:nvGrpSpPr>
        <p:grpSpPr>
          <a:xfrm>
            <a:off x="0" y="1"/>
            <a:ext cx="12192000" cy="6857999"/>
            <a:chOff x="0" y="1"/>
            <a:chExt cx="12192000" cy="6857999"/>
          </a:xfrm>
        </p:grpSpPr>
        <p:pic>
          <p:nvPicPr>
            <p:cNvPr id="47" name="图片 46">
              <a:extLst>
                <a:ext uri="{FF2B5EF4-FFF2-40B4-BE49-F238E27FC236}">
                  <a16:creationId xmlns:a16="http://schemas.microsoft.com/office/drawing/2014/main" id="{BF2030B8-0307-4C6B-B82C-6348A954E2FB}"/>
                </a:ext>
              </a:extLst>
            </p:cNvPr>
            <p:cNvPicPr>
              <a:picLocks noChangeAspect="1"/>
            </p:cNvPicPr>
            <p:nvPr/>
          </p:nvPicPr>
          <p:blipFill>
            <a:blip r:embed="rId2" cstate="screen">
              <a:extLst>
                <a:ext uri="{28A0092B-C50C-407E-A947-70E740481C1C}">
                  <a14:useLocalDpi xmlns:a14="http://schemas.microsoft.com/office/drawing/2010/main"/>
                </a:ext>
              </a:extLst>
            </a:blip>
            <a:srcRect r="21106" b="47320"/>
            <a:stretch>
              <a:fillRect/>
            </a:stretch>
          </p:blipFill>
          <p:spPr>
            <a:xfrm>
              <a:off x="4645478" y="2425886"/>
              <a:ext cx="7546522" cy="4432114"/>
            </a:xfrm>
            <a:custGeom>
              <a:avLst/>
              <a:gdLst>
                <a:gd name="connsiteX0" fmla="*/ 0 w 7546522"/>
                <a:gd name="connsiteY0" fmla="*/ 0 h 4432114"/>
                <a:gd name="connsiteX1" fmla="*/ 7546522 w 7546522"/>
                <a:gd name="connsiteY1" fmla="*/ 0 h 4432114"/>
                <a:gd name="connsiteX2" fmla="*/ 7546522 w 7546522"/>
                <a:gd name="connsiteY2" fmla="*/ 4432114 h 4432114"/>
                <a:gd name="connsiteX3" fmla="*/ 0 w 7546522"/>
                <a:gd name="connsiteY3" fmla="*/ 4432114 h 4432114"/>
              </a:gdLst>
              <a:ahLst/>
              <a:cxnLst>
                <a:cxn ang="0">
                  <a:pos x="connsiteX0" y="connsiteY0"/>
                </a:cxn>
                <a:cxn ang="0">
                  <a:pos x="connsiteX1" y="connsiteY1"/>
                </a:cxn>
                <a:cxn ang="0">
                  <a:pos x="connsiteX2" y="connsiteY2"/>
                </a:cxn>
                <a:cxn ang="0">
                  <a:pos x="connsiteX3" y="connsiteY3"/>
                </a:cxn>
              </a:cxnLst>
              <a:rect l="l" t="t" r="r" b="b"/>
              <a:pathLst>
                <a:path w="7546522" h="4432114">
                  <a:moveTo>
                    <a:pt x="0" y="0"/>
                  </a:moveTo>
                  <a:lnTo>
                    <a:pt x="7546522" y="0"/>
                  </a:lnTo>
                  <a:lnTo>
                    <a:pt x="7546522" y="4432114"/>
                  </a:lnTo>
                  <a:lnTo>
                    <a:pt x="0" y="4432114"/>
                  </a:lnTo>
                  <a:close/>
                </a:path>
              </a:pathLst>
            </a:custGeom>
          </p:spPr>
        </p:pic>
        <p:pic>
          <p:nvPicPr>
            <p:cNvPr id="50" name="图片 49">
              <a:extLst>
                <a:ext uri="{FF2B5EF4-FFF2-40B4-BE49-F238E27FC236}">
                  <a16:creationId xmlns:a16="http://schemas.microsoft.com/office/drawing/2014/main" id="{DED9D8C9-E8EA-4576-8C35-1ED32175AC5B}"/>
                </a:ext>
              </a:extLst>
            </p:cNvPr>
            <p:cNvPicPr>
              <a:picLocks noChangeAspect="1"/>
            </p:cNvPicPr>
            <p:nvPr/>
          </p:nvPicPr>
          <p:blipFill>
            <a:blip r:embed="rId3" cstate="screen">
              <a:extLst>
                <a:ext uri="{28A0092B-C50C-407E-A947-70E740481C1C}">
                  <a14:useLocalDpi xmlns:a14="http://schemas.microsoft.com/office/drawing/2010/main"/>
                </a:ext>
              </a:extLst>
            </a:blip>
            <a:srcRect t="32236" r="34800"/>
            <a:stretch>
              <a:fillRect/>
            </a:stretch>
          </p:blipFill>
          <p:spPr>
            <a:xfrm>
              <a:off x="7783806" y="1"/>
              <a:ext cx="4408194" cy="5473877"/>
            </a:xfrm>
            <a:custGeom>
              <a:avLst/>
              <a:gdLst>
                <a:gd name="connsiteX0" fmla="*/ 0 w 4408194"/>
                <a:gd name="connsiteY0" fmla="*/ 0 h 5473877"/>
                <a:gd name="connsiteX1" fmla="*/ 4408194 w 4408194"/>
                <a:gd name="connsiteY1" fmla="*/ 0 h 5473877"/>
                <a:gd name="connsiteX2" fmla="*/ 4408194 w 4408194"/>
                <a:gd name="connsiteY2" fmla="*/ 5473877 h 5473877"/>
                <a:gd name="connsiteX3" fmla="*/ 0 w 4408194"/>
                <a:gd name="connsiteY3" fmla="*/ 5473877 h 5473877"/>
              </a:gdLst>
              <a:ahLst/>
              <a:cxnLst>
                <a:cxn ang="0">
                  <a:pos x="connsiteX0" y="connsiteY0"/>
                </a:cxn>
                <a:cxn ang="0">
                  <a:pos x="connsiteX1" y="connsiteY1"/>
                </a:cxn>
                <a:cxn ang="0">
                  <a:pos x="connsiteX2" y="connsiteY2"/>
                </a:cxn>
                <a:cxn ang="0">
                  <a:pos x="connsiteX3" y="connsiteY3"/>
                </a:cxn>
              </a:cxnLst>
              <a:rect l="l" t="t" r="r" b="b"/>
              <a:pathLst>
                <a:path w="4408194" h="5473877">
                  <a:moveTo>
                    <a:pt x="0" y="0"/>
                  </a:moveTo>
                  <a:lnTo>
                    <a:pt x="4408194" y="0"/>
                  </a:lnTo>
                  <a:lnTo>
                    <a:pt x="4408194" y="5473877"/>
                  </a:lnTo>
                  <a:lnTo>
                    <a:pt x="0" y="5473877"/>
                  </a:lnTo>
                  <a:close/>
                </a:path>
              </a:pathLst>
            </a:custGeom>
          </p:spPr>
        </p:pic>
        <p:pic>
          <p:nvPicPr>
            <p:cNvPr id="53" name="图片 52">
              <a:extLst>
                <a:ext uri="{FF2B5EF4-FFF2-40B4-BE49-F238E27FC236}">
                  <a16:creationId xmlns:a16="http://schemas.microsoft.com/office/drawing/2014/main" id="{39132E03-1CE4-4C7C-9EB2-941868CF8247}"/>
                </a:ext>
              </a:extLst>
            </p:cNvPr>
            <p:cNvPicPr>
              <a:picLocks noChangeAspect="1"/>
            </p:cNvPicPr>
            <p:nvPr/>
          </p:nvPicPr>
          <p:blipFill>
            <a:blip r:embed="rId4" cstate="screen">
              <a:extLst>
                <a:ext uri="{28A0092B-C50C-407E-A947-70E740481C1C}">
                  <a14:useLocalDpi xmlns:a14="http://schemas.microsoft.com/office/drawing/2010/main"/>
                </a:ext>
              </a:extLst>
            </a:blip>
            <a:srcRect l="33186" t="39722"/>
            <a:stretch>
              <a:fillRect/>
            </a:stretch>
          </p:blipFill>
          <p:spPr>
            <a:xfrm>
              <a:off x="1" y="1"/>
              <a:ext cx="5425709" cy="4351065"/>
            </a:xfrm>
            <a:custGeom>
              <a:avLst/>
              <a:gdLst>
                <a:gd name="connsiteX0" fmla="*/ 0 w 5425709"/>
                <a:gd name="connsiteY0" fmla="*/ 0 h 4351065"/>
                <a:gd name="connsiteX1" fmla="*/ 5425709 w 5425709"/>
                <a:gd name="connsiteY1" fmla="*/ 0 h 4351065"/>
                <a:gd name="connsiteX2" fmla="*/ 5425709 w 5425709"/>
                <a:gd name="connsiteY2" fmla="*/ 4351065 h 4351065"/>
                <a:gd name="connsiteX3" fmla="*/ 0 w 5425709"/>
                <a:gd name="connsiteY3" fmla="*/ 4351065 h 4351065"/>
              </a:gdLst>
              <a:ahLst/>
              <a:cxnLst>
                <a:cxn ang="0">
                  <a:pos x="connsiteX0" y="connsiteY0"/>
                </a:cxn>
                <a:cxn ang="0">
                  <a:pos x="connsiteX1" y="connsiteY1"/>
                </a:cxn>
                <a:cxn ang="0">
                  <a:pos x="connsiteX2" y="connsiteY2"/>
                </a:cxn>
                <a:cxn ang="0">
                  <a:pos x="connsiteX3" y="connsiteY3"/>
                </a:cxn>
              </a:cxnLst>
              <a:rect l="l" t="t" r="r" b="b"/>
              <a:pathLst>
                <a:path w="5425709" h="4351065">
                  <a:moveTo>
                    <a:pt x="0" y="0"/>
                  </a:moveTo>
                  <a:lnTo>
                    <a:pt x="5425709" y="0"/>
                  </a:lnTo>
                  <a:lnTo>
                    <a:pt x="5425709" y="4351065"/>
                  </a:lnTo>
                  <a:lnTo>
                    <a:pt x="0" y="4351065"/>
                  </a:lnTo>
                  <a:close/>
                </a:path>
              </a:pathLst>
            </a:custGeom>
          </p:spPr>
        </p:pic>
        <p:pic>
          <p:nvPicPr>
            <p:cNvPr id="57" name="图片 56">
              <a:extLst>
                <a:ext uri="{FF2B5EF4-FFF2-40B4-BE49-F238E27FC236}">
                  <a16:creationId xmlns:a16="http://schemas.microsoft.com/office/drawing/2014/main" id="{B66F2ACB-6800-4DF4-9CFD-E9A00D163E85}"/>
                </a:ext>
              </a:extLst>
            </p:cNvPr>
            <p:cNvPicPr>
              <a:picLocks noChangeAspect="1"/>
            </p:cNvPicPr>
            <p:nvPr/>
          </p:nvPicPr>
          <p:blipFill>
            <a:blip r:embed="rId5" cstate="screen">
              <a:extLst>
                <a:ext uri="{28A0092B-C50C-407E-A947-70E740481C1C}">
                  <a14:useLocalDpi xmlns:a14="http://schemas.microsoft.com/office/drawing/2010/main"/>
                </a:ext>
              </a:extLst>
            </a:blip>
            <a:srcRect l="25508" b="29062"/>
            <a:stretch>
              <a:fillRect/>
            </a:stretch>
          </p:blipFill>
          <p:spPr>
            <a:xfrm>
              <a:off x="0" y="889872"/>
              <a:ext cx="7366207" cy="5968128"/>
            </a:xfrm>
            <a:custGeom>
              <a:avLst/>
              <a:gdLst>
                <a:gd name="connsiteX0" fmla="*/ 0 w 7366207"/>
                <a:gd name="connsiteY0" fmla="*/ 0 h 5968128"/>
                <a:gd name="connsiteX1" fmla="*/ 7366207 w 7366207"/>
                <a:gd name="connsiteY1" fmla="*/ 0 h 5968128"/>
                <a:gd name="connsiteX2" fmla="*/ 7366207 w 7366207"/>
                <a:gd name="connsiteY2" fmla="*/ 5968128 h 5968128"/>
                <a:gd name="connsiteX3" fmla="*/ 0 w 7366207"/>
                <a:gd name="connsiteY3" fmla="*/ 5968128 h 5968128"/>
              </a:gdLst>
              <a:ahLst/>
              <a:cxnLst>
                <a:cxn ang="0">
                  <a:pos x="connsiteX0" y="connsiteY0"/>
                </a:cxn>
                <a:cxn ang="0">
                  <a:pos x="connsiteX1" y="connsiteY1"/>
                </a:cxn>
                <a:cxn ang="0">
                  <a:pos x="connsiteX2" y="connsiteY2"/>
                </a:cxn>
                <a:cxn ang="0">
                  <a:pos x="connsiteX3" y="connsiteY3"/>
                </a:cxn>
              </a:cxnLst>
              <a:rect l="l" t="t" r="r" b="b"/>
              <a:pathLst>
                <a:path w="7366207" h="5968128">
                  <a:moveTo>
                    <a:pt x="0" y="0"/>
                  </a:moveTo>
                  <a:lnTo>
                    <a:pt x="7366207" y="0"/>
                  </a:lnTo>
                  <a:lnTo>
                    <a:pt x="7366207" y="5968128"/>
                  </a:lnTo>
                  <a:lnTo>
                    <a:pt x="0" y="5968128"/>
                  </a:lnTo>
                  <a:close/>
                </a:path>
              </a:pathLst>
            </a:custGeom>
          </p:spPr>
        </p:pic>
      </p:grpSp>
      <p:sp>
        <p:nvSpPr>
          <p:cNvPr id="22" name="圆: 空心 21">
            <a:extLst>
              <a:ext uri="{FF2B5EF4-FFF2-40B4-BE49-F238E27FC236}">
                <a16:creationId xmlns:a16="http://schemas.microsoft.com/office/drawing/2014/main" id="{181179DA-E343-4F6F-9096-16A6D4E9C62E}"/>
              </a:ext>
            </a:extLst>
          </p:cNvPr>
          <p:cNvSpPr/>
          <p:nvPr/>
        </p:nvSpPr>
        <p:spPr>
          <a:xfrm>
            <a:off x="-1376190" y="3527082"/>
            <a:ext cx="6297312" cy="6297312"/>
          </a:xfrm>
          <a:prstGeom prst="donut">
            <a:avLst>
              <a:gd name="adj" fmla="val 18386"/>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矩形: 圆角 28">
            <a:extLst>
              <a:ext uri="{FF2B5EF4-FFF2-40B4-BE49-F238E27FC236}">
                <a16:creationId xmlns:a16="http://schemas.microsoft.com/office/drawing/2014/main" id="{E0997312-A173-4BB0-AABA-DA78525F021D}"/>
              </a:ext>
            </a:extLst>
          </p:cNvPr>
          <p:cNvSpPr/>
          <p:nvPr/>
        </p:nvSpPr>
        <p:spPr>
          <a:xfrm rot="703733">
            <a:off x="2523568" y="1613587"/>
            <a:ext cx="2792627" cy="3941805"/>
          </a:xfrm>
          <a:prstGeom prst="roundRect">
            <a:avLst>
              <a:gd name="adj" fmla="val 9588"/>
            </a:avLst>
          </a:prstGeom>
          <a:solidFill>
            <a:schemeClr val="accent1">
              <a:lumMod val="20000"/>
              <a:lumOff val="80000"/>
              <a:alpha val="65000"/>
            </a:schemeClr>
          </a:solidFill>
          <a:ln w="9525">
            <a:gradFill flip="none" rotWithShape="1">
              <a:gsLst>
                <a:gs pos="56000">
                  <a:schemeClr val="accent1">
                    <a:lumMod val="20000"/>
                    <a:lumOff val="80000"/>
                  </a:schemeClr>
                </a:gs>
                <a:gs pos="100000">
                  <a:schemeClr val="accent1">
                    <a:lumMod val="75000"/>
                  </a:schemeClr>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圆角 26">
            <a:extLst>
              <a:ext uri="{FF2B5EF4-FFF2-40B4-BE49-F238E27FC236}">
                <a16:creationId xmlns:a16="http://schemas.microsoft.com/office/drawing/2014/main" id="{AB25E454-019D-4D14-B556-1042BACEC7FA}"/>
              </a:ext>
            </a:extLst>
          </p:cNvPr>
          <p:cNvSpPr/>
          <p:nvPr/>
        </p:nvSpPr>
        <p:spPr>
          <a:xfrm>
            <a:off x="7922778" y="4037389"/>
            <a:ext cx="3157159" cy="543544"/>
          </a:xfrm>
          <a:prstGeom prst="roundRect">
            <a:avLst>
              <a:gd name="adj" fmla="val 50000"/>
            </a:avLst>
          </a:prstGeom>
          <a:solidFill>
            <a:schemeClr val="accent1">
              <a:lumMod val="60000"/>
              <a:lumOff val="40000"/>
              <a:alpha val="65000"/>
            </a:schemeClr>
          </a:solidFill>
          <a:ln>
            <a:noFill/>
          </a:ln>
          <a:effectLst>
            <a:outerShdw blurRad="139700" dist="127000" dir="8100000" sx="97000" sy="97000" algn="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汇报人：</a:t>
            </a:r>
            <a:r>
              <a:rPr lang="en-US" altLang="zh-CN" b="1" dirty="0"/>
              <a:t>Candy</a:t>
            </a:r>
            <a:endParaRPr lang="zh-CN" altLang="en-US" b="1" dirty="0"/>
          </a:p>
        </p:txBody>
      </p:sp>
      <p:sp>
        <p:nvSpPr>
          <p:cNvPr id="82" name="图文框 81">
            <a:extLst>
              <a:ext uri="{FF2B5EF4-FFF2-40B4-BE49-F238E27FC236}">
                <a16:creationId xmlns:a16="http://schemas.microsoft.com/office/drawing/2014/main" id="{DD916E98-6F92-4DA1-BF6E-85EC8FBD1AF6}"/>
              </a:ext>
            </a:extLst>
          </p:cNvPr>
          <p:cNvSpPr/>
          <p:nvPr/>
        </p:nvSpPr>
        <p:spPr>
          <a:xfrm rot="2280132">
            <a:off x="10624456" y="661401"/>
            <a:ext cx="455200" cy="455200"/>
          </a:xfrm>
          <a:prstGeom prst="frame">
            <a:avLst>
              <a:gd name="adj1" fmla="val 19849"/>
            </a:avLst>
          </a:prstGeom>
          <a:solidFill>
            <a:schemeClr val="accent5"/>
          </a:solidFill>
          <a:ln>
            <a:noFill/>
          </a:ln>
          <a:effectLst>
            <a:outerShdw blurRad="190500" sx="102000" sy="102000" algn="ctr" rotWithShape="0">
              <a:schemeClr val="accent5">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5" name="文本框 84">
            <a:extLst>
              <a:ext uri="{FF2B5EF4-FFF2-40B4-BE49-F238E27FC236}">
                <a16:creationId xmlns:a16="http://schemas.microsoft.com/office/drawing/2014/main" id="{C56AABE2-8276-41C0-8F7F-378E6F0176DE}"/>
              </a:ext>
            </a:extLst>
          </p:cNvPr>
          <p:cNvSpPr txBox="1"/>
          <p:nvPr/>
        </p:nvSpPr>
        <p:spPr>
          <a:xfrm>
            <a:off x="7009362" y="2587704"/>
            <a:ext cx="4070575" cy="1107996"/>
          </a:xfrm>
          <a:prstGeom prst="rect">
            <a:avLst/>
          </a:prstGeom>
          <a:noFill/>
        </p:spPr>
        <p:txBody>
          <a:bodyPr wrap="square" rtlCol="0">
            <a:spAutoFit/>
          </a:bodyPr>
          <a:lstStyle/>
          <a:p>
            <a:pPr algn="r"/>
            <a:r>
              <a:rPr lang="zh-CN" altLang="en-US" sz="6600" b="1" spc="600" dirty="0">
                <a:latin typeface="+mj-ea"/>
                <a:ea typeface="+mj-ea"/>
              </a:rPr>
              <a:t>总结汇报</a:t>
            </a:r>
          </a:p>
        </p:txBody>
      </p:sp>
      <p:sp>
        <p:nvSpPr>
          <p:cNvPr id="51" name="文本框 50">
            <a:extLst>
              <a:ext uri="{FF2B5EF4-FFF2-40B4-BE49-F238E27FC236}">
                <a16:creationId xmlns:a16="http://schemas.microsoft.com/office/drawing/2014/main" id="{B8058521-5618-4435-A1CB-C3248551F2F3}"/>
              </a:ext>
            </a:extLst>
          </p:cNvPr>
          <p:cNvSpPr txBox="1"/>
          <p:nvPr/>
        </p:nvSpPr>
        <p:spPr>
          <a:xfrm>
            <a:off x="7990747" y="1828800"/>
            <a:ext cx="3089190" cy="707886"/>
          </a:xfrm>
          <a:prstGeom prst="rect">
            <a:avLst/>
          </a:prstGeom>
          <a:noFill/>
        </p:spPr>
        <p:txBody>
          <a:bodyPr wrap="square" rtlCol="0">
            <a:spAutoFit/>
          </a:bodyPr>
          <a:lstStyle>
            <a:defPPr>
              <a:defRPr lang="zh-CN"/>
            </a:defPPr>
            <a:lvl1pPr algn="ctr">
              <a:defRPr sz="6600" b="1" spc="600">
                <a:latin typeface="+mj-ea"/>
                <a:ea typeface="+mj-ea"/>
              </a:defRPr>
            </a:lvl1pPr>
          </a:lstStyle>
          <a:p>
            <a:pPr algn="r"/>
            <a:r>
              <a:rPr lang="zh-CN" altLang="en-US" sz="4000" dirty="0"/>
              <a:t>年终工作</a:t>
            </a:r>
          </a:p>
        </p:txBody>
      </p:sp>
      <p:grpSp>
        <p:nvGrpSpPr>
          <p:cNvPr id="58" name="组合 57">
            <a:extLst>
              <a:ext uri="{FF2B5EF4-FFF2-40B4-BE49-F238E27FC236}">
                <a16:creationId xmlns:a16="http://schemas.microsoft.com/office/drawing/2014/main" id="{3A46AFE4-0F36-47EE-8A24-F24FB91A8D8A}"/>
              </a:ext>
            </a:extLst>
          </p:cNvPr>
          <p:cNvGrpSpPr/>
          <p:nvPr/>
        </p:nvGrpSpPr>
        <p:grpSpPr>
          <a:xfrm>
            <a:off x="1213751" y="1724797"/>
            <a:ext cx="4519785" cy="3941805"/>
            <a:chOff x="1003686" y="1724797"/>
            <a:chExt cx="4519785" cy="3941805"/>
          </a:xfrm>
        </p:grpSpPr>
        <p:grpSp>
          <p:nvGrpSpPr>
            <p:cNvPr id="11" name="组合 10">
              <a:extLst>
                <a:ext uri="{FF2B5EF4-FFF2-40B4-BE49-F238E27FC236}">
                  <a16:creationId xmlns:a16="http://schemas.microsoft.com/office/drawing/2014/main" id="{6E6E2335-24DB-4C6B-99D9-DF04A06BC366}"/>
                </a:ext>
              </a:extLst>
            </p:cNvPr>
            <p:cNvGrpSpPr/>
            <p:nvPr/>
          </p:nvGrpSpPr>
          <p:grpSpPr>
            <a:xfrm>
              <a:off x="1003686" y="1724797"/>
              <a:ext cx="2792627" cy="3941805"/>
              <a:chOff x="1062682" y="1724797"/>
              <a:chExt cx="2792627" cy="3941805"/>
            </a:xfrm>
            <a:scene3d>
              <a:camera prst="perspectiveContrastingRightFacing"/>
              <a:lightRig rig="threePt" dir="t"/>
            </a:scene3d>
          </p:grpSpPr>
          <p:sp>
            <p:nvSpPr>
              <p:cNvPr id="8" name="矩形: 圆角 7">
                <a:extLst>
                  <a:ext uri="{FF2B5EF4-FFF2-40B4-BE49-F238E27FC236}">
                    <a16:creationId xmlns:a16="http://schemas.microsoft.com/office/drawing/2014/main" id="{B5509BFE-ACEA-40A4-8E0E-5425B9C6E1A7}"/>
                  </a:ext>
                </a:extLst>
              </p:cNvPr>
              <p:cNvSpPr/>
              <p:nvPr/>
            </p:nvSpPr>
            <p:spPr>
              <a:xfrm>
                <a:off x="1062682" y="1724797"/>
                <a:ext cx="2792627" cy="3941805"/>
              </a:xfrm>
              <a:prstGeom prst="roundRect">
                <a:avLst>
                  <a:gd name="adj" fmla="val 9588"/>
                </a:avLst>
              </a:prstGeom>
              <a:solidFill>
                <a:schemeClr val="bg1">
                  <a:alpha val="50000"/>
                </a:schemeClr>
              </a:solidFill>
              <a:ln>
                <a:noFill/>
              </a:ln>
              <a:sp3d extrusionH="1016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圆顶角 9">
                <a:extLst>
                  <a:ext uri="{FF2B5EF4-FFF2-40B4-BE49-F238E27FC236}">
                    <a16:creationId xmlns:a16="http://schemas.microsoft.com/office/drawing/2014/main" id="{B68DEC35-E204-4568-956E-46DE9F054B25}"/>
                  </a:ext>
                </a:extLst>
              </p:cNvPr>
              <p:cNvSpPr/>
              <p:nvPr/>
            </p:nvSpPr>
            <p:spPr>
              <a:xfrm>
                <a:off x="1062682" y="1742303"/>
                <a:ext cx="2792627" cy="518983"/>
              </a:xfrm>
              <a:prstGeom prst="round2SameRect">
                <a:avLst>
                  <a:gd name="adj1" fmla="val 50000"/>
                  <a:gd name="adj2" fmla="val 0"/>
                </a:avLst>
              </a:prstGeom>
              <a:ln>
                <a:noFill/>
              </a:ln>
              <a:effectLst>
                <a:outerShdw blurRad="139700" dist="139700" dir="8100000" sx="98000" sy="98000" algn="tr"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4" name="文本框 83">
              <a:extLst>
                <a:ext uri="{FF2B5EF4-FFF2-40B4-BE49-F238E27FC236}">
                  <a16:creationId xmlns:a16="http://schemas.microsoft.com/office/drawing/2014/main" id="{3A1F6051-E746-4751-8422-245B13CE6613}"/>
                </a:ext>
              </a:extLst>
            </p:cNvPr>
            <p:cNvSpPr txBox="1"/>
            <p:nvPr/>
          </p:nvSpPr>
          <p:spPr>
            <a:xfrm>
              <a:off x="1102541" y="2556926"/>
              <a:ext cx="4420930" cy="2277547"/>
            </a:xfrm>
            <a:prstGeom prst="rect">
              <a:avLst/>
            </a:prstGeom>
            <a:noFill/>
            <a:scene3d>
              <a:camera prst="perspectiveContrastingRightFacing"/>
              <a:lightRig rig="threePt" dir="t"/>
            </a:scene3d>
          </p:spPr>
          <p:txBody>
            <a:bodyPr wrap="square" rtlCol="0">
              <a:spAutoFit/>
            </a:bodyPr>
            <a:lstStyle/>
            <a:p>
              <a:r>
                <a:rPr lang="en-US" altLang="zh-CN" sz="4000" b="1" i="0" dirty="0">
                  <a:gradFill>
                    <a:gsLst>
                      <a:gs pos="0">
                        <a:schemeClr val="accent1"/>
                      </a:gs>
                      <a:gs pos="100000">
                        <a:schemeClr val="accent2"/>
                      </a:gs>
                    </a:gsLst>
                    <a:lin ang="0" scaled="1"/>
                  </a:gradFill>
                  <a:effectLst>
                    <a:outerShdw blurRad="254000" dist="139700" dir="8100000" sx="98000" sy="98000" algn="tr" rotWithShape="0">
                      <a:schemeClr val="accent1">
                        <a:lumMod val="75000"/>
                        <a:alpha val="40000"/>
                      </a:schemeClr>
                    </a:outerShdw>
                  </a:effectLst>
                  <a:latin typeface="+mj-lt"/>
                </a:rPr>
                <a:t>Report</a:t>
              </a:r>
            </a:p>
            <a:p>
              <a:r>
                <a:rPr lang="en-US" altLang="zh-CN" sz="4000" b="0" i="0" dirty="0">
                  <a:gradFill>
                    <a:gsLst>
                      <a:gs pos="0">
                        <a:schemeClr val="accent1"/>
                      </a:gs>
                      <a:gs pos="100000">
                        <a:schemeClr val="accent2"/>
                      </a:gs>
                    </a:gsLst>
                    <a:lin ang="0" scaled="1"/>
                  </a:gradFill>
                  <a:effectLst>
                    <a:outerShdw blurRad="254000" dist="139700" dir="8100000" sx="98000" sy="98000" algn="tr" rotWithShape="0">
                      <a:schemeClr val="accent1">
                        <a:lumMod val="75000"/>
                        <a:alpha val="40000"/>
                      </a:schemeClr>
                    </a:outerShdw>
                  </a:effectLst>
                  <a:latin typeface="+mj-lt"/>
                </a:rPr>
                <a:t> </a:t>
              </a:r>
              <a:r>
                <a:rPr lang="en-US" altLang="zh-CN" sz="4800" b="0" i="0" dirty="0">
                  <a:gradFill>
                    <a:gsLst>
                      <a:gs pos="0">
                        <a:schemeClr val="accent1"/>
                      </a:gs>
                      <a:gs pos="100000">
                        <a:schemeClr val="accent2"/>
                      </a:gs>
                    </a:gsLst>
                    <a:lin ang="0" scaled="1"/>
                  </a:gradFill>
                  <a:effectLst>
                    <a:outerShdw blurRad="254000" dist="139700" dir="8100000" sx="98000" sy="98000" algn="tr" rotWithShape="0">
                      <a:schemeClr val="accent1">
                        <a:lumMod val="75000"/>
                        <a:alpha val="40000"/>
                      </a:schemeClr>
                    </a:outerShdw>
                  </a:effectLst>
                  <a:latin typeface="+mj-lt"/>
                </a:rPr>
                <a:t>OF </a:t>
              </a:r>
            </a:p>
            <a:p>
              <a:r>
                <a:rPr lang="en-US" altLang="zh-CN" sz="5400" b="1" dirty="0">
                  <a:gradFill>
                    <a:gsLst>
                      <a:gs pos="0">
                        <a:schemeClr val="accent1"/>
                      </a:gs>
                      <a:gs pos="100000">
                        <a:schemeClr val="accent2"/>
                      </a:gs>
                    </a:gsLst>
                    <a:lin ang="0" scaled="1"/>
                  </a:gradFill>
                  <a:effectLst>
                    <a:outerShdw blurRad="254000" dist="139700" dir="8100000" sx="98000" sy="98000" algn="tr" rotWithShape="0">
                      <a:schemeClr val="accent1">
                        <a:lumMod val="75000"/>
                        <a:alpha val="40000"/>
                      </a:schemeClr>
                    </a:outerShdw>
                  </a:effectLst>
                  <a:latin typeface="+mj-lt"/>
                </a:rPr>
                <a:t>F</a:t>
              </a:r>
              <a:r>
                <a:rPr lang="en-US" altLang="zh-CN" sz="5400" b="1" i="0" dirty="0">
                  <a:gradFill>
                    <a:gsLst>
                      <a:gs pos="0">
                        <a:schemeClr val="accent1"/>
                      </a:gs>
                      <a:gs pos="100000">
                        <a:schemeClr val="accent2"/>
                      </a:gs>
                    </a:gsLst>
                    <a:lin ang="0" scaled="1"/>
                  </a:gradFill>
                  <a:effectLst>
                    <a:outerShdw blurRad="254000" dist="139700" dir="8100000" sx="98000" sy="98000" algn="tr" rotWithShape="0">
                      <a:schemeClr val="accent1">
                        <a:lumMod val="75000"/>
                        <a:alpha val="40000"/>
                      </a:schemeClr>
                    </a:outerShdw>
                  </a:effectLst>
                  <a:latin typeface="+mj-lt"/>
                </a:rPr>
                <a:t>inal work</a:t>
              </a:r>
              <a:endParaRPr lang="zh-CN" altLang="en-US" sz="7200" b="1" dirty="0">
                <a:gradFill>
                  <a:gsLst>
                    <a:gs pos="0">
                      <a:schemeClr val="accent1"/>
                    </a:gs>
                    <a:gs pos="100000">
                      <a:schemeClr val="accent2"/>
                    </a:gs>
                  </a:gsLst>
                  <a:lin ang="0" scaled="1"/>
                </a:gradFill>
                <a:effectLst>
                  <a:outerShdw blurRad="254000" dist="139700" dir="8100000" sx="98000" sy="98000" algn="tr" rotWithShape="0">
                    <a:schemeClr val="accent1">
                      <a:lumMod val="75000"/>
                      <a:alpha val="40000"/>
                    </a:schemeClr>
                  </a:outerShdw>
                </a:effectLst>
                <a:latin typeface="+mj-lt"/>
                <a:ea typeface="+mj-ea"/>
              </a:endParaRPr>
            </a:p>
          </p:txBody>
        </p:sp>
        <p:grpSp>
          <p:nvGrpSpPr>
            <p:cNvPr id="54" name="组合 53">
              <a:extLst>
                <a:ext uri="{FF2B5EF4-FFF2-40B4-BE49-F238E27FC236}">
                  <a16:creationId xmlns:a16="http://schemas.microsoft.com/office/drawing/2014/main" id="{AD811810-B90B-424A-8580-2F6ED3B6AF22}"/>
                </a:ext>
              </a:extLst>
            </p:cNvPr>
            <p:cNvGrpSpPr/>
            <p:nvPr/>
          </p:nvGrpSpPr>
          <p:grpSpPr>
            <a:xfrm>
              <a:off x="1471483" y="2533135"/>
              <a:ext cx="987511" cy="168599"/>
              <a:chOff x="9131644" y="7834184"/>
              <a:chExt cx="1519882" cy="259492"/>
            </a:xfrm>
            <a:scene3d>
              <a:camera prst="perspectiveHeroicExtremeRightFacing"/>
              <a:lightRig rig="threePt" dir="t"/>
            </a:scene3d>
          </p:grpSpPr>
          <p:sp>
            <p:nvSpPr>
              <p:cNvPr id="52" name="椭圆 51">
                <a:extLst>
                  <a:ext uri="{FF2B5EF4-FFF2-40B4-BE49-F238E27FC236}">
                    <a16:creationId xmlns:a16="http://schemas.microsoft.com/office/drawing/2014/main" id="{AC556831-9588-46DC-92AF-C7CAF0693332}"/>
                  </a:ext>
                </a:extLst>
              </p:cNvPr>
              <p:cNvSpPr/>
              <p:nvPr/>
            </p:nvSpPr>
            <p:spPr>
              <a:xfrm>
                <a:off x="9131644" y="7834184"/>
                <a:ext cx="259492" cy="25949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id="{862700CA-62A7-418F-9FF1-3562F415D997}"/>
                  </a:ext>
                </a:extLst>
              </p:cNvPr>
              <p:cNvSpPr/>
              <p:nvPr/>
            </p:nvSpPr>
            <p:spPr>
              <a:xfrm>
                <a:off x="9551774" y="7834184"/>
                <a:ext cx="259492" cy="25949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id="{F2A2E396-54CD-4700-9EDD-4EAEC4494CBB}"/>
                  </a:ext>
                </a:extLst>
              </p:cNvPr>
              <p:cNvSpPr/>
              <p:nvPr/>
            </p:nvSpPr>
            <p:spPr>
              <a:xfrm>
                <a:off x="9971904" y="7834184"/>
                <a:ext cx="259492" cy="25949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id="{A24840E1-FB2D-4891-9F0C-23AA157466DA}"/>
                  </a:ext>
                </a:extLst>
              </p:cNvPr>
              <p:cNvSpPr/>
              <p:nvPr/>
            </p:nvSpPr>
            <p:spPr>
              <a:xfrm>
                <a:off x="10392034" y="7834184"/>
                <a:ext cx="259492" cy="25949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55" name="圆: 空心 54">
            <a:extLst>
              <a:ext uri="{FF2B5EF4-FFF2-40B4-BE49-F238E27FC236}">
                <a16:creationId xmlns:a16="http://schemas.microsoft.com/office/drawing/2014/main" id="{7E2230DF-C270-4C2F-BDD6-2F5F208405C8}"/>
              </a:ext>
            </a:extLst>
          </p:cNvPr>
          <p:cNvSpPr/>
          <p:nvPr/>
        </p:nvSpPr>
        <p:spPr>
          <a:xfrm>
            <a:off x="4769709" y="5498758"/>
            <a:ext cx="395416" cy="395416"/>
          </a:xfrm>
          <a:prstGeom prst="donut">
            <a:avLst>
              <a:gd name="adj" fmla="val 1195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空心弧 58">
            <a:extLst>
              <a:ext uri="{FF2B5EF4-FFF2-40B4-BE49-F238E27FC236}">
                <a16:creationId xmlns:a16="http://schemas.microsoft.com/office/drawing/2014/main" id="{1D600D52-A370-424E-A556-A352445F1C61}"/>
              </a:ext>
            </a:extLst>
          </p:cNvPr>
          <p:cNvSpPr/>
          <p:nvPr/>
        </p:nvSpPr>
        <p:spPr>
          <a:xfrm rot="14060019">
            <a:off x="7006694" y="5057658"/>
            <a:ext cx="815796" cy="815796"/>
          </a:xfrm>
          <a:prstGeom prst="blockArc">
            <a:avLst>
              <a:gd name="adj1" fmla="val 10800000"/>
              <a:gd name="adj2" fmla="val 187147"/>
              <a:gd name="adj3" fmla="val 13124"/>
            </a:avLst>
          </a:prstGeom>
          <a:ln>
            <a:noFill/>
          </a:ln>
          <a:effectLst>
            <a:outerShdw blurRad="241300" sx="102000" sy="102000" algn="ctr" rotWithShape="0">
              <a:schemeClr val="accent1">
                <a:lumMod val="75000"/>
                <a:alpha val="5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任意多边形: 形状 68">
            <a:extLst>
              <a:ext uri="{FF2B5EF4-FFF2-40B4-BE49-F238E27FC236}">
                <a16:creationId xmlns:a16="http://schemas.microsoft.com/office/drawing/2014/main" id="{48B6A562-697A-4DA4-AF28-7A7B15701FAC}"/>
              </a:ext>
            </a:extLst>
          </p:cNvPr>
          <p:cNvSpPr/>
          <p:nvPr/>
        </p:nvSpPr>
        <p:spPr>
          <a:xfrm flipV="1">
            <a:off x="4868869" y="23411"/>
            <a:ext cx="1560847" cy="638978"/>
          </a:xfrm>
          <a:custGeom>
            <a:avLst/>
            <a:gdLst>
              <a:gd name="connsiteX0" fmla="*/ 0 w 2520390"/>
              <a:gd name="connsiteY0" fmla="*/ 1031795 h 1031795"/>
              <a:gd name="connsiteX1" fmla="*/ 367622 w 2520390"/>
              <a:gd name="connsiteY1" fmla="*/ 1031795 h 1031795"/>
              <a:gd name="connsiteX2" fmla="*/ 369225 w 2520390"/>
              <a:gd name="connsiteY2" fmla="*/ 1023841 h 1031795"/>
              <a:gd name="connsiteX3" fmla="*/ 1234777 w 2520390"/>
              <a:gd name="connsiteY3" fmla="*/ 362227 h 1031795"/>
              <a:gd name="connsiteX4" fmla="*/ 2134176 w 2520390"/>
              <a:gd name="connsiteY4" fmla="*/ 977042 h 1031795"/>
              <a:gd name="connsiteX5" fmla="*/ 2148269 w 2520390"/>
              <a:gd name="connsiteY5" fmla="*/ 1031795 h 1031795"/>
              <a:gd name="connsiteX6" fmla="*/ 2520390 w 2520390"/>
              <a:gd name="connsiteY6" fmla="*/ 1031795 h 1031795"/>
              <a:gd name="connsiteX7" fmla="*/ 2474801 w 2520390"/>
              <a:gd name="connsiteY7" fmla="*/ 854678 h 1031795"/>
              <a:gd name="connsiteX8" fmla="*/ 1225185 w 2520390"/>
              <a:gd name="connsiteY8" fmla="*/ 460 h 1031795"/>
              <a:gd name="connsiteX9" fmla="*/ 22595 w 2520390"/>
              <a:gd name="connsiteY9" fmla="*/ 919701 h 1031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20390" h="1031795">
                <a:moveTo>
                  <a:pt x="0" y="1031795"/>
                </a:moveTo>
                <a:lnTo>
                  <a:pt x="367622" y="1031795"/>
                </a:lnTo>
                <a:lnTo>
                  <a:pt x="369225" y="1023841"/>
                </a:lnTo>
                <a:cubicBezTo>
                  <a:pt x="482522" y="645821"/>
                  <a:pt x="827699" y="373021"/>
                  <a:pt x="1234777" y="362227"/>
                </a:cubicBezTo>
                <a:cubicBezTo>
                  <a:pt x="1641857" y="351433"/>
                  <a:pt x="2001006" y="605557"/>
                  <a:pt x="2134176" y="977042"/>
                </a:cubicBezTo>
                <a:lnTo>
                  <a:pt x="2148269" y="1031795"/>
                </a:lnTo>
                <a:lnTo>
                  <a:pt x="2520390" y="1031795"/>
                </a:lnTo>
                <a:lnTo>
                  <a:pt x="2474801" y="854678"/>
                </a:lnTo>
                <a:cubicBezTo>
                  <a:pt x="2289776" y="338540"/>
                  <a:pt x="1790777" y="-14538"/>
                  <a:pt x="1225185" y="460"/>
                </a:cubicBezTo>
                <a:cubicBezTo>
                  <a:pt x="659593" y="15457"/>
                  <a:pt x="180008" y="394482"/>
                  <a:pt x="22595" y="919701"/>
                </a:cubicBezTo>
                <a:close/>
              </a:path>
            </a:pathLst>
          </a:custGeom>
          <a:solidFill>
            <a:schemeClr val="accent3"/>
          </a:solidFill>
          <a:ln>
            <a:noFill/>
          </a:ln>
          <a:effectLst>
            <a:outerShdw blurRad="190500" sx="102000" sy="102000" algn="ctr" rotWithShape="0">
              <a:schemeClr val="accent3">
                <a:lumMod val="7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Tree>
    <p:extLst>
      <p:ext uri="{BB962C8B-B14F-4D97-AF65-F5344CB8AC3E}">
        <p14:creationId xmlns:p14="http://schemas.microsoft.com/office/powerpoint/2010/main" val="5322109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任意多边形: 形状 29">
            <a:extLst>
              <a:ext uri="{FF2B5EF4-FFF2-40B4-BE49-F238E27FC236}">
                <a16:creationId xmlns:a16="http://schemas.microsoft.com/office/drawing/2014/main" id="{9F45ACAB-7A14-4A0E-B130-3673952503BA}"/>
              </a:ext>
            </a:extLst>
          </p:cNvPr>
          <p:cNvSpPr/>
          <p:nvPr/>
        </p:nvSpPr>
        <p:spPr>
          <a:xfrm>
            <a:off x="0" y="908050"/>
            <a:ext cx="5984613" cy="5949950"/>
          </a:xfrm>
          <a:custGeom>
            <a:avLst/>
            <a:gdLst>
              <a:gd name="connsiteX0" fmla="*/ 1426666 w 5984613"/>
              <a:gd name="connsiteY0" fmla="*/ 0 h 5949950"/>
              <a:gd name="connsiteX1" fmla="*/ 5984613 w 5984613"/>
              <a:gd name="connsiteY1" fmla="*/ 4557947 h 5949950"/>
              <a:gd name="connsiteX2" fmla="*/ 5779697 w 5984613"/>
              <a:gd name="connsiteY2" fmla="*/ 5913341 h 5949950"/>
              <a:gd name="connsiteX3" fmla="*/ 5766298 w 5984613"/>
              <a:gd name="connsiteY3" fmla="*/ 5949950 h 5949950"/>
              <a:gd name="connsiteX4" fmla="*/ 3618330 w 5984613"/>
              <a:gd name="connsiteY4" fmla="*/ 5949950 h 5949950"/>
              <a:gd name="connsiteX5" fmla="*/ 3711529 w 5984613"/>
              <a:gd name="connsiteY5" fmla="*/ 5796540 h 5949950"/>
              <a:gd name="connsiteX6" fmla="*/ 4025152 w 5984613"/>
              <a:gd name="connsiteY6" fmla="*/ 4557947 h 5949950"/>
              <a:gd name="connsiteX7" fmla="*/ 1426666 w 5984613"/>
              <a:gd name="connsiteY7" fmla="*/ 1959461 h 5949950"/>
              <a:gd name="connsiteX8" fmla="*/ 188074 w 5984613"/>
              <a:gd name="connsiteY8" fmla="*/ 2273085 h 5949950"/>
              <a:gd name="connsiteX9" fmla="*/ 0 w 5984613"/>
              <a:gd name="connsiteY9" fmla="*/ 2387342 h 5949950"/>
              <a:gd name="connsiteX10" fmla="*/ 0 w 5984613"/>
              <a:gd name="connsiteY10" fmla="*/ 229032 h 5949950"/>
              <a:gd name="connsiteX11" fmla="*/ 71272 w 5984613"/>
              <a:gd name="connsiteY11" fmla="*/ 204916 h 5949950"/>
              <a:gd name="connsiteX12" fmla="*/ 1426666 w 5984613"/>
              <a:gd name="connsiteY12" fmla="*/ 0 h 594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84613" h="5949950">
                <a:moveTo>
                  <a:pt x="1426666" y="0"/>
                </a:moveTo>
                <a:cubicBezTo>
                  <a:pt x="3943951" y="0"/>
                  <a:pt x="5984613" y="2040662"/>
                  <a:pt x="5984613" y="4557947"/>
                </a:cubicBezTo>
                <a:cubicBezTo>
                  <a:pt x="5984613" y="5029938"/>
                  <a:pt x="5912871" y="5485173"/>
                  <a:pt x="5779697" y="5913341"/>
                </a:cubicBezTo>
                <a:lnTo>
                  <a:pt x="5766298" y="5949950"/>
                </a:lnTo>
                <a:lnTo>
                  <a:pt x="3618330" y="5949950"/>
                </a:lnTo>
                <a:lnTo>
                  <a:pt x="3711529" y="5796540"/>
                </a:lnTo>
                <a:cubicBezTo>
                  <a:pt x="3911541" y="5428352"/>
                  <a:pt x="4025152" y="5006417"/>
                  <a:pt x="4025152" y="4557947"/>
                </a:cubicBezTo>
                <a:cubicBezTo>
                  <a:pt x="4025152" y="3122843"/>
                  <a:pt x="2861770" y="1959461"/>
                  <a:pt x="1426666" y="1959461"/>
                </a:cubicBezTo>
                <a:cubicBezTo>
                  <a:pt x="978196" y="1959461"/>
                  <a:pt x="556262" y="2073073"/>
                  <a:pt x="188074" y="2273085"/>
                </a:cubicBezTo>
                <a:lnTo>
                  <a:pt x="0" y="2387342"/>
                </a:lnTo>
                <a:lnTo>
                  <a:pt x="0" y="229032"/>
                </a:lnTo>
                <a:lnTo>
                  <a:pt x="71272" y="204916"/>
                </a:lnTo>
                <a:cubicBezTo>
                  <a:pt x="499441" y="71742"/>
                  <a:pt x="954675" y="0"/>
                  <a:pt x="1426666" y="0"/>
                </a:cubicBezTo>
                <a:close/>
              </a:path>
            </a:pathLst>
          </a:custGeom>
          <a:solidFill>
            <a:schemeClr val="bg1">
              <a:lumMod val="9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cxnSp>
        <p:nvCxnSpPr>
          <p:cNvPr id="25" name="直接连接符 24">
            <a:extLst>
              <a:ext uri="{FF2B5EF4-FFF2-40B4-BE49-F238E27FC236}">
                <a16:creationId xmlns:a16="http://schemas.microsoft.com/office/drawing/2014/main" id="{93E1D02A-DCFA-4C7B-831B-DE75AB2D1301}"/>
              </a:ext>
            </a:extLst>
          </p:cNvPr>
          <p:cNvCxnSpPr>
            <a:cxnSpLocks/>
          </p:cNvCxnSpPr>
          <p:nvPr/>
        </p:nvCxnSpPr>
        <p:spPr>
          <a:xfrm>
            <a:off x="7630160" y="4112470"/>
            <a:ext cx="741680" cy="0"/>
          </a:xfrm>
          <a:prstGeom prst="line">
            <a:avLst/>
          </a:prstGeom>
          <a:ln w="44450" cap="rnd">
            <a:gradFill flip="none" rotWithShape="1">
              <a:gsLst>
                <a:gs pos="0">
                  <a:schemeClr val="accent3">
                    <a:lumMod val="75000"/>
                  </a:schemeClr>
                </a:gs>
                <a:gs pos="100000">
                  <a:schemeClr val="accent3">
                    <a:lumMod val="40000"/>
                    <a:lumOff val="6000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6" name="左大括号 15">
            <a:extLst>
              <a:ext uri="{FF2B5EF4-FFF2-40B4-BE49-F238E27FC236}">
                <a16:creationId xmlns:a16="http://schemas.microsoft.com/office/drawing/2014/main" id="{2A98ACFD-B8F2-4BBF-98E0-F154EC55CD9A}"/>
              </a:ext>
            </a:extLst>
          </p:cNvPr>
          <p:cNvSpPr/>
          <p:nvPr/>
        </p:nvSpPr>
        <p:spPr>
          <a:xfrm>
            <a:off x="7599680" y="1613110"/>
            <a:ext cx="751840" cy="1480820"/>
          </a:xfrm>
          <a:prstGeom prst="leftBrace">
            <a:avLst>
              <a:gd name="adj1" fmla="val 28571"/>
              <a:gd name="adj2" fmla="val 50000"/>
            </a:avLst>
          </a:prstGeom>
          <a:ln w="44450" cap="rnd">
            <a:gradFill flip="none" rotWithShape="1">
              <a:gsLst>
                <a:gs pos="0">
                  <a:schemeClr val="accent3">
                    <a:lumMod val="75000"/>
                  </a:schemeClr>
                </a:gs>
                <a:gs pos="100000">
                  <a:schemeClr val="accent3">
                    <a:lumMod val="40000"/>
                    <a:lumOff val="60000"/>
                  </a:schemeClr>
                </a:gs>
              </a:gsLst>
              <a:lin ang="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 name="矩形: 圆角 2">
            <a:extLst>
              <a:ext uri="{FF2B5EF4-FFF2-40B4-BE49-F238E27FC236}">
                <a16:creationId xmlns:a16="http://schemas.microsoft.com/office/drawing/2014/main" id="{D88B2861-A1A1-47C9-AA2C-0D3CB133AD18}"/>
              </a:ext>
            </a:extLst>
          </p:cNvPr>
          <p:cNvSpPr/>
          <p:nvPr/>
        </p:nvSpPr>
        <p:spPr>
          <a:xfrm>
            <a:off x="8488681" y="1399569"/>
            <a:ext cx="1706562" cy="475342"/>
          </a:xfrm>
          <a:prstGeom prst="roundRect">
            <a:avLst>
              <a:gd name="adj" fmla="val 50000"/>
            </a:avLst>
          </a:prstGeom>
          <a:solidFill>
            <a:schemeClr val="accent5">
              <a:alpha val="65000"/>
            </a:schemeClr>
          </a:solidFill>
          <a:ln>
            <a:noFill/>
          </a:ln>
          <a:effectLst>
            <a:outerShdw blurRad="190500" dist="177800" dir="8100000" sx="97000" sy="97000" algn="tr" rotWithShape="0">
              <a:schemeClr val="accent5">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t>TITLE</a:t>
            </a:r>
            <a:endParaRPr lang="zh-CN" altLang="en-US" b="1" dirty="0"/>
          </a:p>
        </p:txBody>
      </p:sp>
      <p:sp>
        <p:nvSpPr>
          <p:cNvPr id="4" name="矩形: 圆角 3">
            <a:extLst>
              <a:ext uri="{FF2B5EF4-FFF2-40B4-BE49-F238E27FC236}">
                <a16:creationId xmlns:a16="http://schemas.microsoft.com/office/drawing/2014/main" id="{09618E89-B781-4962-AFA7-ADF3964F700B}"/>
              </a:ext>
            </a:extLst>
          </p:cNvPr>
          <p:cNvSpPr>
            <a:spLocks/>
          </p:cNvSpPr>
          <p:nvPr/>
        </p:nvSpPr>
        <p:spPr>
          <a:xfrm>
            <a:off x="5920117" y="2114760"/>
            <a:ext cx="1706562" cy="475342"/>
          </a:xfrm>
          <a:prstGeom prst="roundRect">
            <a:avLst>
              <a:gd name="adj" fmla="val 50000"/>
            </a:avLst>
          </a:prstGeom>
          <a:solidFill>
            <a:schemeClr val="accent3">
              <a:alpha val="65000"/>
            </a:schemeClr>
          </a:solidFill>
          <a:ln>
            <a:noFill/>
          </a:ln>
          <a:effectLst>
            <a:outerShdw blurRad="190500" dist="177800" dir="8100000" sx="97000" sy="97000" algn="tr" rotWithShape="0">
              <a:schemeClr val="accent3">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t>TITLE</a:t>
            </a:r>
            <a:endParaRPr lang="zh-CN" altLang="en-US" b="1" dirty="0"/>
          </a:p>
        </p:txBody>
      </p:sp>
      <p:sp>
        <p:nvSpPr>
          <p:cNvPr id="5" name="矩形: 圆角 4">
            <a:extLst>
              <a:ext uri="{FF2B5EF4-FFF2-40B4-BE49-F238E27FC236}">
                <a16:creationId xmlns:a16="http://schemas.microsoft.com/office/drawing/2014/main" id="{A02B41DE-7588-432B-A8F5-D69DC9A14FD7}"/>
              </a:ext>
            </a:extLst>
          </p:cNvPr>
          <p:cNvSpPr>
            <a:spLocks/>
          </p:cNvSpPr>
          <p:nvPr/>
        </p:nvSpPr>
        <p:spPr>
          <a:xfrm>
            <a:off x="731838" y="3862099"/>
            <a:ext cx="1706562" cy="475342"/>
          </a:xfrm>
          <a:prstGeom prst="roundRect">
            <a:avLst>
              <a:gd name="adj" fmla="val 50000"/>
            </a:avLst>
          </a:prstGeom>
          <a:solidFill>
            <a:schemeClr val="accent1">
              <a:alpha val="65000"/>
            </a:schemeClr>
          </a:solidFill>
          <a:ln>
            <a:noFill/>
          </a:ln>
          <a:effectLst>
            <a:outerShdw blurRad="190500" dist="177800" dir="8100000" sx="97000" sy="97000" algn="tr"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t>TITLE</a:t>
            </a:r>
            <a:endParaRPr lang="zh-CN" altLang="en-US" b="1" dirty="0"/>
          </a:p>
        </p:txBody>
      </p:sp>
      <p:sp>
        <p:nvSpPr>
          <p:cNvPr id="6" name="矩形: 圆角 5">
            <a:extLst>
              <a:ext uri="{FF2B5EF4-FFF2-40B4-BE49-F238E27FC236}">
                <a16:creationId xmlns:a16="http://schemas.microsoft.com/office/drawing/2014/main" id="{D59926EB-0C3E-415C-9980-BD3BF252F667}"/>
              </a:ext>
            </a:extLst>
          </p:cNvPr>
          <p:cNvSpPr>
            <a:spLocks/>
          </p:cNvSpPr>
          <p:nvPr/>
        </p:nvSpPr>
        <p:spPr>
          <a:xfrm>
            <a:off x="3302318" y="2988339"/>
            <a:ext cx="1706562" cy="475342"/>
          </a:xfrm>
          <a:prstGeom prst="roundRect">
            <a:avLst>
              <a:gd name="adj" fmla="val 50000"/>
            </a:avLst>
          </a:prstGeom>
          <a:solidFill>
            <a:schemeClr val="accent2">
              <a:alpha val="65000"/>
            </a:schemeClr>
          </a:solidFill>
          <a:ln>
            <a:noFill/>
          </a:ln>
          <a:effectLst>
            <a:outerShdw blurRad="190500" dist="177800" dir="8100000" sx="97000" sy="97000" algn="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t>TITLE</a:t>
            </a:r>
            <a:endParaRPr lang="zh-CN" altLang="en-US" b="1" dirty="0"/>
          </a:p>
        </p:txBody>
      </p:sp>
      <p:sp>
        <p:nvSpPr>
          <p:cNvPr id="12" name="文本框 11">
            <a:extLst>
              <a:ext uri="{FF2B5EF4-FFF2-40B4-BE49-F238E27FC236}">
                <a16:creationId xmlns:a16="http://schemas.microsoft.com/office/drawing/2014/main" id="{7BC1A650-BF0F-4631-8295-91D28E46F182}"/>
              </a:ext>
            </a:extLst>
          </p:cNvPr>
          <p:cNvSpPr txBox="1"/>
          <p:nvPr/>
        </p:nvSpPr>
        <p:spPr>
          <a:xfrm>
            <a:off x="4065224" y="342900"/>
            <a:ext cx="4076241" cy="584775"/>
          </a:xfrm>
          <a:prstGeom prst="rect">
            <a:avLst/>
          </a:prstGeom>
          <a:noFill/>
        </p:spPr>
        <p:txBody>
          <a:bodyPr wrap="square" rtlCol="0">
            <a:spAutoFit/>
          </a:bodyPr>
          <a:lstStyle/>
          <a:p>
            <a:pPr algn="ctr"/>
            <a:r>
              <a:rPr lang="en-US" altLang="zh-CN" sz="3200" dirty="0">
                <a:latin typeface="+mj-lt"/>
              </a:rPr>
              <a:t>YO</a:t>
            </a:r>
            <a:r>
              <a:rPr lang="en-US" altLang="zh-CN" sz="3200" dirty="0">
                <a:solidFill>
                  <a:schemeClr val="accent1"/>
                </a:solidFill>
                <a:latin typeface="+mj-lt"/>
              </a:rPr>
              <a:t>U</a:t>
            </a:r>
            <a:r>
              <a:rPr lang="en-US" altLang="zh-CN" sz="3200" dirty="0">
                <a:latin typeface="+mj-lt"/>
              </a:rPr>
              <a:t>R VISI</a:t>
            </a:r>
            <a:r>
              <a:rPr lang="en-US" altLang="zh-CN" sz="3200" dirty="0">
                <a:solidFill>
                  <a:schemeClr val="accent3"/>
                </a:solidFill>
                <a:latin typeface="+mj-lt"/>
              </a:rPr>
              <a:t>O</a:t>
            </a:r>
            <a:r>
              <a:rPr lang="en-US" altLang="zh-CN" sz="3200" dirty="0">
                <a:latin typeface="+mj-lt"/>
              </a:rPr>
              <a:t>N</a:t>
            </a:r>
            <a:endParaRPr lang="zh-CN" altLang="en-US" sz="3200" dirty="0">
              <a:latin typeface="+mj-lt"/>
            </a:endParaRPr>
          </a:p>
        </p:txBody>
      </p:sp>
      <p:sp>
        <p:nvSpPr>
          <p:cNvPr id="13" name="左大括号 12">
            <a:extLst>
              <a:ext uri="{FF2B5EF4-FFF2-40B4-BE49-F238E27FC236}">
                <a16:creationId xmlns:a16="http://schemas.microsoft.com/office/drawing/2014/main" id="{F497BA08-0E62-4503-A260-3A64B34724E9}"/>
              </a:ext>
            </a:extLst>
          </p:cNvPr>
          <p:cNvSpPr/>
          <p:nvPr/>
        </p:nvSpPr>
        <p:spPr>
          <a:xfrm>
            <a:off x="2407920" y="3212834"/>
            <a:ext cx="670560" cy="1773872"/>
          </a:xfrm>
          <a:prstGeom prst="leftBrace">
            <a:avLst>
              <a:gd name="adj1" fmla="val 28571"/>
              <a:gd name="adj2" fmla="val 50000"/>
            </a:avLst>
          </a:prstGeom>
          <a:ln w="44450" cap="rnd">
            <a:gradFill flip="none" rotWithShape="1">
              <a:gsLst>
                <a:gs pos="0">
                  <a:schemeClr val="accent1"/>
                </a:gs>
                <a:gs pos="100000">
                  <a:schemeClr val="accent1">
                    <a:lumMod val="20000"/>
                    <a:lumOff val="80000"/>
                  </a:schemeClr>
                </a:gs>
              </a:gsLst>
              <a:lin ang="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左大括号 13">
            <a:extLst>
              <a:ext uri="{FF2B5EF4-FFF2-40B4-BE49-F238E27FC236}">
                <a16:creationId xmlns:a16="http://schemas.microsoft.com/office/drawing/2014/main" id="{D2924B67-4ABB-4D5F-8B57-947C7CC9F9A5}"/>
              </a:ext>
            </a:extLst>
          </p:cNvPr>
          <p:cNvSpPr/>
          <p:nvPr/>
        </p:nvSpPr>
        <p:spPr>
          <a:xfrm>
            <a:off x="5008880" y="2334470"/>
            <a:ext cx="751840" cy="1765300"/>
          </a:xfrm>
          <a:prstGeom prst="leftBrace">
            <a:avLst>
              <a:gd name="adj1" fmla="val 28571"/>
              <a:gd name="adj2" fmla="val 50000"/>
            </a:avLst>
          </a:prstGeom>
          <a:ln w="44450" cap="rnd">
            <a:gradFill flip="none" rotWithShape="1">
              <a:gsLst>
                <a:gs pos="0">
                  <a:schemeClr val="accent2"/>
                </a:gs>
                <a:gs pos="100000">
                  <a:schemeClr val="accent2">
                    <a:lumMod val="20000"/>
                    <a:lumOff val="80000"/>
                  </a:schemeClr>
                </a:gs>
              </a:gsLst>
              <a:lin ang="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矩形: 圆角 14">
            <a:extLst>
              <a:ext uri="{FF2B5EF4-FFF2-40B4-BE49-F238E27FC236}">
                <a16:creationId xmlns:a16="http://schemas.microsoft.com/office/drawing/2014/main" id="{49812307-26C7-43AA-95D4-F425532C97C6}"/>
              </a:ext>
            </a:extLst>
          </p:cNvPr>
          <p:cNvSpPr>
            <a:spLocks/>
          </p:cNvSpPr>
          <p:nvPr/>
        </p:nvSpPr>
        <p:spPr>
          <a:xfrm>
            <a:off x="5920117" y="3870354"/>
            <a:ext cx="1706562" cy="475342"/>
          </a:xfrm>
          <a:prstGeom prst="roundRect">
            <a:avLst>
              <a:gd name="adj" fmla="val 50000"/>
            </a:avLst>
          </a:prstGeom>
          <a:solidFill>
            <a:schemeClr val="accent3">
              <a:alpha val="65000"/>
            </a:schemeClr>
          </a:solidFill>
          <a:ln>
            <a:noFill/>
          </a:ln>
          <a:effectLst>
            <a:outerShdw blurRad="190500" dist="177800" dir="8100000" sx="97000" sy="97000" algn="tr" rotWithShape="0">
              <a:schemeClr val="accent3">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t>TITLE</a:t>
            </a:r>
            <a:endParaRPr lang="zh-CN" altLang="en-US" b="1" dirty="0"/>
          </a:p>
        </p:txBody>
      </p:sp>
      <p:sp>
        <p:nvSpPr>
          <p:cNvPr id="17" name="矩形: 圆角 16">
            <a:extLst>
              <a:ext uri="{FF2B5EF4-FFF2-40B4-BE49-F238E27FC236}">
                <a16:creationId xmlns:a16="http://schemas.microsoft.com/office/drawing/2014/main" id="{649AC7E6-7831-4496-A84E-E51AE2CB7D66}"/>
              </a:ext>
            </a:extLst>
          </p:cNvPr>
          <p:cNvSpPr/>
          <p:nvPr/>
        </p:nvSpPr>
        <p:spPr>
          <a:xfrm>
            <a:off x="8488681" y="2913409"/>
            <a:ext cx="1706562" cy="475342"/>
          </a:xfrm>
          <a:prstGeom prst="roundRect">
            <a:avLst>
              <a:gd name="adj" fmla="val 50000"/>
            </a:avLst>
          </a:prstGeom>
          <a:solidFill>
            <a:schemeClr val="accent5">
              <a:alpha val="65000"/>
            </a:schemeClr>
          </a:solidFill>
          <a:ln>
            <a:noFill/>
          </a:ln>
          <a:effectLst>
            <a:outerShdw blurRad="190500" dist="177800" dir="8100000" sx="97000" sy="97000" algn="tr" rotWithShape="0">
              <a:schemeClr val="accent5">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t>TITLE</a:t>
            </a:r>
            <a:endParaRPr lang="zh-CN" altLang="en-US" b="1" dirty="0"/>
          </a:p>
        </p:txBody>
      </p:sp>
      <p:cxnSp>
        <p:nvCxnSpPr>
          <p:cNvPr id="20" name="直接连接符 19">
            <a:extLst>
              <a:ext uri="{FF2B5EF4-FFF2-40B4-BE49-F238E27FC236}">
                <a16:creationId xmlns:a16="http://schemas.microsoft.com/office/drawing/2014/main" id="{73E006A0-FFE9-4FA9-AB0F-6D28287A7E3B}"/>
              </a:ext>
            </a:extLst>
          </p:cNvPr>
          <p:cNvCxnSpPr>
            <a:cxnSpLocks/>
          </p:cNvCxnSpPr>
          <p:nvPr/>
        </p:nvCxnSpPr>
        <p:spPr>
          <a:xfrm>
            <a:off x="5019040" y="4996390"/>
            <a:ext cx="741680" cy="0"/>
          </a:xfrm>
          <a:prstGeom prst="line">
            <a:avLst/>
          </a:prstGeom>
          <a:ln w="44450" cap="rnd">
            <a:gradFill flip="none" rotWithShape="1">
              <a:gsLst>
                <a:gs pos="0">
                  <a:schemeClr val="accent2"/>
                </a:gs>
                <a:gs pos="100000">
                  <a:schemeClr val="accent2">
                    <a:lumMod val="20000"/>
                    <a:lumOff val="8000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1" name="矩形: 圆角 20">
            <a:extLst>
              <a:ext uri="{FF2B5EF4-FFF2-40B4-BE49-F238E27FC236}">
                <a16:creationId xmlns:a16="http://schemas.microsoft.com/office/drawing/2014/main" id="{8DA2EE05-CBCF-4748-A417-E253573D3FB8}"/>
              </a:ext>
            </a:extLst>
          </p:cNvPr>
          <p:cNvSpPr>
            <a:spLocks/>
          </p:cNvSpPr>
          <p:nvPr/>
        </p:nvSpPr>
        <p:spPr>
          <a:xfrm>
            <a:off x="5920117" y="4756179"/>
            <a:ext cx="1706562" cy="475342"/>
          </a:xfrm>
          <a:prstGeom prst="roundRect">
            <a:avLst>
              <a:gd name="adj" fmla="val 50000"/>
            </a:avLst>
          </a:prstGeom>
          <a:solidFill>
            <a:schemeClr val="accent3">
              <a:alpha val="65000"/>
            </a:schemeClr>
          </a:solidFill>
          <a:ln>
            <a:noFill/>
          </a:ln>
          <a:effectLst>
            <a:outerShdw blurRad="190500" dist="177800" dir="8100000" sx="97000" sy="97000" algn="tr" rotWithShape="0">
              <a:schemeClr val="accent3">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t>TITLE</a:t>
            </a:r>
            <a:endParaRPr lang="zh-CN" altLang="en-US" b="1" dirty="0"/>
          </a:p>
        </p:txBody>
      </p:sp>
      <p:sp>
        <p:nvSpPr>
          <p:cNvPr id="7" name="矩形: 圆角 6">
            <a:extLst>
              <a:ext uri="{FF2B5EF4-FFF2-40B4-BE49-F238E27FC236}">
                <a16:creationId xmlns:a16="http://schemas.microsoft.com/office/drawing/2014/main" id="{7E34C731-555B-4970-88C2-1802D303C192}"/>
              </a:ext>
            </a:extLst>
          </p:cNvPr>
          <p:cNvSpPr>
            <a:spLocks/>
          </p:cNvSpPr>
          <p:nvPr/>
        </p:nvSpPr>
        <p:spPr>
          <a:xfrm>
            <a:off x="3302318" y="4756179"/>
            <a:ext cx="1706562" cy="475342"/>
          </a:xfrm>
          <a:prstGeom prst="roundRect">
            <a:avLst>
              <a:gd name="adj" fmla="val 50000"/>
            </a:avLst>
          </a:prstGeom>
          <a:solidFill>
            <a:schemeClr val="accent2">
              <a:alpha val="65000"/>
            </a:schemeClr>
          </a:solidFill>
          <a:ln>
            <a:noFill/>
          </a:ln>
          <a:effectLst>
            <a:outerShdw blurRad="190500" dist="177800" dir="8100000" sx="97000" sy="97000" algn="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t>TITLE</a:t>
            </a:r>
            <a:endParaRPr lang="zh-CN" altLang="en-US" b="1" dirty="0"/>
          </a:p>
        </p:txBody>
      </p:sp>
      <p:sp>
        <p:nvSpPr>
          <p:cNvPr id="26" name="矩形: 圆角 25">
            <a:extLst>
              <a:ext uri="{FF2B5EF4-FFF2-40B4-BE49-F238E27FC236}">
                <a16:creationId xmlns:a16="http://schemas.microsoft.com/office/drawing/2014/main" id="{9DDDE264-95CF-4E9A-8DE2-4B13E3D6F22B}"/>
              </a:ext>
            </a:extLst>
          </p:cNvPr>
          <p:cNvSpPr/>
          <p:nvPr/>
        </p:nvSpPr>
        <p:spPr>
          <a:xfrm>
            <a:off x="8488681" y="3870354"/>
            <a:ext cx="1706562" cy="475342"/>
          </a:xfrm>
          <a:prstGeom prst="roundRect">
            <a:avLst>
              <a:gd name="adj" fmla="val 50000"/>
            </a:avLst>
          </a:prstGeom>
          <a:solidFill>
            <a:schemeClr val="accent5">
              <a:alpha val="65000"/>
            </a:schemeClr>
          </a:solidFill>
          <a:ln>
            <a:noFill/>
          </a:ln>
          <a:effectLst>
            <a:outerShdw blurRad="190500" dist="177800" dir="8100000" sx="97000" sy="97000" algn="tr" rotWithShape="0">
              <a:schemeClr val="accent5">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t>TITLE</a:t>
            </a:r>
            <a:endParaRPr lang="zh-CN" altLang="en-US" b="1" dirty="0"/>
          </a:p>
        </p:txBody>
      </p:sp>
      <p:grpSp>
        <p:nvGrpSpPr>
          <p:cNvPr id="48" name="组合 47">
            <a:extLst>
              <a:ext uri="{FF2B5EF4-FFF2-40B4-BE49-F238E27FC236}">
                <a16:creationId xmlns:a16="http://schemas.microsoft.com/office/drawing/2014/main" id="{898FB81A-88B0-45E6-8078-9E9C5BF06BCC}"/>
              </a:ext>
            </a:extLst>
          </p:cNvPr>
          <p:cNvGrpSpPr/>
          <p:nvPr/>
        </p:nvGrpSpPr>
        <p:grpSpPr>
          <a:xfrm>
            <a:off x="1" y="4480458"/>
            <a:ext cx="12191999" cy="2377543"/>
            <a:chOff x="1" y="4480458"/>
            <a:chExt cx="12191999" cy="2377543"/>
          </a:xfrm>
        </p:grpSpPr>
        <p:pic>
          <p:nvPicPr>
            <p:cNvPr id="44" name="图片 43">
              <a:extLst>
                <a:ext uri="{FF2B5EF4-FFF2-40B4-BE49-F238E27FC236}">
                  <a16:creationId xmlns:a16="http://schemas.microsoft.com/office/drawing/2014/main" id="{9CB0BA8B-8278-402E-ABC3-3D071F0E8C01}"/>
                </a:ext>
              </a:extLst>
            </p:cNvPr>
            <p:cNvPicPr>
              <a:picLocks noChangeAspect="1"/>
            </p:cNvPicPr>
            <p:nvPr/>
          </p:nvPicPr>
          <p:blipFill>
            <a:blip r:embed="rId2" cstate="screen">
              <a:extLst>
                <a:ext uri="{28A0092B-C50C-407E-A947-70E740481C1C}">
                  <a14:useLocalDpi xmlns:a14="http://schemas.microsoft.com/office/drawing/2010/main"/>
                </a:ext>
              </a:extLst>
            </a:blip>
            <a:srcRect r="31626" b="60277"/>
            <a:stretch>
              <a:fillRect/>
            </a:stretch>
          </p:blipFill>
          <p:spPr>
            <a:xfrm>
              <a:off x="5005653" y="4540418"/>
              <a:ext cx="7186347" cy="2317583"/>
            </a:xfrm>
            <a:custGeom>
              <a:avLst/>
              <a:gdLst>
                <a:gd name="connsiteX0" fmla="*/ 0 w 7186347"/>
                <a:gd name="connsiteY0" fmla="*/ 0 h 2317583"/>
                <a:gd name="connsiteX1" fmla="*/ 7186347 w 7186347"/>
                <a:gd name="connsiteY1" fmla="*/ 0 h 2317583"/>
                <a:gd name="connsiteX2" fmla="*/ 7186347 w 7186347"/>
                <a:gd name="connsiteY2" fmla="*/ 2317583 h 2317583"/>
                <a:gd name="connsiteX3" fmla="*/ 0 w 7186347"/>
                <a:gd name="connsiteY3" fmla="*/ 2317583 h 2317583"/>
              </a:gdLst>
              <a:ahLst/>
              <a:cxnLst>
                <a:cxn ang="0">
                  <a:pos x="connsiteX0" y="connsiteY0"/>
                </a:cxn>
                <a:cxn ang="0">
                  <a:pos x="connsiteX1" y="connsiteY1"/>
                </a:cxn>
                <a:cxn ang="0">
                  <a:pos x="connsiteX2" y="connsiteY2"/>
                </a:cxn>
                <a:cxn ang="0">
                  <a:pos x="connsiteX3" y="connsiteY3"/>
                </a:cxn>
              </a:cxnLst>
              <a:rect l="l" t="t" r="r" b="b"/>
              <a:pathLst>
                <a:path w="7186347" h="2317583">
                  <a:moveTo>
                    <a:pt x="0" y="0"/>
                  </a:moveTo>
                  <a:lnTo>
                    <a:pt x="7186347" y="0"/>
                  </a:lnTo>
                  <a:lnTo>
                    <a:pt x="7186347" y="2317583"/>
                  </a:lnTo>
                  <a:lnTo>
                    <a:pt x="0" y="2317583"/>
                  </a:lnTo>
                  <a:close/>
                </a:path>
              </a:pathLst>
            </a:custGeom>
          </p:spPr>
        </p:pic>
        <p:pic>
          <p:nvPicPr>
            <p:cNvPr id="47" name="图片 46">
              <a:extLst>
                <a:ext uri="{FF2B5EF4-FFF2-40B4-BE49-F238E27FC236}">
                  <a16:creationId xmlns:a16="http://schemas.microsoft.com/office/drawing/2014/main" id="{DCE3A796-0FA0-44B9-8169-69BBD9801A9D}"/>
                </a:ext>
              </a:extLst>
            </p:cNvPr>
            <p:cNvPicPr>
              <a:picLocks noChangeAspect="1"/>
            </p:cNvPicPr>
            <p:nvPr/>
          </p:nvPicPr>
          <p:blipFill>
            <a:blip r:embed="rId3" cstate="screen">
              <a:extLst>
                <a:ext uri="{28A0092B-C50C-407E-A947-70E740481C1C}">
                  <a14:useLocalDpi xmlns:a14="http://schemas.microsoft.com/office/drawing/2010/main"/>
                </a:ext>
              </a:extLst>
            </a:blip>
            <a:srcRect l="27335" b="59249"/>
            <a:stretch>
              <a:fillRect/>
            </a:stretch>
          </p:blipFill>
          <p:spPr>
            <a:xfrm>
              <a:off x="1" y="4480458"/>
              <a:ext cx="7632915" cy="2377542"/>
            </a:xfrm>
            <a:custGeom>
              <a:avLst/>
              <a:gdLst>
                <a:gd name="connsiteX0" fmla="*/ 0 w 7632915"/>
                <a:gd name="connsiteY0" fmla="*/ 0 h 2377542"/>
                <a:gd name="connsiteX1" fmla="*/ 7632915 w 7632915"/>
                <a:gd name="connsiteY1" fmla="*/ 0 h 2377542"/>
                <a:gd name="connsiteX2" fmla="*/ 7632915 w 7632915"/>
                <a:gd name="connsiteY2" fmla="*/ 2377542 h 2377542"/>
                <a:gd name="connsiteX3" fmla="*/ 0 w 7632915"/>
                <a:gd name="connsiteY3" fmla="*/ 2377542 h 2377542"/>
              </a:gdLst>
              <a:ahLst/>
              <a:cxnLst>
                <a:cxn ang="0">
                  <a:pos x="connsiteX0" y="connsiteY0"/>
                </a:cxn>
                <a:cxn ang="0">
                  <a:pos x="connsiteX1" y="connsiteY1"/>
                </a:cxn>
                <a:cxn ang="0">
                  <a:pos x="connsiteX2" y="connsiteY2"/>
                </a:cxn>
                <a:cxn ang="0">
                  <a:pos x="connsiteX3" y="connsiteY3"/>
                </a:cxn>
              </a:cxnLst>
              <a:rect l="l" t="t" r="r" b="b"/>
              <a:pathLst>
                <a:path w="7632915" h="2377542">
                  <a:moveTo>
                    <a:pt x="0" y="0"/>
                  </a:moveTo>
                  <a:lnTo>
                    <a:pt x="7632915" y="0"/>
                  </a:lnTo>
                  <a:lnTo>
                    <a:pt x="7632915" y="2377542"/>
                  </a:lnTo>
                  <a:lnTo>
                    <a:pt x="0" y="2377542"/>
                  </a:lnTo>
                  <a:close/>
                </a:path>
              </a:pathLst>
            </a:custGeom>
          </p:spPr>
        </p:pic>
      </p:grpSp>
    </p:spTree>
    <p:extLst>
      <p:ext uri="{BB962C8B-B14F-4D97-AF65-F5344CB8AC3E}">
        <p14:creationId xmlns:p14="http://schemas.microsoft.com/office/powerpoint/2010/main" val="33679938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47677C66-E38C-4157-81F1-A95BE8A0056E}"/>
              </a:ext>
            </a:extLst>
          </p:cNvPr>
          <p:cNvGrpSpPr/>
          <p:nvPr/>
        </p:nvGrpSpPr>
        <p:grpSpPr>
          <a:xfrm flipH="1" flipV="1">
            <a:off x="0" y="1"/>
            <a:ext cx="12192000" cy="6857999"/>
            <a:chOff x="0" y="1"/>
            <a:chExt cx="12192000" cy="6857999"/>
          </a:xfrm>
        </p:grpSpPr>
        <p:pic>
          <p:nvPicPr>
            <p:cNvPr id="6" name="图片 5">
              <a:extLst>
                <a:ext uri="{FF2B5EF4-FFF2-40B4-BE49-F238E27FC236}">
                  <a16:creationId xmlns:a16="http://schemas.microsoft.com/office/drawing/2014/main" id="{655FF744-5EAD-4972-B61B-79DF08E1E80B}"/>
                </a:ext>
              </a:extLst>
            </p:cNvPr>
            <p:cNvPicPr>
              <a:picLocks noChangeAspect="1"/>
            </p:cNvPicPr>
            <p:nvPr/>
          </p:nvPicPr>
          <p:blipFill>
            <a:blip r:embed="rId2" cstate="screen">
              <a:extLst>
                <a:ext uri="{28A0092B-C50C-407E-A947-70E740481C1C}">
                  <a14:useLocalDpi xmlns:a14="http://schemas.microsoft.com/office/drawing/2010/main"/>
                </a:ext>
              </a:extLst>
            </a:blip>
            <a:srcRect r="21106" b="47320"/>
            <a:stretch>
              <a:fillRect/>
            </a:stretch>
          </p:blipFill>
          <p:spPr>
            <a:xfrm>
              <a:off x="4645478" y="2425886"/>
              <a:ext cx="7546522" cy="4432114"/>
            </a:xfrm>
            <a:custGeom>
              <a:avLst/>
              <a:gdLst>
                <a:gd name="connsiteX0" fmla="*/ 0 w 7546522"/>
                <a:gd name="connsiteY0" fmla="*/ 0 h 4432114"/>
                <a:gd name="connsiteX1" fmla="*/ 7546522 w 7546522"/>
                <a:gd name="connsiteY1" fmla="*/ 0 h 4432114"/>
                <a:gd name="connsiteX2" fmla="*/ 7546522 w 7546522"/>
                <a:gd name="connsiteY2" fmla="*/ 4432114 h 4432114"/>
                <a:gd name="connsiteX3" fmla="*/ 0 w 7546522"/>
                <a:gd name="connsiteY3" fmla="*/ 4432114 h 4432114"/>
              </a:gdLst>
              <a:ahLst/>
              <a:cxnLst>
                <a:cxn ang="0">
                  <a:pos x="connsiteX0" y="connsiteY0"/>
                </a:cxn>
                <a:cxn ang="0">
                  <a:pos x="connsiteX1" y="connsiteY1"/>
                </a:cxn>
                <a:cxn ang="0">
                  <a:pos x="connsiteX2" y="connsiteY2"/>
                </a:cxn>
                <a:cxn ang="0">
                  <a:pos x="connsiteX3" y="connsiteY3"/>
                </a:cxn>
              </a:cxnLst>
              <a:rect l="l" t="t" r="r" b="b"/>
              <a:pathLst>
                <a:path w="7546522" h="4432114">
                  <a:moveTo>
                    <a:pt x="0" y="0"/>
                  </a:moveTo>
                  <a:lnTo>
                    <a:pt x="7546522" y="0"/>
                  </a:lnTo>
                  <a:lnTo>
                    <a:pt x="7546522" y="4432114"/>
                  </a:lnTo>
                  <a:lnTo>
                    <a:pt x="0" y="4432114"/>
                  </a:lnTo>
                  <a:close/>
                </a:path>
              </a:pathLst>
            </a:custGeom>
          </p:spPr>
        </p:pic>
        <p:pic>
          <p:nvPicPr>
            <p:cNvPr id="7" name="图片 6">
              <a:extLst>
                <a:ext uri="{FF2B5EF4-FFF2-40B4-BE49-F238E27FC236}">
                  <a16:creationId xmlns:a16="http://schemas.microsoft.com/office/drawing/2014/main" id="{89DFD284-4B0A-414C-B6B4-A002076D73EF}"/>
                </a:ext>
              </a:extLst>
            </p:cNvPr>
            <p:cNvPicPr>
              <a:picLocks noChangeAspect="1"/>
            </p:cNvPicPr>
            <p:nvPr/>
          </p:nvPicPr>
          <p:blipFill>
            <a:blip r:embed="rId3" cstate="screen">
              <a:extLst>
                <a:ext uri="{28A0092B-C50C-407E-A947-70E740481C1C}">
                  <a14:useLocalDpi xmlns:a14="http://schemas.microsoft.com/office/drawing/2010/main"/>
                </a:ext>
              </a:extLst>
            </a:blip>
            <a:srcRect t="32236" r="34800"/>
            <a:stretch>
              <a:fillRect/>
            </a:stretch>
          </p:blipFill>
          <p:spPr>
            <a:xfrm>
              <a:off x="7783806" y="1"/>
              <a:ext cx="4408194" cy="5473877"/>
            </a:xfrm>
            <a:custGeom>
              <a:avLst/>
              <a:gdLst>
                <a:gd name="connsiteX0" fmla="*/ 0 w 4408194"/>
                <a:gd name="connsiteY0" fmla="*/ 0 h 5473877"/>
                <a:gd name="connsiteX1" fmla="*/ 4408194 w 4408194"/>
                <a:gd name="connsiteY1" fmla="*/ 0 h 5473877"/>
                <a:gd name="connsiteX2" fmla="*/ 4408194 w 4408194"/>
                <a:gd name="connsiteY2" fmla="*/ 5473877 h 5473877"/>
                <a:gd name="connsiteX3" fmla="*/ 0 w 4408194"/>
                <a:gd name="connsiteY3" fmla="*/ 5473877 h 5473877"/>
              </a:gdLst>
              <a:ahLst/>
              <a:cxnLst>
                <a:cxn ang="0">
                  <a:pos x="connsiteX0" y="connsiteY0"/>
                </a:cxn>
                <a:cxn ang="0">
                  <a:pos x="connsiteX1" y="connsiteY1"/>
                </a:cxn>
                <a:cxn ang="0">
                  <a:pos x="connsiteX2" y="connsiteY2"/>
                </a:cxn>
                <a:cxn ang="0">
                  <a:pos x="connsiteX3" y="connsiteY3"/>
                </a:cxn>
              </a:cxnLst>
              <a:rect l="l" t="t" r="r" b="b"/>
              <a:pathLst>
                <a:path w="4408194" h="5473877">
                  <a:moveTo>
                    <a:pt x="0" y="0"/>
                  </a:moveTo>
                  <a:lnTo>
                    <a:pt x="4408194" y="0"/>
                  </a:lnTo>
                  <a:lnTo>
                    <a:pt x="4408194" y="5473877"/>
                  </a:lnTo>
                  <a:lnTo>
                    <a:pt x="0" y="5473877"/>
                  </a:lnTo>
                  <a:close/>
                </a:path>
              </a:pathLst>
            </a:custGeom>
          </p:spPr>
        </p:pic>
        <p:pic>
          <p:nvPicPr>
            <p:cNvPr id="8" name="图片 7">
              <a:extLst>
                <a:ext uri="{FF2B5EF4-FFF2-40B4-BE49-F238E27FC236}">
                  <a16:creationId xmlns:a16="http://schemas.microsoft.com/office/drawing/2014/main" id="{00722E9C-8B14-43D9-9C22-4DECB763EF69}"/>
                </a:ext>
              </a:extLst>
            </p:cNvPr>
            <p:cNvPicPr>
              <a:picLocks noChangeAspect="1"/>
            </p:cNvPicPr>
            <p:nvPr/>
          </p:nvPicPr>
          <p:blipFill>
            <a:blip r:embed="rId4" cstate="screen">
              <a:extLst>
                <a:ext uri="{28A0092B-C50C-407E-A947-70E740481C1C}">
                  <a14:useLocalDpi xmlns:a14="http://schemas.microsoft.com/office/drawing/2010/main"/>
                </a:ext>
              </a:extLst>
            </a:blip>
            <a:srcRect l="33186" t="39722"/>
            <a:stretch>
              <a:fillRect/>
            </a:stretch>
          </p:blipFill>
          <p:spPr>
            <a:xfrm>
              <a:off x="1" y="1"/>
              <a:ext cx="5425709" cy="4351065"/>
            </a:xfrm>
            <a:custGeom>
              <a:avLst/>
              <a:gdLst>
                <a:gd name="connsiteX0" fmla="*/ 0 w 5425709"/>
                <a:gd name="connsiteY0" fmla="*/ 0 h 4351065"/>
                <a:gd name="connsiteX1" fmla="*/ 5425709 w 5425709"/>
                <a:gd name="connsiteY1" fmla="*/ 0 h 4351065"/>
                <a:gd name="connsiteX2" fmla="*/ 5425709 w 5425709"/>
                <a:gd name="connsiteY2" fmla="*/ 4351065 h 4351065"/>
                <a:gd name="connsiteX3" fmla="*/ 0 w 5425709"/>
                <a:gd name="connsiteY3" fmla="*/ 4351065 h 4351065"/>
              </a:gdLst>
              <a:ahLst/>
              <a:cxnLst>
                <a:cxn ang="0">
                  <a:pos x="connsiteX0" y="connsiteY0"/>
                </a:cxn>
                <a:cxn ang="0">
                  <a:pos x="connsiteX1" y="connsiteY1"/>
                </a:cxn>
                <a:cxn ang="0">
                  <a:pos x="connsiteX2" y="connsiteY2"/>
                </a:cxn>
                <a:cxn ang="0">
                  <a:pos x="connsiteX3" y="connsiteY3"/>
                </a:cxn>
              </a:cxnLst>
              <a:rect l="l" t="t" r="r" b="b"/>
              <a:pathLst>
                <a:path w="5425709" h="4351065">
                  <a:moveTo>
                    <a:pt x="0" y="0"/>
                  </a:moveTo>
                  <a:lnTo>
                    <a:pt x="5425709" y="0"/>
                  </a:lnTo>
                  <a:lnTo>
                    <a:pt x="5425709" y="4351065"/>
                  </a:lnTo>
                  <a:lnTo>
                    <a:pt x="0" y="4351065"/>
                  </a:lnTo>
                  <a:close/>
                </a:path>
              </a:pathLst>
            </a:custGeom>
          </p:spPr>
        </p:pic>
        <p:pic>
          <p:nvPicPr>
            <p:cNvPr id="9" name="图片 8">
              <a:extLst>
                <a:ext uri="{FF2B5EF4-FFF2-40B4-BE49-F238E27FC236}">
                  <a16:creationId xmlns:a16="http://schemas.microsoft.com/office/drawing/2014/main" id="{3795C260-5A51-4A63-AE92-9BC84B94877B}"/>
                </a:ext>
              </a:extLst>
            </p:cNvPr>
            <p:cNvPicPr>
              <a:picLocks noChangeAspect="1"/>
            </p:cNvPicPr>
            <p:nvPr/>
          </p:nvPicPr>
          <p:blipFill>
            <a:blip r:embed="rId5" cstate="screen">
              <a:extLst>
                <a:ext uri="{28A0092B-C50C-407E-A947-70E740481C1C}">
                  <a14:useLocalDpi xmlns:a14="http://schemas.microsoft.com/office/drawing/2010/main"/>
                </a:ext>
              </a:extLst>
            </a:blip>
            <a:srcRect l="25508" b="29062"/>
            <a:stretch>
              <a:fillRect/>
            </a:stretch>
          </p:blipFill>
          <p:spPr>
            <a:xfrm>
              <a:off x="0" y="889872"/>
              <a:ext cx="7366207" cy="5968128"/>
            </a:xfrm>
            <a:custGeom>
              <a:avLst/>
              <a:gdLst>
                <a:gd name="connsiteX0" fmla="*/ 0 w 7366207"/>
                <a:gd name="connsiteY0" fmla="*/ 0 h 5968128"/>
                <a:gd name="connsiteX1" fmla="*/ 7366207 w 7366207"/>
                <a:gd name="connsiteY1" fmla="*/ 0 h 5968128"/>
                <a:gd name="connsiteX2" fmla="*/ 7366207 w 7366207"/>
                <a:gd name="connsiteY2" fmla="*/ 5968128 h 5968128"/>
                <a:gd name="connsiteX3" fmla="*/ 0 w 7366207"/>
                <a:gd name="connsiteY3" fmla="*/ 5968128 h 5968128"/>
              </a:gdLst>
              <a:ahLst/>
              <a:cxnLst>
                <a:cxn ang="0">
                  <a:pos x="connsiteX0" y="connsiteY0"/>
                </a:cxn>
                <a:cxn ang="0">
                  <a:pos x="connsiteX1" y="connsiteY1"/>
                </a:cxn>
                <a:cxn ang="0">
                  <a:pos x="connsiteX2" y="connsiteY2"/>
                </a:cxn>
                <a:cxn ang="0">
                  <a:pos x="connsiteX3" y="connsiteY3"/>
                </a:cxn>
              </a:cxnLst>
              <a:rect l="l" t="t" r="r" b="b"/>
              <a:pathLst>
                <a:path w="7366207" h="5968128">
                  <a:moveTo>
                    <a:pt x="0" y="0"/>
                  </a:moveTo>
                  <a:lnTo>
                    <a:pt x="7366207" y="0"/>
                  </a:lnTo>
                  <a:lnTo>
                    <a:pt x="7366207" y="5968128"/>
                  </a:lnTo>
                  <a:lnTo>
                    <a:pt x="0" y="5968128"/>
                  </a:lnTo>
                  <a:close/>
                </a:path>
              </a:pathLst>
            </a:custGeom>
          </p:spPr>
        </p:pic>
      </p:grpSp>
      <p:sp>
        <p:nvSpPr>
          <p:cNvPr id="10" name="矩形: 圆角 9">
            <a:extLst>
              <a:ext uri="{FF2B5EF4-FFF2-40B4-BE49-F238E27FC236}">
                <a16:creationId xmlns:a16="http://schemas.microsoft.com/office/drawing/2014/main" id="{8FA4D5D6-FCEB-4FEA-86B6-F9722CDDDF33}"/>
              </a:ext>
            </a:extLst>
          </p:cNvPr>
          <p:cNvSpPr/>
          <p:nvPr/>
        </p:nvSpPr>
        <p:spPr>
          <a:xfrm rot="703733">
            <a:off x="3392248" y="1602157"/>
            <a:ext cx="2792627" cy="3941805"/>
          </a:xfrm>
          <a:prstGeom prst="roundRect">
            <a:avLst>
              <a:gd name="adj" fmla="val 9588"/>
            </a:avLst>
          </a:prstGeom>
          <a:solidFill>
            <a:schemeClr val="accent5">
              <a:lumMod val="20000"/>
              <a:lumOff val="80000"/>
              <a:alpha val="40000"/>
            </a:schemeClr>
          </a:solidFill>
          <a:ln w="9525">
            <a:gradFill flip="none" rotWithShape="1">
              <a:gsLst>
                <a:gs pos="56000">
                  <a:schemeClr val="accent5">
                    <a:lumMod val="20000"/>
                    <a:lumOff val="80000"/>
                  </a:schemeClr>
                </a:gs>
                <a:gs pos="100000">
                  <a:schemeClr val="accent5">
                    <a:lumMod val="75000"/>
                  </a:schemeClr>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solidFill>
            </a:endParaRPr>
          </a:p>
        </p:txBody>
      </p:sp>
      <p:grpSp>
        <p:nvGrpSpPr>
          <p:cNvPr id="11" name="组合 10">
            <a:extLst>
              <a:ext uri="{FF2B5EF4-FFF2-40B4-BE49-F238E27FC236}">
                <a16:creationId xmlns:a16="http://schemas.microsoft.com/office/drawing/2014/main" id="{BD03B6D0-56A2-4A6B-AEF3-8A6DD61E8255}"/>
              </a:ext>
            </a:extLst>
          </p:cNvPr>
          <p:cNvGrpSpPr/>
          <p:nvPr/>
        </p:nvGrpSpPr>
        <p:grpSpPr>
          <a:xfrm rot="20442011">
            <a:off x="1700276" y="1495952"/>
            <a:ext cx="4696520" cy="3941805"/>
            <a:chOff x="1003686" y="1724797"/>
            <a:chExt cx="4696520" cy="3941805"/>
          </a:xfrm>
        </p:grpSpPr>
        <p:grpSp>
          <p:nvGrpSpPr>
            <p:cNvPr id="12" name="组合 11">
              <a:extLst>
                <a:ext uri="{FF2B5EF4-FFF2-40B4-BE49-F238E27FC236}">
                  <a16:creationId xmlns:a16="http://schemas.microsoft.com/office/drawing/2014/main" id="{04E55F71-57B6-4CEC-A91E-F1D6C80CE793}"/>
                </a:ext>
              </a:extLst>
            </p:cNvPr>
            <p:cNvGrpSpPr/>
            <p:nvPr/>
          </p:nvGrpSpPr>
          <p:grpSpPr>
            <a:xfrm>
              <a:off x="1003686" y="1724797"/>
              <a:ext cx="2792627" cy="3941805"/>
              <a:chOff x="1062682" y="1724797"/>
              <a:chExt cx="2792627" cy="3941805"/>
            </a:xfrm>
          </p:grpSpPr>
          <p:sp>
            <p:nvSpPr>
              <p:cNvPr id="19" name="矩形: 圆角 18">
                <a:extLst>
                  <a:ext uri="{FF2B5EF4-FFF2-40B4-BE49-F238E27FC236}">
                    <a16:creationId xmlns:a16="http://schemas.microsoft.com/office/drawing/2014/main" id="{BFC4CF9F-56B7-4321-B9A1-31B9FCE72CEF}"/>
                  </a:ext>
                </a:extLst>
              </p:cNvPr>
              <p:cNvSpPr/>
              <p:nvPr/>
            </p:nvSpPr>
            <p:spPr>
              <a:xfrm>
                <a:off x="1062682" y="1724797"/>
                <a:ext cx="2792627" cy="3941805"/>
              </a:xfrm>
              <a:prstGeom prst="roundRect">
                <a:avLst>
                  <a:gd name="adj" fmla="val 9588"/>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矩形: 圆顶角 19">
                <a:extLst>
                  <a:ext uri="{FF2B5EF4-FFF2-40B4-BE49-F238E27FC236}">
                    <a16:creationId xmlns:a16="http://schemas.microsoft.com/office/drawing/2014/main" id="{48AE5F13-C22F-46E0-B71D-E4CC542D578F}"/>
                  </a:ext>
                </a:extLst>
              </p:cNvPr>
              <p:cNvSpPr/>
              <p:nvPr/>
            </p:nvSpPr>
            <p:spPr>
              <a:xfrm>
                <a:off x="1062682" y="1742303"/>
                <a:ext cx="2792627" cy="518983"/>
              </a:xfrm>
              <a:prstGeom prst="round2SameRect">
                <a:avLst>
                  <a:gd name="adj1" fmla="val 50000"/>
                  <a:gd name="adj2" fmla="val 0"/>
                </a:avLst>
              </a:prstGeom>
              <a:solidFill>
                <a:schemeClr val="accent5"/>
              </a:solidFill>
              <a:ln>
                <a:noFill/>
              </a:ln>
              <a:effectLst>
                <a:outerShdw blurRad="139700" dist="139700" dir="8100000" sx="98000" sy="98000" algn="tr" rotWithShape="0">
                  <a:schemeClr val="accent5">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3" name="文本框 12">
              <a:extLst>
                <a:ext uri="{FF2B5EF4-FFF2-40B4-BE49-F238E27FC236}">
                  <a16:creationId xmlns:a16="http://schemas.microsoft.com/office/drawing/2014/main" id="{EBACA49D-29C9-4A14-9AC2-FC31500D7AE4}"/>
                </a:ext>
              </a:extLst>
            </p:cNvPr>
            <p:cNvSpPr txBox="1"/>
            <p:nvPr/>
          </p:nvSpPr>
          <p:spPr>
            <a:xfrm>
              <a:off x="1279276" y="2847652"/>
              <a:ext cx="4420930" cy="2277547"/>
            </a:xfrm>
            <a:prstGeom prst="rect">
              <a:avLst/>
            </a:prstGeom>
            <a:noFill/>
          </p:spPr>
          <p:txBody>
            <a:bodyPr wrap="square" rtlCol="0">
              <a:spAutoFit/>
            </a:bodyPr>
            <a:lstStyle/>
            <a:p>
              <a:r>
                <a:rPr lang="en-US" altLang="zh-CN" sz="4000" b="1" i="0" dirty="0">
                  <a:gradFill flip="none" rotWithShape="1">
                    <a:gsLst>
                      <a:gs pos="0">
                        <a:schemeClr val="accent5"/>
                      </a:gs>
                      <a:gs pos="100000">
                        <a:schemeClr val="accent4"/>
                      </a:gs>
                    </a:gsLst>
                    <a:lin ang="2700000" scaled="1"/>
                    <a:tileRect/>
                  </a:gradFill>
                  <a:effectLst>
                    <a:outerShdw blurRad="254000" dist="139700" dir="8100000" sx="98000" sy="98000" algn="tr" rotWithShape="0">
                      <a:schemeClr val="accent5">
                        <a:lumMod val="75000"/>
                        <a:alpha val="40000"/>
                      </a:schemeClr>
                    </a:outerShdw>
                  </a:effectLst>
                  <a:latin typeface="+mj-lt"/>
                </a:rPr>
                <a:t>Report</a:t>
              </a:r>
            </a:p>
            <a:p>
              <a:r>
                <a:rPr lang="en-US" altLang="zh-CN" sz="4000" b="0" i="0" dirty="0">
                  <a:gradFill flip="none" rotWithShape="1">
                    <a:gsLst>
                      <a:gs pos="0">
                        <a:schemeClr val="accent5"/>
                      </a:gs>
                      <a:gs pos="100000">
                        <a:schemeClr val="accent4"/>
                      </a:gs>
                    </a:gsLst>
                    <a:lin ang="2700000" scaled="1"/>
                    <a:tileRect/>
                  </a:gradFill>
                  <a:effectLst>
                    <a:outerShdw blurRad="254000" dist="139700" dir="8100000" sx="98000" sy="98000" algn="tr" rotWithShape="0">
                      <a:schemeClr val="accent5">
                        <a:lumMod val="75000"/>
                        <a:alpha val="40000"/>
                      </a:schemeClr>
                    </a:outerShdw>
                  </a:effectLst>
                  <a:latin typeface="PingFangSC-Regular"/>
                </a:rPr>
                <a:t> </a:t>
              </a:r>
              <a:r>
                <a:rPr lang="en-US" altLang="zh-CN" sz="4800" b="0" i="0" dirty="0">
                  <a:gradFill flip="none" rotWithShape="1">
                    <a:gsLst>
                      <a:gs pos="0">
                        <a:schemeClr val="accent5"/>
                      </a:gs>
                      <a:gs pos="100000">
                        <a:schemeClr val="accent4"/>
                      </a:gs>
                    </a:gsLst>
                    <a:lin ang="2700000" scaled="1"/>
                    <a:tileRect/>
                  </a:gradFill>
                  <a:effectLst>
                    <a:outerShdw blurRad="254000" dist="139700" dir="8100000" sx="98000" sy="98000" algn="tr" rotWithShape="0">
                      <a:schemeClr val="accent5">
                        <a:lumMod val="75000"/>
                        <a:alpha val="40000"/>
                      </a:schemeClr>
                    </a:outerShdw>
                  </a:effectLst>
                  <a:latin typeface="+mj-lt"/>
                </a:rPr>
                <a:t>OF</a:t>
              </a:r>
              <a:r>
                <a:rPr lang="en-US" altLang="zh-CN" sz="4800" b="0" i="0" dirty="0">
                  <a:gradFill flip="none" rotWithShape="1">
                    <a:gsLst>
                      <a:gs pos="0">
                        <a:schemeClr val="accent5"/>
                      </a:gs>
                      <a:gs pos="100000">
                        <a:schemeClr val="accent4"/>
                      </a:gs>
                    </a:gsLst>
                    <a:lin ang="2700000" scaled="1"/>
                    <a:tileRect/>
                  </a:gradFill>
                  <a:effectLst>
                    <a:outerShdw blurRad="254000" dist="139700" dir="8100000" sx="98000" sy="98000" algn="tr" rotWithShape="0">
                      <a:schemeClr val="accent5">
                        <a:lumMod val="75000"/>
                        <a:alpha val="40000"/>
                      </a:schemeClr>
                    </a:outerShdw>
                  </a:effectLst>
                  <a:latin typeface="PingFangSC-Regular"/>
                </a:rPr>
                <a:t> </a:t>
              </a:r>
            </a:p>
            <a:p>
              <a:r>
                <a:rPr lang="en-US" altLang="zh-CN" sz="5400" b="1" dirty="0">
                  <a:gradFill flip="none" rotWithShape="1">
                    <a:gsLst>
                      <a:gs pos="0">
                        <a:schemeClr val="accent5"/>
                      </a:gs>
                      <a:gs pos="100000">
                        <a:schemeClr val="accent4"/>
                      </a:gs>
                    </a:gsLst>
                    <a:lin ang="2700000" scaled="1"/>
                    <a:tileRect/>
                  </a:gradFill>
                  <a:effectLst>
                    <a:outerShdw blurRad="254000" dist="139700" dir="8100000" sx="98000" sy="98000" algn="tr" rotWithShape="0">
                      <a:schemeClr val="accent5">
                        <a:lumMod val="75000"/>
                        <a:alpha val="40000"/>
                      </a:schemeClr>
                    </a:outerShdw>
                  </a:effectLst>
                  <a:latin typeface="+mj-lt"/>
                </a:rPr>
                <a:t>F</a:t>
              </a:r>
              <a:r>
                <a:rPr lang="en-US" altLang="zh-CN" sz="5400" b="1" i="0" dirty="0">
                  <a:gradFill flip="none" rotWithShape="1">
                    <a:gsLst>
                      <a:gs pos="0">
                        <a:schemeClr val="accent5"/>
                      </a:gs>
                      <a:gs pos="100000">
                        <a:schemeClr val="accent4"/>
                      </a:gs>
                    </a:gsLst>
                    <a:lin ang="2700000" scaled="1"/>
                    <a:tileRect/>
                  </a:gradFill>
                  <a:effectLst>
                    <a:outerShdw blurRad="254000" dist="139700" dir="8100000" sx="98000" sy="98000" algn="tr" rotWithShape="0">
                      <a:schemeClr val="accent5">
                        <a:lumMod val="75000"/>
                        <a:alpha val="40000"/>
                      </a:schemeClr>
                    </a:outerShdw>
                  </a:effectLst>
                  <a:latin typeface="+mj-lt"/>
                </a:rPr>
                <a:t>inal work</a:t>
              </a:r>
              <a:endParaRPr lang="zh-CN" altLang="en-US" sz="7200" b="1" dirty="0">
                <a:gradFill flip="none" rotWithShape="1">
                  <a:gsLst>
                    <a:gs pos="0">
                      <a:schemeClr val="accent5"/>
                    </a:gs>
                    <a:gs pos="100000">
                      <a:schemeClr val="accent4"/>
                    </a:gs>
                  </a:gsLst>
                  <a:lin ang="2700000" scaled="1"/>
                  <a:tileRect/>
                </a:gradFill>
                <a:effectLst>
                  <a:outerShdw blurRad="254000" dist="139700" dir="8100000" sx="98000" sy="98000" algn="tr" rotWithShape="0">
                    <a:schemeClr val="accent5">
                      <a:lumMod val="75000"/>
                      <a:alpha val="40000"/>
                    </a:schemeClr>
                  </a:outerShdw>
                </a:effectLst>
                <a:latin typeface="+mj-lt"/>
                <a:ea typeface="+mj-ea"/>
              </a:endParaRPr>
            </a:p>
          </p:txBody>
        </p:sp>
        <p:grpSp>
          <p:nvGrpSpPr>
            <p:cNvPr id="14" name="组合 13">
              <a:extLst>
                <a:ext uri="{FF2B5EF4-FFF2-40B4-BE49-F238E27FC236}">
                  <a16:creationId xmlns:a16="http://schemas.microsoft.com/office/drawing/2014/main" id="{19C985DB-DB17-4DE6-9F16-FA381768DCA0}"/>
                </a:ext>
              </a:extLst>
            </p:cNvPr>
            <p:cNvGrpSpPr/>
            <p:nvPr/>
          </p:nvGrpSpPr>
          <p:grpSpPr>
            <a:xfrm>
              <a:off x="2549787" y="2462634"/>
              <a:ext cx="987514" cy="168610"/>
              <a:chOff x="10791261" y="7725707"/>
              <a:chExt cx="1519886" cy="259510"/>
            </a:xfrm>
          </p:grpSpPr>
          <p:sp>
            <p:nvSpPr>
              <p:cNvPr id="15" name="椭圆 14">
                <a:extLst>
                  <a:ext uri="{FF2B5EF4-FFF2-40B4-BE49-F238E27FC236}">
                    <a16:creationId xmlns:a16="http://schemas.microsoft.com/office/drawing/2014/main" id="{BD3AA1E5-7AEB-43CF-80E6-D3D037742F30}"/>
                  </a:ext>
                </a:extLst>
              </p:cNvPr>
              <p:cNvSpPr/>
              <p:nvPr/>
            </p:nvSpPr>
            <p:spPr>
              <a:xfrm>
                <a:off x="10791261" y="7725723"/>
                <a:ext cx="259491" cy="25949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94AFBBCB-3A33-47BB-9571-FD24012D7847}"/>
                  </a:ext>
                </a:extLst>
              </p:cNvPr>
              <p:cNvSpPr/>
              <p:nvPr/>
            </p:nvSpPr>
            <p:spPr>
              <a:xfrm>
                <a:off x="11211391" y="7725725"/>
                <a:ext cx="259491" cy="25949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01BB48D8-A75A-4935-9DE3-5D3C6CA2EFB1}"/>
                  </a:ext>
                </a:extLst>
              </p:cNvPr>
              <p:cNvSpPr/>
              <p:nvPr/>
            </p:nvSpPr>
            <p:spPr>
              <a:xfrm>
                <a:off x="11631520" y="7725724"/>
                <a:ext cx="259491" cy="25949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22CF0D15-983E-46AF-B30F-3B0A6FAE5435}"/>
                  </a:ext>
                </a:extLst>
              </p:cNvPr>
              <p:cNvSpPr/>
              <p:nvPr/>
            </p:nvSpPr>
            <p:spPr>
              <a:xfrm>
                <a:off x="12051656" y="7725707"/>
                <a:ext cx="259491" cy="259491"/>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1" name="文本框 20">
            <a:extLst>
              <a:ext uri="{FF2B5EF4-FFF2-40B4-BE49-F238E27FC236}">
                <a16:creationId xmlns:a16="http://schemas.microsoft.com/office/drawing/2014/main" id="{0A4B3FD6-02DC-4DF1-9B5B-4F1B30C4D6E5}"/>
              </a:ext>
            </a:extLst>
          </p:cNvPr>
          <p:cNvSpPr txBox="1"/>
          <p:nvPr/>
        </p:nvSpPr>
        <p:spPr>
          <a:xfrm>
            <a:off x="7452360" y="2411730"/>
            <a:ext cx="3406140" cy="1015663"/>
          </a:xfrm>
          <a:prstGeom prst="rect">
            <a:avLst/>
          </a:prstGeom>
          <a:noFill/>
        </p:spPr>
        <p:txBody>
          <a:bodyPr wrap="square" rtlCol="0">
            <a:spAutoFit/>
          </a:bodyPr>
          <a:lstStyle/>
          <a:p>
            <a:pPr algn="r"/>
            <a:r>
              <a:rPr lang="zh-CN" altLang="en-US" sz="6000" spc="300" dirty="0">
                <a:effectLst>
                  <a:outerShdw blurRad="330200" dist="88900" dir="8100000" algn="tr" rotWithShape="0">
                    <a:schemeClr val="accent1">
                      <a:alpha val="40000"/>
                    </a:schemeClr>
                  </a:outerShdw>
                </a:effectLst>
                <a:latin typeface="+mj-ea"/>
                <a:ea typeface="+mj-ea"/>
              </a:rPr>
              <a:t>谢谢观看</a:t>
            </a:r>
          </a:p>
        </p:txBody>
      </p:sp>
      <p:sp>
        <p:nvSpPr>
          <p:cNvPr id="22" name="文本框 21">
            <a:extLst>
              <a:ext uri="{FF2B5EF4-FFF2-40B4-BE49-F238E27FC236}">
                <a16:creationId xmlns:a16="http://schemas.microsoft.com/office/drawing/2014/main" id="{BA4A0FB5-3B82-4A21-8A45-E39FA1AE6905}"/>
              </a:ext>
            </a:extLst>
          </p:cNvPr>
          <p:cNvSpPr txBox="1"/>
          <p:nvPr/>
        </p:nvSpPr>
        <p:spPr>
          <a:xfrm>
            <a:off x="6777989" y="3611871"/>
            <a:ext cx="4080511" cy="517065"/>
          </a:xfrm>
          <a:prstGeom prst="rect">
            <a:avLst/>
          </a:prstGeom>
          <a:noFill/>
        </p:spPr>
        <p:txBody>
          <a:bodyPr wrap="square" rtlCol="0">
            <a:spAutoFit/>
          </a:bodyPr>
          <a:lstStyle/>
          <a:p>
            <a:pPr algn="dist">
              <a:lnSpc>
                <a:spcPct val="120000"/>
              </a:lnSpc>
            </a:pPr>
            <a:r>
              <a:rPr lang="en-US" altLang="zh-CN" sz="2400" dirty="0">
                <a:solidFill>
                  <a:schemeClr val="accent1"/>
                </a:solidFill>
                <a:effectLst>
                  <a:outerShdw blurRad="190500" dist="139700" dir="8100000" algn="tr" rotWithShape="0">
                    <a:schemeClr val="accent1">
                      <a:alpha val="40000"/>
                    </a:schemeClr>
                  </a:outerShdw>
                </a:effectLst>
                <a:ea typeface="+mj-ea"/>
              </a:rPr>
              <a:t>THANKS  FOR  </a:t>
            </a:r>
            <a:r>
              <a:rPr lang="en-US" altLang="zh-CN" sz="2400" dirty="0">
                <a:solidFill>
                  <a:schemeClr val="accent1"/>
                </a:solidFill>
                <a:effectLst>
                  <a:outerShdw blurRad="330200" dist="139700" dir="8100000" algn="tr" rotWithShape="0">
                    <a:schemeClr val="accent1">
                      <a:alpha val="40000"/>
                    </a:schemeClr>
                  </a:outerShdw>
                </a:effectLst>
                <a:ea typeface="+mj-ea"/>
              </a:rPr>
              <a:t>WATCHING</a:t>
            </a:r>
            <a:endParaRPr lang="zh-CN" altLang="en-US" sz="2400" dirty="0">
              <a:solidFill>
                <a:schemeClr val="accent1"/>
              </a:solidFill>
              <a:effectLst>
                <a:outerShdw blurRad="330200" dist="139700" dir="8100000" algn="tr" rotWithShape="0">
                  <a:schemeClr val="accent1">
                    <a:alpha val="40000"/>
                  </a:schemeClr>
                </a:outerShdw>
              </a:effectLst>
              <a:ea typeface="+mj-ea"/>
            </a:endParaRPr>
          </a:p>
        </p:txBody>
      </p:sp>
      <p:sp>
        <p:nvSpPr>
          <p:cNvPr id="23" name="图文框 22">
            <a:extLst>
              <a:ext uri="{FF2B5EF4-FFF2-40B4-BE49-F238E27FC236}">
                <a16:creationId xmlns:a16="http://schemas.microsoft.com/office/drawing/2014/main" id="{F7490BAD-57F6-4564-B8FE-2080D5AFABDC}"/>
              </a:ext>
            </a:extLst>
          </p:cNvPr>
          <p:cNvSpPr/>
          <p:nvPr/>
        </p:nvSpPr>
        <p:spPr>
          <a:xfrm rot="2280132">
            <a:off x="1046116" y="5046709"/>
            <a:ext cx="455200" cy="455200"/>
          </a:xfrm>
          <a:prstGeom prst="frame">
            <a:avLst>
              <a:gd name="adj1" fmla="val 19849"/>
            </a:avLst>
          </a:prstGeom>
          <a:solidFill>
            <a:schemeClr val="accent5"/>
          </a:solidFill>
          <a:ln>
            <a:noFill/>
          </a:ln>
          <a:effectLst>
            <a:outerShdw blurRad="190500" sx="102000" sy="102000" algn="ctr" rotWithShape="0">
              <a:schemeClr val="accent5">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圆: 空心 23">
            <a:extLst>
              <a:ext uri="{FF2B5EF4-FFF2-40B4-BE49-F238E27FC236}">
                <a16:creationId xmlns:a16="http://schemas.microsoft.com/office/drawing/2014/main" id="{8B93C871-4F89-4AA5-B9C6-A57E4007A4F2}"/>
              </a:ext>
            </a:extLst>
          </p:cNvPr>
          <p:cNvSpPr/>
          <p:nvPr/>
        </p:nvSpPr>
        <p:spPr>
          <a:xfrm>
            <a:off x="10115962" y="5258728"/>
            <a:ext cx="395416" cy="395416"/>
          </a:xfrm>
          <a:prstGeom prst="donut">
            <a:avLst>
              <a:gd name="adj" fmla="val 1195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空心弧 24">
            <a:extLst>
              <a:ext uri="{FF2B5EF4-FFF2-40B4-BE49-F238E27FC236}">
                <a16:creationId xmlns:a16="http://schemas.microsoft.com/office/drawing/2014/main" id="{96A97179-362C-47FD-9EAC-79F049F5BDDB}"/>
              </a:ext>
            </a:extLst>
          </p:cNvPr>
          <p:cNvSpPr/>
          <p:nvPr/>
        </p:nvSpPr>
        <p:spPr>
          <a:xfrm rot="3350111">
            <a:off x="9435224" y="855906"/>
            <a:ext cx="669181" cy="669181"/>
          </a:xfrm>
          <a:prstGeom prst="blockArc">
            <a:avLst>
              <a:gd name="adj1" fmla="val 10800000"/>
              <a:gd name="adj2" fmla="val 187147"/>
              <a:gd name="adj3" fmla="val 13124"/>
            </a:avLst>
          </a:prstGeom>
          <a:ln>
            <a:noFill/>
          </a:ln>
          <a:effectLst>
            <a:outerShdw blurRad="241300" sx="102000" sy="102000" algn="ctr" rotWithShape="0">
              <a:schemeClr val="accent1">
                <a:lumMod val="75000"/>
                <a:alpha val="5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任意多边形: 形状 25">
            <a:extLst>
              <a:ext uri="{FF2B5EF4-FFF2-40B4-BE49-F238E27FC236}">
                <a16:creationId xmlns:a16="http://schemas.microsoft.com/office/drawing/2014/main" id="{AEB765FB-ED54-462D-ADE7-DE135CD9FC05}"/>
              </a:ext>
            </a:extLst>
          </p:cNvPr>
          <p:cNvSpPr/>
          <p:nvPr/>
        </p:nvSpPr>
        <p:spPr>
          <a:xfrm flipV="1">
            <a:off x="4891729" y="23411"/>
            <a:ext cx="1560847" cy="638978"/>
          </a:xfrm>
          <a:custGeom>
            <a:avLst/>
            <a:gdLst>
              <a:gd name="connsiteX0" fmla="*/ 0 w 2520390"/>
              <a:gd name="connsiteY0" fmla="*/ 1031795 h 1031795"/>
              <a:gd name="connsiteX1" fmla="*/ 367622 w 2520390"/>
              <a:gd name="connsiteY1" fmla="*/ 1031795 h 1031795"/>
              <a:gd name="connsiteX2" fmla="*/ 369225 w 2520390"/>
              <a:gd name="connsiteY2" fmla="*/ 1023841 h 1031795"/>
              <a:gd name="connsiteX3" fmla="*/ 1234777 w 2520390"/>
              <a:gd name="connsiteY3" fmla="*/ 362227 h 1031795"/>
              <a:gd name="connsiteX4" fmla="*/ 2134176 w 2520390"/>
              <a:gd name="connsiteY4" fmla="*/ 977042 h 1031795"/>
              <a:gd name="connsiteX5" fmla="*/ 2148269 w 2520390"/>
              <a:gd name="connsiteY5" fmla="*/ 1031795 h 1031795"/>
              <a:gd name="connsiteX6" fmla="*/ 2520390 w 2520390"/>
              <a:gd name="connsiteY6" fmla="*/ 1031795 h 1031795"/>
              <a:gd name="connsiteX7" fmla="*/ 2474801 w 2520390"/>
              <a:gd name="connsiteY7" fmla="*/ 854678 h 1031795"/>
              <a:gd name="connsiteX8" fmla="*/ 1225185 w 2520390"/>
              <a:gd name="connsiteY8" fmla="*/ 460 h 1031795"/>
              <a:gd name="connsiteX9" fmla="*/ 22595 w 2520390"/>
              <a:gd name="connsiteY9" fmla="*/ 919701 h 1031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20390" h="1031795">
                <a:moveTo>
                  <a:pt x="0" y="1031795"/>
                </a:moveTo>
                <a:lnTo>
                  <a:pt x="367622" y="1031795"/>
                </a:lnTo>
                <a:lnTo>
                  <a:pt x="369225" y="1023841"/>
                </a:lnTo>
                <a:cubicBezTo>
                  <a:pt x="482522" y="645821"/>
                  <a:pt x="827699" y="373021"/>
                  <a:pt x="1234777" y="362227"/>
                </a:cubicBezTo>
                <a:cubicBezTo>
                  <a:pt x="1641857" y="351433"/>
                  <a:pt x="2001006" y="605557"/>
                  <a:pt x="2134176" y="977042"/>
                </a:cubicBezTo>
                <a:lnTo>
                  <a:pt x="2148269" y="1031795"/>
                </a:lnTo>
                <a:lnTo>
                  <a:pt x="2520390" y="1031795"/>
                </a:lnTo>
                <a:lnTo>
                  <a:pt x="2474801" y="854678"/>
                </a:lnTo>
                <a:cubicBezTo>
                  <a:pt x="2289776" y="338540"/>
                  <a:pt x="1790777" y="-14538"/>
                  <a:pt x="1225185" y="460"/>
                </a:cubicBezTo>
                <a:cubicBezTo>
                  <a:pt x="659593" y="15457"/>
                  <a:pt x="180008" y="394482"/>
                  <a:pt x="22595" y="919701"/>
                </a:cubicBezTo>
                <a:close/>
              </a:path>
            </a:pathLst>
          </a:custGeom>
          <a:solidFill>
            <a:schemeClr val="accent3"/>
          </a:solidFill>
          <a:ln>
            <a:noFill/>
          </a:ln>
          <a:effectLst>
            <a:outerShdw blurRad="190500" sx="102000" sy="102000" algn="ctr" rotWithShape="0">
              <a:schemeClr val="accent3">
                <a:lumMod val="7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Tree>
    <p:extLst>
      <p:ext uri="{BB962C8B-B14F-4D97-AF65-F5344CB8AC3E}">
        <p14:creationId xmlns:p14="http://schemas.microsoft.com/office/powerpoint/2010/main" val="30280166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夜晚的雪地上&#10;&#10;中度可信度描述已自动生成">
            <a:extLst>
              <a:ext uri="{FF2B5EF4-FFF2-40B4-BE49-F238E27FC236}">
                <a16:creationId xmlns:a16="http://schemas.microsoft.com/office/drawing/2014/main" id="{6E2E81C1-9FD8-4CEE-968C-BF4DE13AF1D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10" name="图片 9" descr="QR 代码&#10;&#10;描述已自动生成">
            <a:extLst>
              <a:ext uri="{FF2B5EF4-FFF2-40B4-BE49-F238E27FC236}">
                <a16:creationId xmlns:a16="http://schemas.microsoft.com/office/drawing/2014/main" id="{DA4E18CC-D0D9-4819-84E5-F07A4AF1525B}"/>
              </a:ext>
            </a:extLst>
          </p:cNvPr>
          <p:cNvPicPr>
            <a:picLocks noChangeAspect="1"/>
          </p:cNvPicPr>
          <p:nvPr>
            <p:custDataLst>
              <p:tags r:id="rId1"/>
            </p:custDataLst>
          </p:nvPr>
        </p:nvPicPr>
        <p:blipFill>
          <a:blip r:embed="rId6" cstate="screen">
            <a:extLst>
              <a:ext uri="{28A0092B-C50C-407E-A947-70E740481C1C}">
                <a14:useLocalDpi xmlns:a14="http://schemas.microsoft.com/office/drawing/2010/main"/>
              </a:ext>
            </a:extLst>
          </a:blip>
          <a:stretch>
            <a:fillRect/>
          </a:stretch>
        </p:blipFill>
        <p:spPr>
          <a:xfrm>
            <a:off x="524105" y="2880776"/>
            <a:ext cx="1106529" cy="1106529"/>
          </a:xfrm>
          <a:prstGeom prst="roundRect">
            <a:avLst>
              <a:gd name="adj" fmla="val 8707"/>
            </a:avLst>
          </a:prstGeom>
          <a:effectLst/>
        </p:spPr>
      </p:pic>
      <p:sp>
        <p:nvSpPr>
          <p:cNvPr id="11" name="文本框 10">
            <a:extLst>
              <a:ext uri="{FF2B5EF4-FFF2-40B4-BE49-F238E27FC236}">
                <a16:creationId xmlns:a16="http://schemas.microsoft.com/office/drawing/2014/main" id="{009762F0-AC7F-49E4-BA30-FEED0099CAD0}"/>
              </a:ext>
            </a:extLst>
          </p:cNvPr>
          <p:cNvSpPr txBox="1"/>
          <p:nvPr/>
        </p:nvSpPr>
        <p:spPr>
          <a:xfrm>
            <a:off x="1807272" y="2880776"/>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稿定</a:t>
            </a:r>
            <a:r>
              <a:rPr lang="en-US" altLang="zh-CN"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PPT</a:t>
            </a:r>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实验室</a:t>
            </a:r>
          </a:p>
        </p:txBody>
      </p:sp>
      <p:cxnSp>
        <p:nvCxnSpPr>
          <p:cNvPr id="13" name="直接连接符 12">
            <a:extLst>
              <a:ext uri="{FF2B5EF4-FFF2-40B4-BE49-F238E27FC236}">
                <a16:creationId xmlns:a16="http://schemas.microsoft.com/office/drawing/2014/main" id="{4D3F33E4-3B86-4B67-9E26-C72AA09D5DE9}"/>
              </a:ext>
            </a:extLst>
          </p:cNvPr>
          <p:cNvCxnSpPr>
            <a:cxnSpLocks/>
          </p:cNvCxnSpPr>
          <p:nvPr/>
        </p:nvCxnSpPr>
        <p:spPr>
          <a:xfrm>
            <a:off x="1912752" y="3285887"/>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B0EAED52-F738-4924-B11C-F6C1E5E02270}"/>
              </a:ext>
            </a:extLst>
          </p:cNvPr>
          <p:cNvSpPr txBox="1"/>
          <p:nvPr/>
        </p:nvSpPr>
        <p:spPr>
          <a:xfrm>
            <a:off x="1825950" y="3344831"/>
            <a:ext cx="2511031" cy="654410"/>
          </a:xfrm>
          <a:prstGeom prst="rect">
            <a:avLst/>
          </a:prstGeom>
          <a:noFill/>
          <a:effectLst/>
        </p:spPr>
        <p:txBody>
          <a:bodyPr wrap="square" lIns="92583" tIns="46291" rIns="92583" bIns="46291" rtlCol="0">
            <a:spAutoFit/>
          </a:bodyPr>
          <a:lstStyle/>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关注公众号</a:t>
            </a:r>
            <a:endPar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后台回复</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模板</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p>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即可获得</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10</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套免费年终回报模板</a:t>
            </a:r>
          </a:p>
        </p:txBody>
      </p:sp>
      <p:pic>
        <p:nvPicPr>
          <p:cNvPr id="20" name="图片 19">
            <a:extLst>
              <a:ext uri="{FF2B5EF4-FFF2-40B4-BE49-F238E27FC236}">
                <a16:creationId xmlns:a16="http://schemas.microsoft.com/office/drawing/2014/main" id="{FFFC01A1-519D-49F8-9C2D-CFEA2F4A4332}"/>
              </a:ext>
            </a:extLst>
          </p:cNvPr>
          <p:cNvPicPr>
            <a:picLocks noChangeAspect="1"/>
          </p:cNvPicPr>
          <p:nvPr>
            <p:custDataLst>
              <p:tags r:id="rId2"/>
            </p:custDataLst>
          </p:nvPr>
        </p:nvPicPr>
        <p:blipFill>
          <a:blip r:embed="rId7" cstate="screen">
            <a:extLst>
              <a:ext uri="{28A0092B-C50C-407E-A947-70E740481C1C}">
                <a14:useLocalDpi xmlns:a14="http://schemas.microsoft.com/office/drawing/2010/main"/>
              </a:ext>
            </a:extLst>
          </a:blip>
          <a:srcRect/>
          <a:stretch/>
        </p:blipFill>
        <p:spPr>
          <a:xfrm>
            <a:off x="524105" y="4527863"/>
            <a:ext cx="1106529" cy="1106529"/>
          </a:xfrm>
          <a:prstGeom prst="roundRect">
            <a:avLst>
              <a:gd name="adj" fmla="val 8707"/>
            </a:avLst>
          </a:prstGeom>
          <a:effectLst/>
        </p:spPr>
      </p:pic>
      <p:sp>
        <p:nvSpPr>
          <p:cNvPr id="21" name="文本框 20">
            <a:extLst>
              <a:ext uri="{FF2B5EF4-FFF2-40B4-BE49-F238E27FC236}">
                <a16:creationId xmlns:a16="http://schemas.microsoft.com/office/drawing/2014/main" id="{28CEDE0C-F531-4CAB-AEDA-54016756A5ED}"/>
              </a:ext>
            </a:extLst>
          </p:cNvPr>
          <p:cNvSpPr txBox="1"/>
          <p:nvPr/>
        </p:nvSpPr>
        <p:spPr>
          <a:xfrm>
            <a:off x="1807272" y="4527863"/>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稿定</a:t>
            </a:r>
            <a:r>
              <a:rPr lang="en-US" altLang="zh-CN"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PPT</a:t>
            </a:r>
            <a:endPar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endParaRPr>
          </a:p>
        </p:txBody>
      </p:sp>
      <p:cxnSp>
        <p:nvCxnSpPr>
          <p:cNvPr id="22" name="直接连接符 21">
            <a:extLst>
              <a:ext uri="{FF2B5EF4-FFF2-40B4-BE49-F238E27FC236}">
                <a16:creationId xmlns:a16="http://schemas.microsoft.com/office/drawing/2014/main" id="{B85B8DE6-07D0-4B43-B154-94506AA1B110}"/>
              </a:ext>
            </a:extLst>
          </p:cNvPr>
          <p:cNvCxnSpPr>
            <a:cxnSpLocks/>
          </p:cNvCxnSpPr>
          <p:nvPr/>
        </p:nvCxnSpPr>
        <p:spPr>
          <a:xfrm>
            <a:off x="1912752" y="4932974"/>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id="{D24FA040-5C16-4237-A4E4-8D961F5CA63A}"/>
              </a:ext>
            </a:extLst>
          </p:cNvPr>
          <p:cNvSpPr txBox="1"/>
          <p:nvPr/>
        </p:nvSpPr>
        <p:spPr>
          <a:xfrm>
            <a:off x="1825950" y="4991919"/>
            <a:ext cx="2511031" cy="585929"/>
          </a:xfrm>
          <a:prstGeom prst="rect">
            <a:avLst/>
          </a:prstGeom>
          <a:noFill/>
          <a:effectLst/>
        </p:spPr>
        <p:txBody>
          <a:bodyPr wrap="square" lIns="92583" tIns="46291" rIns="92583" bIns="46291" rtlCol="0">
            <a:spAutoFit/>
          </a:bodyPr>
          <a:lstStyle/>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让我们</a:t>
            </a:r>
            <a:endPar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轻松稿定</a:t>
            </a:r>
            <a:r>
              <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PPT</a:t>
            </a:r>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p>
        </p:txBody>
      </p:sp>
      <p:cxnSp>
        <p:nvCxnSpPr>
          <p:cNvPr id="26" name="直接连接符 25">
            <a:extLst>
              <a:ext uri="{FF2B5EF4-FFF2-40B4-BE49-F238E27FC236}">
                <a16:creationId xmlns:a16="http://schemas.microsoft.com/office/drawing/2014/main" id="{03EFCD77-A9E8-4642-9C47-0ADE293C063D}"/>
              </a:ext>
            </a:extLst>
          </p:cNvPr>
          <p:cNvCxnSpPr>
            <a:cxnSpLocks/>
          </p:cNvCxnSpPr>
          <p:nvPr/>
        </p:nvCxnSpPr>
        <p:spPr>
          <a:xfrm>
            <a:off x="5735751" y="3285887"/>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grpSp>
        <p:nvGrpSpPr>
          <p:cNvPr id="43" name="组合 42">
            <a:extLst>
              <a:ext uri="{FF2B5EF4-FFF2-40B4-BE49-F238E27FC236}">
                <a16:creationId xmlns:a16="http://schemas.microsoft.com/office/drawing/2014/main" id="{605F2790-24E3-4947-BEAE-DD936A9FE69E}"/>
              </a:ext>
            </a:extLst>
          </p:cNvPr>
          <p:cNvGrpSpPr/>
          <p:nvPr/>
        </p:nvGrpSpPr>
        <p:grpSpPr>
          <a:xfrm>
            <a:off x="4347103" y="2880776"/>
            <a:ext cx="3812878" cy="1106529"/>
            <a:chOff x="4408063" y="4781148"/>
            <a:chExt cx="3812878" cy="1106529"/>
          </a:xfrm>
        </p:grpSpPr>
        <p:pic>
          <p:nvPicPr>
            <p:cNvPr id="12" name="图片 11" descr="QR 代码&#10;&#10;描述已自动生成">
              <a:extLst>
                <a:ext uri="{FF2B5EF4-FFF2-40B4-BE49-F238E27FC236}">
                  <a16:creationId xmlns:a16="http://schemas.microsoft.com/office/drawing/2014/main" id="{F30EFF6D-02A3-48D4-B058-AFB1BE27C269}"/>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4408063" y="4781148"/>
              <a:ext cx="1106529" cy="1106529"/>
            </a:xfrm>
            <a:prstGeom prst="roundRect">
              <a:avLst>
                <a:gd name="adj" fmla="val 8707"/>
              </a:avLst>
            </a:prstGeom>
            <a:effectLst/>
          </p:spPr>
        </p:pic>
        <p:sp>
          <p:nvSpPr>
            <p:cNvPr id="35" name="文本框 34">
              <a:extLst>
                <a:ext uri="{FF2B5EF4-FFF2-40B4-BE49-F238E27FC236}">
                  <a16:creationId xmlns:a16="http://schemas.microsoft.com/office/drawing/2014/main" id="{60104124-C68A-4A44-B86C-AB6D4B05D4DB}"/>
                </a:ext>
              </a:extLst>
            </p:cNvPr>
            <p:cNvSpPr txBox="1"/>
            <p:nvPr/>
          </p:nvSpPr>
          <p:spPr>
            <a:xfrm>
              <a:off x="5691232" y="4781148"/>
              <a:ext cx="1985661" cy="405110"/>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微软</a:t>
              </a:r>
              <a:r>
                <a:rPr lang="en-US" altLang="zh-CN"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Office</a:t>
              </a:r>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文档</a:t>
              </a:r>
            </a:p>
          </p:txBody>
        </p:sp>
        <p:sp>
          <p:nvSpPr>
            <p:cNvPr id="31" name="文本框 30">
              <a:extLst>
                <a:ext uri="{FF2B5EF4-FFF2-40B4-BE49-F238E27FC236}">
                  <a16:creationId xmlns:a16="http://schemas.microsoft.com/office/drawing/2014/main" id="{4CB09C5C-6CF2-4368-BB8B-4987663200E6}"/>
                </a:ext>
              </a:extLst>
            </p:cNvPr>
            <p:cNvSpPr txBox="1"/>
            <p:nvPr/>
          </p:nvSpPr>
          <p:spPr>
            <a:xfrm>
              <a:off x="5709910" y="5245204"/>
              <a:ext cx="2511031" cy="585929"/>
            </a:xfrm>
            <a:prstGeom prst="rect">
              <a:avLst/>
            </a:prstGeom>
            <a:noFill/>
            <a:effectLst/>
          </p:spPr>
          <p:txBody>
            <a:bodyPr wrap="square" lIns="92583" tIns="46291" rIns="92583" bIns="46291" rtlCol="0">
              <a:spAutoFit/>
            </a:bodyPr>
            <a:lstStyle/>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关注公众号，第一时间</a:t>
              </a:r>
              <a:endPar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获得微软模版活动动向</a:t>
              </a:r>
            </a:p>
          </p:txBody>
        </p:sp>
      </p:grpSp>
      <p:cxnSp>
        <p:nvCxnSpPr>
          <p:cNvPr id="30" name="直接连接符 29">
            <a:extLst>
              <a:ext uri="{FF2B5EF4-FFF2-40B4-BE49-F238E27FC236}">
                <a16:creationId xmlns:a16="http://schemas.microsoft.com/office/drawing/2014/main" id="{C4358348-5E04-4860-AEF1-2070D9A1DDB4}"/>
              </a:ext>
            </a:extLst>
          </p:cNvPr>
          <p:cNvCxnSpPr>
            <a:cxnSpLocks/>
          </p:cNvCxnSpPr>
          <p:nvPr/>
        </p:nvCxnSpPr>
        <p:spPr>
          <a:xfrm>
            <a:off x="5735751" y="4932974"/>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grpSp>
        <p:nvGrpSpPr>
          <p:cNvPr id="42" name="组合 41">
            <a:extLst>
              <a:ext uri="{FF2B5EF4-FFF2-40B4-BE49-F238E27FC236}">
                <a16:creationId xmlns:a16="http://schemas.microsoft.com/office/drawing/2014/main" id="{5F9AAAE0-BFCD-477B-BEE3-9A2DF3636679}"/>
              </a:ext>
            </a:extLst>
          </p:cNvPr>
          <p:cNvGrpSpPr/>
          <p:nvPr/>
        </p:nvGrpSpPr>
        <p:grpSpPr>
          <a:xfrm>
            <a:off x="4347103" y="4527863"/>
            <a:ext cx="3812878" cy="1106529"/>
            <a:chOff x="4408063" y="3134061"/>
            <a:chExt cx="3812878" cy="1106529"/>
          </a:xfrm>
        </p:grpSpPr>
        <p:pic>
          <p:nvPicPr>
            <p:cNvPr id="18" name="图片 17">
              <a:extLst>
                <a:ext uri="{FF2B5EF4-FFF2-40B4-BE49-F238E27FC236}">
                  <a16:creationId xmlns:a16="http://schemas.microsoft.com/office/drawing/2014/main" id="{917A45BB-68A5-4ADD-A06F-F3F7529B59F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408063" y="3134061"/>
              <a:ext cx="1106529" cy="1106529"/>
            </a:xfrm>
            <a:prstGeom prst="roundRect">
              <a:avLst>
                <a:gd name="adj" fmla="val 8707"/>
              </a:avLst>
            </a:prstGeom>
            <a:effectLst/>
          </p:spPr>
        </p:pic>
        <p:sp>
          <p:nvSpPr>
            <p:cNvPr id="25" name="文本框 24">
              <a:extLst>
                <a:ext uri="{FF2B5EF4-FFF2-40B4-BE49-F238E27FC236}">
                  <a16:creationId xmlns:a16="http://schemas.microsoft.com/office/drawing/2014/main" id="{A0478587-495F-4918-91D4-C7FFB78EBE7C}"/>
                </a:ext>
              </a:extLst>
            </p:cNvPr>
            <p:cNvSpPr txBox="1"/>
            <p:nvPr/>
          </p:nvSpPr>
          <p:spPr>
            <a:xfrm>
              <a:off x="5691232" y="3134061"/>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轻站</a:t>
              </a:r>
            </a:p>
          </p:txBody>
        </p:sp>
        <p:sp>
          <p:nvSpPr>
            <p:cNvPr id="27" name="文本框 26">
              <a:extLst>
                <a:ext uri="{FF2B5EF4-FFF2-40B4-BE49-F238E27FC236}">
                  <a16:creationId xmlns:a16="http://schemas.microsoft.com/office/drawing/2014/main" id="{9031F731-4F4B-40A7-A3D8-809AEE4EF4A3}"/>
                </a:ext>
              </a:extLst>
            </p:cNvPr>
            <p:cNvSpPr txBox="1"/>
            <p:nvPr/>
          </p:nvSpPr>
          <p:spPr>
            <a:xfrm>
              <a:off x="5709910" y="3598116"/>
              <a:ext cx="2511031" cy="585929"/>
            </a:xfrm>
            <a:prstGeom prst="rect">
              <a:avLst/>
            </a:prstGeom>
            <a:noFill/>
            <a:effectLst/>
          </p:spPr>
          <p:txBody>
            <a:bodyPr wrap="square" lIns="92583" tIns="46291" rIns="92583" bIns="46291" rtlCol="0">
              <a:spAutoFit/>
            </a:bodyPr>
            <a:lstStyle/>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一款完全免费的</a:t>
              </a:r>
              <a:endPar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无代码建站工具</a:t>
              </a:r>
            </a:p>
          </p:txBody>
        </p:sp>
      </p:grpSp>
      <p:pic>
        <p:nvPicPr>
          <p:cNvPr id="7" name="图片 6" descr="QR 代码&#10;&#10;描述已自动生成">
            <a:extLst>
              <a:ext uri="{FF2B5EF4-FFF2-40B4-BE49-F238E27FC236}">
                <a16:creationId xmlns:a16="http://schemas.microsoft.com/office/drawing/2014/main" id="{23229C79-0D81-4114-AF9D-8CAC5D1220E5}"/>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8318162" y="2880776"/>
            <a:ext cx="1106529" cy="1106529"/>
          </a:xfrm>
          <a:prstGeom prst="roundRect">
            <a:avLst>
              <a:gd name="adj" fmla="val 8707"/>
            </a:avLst>
          </a:prstGeom>
          <a:effectLst/>
        </p:spPr>
      </p:pic>
      <p:sp>
        <p:nvSpPr>
          <p:cNvPr id="29" name="文本框 28">
            <a:extLst>
              <a:ext uri="{FF2B5EF4-FFF2-40B4-BE49-F238E27FC236}">
                <a16:creationId xmlns:a16="http://schemas.microsoft.com/office/drawing/2014/main" id="{5F815156-B863-4D53-ADC1-42C0A4905B2F}"/>
              </a:ext>
            </a:extLst>
          </p:cNvPr>
          <p:cNvSpPr txBox="1"/>
          <p:nvPr/>
        </p:nvSpPr>
        <p:spPr>
          <a:xfrm>
            <a:off x="9601331" y="2880776"/>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老秦</a:t>
            </a:r>
          </a:p>
        </p:txBody>
      </p:sp>
      <p:cxnSp>
        <p:nvCxnSpPr>
          <p:cNvPr id="36" name="直接连接符 35">
            <a:extLst>
              <a:ext uri="{FF2B5EF4-FFF2-40B4-BE49-F238E27FC236}">
                <a16:creationId xmlns:a16="http://schemas.microsoft.com/office/drawing/2014/main" id="{F0613814-D1C2-40C5-A1FA-9A0225A6D17F}"/>
              </a:ext>
            </a:extLst>
          </p:cNvPr>
          <p:cNvCxnSpPr>
            <a:cxnSpLocks/>
          </p:cNvCxnSpPr>
          <p:nvPr/>
        </p:nvCxnSpPr>
        <p:spPr>
          <a:xfrm>
            <a:off x="9706810" y="3285887"/>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37" name="文本框 36">
            <a:extLst>
              <a:ext uri="{FF2B5EF4-FFF2-40B4-BE49-F238E27FC236}">
                <a16:creationId xmlns:a16="http://schemas.microsoft.com/office/drawing/2014/main" id="{ACDFED5A-88A1-4619-90D2-E81B3E0E48DE}"/>
              </a:ext>
            </a:extLst>
          </p:cNvPr>
          <p:cNvSpPr txBox="1"/>
          <p:nvPr/>
        </p:nvSpPr>
        <p:spPr>
          <a:xfrm>
            <a:off x="9620009" y="3344831"/>
            <a:ext cx="2511031" cy="654409"/>
          </a:xfrm>
          <a:prstGeom prst="rect">
            <a:avLst/>
          </a:prstGeom>
          <a:noFill/>
          <a:effectLst/>
        </p:spPr>
        <p:txBody>
          <a:bodyPr wrap="square" lIns="92583" tIns="46291" rIns="92583" bIns="46291" rtlCol="0">
            <a:spAutoFit/>
          </a:bodyPr>
          <a:lstStyle/>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关注公众号</a:t>
            </a:r>
            <a:endPar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后台回复</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福利</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p>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免费获取</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4.9G</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超大</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Office</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资料包</a:t>
            </a:r>
          </a:p>
        </p:txBody>
      </p:sp>
      <p:pic>
        <p:nvPicPr>
          <p:cNvPr id="32" name="图片 31">
            <a:extLst>
              <a:ext uri="{FF2B5EF4-FFF2-40B4-BE49-F238E27FC236}">
                <a16:creationId xmlns:a16="http://schemas.microsoft.com/office/drawing/2014/main" id="{F35B0EED-8269-44D8-9635-740BF33E2688}"/>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8318162" y="4527863"/>
            <a:ext cx="1106529" cy="1106529"/>
          </a:xfrm>
          <a:prstGeom prst="rect">
            <a:avLst/>
          </a:prstGeom>
        </p:spPr>
      </p:pic>
      <p:sp>
        <p:nvSpPr>
          <p:cNvPr id="39" name="文本框 38">
            <a:extLst>
              <a:ext uri="{FF2B5EF4-FFF2-40B4-BE49-F238E27FC236}">
                <a16:creationId xmlns:a16="http://schemas.microsoft.com/office/drawing/2014/main" id="{96E14101-0FAD-41DA-80FD-CDFF59F62885}"/>
              </a:ext>
            </a:extLst>
          </p:cNvPr>
          <p:cNvSpPr txBox="1"/>
          <p:nvPr/>
        </p:nvSpPr>
        <p:spPr>
          <a:xfrm>
            <a:off x="9601331" y="4527863"/>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花瓣</a:t>
            </a:r>
          </a:p>
        </p:txBody>
      </p:sp>
      <p:cxnSp>
        <p:nvCxnSpPr>
          <p:cNvPr id="40" name="直接连接符 39">
            <a:extLst>
              <a:ext uri="{FF2B5EF4-FFF2-40B4-BE49-F238E27FC236}">
                <a16:creationId xmlns:a16="http://schemas.microsoft.com/office/drawing/2014/main" id="{D67F4673-39E0-4D34-9665-98DC2A31E7FA}"/>
              </a:ext>
            </a:extLst>
          </p:cNvPr>
          <p:cNvCxnSpPr>
            <a:cxnSpLocks/>
          </p:cNvCxnSpPr>
          <p:nvPr/>
        </p:nvCxnSpPr>
        <p:spPr>
          <a:xfrm>
            <a:off x="9706810" y="4932974"/>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a16="http://schemas.microsoft.com/office/drawing/2014/main" id="{DBFE2C38-F5E3-4D8C-BEF7-EE723E15BCA5}"/>
              </a:ext>
            </a:extLst>
          </p:cNvPr>
          <p:cNvSpPr txBox="1"/>
          <p:nvPr/>
        </p:nvSpPr>
        <p:spPr>
          <a:xfrm>
            <a:off x="9620009" y="4991919"/>
            <a:ext cx="2511031" cy="585929"/>
          </a:xfrm>
          <a:prstGeom prst="rect">
            <a:avLst/>
          </a:prstGeom>
          <a:noFill/>
          <a:effectLst/>
        </p:spPr>
        <p:txBody>
          <a:bodyPr wrap="square" lIns="92583" tIns="46291" rIns="92583" bIns="46291" rtlCol="0">
            <a:spAutoFit/>
          </a:bodyPr>
          <a:lstStyle/>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花瓣，</a:t>
            </a:r>
            <a:endPar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陪你做生活的设计师</a:t>
            </a:r>
          </a:p>
        </p:txBody>
      </p:sp>
      <p:sp>
        <p:nvSpPr>
          <p:cNvPr id="5" name="文本框 4">
            <a:extLst>
              <a:ext uri="{FF2B5EF4-FFF2-40B4-BE49-F238E27FC236}">
                <a16:creationId xmlns:a16="http://schemas.microsoft.com/office/drawing/2014/main" id="{2DEFC7F4-9145-4455-BF9B-A39D81FBAC33}"/>
              </a:ext>
            </a:extLst>
          </p:cNvPr>
          <p:cNvSpPr txBox="1"/>
          <p:nvPr/>
        </p:nvSpPr>
        <p:spPr>
          <a:xfrm>
            <a:off x="3465590" y="1719425"/>
            <a:ext cx="5260820" cy="1015663"/>
          </a:xfrm>
          <a:prstGeom prst="rect">
            <a:avLst/>
          </a:prstGeom>
          <a:noFill/>
        </p:spPr>
        <p:txBody>
          <a:bodyPr wrap="square" rtlCol="0">
            <a:spAutoFit/>
          </a:bodyPr>
          <a:lstStyle/>
          <a:p>
            <a:pPr algn="ctr"/>
            <a:r>
              <a:rPr lang="zh-CN" altLang="en-US" sz="6000" dirty="0">
                <a:solidFill>
                  <a:srgbClr val="191C78"/>
                </a:solidFill>
                <a:effectLst>
                  <a:outerShdw blurRad="50800" dist="38100" dir="2700000" algn="tl" rotWithShape="0">
                    <a:prstClr val="black">
                      <a:alpha val="31000"/>
                    </a:prstClr>
                  </a:outerShdw>
                </a:effectLst>
                <a:latin typeface="江城律动宋" panose="02020700000000000000" pitchFamily="18" charset="-122"/>
                <a:ea typeface="江城律动宋" panose="02020700000000000000" pitchFamily="18" charset="-122"/>
                <a:sym typeface="演示新手书" panose="00000500000000000000" pitchFamily="2" charset="-122"/>
              </a:rPr>
              <a:t>大赛合作品牌</a:t>
            </a:r>
          </a:p>
        </p:txBody>
      </p:sp>
      <p:pic>
        <p:nvPicPr>
          <p:cNvPr id="47" name="图片 46" descr="日程表&#10;&#10;描述已自动生成">
            <a:extLst>
              <a:ext uri="{FF2B5EF4-FFF2-40B4-BE49-F238E27FC236}">
                <a16:creationId xmlns:a16="http://schemas.microsoft.com/office/drawing/2014/main" id="{DED3AA31-2DDA-4D6C-8139-66559E46B450}"/>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3218884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夜晚的雪地上&#10;&#10;中度可信度描述已自动生成">
            <a:extLst>
              <a:ext uri="{FF2B5EF4-FFF2-40B4-BE49-F238E27FC236}">
                <a16:creationId xmlns:a16="http://schemas.microsoft.com/office/drawing/2014/main" id="{6E2E81C1-9FD8-4CEE-968C-BF4DE13AF1D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文本框 1" hidden="1">
            <a:extLst>
              <a:ext uri="{FF2B5EF4-FFF2-40B4-BE49-F238E27FC236}">
                <a16:creationId xmlns:a16="http://schemas.microsoft.com/office/drawing/2014/main" id="{84F55727-0E77-41EF-B28B-4CE4DB4D987E}"/>
              </a:ext>
            </a:extLst>
          </p:cNvPr>
          <p:cNvSpPr txBox="1"/>
          <p:nvPr/>
        </p:nvSpPr>
        <p:spPr>
          <a:xfrm>
            <a:off x="3223260" y="2164080"/>
            <a:ext cx="5745480" cy="1862048"/>
          </a:xfrm>
          <a:prstGeom prst="rect">
            <a:avLst/>
          </a:prstGeom>
          <a:noFill/>
        </p:spPr>
        <p:txBody>
          <a:bodyPr wrap="square" rtlCol="0">
            <a:spAutoFit/>
          </a:bodyPr>
          <a:lstStyle/>
          <a:p>
            <a:pPr algn="ctr"/>
            <a:r>
              <a:rPr lang="zh-CN" altLang="en-US" sz="11500" dirty="0">
                <a:latin typeface="演示新手书" panose="00000500000000000000" pitchFamily="2" charset="-122"/>
                <a:ea typeface="演示新手书" panose="00000500000000000000" pitchFamily="2" charset="-122"/>
              </a:rPr>
              <a:t>明年再见</a:t>
            </a:r>
          </a:p>
        </p:txBody>
      </p:sp>
      <p:sp>
        <p:nvSpPr>
          <p:cNvPr id="13" name="文本框 12">
            <a:extLst>
              <a:ext uri="{FF2B5EF4-FFF2-40B4-BE49-F238E27FC236}">
                <a16:creationId xmlns:a16="http://schemas.microsoft.com/office/drawing/2014/main" id="{290A5557-4094-49FA-B250-FD7DC8AFEAAD}"/>
              </a:ext>
            </a:extLst>
          </p:cNvPr>
          <p:cNvSpPr txBox="1"/>
          <p:nvPr/>
        </p:nvSpPr>
        <p:spPr>
          <a:xfrm>
            <a:off x="3284974" y="2085366"/>
            <a:ext cx="907913" cy="1187136"/>
          </a:xfrm>
          <a:custGeom>
            <a:avLst/>
            <a:gdLst/>
            <a:ahLst/>
            <a:cxnLst/>
            <a:rect l="l" t="t" r="r" b="b"/>
            <a:pathLst>
              <a:path w="907913" h="1187136">
                <a:moveTo>
                  <a:pt x="801529" y="1170232"/>
                </a:moveTo>
                <a:lnTo>
                  <a:pt x="798614" y="1174604"/>
                </a:lnTo>
                <a:cubicBezTo>
                  <a:pt x="801529" y="1175575"/>
                  <a:pt x="804443" y="1176789"/>
                  <a:pt x="807358" y="1178247"/>
                </a:cubicBezTo>
                <a:cubicBezTo>
                  <a:pt x="810273" y="1179704"/>
                  <a:pt x="813187" y="1180919"/>
                  <a:pt x="816102" y="1181890"/>
                </a:cubicBezTo>
                <a:lnTo>
                  <a:pt x="820474" y="1176061"/>
                </a:lnTo>
                <a:cubicBezTo>
                  <a:pt x="820474" y="1176061"/>
                  <a:pt x="820231" y="1175818"/>
                  <a:pt x="819745" y="1175332"/>
                </a:cubicBezTo>
                <a:cubicBezTo>
                  <a:pt x="819260" y="1174846"/>
                  <a:pt x="818531" y="1174604"/>
                  <a:pt x="817559" y="1174604"/>
                </a:cubicBezTo>
                <a:cubicBezTo>
                  <a:pt x="816588" y="1174604"/>
                  <a:pt x="814402" y="1173875"/>
                  <a:pt x="811001" y="1172418"/>
                </a:cubicBezTo>
                <a:cubicBezTo>
                  <a:pt x="807601" y="1170960"/>
                  <a:pt x="804443" y="1170232"/>
                  <a:pt x="801529" y="1170232"/>
                </a:cubicBezTo>
                <a:close/>
                <a:moveTo>
                  <a:pt x="246288" y="668912"/>
                </a:moveTo>
                <a:cubicBezTo>
                  <a:pt x="242402" y="672798"/>
                  <a:pt x="237544" y="680570"/>
                  <a:pt x="231715" y="692229"/>
                </a:cubicBezTo>
                <a:cubicBezTo>
                  <a:pt x="225886" y="703888"/>
                  <a:pt x="220542" y="712631"/>
                  <a:pt x="215684" y="718461"/>
                </a:cubicBezTo>
                <a:cubicBezTo>
                  <a:pt x="214713" y="718461"/>
                  <a:pt x="214227" y="718704"/>
                  <a:pt x="214227" y="719190"/>
                </a:cubicBezTo>
                <a:cubicBezTo>
                  <a:pt x="214227" y="719675"/>
                  <a:pt x="214713" y="719918"/>
                  <a:pt x="215684" y="719918"/>
                </a:cubicBezTo>
                <a:lnTo>
                  <a:pt x="241916" y="743235"/>
                </a:lnTo>
                <a:lnTo>
                  <a:pt x="244830" y="743235"/>
                </a:lnTo>
                <a:cubicBezTo>
                  <a:pt x="244830" y="711174"/>
                  <a:pt x="245316" y="686400"/>
                  <a:pt x="246288" y="668912"/>
                </a:cubicBezTo>
                <a:close/>
                <a:moveTo>
                  <a:pt x="652882" y="478002"/>
                </a:moveTo>
                <a:cubicBezTo>
                  <a:pt x="629564" y="486746"/>
                  <a:pt x="600904" y="492575"/>
                  <a:pt x="566899" y="495490"/>
                </a:cubicBezTo>
                <a:cubicBezTo>
                  <a:pt x="563013" y="495490"/>
                  <a:pt x="560584" y="495976"/>
                  <a:pt x="559613" y="496948"/>
                </a:cubicBezTo>
                <a:cubicBezTo>
                  <a:pt x="558641" y="497919"/>
                  <a:pt x="558156" y="499862"/>
                  <a:pt x="558156" y="502777"/>
                </a:cubicBezTo>
                <a:cubicBezTo>
                  <a:pt x="554269" y="517350"/>
                  <a:pt x="552326" y="533866"/>
                  <a:pt x="552326" y="552326"/>
                </a:cubicBezTo>
                <a:lnTo>
                  <a:pt x="536296" y="655796"/>
                </a:lnTo>
                <a:cubicBezTo>
                  <a:pt x="536296" y="664540"/>
                  <a:pt x="534838" y="670855"/>
                  <a:pt x="531924" y="674741"/>
                </a:cubicBezTo>
                <a:lnTo>
                  <a:pt x="534838" y="674741"/>
                </a:lnTo>
                <a:cubicBezTo>
                  <a:pt x="537753" y="673770"/>
                  <a:pt x="539696" y="671827"/>
                  <a:pt x="540668" y="668912"/>
                </a:cubicBezTo>
                <a:lnTo>
                  <a:pt x="562527" y="633936"/>
                </a:lnTo>
                <a:cubicBezTo>
                  <a:pt x="612077" y="557184"/>
                  <a:pt x="643652" y="506663"/>
                  <a:pt x="657254" y="482374"/>
                </a:cubicBezTo>
                <a:cubicBezTo>
                  <a:pt x="657254" y="482374"/>
                  <a:pt x="658225" y="481888"/>
                  <a:pt x="660168" y="480917"/>
                </a:cubicBezTo>
                <a:cubicBezTo>
                  <a:pt x="658225" y="481888"/>
                  <a:pt x="650453" y="484560"/>
                  <a:pt x="636851" y="488932"/>
                </a:cubicBezTo>
                <a:cubicBezTo>
                  <a:pt x="623249" y="493304"/>
                  <a:pt x="609648" y="495490"/>
                  <a:pt x="596046" y="495490"/>
                </a:cubicBezTo>
                <a:lnTo>
                  <a:pt x="628107" y="486746"/>
                </a:lnTo>
                <a:lnTo>
                  <a:pt x="657254" y="478002"/>
                </a:lnTo>
                <a:close/>
                <a:moveTo>
                  <a:pt x="734492" y="448856"/>
                </a:moveTo>
                <a:cubicBezTo>
                  <a:pt x="729634" y="452742"/>
                  <a:pt x="722347" y="457114"/>
                  <a:pt x="712632" y="461972"/>
                </a:cubicBezTo>
                <a:cubicBezTo>
                  <a:pt x="702916" y="466829"/>
                  <a:pt x="696116" y="471687"/>
                  <a:pt x="692229" y="476545"/>
                </a:cubicBezTo>
                <a:lnTo>
                  <a:pt x="639765" y="543582"/>
                </a:lnTo>
                <a:cubicBezTo>
                  <a:pt x="605762" y="590216"/>
                  <a:pt x="581473" y="630536"/>
                  <a:pt x="566899" y="664540"/>
                </a:cubicBezTo>
                <a:cubicBezTo>
                  <a:pt x="564956" y="670369"/>
                  <a:pt x="563985" y="675227"/>
                  <a:pt x="563985" y="679113"/>
                </a:cubicBezTo>
                <a:cubicBezTo>
                  <a:pt x="569814" y="679113"/>
                  <a:pt x="574672" y="677656"/>
                  <a:pt x="578558" y="674741"/>
                </a:cubicBezTo>
                <a:cubicBezTo>
                  <a:pt x="597989" y="667940"/>
                  <a:pt x="617420" y="659196"/>
                  <a:pt x="636851" y="648509"/>
                </a:cubicBezTo>
                <a:lnTo>
                  <a:pt x="677656" y="629564"/>
                </a:lnTo>
                <a:cubicBezTo>
                  <a:pt x="692229" y="620820"/>
                  <a:pt x="705831" y="617420"/>
                  <a:pt x="718461" y="619363"/>
                </a:cubicBezTo>
                <a:cubicBezTo>
                  <a:pt x="721376" y="620334"/>
                  <a:pt x="723562" y="620577"/>
                  <a:pt x="725019" y="620091"/>
                </a:cubicBezTo>
                <a:cubicBezTo>
                  <a:pt x="726477" y="619606"/>
                  <a:pt x="727448" y="618634"/>
                  <a:pt x="727934" y="617177"/>
                </a:cubicBezTo>
                <a:cubicBezTo>
                  <a:pt x="728420" y="615719"/>
                  <a:pt x="728662" y="614505"/>
                  <a:pt x="728662" y="613533"/>
                </a:cubicBezTo>
                <a:lnTo>
                  <a:pt x="730120" y="578558"/>
                </a:lnTo>
                <a:cubicBezTo>
                  <a:pt x="730120" y="564956"/>
                  <a:pt x="731091" y="541639"/>
                  <a:pt x="733034" y="508606"/>
                </a:cubicBezTo>
                <a:cubicBezTo>
                  <a:pt x="733034" y="485289"/>
                  <a:pt x="733520" y="465372"/>
                  <a:pt x="734492" y="448856"/>
                </a:cubicBezTo>
                <a:close/>
                <a:moveTo>
                  <a:pt x="250660" y="306766"/>
                </a:moveTo>
                <a:cubicBezTo>
                  <a:pt x="249688" y="306281"/>
                  <a:pt x="248231" y="306524"/>
                  <a:pt x="246288" y="307495"/>
                </a:cubicBezTo>
                <a:cubicBezTo>
                  <a:pt x="239487" y="311381"/>
                  <a:pt x="227343" y="315268"/>
                  <a:pt x="209855" y="319154"/>
                </a:cubicBezTo>
                <a:cubicBezTo>
                  <a:pt x="191395" y="324012"/>
                  <a:pt x="176822" y="328869"/>
                  <a:pt x="166135" y="333727"/>
                </a:cubicBezTo>
                <a:lnTo>
                  <a:pt x="104927" y="359959"/>
                </a:lnTo>
                <a:cubicBezTo>
                  <a:pt x="118529" y="402707"/>
                  <a:pt x="126302" y="459057"/>
                  <a:pt x="128245" y="529009"/>
                </a:cubicBezTo>
                <a:cubicBezTo>
                  <a:pt x="134074" y="527065"/>
                  <a:pt x="137960" y="525123"/>
                  <a:pt x="139903" y="523179"/>
                </a:cubicBezTo>
                <a:cubicBezTo>
                  <a:pt x="145733" y="520265"/>
                  <a:pt x="151076" y="517107"/>
                  <a:pt x="155934" y="513707"/>
                </a:cubicBezTo>
                <a:cubicBezTo>
                  <a:pt x="160792" y="510306"/>
                  <a:pt x="165164" y="507635"/>
                  <a:pt x="169050" y="505691"/>
                </a:cubicBezTo>
                <a:cubicBezTo>
                  <a:pt x="173907" y="500834"/>
                  <a:pt x="180708" y="498405"/>
                  <a:pt x="189452" y="498405"/>
                </a:cubicBezTo>
                <a:cubicBezTo>
                  <a:pt x="195282" y="498405"/>
                  <a:pt x="201111" y="499862"/>
                  <a:pt x="206940" y="502777"/>
                </a:cubicBezTo>
                <a:lnTo>
                  <a:pt x="215684" y="502777"/>
                </a:lnTo>
                <a:cubicBezTo>
                  <a:pt x="224428" y="502777"/>
                  <a:pt x="232201" y="500834"/>
                  <a:pt x="239001" y="496948"/>
                </a:cubicBezTo>
                <a:cubicBezTo>
                  <a:pt x="241916" y="495976"/>
                  <a:pt x="245316" y="495490"/>
                  <a:pt x="249202" y="495490"/>
                </a:cubicBezTo>
                <a:cubicBezTo>
                  <a:pt x="243373" y="511035"/>
                  <a:pt x="231229" y="524151"/>
                  <a:pt x="212770" y="534838"/>
                </a:cubicBezTo>
                <a:cubicBezTo>
                  <a:pt x="206940" y="536781"/>
                  <a:pt x="191395" y="543582"/>
                  <a:pt x="166135" y="555240"/>
                </a:cubicBezTo>
                <a:lnTo>
                  <a:pt x="138446" y="568356"/>
                </a:lnTo>
                <a:cubicBezTo>
                  <a:pt x="134560" y="572243"/>
                  <a:pt x="132617" y="575157"/>
                  <a:pt x="132617" y="577100"/>
                </a:cubicBezTo>
                <a:cubicBezTo>
                  <a:pt x="132617" y="586816"/>
                  <a:pt x="132131" y="606733"/>
                  <a:pt x="131159" y="636851"/>
                </a:cubicBezTo>
                <a:cubicBezTo>
                  <a:pt x="130188" y="666969"/>
                  <a:pt x="128245" y="694658"/>
                  <a:pt x="125330" y="719918"/>
                </a:cubicBezTo>
                <a:cubicBezTo>
                  <a:pt x="125330" y="721861"/>
                  <a:pt x="126787" y="724290"/>
                  <a:pt x="129702" y="727205"/>
                </a:cubicBezTo>
                <a:cubicBezTo>
                  <a:pt x="151076" y="709717"/>
                  <a:pt x="167106" y="699030"/>
                  <a:pt x="177794" y="695144"/>
                </a:cubicBezTo>
                <a:cubicBezTo>
                  <a:pt x="179737" y="691257"/>
                  <a:pt x="182651" y="689314"/>
                  <a:pt x="186538" y="689314"/>
                </a:cubicBezTo>
                <a:cubicBezTo>
                  <a:pt x="211798" y="676684"/>
                  <a:pt x="230743" y="666483"/>
                  <a:pt x="243373" y="658711"/>
                </a:cubicBezTo>
                <a:cubicBezTo>
                  <a:pt x="244345" y="658711"/>
                  <a:pt x="245559" y="657739"/>
                  <a:pt x="247017" y="655796"/>
                </a:cubicBezTo>
                <a:cubicBezTo>
                  <a:pt x="248474" y="653853"/>
                  <a:pt x="249202" y="651910"/>
                  <a:pt x="249202" y="649967"/>
                </a:cubicBezTo>
                <a:cubicBezTo>
                  <a:pt x="249202" y="620820"/>
                  <a:pt x="251146" y="595074"/>
                  <a:pt x="255032" y="572728"/>
                </a:cubicBezTo>
                <a:cubicBezTo>
                  <a:pt x="255032" y="533866"/>
                  <a:pt x="256489" y="495490"/>
                  <a:pt x="259404" y="457600"/>
                </a:cubicBezTo>
                <a:lnTo>
                  <a:pt x="260861" y="426996"/>
                </a:lnTo>
                <a:cubicBezTo>
                  <a:pt x="260861" y="414366"/>
                  <a:pt x="261833" y="394449"/>
                  <a:pt x="263776" y="367245"/>
                </a:cubicBezTo>
                <a:cubicBezTo>
                  <a:pt x="263776" y="357530"/>
                  <a:pt x="263290" y="348058"/>
                  <a:pt x="262319" y="338828"/>
                </a:cubicBezTo>
                <a:cubicBezTo>
                  <a:pt x="261347" y="329598"/>
                  <a:pt x="258918" y="321583"/>
                  <a:pt x="255032" y="314782"/>
                </a:cubicBezTo>
                <a:cubicBezTo>
                  <a:pt x="255032" y="313810"/>
                  <a:pt x="254546" y="312353"/>
                  <a:pt x="253574" y="310410"/>
                </a:cubicBezTo>
                <a:cubicBezTo>
                  <a:pt x="252603" y="308467"/>
                  <a:pt x="251631" y="307252"/>
                  <a:pt x="250660" y="306766"/>
                </a:cubicBezTo>
                <a:close/>
                <a:moveTo>
                  <a:pt x="719918" y="0"/>
                </a:moveTo>
                <a:cubicBezTo>
                  <a:pt x="734492" y="0"/>
                  <a:pt x="748094" y="1943"/>
                  <a:pt x="760724" y="5829"/>
                </a:cubicBezTo>
                <a:cubicBezTo>
                  <a:pt x="777240" y="14573"/>
                  <a:pt x="790356" y="28175"/>
                  <a:pt x="800071" y="46634"/>
                </a:cubicBezTo>
                <a:lnTo>
                  <a:pt x="824846" y="91811"/>
                </a:lnTo>
                <a:lnTo>
                  <a:pt x="852535" y="134073"/>
                </a:lnTo>
                <a:cubicBezTo>
                  <a:pt x="859336" y="143789"/>
                  <a:pt x="864437" y="154233"/>
                  <a:pt x="867837" y="165406"/>
                </a:cubicBezTo>
                <a:cubicBezTo>
                  <a:pt x="871237" y="176579"/>
                  <a:pt x="874395" y="187995"/>
                  <a:pt x="877310" y="199653"/>
                </a:cubicBezTo>
                <a:cubicBezTo>
                  <a:pt x="887997" y="254060"/>
                  <a:pt x="892854" y="299237"/>
                  <a:pt x="891883" y="335184"/>
                </a:cubicBezTo>
                <a:lnTo>
                  <a:pt x="894798" y="502777"/>
                </a:lnTo>
                <a:cubicBezTo>
                  <a:pt x="893826" y="528037"/>
                  <a:pt x="894798" y="557669"/>
                  <a:pt x="897712" y="591674"/>
                </a:cubicBezTo>
                <a:lnTo>
                  <a:pt x="899170" y="636851"/>
                </a:lnTo>
                <a:cubicBezTo>
                  <a:pt x="899170" y="654339"/>
                  <a:pt x="899655" y="674741"/>
                  <a:pt x="900627" y="698058"/>
                </a:cubicBezTo>
                <a:cubicBezTo>
                  <a:pt x="901598" y="721376"/>
                  <a:pt x="902570" y="739349"/>
                  <a:pt x="903541" y="751979"/>
                </a:cubicBezTo>
                <a:lnTo>
                  <a:pt x="907913" y="811730"/>
                </a:lnTo>
                <a:lnTo>
                  <a:pt x="904999" y="926858"/>
                </a:lnTo>
                <a:cubicBezTo>
                  <a:pt x="904999" y="939488"/>
                  <a:pt x="904027" y="958434"/>
                  <a:pt x="902084" y="983694"/>
                </a:cubicBezTo>
                <a:cubicBezTo>
                  <a:pt x="900141" y="999239"/>
                  <a:pt x="899170" y="1011383"/>
                  <a:pt x="899170" y="1020127"/>
                </a:cubicBezTo>
                <a:cubicBezTo>
                  <a:pt x="899170" y="1039558"/>
                  <a:pt x="897226" y="1056560"/>
                  <a:pt x="893340" y="1071134"/>
                </a:cubicBezTo>
                <a:cubicBezTo>
                  <a:pt x="893340" y="1090565"/>
                  <a:pt x="885568" y="1112424"/>
                  <a:pt x="870023" y="1136713"/>
                </a:cubicBezTo>
                <a:cubicBezTo>
                  <a:pt x="867108" y="1139628"/>
                  <a:pt x="858364" y="1149343"/>
                  <a:pt x="843791" y="1165860"/>
                </a:cubicBezTo>
                <a:cubicBezTo>
                  <a:pt x="843791" y="1166831"/>
                  <a:pt x="843062" y="1167803"/>
                  <a:pt x="841605" y="1168774"/>
                </a:cubicBezTo>
                <a:cubicBezTo>
                  <a:pt x="840148" y="1169746"/>
                  <a:pt x="838933" y="1170717"/>
                  <a:pt x="837962" y="1171689"/>
                </a:cubicBezTo>
                <a:cubicBezTo>
                  <a:pt x="831161" y="1175575"/>
                  <a:pt x="826303" y="1178976"/>
                  <a:pt x="823389" y="1181890"/>
                </a:cubicBezTo>
                <a:cubicBezTo>
                  <a:pt x="822417" y="1184805"/>
                  <a:pt x="820231" y="1186505"/>
                  <a:pt x="816831" y="1186991"/>
                </a:cubicBezTo>
                <a:cubicBezTo>
                  <a:pt x="813430" y="1187477"/>
                  <a:pt x="810759" y="1186748"/>
                  <a:pt x="808815" y="1184805"/>
                </a:cubicBezTo>
                <a:cubicBezTo>
                  <a:pt x="803958" y="1180919"/>
                  <a:pt x="798128" y="1177761"/>
                  <a:pt x="791328" y="1175332"/>
                </a:cubicBezTo>
                <a:cubicBezTo>
                  <a:pt x="784527" y="1172904"/>
                  <a:pt x="779669" y="1171203"/>
                  <a:pt x="776754" y="1170232"/>
                </a:cubicBezTo>
                <a:cubicBezTo>
                  <a:pt x="773840" y="1169260"/>
                  <a:pt x="769710" y="1166831"/>
                  <a:pt x="764367" y="1162945"/>
                </a:cubicBezTo>
                <a:cubicBezTo>
                  <a:pt x="759023" y="1159059"/>
                  <a:pt x="754409" y="1156630"/>
                  <a:pt x="750522" y="1155658"/>
                </a:cubicBezTo>
                <a:cubicBezTo>
                  <a:pt x="749551" y="1154687"/>
                  <a:pt x="748822" y="1153472"/>
                  <a:pt x="748336" y="1152015"/>
                </a:cubicBezTo>
                <a:cubicBezTo>
                  <a:pt x="747851" y="1150558"/>
                  <a:pt x="746636" y="1149343"/>
                  <a:pt x="744693" y="1148372"/>
                </a:cubicBezTo>
                <a:cubicBezTo>
                  <a:pt x="735949" y="1146429"/>
                  <a:pt x="728662" y="1142785"/>
                  <a:pt x="722833" y="1137442"/>
                </a:cubicBezTo>
                <a:cubicBezTo>
                  <a:pt x="717004" y="1132098"/>
                  <a:pt x="713118" y="1128941"/>
                  <a:pt x="711175" y="1127969"/>
                </a:cubicBezTo>
                <a:cubicBezTo>
                  <a:pt x="691744" y="1103680"/>
                  <a:pt x="677656" y="1079392"/>
                  <a:pt x="668912" y="1055103"/>
                </a:cubicBezTo>
                <a:lnTo>
                  <a:pt x="613534" y="923944"/>
                </a:lnTo>
                <a:cubicBezTo>
                  <a:pt x="597989" y="893826"/>
                  <a:pt x="586816" y="870994"/>
                  <a:pt x="580015" y="855449"/>
                </a:cubicBezTo>
                <a:cubicBezTo>
                  <a:pt x="569328" y="836018"/>
                  <a:pt x="563499" y="825331"/>
                  <a:pt x="562527" y="823388"/>
                </a:cubicBezTo>
                <a:cubicBezTo>
                  <a:pt x="598475" y="866136"/>
                  <a:pt x="654825" y="920058"/>
                  <a:pt x="731577" y="985151"/>
                </a:cubicBezTo>
                <a:cubicBezTo>
                  <a:pt x="732549" y="987094"/>
                  <a:pt x="734492" y="988066"/>
                  <a:pt x="737407" y="988066"/>
                </a:cubicBezTo>
                <a:lnTo>
                  <a:pt x="724290" y="687857"/>
                </a:lnTo>
                <a:cubicBezTo>
                  <a:pt x="719433" y="687857"/>
                  <a:pt x="716032" y="688343"/>
                  <a:pt x="714089" y="689314"/>
                </a:cubicBezTo>
                <a:cubicBezTo>
                  <a:pt x="680085" y="707774"/>
                  <a:pt x="647052" y="722347"/>
                  <a:pt x="614991" y="733034"/>
                </a:cubicBezTo>
                <a:cubicBezTo>
                  <a:pt x="611105" y="734006"/>
                  <a:pt x="606490" y="734977"/>
                  <a:pt x="601146" y="735949"/>
                </a:cubicBezTo>
                <a:cubicBezTo>
                  <a:pt x="595803" y="736920"/>
                  <a:pt x="589731" y="737406"/>
                  <a:pt x="582930" y="737406"/>
                </a:cubicBezTo>
                <a:cubicBezTo>
                  <a:pt x="575158" y="737406"/>
                  <a:pt x="568842" y="736435"/>
                  <a:pt x="563985" y="734491"/>
                </a:cubicBezTo>
                <a:cubicBezTo>
                  <a:pt x="566899" y="735463"/>
                  <a:pt x="571757" y="735949"/>
                  <a:pt x="578558" y="735949"/>
                </a:cubicBezTo>
                <a:cubicBezTo>
                  <a:pt x="596046" y="735949"/>
                  <a:pt x="614505" y="731091"/>
                  <a:pt x="633936" y="721376"/>
                </a:cubicBezTo>
                <a:cubicBezTo>
                  <a:pt x="627136" y="723319"/>
                  <a:pt x="620578" y="725019"/>
                  <a:pt x="614263" y="726476"/>
                </a:cubicBezTo>
                <a:cubicBezTo>
                  <a:pt x="607947" y="727933"/>
                  <a:pt x="601390" y="729634"/>
                  <a:pt x="594589" y="731577"/>
                </a:cubicBezTo>
                <a:cubicBezTo>
                  <a:pt x="583902" y="730605"/>
                  <a:pt x="570300" y="730119"/>
                  <a:pt x="553784" y="730119"/>
                </a:cubicBezTo>
                <a:cubicBezTo>
                  <a:pt x="546011" y="730119"/>
                  <a:pt x="540182" y="729148"/>
                  <a:pt x="536296" y="727205"/>
                </a:cubicBezTo>
                <a:cubicBezTo>
                  <a:pt x="532409" y="725262"/>
                  <a:pt x="528523" y="720890"/>
                  <a:pt x="524637" y="714089"/>
                </a:cubicBezTo>
                <a:cubicBezTo>
                  <a:pt x="522694" y="720890"/>
                  <a:pt x="520751" y="726719"/>
                  <a:pt x="518808" y="731577"/>
                </a:cubicBezTo>
                <a:cubicBezTo>
                  <a:pt x="516865" y="736435"/>
                  <a:pt x="515407" y="740807"/>
                  <a:pt x="514436" y="744693"/>
                </a:cubicBezTo>
                <a:cubicBezTo>
                  <a:pt x="486261" y="839905"/>
                  <a:pt x="444970" y="918114"/>
                  <a:pt x="390563" y="979322"/>
                </a:cubicBezTo>
                <a:cubicBezTo>
                  <a:pt x="371132" y="1001668"/>
                  <a:pt x="349758" y="1019641"/>
                  <a:pt x="326441" y="1033243"/>
                </a:cubicBezTo>
                <a:cubicBezTo>
                  <a:pt x="325469" y="1033243"/>
                  <a:pt x="323526" y="1033729"/>
                  <a:pt x="320612" y="1034700"/>
                </a:cubicBezTo>
                <a:cubicBezTo>
                  <a:pt x="317697" y="1035672"/>
                  <a:pt x="315754" y="1036643"/>
                  <a:pt x="314782" y="1037615"/>
                </a:cubicBezTo>
                <a:lnTo>
                  <a:pt x="314782" y="1034700"/>
                </a:lnTo>
                <a:lnTo>
                  <a:pt x="319154" y="1033243"/>
                </a:lnTo>
                <a:cubicBezTo>
                  <a:pt x="314296" y="1031300"/>
                  <a:pt x="306281" y="1030328"/>
                  <a:pt x="295108" y="1030328"/>
                </a:cubicBezTo>
                <a:cubicBezTo>
                  <a:pt x="283936" y="1030328"/>
                  <a:pt x="274949" y="1027899"/>
                  <a:pt x="268148" y="1023042"/>
                </a:cubicBezTo>
                <a:cubicBezTo>
                  <a:pt x="253574" y="1012355"/>
                  <a:pt x="239973" y="1003125"/>
                  <a:pt x="227343" y="995353"/>
                </a:cubicBezTo>
                <a:lnTo>
                  <a:pt x="230257" y="995353"/>
                </a:lnTo>
                <a:lnTo>
                  <a:pt x="256489" y="1004097"/>
                </a:lnTo>
                <a:cubicBezTo>
                  <a:pt x="258432" y="1006040"/>
                  <a:pt x="261347" y="1005068"/>
                  <a:pt x="265233" y="1001182"/>
                </a:cubicBezTo>
                <a:lnTo>
                  <a:pt x="287093" y="963291"/>
                </a:lnTo>
                <a:cubicBezTo>
                  <a:pt x="289036" y="955519"/>
                  <a:pt x="293894" y="941917"/>
                  <a:pt x="301666" y="922486"/>
                </a:cubicBezTo>
                <a:cubicBezTo>
                  <a:pt x="301666" y="919572"/>
                  <a:pt x="300695" y="915686"/>
                  <a:pt x="298752" y="910828"/>
                </a:cubicBezTo>
                <a:cubicBezTo>
                  <a:pt x="296809" y="905970"/>
                  <a:pt x="294380" y="903055"/>
                  <a:pt x="291465" y="902084"/>
                </a:cubicBezTo>
                <a:lnTo>
                  <a:pt x="287093" y="902084"/>
                </a:lnTo>
                <a:lnTo>
                  <a:pt x="281264" y="903541"/>
                </a:lnTo>
                <a:cubicBezTo>
                  <a:pt x="277378" y="903541"/>
                  <a:pt x="273734" y="902570"/>
                  <a:pt x="270334" y="900626"/>
                </a:cubicBezTo>
                <a:cubicBezTo>
                  <a:pt x="266933" y="898683"/>
                  <a:pt x="264262" y="896255"/>
                  <a:pt x="262319" y="893340"/>
                </a:cubicBezTo>
                <a:cubicBezTo>
                  <a:pt x="260375" y="890425"/>
                  <a:pt x="257946" y="887996"/>
                  <a:pt x="255032" y="886053"/>
                </a:cubicBezTo>
                <a:cubicBezTo>
                  <a:pt x="252117" y="884110"/>
                  <a:pt x="250174" y="881681"/>
                  <a:pt x="249202" y="878767"/>
                </a:cubicBezTo>
                <a:lnTo>
                  <a:pt x="241916" y="878767"/>
                </a:lnTo>
                <a:cubicBezTo>
                  <a:pt x="239973" y="878767"/>
                  <a:pt x="236087" y="877309"/>
                  <a:pt x="230257" y="874395"/>
                </a:cubicBezTo>
                <a:cubicBezTo>
                  <a:pt x="215684" y="854964"/>
                  <a:pt x="207426" y="833104"/>
                  <a:pt x="205483" y="808815"/>
                </a:cubicBezTo>
                <a:cubicBezTo>
                  <a:pt x="202568" y="787441"/>
                  <a:pt x="199168" y="767038"/>
                  <a:pt x="195282" y="747607"/>
                </a:cubicBezTo>
                <a:cubicBezTo>
                  <a:pt x="196253" y="746636"/>
                  <a:pt x="196739" y="742750"/>
                  <a:pt x="196739" y="735949"/>
                </a:cubicBezTo>
                <a:cubicBezTo>
                  <a:pt x="183137" y="744693"/>
                  <a:pt x="170993" y="751493"/>
                  <a:pt x="160306" y="756351"/>
                </a:cubicBezTo>
                <a:cubicBezTo>
                  <a:pt x="149619" y="761209"/>
                  <a:pt x="137474" y="764124"/>
                  <a:pt x="123873" y="765095"/>
                </a:cubicBezTo>
                <a:lnTo>
                  <a:pt x="123873" y="824846"/>
                </a:lnTo>
                <a:cubicBezTo>
                  <a:pt x="123873" y="829703"/>
                  <a:pt x="120472" y="837961"/>
                  <a:pt x="113671" y="849620"/>
                </a:cubicBezTo>
                <a:cubicBezTo>
                  <a:pt x="109785" y="852535"/>
                  <a:pt x="105656" y="857392"/>
                  <a:pt x="101284" y="864193"/>
                </a:cubicBezTo>
                <a:cubicBezTo>
                  <a:pt x="96912" y="870994"/>
                  <a:pt x="92783" y="876338"/>
                  <a:pt x="88897" y="880224"/>
                </a:cubicBezTo>
                <a:lnTo>
                  <a:pt x="71409" y="888968"/>
                </a:lnTo>
                <a:lnTo>
                  <a:pt x="69952" y="893340"/>
                </a:lnTo>
                <a:cubicBezTo>
                  <a:pt x="67037" y="883624"/>
                  <a:pt x="64608" y="877795"/>
                  <a:pt x="62665" y="875852"/>
                </a:cubicBezTo>
                <a:cubicBezTo>
                  <a:pt x="55864" y="880710"/>
                  <a:pt x="50521" y="883139"/>
                  <a:pt x="46634" y="883139"/>
                </a:cubicBezTo>
                <a:cubicBezTo>
                  <a:pt x="41777" y="883139"/>
                  <a:pt x="37162" y="880710"/>
                  <a:pt x="32790" y="875852"/>
                </a:cubicBezTo>
                <a:cubicBezTo>
                  <a:pt x="28418" y="870994"/>
                  <a:pt x="24289" y="866136"/>
                  <a:pt x="20402" y="861279"/>
                </a:cubicBezTo>
                <a:lnTo>
                  <a:pt x="8744" y="862736"/>
                </a:lnTo>
                <a:cubicBezTo>
                  <a:pt x="7772" y="860793"/>
                  <a:pt x="6315" y="858607"/>
                  <a:pt x="4372" y="856178"/>
                </a:cubicBezTo>
                <a:cubicBezTo>
                  <a:pt x="2429" y="853749"/>
                  <a:pt x="1457" y="851078"/>
                  <a:pt x="1457" y="848163"/>
                </a:cubicBezTo>
                <a:cubicBezTo>
                  <a:pt x="1457" y="840390"/>
                  <a:pt x="2429" y="827760"/>
                  <a:pt x="4372" y="810272"/>
                </a:cubicBezTo>
                <a:cubicBezTo>
                  <a:pt x="6315" y="794728"/>
                  <a:pt x="7286" y="782583"/>
                  <a:pt x="7286" y="773839"/>
                </a:cubicBezTo>
                <a:cubicBezTo>
                  <a:pt x="7286" y="765095"/>
                  <a:pt x="8258" y="751008"/>
                  <a:pt x="10201" y="731577"/>
                </a:cubicBezTo>
                <a:lnTo>
                  <a:pt x="11658" y="690772"/>
                </a:lnTo>
                <a:lnTo>
                  <a:pt x="17488" y="600417"/>
                </a:lnTo>
                <a:cubicBezTo>
                  <a:pt x="19431" y="582930"/>
                  <a:pt x="21374" y="557669"/>
                  <a:pt x="23317" y="524637"/>
                </a:cubicBezTo>
                <a:cubicBezTo>
                  <a:pt x="24289" y="514921"/>
                  <a:pt x="26232" y="489175"/>
                  <a:pt x="29147" y="447398"/>
                </a:cubicBezTo>
                <a:cubicBezTo>
                  <a:pt x="32061" y="405622"/>
                  <a:pt x="32547" y="366274"/>
                  <a:pt x="30604" y="329355"/>
                </a:cubicBezTo>
                <a:cubicBezTo>
                  <a:pt x="30604" y="313810"/>
                  <a:pt x="29147" y="303123"/>
                  <a:pt x="26232" y="297294"/>
                </a:cubicBezTo>
                <a:cubicBezTo>
                  <a:pt x="18459" y="292436"/>
                  <a:pt x="13116" y="284664"/>
                  <a:pt x="10201" y="273977"/>
                </a:cubicBezTo>
                <a:lnTo>
                  <a:pt x="0" y="265233"/>
                </a:lnTo>
                <a:cubicBezTo>
                  <a:pt x="5829" y="267176"/>
                  <a:pt x="11173" y="269362"/>
                  <a:pt x="16030" y="271791"/>
                </a:cubicBezTo>
                <a:cubicBezTo>
                  <a:pt x="20888" y="274220"/>
                  <a:pt x="25260" y="276406"/>
                  <a:pt x="29147" y="278349"/>
                </a:cubicBezTo>
                <a:cubicBezTo>
                  <a:pt x="38862" y="286121"/>
                  <a:pt x="46149" y="291465"/>
                  <a:pt x="51006" y="294379"/>
                </a:cubicBezTo>
                <a:cubicBezTo>
                  <a:pt x="76267" y="307009"/>
                  <a:pt x="92783" y="324983"/>
                  <a:pt x="100555" y="348300"/>
                </a:cubicBezTo>
                <a:lnTo>
                  <a:pt x="107842" y="342471"/>
                </a:lnTo>
                <a:cubicBezTo>
                  <a:pt x="112700" y="339556"/>
                  <a:pt x="124358" y="331784"/>
                  <a:pt x="142818" y="319154"/>
                </a:cubicBezTo>
                <a:cubicBezTo>
                  <a:pt x="161277" y="306524"/>
                  <a:pt x="178765" y="296808"/>
                  <a:pt x="195282" y="290007"/>
                </a:cubicBezTo>
                <a:cubicBezTo>
                  <a:pt x="201111" y="286121"/>
                  <a:pt x="208154" y="282721"/>
                  <a:pt x="216413" y="279806"/>
                </a:cubicBezTo>
                <a:cubicBezTo>
                  <a:pt x="224671" y="276892"/>
                  <a:pt x="231715" y="273977"/>
                  <a:pt x="237544" y="271062"/>
                </a:cubicBezTo>
                <a:lnTo>
                  <a:pt x="241916" y="271062"/>
                </a:lnTo>
                <a:cubicBezTo>
                  <a:pt x="247745" y="271062"/>
                  <a:pt x="252603" y="273005"/>
                  <a:pt x="256489" y="276892"/>
                </a:cubicBezTo>
                <a:cubicBezTo>
                  <a:pt x="259404" y="277863"/>
                  <a:pt x="263776" y="278349"/>
                  <a:pt x="269605" y="278349"/>
                </a:cubicBezTo>
                <a:cubicBezTo>
                  <a:pt x="275435" y="278349"/>
                  <a:pt x="282478" y="277134"/>
                  <a:pt x="290736" y="274706"/>
                </a:cubicBezTo>
                <a:cubicBezTo>
                  <a:pt x="298995" y="272277"/>
                  <a:pt x="306038" y="270091"/>
                  <a:pt x="311868" y="268147"/>
                </a:cubicBezTo>
                <a:cubicBezTo>
                  <a:pt x="313811" y="268147"/>
                  <a:pt x="317697" y="269605"/>
                  <a:pt x="323526" y="272519"/>
                </a:cubicBezTo>
                <a:cubicBezTo>
                  <a:pt x="327412" y="276406"/>
                  <a:pt x="331784" y="284178"/>
                  <a:pt x="336642" y="295837"/>
                </a:cubicBezTo>
                <a:cubicBezTo>
                  <a:pt x="347329" y="320125"/>
                  <a:pt x="355587" y="340771"/>
                  <a:pt x="361417" y="357773"/>
                </a:cubicBezTo>
                <a:cubicBezTo>
                  <a:pt x="367246" y="374775"/>
                  <a:pt x="371132" y="392992"/>
                  <a:pt x="373075" y="412423"/>
                </a:cubicBezTo>
                <a:lnTo>
                  <a:pt x="377447" y="454685"/>
                </a:lnTo>
                <a:cubicBezTo>
                  <a:pt x="377447" y="462457"/>
                  <a:pt x="378419" y="474116"/>
                  <a:pt x="380362" y="489661"/>
                </a:cubicBezTo>
                <a:cubicBezTo>
                  <a:pt x="382305" y="526580"/>
                  <a:pt x="383277" y="554269"/>
                  <a:pt x="383277" y="572728"/>
                </a:cubicBezTo>
                <a:lnTo>
                  <a:pt x="384734" y="614991"/>
                </a:lnTo>
                <a:cubicBezTo>
                  <a:pt x="384734" y="633450"/>
                  <a:pt x="385705" y="649481"/>
                  <a:pt x="387649" y="663082"/>
                </a:cubicBezTo>
                <a:lnTo>
                  <a:pt x="396392" y="631021"/>
                </a:lnTo>
                <a:cubicBezTo>
                  <a:pt x="401250" y="610619"/>
                  <a:pt x="404165" y="599446"/>
                  <a:pt x="405136" y="597503"/>
                </a:cubicBezTo>
                <a:cubicBezTo>
                  <a:pt x="407079" y="583901"/>
                  <a:pt x="410966" y="563499"/>
                  <a:pt x="416795" y="536295"/>
                </a:cubicBezTo>
                <a:lnTo>
                  <a:pt x="428454" y="475088"/>
                </a:lnTo>
                <a:cubicBezTo>
                  <a:pt x="436226" y="452742"/>
                  <a:pt x="440112" y="426996"/>
                  <a:pt x="440112" y="397849"/>
                </a:cubicBezTo>
                <a:cubicBezTo>
                  <a:pt x="442055" y="378418"/>
                  <a:pt x="443998" y="364331"/>
                  <a:pt x="445941" y="355587"/>
                </a:cubicBezTo>
                <a:cubicBezTo>
                  <a:pt x="449828" y="318668"/>
                  <a:pt x="452257" y="290979"/>
                  <a:pt x="453228" y="272519"/>
                </a:cubicBezTo>
                <a:cubicBezTo>
                  <a:pt x="454200" y="256003"/>
                  <a:pt x="454685" y="230743"/>
                  <a:pt x="454685" y="196739"/>
                </a:cubicBezTo>
                <a:cubicBezTo>
                  <a:pt x="455657" y="185080"/>
                  <a:pt x="456143" y="167592"/>
                  <a:pt x="456143" y="144275"/>
                </a:cubicBezTo>
                <a:cubicBezTo>
                  <a:pt x="453228" y="142332"/>
                  <a:pt x="453228" y="139903"/>
                  <a:pt x="456143" y="136988"/>
                </a:cubicBezTo>
                <a:cubicBezTo>
                  <a:pt x="456143" y="132130"/>
                  <a:pt x="456386" y="129459"/>
                  <a:pt x="456871" y="128973"/>
                </a:cubicBezTo>
                <a:cubicBezTo>
                  <a:pt x="457357" y="128487"/>
                  <a:pt x="460029" y="128730"/>
                  <a:pt x="464887" y="129701"/>
                </a:cubicBezTo>
                <a:lnTo>
                  <a:pt x="489661" y="129701"/>
                </a:lnTo>
                <a:cubicBezTo>
                  <a:pt x="492576" y="127759"/>
                  <a:pt x="498405" y="126787"/>
                  <a:pt x="507149" y="126787"/>
                </a:cubicBezTo>
                <a:cubicBezTo>
                  <a:pt x="522694" y="201596"/>
                  <a:pt x="534595" y="262561"/>
                  <a:pt x="542854" y="309681"/>
                </a:cubicBezTo>
                <a:cubicBezTo>
                  <a:pt x="551112" y="356801"/>
                  <a:pt x="556212" y="405622"/>
                  <a:pt x="558156" y="456142"/>
                </a:cubicBezTo>
                <a:cubicBezTo>
                  <a:pt x="559127" y="456142"/>
                  <a:pt x="560342" y="455414"/>
                  <a:pt x="561799" y="453957"/>
                </a:cubicBezTo>
                <a:cubicBezTo>
                  <a:pt x="563256" y="452499"/>
                  <a:pt x="564470" y="451771"/>
                  <a:pt x="565442" y="451771"/>
                </a:cubicBezTo>
                <a:cubicBezTo>
                  <a:pt x="578072" y="443026"/>
                  <a:pt x="599932" y="430882"/>
                  <a:pt x="631022" y="415337"/>
                </a:cubicBezTo>
                <a:lnTo>
                  <a:pt x="664540" y="397849"/>
                </a:lnTo>
                <a:cubicBezTo>
                  <a:pt x="669398" y="396878"/>
                  <a:pt x="674013" y="394935"/>
                  <a:pt x="678385" y="392020"/>
                </a:cubicBezTo>
                <a:cubicBezTo>
                  <a:pt x="682757" y="389105"/>
                  <a:pt x="685914" y="387162"/>
                  <a:pt x="687857" y="386191"/>
                </a:cubicBezTo>
                <a:cubicBezTo>
                  <a:pt x="691744" y="382305"/>
                  <a:pt x="699030" y="380361"/>
                  <a:pt x="709717" y="380361"/>
                </a:cubicBezTo>
                <a:lnTo>
                  <a:pt x="712632" y="383276"/>
                </a:lnTo>
                <a:cubicBezTo>
                  <a:pt x="716518" y="387162"/>
                  <a:pt x="720647" y="390563"/>
                  <a:pt x="725019" y="393477"/>
                </a:cubicBezTo>
                <a:cubicBezTo>
                  <a:pt x="729391" y="396392"/>
                  <a:pt x="732549" y="398821"/>
                  <a:pt x="734492" y="400764"/>
                </a:cubicBezTo>
                <a:cubicBezTo>
                  <a:pt x="734492" y="399793"/>
                  <a:pt x="735221" y="398821"/>
                  <a:pt x="736678" y="397849"/>
                </a:cubicBezTo>
                <a:cubicBezTo>
                  <a:pt x="738135" y="396878"/>
                  <a:pt x="738864" y="395420"/>
                  <a:pt x="738864" y="393477"/>
                </a:cubicBezTo>
                <a:cubicBezTo>
                  <a:pt x="740807" y="298266"/>
                  <a:pt x="743236" y="226371"/>
                  <a:pt x="746150" y="177793"/>
                </a:cubicBezTo>
                <a:cubicBezTo>
                  <a:pt x="749065" y="134073"/>
                  <a:pt x="750522" y="109785"/>
                  <a:pt x="750522" y="104927"/>
                </a:cubicBezTo>
                <a:cubicBezTo>
                  <a:pt x="751494" y="85496"/>
                  <a:pt x="747608" y="62179"/>
                  <a:pt x="738864" y="34975"/>
                </a:cubicBezTo>
                <a:cubicBezTo>
                  <a:pt x="737892" y="26232"/>
                  <a:pt x="734735" y="19916"/>
                  <a:pt x="729391" y="16030"/>
                </a:cubicBezTo>
                <a:cubicBezTo>
                  <a:pt x="724048" y="12144"/>
                  <a:pt x="717490" y="11172"/>
                  <a:pt x="709717" y="13115"/>
                </a:cubicBezTo>
                <a:cubicBezTo>
                  <a:pt x="703888" y="13115"/>
                  <a:pt x="700002" y="13601"/>
                  <a:pt x="698059" y="14573"/>
                </a:cubicBezTo>
                <a:cubicBezTo>
                  <a:pt x="668912" y="23317"/>
                  <a:pt x="634422" y="39347"/>
                  <a:pt x="594589" y="62665"/>
                </a:cubicBezTo>
                <a:cubicBezTo>
                  <a:pt x="590702" y="65579"/>
                  <a:pt x="586088" y="68494"/>
                  <a:pt x="580744" y="71409"/>
                </a:cubicBezTo>
                <a:cubicBezTo>
                  <a:pt x="575400" y="74323"/>
                  <a:pt x="570786" y="76752"/>
                  <a:pt x="566899" y="78695"/>
                </a:cubicBezTo>
                <a:lnTo>
                  <a:pt x="594589" y="53921"/>
                </a:lnTo>
                <a:cubicBezTo>
                  <a:pt x="620820" y="30603"/>
                  <a:pt x="648995" y="15058"/>
                  <a:pt x="679114" y="7286"/>
                </a:cubicBezTo>
                <a:cubicBezTo>
                  <a:pt x="689800" y="2428"/>
                  <a:pt x="703402" y="0"/>
                  <a:pt x="719918"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1500" dirty="0">
              <a:gradFill>
                <a:gsLst>
                  <a:gs pos="100000">
                    <a:srgbClr val="0D0E53"/>
                  </a:gs>
                  <a:gs pos="0">
                    <a:srgbClr val="3B0593"/>
                  </a:gs>
                </a:gsLst>
                <a:lin ang="5400000" scaled="1"/>
              </a:gradFill>
              <a:effectLst/>
              <a:latin typeface="演示新手书" panose="00000500000000000000" pitchFamily="2" charset="-122"/>
              <a:ea typeface="演示新手书" panose="00000500000000000000" pitchFamily="2" charset="-122"/>
            </a:endParaRPr>
          </a:p>
        </p:txBody>
      </p:sp>
      <p:sp>
        <p:nvSpPr>
          <p:cNvPr id="11" name="文本框 10">
            <a:extLst>
              <a:ext uri="{FF2B5EF4-FFF2-40B4-BE49-F238E27FC236}">
                <a16:creationId xmlns:a16="http://schemas.microsoft.com/office/drawing/2014/main" id="{D7807A17-ACEA-4608-BEE2-AD8DBA19A340}"/>
              </a:ext>
            </a:extLst>
          </p:cNvPr>
          <p:cNvSpPr txBox="1"/>
          <p:nvPr/>
        </p:nvSpPr>
        <p:spPr>
          <a:xfrm>
            <a:off x="4201846" y="1652962"/>
            <a:ext cx="1874174" cy="2361838"/>
          </a:xfrm>
          <a:custGeom>
            <a:avLst/>
            <a:gdLst/>
            <a:ahLst/>
            <a:cxnLst/>
            <a:rect l="l" t="t" r="r" b="b"/>
            <a:pathLst>
              <a:path w="1874174" h="2361838">
                <a:moveTo>
                  <a:pt x="1733138" y="1235649"/>
                </a:moveTo>
                <a:cubicBezTo>
                  <a:pt x="1723314" y="1235649"/>
                  <a:pt x="1714894" y="1238456"/>
                  <a:pt x="1707877" y="1244070"/>
                </a:cubicBezTo>
                <a:cubicBezTo>
                  <a:pt x="1721911" y="1246876"/>
                  <a:pt x="1728928" y="1248280"/>
                  <a:pt x="1728928" y="1248280"/>
                </a:cubicBezTo>
                <a:cubicBezTo>
                  <a:pt x="1742961" y="1251086"/>
                  <a:pt x="1752785" y="1252490"/>
                  <a:pt x="1758398" y="1252490"/>
                </a:cubicBezTo>
                <a:cubicBezTo>
                  <a:pt x="1761204" y="1252490"/>
                  <a:pt x="1763660" y="1251788"/>
                  <a:pt x="1765765" y="1250385"/>
                </a:cubicBezTo>
                <a:cubicBezTo>
                  <a:pt x="1767870" y="1248981"/>
                  <a:pt x="1769625" y="1247578"/>
                  <a:pt x="1771028" y="1246175"/>
                </a:cubicBezTo>
                <a:cubicBezTo>
                  <a:pt x="1769625" y="1246175"/>
                  <a:pt x="1767870" y="1245473"/>
                  <a:pt x="1765765" y="1244070"/>
                </a:cubicBezTo>
                <a:cubicBezTo>
                  <a:pt x="1763660" y="1242666"/>
                  <a:pt x="1761906" y="1241965"/>
                  <a:pt x="1760503" y="1241965"/>
                </a:cubicBezTo>
                <a:cubicBezTo>
                  <a:pt x="1752083" y="1237755"/>
                  <a:pt x="1742961" y="1235649"/>
                  <a:pt x="1733138" y="1235649"/>
                </a:cubicBezTo>
                <a:close/>
                <a:moveTo>
                  <a:pt x="1484745" y="1180919"/>
                </a:moveTo>
                <a:cubicBezTo>
                  <a:pt x="1392124" y="1180919"/>
                  <a:pt x="1289679" y="1190041"/>
                  <a:pt x="1177411" y="1208284"/>
                </a:cubicBezTo>
                <a:lnTo>
                  <a:pt x="1166886" y="1218809"/>
                </a:lnTo>
                <a:cubicBezTo>
                  <a:pt x="1172499" y="1221616"/>
                  <a:pt x="1176709" y="1222318"/>
                  <a:pt x="1179516" y="1220914"/>
                </a:cubicBezTo>
                <a:cubicBezTo>
                  <a:pt x="1288977" y="1201267"/>
                  <a:pt x="1394930" y="1191444"/>
                  <a:pt x="1497375" y="1191444"/>
                </a:cubicBezTo>
                <a:lnTo>
                  <a:pt x="1560525" y="1191444"/>
                </a:lnTo>
                <a:lnTo>
                  <a:pt x="1560525" y="1189339"/>
                </a:lnTo>
                <a:cubicBezTo>
                  <a:pt x="1552105" y="1183726"/>
                  <a:pt x="1542282" y="1180919"/>
                  <a:pt x="1531056" y="1180919"/>
                </a:cubicBezTo>
                <a:close/>
                <a:moveTo>
                  <a:pt x="1286872" y="961996"/>
                </a:moveTo>
                <a:cubicBezTo>
                  <a:pt x="1286872" y="961996"/>
                  <a:pt x="1286521" y="962347"/>
                  <a:pt x="1285820" y="963049"/>
                </a:cubicBezTo>
                <a:cubicBezTo>
                  <a:pt x="1285118" y="963750"/>
                  <a:pt x="1284767" y="964101"/>
                  <a:pt x="1284767" y="964101"/>
                </a:cubicBezTo>
                <a:cubicBezTo>
                  <a:pt x="1266524" y="978135"/>
                  <a:pt x="1228633" y="1010412"/>
                  <a:pt x="1171096" y="1060933"/>
                </a:cubicBezTo>
                <a:cubicBezTo>
                  <a:pt x="1168289" y="1060933"/>
                  <a:pt x="1166886" y="1063037"/>
                  <a:pt x="1166886" y="1067247"/>
                </a:cubicBezTo>
                <a:lnTo>
                  <a:pt x="1166886" y="1105138"/>
                </a:lnTo>
                <a:cubicBezTo>
                  <a:pt x="1207583" y="1098121"/>
                  <a:pt x="1267225" y="1091806"/>
                  <a:pt x="1345813" y="1086193"/>
                </a:cubicBezTo>
                <a:lnTo>
                  <a:pt x="1390019" y="1081983"/>
                </a:lnTo>
                <a:cubicBezTo>
                  <a:pt x="1364758" y="1053916"/>
                  <a:pt x="1345813" y="1032164"/>
                  <a:pt x="1333183" y="1016727"/>
                </a:cubicBezTo>
                <a:close/>
                <a:moveTo>
                  <a:pt x="1164781" y="783069"/>
                </a:moveTo>
                <a:lnTo>
                  <a:pt x="1154256" y="791489"/>
                </a:lnTo>
                <a:lnTo>
                  <a:pt x="1158466" y="844115"/>
                </a:lnTo>
                <a:cubicBezTo>
                  <a:pt x="1164079" y="832888"/>
                  <a:pt x="1166886" y="820960"/>
                  <a:pt x="1166886" y="808329"/>
                </a:cubicBezTo>
                <a:cubicBezTo>
                  <a:pt x="1166886" y="797103"/>
                  <a:pt x="1166184" y="788683"/>
                  <a:pt x="1164781" y="783069"/>
                </a:cubicBezTo>
                <a:close/>
                <a:moveTo>
                  <a:pt x="1244772" y="671503"/>
                </a:moveTo>
                <a:lnTo>
                  <a:pt x="1245240" y="671971"/>
                </a:lnTo>
                <a:lnTo>
                  <a:pt x="1242246" y="672345"/>
                </a:lnTo>
                <a:close/>
                <a:moveTo>
                  <a:pt x="1270032" y="378904"/>
                </a:moveTo>
                <a:cubicBezTo>
                  <a:pt x="1265822" y="378904"/>
                  <a:pt x="1259507" y="381009"/>
                  <a:pt x="1251087" y="385219"/>
                </a:cubicBezTo>
                <a:cubicBezTo>
                  <a:pt x="1258104" y="388026"/>
                  <a:pt x="1268629" y="391534"/>
                  <a:pt x="1282662" y="395744"/>
                </a:cubicBezTo>
                <a:cubicBezTo>
                  <a:pt x="1284066" y="397148"/>
                  <a:pt x="1285820" y="397850"/>
                  <a:pt x="1287925" y="397850"/>
                </a:cubicBezTo>
                <a:cubicBezTo>
                  <a:pt x="1290030" y="397850"/>
                  <a:pt x="1291784" y="397148"/>
                  <a:pt x="1293187" y="395744"/>
                </a:cubicBezTo>
                <a:lnTo>
                  <a:pt x="1291083" y="391534"/>
                </a:lnTo>
                <a:cubicBezTo>
                  <a:pt x="1285469" y="383114"/>
                  <a:pt x="1278452" y="378904"/>
                  <a:pt x="1270032" y="378904"/>
                </a:cubicBezTo>
                <a:close/>
                <a:moveTo>
                  <a:pt x="705885" y="0"/>
                </a:moveTo>
                <a:cubicBezTo>
                  <a:pt x="818154" y="85604"/>
                  <a:pt x="876393" y="201381"/>
                  <a:pt x="880603" y="347329"/>
                </a:cubicBezTo>
                <a:lnTo>
                  <a:pt x="889022" y="345224"/>
                </a:lnTo>
                <a:cubicBezTo>
                  <a:pt x="956383" y="321367"/>
                  <a:pt x="1038479" y="298913"/>
                  <a:pt x="1135310" y="277863"/>
                </a:cubicBezTo>
                <a:cubicBezTo>
                  <a:pt x="1143731" y="276460"/>
                  <a:pt x="1152502" y="276109"/>
                  <a:pt x="1161623" y="276811"/>
                </a:cubicBezTo>
                <a:cubicBezTo>
                  <a:pt x="1170745" y="277512"/>
                  <a:pt x="1180218" y="277161"/>
                  <a:pt x="1190041" y="275758"/>
                </a:cubicBezTo>
                <a:lnTo>
                  <a:pt x="1257402" y="271548"/>
                </a:lnTo>
                <a:cubicBezTo>
                  <a:pt x="1267225" y="271548"/>
                  <a:pt x="1276698" y="270846"/>
                  <a:pt x="1285820" y="269443"/>
                </a:cubicBezTo>
                <a:cubicBezTo>
                  <a:pt x="1294941" y="268040"/>
                  <a:pt x="1305116" y="267338"/>
                  <a:pt x="1316343" y="267338"/>
                </a:cubicBezTo>
                <a:cubicBezTo>
                  <a:pt x="1331780" y="267338"/>
                  <a:pt x="1343006" y="269443"/>
                  <a:pt x="1350023" y="273653"/>
                </a:cubicBezTo>
                <a:cubicBezTo>
                  <a:pt x="1359846" y="275056"/>
                  <a:pt x="1372477" y="281371"/>
                  <a:pt x="1387913" y="292598"/>
                </a:cubicBezTo>
                <a:lnTo>
                  <a:pt x="1364758" y="328384"/>
                </a:lnTo>
                <a:cubicBezTo>
                  <a:pt x="1363355" y="331190"/>
                  <a:pt x="1361952" y="333646"/>
                  <a:pt x="1360548" y="335751"/>
                </a:cubicBezTo>
                <a:cubicBezTo>
                  <a:pt x="1359145" y="337856"/>
                  <a:pt x="1357741" y="340312"/>
                  <a:pt x="1356339" y="343119"/>
                </a:cubicBezTo>
                <a:cubicBezTo>
                  <a:pt x="1352128" y="345925"/>
                  <a:pt x="1346865" y="350837"/>
                  <a:pt x="1340550" y="357854"/>
                </a:cubicBezTo>
                <a:cubicBezTo>
                  <a:pt x="1334235" y="364871"/>
                  <a:pt x="1328973" y="370484"/>
                  <a:pt x="1324763" y="374694"/>
                </a:cubicBezTo>
                <a:cubicBezTo>
                  <a:pt x="1321956" y="380308"/>
                  <a:pt x="1317044" y="383816"/>
                  <a:pt x="1310028" y="385219"/>
                </a:cubicBezTo>
                <a:cubicBezTo>
                  <a:pt x="1303011" y="386623"/>
                  <a:pt x="1298801" y="387324"/>
                  <a:pt x="1297397" y="387324"/>
                </a:cubicBezTo>
                <a:lnTo>
                  <a:pt x="1297397" y="389429"/>
                </a:lnTo>
                <a:cubicBezTo>
                  <a:pt x="1297397" y="402060"/>
                  <a:pt x="1295292" y="408375"/>
                  <a:pt x="1291083" y="408375"/>
                </a:cubicBezTo>
                <a:cubicBezTo>
                  <a:pt x="1288276" y="408375"/>
                  <a:pt x="1285469" y="407322"/>
                  <a:pt x="1282662" y="405217"/>
                </a:cubicBezTo>
                <a:cubicBezTo>
                  <a:pt x="1279856" y="403112"/>
                  <a:pt x="1277049" y="401358"/>
                  <a:pt x="1274243" y="399954"/>
                </a:cubicBezTo>
                <a:lnTo>
                  <a:pt x="1221617" y="376799"/>
                </a:lnTo>
                <a:lnTo>
                  <a:pt x="1200566" y="370484"/>
                </a:lnTo>
                <a:cubicBezTo>
                  <a:pt x="1194953" y="357854"/>
                  <a:pt x="1180919" y="348732"/>
                  <a:pt x="1158466" y="343119"/>
                </a:cubicBezTo>
                <a:cubicBezTo>
                  <a:pt x="1154256" y="341715"/>
                  <a:pt x="1146537" y="342417"/>
                  <a:pt x="1135310" y="345224"/>
                </a:cubicBezTo>
                <a:cubicBezTo>
                  <a:pt x="1114260" y="350837"/>
                  <a:pt x="1096718" y="359608"/>
                  <a:pt x="1082685" y="371537"/>
                </a:cubicBezTo>
                <a:cubicBezTo>
                  <a:pt x="1068651" y="383465"/>
                  <a:pt x="1054618" y="399253"/>
                  <a:pt x="1040584" y="418900"/>
                </a:cubicBezTo>
                <a:cubicBezTo>
                  <a:pt x="1004097" y="473630"/>
                  <a:pt x="968312" y="550113"/>
                  <a:pt x="933228" y="648348"/>
                </a:cubicBezTo>
                <a:lnTo>
                  <a:pt x="893233" y="747284"/>
                </a:lnTo>
                <a:cubicBezTo>
                  <a:pt x="893233" y="748687"/>
                  <a:pt x="891829" y="752195"/>
                  <a:pt x="889022" y="757809"/>
                </a:cubicBezTo>
                <a:cubicBezTo>
                  <a:pt x="910073" y="750792"/>
                  <a:pt x="946560" y="735355"/>
                  <a:pt x="998484" y="711498"/>
                </a:cubicBezTo>
                <a:cubicBezTo>
                  <a:pt x="1001291" y="708692"/>
                  <a:pt x="1002694" y="704482"/>
                  <a:pt x="1002694" y="698868"/>
                </a:cubicBezTo>
                <a:lnTo>
                  <a:pt x="1000589" y="602037"/>
                </a:lnTo>
                <a:cubicBezTo>
                  <a:pt x="1000589" y="592214"/>
                  <a:pt x="1001992" y="583092"/>
                  <a:pt x="1004799" y="574672"/>
                </a:cubicBezTo>
                <a:cubicBezTo>
                  <a:pt x="1004799" y="569058"/>
                  <a:pt x="1007606" y="566252"/>
                  <a:pt x="1013219" y="566252"/>
                </a:cubicBezTo>
                <a:cubicBezTo>
                  <a:pt x="1014622" y="563445"/>
                  <a:pt x="1016728" y="563445"/>
                  <a:pt x="1019534" y="566252"/>
                </a:cubicBezTo>
                <a:cubicBezTo>
                  <a:pt x="1022341" y="569058"/>
                  <a:pt x="1025148" y="570462"/>
                  <a:pt x="1027954" y="570462"/>
                </a:cubicBezTo>
                <a:lnTo>
                  <a:pt x="1023744" y="574672"/>
                </a:lnTo>
                <a:cubicBezTo>
                  <a:pt x="1025148" y="573268"/>
                  <a:pt x="1026551" y="572567"/>
                  <a:pt x="1027954" y="572567"/>
                </a:cubicBezTo>
                <a:cubicBezTo>
                  <a:pt x="1029358" y="572567"/>
                  <a:pt x="1030059" y="571865"/>
                  <a:pt x="1030059" y="570462"/>
                </a:cubicBezTo>
                <a:cubicBezTo>
                  <a:pt x="1031463" y="563445"/>
                  <a:pt x="1036374" y="559937"/>
                  <a:pt x="1044794" y="559937"/>
                </a:cubicBezTo>
                <a:lnTo>
                  <a:pt x="1107945" y="559937"/>
                </a:lnTo>
                <a:lnTo>
                  <a:pt x="1114260" y="578882"/>
                </a:lnTo>
                <a:lnTo>
                  <a:pt x="1124785" y="566252"/>
                </a:lnTo>
                <a:cubicBezTo>
                  <a:pt x="1127592" y="562042"/>
                  <a:pt x="1133908" y="557832"/>
                  <a:pt x="1143731" y="553621"/>
                </a:cubicBezTo>
                <a:lnTo>
                  <a:pt x="1143731" y="570462"/>
                </a:lnTo>
                <a:cubicBezTo>
                  <a:pt x="1143731" y="595722"/>
                  <a:pt x="1145134" y="635016"/>
                  <a:pt x="1147941" y="688343"/>
                </a:cubicBezTo>
                <a:cubicBezTo>
                  <a:pt x="1149344" y="696763"/>
                  <a:pt x="1154957" y="698868"/>
                  <a:pt x="1164781" y="694658"/>
                </a:cubicBezTo>
                <a:cubicBezTo>
                  <a:pt x="1174605" y="691851"/>
                  <a:pt x="1186182" y="687992"/>
                  <a:pt x="1199514" y="683080"/>
                </a:cubicBezTo>
                <a:cubicBezTo>
                  <a:pt x="1212846" y="678169"/>
                  <a:pt x="1223721" y="675011"/>
                  <a:pt x="1232142" y="673608"/>
                </a:cubicBezTo>
                <a:lnTo>
                  <a:pt x="1242246" y="672345"/>
                </a:lnTo>
                <a:lnTo>
                  <a:pt x="1162676" y="698868"/>
                </a:lnTo>
                <a:lnTo>
                  <a:pt x="1162676" y="705183"/>
                </a:lnTo>
                <a:lnTo>
                  <a:pt x="1248982" y="675713"/>
                </a:lnTo>
                <a:lnTo>
                  <a:pt x="1245240" y="671971"/>
                </a:lnTo>
                <a:lnTo>
                  <a:pt x="1282662" y="667293"/>
                </a:lnTo>
                <a:cubicBezTo>
                  <a:pt x="1302309" y="667293"/>
                  <a:pt x="1319851" y="670100"/>
                  <a:pt x="1335288" y="675713"/>
                </a:cubicBezTo>
                <a:cubicBezTo>
                  <a:pt x="1361952" y="685536"/>
                  <a:pt x="1380195" y="698517"/>
                  <a:pt x="1390019" y="714656"/>
                </a:cubicBezTo>
                <a:cubicBezTo>
                  <a:pt x="1399842" y="730794"/>
                  <a:pt x="1403350" y="752195"/>
                  <a:pt x="1400543" y="778859"/>
                </a:cubicBezTo>
                <a:cubicBezTo>
                  <a:pt x="1400543" y="794296"/>
                  <a:pt x="1395632" y="810434"/>
                  <a:pt x="1385808" y="827275"/>
                </a:cubicBezTo>
                <a:cubicBezTo>
                  <a:pt x="1366162" y="859552"/>
                  <a:pt x="1345813" y="888320"/>
                  <a:pt x="1324763" y="913581"/>
                </a:cubicBezTo>
                <a:cubicBezTo>
                  <a:pt x="1323359" y="914984"/>
                  <a:pt x="1321956" y="917089"/>
                  <a:pt x="1320553" y="919896"/>
                </a:cubicBezTo>
                <a:cubicBezTo>
                  <a:pt x="1319149" y="922703"/>
                  <a:pt x="1317044" y="926211"/>
                  <a:pt x="1314238" y="930421"/>
                </a:cubicBezTo>
                <a:cubicBezTo>
                  <a:pt x="1319851" y="934631"/>
                  <a:pt x="1335288" y="942349"/>
                  <a:pt x="1360548" y="953576"/>
                </a:cubicBezTo>
                <a:cubicBezTo>
                  <a:pt x="1418085" y="981643"/>
                  <a:pt x="1486148" y="1008307"/>
                  <a:pt x="1564736" y="1033567"/>
                </a:cubicBezTo>
                <a:cubicBezTo>
                  <a:pt x="1571753" y="1034970"/>
                  <a:pt x="1577717" y="1036725"/>
                  <a:pt x="1582628" y="1038830"/>
                </a:cubicBezTo>
                <a:cubicBezTo>
                  <a:pt x="1587540" y="1040935"/>
                  <a:pt x="1592101" y="1042689"/>
                  <a:pt x="1596312" y="1044092"/>
                </a:cubicBezTo>
                <a:cubicBezTo>
                  <a:pt x="1611748" y="1052512"/>
                  <a:pt x="1627535" y="1058827"/>
                  <a:pt x="1643674" y="1063037"/>
                </a:cubicBezTo>
                <a:cubicBezTo>
                  <a:pt x="1659813" y="1067247"/>
                  <a:pt x="1676302" y="1070054"/>
                  <a:pt x="1693142" y="1071458"/>
                </a:cubicBezTo>
                <a:cubicBezTo>
                  <a:pt x="1709982" y="1072861"/>
                  <a:pt x="1723314" y="1074264"/>
                  <a:pt x="1733138" y="1075668"/>
                </a:cubicBezTo>
                <a:cubicBezTo>
                  <a:pt x="1780851" y="1079878"/>
                  <a:pt x="1820847" y="1090403"/>
                  <a:pt x="1853125" y="1107243"/>
                </a:cubicBezTo>
                <a:cubicBezTo>
                  <a:pt x="1867157" y="1112856"/>
                  <a:pt x="1874174" y="1120575"/>
                  <a:pt x="1874174" y="1130398"/>
                </a:cubicBezTo>
                <a:cubicBezTo>
                  <a:pt x="1874174" y="1134608"/>
                  <a:pt x="1870666" y="1141625"/>
                  <a:pt x="1863649" y="1151449"/>
                </a:cubicBezTo>
                <a:cubicBezTo>
                  <a:pt x="1853826" y="1169692"/>
                  <a:pt x="1846107" y="1180919"/>
                  <a:pt x="1840494" y="1185129"/>
                </a:cubicBezTo>
                <a:cubicBezTo>
                  <a:pt x="1836284" y="1193549"/>
                  <a:pt x="1829267" y="1201267"/>
                  <a:pt x="1819444" y="1208284"/>
                </a:cubicBezTo>
                <a:cubicBezTo>
                  <a:pt x="1813830" y="1219511"/>
                  <a:pt x="1802603" y="1230036"/>
                  <a:pt x="1785763" y="1239859"/>
                </a:cubicBezTo>
                <a:lnTo>
                  <a:pt x="1781553" y="1246175"/>
                </a:lnTo>
                <a:cubicBezTo>
                  <a:pt x="1775940" y="1257401"/>
                  <a:pt x="1768923" y="1262313"/>
                  <a:pt x="1760503" y="1260910"/>
                </a:cubicBezTo>
                <a:cubicBezTo>
                  <a:pt x="1747873" y="1259507"/>
                  <a:pt x="1732436" y="1255998"/>
                  <a:pt x="1714192" y="1250385"/>
                </a:cubicBezTo>
                <a:lnTo>
                  <a:pt x="1602626" y="1208284"/>
                </a:lnTo>
                <a:cubicBezTo>
                  <a:pt x="1588593" y="1202671"/>
                  <a:pt x="1574559" y="1199864"/>
                  <a:pt x="1560525" y="1199864"/>
                </a:cubicBezTo>
                <a:cubicBezTo>
                  <a:pt x="1462291" y="1195654"/>
                  <a:pt x="1359145" y="1201267"/>
                  <a:pt x="1251087" y="1216704"/>
                </a:cubicBezTo>
                <a:cubicBezTo>
                  <a:pt x="1220213" y="1222318"/>
                  <a:pt x="1196356" y="1225826"/>
                  <a:pt x="1179516" y="1227229"/>
                </a:cubicBezTo>
                <a:cubicBezTo>
                  <a:pt x="1171096" y="1227229"/>
                  <a:pt x="1166886" y="1232141"/>
                  <a:pt x="1166886" y="1241965"/>
                </a:cubicBezTo>
                <a:lnTo>
                  <a:pt x="1166886" y="1524038"/>
                </a:lnTo>
                <a:cubicBezTo>
                  <a:pt x="1165482" y="1545088"/>
                  <a:pt x="1163728" y="1558420"/>
                  <a:pt x="1161623" y="1564033"/>
                </a:cubicBezTo>
                <a:cubicBezTo>
                  <a:pt x="1159518" y="1569647"/>
                  <a:pt x="1158466" y="1582277"/>
                  <a:pt x="1158466" y="1601924"/>
                </a:cubicBezTo>
                <a:cubicBezTo>
                  <a:pt x="1154256" y="1660864"/>
                  <a:pt x="1146537" y="1726822"/>
                  <a:pt x="1135310" y="1799796"/>
                </a:cubicBezTo>
                <a:cubicBezTo>
                  <a:pt x="1129697" y="1827863"/>
                  <a:pt x="1126189" y="1848913"/>
                  <a:pt x="1124785" y="1862947"/>
                </a:cubicBezTo>
                <a:cubicBezTo>
                  <a:pt x="1119172" y="1910661"/>
                  <a:pt x="1103735" y="1980828"/>
                  <a:pt x="1078475" y="2073449"/>
                </a:cubicBezTo>
                <a:cubicBezTo>
                  <a:pt x="1068651" y="2104323"/>
                  <a:pt x="1063038" y="2124672"/>
                  <a:pt x="1061635" y="2134495"/>
                </a:cubicBezTo>
                <a:cubicBezTo>
                  <a:pt x="1054618" y="2159755"/>
                  <a:pt x="1045496" y="2197646"/>
                  <a:pt x="1034270" y="2248166"/>
                </a:cubicBezTo>
                <a:lnTo>
                  <a:pt x="1017430" y="2315527"/>
                </a:lnTo>
                <a:cubicBezTo>
                  <a:pt x="1014622" y="2330964"/>
                  <a:pt x="1011114" y="2344998"/>
                  <a:pt x="1006904" y="2357628"/>
                </a:cubicBezTo>
                <a:lnTo>
                  <a:pt x="1002694" y="2361838"/>
                </a:lnTo>
                <a:lnTo>
                  <a:pt x="1000589" y="2361838"/>
                </a:lnTo>
                <a:lnTo>
                  <a:pt x="1000589" y="2319737"/>
                </a:lnTo>
                <a:cubicBezTo>
                  <a:pt x="1000589" y="2227116"/>
                  <a:pt x="999888" y="2159755"/>
                  <a:pt x="998484" y="2117655"/>
                </a:cubicBezTo>
                <a:cubicBezTo>
                  <a:pt x="998484" y="2096605"/>
                  <a:pt x="997081" y="2067836"/>
                  <a:pt x="994274" y="2031349"/>
                </a:cubicBezTo>
                <a:lnTo>
                  <a:pt x="992169" y="1947148"/>
                </a:lnTo>
                <a:cubicBezTo>
                  <a:pt x="990765" y="1924694"/>
                  <a:pt x="990064" y="1890312"/>
                  <a:pt x="990064" y="1844002"/>
                </a:cubicBezTo>
                <a:cubicBezTo>
                  <a:pt x="990064" y="1790674"/>
                  <a:pt x="991467" y="1712087"/>
                  <a:pt x="994274" y="1608239"/>
                </a:cubicBezTo>
                <a:cubicBezTo>
                  <a:pt x="994274" y="1584382"/>
                  <a:pt x="994625" y="1565437"/>
                  <a:pt x="995326" y="1551403"/>
                </a:cubicBezTo>
                <a:cubicBezTo>
                  <a:pt x="996028" y="1537370"/>
                  <a:pt x="996379" y="1526143"/>
                  <a:pt x="996379" y="1517723"/>
                </a:cubicBezTo>
                <a:cubicBezTo>
                  <a:pt x="996379" y="1514916"/>
                  <a:pt x="997782" y="1484043"/>
                  <a:pt x="1000589" y="1425102"/>
                </a:cubicBezTo>
                <a:lnTo>
                  <a:pt x="1000589" y="1273540"/>
                </a:lnTo>
                <a:lnTo>
                  <a:pt x="1000589" y="1267225"/>
                </a:lnTo>
                <a:cubicBezTo>
                  <a:pt x="987959" y="1271435"/>
                  <a:pt x="976732" y="1273540"/>
                  <a:pt x="966908" y="1273540"/>
                </a:cubicBezTo>
                <a:cubicBezTo>
                  <a:pt x="899548" y="1297397"/>
                  <a:pt x="802015" y="1328972"/>
                  <a:pt x="674310" y="1368266"/>
                </a:cubicBezTo>
                <a:lnTo>
                  <a:pt x="537484" y="1414577"/>
                </a:lnTo>
                <a:cubicBezTo>
                  <a:pt x="467316" y="1439837"/>
                  <a:pt x="414691" y="1458080"/>
                  <a:pt x="379606" y="1469307"/>
                </a:cubicBezTo>
                <a:cubicBezTo>
                  <a:pt x="275759" y="1508601"/>
                  <a:pt x="197872" y="1539475"/>
                  <a:pt x="145948" y="1561928"/>
                </a:cubicBezTo>
                <a:cubicBezTo>
                  <a:pt x="136125" y="1561928"/>
                  <a:pt x="129108" y="1562630"/>
                  <a:pt x="124898" y="1564033"/>
                </a:cubicBezTo>
                <a:cubicBezTo>
                  <a:pt x="122091" y="1565437"/>
                  <a:pt x="117881" y="1566138"/>
                  <a:pt x="112268" y="1566138"/>
                </a:cubicBezTo>
                <a:lnTo>
                  <a:pt x="112268" y="1559823"/>
                </a:lnTo>
                <a:cubicBezTo>
                  <a:pt x="113671" y="1561227"/>
                  <a:pt x="115776" y="1561928"/>
                  <a:pt x="118583" y="1561928"/>
                </a:cubicBezTo>
                <a:cubicBezTo>
                  <a:pt x="122793" y="1561928"/>
                  <a:pt x="131915" y="1558420"/>
                  <a:pt x="145948" y="1551403"/>
                </a:cubicBezTo>
                <a:lnTo>
                  <a:pt x="419602" y="1450362"/>
                </a:lnTo>
                <a:cubicBezTo>
                  <a:pt x="456090" y="1439135"/>
                  <a:pt x="496787" y="1425102"/>
                  <a:pt x="541693" y="1408262"/>
                </a:cubicBezTo>
                <a:cubicBezTo>
                  <a:pt x="595021" y="1388615"/>
                  <a:pt x="644138" y="1371775"/>
                  <a:pt x="689045" y="1357741"/>
                </a:cubicBezTo>
                <a:cubicBezTo>
                  <a:pt x="767633" y="1329674"/>
                  <a:pt x="867271" y="1298800"/>
                  <a:pt x="987959" y="1265120"/>
                </a:cubicBezTo>
                <a:cubicBezTo>
                  <a:pt x="994975" y="1262313"/>
                  <a:pt x="999186" y="1258805"/>
                  <a:pt x="1000589" y="1254595"/>
                </a:cubicBezTo>
                <a:lnTo>
                  <a:pt x="1000589" y="1250385"/>
                </a:lnTo>
                <a:lnTo>
                  <a:pt x="983749" y="1254595"/>
                </a:lnTo>
                <a:cubicBezTo>
                  <a:pt x="951472" y="1265821"/>
                  <a:pt x="903056" y="1281259"/>
                  <a:pt x="838502" y="1300905"/>
                </a:cubicBezTo>
                <a:cubicBezTo>
                  <a:pt x="820258" y="1305115"/>
                  <a:pt x="786578" y="1314939"/>
                  <a:pt x="737461" y="1330376"/>
                </a:cubicBezTo>
                <a:cubicBezTo>
                  <a:pt x="681327" y="1350023"/>
                  <a:pt x="597126" y="1380896"/>
                  <a:pt x="484858" y="1422997"/>
                </a:cubicBezTo>
                <a:cubicBezTo>
                  <a:pt x="453984" y="1432820"/>
                  <a:pt x="407674" y="1448959"/>
                  <a:pt x="345926" y="1471412"/>
                </a:cubicBezTo>
                <a:cubicBezTo>
                  <a:pt x="295406" y="1491059"/>
                  <a:pt x="257516" y="1505093"/>
                  <a:pt x="232254" y="1513513"/>
                </a:cubicBezTo>
                <a:lnTo>
                  <a:pt x="122793" y="1551403"/>
                </a:lnTo>
                <a:lnTo>
                  <a:pt x="112268" y="1555613"/>
                </a:lnTo>
                <a:cubicBezTo>
                  <a:pt x="112268" y="1551403"/>
                  <a:pt x="114373" y="1548596"/>
                  <a:pt x="118583" y="1547193"/>
                </a:cubicBezTo>
                <a:lnTo>
                  <a:pt x="101743" y="1542983"/>
                </a:lnTo>
                <a:cubicBezTo>
                  <a:pt x="97533" y="1542983"/>
                  <a:pt x="91218" y="1544386"/>
                  <a:pt x="82797" y="1547193"/>
                </a:cubicBezTo>
                <a:cubicBezTo>
                  <a:pt x="78588" y="1548596"/>
                  <a:pt x="74377" y="1548596"/>
                  <a:pt x="70167" y="1547193"/>
                </a:cubicBezTo>
                <a:cubicBezTo>
                  <a:pt x="65957" y="1545790"/>
                  <a:pt x="63151" y="1544386"/>
                  <a:pt x="61748" y="1542983"/>
                </a:cubicBezTo>
                <a:cubicBezTo>
                  <a:pt x="56134" y="1540176"/>
                  <a:pt x="50170" y="1535616"/>
                  <a:pt x="43855" y="1529300"/>
                </a:cubicBezTo>
                <a:cubicBezTo>
                  <a:pt x="37540" y="1522985"/>
                  <a:pt x="32277" y="1517723"/>
                  <a:pt x="28067" y="1513513"/>
                </a:cubicBezTo>
                <a:lnTo>
                  <a:pt x="9122" y="1513513"/>
                </a:lnTo>
                <a:cubicBezTo>
                  <a:pt x="7718" y="1510706"/>
                  <a:pt x="5613" y="1507549"/>
                  <a:pt x="2807" y="1504040"/>
                </a:cubicBezTo>
                <a:cubicBezTo>
                  <a:pt x="0" y="1500532"/>
                  <a:pt x="-702" y="1495971"/>
                  <a:pt x="702" y="1490357"/>
                </a:cubicBezTo>
                <a:cubicBezTo>
                  <a:pt x="3508" y="1480534"/>
                  <a:pt x="14033" y="1472816"/>
                  <a:pt x="32277" y="1467202"/>
                </a:cubicBezTo>
                <a:cubicBezTo>
                  <a:pt x="47714" y="1460185"/>
                  <a:pt x="88411" y="1443345"/>
                  <a:pt x="154369" y="1416682"/>
                </a:cubicBezTo>
                <a:lnTo>
                  <a:pt x="215414" y="1391421"/>
                </a:lnTo>
                <a:lnTo>
                  <a:pt x="449072" y="1298800"/>
                </a:lnTo>
                <a:cubicBezTo>
                  <a:pt x="456090" y="1294590"/>
                  <a:pt x="465211" y="1291082"/>
                  <a:pt x="476438" y="1288275"/>
                </a:cubicBezTo>
                <a:cubicBezTo>
                  <a:pt x="517135" y="1275645"/>
                  <a:pt x="557832" y="1257752"/>
                  <a:pt x="598529" y="1234597"/>
                </a:cubicBezTo>
                <a:cubicBezTo>
                  <a:pt x="639226" y="1211442"/>
                  <a:pt x="665188" y="1197057"/>
                  <a:pt x="676415" y="1191444"/>
                </a:cubicBezTo>
                <a:lnTo>
                  <a:pt x="731146" y="1159869"/>
                </a:lnTo>
                <a:cubicBezTo>
                  <a:pt x="823767" y="1105138"/>
                  <a:pt x="904459" y="1054617"/>
                  <a:pt x="973224" y="1008307"/>
                </a:cubicBezTo>
                <a:cubicBezTo>
                  <a:pt x="992871" y="994273"/>
                  <a:pt x="1002694" y="977433"/>
                  <a:pt x="1002694" y="957786"/>
                </a:cubicBezTo>
                <a:lnTo>
                  <a:pt x="1002694" y="856745"/>
                </a:lnTo>
                <a:lnTo>
                  <a:pt x="1002694" y="850430"/>
                </a:lnTo>
                <a:cubicBezTo>
                  <a:pt x="999888" y="851833"/>
                  <a:pt x="996730" y="853237"/>
                  <a:pt x="993222" y="854640"/>
                </a:cubicBezTo>
                <a:cubicBezTo>
                  <a:pt x="989713" y="856043"/>
                  <a:pt x="986555" y="858148"/>
                  <a:pt x="983749" y="860955"/>
                </a:cubicBezTo>
                <a:lnTo>
                  <a:pt x="933228" y="894636"/>
                </a:lnTo>
                <a:cubicBezTo>
                  <a:pt x="891128" y="919896"/>
                  <a:pt x="857447" y="942349"/>
                  <a:pt x="832187" y="961996"/>
                </a:cubicBezTo>
                <a:cubicBezTo>
                  <a:pt x="825170" y="967610"/>
                  <a:pt x="820258" y="971820"/>
                  <a:pt x="817452" y="974626"/>
                </a:cubicBezTo>
                <a:cubicBezTo>
                  <a:pt x="804822" y="1012517"/>
                  <a:pt x="785175" y="1049706"/>
                  <a:pt x="758511" y="1086193"/>
                </a:cubicBezTo>
                <a:cubicBezTo>
                  <a:pt x="757108" y="1088999"/>
                  <a:pt x="745881" y="1102331"/>
                  <a:pt x="724831" y="1126188"/>
                </a:cubicBezTo>
                <a:lnTo>
                  <a:pt x="718515" y="1130398"/>
                </a:lnTo>
                <a:cubicBezTo>
                  <a:pt x="712902" y="1133205"/>
                  <a:pt x="708341" y="1136362"/>
                  <a:pt x="704833" y="1139871"/>
                </a:cubicBezTo>
                <a:cubicBezTo>
                  <a:pt x="701324" y="1143379"/>
                  <a:pt x="698167" y="1146537"/>
                  <a:pt x="695361" y="1149343"/>
                </a:cubicBezTo>
                <a:lnTo>
                  <a:pt x="686940" y="1153554"/>
                </a:lnTo>
                <a:lnTo>
                  <a:pt x="682730" y="1153554"/>
                </a:lnTo>
                <a:lnTo>
                  <a:pt x="680625" y="1145133"/>
                </a:lnTo>
                <a:cubicBezTo>
                  <a:pt x="683432" y="1139520"/>
                  <a:pt x="683081" y="1134959"/>
                  <a:pt x="679573" y="1131451"/>
                </a:cubicBezTo>
                <a:cubicBezTo>
                  <a:pt x="676064" y="1127942"/>
                  <a:pt x="674310" y="1126188"/>
                  <a:pt x="674310" y="1126188"/>
                </a:cubicBezTo>
                <a:lnTo>
                  <a:pt x="661680" y="1126188"/>
                </a:lnTo>
                <a:cubicBezTo>
                  <a:pt x="653260" y="1130398"/>
                  <a:pt x="645541" y="1132503"/>
                  <a:pt x="638525" y="1132503"/>
                </a:cubicBezTo>
                <a:cubicBezTo>
                  <a:pt x="631508" y="1132503"/>
                  <a:pt x="623789" y="1128995"/>
                  <a:pt x="615369" y="1121978"/>
                </a:cubicBezTo>
                <a:cubicBezTo>
                  <a:pt x="612563" y="1117768"/>
                  <a:pt x="609405" y="1114611"/>
                  <a:pt x="605897" y="1112505"/>
                </a:cubicBezTo>
                <a:cubicBezTo>
                  <a:pt x="602388" y="1110401"/>
                  <a:pt x="600634" y="1108646"/>
                  <a:pt x="600634" y="1107243"/>
                </a:cubicBezTo>
                <a:cubicBezTo>
                  <a:pt x="599231" y="1107243"/>
                  <a:pt x="597126" y="1103735"/>
                  <a:pt x="594319" y="1096718"/>
                </a:cubicBezTo>
                <a:cubicBezTo>
                  <a:pt x="592916" y="1091104"/>
                  <a:pt x="590811" y="1086894"/>
                  <a:pt x="588004" y="1084088"/>
                </a:cubicBezTo>
                <a:lnTo>
                  <a:pt x="581689" y="1086193"/>
                </a:lnTo>
                <a:cubicBezTo>
                  <a:pt x="577479" y="1093210"/>
                  <a:pt x="573970" y="1096718"/>
                  <a:pt x="571164" y="1096718"/>
                </a:cubicBezTo>
                <a:cubicBezTo>
                  <a:pt x="568357" y="1096718"/>
                  <a:pt x="564849" y="1093210"/>
                  <a:pt x="560639" y="1086193"/>
                </a:cubicBezTo>
                <a:cubicBezTo>
                  <a:pt x="555026" y="1079176"/>
                  <a:pt x="552218" y="1070054"/>
                  <a:pt x="552218" y="1058827"/>
                </a:cubicBezTo>
                <a:cubicBezTo>
                  <a:pt x="552218" y="1054617"/>
                  <a:pt x="553622" y="1046899"/>
                  <a:pt x="556429" y="1035672"/>
                </a:cubicBezTo>
                <a:cubicBezTo>
                  <a:pt x="566252" y="1007605"/>
                  <a:pt x="580987" y="985152"/>
                  <a:pt x="600634" y="968311"/>
                </a:cubicBezTo>
                <a:cubicBezTo>
                  <a:pt x="624491" y="947261"/>
                  <a:pt x="645541" y="925158"/>
                  <a:pt x="663785" y="902003"/>
                </a:cubicBezTo>
                <a:cubicBezTo>
                  <a:pt x="682028" y="878848"/>
                  <a:pt x="704482" y="846922"/>
                  <a:pt x="731146" y="806224"/>
                </a:cubicBezTo>
                <a:lnTo>
                  <a:pt x="779561" y="738864"/>
                </a:lnTo>
                <a:lnTo>
                  <a:pt x="836397" y="660978"/>
                </a:lnTo>
                <a:lnTo>
                  <a:pt x="1021639" y="414690"/>
                </a:lnTo>
                <a:cubicBezTo>
                  <a:pt x="1042689" y="385219"/>
                  <a:pt x="1071458" y="360661"/>
                  <a:pt x="1107945" y="341014"/>
                </a:cubicBezTo>
                <a:cubicBezTo>
                  <a:pt x="1112155" y="338207"/>
                  <a:pt x="1116366" y="334348"/>
                  <a:pt x="1120575" y="329436"/>
                </a:cubicBezTo>
                <a:cubicBezTo>
                  <a:pt x="1124785" y="324524"/>
                  <a:pt x="1130399" y="319964"/>
                  <a:pt x="1137415" y="315753"/>
                </a:cubicBezTo>
                <a:cubicBezTo>
                  <a:pt x="1130399" y="317157"/>
                  <a:pt x="1119874" y="318560"/>
                  <a:pt x="1105840" y="319964"/>
                </a:cubicBezTo>
                <a:cubicBezTo>
                  <a:pt x="1091807" y="321367"/>
                  <a:pt x="1079878" y="324174"/>
                  <a:pt x="1070055" y="328384"/>
                </a:cubicBezTo>
                <a:cubicBezTo>
                  <a:pt x="1004097" y="341014"/>
                  <a:pt x="942350" y="359959"/>
                  <a:pt x="884812" y="385219"/>
                </a:cubicBezTo>
                <a:cubicBezTo>
                  <a:pt x="882006" y="386623"/>
                  <a:pt x="877796" y="390131"/>
                  <a:pt x="872182" y="395744"/>
                </a:cubicBezTo>
                <a:cubicBezTo>
                  <a:pt x="855342" y="464509"/>
                  <a:pt x="820258" y="544500"/>
                  <a:pt x="766931" y="635717"/>
                </a:cubicBezTo>
                <a:lnTo>
                  <a:pt x="710095" y="732549"/>
                </a:lnTo>
                <a:cubicBezTo>
                  <a:pt x="705885" y="739565"/>
                  <a:pt x="699921" y="747635"/>
                  <a:pt x="692203" y="756756"/>
                </a:cubicBezTo>
                <a:cubicBezTo>
                  <a:pt x="684484" y="765878"/>
                  <a:pt x="679222" y="771842"/>
                  <a:pt x="676415" y="774649"/>
                </a:cubicBezTo>
                <a:cubicBezTo>
                  <a:pt x="676415" y="776052"/>
                  <a:pt x="674310" y="777456"/>
                  <a:pt x="670100" y="778859"/>
                </a:cubicBezTo>
                <a:cubicBezTo>
                  <a:pt x="665890" y="780262"/>
                  <a:pt x="663083" y="781666"/>
                  <a:pt x="661680" y="783069"/>
                </a:cubicBezTo>
                <a:lnTo>
                  <a:pt x="636420" y="806224"/>
                </a:lnTo>
                <a:cubicBezTo>
                  <a:pt x="635016" y="804821"/>
                  <a:pt x="633613" y="799558"/>
                  <a:pt x="632209" y="790437"/>
                </a:cubicBezTo>
                <a:cubicBezTo>
                  <a:pt x="630806" y="781315"/>
                  <a:pt x="625193" y="776052"/>
                  <a:pt x="615369" y="774649"/>
                </a:cubicBezTo>
                <a:lnTo>
                  <a:pt x="611159" y="776754"/>
                </a:lnTo>
                <a:cubicBezTo>
                  <a:pt x="599932" y="782368"/>
                  <a:pt x="592214" y="785174"/>
                  <a:pt x="588004" y="785174"/>
                </a:cubicBezTo>
                <a:cubicBezTo>
                  <a:pt x="582391" y="785174"/>
                  <a:pt x="574672" y="781666"/>
                  <a:pt x="564849" y="774649"/>
                </a:cubicBezTo>
                <a:cubicBezTo>
                  <a:pt x="562043" y="770439"/>
                  <a:pt x="559586" y="767281"/>
                  <a:pt x="557481" y="765176"/>
                </a:cubicBezTo>
                <a:cubicBezTo>
                  <a:pt x="555377" y="763071"/>
                  <a:pt x="553622" y="760616"/>
                  <a:pt x="552218" y="757809"/>
                </a:cubicBezTo>
                <a:cubicBezTo>
                  <a:pt x="549412" y="752195"/>
                  <a:pt x="545202" y="747284"/>
                  <a:pt x="539588" y="743074"/>
                </a:cubicBezTo>
                <a:lnTo>
                  <a:pt x="537484" y="734654"/>
                </a:lnTo>
                <a:lnTo>
                  <a:pt x="533273" y="734654"/>
                </a:lnTo>
                <a:cubicBezTo>
                  <a:pt x="531870" y="736057"/>
                  <a:pt x="529765" y="738864"/>
                  <a:pt x="526958" y="743074"/>
                </a:cubicBezTo>
                <a:cubicBezTo>
                  <a:pt x="524152" y="747284"/>
                  <a:pt x="521345" y="747985"/>
                  <a:pt x="518538" y="745179"/>
                </a:cubicBezTo>
                <a:cubicBezTo>
                  <a:pt x="507311" y="736759"/>
                  <a:pt x="501698" y="728339"/>
                  <a:pt x="501698" y="719918"/>
                </a:cubicBezTo>
                <a:cubicBezTo>
                  <a:pt x="501698" y="705885"/>
                  <a:pt x="503804" y="689746"/>
                  <a:pt x="508013" y="671503"/>
                </a:cubicBezTo>
                <a:cubicBezTo>
                  <a:pt x="517836" y="619579"/>
                  <a:pt x="542395" y="573268"/>
                  <a:pt x="581689" y="532571"/>
                </a:cubicBezTo>
                <a:cubicBezTo>
                  <a:pt x="581689" y="532571"/>
                  <a:pt x="585197" y="529063"/>
                  <a:pt x="592214" y="522046"/>
                </a:cubicBezTo>
                <a:cubicBezTo>
                  <a:pt x="613265" y="512223"/>
                  <a:pt x="627999" y="491172"/>
                  <a:pt x="636420" y="458895"/>
                </a:cubicBezTo>
                <a:cubicBezTo>
                  <a:pt x="649050" y="418198"/>
                  <a:pt x="658873" y="383114"/>
                  <a:pt x="665890" y="353644"/>
                </a:cubicBezTo>
                <a:lnTo>
                  <a:pt x="680625" y="301018"/>
                </a:lnTo>
                <a:cubicBezTo>
                  <a:pt x="683432" y="289792"/>
                  <a:pt x="687993" y="274355"/>
                  <a:pt x="694308" y="254708"/>
                </a:cubicBezTo>
                <a:cubicBezTo>
                  <a:pt x="700623" y="235061"/>
                  <a:pt x="704482" y="218221"/>
                  <a:pt x="705885" y="204187"/>
                </a:cubicBezTo>
                <a:cubicBezTo>
                  <a:pt x="707289" y="195767"/>
                  <a:pt x="710095" y="176822"/>
                  <a:pt x="714306" y="147352"/>
                </a:cubicBezTo>
                <a:cubicBezTo>
                  <a:pt x="718515" y="117881"/>
                  <a:pt x="720621" y="89814"/>
                  <a:pt x="720621" y="63150"/>
                </a:cubicBezTo>
                <a:cubicBezTo>
                  <a:pt x="720621" y="51924"/>
                  <a:pt x="718515" y="39644"/>
                  <a:pt x="714306" y="26313"/>
                </a:cubicBezTo>
                <a:cubicBezTo>
                  <a:pt x="710095" y="12981"/>
                  <a:pt x="707289" y="4210"/>
                  <a:pt x="705885"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600" dirty="0">
              <a:gradFill>
                <a:gsLst>
                  <a:gs pos="100000">
                    <a:srgbClr val="0D0E53"/>
                  </a:gs>
                  <a:gs pos="0">
                    <a:srgbClr val="3B0593"/>
                  </a:gs>
                </a:gsLst>
                <a:lin ang="5400000" scaled="1"/>
              </a:gradFill>
              <a:effectLst/>
              <a:latin typeface="演示新手书" panose="00000500000000000000" pitchFamily="2" charset="-122"/>
              <a:ea typeface="演示新手书" panose="00000500000000000000" pitchFamily="2" charset="-122"/>
            </a:endParaRPr>
          </a:p>
        </p:txBody>
      </p:sp>
      <p:sp>
        <p:nvSpPr>
          <p:cNvPr id="15" name="文本框 14">
            <a:extLst>
              <a:ext uri="{FF2B5EF4-FFF2-40B4-BE49-F238E27FC236}">
                <a16:creationId xmlns:a16="http://schemas.microsoft.com/office/drawing/2014/main" id="{68AF19AD-23FB-40D2-8FE2-08AD3D37AD4B}"/>
              </a:ext>
            </a:extLst>
          </p:cNvPr>
          <p:cNvSpPr txBox="1"/>
          <p:nvPr/>
        </p:nvSpPr>
        <p:spPr>
          <a:xfrm>
            <a:off x="5837827" y="2054763"/>
            <a:ext cx="1339136" cy="1215409"/>
          </a:xfrm>
          <a:custGeom>
            <a:avLst/>
            <a:gdLst/>
            <a:ahLst/>
            <a:cxnLst/>
            <a:rect l="l" t="t" r="r" b="b"/>
            <a:pathLst>
              <a:path w="1339136" h="1215409">
                <a:moveTo>
                  <a:pt x="442153" y="1036158"/>
                </a:moveTo>
                <a:cubicBezTo>
                  <a:pt x="438267" y="1040044"/>
                  <a:pt x="436324" y="1042959"/>
                  <a:pt x="436324" y="1044902"/>
                </a:cubicBezTo>
                <a:cubicBezTo>
                  <a:pt x="436324" y="1045873"/>
                  <a:pt x="436810" y="1046845"/>
                  <a:pt x="437781" y="1047816"/>
                </a:cubicBezTo>
                <a:cubicBezTo>
                  <a:pt x="438753" y="1048788"/>
                  <a:pt x="439724" y="1049760"/>
                  <a:pt x="440696" y="1050731"/>
                </a:cubicBezTo>
                <a:cubicBezTo>
                  <a:pt x="445554" y="1046845"/>
                  <a:pt x="447982" y="1043930"/>
                  <a:pt x="447982" y="1041987"/>
                </a:cubicBezTo>
                <a:close/>
                <a:moveTo>
                  <a:pt x="328482" y="833590"/>
                </a:moveTo>
                <a:cubicBezTo>
                  <a:pt x="308079" y="840390"/>
                  <a:pt x="287191" y="844762"/>
                  <a:pt x="265817" y="846706"/>
                </a:cubicBezTo>
                <a:cubicBezTo>
                  <a:pt x="244443" y="848649"/>
                  <a:pt x="217726" y="850106"/>
                  <a:pt x="185664" y="851078"/>
                </a:cubicBezTo>
                <a:lnTo>
                  <a:pt x="134657" y="853992"/>
                </a:lnTo>
                <a:cubicBezTo>
                  <a:pt x="136601" y="854964"/>
                  <a:pt x="139029" y="855935"/>
                  <a:pt x="141945" y="856907"/>
                </a:cubicBezTo>
                <a:cubicBezTo>
                  <a:pt x="144859" y="857878"/>
                  <a:pt x="148259" y="858364"/>
                  <a:pt x="152145" y="858364"/>
                </a:cubicBezTo>
                <a:lnTo>
                  <a:pt x="197322" y="858364"/>
                </a:lnTo>
                <a:cubicBezTo>
                  <a:pt x="235213" y="858364"/>
                  <a:pt x="263388" y="856421"/>
                  <a:pt x="281847" y="852535"/>
                </a:cubicBezTo>
                <a:lnTo>
                  <a:pt x="325567" y="840876"/>
                </a:lnTo>
                <a:lnTo>
                  <a:pt x="331396" y="837962"/>
                </a:lnTo>
                <a:cubicBezTo>
                  <a:pt x="330425" y="836990"/>
                  <a:pt x="329939" y="836018"/>
                  <a:pt x="329939" y="835047"/>
                </a:cubicBezTo>
                <a:cubicBezTo>
                  <a:pt x="329939" y="834075"/>
                  <a:pt x="329453" y="833590"/>
                  <a:pt x="328482" y="833590"/>
                </a:cubicBezTo>
                <a:close/>
                <a:moveTo>
                  <a:pt x="899389" y="719372"/>
                </a:moveTo>
                <a:cubicBezTo>
                  <a:pt x="898660" y="719250"/>
                  <a:pt x="897810" y="719433"/>
                  <a:pt x="896838" y="719918"/>
                </a:cubicBezTo>
                <a:lnTo>
                  <a:pt x="847289" y="725748"/>
                </a:lnTo>
                <a:cubicBezTo>
                  <a:pt x="802598" y="733520"/>
                  <a:pt x="768594" y="739835"/>
                  <a:pt x="745277" y="744693"/>
                </a:cubicBezTo>
                <a:lnTo>
                  <a:pt x="653465" y="763638"/>
                </a:lnTo>
                <a:cubicBezTo>
                  <a:pt x="596144" y="777240"/>
                  <a:pt x="557767" y="785984"/>
                  <a:pt x="538336" y="789870"/>
                </a:cubicBezTo>
                <a:lnTo>
                  <a:pt x="504818" y="797157"/>
                </a:lnTo>
                <a:cubicBezTo>
                  <a:pt x="502875" y="797157"/>
                  <a:pt x="500932" y="800071"/>
                  <a:pt x="498989" y="805901"/>
                </a:cubicBezTo>
                <a:cubicBezTo>
                  <a:pt x="499960" y="805901"/>
                  <a:pt x="500689" y="806144"/>
                  <a:pt x="501175" y="806629"/>
                </a:cubicBezTo>
                <a:cubicBezTo>
                  <a:pt x="501661" y="807115"/>
                  <a:pt x="502389" y="807358"/>
                  <a:pt x="503361" y="807358"/>
                </a:cubicBezTo>
                <a:cubicBezTo>
                  <a:pt x="518905" y="801529"/>
                  <a:pt x="537851" y="796185"/>
                  <a:pt x="560196" y="791327"/>
                </a:cubicBezTo>
                <a:cubicBezTo>
                  <a:pt x="568940" y="790356"/>
                  <a:pt x="588371" y="786469"/>
                  <a:pt x="618489" y="779669"/>
                </a:cubicBezTo>
                <a:lnTo>
                  <a:pt x="646178" y="775297"/>
                </a:lnTo>
                <a:cubicBezTo>
                  <a:pt x="676297" y="766553"/>
                  <a:pt x="696213" y="761209"/>
                  <a:pt x="705929" y="759266"/>
                </a:cubicBezTo>
                <a:lnTo>
                  <a:pt x="748191" y="750522"/>
                </a:lnTo>
                <a:lnTo>
                  <a:pt x="841460" y="735949"/>
                </a:lnTo>
                <a:lnTo>
                  <a:pt x="898296" y="728662"/>
                </a:lnTo>
                <a:cubicBezTo>
                  <a:pt x="899267" y="728662"/>
                  <a:pt x="900239" y="728177"/>
                  <a:pt x="901210" y="727205"/>
                </a:cubicBezTo>
                <a:cubicBezTo>
                  <a:pt x="902182" y="726233"/>
                  <a:pt x="903153" y="725262"/>
                  <a:pt x="904125" y="724290"/>
                </a:cubicBezTo>
                <a:cubicBezTo>
                  <a:pt x="903153" y="723319"/>
                  <a:pt x="902182" y="722104"/>
                  <a:pt x="901210" y="720647"/>
                </a:cubicBezTo>
                <a:cubicBezTo>
                  <a:pt x="900725" y="719918"/>
                  <a:pt x="900117" y="719493"/>
                  <a:pt x="899389" y="719372"/>
                </a:cubicBezTo>
                <a:close/>
                <a:moveTo>
                  <a:pt x="1102321" y="708260"/>
                </a:moveTo>
                <a:cubicBezTo>
                  <a:pt x="1101350" y="708260"/>
                  <a:pt x="1100378" y="708746"/>
                  <a:pt x="1099407" y="709717"/>
                </a:cubicBezTo>
                <a:cubicBezTo>
                  <a:pt x="1098435" y="710689"/>
                  <a:pt x="1097949" y="711660"/>
                  <a:pt x="1097949" y="712632"/>
                </a:cubicBezTo>
                <a:cubicBezTo>
                  <a:pt x="1097949" y="713603"/>
                  <a:pt x="1098678" y="714332"/>
                  <a:pt x="1100135" y="714818"/>
                </a:cubicBezTo>
                <a:cubicBezTo>
                  <a:pt x="1101593" y="715303"/>
                  <a:pt x="1102807" y="715546"/>
                  <a:pt x="1103779" y="715546"/>
                </a:cubicBezTo>
                <a:lnTo>
                  <a:pt x="1115437" y="714089"/>
                </a:lnTo>
                <a:lnTo>
                  <a:pt x="1115437" y="711174"/>
                </a:lnTo>
                <a:cubicBezTo>
                  <a:pt x="1109608" y="709231"/>
                  <a:pt x="1105236" y="708260"/>
                  <a:pt x="1102321" y="708260"/>
                </a:cubicBezTo>
                <a:close/>
                <a:moveTo>
                  <a:pt x="501903" y="577101"/>
                </a:moveTo>
                <a:cubicBezTo>
                  <a:pt x="502875" y="605276"/>
                  <a:pt x="503361" y="647538"/>
                  <a:pt x="503361" y="703888"/>
                </a:cubicBezTo>
                <a:cubicBezTo>
                  <a:pt x="561654" y="690286"/>
                  <a:pt x="604888" y="679599"/>
                  <a:pt x="633063" y="671827"/>
                </a:cubicBezTo>
                <a:cubicBezTo>
                  <a:pt x="632091" y="668912"/>
                  <a:pt x="630634" y="666483"/>
                  <a:pt x="628691" y="664540"/>
                </a:cubicBezTo>
                <a:cubicBezTo>
                  <a:pt x="624804" y="641223"/>
                  <a:pt x="622861" y="624221"/>
                  <a:pt x="622861" y="613534"/>
                </a:cubicBezTo>
                <a:cubicBezTo>
                  <a:pt x="621890" y="608676"/>
                  <a:pt x="620918" y="605761"/>
                  <a:pt x="619947" y="604790"/>
                </a:cubicBezTo>
                <a:cubicBezTo>
                  <a:pt x="618975" y="603818"/>
                  <a:pt x="615575" y="603818"/>
                  <a:pt x="609745" y="604790"/>
                </a:cubicBezTo>
                <a:lnTo>
                  <a:pt x="582056" y="607704"/>
                </a:lnTo>
                <a:cubicBezTo>
                  <a:pt x="587886" y="605761"/>
                  <a:pt x="594444" y="604304"/>
                  <a:pt x="601730" y="603332"/>
                </a:cubicBezTo>
                <a:cubicBezTo>
                  <a:pt x="609017" y="602361"/>
                  <a:pt x="615089" y="600904"/>
                  <a:pt x="619947" y="598960"/>
                </a:cubicBezTo>
                <a:cubicBezTo>
                  <a:pt x="618975" y="597989"/>
                  <a:pt x="617032" y="597503"/>
                  <a:pt x="614117" y="597503"/>
                </a:cubicBezTo>
                <a:cubicBezTo>
                  <a:pt x="606345" y="597503"/>
                  <a:pt x="598573" y="597989"/>
                  <a:pt x="590800" y="598960"/>
                </a:cubicBezTo>
                <a:cubicBezTo>
                  <a:pt x="583028" y="599932"/>
                  <a:pt x="575255" y="600418"/>
                  <a:pt x="567483" y="600418"/>
                </a:cubicBezTo>
                <a:cubicBezTo>
                  <a:pt x="555824" y="600418"/>
                  <a:pt x="543680" y="597989"/>
                  <a:pt x="531050" y="593131"/>
                </a:cubicBezTo>
                <a:cubicBezTo>
                  <a:pt x="523277" y="591188"/>
                  <a:pt x="513562" y="585844"/>
                  <a:pt x="501903" y="577101"/>
                </a:cubicBezTo>
                <a:close/>
                <a:moveTo>
                  <a:pt x="891009" y="520265"/>
                </a:moveTo>
                <a:cubicBezTo>
                  <a:pt x="882265" y="523179"/>
                  <a:pt x="873035" y="525608"/>
                  <a:pt x="863320" y="527552"/>
                </a:cubicBezTo>
                <a:cubicBezTo>
                  <a:pt x="853604" y="529495"/>
                  <a:pt x="843889" y="531924"/>
                  <a:pt x="834173" y="534838"/>
                </a:cubicBezTo>
                <a:cubicBezTo>
                  <a:pt x="822515" y="538724"/>
                  <a:pt x="790939" y="550383"/>
                  <a:pt x="739447" y="569814"/>
                </a:cubicBezTo>
                <a:cubicBezTo>
                  <a:pt x="733618" y="570785"/>
                  <a:pt x="730218" y="574672"/>
                  <a:pt x="729246" y="581473"/>
                </a:cubicBezTo>
                <a:lnTo>
                  <a:pt x="707386" y="661625"/>
                </a:lnTo>
                <a:lnTo>
                  <a:pt x="711758" y="661625"/>
                </a:lnTo>
                <a:lnTo>
                  <a:pt x="749649" y="654339"/>
                </a:lnTo>
                <a:cubicBezTo>
                  <a:pt x="767136" y="652396"/>
                  <a:pt x="779281" y="650453"/>
                  <a:pt x="786082" y="648509"/>
                </a:cubicBezTo>
                <a:cubicBezTo>
                  <a:pt x="813285" y="645595"/>
                  <a:pt x="840488" y="641223"/>
                  <a:pt x="867692" y="635393"/>
                </a:cubicBezTo>
                <a:cubicBezTo>
                  <a:pt x="877407" y="635393"/>
                  <a:pt x="887609" y="633450"/>
                  <a:pt x="898296" y="629564"/>
                </a:cubicBezTo>
                <a:cubicBezTo>
                  <a:pt x="899267" y="629564"/>
                  <a:pt x="900482" y="628836"/>
                  <a:pt x="901939" y="627378"/>
                </a:cubicBezTo>
                <a:cubicBezTo>
                  <a:pt x="903396" y="625921"/>
                  <a:pt x="904125" y="624221"/>
                  <a:pt x="904125" y="622278"/>
                </a:cubicBezTo>
                <a:lnTo>
                  <a:pt x="902668" y="604790"/>
                </a:lnTo>
                <a:lnTo>
                  <a:pt x="899753" y="529009"/>
                </a:lnTo>
                <a:cubicBezTo>
                  <a:pt x="899753" y="525123"/>
                  <a:pt x="899267" y="522694"/>
                  <a:pt x="898296" y="521722"/>
                </a:cubicBezTo>
                <a:cubicBezTo>
                  <a:pt x="897324" y="520751"/>
                  <a:pt x="894895" y="520265"/>
                  <a:pt x="891009" y="520265"/>
                </a:cubicBezTo>
                <a:close/>
                <a:moveTo>
                  <a:pt x="893924" y="508606"/>
                </a:moveTo>
                <a:lnTo>
                  <a:pt x="879351" y="512978"/>
                </a:lnTo>
                <a:lnTo>
                  <a:pt x="844375" y="520265"/>
                </a:lnTo>
                <a:lnTo>
                  <a:pt x="775880" y="549411"/>
                </a:lnTo>
                <a:cubicBezTo>
                  <a:pt x="768108" y="551354"/>
                  <a:pt x="760336" y="553298"/>
                  <a:pt x="752563" y="555241"/>
                </a:cubicBezTo>
                <a:cubicBezTo>
                  <a:pt x="744791" y="557184"/>
                  <a:pt x="737990" y="559127"/>
                  <a:pt x="732161" y="561070"/>
                </a:cubicBezTo>
                <a:lnTo>
                  <a:pt x="733618" y="565442"/>
                </a:lnTo>
                <a:cubicBezTo>
                  <a:pt x="736533" y="565442"/>
                  <a:pt x="738961" y="564470"/>
                  <a:pt x="740905" y="562527"/>
                </a:cubicBezTo>
                <a:cubicBezTo>
                  <a:pt x="749649" y="559613"/>
                  <a:pt x="769565" y="552812"/>
                  <a:pt x="800655" y="542125"/>
                </a:cubicBezTo>
                <a:cubicBezTo>
                  <a:pt x="807456" y="540182"/>
                  <a:pt x="815714" y="537753"/>
                  <a:pt x="825429" y="534838"/>
                </a:cubicBezTo>
                <a:cubicBezTo>
                  <a:pt x="835145" y="531924"/>
                  <a:pt x="846318" y="528037"/>
                  <a:pt x="858948" y="523179"/>
                </a:cubicBezTo>
                <a:lnTo>
                  <a:pt x="896838" y="514435"/>
                </a:lnTo>
                <a:cubicBezTo>
                  <a:pt x="898781" y="514435"/>
                  <a:pt x="899753" y="512978"/>
                  <a:pt x="899753" y="510064"/>
                </a:cubicBezTo>
                <a:close/>
                <a:moveTo>
                  <a:pt x="630148" y="380362"/>
                </a:moveTo>
                <a:lnTo>
                  <a:pt x="619947" y="384734"/>
                </a:lnTo>
                <a:lnTo>
                  <a:pt x="603916" y="392020"/>
                </a:lnTo>
                <a:cubicBezTo>
                  <a:pt x="595172" y="395906"/>
                  <a:pt x="575741" y="407079"/>
                  <a:pt x="545623" y="425539"/>
                </a:cubicBezTo>
                <a:lnTo>
                  <a:pt x="517934" y="443027"/>
                </a:lnTo>
                <a:cubicBezTo>
                  <a:pt x="504332" y="450799"/>
                  <a:pt x="497531" y="460514"/>
                  <a:pt x="497531" y="472173"/>
                </a:cubicBezTo>
                <a:cubicBezTo>
                  <a:pt x="497531" y="476059"/>
                  <a:pt x="498017" y="479460"/>
                  <a:pt x="498989" y="482375"/>
                </a:cubicBezTo>
                <a:cubicBezTo>
                  <a:pt x="500932" y="490147"/>
                  <a:pt x="501903" y="503263"/>
                  <a:pt x="501903" y="521722"/>
                </a:cubicBezTo>
                <a:lnTo>
                  <a:pt x="501903" y="534838"/>
                </a:lnTo>
                <a:lnTo>
                  <a:pt x="501903" y="571271"/>
                </a:lnTo>
                <a:cubicBezTo>
                  <a:pt x="504818" y="569328"/>
                  <a:pt x="508704" y="567628"/>
                  <a:pt x="513562" y="566171"/>
                </a:cubicBezTo>
                <a:cubicBezTo>
                  <a:pt x="518420" y="564713"/>
                  <a:pt x="522306" y="563013"/>
                  <a:pt x="525221" y="561070"/>
                </a:cubicBezTo>
                <a:cubicBezTo>
                  <a:pt x="526192" y="560099"/>
                  <a:pt x="527649" y="559613"/>
                  <a:pt x="529593" y="559613"/>
                </a:cubicBezTo>
                <a:lnTo>
                  <a:pt x="560196" y="545039"/>
                </a:lnTo>
                <a:lnTo>
                  <a:pt x="603916" y="527552"/>
                </a:lnTo>
                <a:cubicBezTo>
                  <a:pt x="616546" y="521722"/>
                  <a:pt x="622861" y="513950"/>
                  <a:pt x="622861" y="504234"/>
                </a:cubicBezTo>
                <a:lnTo>
                  <a:pt x="622861" y="501320"/>
                </a:lnTo>
                <a:lnTo>
                  <a:pt x="624319" y="472173"/>
                </a:lnTo>
                <a:lnTo>
                  <a:pt x="630148" y="399307"/>
                </a:lnTo>
                <a:close/>
                <a:moveTo>
                  <a:pt x="870880" y="327534"/>
                </a:moveTo>
                <a:cubicBezTo>
                  <a:pt x="870455" y="327534"/>
                  <a:pt x="870364" y="327655"/>
                  <a:pt x="870607" y="327898"/>
                </a:cubicBezTo>
                <a:lnTo>
                  <a:pt x="845832" y="329355"/>
                </a:lnTo>
                <a:cubicBezTo>
                  <a:pt x="842917" y="330327"/>
                  <a:pt x="840003" y="330570"/>
                  <a:pt x="837088" y="330084"/>
                </a:cubicBezTo>
                <a:cubicBezTo>
                  <a:pt x="834173" y="329598"/>
                  <a:pt x="831259" y="329841"/>
                  <a:pt x="828344" y="330813"/>
                </a:cubicBezTo>
                <a:cubicBezTo>
                  <a:pt x="805027" y="333727"/>
                  <a:pt x="778795" y="338099"/>
                  <a:pt x="749649" y="343928"/>
                </a:cubicBezTo>
                <a:lnTo>
                  <a:pt x="726331" y="349758"/>
                </a:lnTo>
                <a:cubicBezTo>
                  <a:pt x="728274" y="350729"/>
                  <a:pt x="729246" y="351701"/>
                  <a:pt x="729246" y="352673"/>
                </a:cubicBezTo>
                <a:cubicBezTo>
                  <a:pt x="745762" y="348786"/>
                  <a:pt x="759364" y="346357"/>
                  <a:pt x="770051" y="345386"/>
                </a:cubicBezTo>
                <a:lnTo>
                  <a:pt x="770051" y="346843"/>
                </a:lnTo>
                <a:cubicBezTo>
                  <a:pt x="750620" y="351701"/>
                  <a:pt x="737504" y="355101"/>
                  <a:pt x="730703" y="357045"/>
                </a:cubicBezTo>
                <a:lnTo>
                  <a:pt x="735075" y="469258"/>
                </a:lnTo>
                <a:cubicBezTo>
                  <a:pt x="743819" y="466344"/>
                  <a:pt x="762764" y="460514"/>
                  <a:pt x="791911" y="451771"/>
                </a:cubicBezTo>
                <a:lnTo>
                  <a:pt x="821057" y="444484"/>
                </a:lnTo>
                <a:lnTo>
                  <a:pt x="771508" y="408051"/>
                </a:lnTo>
                <a:cubicBezTo>
                  <a:pt x="775395" y="409022"/>
                  <a:pt x="785110" y="413394"/>
                  <a:pt x="800655" y="421167"/>
                </a:cubicBezTo>
                <a:cubicBezTo>
                  <a:pt x="805513" y="423110"/>
                  <a:pt x="812799" y="425539"/>
                  <a:pt x="822515" y="428453"/>
                </a:cubicBezTo>
                <a:cubicBezTo>
                  <a:pt x="832230" y="431368"/>
                  <a:pt x="840974" y="433311"/>
                  <a:pt x="848747" y="434283"/>
                </a:cubicBezTo>
                <a:cubicBezTo>
                  <a:pt x="864291" y="438169"/>
                  <a:pt x="874979" y="440112"/>
                  <a:pt x="880808" y="440112"/>
                </a:cubicBezTo>
                <a:lnTo>
                  <a:pt x="886637" y="440112"/>
                </a:lnTo>
                <a:cubicBezTo>
                  <a:pt x="887609" y="440112"/>
                  <a:pt x="889795" y="439383"/>
                  <a:pt x="893195" y="437926"/>
                </a:cubicBezTo>
                <a:cubicBezTo>
                  <a:pt x="896595" y="436469"/>
                  <a:pt x="898296" y="434769"/>
                  <a:pt x="898296" y="432825"/>
                </a:cubicBezTo>
                <a:lnTo>
                  <a:pt x="898296" y="428453"/>
                </a:lnTo>
                <a:cubicBezTo>
                  <a:pt x="897324" y="425539"/>
                  <a:pt x="896838" y="421652"/>
                  <a:pt x="896838" y="416795"/>
                </a:cubicBezTo>
                <a:cubicBezTo>
                  <a:pt x="896838" y="409994"/>
                  <a:pt x="896838" y="399307"/>
                  <a:pt x="896838" y="384734"/>
                </a:cubicBezTo>
                <a:cubicBezTo>
                  <a:pt x="896838" y="370160"/>
                  <a:pt x="894895" y="357530"/>
                  <a:pt x="891009" y="346843"/>
                </a:cubicBezTo>
                <a:cubicBezTo>
                  <a:pt x="888094" y="342957"/>
                  <a:pt x="883237" y="341014"/>
                  <a:pt x="876436" y="341014"/>
                </a:cubicBezTo>
                <a:lnTo>
                  <a:pt x="826887" y="341014"/>
                </a:lnTo>
                <a:cubicBezTo>
                  <a:pt x="821057" y="341014"/>
                  <a:pt x="817171" y="341500"/>
                  <a:pt x="815228" y="342471"/>
                </a:cubicBezTo>
                <a:lnTo>
                  <a:pt x="777338" y="346843"/>
                </a:lnTo>
                <a:lnTo>
                  <a:pt x="775880" y="343928"/>
                </a:lnTo>
                <a:cubicBezTo>
                  <a:pt x="795311" y="340042"/>
                  <a:pt x="816686" y="337613"/>
                  <a:pt x="840003" y="336642"/>
                </a:cubicBezTo>
                <a:cubicBezTo>
                  <a:pt x="863320" y="335670"/>
                  <a:pt x="877893" y="335184"/>
                  <a:pt x="883722" y="335184"/>
                </a:cubicBezTo>
                <a:lnTo>
                  <a:pt x="883722" y="330813"/>
                </a:lnTo>
                <a:cubicBezTo>
                  <a:pt x="876436" y="328627"/>
                  <a:pt x="872155" y="327534"/>
                  <a:pt x="870880" y="327534"/>
                </a:cubicBezTo>
                <a:close/>
                <a:moveTo>
                  <a:pt x="873521" y="106385"/>
                </a:moveTo>
                <a:cubicBezTo>
                  <a:pt x="868663" y="106385"/>
                  <a:pt x="864777" y="106870"/>
                  <a:pt x="861863" y="107842"/>
                </a:cubicBezTo>
                <a:cubicBezTo>
                  <a:pt x="849232" y="108814"/>
                  <a:pt x="835631" y="112699"/>
                  <a:pt x="821057" y="119500"/>
                </a:cubicBezTo>
                <a:lnTo>
                  <a:pt x="788996" y="125330"/>
                </a:lnTo>
                <a:cubicBezTo>
                  <a:pt x="774423" y="128244"/>
                  <a:pt x="753535" y="133588"/>
                  <a:pt x="726331" y="141360"/>
                </a:cubicBezTo>
                <a:lnTo>
                  <a:pt x="689898" y="148647"/>
                </a:lnTo>
                <a:cubicBezTo>
                  <a:pt x="686984" y="149618"/>
                  <a:pt x="667067" y="153991"/>
                  <a:pt x="630148" y="161763"/>
                </a:cubicBezTo>
                <a:cubicBezTo>
                  <a:pt x="618489" y="164677"/>
                  <a:pt x="600516" y="167106"/>
                  <a:pt x="576227" y="169049"/>
                </a:cubicBezTo>
                <a:cubicBezTo>
                  <a:pt x="573312" y="169049"/>
                  <a:pt x="570641" y="169535"/>
                  <a:pt x="568212" y="170507"/>
                </a:cubicBezTo>
                <a:cubicBezTo>
                  <a:pt x="565783" y="171478"/>
                  <a:pt x="563597" y="172450"/>
                  <a:pt x="561654" y="173421"/>
                </a:cubicBezTo>
                <a:cubicBezTo>
                  <a:pt x="561654" y="173421"/>
                  <a:pt x="561897" y="173664"/>
                  <a:pt x="562382" y="174150"/>
                </a:cubicBezTo>
                <a:cubicBezTo>
                  <a:pt x="562868" y="174636"/>
                  <a:pt x="563111" y="174879"/>
                  <a:pt x="563111" y="174879"/>
                </a:cubicBezTo>
                <a:lnTo>
                  <a:pt x="614117" y="171964"/>
                </a:lnTo>
                <a:cubicBezTo>
                  <a:pt x="630634" y="169049"/>
                  <a:pt x="655408" y="163706"/>
                  <a:pt x="688441" y="155934"/>
                </a:cubicBezTo>
                <a:lnTo>
                  <a:pt x="806484" y="128244"/>
                </a:lnTo>
                <a:cubicBezTo>
                  <a:pt x="840488" y="121443"/>
                  <a:pt x="861863" y="116586"/>
                  <a:pt x="870607" y="113671"/>
                </a:cubicBezTo>
                <a:lnTo>
                  <a:pt x="891009" y="109299"/>
                </a:lnTo>
                <a:lnTo>
                  <a:pt x="891009" y="107842"/>
                </a:lnTo>
                <a:cubicBezTo>
                  <a:pt x="886151" y="106870"/>
                  <a:pt x="880322" y="106385"/>
                  <a:pt x="873521" y="106385"/>
                </a:cubicBezTo>
                <a:close/>
                <a:moveTo>
                  <a:pt x="978449" y="0"/>
                </a:moveTo>
                <a:cubicBezTo>
                  <a:pt x="986221" y="0"/>
                  <a:pt x="992050" y="2429"/>
                  <a:pt x="995936" y="7286"/>
                </a:cubicBezTo>
                <a:cubicBezTo>
                  <a:pt x="997880" y="8258"/>
                  <a:pt x="997880" y="10687"/>
                  <a:pt x="995936" y="14573"/>
                </a:cubicBezTo>
                <a:cubicBezTo>
                  <a:pt x="993993" y="18459"/>
                  <a:pt x="993022" y="20888"/>
                  <a:pt x="993022" y="21860"/>
                </a:cubicBezTo>
                <a:cubicBezTo>
                  <a:pt x="991079" y="24774"/>
                  <a:pt x="988650" y="28661"/>
                  <a:pt x="985735" y="33518"/>
                </a:cubicBezTo>
                <a:cubicBezTo>
                  <a:pt x="982821" y="38376"/>
                  <a:pt x="979420" y="43719"/>
                  <a:pt x="975534" y="49549"/>
                </a:cubicBezTo>
                <a:cubicBezTo>
                  <a:pt x="975534" y="50520"/>
                  <a:pt x="975291" y="51735"/>
                  <a:pt x="974805" y="53192"/>
                </a:cubicBezTo>
                <a:cubicBezTo>
                  <a:pt x="974320" y="54650"/>
                  <a:pt x="973105" y="56350"/>
                  <a:pt x="971162" y="58293"/>
                </a:cubicBezTo>
                <a:cubicBezTo>
                  <a:pt x="961446" y="64122"/>
                  <a:pt x="954646" y="72866"/>
                  <a:pt x="950759" y="84525"/>
                </a:cubicBezTo>
                <a:cubicBezTo>
                  <a:pt x="947845" y="88411"/>
                  <a:pt x="941530" y="91325"/>
                  <a:pt x="931814" y="93269"/>
                </a:cubicBezTo>
                <a:cubicBezTo>
                  <a:pt x="927928" y="94240"/>
                  <a:pt x="915298" y="97641"/>
                  <a:pt x="893924" y="103470"/>
                </a:cubicBezTo>
                <a:cubicBezTo>
                  <a:pt x="895867" y="105413"/>
                  <a:pt x="900239" y="106385"/>
                  <a:pt x="907040" y="106385"/>
                </a:cubicBezTo>
                <a:lnTo>
                  <a:pt x="917241" y="106385"/>
                </a:lnTo>
                <a:lnTo>
                  <a:pt x="924528" y="107842"/>
                </a:lnTo>
                <a:cubicBezTo>
                  <a:pt x="922585" y="109785"/>
                  <a:pt x="920641" y="110756"/>
                  <a:pt x="918698" y="110756"/>
                </a:cubicBezTo>
                <a:cubicBezTo>
                  <a:pt x="906068" y="112699"/>
                  <a:pt x="897810" y="114643"/>
                  <a:pt x="893924" y="116586"/>
                </a:cubicBezTo>
                <a:lnTo>
                  <a:pt x="809399" y="135531"/>
                </a:lnTo>
                <a:lnTo>
                  <a:pt x="730703" y="151562"/>
                </a:lnTo>
                <a:cubicBezTo>
                  <a:pt x="714187" y="154476"/>
                  <a:pt x="690384" y="159820"/>
                  <a:pt x="659294" y="167592"/>
                </a:cubicBezTo>
                <a:cubicBezTo>
                  <a:pt x="651522" y="169535"/>
                  <a:pt x="642049" y="171235"/>
                  <a:pt x="630877" y="172693"/>
                </a:cubicBezTo>
                <a:cubicBezTo>
                  <a:pt x="619704" y="174150"/>
                  <a:pt x="611203" y="175365"/>
                  <a:pt x="605373" y="176336"/>
                </a:cubicBezTo>
                <a:cubicBezTo>
                  <a:pt x="600516" y="177308"/>
                  <a:pt x="594201" y="177793"/>
                  <a:pt x="586428" y="177793"/>
                </a:cubicBezTo>
                <a:cubicBezTo>
                  <a:pt x="578656" y="177793"/>
                  <a:pt x="569912" y="178765"/>
                  <a:pt x="560196" y="180708"/>
                </a:cubicBezTo>
                <a:cubicBezTo>
                  <a:pt x="557282" y="180708"/>
                  <a:pt x="554124" y="181437"/>
                  <a:pt x="550724" y="182894"/>
                </a:cubicBezTo>
                <a:cubicBezTo>
                  <a:pt x="547323" y="184352"/>
                  <a:pt x="544652" y="185566"/>
                  <a:pt x="542708" y="186538"/>
                </a:cubicBezTo>
                <a:cubicBezTo>
                  <a:pt x="541737" y="187509"/>
                  <a:pt x="533479" y="194310"/>
                  <a:pt x="517934" y="206940"/>
                </a:cubicBezTo>
                <a:cubicBezTo>
                  <a:pt x="508218" y="215684"/>
                  <a:pt x="499475" y="231229"/>
                  <a:pt x="491702" y="253574"/>
                </a:cubicBezTo>
                <a:cubicBezTo>
                  <a:pt x="489759" y="260375"/>
                  <a:pt x="487816" y="266933"/>
                  <a:pt x="485873" y="273248"/>
                </a:cubicBezTo>
                <a:cubicBezTo>
                  <a:pt x="483930" y="279563"/>
                  <a:pt x="481987" y="286121"/>
                  <a:pt x="480044" y="292922"/>
                </a:cubicBezTo>
                <a:cubicBezTo>
                  <a:pt x="479072" y="296808"/>
                  <a:pt x="478586" y="303609"/>
                  <a:pt x="478586" y="313325"/>
                </a:cubicBezTo>
                <a:lnTo>
                  <a:pt x="478586" y="320611"/>
                </a:lnTo>
                <a:lnTo>
                  <a:pt x="484415" y="378904"/>
                </a:lnTo>
                <a:cubicBezTo>
                  <a:pt x="485387" y="387648"/>
                  <a:pt x="487816" y="401736"/>
                  <a:pt x="491702" y="421167"/>
                </a:cubicBezTo>
                <a:cubicBezTo>
                  <a:pt x="494617" y="418252"/>
                  <a:pt x="497774" y="415823"/>
                  <a:pt x="501175" y="413880"/>
                </a:cubicBezTo>
                <a:cubicBezTo>
                  <a:pt x="504575" y="411937"/>
                  <a:pt x="507733" y="409994"/>
                  <a:pt x="510647" y="408051"/>
                </a:cubicBezTo>
                <a:cubicBezTo>
                  <a:pt x="525221" y="392506"/>
                  <a:pt x="542223" y="377204"/>
                  <a:pt x="561654" y="362145"/>
                </a:cubicBezTo>
                <a:cubicBezTo>
                  <a:pt x="581085" y="347086"/>
                  <a:pt x="593715" y="337613"/>
                  <a:pt x="599544" y="333727"/>
                </a:cubicBezTo>
                <a:cubicBezTo>
                  <a:pt x="603430" y="330813"/>
                  <a:pt x="608531" y="327898"/>
                  <a:pt x="614846" y="324983"/>
                </a:cubicBezTo>
                <a:cubicBezTo>
                  <a:pt x="621161" y="322069"/>
                  <a:pt x="625776" y="320125"/>
                  <a:pt x="628691" y="319154"/>
                </a:cubicBezTo>
                <a:cubicBezTo>
                  <a:pt x="633548" y="318182"/>
                  <a:pt x="636949" y="315753"/>
                  <a:pt x="638892" y="311867"/>
                </a:cubicBezTo>
                <a:cubicBezTo>
                  <a:pt x="640835" y="307981"/>
                  <a:pt x="641807" y="304095"/>
                  <a:pt x="641807" y="300209"/>
                </a:cubicBezTo>
                <a:cubicBezTo>
                  <a:pt x="642778" y="297294"/>
                  <a:pt x="643264" y="294137"/>
                  <a:pt x="643264" y="290736"/>
                </a:cubicBezTo>
                <a:cubicBezTo>
                  <a:pt x="643264" y="287336"/>
                  <a:pt x="643750" y="284178"/>
                  <a:pt x="644721" y="281264"/>
                </a:cubicBezTo>
                <a:cubicBezTo>
                  <a:pt x="646664" y="257946"/>
                  <a:pt x="647636" y="240944"/>
                  <a:pt x="647636" y="230257"/>
                </a:cubicBezTo>
                <a:cubicBezTo>
                  <a:pt x="647636" y="224428"/>
                  <a:pt x="649579" y="219327"/>
                  <a:pt x="653465" y="214955"/>
                </a:cubicBezTo>
                <a:cubicBezTo>
                  <a:pt x="657351" y="210583"/>
                  <a:pt x="662209" y="208397"/>
                  <a:pt x="668038" y="208397"/>
                </a:cubicBezTo>
                <a:lnTo>
                  <a:pt x="675325" y="209855"/>
                </a:lnTo>
                <a:cubicBezTo>
                  <a:pt x="676297" y="209855"/>
                  <a:pt x="677268" y="210583"/>
                  <a:pt x="678240" y="212041"/>
                </a:cubicBezTo>
                <a:cubicBezTo>
                  <a:pt x="679211" y="213498"/>
                  <a:pt x="680183" y="214712"/>
                  <a:pt x="681154" y="215684"/>
                </a:cubicBezTo>
                <a:cubicBezTo>
                  <a:pt x="693784" y="231229"/>
                  <a:pt x="702528" y="249202"/>
                  <a:pt x="707386" y="269605"/>
                </a:cubicBezTo>
                <a:lnTo>
                  <a:pt x="708843" y="278349"/>
                </a:lnTo>
                <a:cubicBezTo>
                  <a:pt x="709815" y="281264"/>
                  <a:pt x="711029" y="283449"/>
                  <a:pt x="712487" y="284907"/>
                </a:cubicBezTo>
                <a:cubicBezTo>
                  <a:pt x="713944" y="286364"/>
                  <a:pt x="716130" y="287093"/>
                  <a:pt x="719045" y="287093"/>
                </a:cubicBezTo>
                <a:lnTo>
                  <a:pt x="726331" y="287093"/>
                </a:lnTo>
                <a:lnTo>
                  <a:pt x="783167" y="282721"/>
                </a:lnTo>
                <a:lnTo>
                  <a:pt x="810856" y="278349"/>
                </a:lnTo>
                <a:cubicBezTo>
                  <a:pt x="826401" y="274463"/>
                  <a:pt x="843646" y="271791"/>
                  <a:pt x="862591" y="270334"/>
                </a:cubicBezTo>
                <a:cubicBezTo>
                  <a:pt x="881537" y="268876"/>
                  <a:pt x="893924" y="267662"/>
                  <a:pt x="899753" y="266690"/>
                </a:cubicBezTo>
                <a:cubicBezTo>
                  <a:pt x="932786" y="264747"/>
                  <a:pt x="958046" y="263776"/>
                  <a:pt x="975534" y="263776"/>
                </a:cubicBezTo>
                <a:cubicBezTo>
                  <a:pt x="978449" y="263776"/>
                  <a:pt x="985492" y="264261"/>
                  <a:pt x="996665" y="265233"/>
                </a:cubicBezTo>
                <a:cubicBezTo>
                  <a:pt x="1007838" y="266204"/>
                  <a:pt x="1018768" y="268633"/>
                  <a:pt x="1029455" y="272520"/>
                </a:cubicBezTo>
                <a:cubicBezTo>
                  <a:pt x="1044028" y="278349"/>
                  <a:pt x="1054229" y="287093"/>
                  <a:pt x="1060059" y="298751"/>
                </a:cubicBezTo>
                <a:cubicBezTo>
                  <a:pt x="1075604" y="337613"/>
                  <a:pt x="1084348" y="367731"/>
                  <a:pt x="1086291" y="389106"/>
                </a:cubicBezTo>
                <a:cubicBezTo>
                  <a:pt x="1087262" y="407565"/>
                  <a:pt x="1089691" y="435254"/>
                  <a:pt x="1093577" y="472173"/>
                </a:cubicBezTo>
                <a:lnTo>
                  <a:pt x="1095035" y="543582"/>
                </a:lnTo>
                <a:cubicBezTo>
                  <a:pt x="1096006" y="549411"/>
                  <a:pt x="1096492" y="557184"/>
                  <a:pt x="1096492" y="566899"/>
                </a:cubicBezTo>
                <a:lnTo>
                  <a:pt x="1095035" y="612076"/>
                </a:lnTo>
                <a:cubicBezTo>
                  <a:pt x="1099892" y="614019"/>
                  <a:pt x="1103050" y="614505"/>
                  <a:pt x="1104507" y="613534"/>
                </a:cubicBezTo>
                <a:cubicBezTo>
                  <a:pt x="1105964" y="612562"/>
                  <a:pt x="1107179" y="610133"/>
                  <a:pt x="1108150" y="606247"/>
                </a:cubicBezTo>
                <a:cubicBezTo>
                  <a:pt x="1115923" y="588759"/>
                  <a:pt x="1121266" y="571757"/>
                  <a:pt x="1124181" y="555241"/>
                </a:cubicBezTo>
                <a:cubicBezTo>
                  <a:pt x="1125153" y="548440"/>
                  <a:pt x="1126610" y="541396"/>
                  <a:pt x="1128553" y="534110"/>
                </a:cubicBezTo>
                <a:cubicBezTo>
                  <a:pt x="1130496" y="526823"/>
                  <a:pt x="1131953" y="519779"/>
                  <a:pt x="1132925" y="512978"/>
                </a:cubicBezTo>
                <a:cubicBezTo>
                  <a:pt x="1135840" y="485775"/>
                  <a:pt x="1137297" y="471687"/>
                  <a:pt x="1137297" y="470716"/>
                </a:cubicBezTo>
                <a:lnTo>
                  <a:pt x="1141669" y="486746"/>
                </a:lnTo>
                <a:lnTo>
                  <a:pt x="1141669" y="495490"/>
                </a:lnTo>
                <a:cubicBezTo>
                  <a:pt x="1147498" y="519779"/>
                  <a:pt x="1156242" y="543096"/>
                  <a:pt x="1167901" y="565442"/>
                </a:cubicBezTo>
                <a:cubicBezTo>
                  <a:pt x="1171787" y="575157"/>
                  <a:pt x="1180045" y="583416"/>
                  <a:pt x="1192675" y="590216"/>
                </a:cubicBezTo>
                <a:cubicBezTo>
                  <a:pt x="1196562" y="594103"/>
                  <a:pt x="1201662" y="598232"/>
                  <a:pt x="1207977" y="602604"/>
                </a:cubicBezTo>
                <a:cubicBezTo>
                  <a:pt x="1214292" y="606976"/>
                  <a:pt x="1218907" y="611105"/>
                  <a:pt x="1221822" y="614991"/>
                </a:cubicBezTo>
                <a:cubicBezTo>
                  <a:pt x="1228623" y="620820"/>
                  <a:pt x="1238095" y="624464"/>
                  <a:pt x="1250240" y="625921"/>
                </a:cubicBezTo>
                <a:cubicBezTo>
                  <a:pt x="1262384" y="627378"/>
                  <a:pt x="1270399" y="628593"/>
                  <a:pt x="1274286" y="629564"/>
                </a:cubicBezTo>
                <a:lnTo>
                  <a:pt x="1283029" y="629564"/>
                </a:lnTo>
                <a:lnTo>
                  <a:pt x="1288859" y="635393"/>
                </a:lnTo>
                <a:cubicBezTo>
                  <a:pt x="1294688" y="638308"/>
                  <a:pt x="1299546" y="641709"/>
                  <a:pt x="1303432" y="645595"/>
                </a:cubicBezTo>
                <a:lnTo>
                  <a:pt x="1336950" y="668912"/>
                </a:lnTo>
                <a:cubicBezTo>
                  <a:pt x="1339865" y="671827"/>
                  <a:pt x="1339865" y="677170"/>
                  <a:pt x="1336950" y="684943"/>
                </a:cubicBezTo>
                <a:cubicBezTo>
                  <a:pt x="1334036" y="691743"/>
                  <a:pt x="1330150" y="697573"/>
                  <a:pt x="1325292" y="702431"/>
                </a:cubicBezTo>
                <a:cubicBezTo>
                  <a:pt x="1319463" y="712146"/>
                  <a:pt x="1316062" y="719433"/>
                  <a:pt x="1315091" y="724290"/>
                </a:cubicBezTo>
                <a:lnTo>
                  <a:pt x="1312176" y="725748"/>
                </a:lnTo>
                <a:cubicBezTo>
                  <a:pt x="1307318" y="726719"/>
                  <a:pt x="1303432" y="729148"/>
                  <a:pt x="1300517" y="733034"/>
                </a:cubicBezTo>
                <a:cubicBezTo>
                  <a:pt x="1297603" y="736920"/>
                  <a:pt x="1295660" y="740807"/>
                  <a:pt x="1294688" y="744693"/>
                </a:cubicBezTo>
                <a:cubicBezTo>
                  <a:pt x="1287887" y="756352"/>
                  <a:pt x="1278658" y="762181"/>
                  <a:pt x="1266999" y="762181"/>
                </a:cubicBezTo>
                <a:lnTo>
                  <a:pt x="1264084" y="762181"/>
                </a:lnTo>
                <a:cubicBezTo>
                  <a:pt x="1261170" y="760238"/>
                  <a:pt x="1256798" y="759266"/>
                  <a:pt x="1250968" y="759266"/>
                </a:cubicBezTo>
                <a:cubicBezTo>
                  <a:pt x="1250968" y="759266"/>
                  <a:pt x="1250725" y="759509"/>
                  <a:pt x="1250240" y="759995"/>
                </a:cubicBezTo>
                <a:cubicBezTo>
                  <a:pt x="1249754" y="760481"/>
                  <a:pt x="1249511" y="761209"/>
                  <a:pt x="1249511" y="762181"/>
                </a:cubicBezTo>
                <a:lnTo>
                  <a:pt x="1258255" y="769467"/>
                </a:lnTo>
                <a:cubicBezTo>
                  <a:pt x="1260198" y="769467"/>
                  <a:pt x="1262141" y="771896"/>
                  <a:pt x="1264084" y="776754"/>
                </a:cubicBezTo>
                <a:lnTo>
                  <a:pt x="1262627" y="778211"/>
                </a:lnTo>
                <a:cubicBezTo>
                  <a:pt x="1260684" y="777240"/>
                  <a:pt x="1258498" y="776754"/>
                  <a:pt x="1256069" y="776754"/>
                </a:cubicBezTo>
                <a:cubicBezTo>
                  <a:pt x="1253640" y="776754"/>
                  <a:pt x="1251454" y="776268"/>
                  <a:pt x="1249511" y="775297"/>
                </a:cubicBezTo>
                <a:cubicBezTo>
                  <a:pt x="1242710" y="770439"/>
                  <a:pt x="1233480" y="766796"/>
                  <a:pt x="1221822" y="764367"/>
                </a:cubicBezTo>
                <a:cubicBezTo>
                  <a:pt x="1210163" y="761938"/>
                  <a:pt x="1200934" y="759266"/>
                  <a:pt x="1194133" y="756352"/>
                </a:cubicBezTo>
                <a:cubicBezTo>
                  <a:pt x="1189275" y="753437"/>
                  <a:pt x="1184660" y="750522"/>
                  <a:pt x="1180288" y="747607"/>
                </a:cubicBezTo>
                <a:cubicBezTo>
                  <a:pt x="1175916" y="744693"/>
                  <a:pt x="1170815" y="742264"/>
                  <a:pt x="1164986" y="740321"/>
                </a:cubicBezTo>
                <a:cubicBezTo>
                  <a:pt x="1159157" y="736435"/>
                  <a:pt x="1145555" y="729148"/>
                  <a:pt x="1124181" y="718461"/>
                </a:cubicBezTo>
                <a:cubicBezTo>
                  <a:pt x="1117380" y="718461"/>
                  <a:pt x="1109122" y="720890"/>
                  <a:pt x="1099407" y="725748"/>
                </a:cubicBezTo>
                <a:lnTo>
                  <a:pt x="1097949" y="725748"/>
                </a:lnTo>
                <a:lnTo>
                  <a:pt x="1097949" y="768010"/>
                </a:lnTo>
                <a:cubicBezTo>
                  <a:pt x="1097949" y="777726"/>
                  <a:pt x="1097463" y="786955"/>
                  <a:pt x="1096492" y="795699"/>
                </a:cubicBezTo>
                <a:cubicBezTo>
                  <a:pt x="1095520" y="804443"/>
                  <a:pt x="1095035" y="813187"/>
                  <a:pt x="1095035" y="821931"/>
                </a:cubicBezTo>
                <a:lnTo>
                  <a:pt x="1095035" y="897712"/>
                </a:lnTo>
                <a:cubicBezTo>
                  <a:pt x="1095035" y="923944"/>
                  <a:pt x="1096006" y="943375"/>
                  <a:pt x="1097949" y="956005"/>
                </a:cubicBezTo>
                <a:lnTo>
                  <a:pt x="1103779" y="1050731"/>
                </a:lnTo>
                <a:cubicBezTo>
                  <a:pt x="1104750" y="1061418"/>
                  <a:pt x="1105236" y="1077935"/>
                  <a:pt x="1105236" y="1100280"/>
                </a:cubicBezTo>
                <a:cubicBezTo>
                  <a:pt x="1106207" y="1111939"/>
                  <a:pt x="1101835" y="1123597"/>
                  <a:pt x="1092120" y="1135256"/>
                </a:cubicBezTo>
                <a:cubicBezTo>
                  <a:pt x="1087262" y="1142057"/>
                  <a:pt x="1082404" y="1149101"/>
                  <a:pt x="1077547" y="1156387"/>
                </a:cubicBezTo>
                <a:cubicBezTo>
                  <a:pt x="1072689" y="1163674"/>
                  <a:pt x="1067831" y="1170718"/>
                  <a:pt x="1062973" y="1177519"/>
                </a:cubicBezTo>
                <a:lnTo>
                  <a:pt x="1060059" y="1180433"/>
                </a:lnTo>
                <a:cubicBezTo>
                  <a:pt x="1058116" y="1188205"/>
                  <a:pt x="1053744" y="1193063"/>
                  <a:pt x="1046943" y="1195006"/>
                </a:cubicBezTo>
                <a:cubicBezTo>
                  <a:pt x="1040142" y="1196949"/>
                  <a:pt x="1035284" y="1198407"/>
                  <a:pt x="1032370" y="1199378"/>
                </a:cubicBezTo>
                <a:cubicBezTo>
                  <a:pt x="1032370" y="1204236"/>
                  <a:pt x="1031884" y="1208608"/>
                  <a:pt x="1030912" y="1212494"/>
                </a:cubicBezTo>
                <a:cubicBezTo>
                  <a:pt x="1029941" y="1214437"/>
                  <a:pt x="1028483" y="1215409"/>
                  <a:pt x="1026540" y="1215409"/>
                </a:cubicBezTo>
                <a:cubicBezTo>
                  <a:pt x="1024597" y="1215409"/>
                  <a:pt x="1022654" y="1214437"/>
                  <a:pt x="1020711" y="1212494"/>
                </a:cubicBezTo>
                <a:lnTo>
                  <a:pt x="1010510" y="1197921"/>
                </a:lnTo>
                <a:cubicBezTo>
                  <a:pt x="1009538" y="1195006"/>
                  <a:pt x="1005652" y="1194035"/>
                  <a:pt x="998851" y="1195006"/>
                </a:cubicBezTo>
                <a:cubicBezTo>
                  <a:pt x="990107" y="1197921"/>
                  <a:pt x="985250" y="1199378"/>
                  <a:pt x="984278" y="1199378"/>
                </a:cubicBezTo>
                <a:cubicBezTo>
                  <a:pt x="981363" y="1199378"/>
                  <a:pt x="977963" y="1198407"/>
                  <a:pt x="974077" y="1196464"/>
                </a:cubicBezTo>
                <a:cubicBezTo>
                  <a:pt x="972134" y="1196464"/>
                  <a:pt x="969219" y="1195492"/>
                  <a:pt x="965333" y="1193549"/>
                </a:cubicBezTo>
                <a:lnTo>
                  <a:pt x="930357" y="1167317"/>
                </a:lnTo>
                <a:cubicBezTo>
                  <a:pt x="926471" y="1171203"/>
                  <a:pt x="923556" y="1172661"/>
                  <a:pt x="921613" y="1171689"/>
                </a:cubicBezTo>
                <a:cubicBezTo>
                  <a:pt x="919670" y="1170718"/>
                  <a:pt x="915784" y="1166831"/>
                  <a:pt x="909954" y="1160030"/>
                </a:cubicBezTo>
                <a:cubicBezTo>
                  <a:pt x="891495" y="1131856"/>
                  <a:pt x="874493" y="1103195"/>
                  <a:pt x="858948" y="1074048"/>
                </a:cubicBezTo>
                <a:cubicBezTo>
                  <a:pt x="856033" y="1068219"/>
                  <a:pt x="850690" y="1057775"/>
                  <a:pt x="842917" y="1042716"/>
                </a:cubicBezTo>
                <a:cubicBezTo>
                  <a:pt x="835145" y="1027657"/>
                  <a:pt x="827858" y="1015269"/>
                  <a:pt x="821057" y="1005554"/>
                </a:cubicBezTo>
                <a:cubicBezTo>
                  <a:pt x="815228" y="996810"/>
                  <a:pt x="809885" y="986852"/>
                  <a:pt x="805027" y="975679"/>
                </a:cubicBezTo>
                <a:cubicBezTo>
                  <a:pt x="800169" y="964506"/>
                  <a:pt x="796769" y="956491"/>
                  <a:pt x="794826" y="951633"/>
                </a:cubicBezTo>
                <a:cubicBezTo>
                  <a:pt x="778309" y="912771"/>
                  <a:pt x="762764" y="885568"/>
                  <a:pt x="748191" y="870023"/>
                </a:cubicBezTo>
                <a:lnTo>
                  <a:pt x="742362" y="859822"/>
                </a:lnTo>
                <a:lnTo>
                  <a:pt x="739447" y="853992"/>
                </a:lnTo>
                <a:cubicBezTo>
                  <a:pt x="741390" y="853992"/>
                  <a:pt x="743333" y="853750"/>
                  <a:pt x="745277" y="853264"/>
                </a:cubicBezTo>
                <a:cubicBezTo>
                  <a:pt x="747220" y="852778"/>
                  <a:pt x="749649" y="853021"/>
                  <a:pt x="752563" y="853992"/>
                </a:cubicBezTo>
                <a:cubicBezTo>
                  <a:pt x="756449" y="854964"/>
                  <a:pt x="759607" y="856421"/>
                  <a:pt x="762036" y="858364"/>
                </a:cubicBezTo>
                <a:cubicBezTo>
                  <a:pt x="764465" y="860307"/>
                  <a:pt x="766651" y="861765"/>
                  <a:pt x="768594" y="862736"/>
                </a:cubicBezTo>
                <a:lnTo>
                  <a:pt x="812314" y="887511"/>
                </a:lnTo>
                <a:cubicBezTo>
                  <a:pt x="820086" y="894312"/>
                  <a:pt x="829801" y="900141"/>
                  <a:pt x="841460" y="904999"/>
                </a:cubicBezTo>
                <a:cubicBezTo>
                  <a:pt x="848261" y="909856"/>
                  <a:pt x="857248" y="914957"/>
                  <a:pt x="868421" y="920301"/>
                </a:cubicBezTo>
                <a:cubicBezTo>
                  <a:pt x="879593" y="925644"/>
                  <a:pt x="889552" y="930745"/>
                  <a:pt x="898296" y="935602"/>
                </a:cubicBezTo>
                <a:lnTo>
                  <a:pt x="901210" y="937060"/>
                </a:lnTo>
                <a:lnTo>
                  <a:pt x="902668" y="934145"/>
                </a:lnTo>
                <a:cubicBezTo>
                  <a:pt x="902668" y="897226"/>
                  <a:pt x="902182" y="870509"/>
                  <a:pt x="901210" y="853992"/>
                </a:cubicBezTo>
                <a:lnTo>
                  <a:pt x="902668" y="846706"/>
                </a:lnTo>
                <a:cubicBezTo>
                  <a:pt x="902668" y="800071"/>
                  <a:pt x="903153" y="765095"/>
                  <a:pt x="904125" y="741778"/>
                </a:cubicBezTo>
                <a:cubicBezTo>
                  <a:pt x="904125" y="736920"/>
                  <a:pt x="902182" y="734492"/>
                  <a:pt x="898296" y="734492"/>
                </a:cubicBezTo>
                <a:lnTo>
                  <a:pt x="867692" y="738864"/>
                </a:lnTo>
                <a:cubicBezTo>
                  <a:pt x="858948" y="740807"/>
                  <a:pt x="844860" y="742750"/>
                  <a:pt x="825429" y="744693"/>
                </a:cubicBezTo>
                <a:lnTo>
                  <a:pt x="799198" y="749065"/>
                </a:lnTo>
                <a:cubicBezTo>
                  <a:pt x="782681" y="751008"/>
                  <a:pt x="756449" y="755866"/>
                  <a:pt x="720502" y="763638"/>
                </a:cubicBezTo>
                <a:cubicBezTo>
                  <a:pt x="701071" y="767524"/>
                  <a:pt x="686012" y="770925"/>
                  <a:pt x="675325" y="773839"/>
                </a:cubicBezTo>
                <a:cubicBezTo>
                  <a:pt x="654922" y="777726"/>
                  <a:pt x="629662" y="783069"/>
                  <a:pt x="599544" y="789870"/>
                </a:cubicBezTo>
                <a:lnTo>
                  <a:pt x="509190" y="808815"/>
                </a:lnTo>
                <a:cubicBezTo>
                  <a:pt x="505304" y="809787"/>
                  <a:pt x="502632" y="811001"/>
                  <a:pt x="501175" y="812458"/>
                </a:cubicBezTo>
                <a:cubicBezTo>
                  <a:pt x="499717" y="813916"/>
                  <a:pt x="498989" y="817073"/>
                  <a:pt x="498989" y="821931"/>
                </a:cubicBezTo>
                <a:cubicBezTo>
                  <a:pt x="499960" y="828732"/>
                  <a:pt x="500203" y="837233"/>
                  <a:pt x="499717" y="847434"/>
                </a:cubicBezTo>
                <a:cubicBezTo>
                  <a:pt x="499232" y="857635"/>
                  <a:pt x="498989" y="865165"/>
                  <a:pt x="498989" y="870023"/>
                </a:cubicBezTo>
                <a:cubicBezTo>
                  <a:pt x="498989" y="876824"/>
                  <a:pt x="502389" y="885568"/>
                  <a:pt x="509190" y="896255"/>
                </a:cubicBezTo>
                <a:lnTo>
                  <a:pt x="520849" y="928316"/>
                </a:lnTo>
                <a:cubicBezTo>
                  <a:pt x="521820" y="931230"/>
                  <a:pt x="522306" y="935117"/>
                  <a:pt x="522306" y="939974"/>
                </a:cubicBezTo>
                <a:cubicBezTo>
                  <a:pt x="522306" y="952605"/>
                  <a:pt x="515991" y="968635"/>
                  <a:pt x="503361" y="988066"/>
                </a:cubicBezTo>
                <a:lnTo>
                  <a:pt x="480044" y="1024499"/>
                </a:lnTo>
                <a:cubicBezTo>
                  <a:pt x="478100" y="1025471"/>
                  <a:pt x="476400" y="1026685"/>
                  <a:pt x="474943" y="1028143"/>
                </a:cubicBezTo>
                <a:cubicBezTo>
                  <a:pt x="473486" y="1029600"/>
                  <a:pt x="471785" y="1031300"/>
                  <a:pt x="469842" y="1033243"/>
                </a:cubicBezTo>
                <a:lnTo>
                  <a:pt x="453812" y="1049274"/>
                </a:lnTo>
                <a:cubicBezTo>
                  <a:pt x="449925" y="1052189"/>
                  <a:pt x="446039" y="1053646"/>
                  <a:pt x="442153" y="1053646"/>
                </a:cubicBezTo>
                <a:lnTo>
                  <a:pt x="440696" y="1053646"/>
                </a:lnTo>
                <a:cubicBezTo>
                  <a:pt x="435838" y="1051703"/>
                  <a:pt x="432438" y="1048788"/>
                  <a:pt x="430494" y="1044902"/>
                </a:cubicBezTo>
                <a:cubicBezTo>
                  <a:pt x="429523" y="1039073"/>
                  <a:pt x="428308" y="1035915"/>
                  <a:pt x="426851" y="1035429"/>
                </a:cubicBezTo>
                <a:cubicBezTo>
                  <a:pt x="425394" y="1034943"/>
                  <a:pt x="422722" y="1035672"/>
                  <a:pt x="418836" y="1037615"/>
                </a:cubicBezTo>
                <a:cubicBezTo>
                  <a:pt x="413007" y="1040530"/>
                  <a:pt x="408149" y="1041987"/>
                  <a:pt x="404263" y="1041987"/>
                </a:cubicBezTo>
                <a:cubicBezTo>
                  <a:pt x="398433" y="1041987"/>
                  <a:pt x="391147" y="1038587"/>
                  <a:pt x="382403" y="1031786"/>
                </a:cubicBezTo>
                <a:lnTo>
                  <a:pt x="364915" y="1015755"/>
                </a:lnTo>
                <a:cubicBezTo>
                  <a:pt x="362972" y="1013812"/>
                  <a:pt x="360057" y="1013812"/>
                  <a:pt x="356171" y="1015755"/>
                </a:cubicBezTo>
                <a:cubicBezTo>
                  <a:pt x="350342" y="1017698"/>
                  <a:pt x="344998" y="1014784"/>
                  <a:pt x="340140" y="1007012"/>
                </a:cubicBezTo>
                <a:cubicBezTo>
                  <a:pt x="332368" y="1001182"/>
                  <a:pt x="328482" y="992438"/>
                  <a:pt x="328482" y="980779"/>
                </a:cubicBezTo>
                <a:cubicBezTo>
                  <a:pt x="328482" y="943861"/>
                  <a:pt x="327996" y="917143"/>
                  <a:pt x="327024" y="900627"/>
                </a:cubicBezTo>
                <a:lnTo>
                  <a:pt x="327024" y="846706"/>
                </a:lnTo>
                <a:cubicBezTo>
                  <a:pt x="325081" y="846706"/>
                  <a:pt x="319252" y="848649"/>
                  <a:pt x="309536" y="852535"/>
                </a:cubicBezTo>
                <a:cubicBezTo>
                  <a:pt x="301764" y="853506"/>
                  <a:pt x="290105" y="855207"/>
                  <a:pt x="274561" y="857635"/>
                </a:cubicBezTo>
                <a:cubicBezTo>
                  <a:pt x="259016" y="860064"/>
                  <a:pt x="244443" y="860793"/>
                  <a:pt x="230841" y="859822"/>
                </a:cubicBezTo>
                <a:cubicBezTo>
                  <a:pt x="222098" y="859822"/>
                  <a:pt x="211167" y="860064"/>
                  <a:pt x="198051" y="860550"/>
                </a:cubicBezTo>
                <a:cubicBezTo>
                  <a:pt x="184935" y="861036"/>
                  <a:pt x="169633" y="860793"/>
                  <a:pt x="152145" y="859822"/>
                </a:cubicBezTo>
                <a:cubicBezTo>
                  <a:pt x="143401" y="859822"/>
                  <a:pt x="127857" y="856421"/>
                  <a:pt x="105511" y="849620"/>
                </a:cubicBezTo>
                <a:cubicBezTo>
                  <a:pt x="96767" y="847677"/>
                  <a:pt x="81222" y="842334"/>
                  <a:pt x="58877" y="833590"/>
                </a:cubicBezTo>
                <a:cubicBezTo>
                  <a:pt x="54991" y="833590"/>
                  <a:pt x="51104" y="831647"/>
                  <a:pt x="47218" y="827761"/>
                </a:cubicBezTo>
                <a:cubicBezTo>
                  <a:pt x="45275" y="826789"/>
                  <a:pt x="43089" y="825574"/>
                  <a:pt x="40660" y="824117"/>
                </a:cubicBezTo>
                <a:cubicBezTo>
                  <a:pt x="38231" y="822660"/>
                  <a:pt x="35559" y="821931"/>
                  <a:pt x="32645" y="821931"/>
                </a:cubicBezTo>
                <a:cubicBezTo>
                  <a:pt x="19043" y="813187"/>
                  <a:pt x="9813" y="804443"/>
                  <a:pt x="4956" y="795699"/>
                </a:cubicBezTo>
                <a:lnTo>
                  <a:pt x="584" y="778211"/>
                </a:lnTo>
                <a:cubicBezTo>
                  <a:pt x="-388" y="776268"/>
                  <a:pt x="-145" y="774568"/>
                  <a:pt x="1312" y="773111"/>
                </a:cubicBezTo>
                <a:cubicBezTo>
                  <a:pt x="2770" y="771653"/>
                  <a:pt x="4956" y="771411"/>
                  <a:pt x="7870" y="772382"/>
                </a:cubicBezTo>
                <a:cubicBezTo>
                  <a:pt x="17586" y="777240"/>
                  <a:pt x="27787" y="780640"/>
                  <a:pt x="38474" y="782583"/>
                </a:cubicBezTo>
                <a:cubicBezTo>
                  <a:pt x="49161" y="784526"/>
                  <a:pt x="61548" y="785255"/>
                  <a:pt x="75636" y="784769"/>
                </a:cubicBezTo>
                <a:cubicBezTo>
                  <a:pt x="89724" y="784284"/>
                  <a:pt x="99682" y="784041"/>
                  <a:pt x="105511" y="784041"/>
                </a:cubicBezTo>
                <a:lnTo>
                  <a:pt x="174005" y="778211"/>
                </a:lnTo>
                <a:cubicBezTo>
                  <a:pt x="177891" y="778211"/>
                  <a:pt x="183964" y="778454"/>
                  <a:pt x="192222" y="778940"/>
                </a:cubicBezTo>
                <a:cubicBezTo>
                  <a:pt x="200480" y="779426"/>
                  <a:pt x="207524" y="779183"/>
                  <a:pt x="213353" y="778211"/>
                </a:cubicBezTo>
                <a:cubicBezTo>
                  <a:pt x="236670" y="776268"/>
                  <a:pt x="254644" y="774325"/>
                  <a:pt x="267274" y="772382"/>
                </a:cubicBezTo>
                <a:cubicBezTo>
                  <a:pt x="293506" y="764610"/>
                  <a:pt x="310508" y="759752"/>
                  <a:pt x="318280" y="757809"/>
                </a:cubicBezTo>
                <a:cubicBezTo>
                  <a:pt x="321195" y="755866"/>
                  <a:pt x="324838" y="754166"/>
                  <a:pt x="329210" y="752708"/>
                </a:cubicBezTo>
                <a:cubicBezTo>
                  <a:pt x="333582" y="751251"/>
                  <a:pt x="336740" y="750036"/>
                  <a:pt x="338683" y="749065"/>
                </a:cubicBezTo>
                <a:cubicBezTo>
                  <a:pt x="341598" y="747122"/>
                  <a:pt x="343055" y="744693"/>
                  <a:pt x="343055" y="741778"/>
                </a:cubicBezTo>
                <a:cubicBezTo>
                  <a:pt x="344998" y="734977"/>
                  <a:pt x="345970" y="725262"/>
                  <a:pt x="345970" y="712632"/>
                </a:cubicBezTo>
                <a:cubicBezTo>
                  <a:pt x="352770" y="674741"/>
                  <a:pt x="357142" y="652882"/>
                  <a:pt x="359086" y="647052"/>
                </a:cubicBezTo>
                <a:lnTo>
                  <a:pt x="376573" y="558155"/>
                </a:lnTo>
                <a:lnTo>
                  <a:pt x="392604" y="494033"/>
                </a:lnTo>
                <a:cubicBezTo>
                  <a:pt x="403291" y="448370"/>
                  <a:pt x="414464" y="411451"/>
                  <a:pt x="426122" y="383276"/>
                </a:cubicBezTo>
                <a:cubicBezTo>
                  <a:pt x="430009" y="374532"/>
                  <a:pt x="433409" y="362388"/>
                  <a:pt x="436324" y="346843"/>
                </a:cubicBezTo>
                <a:lnTo>
                  <a:pt x="445068" y="314782"/>
                </a:lnTo>
                <a:lnTo>
                  <a:pt x="459641" y="273977"/>
                </a:lnTo>
                <a:cubicBezTo>
                  <a:pt x="466442" y="256489"/>
                  <a:pt x="472271" y="244345"/>
                  <a:pt x="477129" y="237544"/>
                </a:cubicBezTo>
                <a:cubicBezTo>
                  <a:pt x="481987" y="228800"/>
                  <a:pt x="491702" y="218113"/>
                  <a:pt x="506275" y="205483"/>
                </a:cubicBezTo>
                <a:cubicBezTo>
                  <a:pt x="511133" y="200625"/>
                  <a:pt x="516234" y="196496"/>
                  <a:pt x="521577" y="193095"/>
                </a:cubicBezTo>
                <a:cubicBezTo>
                  <a:pt x="526921" y="189695"/>
                  <a:pt x="531536" y="186538"/>
                  <a:pt x="535422" y="183623"/>
                </a:cubicBezTo>
                <a:cubicBezTo>
                  <a:pt x="504332" y="178765"/>
                  <a:pt x="486359" y="176336"/>
                  <a:pt x="481501" y="176336"/>
                </a:cubicBezTo>
                <a:lnTo>
                  <a:pt x="481501" y="173421"/>
                </a:lnTo>
                <a:cubicBezTo>
                  <a:pt x="496074" y="176336"/>
                  <a:pt x="509676" y="177793"/>
                  <a:pt x="522306" y="177793"/>
                </a:cubicBezTo>
                <a:cubicBezTo>
                  <a:pt x="532993" y="177793"/>
                  <a:pt x="541251" y="176822"/>
                  <a:pt x="547080" y="174879"/>
                </a:cubicBezTo>
                <a:lnTo>
                  <a:pt x="547080" y="171964"/>
                </a:lnTo>
                <a:lnTo>
                  <a:pt x="517934" y="171964"/>
                </a:lnTo>
                <a:cubicBezTo>
                  <a:pt x="509190" y="171964"/>
                  <a:pt x="502389" y="172450"/>
                  <a:pt x="497531" y="173421"/>
                </a:cubicBezTo>
                <a:cubicBezTo>
                  <a:pt x="472271" y="173421"/>
                  <a:pt x="453812" y="171478"/>
                  <a:pt x="442153" y="167592"/>
                </a:cubicBezTo>
                <a:cubicBezTo>
                  <a:pt x="424665" y="159820"/>
                  <a:pt x="409606" y="152047"/>
                  <a:pt x="396976" y="144275"/>
                </a:cubicBezTo>
                <a:cubicBezTo>
                  <a:pt x="391147" y="139417"/>
                  <a:pt x="388232" y="134074"/>
                  <a:pt x="388232" y="128244"/>
                </a:cubicBezTo>
                <a:cubicBezTo>
                  <a:pt x="388232" y="125330"/>
                  <a:pt x="388718" y="122901"/>
                  <a:pt x="389689" y="120958"/>
                </a:cubicBezTo>
                <a:cubicBezTo>
                  <a:pt x="395519" y="105413"/>
                  <a:pt x="399405" y="93754"/>
                  <a:pt x="401348" y="85982"/>
                </a:cubicBezTo>
                <a:lnTo>
                  <a:pt x="407177" y="87439"/>
                </a:lnTo>
                <a:lnTo>
                  <a:pt x="407177" y="103470"/>
                </a:lnTo>
                <a:cubicBezTo>
                  <a:pt x="407177" y="115128"/>
                  <a:pt x="413492" y="122415"/>
                  <a:pt x="426122" y="125330"/>
                </a:cubicBezTo>
                <a:cubicBezTo>
                  <a:pt x="430009" y="127273"/>
                  <a:pt x="436324" y="128244"/>
                  <a:pt x="445068" y="128244"/>
                </a:cubicBezTo>
                <a:cubicBezTo>
                  <a:pt x="449925" y="128244"/>
                  <a:pt x="456483" y="127516"/>
                  <a:pt x="464742" y="126058"/>
                </a:cubicBezTo>
                <a:cubicBezTo>
                  <a:pt x="473000" y="124601"/>
                  <a:pt x="479558" y="123387"/>
                  <a:pt x="484415" y="122415"/>
                </a:cubicBezTo>
                <a:lnTo>
                  <a:pt x="500446" y="119500"/>
                </a:lnTo>
                <a:cubicBezTo>
                  <a:pt x="512105" y="114643"/>
                  <a:pt x="525221" y="110513"/>
                  <a:pt x="539794" y="107113"/>
                </a:cubicBezTo>
                <a:cubicBezTo>
                  <a:pt x="554367" y="103713"/>
                  <a:pt x="564568" y="101527"/>
                  <a:pt x="570398" y="100555"/>
                </a:cubicBezTo>
                <a:cubicBezTo>
                  <a:pt x="587886" y="94726"/>
                  <a:pt x="601001" y="89868"/>
                  <a:pt x="609745" y="85982"/>
                </a:cubicBezTo>
                <a:lnTo>
                  <a:pt x="662209" y="68494"/>
                </a:lnTo>
                <a:cubicBezTo>
                  <a:pt x="699128" y="54892"/>
                  <a:pt x="726817" y="45662"/>
                  <a:pt x="745277" y="40805"/>
                </a:cubicBezTo>
                <a:cubicBezTo>
                  <a:pt x="753049" y="38862"/>
                  <a:pt x="762764" y="36190"/>
                  <a:pt x="774423" y="32790"/>
                </a:cubicBezTo>
                <a:cubicBezTo>
                  <a:pt x="786082" y="29389"/>
                  <a:pt x="795797" y="27203"/>
                  <a:pt x="803570" y="26232"/>
                </a:cubicBezTo>
                <a:cubicBezTo>
                  <a:pt x="815228" y="22345"/>
                  <a:pt x="825915" y="25746"/>
                  <a:pt x="835631" y="36433"/>
                </a:cubicBezTo>
                <a:lnTo>
                  <a:pt x="872064" y="24774"/>
                </a:lnTo>
                <a:cubicBezTo>
                  <a:pt x="876922" y="23803"/>
                  <a:pt x="884451" y="21617"/>
                  <a:pt x="894652" y="18216"/>
                </a:cubicBezTo>
                <a:cubicBezTo>
                  <a:pt x="904854" y="14816"/>
                  <a:pt x="914326" y="12630"/>
                  <a:pt x="923070" y="11658"/>
                </a:cubicBezTo>
                <a:cubicBezTo>
                  <a:pt x="951245" y="4857"/>
                  <a:pt x="969705" y="971"/>
                  <a:pt x="978449"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1500" dirty="0">
              <a:gradFill>
                <a:gsLst>
                  <a:gs pos="100000">
                    <a:srgbClr val="0D0E53"/>
                  </a:gs>
                  <a:gs pos="0">
                    <a:srgbClr val="3B0593"/>
                  </a:gs>
                </a:gsLst>
                <a:lin ang="5400000" scaled="1"/>
              </a:gradFill>
              <a:effectLst/>
              <a:latin typeface="演示新手书" panose="00000500000000000000" pitchFamily="2" charset="-122"/>
              <a:ea typeface="演示新手书" panose="00000500000000000000" pitchFamily="2" charset="-122"/>
            </a:endParaRPr>
          </a:p>
        </p:txBody>
      </p:sp>
      <p:sp>
        <p:nvSpPr>
          <p:cNvPr id="17" name="文本框 16">
            <a:extLst>
              <a:ext uri="{FF2B5EF4-FFF2-40B4-BE49-F238E27FC236}">
                <a16:creationId xmlns:a16="http://schemas.microsoft.com/office/drawing/2014/main" id="{D1594CC1-C184-4EEC-9204-9D155BDE73D0}"/>
              </a:ext>
            </a:extLst>
          </p:cNvPr>
          <p:cNvSpPr txBox="1"/>
          <p:nvPr/>
        </p:nvSpPr>
        <p:spPr>
          <a:xfrm>
            <a:off x="7266451" y="1958064"/>
            <a:ext cx="1374389" cy="1310944"/>
          </a:xfrm>
          <a:custGeom>
            <a:avLst/>
            <a:gdLst/>
            <a:ahLst/>
            <a:cxnLst/>
            <a:rect l="l" t="t" r="r" b="b"/>
            <a:pathLst>
              <a:path w="1374389" h="1310944">
                <a:moveTo>
                  <a:pt x="1241191" y="1267129"/>
                </a:moveTo>
                <a:cubicBezTo>
                  <a:pt x="1236517" y="1267129"/>
                  <a:pt x="1233597" y="1267714"/>
                  <a:pt x="1232428" y="1268882"/>
                </a:cubicBezTo>
                <a:cubicBezTo>
                  <a:pt x="1196208" y="1281734"/>
                  <a:pt x="1151809" y="1289329"/>
                  <a:pt x="1099231" y="1291666"/>
                </a:cubicBezTo>
                <a:cubicBezTo>
                  <a:pt x="1061842" y="1292834"/>
                  <a:pt x="1004590" y="1293418"/>
                  <a:pt x="927476" y="1293418"/>
                </a:cubicBezTo>
                <a:lnTo>
                  <a:pt x="732937" y="1293418"/>
                </a:lnTo>
                <a:lnTo>
                  <a:pt x="680359" y="1291666"/>
                </a:lnTo>
                <a:lnTo>
                  <a:pt x="680359" y="1293418"/>
                </a:lnTo>
                <a:cubicBezTo>
                  <a:pt x="688538" y="1294587"/>
                  <a:pt x="699930" y="1296632"/>
                  <a:pt x="714535" y="1299553"/>
                </a:cubicBezTo>
                <a:cubicBezTo>
                  <a:pt x="729140" y="1302473"/>
                  <a:pt x="741700" y="1303934"/>
                  <a:pt x="752216" y="1303934"/>
                </a:cubicBezTo>
                <a:cubicBezTo>
                  <a:pt x="772079" y="1305102"/>
                  <a:pt x="789313" y="1305394"/>
                  <a:pt x="803918" y="1304810"/>
                </a:cubicBezTo>
                <a:cubicBezTo>
                  <a:pt x="818523" y="1304226"/>
                  <a:pt x="831083" y="1303934"/>
                  <a:pt x="841599" y="1303934"/>
                </a:cubicBezTo>
                <a:lnTo>
                  <a:pt x="885413" y="1303934"/>
                </a:lnTo>
                <a:cubicBezTo>
                  <a:pt x="967201" y="1303934"/>
                  <a:pt x="1028543" y="1302766"/>
                  <a:pt x="1069437" y="1300429"/>
                </a:cubicBezTo>
                <a:cubicBezTo>
                  <a:pt x="1122014" y="1300429"/>
                  <a:pt x="1178097" y="1291082"/>
                  <a:pt x="1237686" y="1272387"/>
                </a:cubicBezTo>
                <a:cubicBezTo>
                  <a:pt x="1238854" y="1272387"/>
                  <a:pt x="1240023" y="1270635"/>
                  <a:pt x="1241191" y="1267129"/>
                </a:cubicBezTo>
                <a:close/>
                <a:moveTo>
                  <a:pt x="694380" y="0"/>
                </a:moveTo>
                <a:cubicBezTo>
                  <a:pt x="710738" y="0"/>
                  <a:pt x="727680" y="1752"/>
                  <a:pt x="745205" y="5257"/>
                </a:cubicBezTo>
                <a:cubicBezTo>
                  <a:pt x="755721" y="6426"/>
                  <a:pt x="764484" y="10223"/>
                  <a:pt x="771494" y="16649"/>
                </a:cubicBezTo>
                <a:cubicBezTo>
                  <a:pt x="778505" y="23075"/>
                  <a:pt x="787268" y="32130"/>
                  <a:pt x="797784" y="43815"/>
                </a:cubicBezTo>
                <a:cubicBezTo>
                  <a:pt x="805962" y="54330"/>
                  <a:pt x="812973" y="59588"/>
                  <a:pt x="818815" y="59588"/>
                </a:cubicBezTo>
                <a:cubicBezTo>
                  <a:pt x="819983" y="59588"/>
                  <a:pt x="821151" y="60464"/>
                  <a:pt x="822320" y="62217"/>
                </a:cubicBezTo>
                <a:cubicBezTo>
                  <a:pt x="823488" y="63970"/>
                  <a:pt x="824072" y="65430"/>
                  <a:pt x="824072" y="66598"/>
                </a:cubicBezTo>
                <a:cubicBezTo>
                  <a:pt x="826409" y="77114"/>
                  <a:pt x="828746" y="95224"/>
                  <a:pt x="831083" y="120929"/>
                </a:cubicBezTo>
                <a:cubicBezTo>
                  <a:pt x="832251" y="130276"/>
                  <a:pt x="833712" y="139039"/>
                  <a:pt x="835464" y="147218"/>
                </a:cubicBezTo>
                <a:cubicBezTo>
                  <a:pt x="837217" y="155397"/>
                  <a:pt x="838677" y="164160"/>
                  <a:pt x="839846" y="173507"/>
                </a:cubicBezTo>
                <a:lnTo>
                  <a:pt x="855619" y="345262"/>
                </a:lnTo>
                <a:cubicBezTo>
                  <a:pt x="862630" y="444576"/>
                  <a:pt x="866719" y="520522"/>
                  <a:pt x="867888" y="573100"/>
                </a:cubicBezTo>
                <a:cubicBezTo>
                  <a:pt x="869056" y="594131"/>
                  <a:pt x="869640" y="625678"/>
                  <a:pt x="869640" y="667740"/>
                </a:cubicBezTo>
                <a:cubicBezTo>
                  <a:pt x="870809" y="681761"/>
                  <a:pt x="871393" y="703377"/>
                  <a:pt x="871393" y="732587"/>
                </a:cubicBezTo>
                <a:lnTo>
                  <a:pt x="873145" y="830732"/>
                </a:lnTo>
                <a:cubicBezTo>
                  <a:pt x="873145" y="835406"/>
                  <a:pt x="873729" y="837742"/>
                  <a:pt x="874898" y="837742"/>
                </a:cubicBezTo>
                <a:cubicBezTo>
                  <a:pt x="883077" y="845921"/>
                  <a:pt x="887166" y="855268"/>
                  <a:pt x="887166" y="865784"/>
                </a:cubicBezTo>
                <a:cubicBezTo>
                  <a:pt x="887166" y="875131"/>
                  <a:pt x="883661" y="884478"/>
                  <a:pt x="876651" y="893826"/>
                </a:cubicBezTo>
                <a:cubicBezTo>
                  <a:pt x="873145" y="897331"/>
                  <a:pt x="869640" y="902297"/>
                  <a:pt x="866135" y="908723"/>
                </a:cubicBezTo>
                <a:cubicBezTo>
                  <a:pt x="862630" y="915149"/>
                  <a:pt x="858540" y="920115"/>
                  <a:pt x="853867" y="923620"/>
                </a:cubicBezTo>
                <a:cubicBezTo>
                  <a:pt x="850361" y="925957"/>
                  <a:pt x="846856" y="929754"/>
                  <a:pt x="843351" y="935012"/>
                </a:cubicBezTo>
                <a:cubicBezTo>
                  <a:pt x="839846" y="940270"/>
                  <a:pt x="836925" y="944067"/>
                  <a:pt x="834588" y="946404"/>
                </a:cubicBezTo>
                <a:cubicBezTo>
                  <a:pt x="826409" y="954582"/>
                  <a:pt x="821151" y="959256"/>
                  <a:pt x="818815" y="960424"/>
                </a:cubicBezTo>
                <a:cubicBezTo>
                  <a:pt x="810636" y="965098"/>
                  <a:pt x="803625" y="964514"/>
                  <a:pt x="797784" y="958672"/>
                </a:cubicBezTo>
                <a:lnTo>
                  <a:pt x="794278" y="962177"/>
                </a:lnTo>
                <a:lnTo>
                  <a:pt x="796031" y="983208"/>
                </a:lnTo>
                <a:lnTo>
                  <a:pt x="794278" y="983208"/>
                </a:lnTo>
                <a:cubicBezTo>
                  <a:pt x="790773" y="979703"/>
                  <a:pt x="789021" y="977951"/>
                  <a:pt x="789021" y="977951"/>
                </a:cubicBezTo>
                <a:lnTo>
                  <a:pt x="778505" y="960424"/>
                </a:lnTo>
                <a:cubicBezTo>
                  <a:pt x="777336" y="958088"/>
                  <a:pt x="775876" y="956627"/>
                  <a:pt x="774123" y="956043"/>
                </a:cubicBezTo>
                <a:cubicBezTo>
                  <a:pt x="772371" y="955459"/>
                  <a:pt x="770910" y="955751"/>
                  <a:pt x="769742" y="956919"/>
                </a:cubicBezTo>
                <a:cubicBezTo>
                  <a:pt x="761563" y="960424"/>
                  <a:pt x="754553" y="962177"/>
                  <a:pt x="748711" y="962177"/>
                </a:cubicBezTo>
                <a:cubicBezTo>
                  <a:pt x="738195" y="962177"/>
                  <a:pt x="728264" y="956919"/>
                  <a:pt x="718917" y="946404"/>
                </a:cubicBezTo>
                <a:cubicBezTo>
                  <a:pt x="710738" y="934720"/>
                  <a:pt x="704896" y="928293"/>
                  <a:pt x="701390" y="927125"/>
                </a:cubicBezTo>
                <a:cubicBezTo>
                  <a:pt x="699054" y="924788"/>
                  <a:pt x="694380" y="923620"/>
                  <a:pt x="687370" y="923620"/>
                </a:cubicBezTo>
                <a:cubicBezTo>
                  <a:pt x="681528" y="925957"/>
                  <a:pt x="676854" y="924788"/>
                  <a:pt x="673349" y="920115"/>
                </a:cubicBezTo>
                <a:cubicBezTo>
                  <a:pt x="659328" y="897915"/>
                  <a:pt x="647644" y="876884"/>
                  <a:pt x="638297" y="857021"/>
                </a:cubicBezTo>
                <a:lnTo>
                  <a:pt x="603245" y="776401"/>
                </a:lnTo>
                <a:cubicBezTo>
                  <a:pt x="598571" y="767054"/>
                  <a:pt x="589224" y="743686"/>
                  <a:pt x="575203" y="706297"/>
                </a:cubicBezTo>
                <a:lnTo>
                  <a:pt x="538399" y="622173"/>
                </a:lnTo>
                <a:cubicBezTo>
                  <a:pt x="534894" y="610489"/>
                  <a:pt x="529636" y="600557"/>
                  <a:pt x="522625" y="592378"/>
                </a:cubicBezTo>
                <a:cubicBezTo>
                  <a:pt x="510941" y="704545"/>
                  <a:pt x="471216" y="832485"/>
                  <a:pt x="403449" y="976198"/>
                </a:cubicBezTo>
                <a:lnTo>
                  <a:pt x="406954" y="977951"/>
                </a:lnTo>
                <a:lnTo>
                  <a:pt x="427985" y="962177"/>
                </a:lnTo>
                <a:cubicBezTo>
                  <a:pt x="474721" y="928293"/>
                  <a:pt x="515615" y="907846"/>
                  <a:pt x="550667" y="900836"/>
                </a:cubicBezTo>
                <a:cubicBezTo>
                  <a:pt x="561182" y="897331"/>
                  <a:pt x="569361" y="895578"/>
                  <a:pt x="575203" y="895578"/>
                </a:cubicBezTo>
                <a:cubicBezTo>
                  <a:pt x="585719" y="895578"/>
                  <a:pt x="596234" y="903173"/>
                  <a:pt x="606750" y="918362"/>
                </a:cubicBezTo>
                <a:cubicBezTo>
                  <a:pt x="630118" y="947572"/>
                  <a:pt x="645891" y="988466"/>
                  <a:pt x="654070" y="1041044"/>
                </a:cubicBezTo>
                <a:cubicBezTo>
                  <a:pt x="655239" y="1049223"/>
                  <a:pt x="656407" y="1062660"/>
                  <a:pt x="657576" y="1081354"/>
                </a:cubicBezTo>
                <a:cubicBezTo>
                  <a:pt x="658744" y="1100048"/>
                  <a:pt x="662833" y="1116990"/>
                  <a:pt x="669844" y="1132179"/>
                </a:cubicBezTo>
                <a:cubicBezTo>
                  <a:pt x="686201" y="1170737"/>
                  <a:pt x="714827" y="1193520"/>
                  <a:pt x="755721" y="1200531"/>
                </a:cubicBezTo>
                <a:cubicBezTo>
                  <a:pt x="783763" y="1206373"/>
                  <a:pt x="825241" y="1209294"/>
                  <a:pt x="880156" y="1209294"/>
                </a:cubicBezTo>
                <a:lnTo>
                  <a:pt x="971291" y="1209294"/>
                </a:lnTo>
                <a:cubicBezTo>
                  <a:pt x="1012185" y="1209294"/>
                  <a:pt x="1042563" y="1208710"/>
                  <a:pt x="1062426" y="1207541"/>
                </a:cubicBezTo>
                <a:cubicBezTo>
                  <a:pt x="1076447" y="1207541"/>
                  <a:pt x="1088131" y="1206373"/>
                  <a:pt x="1097478" y="1204036"/>
                </a:cubicBezTo>
                <a:cubicBezTo>
                  <a:pt x="1095141" y="1201699"/>
                  <a:pt x="1093389" y="1199362"/>
                  <a:pt x="1092220" y="1197025"/>
                </a:cubicBezTo>
                <a:cubicBezTo>
                  <a:pt x="1091052" y="1194689"/>
                  <a:pt x="1089299" y="1192936"/>
                  <a:pt x="1086962" y="1191768"/>
                </a:cubicBezTo>
                <a:cubicBezTo>
                  <a:pt x="1077615" y="1180084"/>
                  <a:pt x="1071773" y="1165479"/>
                  <a:pt x="1069437" y="1147953"/>
                </a:cubicBezTo>
                <a:cubicBezTo>
                  <a:pt x="1067100" y="1130427"/>
                  <a:pt x="1065931" y="1119911"/>
                  <a:pt x="1065931" y="1116406"/>
                </a:cubicBezTo>
                <a:cubicBezTo>
                  <a:pt x="1056584" y="1059154"/>
                  <a:pt x="1050158" y="1008329"/>
                  <a:pt x="1046653" y="963930"/>
                </a:cubicBezTo>
                <a:lnTo>
                  <a:pt x="1046653" y="953414"/>
                </a:lnTo>
                <a:cubicBezTo>
                  <a:pt x="1046653" y="947572"/>
                  <a:pt x="1047821" y="937641"/>
                  <a:pt x="1050158" y="923620"/>
                </a:cubicBezTo>
                <a:lnTo>
                  <a:pt x="1085210" y="778154"/>
                </a:lnTo>
                <a:cubicBezTo>
                  <a:pt x="1087547" y="768807"/>
                  <a:pt x="1092220" y="753034"/>
                  <a:pt x="1099231" y="730834"/>
                </a:cubicBezTo>
                <a:cubicBezTo>
                  <a:pt x="1102736" y="723824"/>
                  <a:pt x="1105073" y="719734"/>
                  <a:pt x="1106241" y="718566"/>
                </a:cubicBezTo>
                <a:lnTo>
                  <a:pt x="1109746" y="722071"/>
                </a:lnTo>
                <a:cubicBezTo>
                  <a:pt x="1129609" y="762965"/>
                  <a:pt x="1166413" y="802690"/>
                  <a:pt x="1220160" y="841248"/>
                </a:cubicBezTo>
                <a:lnTo>
                  <a:pt x="1281501" y="879805"/>
                </a:lnTo>
                <a:cubicBezTo>
                  <a:pt x="1286175" y="883310"/>
                  <a:pt x="1290264" y="887399"/>
                  <a:pt x="1293769" y="892073"/>
                </a:cubicBezTo>
                <a:cubicBezTo>
                  <a:pt x="1304285" y="906094"/>
                  <a:pt x="1313048" y="918654"/>
                  <a:pt x="1320058" y="929754"/>
                </a:cubicBezTo>
                <a:cubicBezTo>
                  <a:pt x="1327068" y="940854"/>
                  <a:pt x="1332910" y="950493"/>
                  <a:pt x="1337584" y="958672"/>
                </a:cubicBezTo>
                <a:cubicBezTo>
                  <a:pt x="1344595" y="970356"/>
                  <a:pt x="1350437" y="986129"/>
                  <a:pt x="1355110" y="1005992"/>
                </a:cubicBezTo>
                <a:cubicBezTo>
                  <a:pt x="1360952" y="1027023"/>
                  <a:pt x="1366794" y="1055649"/>
                  <a:pt x="1372636" y="1091870"/>
                </a:cubicBezTo>
                <a:cubicBezTo>
                  <a:pt x="1373805" y="1095375"/>
                  <a:pt x="1374389" y="1100048"/>
                  <a:pt x="1374389" y="1105890"/>
                </a:cubicBezTo>
                <a:cubicBezTo>
                  <a:pt x="1374389" y="1117574"/>
                  <a:pt x="1370883" y="1128674"/>
                  <a:pt x="1363873" y="1139190"/>
                </a:cubicBezTo>
                <a:cubicBezTo>
                  <a:pt x="1360368" y="1145032"/>
                  <a:pt x="1354818" y="1154671"/>
                  <a:pt x="1347223" y="1168108"/>
                </a:cubicBezTo>
                <a:cubicBezTo>
                  <a:pt x="1339629" y="1181544"/>
                  <a:pt x="1331158" y="1192936"/>
                  <a:pt x="1321811" y="1202283"/>
                </a:cubicBezTo>
                <a:cubicBezTo>
                  <a:pt x="1318305" y="1208125"/>
                  <a:pt x="1312755" y="1215428"/>
                  <a:pt x="1305161" y="1224191"/>
                </a:cubicBezTo>
                <a:cubicBezTo>
                  <a:pt x="1297567" y="1232954"/>
                  <a:pt x="1291432" y="1240840"/>
                  <a:pt x="1286759" y="1247851"/>
                </a:cubicBezTo>
                <a:cubicBezTo>
                  <a:pt x="1284422" y="1251356"/>
                  <a:pt x="1280040" y="1253985"/>
                  <a:pt x="1273614" y="1255738"/>
                </a:cubicBezTo>
                <a:cubicBezTo>
                  <a:pt x="1267188" y="1257490"/>
                  <a:pt x="1262807" y="1258951"/>
                  <a:pt x="1260470" y="1260119"/>
                </a:cubicBezTo>
                <a:cubicBezTo>
                  <a:pt x="1253459" y="1262456"/>
                  <a:pt x="1249954" y="1265961"/>
                  <a:pt x="1249954" y="1270635"/>
                </a:cubicBezTo>
                <a:cubicBezTo>
                  <a:pt x="1249954" y="1275308"/>
                  <a:pt x="1248786" y="1278229"/>
                  <a:pt x="1246449" y="1279398"/>
                </a:cubicBezTo>
                <a:cubicBezTo>
                  <a:pt x="1244112" y="1280566"/>
                  <a:pt x="1240607" y="1281150"/>
                  <a:pt x="1235933" y="1281150"/>
                </a:cubicBezTo>
                <a:lnTo>
                  <a:pt x="1232428" y="1281150"/>
                </a:lnTo>
                <a:cubicBezTo>
                  <a:pt x="1227755" y="1281150"/>
                  <a:pt x="1220160" y="1282903"/>
                  <a:pt x="1209644" y="1286408"/>
                </a:cubicBezTo>
                <a:cubicBezTo>
                  <a:pt x="1162908" y="1300429"/>
                  <a:pt x="1114420" y="1307439"/>
                  <a:pt x="1064179" y="1307439"/>
                </a:cubicBezTo>
                <a:cubicBezTo>
                  <a:pt x="1024453" y="1308608"/>
                  <a:pt x="963696" y="1309192"/>
                  <a:pt x="881908" y="1309192"/>
                </a:cubicBezTo>
                <a:lnTo>
                  <a:pt x="785515" y="1310944"/>
                </a:lnTo>
                <a:cubicBezTo>
                  <a:pt x="731769" y="1310944"/>
                  <a:pt x="678607" y="1299260"/>
                  <a:pt x="626029" y="1275892"/>
                </a:cubicBezTo>
                <a:cubicBezTo>
                  <a:pt x="619018" y="1272387"/>
                  <a:pt x="610547" y="1267714"/>
                  <a:pt x="600616" y="1261872"/>
                </a:cubicBezTo>
                <a:cubicBezTo>
                  <a:pt x="590685" y="1256030"/>
                  <a:pt x="582798" y="1251356"/>
                  <a:pt x="576956" y="1247851"/>
                </a:cubicBezTo>
                <a:cubicBezTo>
                  <a:pt x="571114" y="1244346"/>
                  <a:pt x="565272" y="1241425"/>
                  <a:pt x="559430" y="1239088"/>
                </a:cubicBezTo>
                <a:cubicBezTo>
                  <a:pt x="553588" y="1236751"/>
                  <a:pt x="547746" y="1233830"/>
                  <a:pt x="541904" y="1230325"/>
                </a:cubicBezTo>
                <a:cubicBezTo>
                  <a:pt x="504515" y="1202283"/>
                  <a:pt x="485821" y="1163726"/>
                  <a:pt x="485821" y="1114653"/>
                </a:cubicBezTo>
                <a:cubicBezTo>
                  <a:pt x="485821" y="1071423"/>
                  <a:pt x="495752" y="1028776"/>
                  <a:pt x="515615" y="986713"/>
                </a:cubicBezTo>
                <a:cubicBezTo>
                  <a:pt x="529636" y="962177"/>
                  <a:pt x="542488" y="936472"/>
                  <a:pt x="554172" y="909599"/>
                </a:cubicBezTo>
                <a:lnTo>
                  <a:pt x="534894" y="914857"/>
                </a:lnTo>
                <a:cubicBezTo>
                  <a:pt x="494000" y="930046"/>
                  <a:pt x="460116" y="951077"/>
                  <a:pt x="433243" y="977951"/>
                </a:cubicBezTo>
                <a:cubicBezTo>
                  <a:pt x="428569" y="980287"/>
                  <a:pt x="423311" y="984377"/>
                  <a:pt x="417469" y="990219"/>
                </a:cubicBezTo>
                <a:cubicBezTo>
                  <a:pt x="411627" y="996061"/>
                  <a:pt x="406369" y="1000734"/>
                  <a:pt x="401696" y="1004239"/>
                </a:cubicBezTo>
                <a:cubicBezTo>
                  <a:pt x="384170" y="1018260"/>
                  <a:pt x="368689" y="1035494"/>
                  <a:pt x="355252" y="1055941"/>
                </a:cubicBezTo>
                <a:cubicBezTo>
                  <a:pt x="341815" y="1076388"/>
                  <a:pt x="332760" y="1090701"/>
                  <a:pt x="328087" y="1098880"/>
                </a:cubicBezTo>
                <a:cubicBezTo>
                  <a:pt x="316403" y="1116406"/>
                  <a:pt x="305303" y="1129842"/>
                  <a:pt x="294787" y="1139190"/>
                </a:cubicBezTo>
                <a:cubicBezTo>
                  <a:pt x="283103" y="1152042"/>
                  <a:pt x="263825" y="1171321"/>
                  <a:pt x="236952" y="1197025"/>
                </a:cubicBezTo>
                <a:cubicBezTo>
                  <a:pt x="210078" y="1222730"/>
                  <a:pt x="193721" y="1236751"/>
                  <a:pt x="187879" y="1239088"/>
                </a:cubicBezTo>
                <a:lnTo>
                  <a:pt x="142311" y="1253109"/>
                </a:lnTo>
                <a:cubicBezTo>
                  <a:pt x="89733" y="1268298"/>
                  <a:pt x="64028" y="1275308"/>
                  <a:pt x="65197" y="1274140"/>
                </a:cubicBezTo>
                <a:cubicBezTo>
                  <a:pt x="61692" y="1272971"/>
                  <a:pt x="57602" y="1271803"/>
                  <a:pt x="52929" y="1270635"/>
                </a:cubicBezTo>
                <a:cubicBezTo>
                  <a:pt x="48255" y="1269466"/>
                  <a:pt x="44166" y="1269466"/>
                  <a:pt x="40660" y="1270635"/>
                </a:cubicBezTo>
                <a:cubicBezTo>
                  <a:pt x="38324" y="1271803"/>
                  <a:pt x="35110" y="1272095"/>
                  <a:pt x="31021" y="1271511"/>
                </a:cubicBezTo>
                <a:cubicBezTo>
                  <a:pt x="26932" y="1270927"/>
                  <a:pt x="23719" y="1270635"/>
                  <a:pt x="21382" y="1270635"/>
                </a:cubicBezTo>
                <a:cubicBezTo>
                  <a:pt x="13203" y="1260119"/>
                  <a:pt x="6777" y="1253109"/>
                  <a:pt x="2103" y="1249603"/>
                </a:cubicBezTo>
                <a:cubicBezTo>
                  <a:pt x="-4907" y="1253109"/>
                  <a:pt x="5608" y="1245514"/>
                  <a:pt x="33650" y="1226820"/>
                </a:cubicBezTo>
                <a:cubicBezTo>
                  <a:pt x="136469" y="1156716"/>
                  <a:pt x="187879" y="1118743"/>
                  <a:pt x="187879" y="1112901"/>
                </a:cubicBezTo>
                <a:cubicBezTo>
                  <a:pt x="187879" y="1105890"/>
                  <a:pt x="190216" y="1098880"/>
                  <a:pt x="194889" y="1091870"/>
                </a:cubicBezTo>
                <a:lnTo>
                  <a:pt x="221178" y="1049807"/>
                </a:lnTo>
                <a:cubicBezTo>
                  <a:pt x="238704" y="1024102"/>
                  <a:pt x="249220" y="1007745"/>
                  <a:pt x="252725" y="1000734"/>
                </a:cubicBezTo>
                <a:lnTo>
                  <a:pt x="347365" y="830732"/>
                </a:lnTo>
                <a:cubicBezTo>
                  <a:pt x="392933" y="739597"/>
                  <a:pt x="429738" y="672998"/>
                  <a:pt x="457779" y="630936"/>
                </a:cubicBezTo>
                <a:lnTo>
                  <a:pt x="506852" y="553821"/>
                </a:lnTo>
                <a:cubicBezTo>
                  <a:pt x="512694" y="543306"/>
                  <a:pt x="523794" y="538048"/>
                  <a:pt x="540151" y="538048"/>
                </a:cubicBezTo>
                <a:cubicBezTo>
                  <a:pt x="541320" y="538048"/>
                  <a:pt x="542488" y="538924"/>
                  <a:pt x="543657" y="540677"/>
                </a:cubicBezTo>
                <a:cubicBezTo>
                  <a:pt x="544825" y="542429"/>
                  <a:pt x="545409" y="543890"/>
                  <a:pt x="545409" y="545058"/>
                </a:cubicBezTo>
                <a:cubicBezTo>
                  <a:pt x="545409" y="557911"/>
                  <a:pt x="548330" y="569010"/>
                  <a:pt x="554172" y="578358"/>
                </a:cubicBezTo>
                <a:cubicBezTo>
                  <a:pt x="560014" y="587705"/>
                  <a:pt x="569946" y="599973"/>
                  <a:pt x="583966" y="615162"/>
                </a:cubicBezTo>
                <a:cubicBezTo>
                  <a:pt x="613176" y="642035"/>
                  <a:pt x="641802" y="664235"/>
                  <a:pt x="669844" y="681761"/>
                </a:cubicBezTo>
                <a:lnTo>
                  <a:pt x="680359" y="687019"/>
                </a:lnTo>
                <a:lnTo>
                  <a:pt x="680359" y="676503"/>
                </a:lnTo>
                <a:lnTo>
                  <a:pt x="690875" y="427634"/>
                </a:lnTo>
                <a:lnTo>
                  <a:pt x="694380" y="378561"/>
                </a:lnTo>
                <a:cubicBezTo>
                  <a:pt x="696717" y="331825"/>
                  <a:pt x="699054" y="296773"/>
                  <a:pt x="701390" y="273405"/>
                </a:cubicBezTo>
                <a:cubicBezTo>
                  <a:pt x="703727" y="250037"/>
                  <a:pt x="706064" y="232511"/>
                  <a:pt x="708401" y="220827"/>
                </a:cubicBezTo>
                <a:lnTo>
                  <a:pt x="715411" y="145465"/>
                </a:lnTo>
                <a:lnTo>
                  <a:pt x="715411" y="131445"/>
                </a:lnTo>
                <a:cubicBezTo>
                  <a:pt x="715411" y="115087"/>
                  <a:pt x="714827" y="102235"/>
                  <a:pt x="713659" y="92887"/>
                </a:cubicBezTo>
                <a:cubicBezTo>
                  <a:pt x="713659" y="78867"/>
                  <a:pt x="717748" y="68351"/>
                  <a:pt x="725927" y="61341"/>
                </a:cubicBezTo>
                <a:cubicBezTo>
                  <a:pt x="728264" y="59004"/>
                  <a:pt x="729432" y="56667"/>
                  <a:pt x="729432" y="54330"/>
                </a:cubicBezTo>
                <a:cubicBezTo>
                  <a:pt x="729432" y="51993"/>
                  <a:pt x="728264" y="48780"/>
                  <a:pt x="725927" y="44691"/>
                </a:cubicBezTo>
                <a:cubicBezTo>
                  <a:pt x="723590" y="40602"/>
                  <a:pt x="721838" y="36804"/>
                  <a:pt x="720669" y="33299"/>
                </a:cubicBezTo>
                <a:cubicBezTo>
                  <a:pt x="718332" y="25120"/>
                  <a:pt x="714243" y="20447"/>
                  <a:pt x="708401" y="19278"/>
                </a:cubicBezTo>
                <a:cubicBezTo>
                  <a:pt x="704896" y="18110"/>
                  <a:pt x="699054" y="17526"/>
                  <a:pt x="690875" y="17526"/>
                </a:cubicBezTo>
                <a:cubicBezTo>
                  <a:pt x="672180" y="17526"/>
                  <a:pt x="654654" y="22783"/>
                  <a:pt x="638297" y="33299"/>
                </a:cubicBezTo>
                <a:cubicBezTo>
                  <a:pt x="609087" y="47320"/>
                  <a:pt x="579877" y="64262"/>
                  <a:pt x="550667" y="84124"/>
                </a:cubicBezTo>
                <a:cubicBezTo>
                  <a:pt x="519120" y="108661"/>
                  <a:pt x="495168" y="130860"/>
                  <a:pt x="478810" y="150723"/>
                </a:cubicBezTo>
                <a:cubicBezTo>
                  <a:pt x="457779" y="170586"/>
                  <a:pt x="438501" y="193954"/>
                  <a:pt x="420974" y="220827"/>
                </a:cubicBezTo>
                <a:cubicBezTo>
                  <a:pt x="390596" y="272237"/>
                  <a:pt x="368981" y="310794"/>
                  <a:pt x="356128" y="336499"/>
                </a:cubicBezTo>
                <a:cubicBezTo>
                  <a:pt x="339771" y="378561"/>
                  <a:pt x="329255" y="409524"/>
                  <a:pt x="324582" y="429387"/>
                </a:cubicBezTo>
                <a:cubicBezTo>
                  <a:pt x="314066" y="476123"/>
                  <a:pt x="308808" y="525195"/>
                  <a:pt x="308808" y="576605"/>
                </a:cubicBezTo>
                <a:cubicBezTo>
                  <a:pt x="308808" y="610489"/>
                  <a:pt x="305303" y="662482"/>
                  <a:pt x="298293" y="732587"/>
                </a:cubicBezTo>
                <a:cubicBezTo>
                  <a:pt x="294787" y="767638"/>
                  <a:pt x="288361" y="809117"/>
                  <a:pt x="279014" y="857021"/>
                </a:cubicBezTo>
                <a:cubicBezTo>
                  <a:pt x="275509" y="876884"/>
                  <a:pt x="261488" y="899083"/>
                  <a:pt x="236952" y="923620"/>
                </a:cubicBezTo>
                <a:cubicBezTo>
                  <a:pt x="234615" y="923620"/>
                  <a:pt x="232278" y="925957"/>
                  <a:pt x="229941" y="930630"/>
                </a:cubicBezTo>
                <a:cubicBezTo>
                  <a:pt x="222931" y="941146"/>
                  <a:pt x="215336" y="948741"/>
                  <a:pt x="207157" y="953414"/>
                </a:cubicBezTo>
                <a:cubicBezTo>
                  <a:pt x="203652" y="953414"/>
                  <a:pt x="200439" y="955459"/>
                  <a:pt x="197518" y="959548"/>
                </a:cubicBezTo>
                <a:cubicBezTo>
                  <a:pt x="194597" y="963637"/>
                  <a:pt x="192552" y="966266"/>
                  <a:pt x="191384" y="967435"/>
                </a:cubicBezTo>
                <a:cubicBezTo>
                  <a:pt x="191384" y="967435"/>
                  <a:pt x="190216" y="970940"/>
                  <a:pt x="187879" y="977951"/>
                </a:cubicBezTo>
                <a:lnTo>
                  <a:pt x="184374" y="970940"/>
                </a:lnTo>
                <a:lnTo>
                  <a:pt x="173858" y="942898"/>
                </a:lnTo>
                <a:lnTo>
                  <a:pt x="154579" y="949909"/>
                </a:lnTo>
                <a:cubicBezTo>
                  <a:pt x="152242" y="951077"/>
                  <a:pt x="148737" y="951661"/>
                  <a:pt x="144064" y="951661"/>
                </a:cubicBezTo>
                <a:cubicBezTo>
                  <a:pt x="133548" y="951661"/>
                  <a:pt x="125954" y="948156"/>
                  <a:pt x="121280" y="941146"/>
                </a:cubicBezTo>
                <a:cubicBezTo>
                  <a:pt x="116606" y="938809"/>
                  <a:pt x="114270" y="935888"/>
                  <a:pt x="114270" y="932383"/>
                </a:cubicBezTo>
                <a:cubicBezTo>
                  <a:pt x="107259" y="927709"/>
                  <a:pt x="101417" y="921867"/>
                  <a:pt x="96744" y="914857"/>
                </a:cubicBezTo>
                <a:cubicBezTo>
                  <a:pt x="94407" y="914857"/>
                  <a:pt x="91486" y="916025"/>
                  <a:pt x="87981" y="918362"/>
                </a:cubicBezTo>
                <a:cubicBezTo>
                  <a:pt x="84475" y="920699"/>
                  <a:pt x="82139" y="921283"/>
                  <a:pt x="80970" y="920115"/>
                </a:cubicBezTo>
                <a:cubicBezTo>
                  <a:pt x="79802" y="918946"/>
                  <a:pt x="77173" y="915733"/>
                  <a:pt x="73083" y="910475"/>
                </a:cubicBezTo>
                <a:cubicBezTo>
                  <a:pt x="68994" y="905217"/>
                  <a:pt x="66949" y="900252"/>
                  <a:pt x="66949" y="895578"/>
                </a:cubicBezTo>
                <a:cubicBezTo>
                  <a:pt x="65781" y="885063"/>
                  <a:pt x="65197" y="869289"/>
                  <a:pt x="65197" y="848258"/>
                </a:cubicBezTo>
                <a:cubicBezTo>
                  <a:pt x="65197" y="833069"/>
                  <a:pt x="65781" y="821969"/>
                  <a:pt x="66949" y="814959"/>
                </a:cubicBezTo>
                <a:cubicBezTo>
                  <a:pt x="69286" y="784580"/>
                  <a:pt x="73960" y="744855"/>
                  <a:pt x="80970" y="695782"/>
                </a:cubicBezTo>
                <a:lnTo>
                  <a:pt x="91486" y="639699"/>
                </a:lnTo>
                <a:cubicBezTo>
                  <a:pt x="96159" y="612825"/>
                  <a:pt x="99080" y="594131"/>
                  <a:pt x="100249" y="583615"/>
                </a:cubicBezTo>
                <a:lnTo>
                  <a:pt x="131796" y="389077"/>
                </a:lnTo>
                <a:cubicBezTo>
                  <a:pt x="141143" y="340004"/>
                  <a:pt x="146985" y="306705"/>
                  <a:pt x="149322" y="289179"/>
                </a:cubicBezTo>
                <a:cubicBezTo>
                  <a:pt x="150490" y="286842"/>
                  <a:pt x="150490" y="283921"/>
                  <a:pt x="149322" y="280416"/>
                </a:cubicBezTo>
                <a:cubicBezTo>
                  <a:pt x="148153" y="276911"/>
                  <a:pt x="147569" y="274574"/>
                  <a:pt x="147569" y="273405"/>
                </a:cubicBezTo>
                <a:cubicBezTo>
                  <a:pt x="140559" y="259384"/>
                  <a:pt x="128290" y="244779"/>
                  <a:pt x="110764" y="229590"/>
                </a:cubicBezTo>
                <a:lnTo>
                  <a:pt x="82723" y="206806"/>
                </a:lnTo>
                <a:cubicBezTo>
                  <a:pt x="80386" y="199796"/>
                  <a:pt x="79218" y="196291"/>
                  <a:pt x="79218" y="196291"/>
                </a:cubicBezTo>
                <a:cubicBezTo>
                  <a:pt x="81554" y="195122"/>
                  <a:pt x="84475" y="194538"/>
                  <a:pt x="87981" y="194538"/>
                </a:cubicBezTo>
                <a:cubicBezTo>
                  <a:pt x="96159" y="194538"/>
                  <a:pt x="104338" y="197459"/>
                  <a:pt x="112517" y="203301"/>
                </a:cubicBezTo>
                <a:lnTo>
                  <a:pt x="186126" y="257632"/>
                </a:lnTo>
                <a:cubicBezTo>
                  <a:pt x="221178" y="288010"/>
                  <a:pt x="245130" y="327152"/>
                  <a:pt x="257983" y="375056"/>
                </a:cubicBezTo>
                <a:cubicBezTo>
                  <a:pt x="259151" y="380898"/>
                  <a:pt x="260904" y="388201"/>
                  <a:pt x="263241" y="396964"/>
                </a:cubicBezTo>
                <a:cubicBezTo>
                  <a:pt x="265577" y="405727"/>
                  <a:pt x="267914" y="415950"/>
                  <a:pt x="270251" y="427634"/>
                </a:cubicBezTo>
                <a:cubicBezTo>
                  <a:pt x="273756" y="424129"/>
                  <a:pt x="277261" y="418871"/>
                  <a:pt x="280767" y="411861"/>
                </a:cubicBezTo>
                <a:cubicBezTo>
                  <a:pt x="314650" y="339420"/>
                  <a:pt x="359049" y="265226"/>
                  <a:pt x="413964" y="189280"/>
                </a:cubicBezTo>
                <a:cubicBezTo>
                  <a:pt x="472384" y="112166"/>
                  <a:pt x="536646" y="56083"/>
                  <a:pt x="606750" y="21031"/>
                </a:cubicBezTo>
                <a:cubicBezTo>
                  <a:pt x="634792" y="7010"/>
                  <a:pt x="664002" y="0"/>
                  <a:pt x="694380"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3800" dirty="0">
              <a:gradFill>
                <a:gsLst>
                  <a:gs pos="100000">
                    <a:srgbClr val="0D0E53"/>
                  </a:gs>
                  <a:gs pos="0">
                    <a:srgbClr val="3B0593"/>
                  </a:gs>
                </a:gsLst>
                <a:lin ang="5400000" scaled="1"/>
              </a:gradFill>
              <a:effectLst/>
              <a:latin typeface="演示新手书" panose="00000500000000000000" pitchFamily="2" charset="-122"/>
              <a:ea typeface="演示新手书" panose="00000500000000000000" pitchFamily="2" charset="-122"/>
            </a:endParaRPr>
          </a:p>
        </p:txBody>
      </p:sp>
      <p:pic>
        <p:nvPicPr>
          <p:cNvPr id="10" name="图片 9" descr="QR 代码&#10;&#10;描述已自动生成">
            <a:extLst>
              <a:ext uri="{FF2B5EF4-FFF2-40B4-BE49-F238E27FC236}">
                <a16:creationId xmlns:a16="http://schemas.microsoft.com/office/drawing/2014/main" id="{6A2E948E-5AC8-42F0-A34C-6A2E6A900D3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30190" y="4136142"/>
            <a:ext cx="1531620" cy="1531620"/>
          </a:xfrm>
          <a:prstGeom prst="roundRect">
            <a:avLst>
              <a:gd name="adj" fmla="val 8707"/>
            </a:avLst>
          </a:prstGeom>
        </p:spPr>
      </p:pic>
      <p:sp>
        <p:nvSpPr>
          <p:cNvPr id="18" name="文本框 17">
            <a:extLst>
              <a:ext uri="{FF2B5EF4-FFF2-40B4-BE49-F238E27FC236}">
                <a16:creationId xmlns:a16="http://schemas.microsoft.com/office/drawing/2014/main" id="{BEC9C3EA-88D5-470A-B605-D2BF56BEE347}"/>
              </a:ext>
            </a:extLst>
          </p:cNvPr>
          <p:cNvSpPr txBox="1"/>
          <p:nvPr/>
        </p:nvSpPr>
        <p:spPr>
          <a:xfrm>
            <a:off x="4811834" y="5869508"/>
            <a:ext cx="2568332" cy="400110"/>
          </a:xfrm>
          <a:prstGeom prst="rect">
            <a:avLst/>
          </a:prstGeom>
          <a:noFill/>
        </p:spPr>
        <p:txBody>
          <a:bodyPr wrap="none" rtlCol="0">
            <a:spAutoFit/>
          </a:bodyPr>
          <a:lstStyle/>
          <a:p>
            <a:pPr algn="ctr"/>
            <a:r>
              <a:rPr lang="zh-CN" altLang="en-US" sz="2000" dirty="0"/>
              <a:t>扫码预约 下一次遇见</a:t>
            </a:r>
          </a:p>
        </p:txBody>
      </p:sp>
      <p:pic>
        <p:nvPicPr>
          <p:cNvPr id="4" name="图片 3">
            <a:extLst>
              <a:ext uri="{FF2B5EF4-FFF2-40B4-BE49-F238E27FC236}">
                <a16:creationId xmlns:a16="http://schemas.microsoft.com/office/drawing/2014/main" id="{FE69B3F4-2F91-4925-A695-B24FE4A88756}"/>
              </a:ext>
            </a:extLst>
          </p:cNvPr>
          <p:cNvPicPr>
            <a:picLocks/>
          </p:cNvPicPr>
          <p:nvPr/>
        </p:nvPicPr>
        <p:blipFill>
          <a:blip r:embed="rId4" r:link="rId5">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12" name="图片 11">
            <a:extLst>
              <a:ext uri="{FF2B5EF4-FFF2-40B4-BE49-F238E27FC236}">
                <a16:creationId xmlns:a16="http://schemas.microsoft.com/office/drawing/2014/main" id="{90EE45A0-32EE-4308-A07C-ADA3D08F3EC6}"/>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911408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72CF15A-6125-4CA1-A670-93D478C33FD5}"/>
              </a:ext>
            </a:extLst>
          </p:cNvPr>
          <p:cNvSpPr txBox="1"/>
          <p:nvPr/>
        </p:nvSpPr>
        <p:spPr>
          <a:xfrm>
            <a:off x="3048856" y="3246902"/>
            <a:ext cx="6097712" cy="923330"/>
          </a:xfrm>
          <a:prstGeom prst="rect">
            <a:avLst/>
          </a:prstGeom>
          <a:noFill/>
        </p:spPr>
        <p:txBody>
          <a:bodyPr wrap="square">
            <a:spAutoFit/>
          </a:bodyPr>
          <a:lstStyle/>
          <a:p>
            <a:r>
              <a:rPr lang="zh-CN" altLang="en-US" b="1" i="0" u="sng" dirty="0">
                <a:solidFill>
                  <a:srgbClr val="0033CC"/>
                </a:solidFill>
                <a:effectLst/>
                <a:latin typeface="微软雅黑" panose="020B0503020204020204" pitchFamily="34" charset="-122"/>
                <a:ea typeface="微软雅黑" panose="020B0503020204020204" pitchFamily="34" charset="-122"/>
                <a:hlinkClick r:id="rId2"/>
              </a:rPr>
              <a:t>稿定年终</a:t>
            </a:r>
            <a:r>
              <a:rPr lang="en-US" altLang="zh-CN" b="1" i="0" u="sng" dirty="0">
                <a:solidFill>
                  <a:srgbClr val="0033CC"/>
                </a:solidFill>
                <a:effectLst/>
                <a:latin typeface="微软雅黑" panose="020B0503020204020204" pitchFamily="34" charset="-122"/>
                <a:ea typeface="微软雅黑" panose="020B0503020204020204" pitchFamily="34" charset="-122"/>
                <a:hlinkClick r:id="rId2"/>
              </a:rPr>
              <a:t>PPT</a:t>
            </a:r>
            <a:r>
              <a:rPr lang="zh-CN" altLang="en-US" b="1" i="0" u="sng" dirty="0">
                <a:solidFill>
                  <a:srgbClr val="0033CC"/>
                </a:solidFill>
                <a:effectLst/>
                <a:latin typeface="微软雅黑" panose="020B0503020204020204" pitchFamily="34" charset="-122"/>
                <a:ea typeface="微软雅黑" panose="020B0503020204020204" pitchFamily="34" charset="-122"/>
                <a:hlinkClick r:id="rId2"/>
              </a:rPr>
              <a:t>模板大赛</a:t>
            </a:r>
            <a:r>
              <a:rPr lang="zh-CN" altLang="en-US" b="1" i="0" u="sng" dirty="0">
                <a:solidFill>
                  <a:srgbClr val="0033CC"/>
                </a:solidFill>
                <a:effectLst/>
                <a:latin typeface="微软雅黑" panose="020B0503020204020204" pitchFamily="34" charset="-122"/>
                <a:ea typeface="微软雅黑" panose="020B0503020204020204" pitchFamily="34" charset="-122"/>
              </a:rPr>
              <a:t>  句号  作品</a:t>
            </a:r>
            <a:endParaRPr lang="en-US" altLang="zh-CN" b="1" i="0" u="sng" dirty="0">
              <a:solidFill>
                <a:srgbClr val="0033CC"/>
              </a:solidFill>
              <a:effectLst/>
              <a:latin typeface="微软雅黑" panose="020B0503020204020204" pitchFamily="34" charset="-122"/>
              <a:ea typeface="微软雅黑" panose="020B0503020204020204" pitchFamily="34" charset="-122"/>
            </a:endParaRPr>
          </a:p>
          <a:p>
            <a:endParaRPr lang="en-US" altLang="zh-CN" b="1" u="sng" dirty="0">
              <a:solidFill>
                <a:srgbClr val="0033CC"/>
              </a:solidFill>
              <a:latin typeface="微软雅黑" panose="020B0503020204020204" pitchFamily="34" charset="-122"/>
              <a:ea typeface="微软雅黑" panose="020B0503020204020204" pitchFamily="34" charset="-122"/>
            </a:endParaRPr>
          </a:p>
          <a:p>
            <a:r>
              <a:rPr lang="en-US" altLang="zh-CN" b="1" u="sng" dirty="0">
                <a:solidFill>
                  <a:srgbClr val="0033CC"/>
                </a:solidFill>
                <a:latin typeface="微软雅黑" panose="020B0503020204020204" pitchFamily="34" charset="-122"/>
                <a:ea typeface="微软雅黑" panose="020B0503020204020204" pitchFamily="34" charset="-122"/>
              </a:rPr>
              <a:t>51PPT</a:t>
            </a:r>
            <a:r>
              <a:rPr lang="zh-CN" altLang="en-US" b="1" u="sng" dirty="0">
                <a:solidFill>
                  <a:srgbClr val="0033CC"/>
                </a:solidFill>
                <a:latin typeface="微软雅黑" panose="020B0503020204020204" pitchFamily="34" charset="-122"/>
                <a:ea typeface="微软雅黑" panose="020B0503020204020204" pitchFamily="34" charset="-122"/>
              </a:rPr>
              <a:t>模板网   </a:t>
            </a:r>
            <a:r>
              <a:rPr lang="en-US" altLang="zh-CN" b="1" u="sng" dirty="0">
                <a:solidFill>
                  <a:srgbClr val="0033CC"/>
                </a:solidFill>
                <a:latin typeface="微软雅黑" panose="020B0503020204020204" pitchFamily="34" charset="-122"/>
                <a:ea typeface="微软雅黑" panose="020B0503020204020204" pitchFamily="34" charset="-122"/>
                <a:hlinkClick r:id="rId3"/>
              </a:rPr>
              <a:t>www.51pptmoban.com</a:t>
            </a:r>
            <a:r>
              <a:rPr lang="en-US" altLang="zh-CN" b="1" u="sng" dirty="0">
                <a:solidFill>
                  <a:srgbClr val="0033CC"/>
                </a:solidFill>
                <a:latin typeface="微软雅黑" panose="020B0503020204020204" pitchFamily="34" charset="-122"/>
                <a:ea typeface="微软雅黑" panose="020B0503020204020204" pitchFamily="34" charset="-122"/>
              </a:rPr>
              <a:t>  </a:t>
            </a:r>
            <a:r>
              <a:rPr lang="zh-CN" altLang="en-US" b="1" u="sng" dirty="0">
                <a:solidFill>
                  <a:srgbClr val="0033CC"/>
                </a:solidFill>
                <a:latin typeface="微软雅黑" panose="020B0503020204020204" pitchFamily="34" charset="-122"/>
                <a:ea typeface="微软雅黑" panose="020B0503020204020204" pitchFamily="34" charset="-122"/>
              </a:rPr>
              <a:t>授权发布</a:t>
            </a:r>
            <a:endParaRPr lang="zh-CN" altLang="en-US" dirty="0"/>
          </a:p>
        </p:txBody>
      </p:sp>
    </p:spTree>
    <p:extLst>
      <p:ext uri="{BB962C8B-B14F-4D97-AF65-F5344CB8AC3E}">
        <p14:creationId xmlns:p14="http://schemas.microsoft.com/office/powerpoint/2010/main" val="373520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组合 54">
            <a:extLst>
              <a:ext uri="{FF2B5EF4-FFF2-40B4-BE49-F238E27FC236}">
                <a16:creationId xmlns:a16="http://schemas.microsoft.com/office/drawing/2014/main" id="{ADEBF40D-2EA2-4CB1-A1F4-F7C119E93FA4}"/>
              </a:ext>
            </a:extLst>
          </p:cNvPr>
          <p:cNvGrpSpPr/>
          <p:nvPr/>
        </p:nvGrpSpPr>
        <p:grpSpPr>
          <a:xfrm>
            <a:off x="3840278" y="4980215"/>
            <a:ext cx="1659494" cy="1665514"/>
            <a:chOff x="5982031" y="-999130"/>
            <a:chExt cx="2269732" cy="2277965"/>
          </a:xfrm>
        </p:grpSpPr>
        <p:sp>
          <p:nvSpPr>
            <p:cNvPr id="56" name="圆: 空心 55">
              <a:extLst>
                <a:ext uri="{FF2B5EF4-FFF2-40B4-BE49-F238E27FC236}">
                  <a16:creationId xmlns:a16="http://schemas.microsoft.com/office/drawing/2014/main" id="{141853E2-EDCA-4855-8F34-7C5D36F4B386}"/>
                </a:ext>
              </a:extLst>
            </p:cNvPr>
            <p:cNvSpPr/>
            <p:nvPr/>
          </p:nvSpPr>
          <p:spPr>
            <a:xfrm>
              <a:off x="6187043" y="-790001"/>
              <a:ext cx="1859709" cy="1859709"/>
            </a:xfrm>
            <a:prstGeom prst="donut">
              <a:avLst>
                <a:gd name="adj" fmla="val 1835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 name="圆: 空心 56">
              <a:extLst>
                <a:ext uri="{FF2B5EF4-FFF2-40B4-BE49-F238E27FC236}">
                  <a16:creationId xmlns:a16="http://schemas.microsoft.com/office/drawing/2014/main" id="{88355F57-F068-4A4F-A796-54704A62DD93}"/>
                </a:ext>
              </a:extLst>
            </p:cNvPr>
            <p:cNvSpPr/>
            <p:nvPr/>
          </p:nvSpPr>
          <p:spPr>
            <a:xfrm>
              <a:off x="5982031" y="-999130"/>
              <a:ext cx="2269732" cy="2277965"/>
            </a:xfrm>
            <a:prstGeom prst="donut">
              <a:avLst>
                <a:gd name="adj" fmla="val 18355"/>
              </a:avLst>
            </a:prstGeom>
            <a:solidFill>
              <a:schemeClr val="accent3"/>
            </a:soli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sp>
        <p:nvSpPr>
          <p:cNvPr id="10" name="任意多边形: 形状 9">
            <a:extLst>
              <a:ext uri="{FF2B5EF4-FFF2-40B4-BE49-F238E27FC236}">
                <a16:creationId xmlns:a16="http://schemas.microsoft.com/office/drawing/2014/main" id="{A454E15B-F1B9-4107-A8BC-63E5AEB7D272}"/>
              </a:ext>
            </a:extLst>
          </p:cNvPr>
          <p:cNvSpPr/>
          <p:nvPr/>
        </p:nvSpPr>
        <p:spPr>
          <a:xfrm>
            <a:off x="0" y="4540108"/>
            <a:ext cx="12192000" cy="2317892"/>
          </a:xfrm>
          <a:custGeom>
            <a:avLst/>
            <a:gdLst>
              <a:gd name="connsiteX0" fmla="*/ 10907934 w 12192000"/>
              <a:gd name="connsiteY0" fmla="*/ 403 h 2317892"/>
              <a:gd name="connsiteX1" fmla="*/ 11968593 w 12192000"/>
              <a:gd name="connsiteY1" fmla="*/ 190109 h 2317892"/>
              <a:gd name="connsiteX2" fmla="*/ 12192000 w 12192000"/>
              <a:gd name="connsiteY2" fmla="*/ 268335 h 2317892"/>
              <a:gd name="connsiteX3" fmla="*/ 12192000 w 12192000"/>
              <a:gd name="connsiteY3" fmla="*/ 2317892 h 2317892"/>
              <a:gd name="connsiteX4" fmla="*/ 0 w 12192000"/>
              <a:gd name="connsiteY4" fmla="*/ 2317892 h 2317892"/>
              <a:gd name="connsiteX5" fmla="*/ 0 w 12192000"/>
              <a:gd name="connsiteY5" fmla="*/ 1080879 h 2317892"/>
              <a:gd name="connsiteX6" fmla="*/ 174378 w 12192000"/>
              <a:gd name="connsiteY6" fmla="*/ 1031783 h 2317892"/>
              <a:gd name="connsiteX7" fmla="*/ 2818151 w 12192000"/>
              <a:gd name="connsiteY7" fmla="*/ 646489 h 2317892"/>
              <a:gd name="connsiteX8" fmla="*/ 6310859 w 12192000"/>
              <a:gd name="connsiteY8" fmla="*/ 1455957 h 2317892"/>
              <a:gd name="connsiteX9" fmla="*/ 10762938 w 12192000"/>
              <a:gd name="connsiteY9" fmla="*/ 1912 h 2317892"/>
              <a:gd name="connsiteX10" fmla="*/ 10907934 w 12192000"/>
              <a:gd name="connsiteY10" fmla="*/ 403 h 2317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2317892">
                <a:moveTo>
                  <a:pt x="10907934" y="403"/>
                </a:moveTo>
                <a:cubicBezTo>
                  <a:pt x="11249390" y="6322"/>
                  <a:pt x="11611547" y="77219"/>
                  <a:pt x="11968593" y="190109"/>
                </a:cubicBezTo>
                <a:lnTo>
                  <a:pt x="12192000" y="268335"/>
                </a:lnTo>
                <a:lnTo>
                  <a:pt x="12192000" y="2317892"/>
                </a:lnTo>
                <a:lnTo>
                  <a:pt x="0" y="2317892"/>
                </a:lnTo>
                <a:lnTo>
                  <a:pt x="0" y="1080879"/>
                </a:lnTo>
                <a:lnTo>
                  <a:pt x="174378" y="1031783"/>
                </a:lnTo>
                <a:cubicBezTo>
                  <a:pt x="1003912" y="810639"/>
                  <a:pt x="2060836" y="648051"/>
                  <a:pt x="2818151" y="646489"/>
                </a:cubicBezTo>
                <a:cubicBezTo>
                  <a:pt x="4029856" y="643991"/>
                  <a:pt x="4986728" y="1563387"/>
                  <a:pt x="6310859" y="1455957"/>
                </a:cubicBezTo>
                <a:cubicBezTo>
                  <a:pt x="7634990" y="1348528"/>
                  <a:pt x="9231442" y="61872"/>
                  <a:pt x="10762938" y="1912"/>
                </a:cubicBezTo>
                <a:cubicBezTo>
                  <a:pt x="10810797" y="39"/>
                  <a:pt x="10859154" y="-443"/>
                  <a:pt x="10907934" y="403"/>
                </a:cubicBezTo>
                <a:close/>
              </a:path>
            </a:pathLst>
          </a:custGeom>
          <a:solidFill>
            <a:schemeClr val="bg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6" name="文本框 25">
            <a:extLst>
              <a:ext uri="{FF2B5EF4-FFF2-40B4-BE49-F238E27FC236}">
                <a16:creationId xmlns:a16="http://schemas.microsoft.com/office/drawing/2014/main" id="{C03C2F39-3632-4538-ADB5-49DD7A2EB753}"/>
              </a:ext>
            </a:extLst>
          </p:cNvPr>
          <p:cNvSpPr txBox="1"/>
          <p:nvPr/>
        </p:nvSpPr>
        <p:spPr>
          <a:xfrm>
            <a:off x="4065224" y="342900"/>
            <a:ext cx="4076241" cy="584775"/>
          </a:xfrm>
          <a:prstGeom prst="rect">
            <a:avLst/>
          </a:prstGeom>
          <a:noFill/>
        </p:spPr>
        <p:txBody>
          <a:bodyPr wrap="square" rtlCol="0">
            <a:spAutoFit/>
          </a:bodyPr>
          <a:lstStyle/>
          <a:p>
            <a:pPr algn="ctr"/>
            <a:r>
              <a:rPr lang="en-US" altLang="zh-CN" sz="3200" dirty="0">
                <a:latin typeface="+mj-lt"/>
              </a:rPr>
              <a:t>C</a:t>
            </a:r>
            <a:r>
              <a:rPr lang="en-US" altLang="zh-CN" sz="3200" dirty="0">
                <a:solidFill>
                  <a:schemeClr val="accent2"/>
                </a:solidFill>
                <a:latin typeface="+mj-lt"/>
              </a:rPr>
              <a:t>O</a:t>
            </a:r>
            <a:r>
              <a:rPr lang="en-US" altLang="zh-CN" sz="3200" dirty="0">
                <a:latin typeface="+mj-lt"/>
              </a:rPr>
              <a:t>NTE</a:t>
            </a:r>
            <a:r>
              <a:rPr lang="en-US" altLang="zh-CN" sz="3200" dirty="0">
                <a:solidFill>
                  <a:schemeClr val="accent5"/>
                </a:solidFill>
                <a:latin typeface="+mj-lt"/>
              </a:rPr>
              <a:t>N</a:t>
            </a:r>
            <a:r>
              <a:rPr lang="en-US" altLang="zh-CN" sz="3200" dirty="0">
                <a:latin typeface="+mj-lt"/>
              </a:rPr>
              <a:t>T</a:t>
            </a:r>
            <a:endParaRPr lang="zh-CN" altLang="en-US" sz="3200" dirty="0">
              <a:latin typeface="+mj-lt"/>
            </a:endParaRPr>
          </a:p>
        </p:txBody>
      </p:sp>
      <p:grpSp>
        <p:nvGrpSpPr>
          <p:cNvPr id="60" name="组合 59">
            <a:extLst>
              <a:ext uri="{FF2B5EF4-FFF2-40B4-BE49-F238E27FC236}">
                <a16:creationId xmlns:a16="http://schemas.microsoft.com/office/drawing/2014/main" id="{34E969E4-2A21-43C3-B229-AF11A06FDF86}"/>
              </a:ext>
            </a:extLst>
          </p:cNvPr>
          <p:cNvGrpSpPr/>
          <p:nvPr/>
        </p:nvGrpSpPr>
        <p:grpSpPr>
          <a:xfrm rot="20154857">
            <a:off x="8777420" y="4939272"/>
            <a:ext cx="880654" cy="880654"/>
            <a:chOff x="7871032" y="5197659"/>
            <a:chExt cx="1221365" cy="1221365"/>
          </a:xfrm>
        </p:grpSpPr>
        <p:sp>
          <p:nvSpPr>
            <p:cNvPr id="59" name="图文框 58">
              <a:extLst>
                <a:ext uri="{FF2B5EF4-FFF2-40B4-BE49-F238E27FC236}">
                  <a16:creationId xmlns:a16="http://schemas.microsoft.com/office/drawing/2014/main" id="{3F5F0C44-3F6A-455D-B5EE-3E3C1F86A86C}"/>
                </a:ext>
              </a:extLst>
            </p:cNvPr>
            <p:cNvSpPr/>
            <p:nvPr/>
          </p:nvSpPr>
          <p:spPr>
            <a:xfrm rot="2280132">
              <a:off x="7871032" y="5197659"/>
              <a:ext cx="1221365" cy="1221365"/>
            </a:xfrm>
            <a:prstGeom prst="frame">
              <a:avLst>
                <a:gd name="adj1" fmla="val 19849"/>
              </a:avLst>
            </a:prstGeom>
            <a:solidFill>
              <a:schemeClr val="accent5"/>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58" name="图文框 57">
              <a:extLst>
                <a:ext uri="{FF2B5EF4-FFF2-40B4-BE49-F238E27FC236}">
                  <a16:creationId xmlns:a16="http://schemas.microsoft.com/office/drawing/2014/main" id="{68248E29-87EA-4542-BE34-9B957AB150C7}"/>
                </a:ext>
              </a:extLst>
            </p:cNvPr>
            <p:cNvSpPr/>
            <p:nvPr/>
          </p:nvSpPr>
          <p:spPr>
            <a:xfrm rot="2280132">
              <a:off x="7977318" y="5303945"/>
              <a:ext cx="1008791" cy="1008791"/>
            </a:xfrm>
            <a:prstGeom prst="frame">
              <a:avLst>
                <a:gd name="adj1" fmla="val 1749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7" name="图文框 66">
            <a:extLst>
              <a:ext uri="{FF2B5EF4-FFF2-40B4-BE49-F238E27FC236}">
                <a16:creationId xmlns:a16="http://schemas.microsoft.com/office/drawing/2014/main" id="{A8B872A3-B1A3-416C-9F96-76A222F612A2}"/>
              </a:ext>
            </a:extLst>
          </p:cNvPr>
          <p:cNvSpPr/>
          <p:nvPr/>
        </p:nvSpPr>
        <p:spPr>
          <a:xfrm rot="834989">
            <a:off x="951761" y="5763383"/>
            <a:ext cx="403122" cy="403122"/>
          </a:xfrm>
          <a:prstGeom prst="frame">
            <a:avLst>
              <a:gd name="adj1" fmla="val 1749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68" name="组合 67">
            <a:extLst>
              <a:ext uri="{FF2B5EF4-FFF2-40B4-BE49-F238E27FC236}">
                <a16:creationId xmlns:a16="http://schemas.microsoft.com/office/drawing/2014/main" id="{F76D5B8C-952D-4927-A7C9-A7B32DC86740}"/>
              </a:ext>
            </a:extLst>
          </p:cNvPr>
          <p:cNvGrpSpPr/>
          <p:nvPr/>
        </p:nvGrpSpPr>
        <p:grpSpPr>
          <a:xfrm>
            <a:off x="11231624" y="5829300"/>
            <a:ext cx="683321" cy="685800"/>
            <a:chOff x="5982031" y="-999130"/>
            <a:chExt cx="2269732" cy="2277965"/>
          </a:xfrm>
        </p:grpSpPr>
        <p:sp>
          <p:nvSpPr>
            <p:cNvPr id="69" name="圆: 空心 68">
              <a:extLst>
                <a:ext uri="{FF2B5EF4-FFF2-40B4-BE49-F238E27FC236}">
                  <a16:creationId xmlns:a16="http://schemas.microsoft.com/office/drawing/2014/main" id="{AD206281-B045-49FB-93FA-61C0DECAE8A6}"/>
                </a:ext>
              </a:extLst>
            </p:cNvPr>
            <p:cNvSpPr/>
            <p:nvPr/>
          </p:nvSpPr>
          <p:spPr>
            <a:xfrm>
              <a:off x="6187043" y="-790001"/>
              <a:ext cx="1859709" cy="1859709"/>
            </a:xfrm>
            <a:prstGeom prst="donut">
              <a:avLst>
                <a:gd name="adj" fmla="val 1835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0" name="圆: 空心 69">
              <a:extLst>
                <a:ext uri="{FF2B5EF4-FFF2-40B4-BE49-F238E27FC236}">
                  <a16:creationId xmlns:a16="http://schemas.microsoft.com/office/drawing/2014/main" id="{E226FB8C-ACA7-4D0E-BE9B-A75106ED2EE8}"/>
                </a:ext>
              </a:extLst>
            </p:cNvPr>
            <p:cNvSpPr/>
            <p:nvPr/>
          </p:nvSpPr>
          <p:spPr>
            <a:xfrm>
              <a:off x="5982031" y="-999130"/>
              <a:ext cx="2269732" cy="2277965"/>
            </a:xfrm>
            <a:prstGeom prst="donut">
              <a:avLst>
                <a:gd name="adj" fmla="val 18355"/>
              </a:avLst>
            </a:prstGeom>
            <a:solidFill>
              <a:schemeClr val="accent1"/>
            </a:soli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sp>
        <p:nvSpPr>
          <p:cNvPr id="27" name="文本框 26">
            <a:extLst>
              <a:ext uri="{FF2B5EF4-FFF2-40B4-BE49-F238E27FC236}">
                <a16:creationId xmlns:a16="http://schemas.microsoft.com/office/drawing/2014/main" id="{0A27349A-3D6F-472A-8A4D-8A61EE42CEEA}"/>
              </a:ext>
            </a:extLst>
          </p:cNvPr>
          <p:cNvSpPr txBox="1"/>
          <p:nvPr/>
        </p:nvSpPr>
        <p:spPr>
          <a:xfrm>
            <a:off x="1458631" y="1121918"/>
            <a:ext cx="794657" cy="1323439"/>
          </a:xfrm>
          <a:prstGeom prst="rect">
            <a:avLst/>
          </a:prstGeom>
          <a:noFill/>
          <a:effectLst/>
        </p:spPr>
        <p:txBody>
          <a:bodyPr wrap="square" rtlCol="0">
            <a:spAutoFit/>
          </a:bodyPr>
          <a:lstStyle/>
          <a:p>
            <a:pPr algn="ctr"/>
            <a:r>
              <a:rPr lang="en-US" altLang="zh-CN" sz="8000" dirty="0">
                <a:solidFill>
                  <a:schemeClr val="accent1"/>
                </a:solidFill>
                <a:effectLst>
                  <a:outerShdw blurRad="215900" sx="102000" sy="102000" algn="ctr" rotWithShape="0">
                    <a:schemeClr val="accent1">
                      <a:lumMod val="75000"/>
                      <a:alpha val="50000"/>
                    </a:schemeClr>
                  </a:outerShdw>
                </a:effectLst>
                <a:latin typeface="+mj-lt"/>
              </a:rPr>
              <a:t>1 </a:t>
            </a:r>
            <a:endParaRPr lang="zh-CN" altLang="en-US" sz="8000" dirty="0">
              <a:solidFill>
                <a:schemeClr val="accent1"/>
              </a:solidFill>
              <a:effectLst>
                <a:outerShdw blurRad="215900" sx="102000" sy="102000" algn="ctr" rotWithShape="0">
                  <a:schemeClr val="accent1">
                    <a:lumMod val="75000"/>
                    <a:alpha val="50000"/>
                  </a:schemeClr>
                </a:outerShdw>
              </a:effectLst>
              <a:latin typeface="+mj-lt"/>
            </a:endParaRPr>
          </a:p>
        </p:txBody>
      </p:sp>
      <p:sp>
        <p:nvSpPr>
          <p:cNvPr id="29" name="矩形: 圆角 28">
            <a:extLst>
              <a:ext uri="{FF2B5EF4-FFF2-40B4-BE49-F238E27FC236}">
                <a16:creationId xmlns:a16="http://schemas.microsoft.com/office/drawing/2014/main" id="{22A27D98-F2C6-45D1-998F-ED670380D95D}"/>
              </a:ext>
            </a:extLst>
          </p:cNvPr>
          <p:cNvSpPr/>
          <p:nvPr/>
        </p:nvSpPr>
        <p:spPr>
          <a:xfrm>
            <a:off x="731838" y="2278065"/>
            <a:ext cx="2248243" cy="2542703"/>
          </a:xfrm>
          <a:prstGeom prst="roundRect">
            <a:avLst>
              <a:gd name="adj" fmla="val 7876"/>
            </a:avLst>
          </a:prstGeom>
          <a:solidFill>
            <a:schemeClr val="accent1">
              <a:lumMod val="20000"/>
              <a:lumOff val="80000"/>
              <a:alpha val="65000"/>
            </a:schemeClr>
          </a:solidFill>
          <a:ln>
            <a:noFill/>
          </a:ln>
          <a:effectLst>
            <a:outerShdw blurRad="165100" dist="292100" dir="8100000" sx="97000" sy="97000" algn="tr" rotWithShape="0">
              <a:schemeClr val="accent1">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a16="http://schemas.microsoft.com/office/drawing/2014/main" id="{2E1CC332-AAAA-4748-8FB3-6CCCFE2D6AAF}"/>
              </a:ext>
            </a:extLst>
          </p:cNvPr>
          <p:cNvSpPr txBox="1"/>
          <p:nvPr/>
        </p:nvSpPr>
        <p:spPr>
          <a:xfrm>
            <a:off x="813492" y="3806910"/>
            <a:ext cx="2084935" cy="596830"/>
          </a:xfrm>
          <a:prstGeom prst="rect">
            <a:avLst/>
          </a:prstGeom>
          <a:noFill/>
        </p:spPr>
        <p:txBody>
          <a:bodyPr wrap="square" rtlCol="0">
            <a:spAutoFit/>
          </a:bodyPr>
          <a:lstStyle/>
          <a:p>
            <a:pPr algn="ctr">
              <a:lnSpc>
                <a:spcPct val="120000"/>
              </a:lnSpc>
            </a:pPr>
            <a:r>
              <a:rPr lang="en-US" altLang="zh-CN" sz="1400" b="0" i="0" dirty="0">
                <a:effectLst/>
              </a:rPr>
              <a:t>Here is a brief description of the title.</a:t>
            </a:r>
            <a:endParaRPr lang="zh-CN" altLang="en-US" sz="1400" dirty="0"/>
          </a:p>
        </p:txBody>
      </p:sp>
      <p:pic>
        <p:nvPicPr>
          <p:cNvPr id="3" name="图形 2">
            <a:extLst>
              <a:ext uri="{FF2B5EF4-FFF2-40B4-BE49-F238E27FC236}">
                <a16:creationId xmlns:a16="http://schemas.microsoft.com/office/drawing/2014/main" id="{891089AC-4BC1-4B58-8569-3DE1B790BCCA}"/>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616473" y="2514596"/>
            <a:ext cx="478973" cy="478973"/>
          </a:xfrm>
          <a:prstGeom prst="rect">
            <a:avLst/>
          </a:prstGeom>
          <a:effectLst>
            <a:outerShdw blurRad="76200" sx="102000" sy="102000" algn="ctr" rotWithShape="0">
              <a:schemeClr val="accent1">
                <a:lumMod val="75000"/>
                <a:alpha val="40000"/>
              </a:schemeClr>
            </a:outerShdw>
          </a:effectLst>
        </p:spPr>
      </p:pic>
      <p:sp>
        <p:nvSpPr>
          <p:cNvPr id="36" name="文本框 35">
            <a:extLst>
              <a:ext uri="{FF2B5EF4-FFF2-40B4-BE49-F238E27FC236}">
                <a16:creationId xmlns:a16="http://schemas.microsoft.com/office/drawing/2014/main" id="{88A15D00-700D-4842-9BDE-AC8B08BAEE30}"/>
              </a:ext>
            </a:extLst>
          </p:cNvPr>
          <p:cNvSpPr txBox="1"/>
          <p:nvPr/>
        </p:nvSpPr>
        <p:spPr>
          <a:xfrm>
            <a:off x="1279017" y="3234035"/>
            <a:ext cx="1153885" cy="461665"/>
          </a:xfrm>
          <a:prstGeom prst="rect">
            <a:avLst/>
          </a:prstGeom>
          <a:noFill/>
        </p:spPr>
        <p:txBody>
          <a:bodyPr wrap="square" rtlCol="0">
            <a:spAutoFit/>
          </a:bodyPr>
          <a:lstStyle/>
          <a:p>
            <a:pPr algn="ctr"/>
            <a:r>
              <a:rPr lang="en-US" altLang="zh-CN" sz="2400" dirty="0">
                <a:latin typeface="+mj-lt"/>
              </a:rPr>
              <a:t>TITLE</a:t>
            </a:r>
            <a:endParaRPr lang="zh-CN" altLang="en-US" sz="2400" dirty="0">
              <a:latin typeface="+mj-lt"/>
            </a:endParaRPr>
          </a:p>
        </p:txBody>
      </p:sp>
      <p:sp>
        <p:nvSpPr>
          <p:cNvPr id="79" name="文本框 78">
            <a:extLst>
              <a:ext uri="{FF2B5EF4-FFF2-40B4-BE49-F238E27FC236}">
                <a16:creationId xmlns:a16="http://schemas.microsoft.com/office/drawing/2014/main" id="{9E76F098-AFEA-46F4-BF00-931A2E7B5CCD}"/>
              </a:ext>
            </a:extLst>
          </p:cNvPr>
          <p:cNvSpPr txBox="1"/>
          <p:nvPr/>
        </p:nvSpPr>
        <p:spPr>
          <a:xfrm>
            <a:off x="4285325" y="1121918"/>
            <a:ext cx="794657" cy="1323439"/>
          </a:xfrm>
          <a:prstGeom prst="rect">
            <a:avLst/>
          </a:prstGeom>
          <a:noFill/>
          <a:effectLst/>
        </p:spPr>
        <p:txBody>
          <a:bodyPr wrap="square" rtlCol="0">
            <a:spAutoFit/>
          </a:bodyPr>
          <a:lstStyle/>
          <a:p>
            <a:pPr algn="ctr"/>
            <a:r>
              <a:rPr lang="en-US" altLang="zh-CN" sz="8000" dirty="0">
                <a:solidFill>
                  <a:schemeClr val="accent2"/>
                </a:solidFill>
                <a:effectLst>
                  <a:outerShdw blurRad="215900" sx="102000" sy="102000" algn="ctr" rotWithShape="0">
                    <a:schemeClr val="accent2">
                      <a:lumMod val="75000"/>
                      <a:alpha val="50000"/>
                    </a:schemeClr>
                  </a:outerShdw>
                </a:effectLst>
                <a:latin typeface="+mj-lt"/>
              </a:rPr>
              <a:t>2 </a:t>
            </a:r>
            <a:endParaRPr lang="zh-CN" altLang="en-US" sz="8000" dirty="0">
              <a:solidFill>
                <a:schemeClr val="accent2"/>
              </a:solidFill>
              <a:effectLst>
                <a:outerShdw blurRad="215900" sx="102000" sy="102000" algn="ctr" rotWithShape="0">
                  <a:schemeClr val="accent2">
                    <a:lumMod val="75000"/>
                    <a:alpha val="50000"/>
                  </a:schemeClr>
                </a:outerShdw>
              </a:effectLst>
              <a:latin typeface="+mj-lt"/>
            </a:endParaRPr>
          </a:p>
        </p:txBody>
      </p:sp>
      <p:sp>
        <p:nvSpPr>
          <p:cNvPr id="80" name="矩形: 圆角 79">
            <a:extLst>
              <a:ext uri="{FF2B5EF4-FFF2-40B4-BE49-F238E27FC236}">
                <a16:creationId xmlns:a16="http://schemas.microsoft.com/office/drawing/2014/main" id="{56E5A1AB-2700-41A2-AD60-4C192465F6CD}"/>
              </a:ext>
            </a:extLst>
          </p:cNvPr>
          <p:cNvSpPr/>
          <p:nvPr/>
        </p:nvSpPr>
        <p:spPr>
          <a:xfrm>
            <a:off x="3558532" y="2278065"/>
            <a:ext cx="2248243" cy="2542703"/>
          </a:xfrm>
          <a:prstGeom prst="roundRect">
            <a:avLst>
              <a:gd name="adj" fmla="val 7876"/>
            </a:avLst>
          </a:prstGeom>
          <a:solidFill>
            <a:schemeClr val="accent2">
              <a:lumMod val="20000"/>
              <a:lumOff val="80000"/>
              <a:alpha val="65000"/>
            </a:schemeClr>
          </a:solidFill>
          <a:ln>
            <a:noFill/>
          </a:ln>
          <a:effectLst>
            <a:outerShdw blurRad="165100" dist="292100" dir="8100000" sx="97000" sy="97000" algn="tr" rotWithShape="0">
              <a:schemeClr val="accent2">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文本框 80">
            <a:extLst>
              <a:ext uri="{FF2B5EF4-FFF2-40B4-BE49-F238E27FC236}">
                <a16:creationId xmlns:a16="http://schemas.microsoft.com/office/drawing/2014/main" id="{ED942538-C9D3-43DF-B158-69265276B379}"/>
              </a:ext>
            </a:extLst>
          </p:cNvPr>
          <p:cNvSpPr txBox="1"/>
          <p:nvPr/>
        </p:nvSpPr>
        <p:spPr>
          <a:xfrm>
            <a:off x="3640186" y="3806910"/>
            <a:ext cx="2084935" cy="596830"/>
          </a:xfrm>
          <a:prstGeom prst="rect">
            <a:avLst/>
          </a:prstGeom>
          <a:noFill/>
        </p:spPr>
        <p:txBody>
          <a:bodyPr wrap="square" rtlCol="0">
            <a:spAutoFit/>
          </a:bodyPr>
          <a:lstStyle/>
          <a:p>
            <a:pPr algn="ctr">
              <a:lnSpc>
                <a:spcPct val="120000"/>
              </a:lnSpc>
            </a:pPr>
            <a:r>
              <a:rPr lang="en-US" altLang="zh-CN" sz="1400" b="0" i="0" dirty="0">
                <a:effectLst/>
              </a:rPr>
              <a:t>Here is a brief description of the title.</a:t>
            </a:r>
            <a:endParaRPr lang="zh-CN" altLang="en-US" sz="1400" dirty="0"/>
          </a:p>
        </p:txBody>
      </p:sp>
      <p:pic>
        <p:nvPicPr>
          <p:cNvPr id="82" name="图形 81">
            <a:extLst>
              <a:ext uri="{FF2B5EF4-FFF2-40B4-BE49-F238E27FC236}">
                <a16:creationId xmlns:a16="http://schemas.microsoft.com/office/drawing/2014/main" id="{82A90059-D413-4873-A405-3DAC129419F2}"/>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443167" y="2514596"/>
            <a:ext cx="478973" cy="478973"/>
          </a:xfrm>
          <a:prstGeom prst="rect">
            <a:avLst/>
          </a:prstGeom>
          <a:effectLst>
            <a:outerShdw blurRad="76200" sx="102000" sy="102000" algn="ctr" rotWithShape="0">
              <a:schemeClr val="accent2">
                <a:lumMod val="75000"/>
                <a:alpha val="40000"/>
              </a:schemeClr>
            </a:outerShdw>
          </a:effectLst>
        </p:spPr>
      </p:pic>
      <p:sp>
        <p:nvSpPr>
          <p:cNvPr id="83" name="文本框 82">
            <a:extLst>
              <a:ext uri="{FF2B5EF4-FFF2-40B4-BE49-F238E27FC236}">
                <a16:creationId xmlns:a16="http://schemas.microsoft.com/office/drawing/2014/main" id="{F2801BCF-7875-43C7-84E4-7848E52F717C}"/>
              </a:ext>
            </a:extLst>
          </p:cNvPr>
          <p:cNvSpPr txBox="1"/>
          <p:nvPr/>
        </p:nvSpPr>
        <p:spPr>
          <a:xfrm>
            <a:off x="4105711" y="3234035"/>
            <a:ext cx="1153885" cy="461665"/>
          </a:xfrm>
          <a:prstGeom prst="rect">
            <a:avLst/>
          </a:prstGeom>
          <a:noFill/>
        </p:spPr>
        <p:txBody>
          <a:bodyPr wrap="square" rtlCol="0">
            <a:spAutoFit/>
          </a:bodyPr>
          <a:lstStyle/>
          <a:p>
            <a:pPr algn="ctr"/>
            <a:r>
              <a:rPr lang="en-US" altLang="zh-CN" sz="2400" dirty="0">
                <a:latin typeface="+mj-lt"/>
              </a:rPr>
              <a:t>TITLE</a:t>
            </a:r>
            <a:endParaRPr lang="zh-CN" altLang="en-US" sz="2400" dirty="0">
              <a:latin typeface="+mj-lt"/>
            </a:endParaRPr>
          </a:p>
        </p:txBody>
      </p:sp>
      <p:sp>
        <p:nvSpPr>
          <p:cNvPr id="85" name="文本框 84">
            <a:extLst>
              <a:ext uri="{FF2B5EF4-FFF2-40B4-BE49-F238E27FC236}">
                <a16:creationId xmlns:a16="http://schemas.microsoft.com/office/drawing/2014/main" id="{5732A7D6-36E4-42EE-9880-906AC332E08C}"/>
              </a:ext>
            </a:extLst>
          </p:cNvPr>
          <p:cNvSpPr txBox="1"/>
          <p:nvPr/>
        </p:nvSpPr>
        <p:spPr>
          <a:xfrm>
            <a:off x="7112019" y="1121918"/>
            <a:ext cx="794657" cy="1323439"/>
          </a:xfrm>
          <a:prstGeom prst="rect">
            <a:avLst/>
          </a:prstGeom>
          <a:noFill/>
          <a:effectLst/>
        </p:spPr>
        <p:txBody>
          <a:bodyPr wrap="square" rtlCol="0">
            <a:spAutoFit/>
          </a:bodyPr>
          <a:lstStyle/>
          <a:p>
            <a:pPr algn="ctr"/>
            <a:r>
              <a:rPr lang="en-US" altLang="zh-CN" sz="8000" dirty="0">
                <a:solidFill>
                  <a:schemeClr val="accent3"/>
                </a:solidFill>
                <a:effectLst>
                  <a:outerShdw blurRad="215900" sx="102000" sy="102000" algn="ctr" rotWithShape="0">
                    <a:schemeClr val="accent3">
                      <a:lumMod val="75000"/>
                      <a:alpha val="50000"/>
                    </a:schemeClr>
                  </a:outerShdw>
                </a:effectLst>
                <a:latin typeface="+mj-lt"/>
              </a:rPr>
              <a:t>3 </a:t>
            </a:r>
            <a:endParaRPr lang="zh-CN" altLang="en-US" sz="8000" dirty="0">
              <a:solidFill>
                <a:schemeClr val="accent3"/>
              </a:solidFill>
              <a:effectLst>
                <a:outerShdw blurRad="215900" sx="102000" sy="102000" algn="ctr" rotWithShape="0">
                  <a:schemeClr val="accent3">
                    <a:lumMod val="75000"/>
                    <a:alpha val="50000"/>
                  </a:schemeClr>
                </a:outerShdw>
              </a:effectLst>
              <a:latin typeface="+mj-lt"/>
            </a:endParaRPr>
          </a:p>
        </p:txBody>
      </p:sp>
      <p:sp>
        <p:nvSpPr>
          <p:cNvPr id="86" name="矩形: 圆角 85">
            <a:extLst>
              <a:ext uri="{FF2B5EF4-FFF2-40B4-BE49-F238E27FC236}">
                <a16:creationId xmlns:a16="http://schemas.microsoft.com/office/drawing/2014/main" id="{710AE9B6-1DEF-4218-A203-1F072F5514DB}"/>
              </a:ext>
            </a:extLst>
          </p:cNvPr>
          <p:cNvSpPr/>
          <p:nvPr/>
        </p:nvSpPr>
        <p:spPr>
          <a:xfrm>
            <a:off x="6385226" y="2278065"/>
            <a:ext cx="2248243" cy="2542703"/>
          </a:xfrm>
          <a:prstGeom prst="roundRect">
            <a:avLst>
              <a:gd name="adj" fmla="val 7876"/>
            </a:avLst>
          </a:prstGeom>
          <a:solidFill>
            <a:schemeClr val="accent3">
              <a:lumMod val="20000"/>
              <a:lumOff val="80000"/>
              <a:alpha val="65000"/>
            </a:schemeClr>
          </a:solidFill>
          <a:ln>
            <a:noFill/>
          </a:ln>
          <a:effectLst>
            <a:outerShdw blurRad="165100" dist="292100" dir="8100000" sx="97000" sy="97000" algn="tr" rotWithShape="0">
              <a:schemeClr val="accent3">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文本框 86">
            <a:extLst>
              <a:ext uri="{FF2B5EF4-FFF2-40B4-BE49-F238E27FC236}">
                <a16:creationId xmlns:a16="http://schemas.microsoft.com/office/drawing/2014/main" id="{270CF0D6-6435-492E-A290-817B994979C4}"/>
              </a:ext>
            </a:extLst>
          </p:cNvPr>
          <p:cNvSpPr txBox="1"/>
          <p:nvPr/>
        </p:nvSpPr>
        <p:spPr>
          <a:xfrm>
            <a:off x="6466880" y="3806910"/>
            <a:ext cx="2084935" cy="596830"/>
          </a:xfrm>
          <a:prstGeom prst="rect">
            <a:avLst/>
          </a:prstGeom>
          <a:noFill/>
        </p:spPr>
        <p:txBody>
          <a:bodyPr wrap="square" rtlCol="0">
            <a:spAutoFit/>
          </a:bodyPr>
          <a:lstStyle/>
          <a:p>
            <a:pPr algn="ctr">
              <a:lnSpc>
                <a:spcPct val="120000"/>
              </a:lnSpc>
            </a:pPr>
            <a:r>
              <a:rPr lang="en-US" altLang="zh-CN" sz="1400" b="0" i="0" dirty="0">
                <a:effectLst/>
              </a:rPr>
              <a:t>Here is a brief description of the title.</a:t>
            </a:r>
            <a:endParaRPr lang="zh-CN" altLang="en-US" sz="1400" dirty="0"/>
          </a:p>
        </p:txBody>
      </p:sp>
      <p:pic>
        <p:nvPicPr>
          <p:cNvPr id="88" name="图形 87">
            <a:extLst>
              <a:ext uri="{FF2B5EF4-FFF2-40B4-BE49-F238E27FC236}">
                <a16:creationId xmlns:a16="http://schemas.microsoft.com/office/drawing/2014/main" id="{302F3910-7D10-4AE8-B863-A45393C0B80B}"/>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7269861" y="2514596"/>
            <a:ext cx="478973" cy="478973"/>
          </a:xfrm>
          <a:prstGeom prst="rect">
            <a:avLst/>
          </a:prstGeom>
          <a:effectLst>
            <a:outerShdw blurRad="76200" sx="102000" sy="102000" algn="ctr" rotWithShape="0">
              <a:schemeClr val="accent3">
                <a:lumMod val="75000"/>
                <a:alpha val="40000"/>
              </a:schemeClr>
            </a:outerShdw>
          </a:effectLst>
        </p:spPr>
      </p:pic>
      <p:sp>
        <p:nvSpPr>
          <p:cNvPr id="89" name="文本框 88">
            <a:extLst>
              <a:ext uri="{FF2B5EF4-FFF2-40B4-BE49-F238E27FC236}">
                <a16:creationId xmlns:a16="http://schemas.microsoft.com/office/drawing/2014/main" id="{EA80CCF0-3DB8-43B5-AAAC-62492B42E692}"/>
              </a:ext>
            </a:extLst>
          </p:cNvPr>
          <p:cNvSpPr txBox="1"/>
          <p:nvPr/>
        </p:nvSpPr>
        <p:spPr>
          <a:xfrm>
            <a:off x="6932405" y="3234035"/>
            <a:ext cx="1153885" cy="461665"/>
          </a:xfrm>
          <a:prstGeom prst="rect">
            <a:avLst/>
          </a:prstGeom>
          <a:noFill/>
        </p:spPr>
        <p:txBody>
          <a:bodyPr wrap="square" rtlCol="0">
            <a:spAutoFit/>
          </a:bodyPr>
          <a:lstStyle/>
          <a:p>
            <a:pPr algn="ctr"/>
            <a:r>
              <a:rPr lang="en-US" altLang="zh-CN" sz="2400" dirty="0">
                <a:latin typeface="+mj-lt"/>
              </a:rPr>
              <a:t>TITLE</a:t>
            </a:r>
            <a:endParaRPr lang="zh-CN" altLang="en-US" sz="2400" dirty="0">
              <a:latin typeface="+mj-lt"/>
            </a:endParaRPr>
          </a:p>
        </p:txBody>
      </p:sp>
      <p:sp>
        <p:nvSpPr>
          <p:cNvPr id="91" name="文本框 90">
            <a:extLst>
              <a:ext uri="{FF2B5EF4-FFF2-40B4-BE49-F238E27FC236}">
                <a16:creationId xmlns:a16="http://schemas.microsoft.com/office/drawing/2014/main" id="{5BAD0960-3CBD-47F6-B501-9013C0448AEF}"/>
              </a:ext>
            </a:extLst>
          </p:cNvPr>
          <p:cNvSpPr txBox="1"/>
          <p:nvPr/>
        </p:nvSpPr>
        <p:spPr>
          <a:xfrm>
            <a:off x="9938713" y="1121918"/>
            <a:ext cx="794657" cy="1323439"/>
          </a:xfrm>
          <a:prstGeom prst="rect">
            <a:avLst/>
          </a:prstGeom>
          <a:noFill/>
          <a:effectLst/>
        </p:spPr>
        <p:txBody>
          <a:bodyPr wrap="square" rtlCol="0">
            <a:spAutoFit/>
          </a:bodyPr>
          <a:lstStyle/>
          <a:p>
            <a:pPr algn="ctr"/>
            <a:r>
              <a:rPr lang="en-US" altLang="zh-CN" sz="8000" dirty="0">
                <a:solidFill>
                  <a:schemeClr val="accent5"/>
                </a:solidFill>
                <a:effectLst>
                  <a:outerShdw blurRad="215900" sx="102000" sy="102000" algn="ctr" rotWithShape="0">
                    <a:schemeClr val="accent5">
                      <a:lumMod val="75000"/>
                      <a:alpha val="50000"/>
                    </a:schemeClr>
                  </a:outerShdw>
                </a:effectLst>
                <a:latin typeface="+mj-lt"/>
              </a:rPr>
              <a:t>4 </a:t>
            </a:r>
            <a:endParaRPr lang="zh-CN" altLang="en-US" sz="8000" dirty="0">
              <a:solidFill>
                <a:schemeClr val="accent5"/>
              </a:solidFill>
              <a:effectLst>
                <a:outerShdw blurRad="215900" sx="102000" sy="102000" algn="ctr" rotWithShape="0">
                  <a:schemeClr val="accent5">
                    <a:lumMod val="75000"/>
                    <a:alpha val="50000"/>
                  </a:schemeClr>
                </a:outerShdw>
              </a:effectLst>
              <a:latin typeface="+mj-lt"/>
            </a:endParaRPr>
          </a:p>
        </p:txBody>
      </p:sp>
      <p:sp>
        <p:nvSpPr>
          <p:cNvPr id="92" name="矩形: 圆角 91">
            <a:extLst>
              <a:ext uri="{FF2B5EF4-FFF2-40B4-BE49-F238E27FC236}">
                <a16:creationId xmlns:a16="http://schemas.microsoft.com/office/drawing/2014/main" id="{B43CDA02-9B93-4869-B72A-A7F8A3E4330A}"/>
              </a:ext>
            </a:extLst>
          </p:cNvPr>
          <p:cNvSpPr/>
          <p:nvPr/>
        </p:nvSpPr>
        <p:spPr>
          <a:xfrm>
            <a:off x="9211920" y="2278065"/>
            <a:ext cx="2248243" cy="2542703"/>
          </a:xfrm>
          <a:prstGeom prst="roundRect">
            <a:avLst>
              <a:gd name="adj" fmla="val 7876"/>
            </a:avLst>
          </a:prstGeom>
          <a:solidFill>
            <a:schemeClr val="accent5">
              <a:lumMod val="20000"/>
              <a:lumOff val="80000"/>
              <a:alpha val="65000"/>
            </a:schemeClr>
          </a:solidFill>
          <a:ln>
            <a:noFill/>
          </a:ln>
          <a:effectLst>
            <a:outerShdw blurRad="165100" dist="292100" dir="8100000" sx="97000" sy="97000" algn="tr" rotWithShape="0">
              <a:schemeClr val="accent5">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a:extLst>
              <a:ext uri="{FF2B5EF4-FFF2-40B4-BE49-F238E27FC236}">
                <a16:creationId xmlns:a16="http://schemas.microsoft.com/office/drawing/2014/main" id="{E01B2F61-E310-4F7D-9C7F-8514C972957A}"/>
              </a:ext>
            </a:extLst>
          </p:cNvPr>
          <p:cNvSpPr txBox="1"/>
          <p:nvPr/>
        </p:nvSpPr>
        <p:spPr>
          <a:xfrm>
            <a:off x="9293574" y="3806910"/>
            <a:ext cx="2084935" cy="596830"/>
          </a:xfrm>
          <a:prstGeom prst="rect">
            <a:avLst/>
          </a:prstGeom>
          <a:noFill/>
        </p:spPr>
        <p:txBody>
          <a:bodyPr wrap="square" rtlCol="0">
            <a:spAutoFit/>
          </a:bodyPr>
          <a:lstStyle/>
          <a:p>
            <a:pPr algn="ctr">
              <a:lnSpc>
                <a:spcPct val="120000"/>
              </a:lnSpc>
            </a:pPr>
            <a:r>
              <a:rPr lang="en-US" altLang="zh-CN" sz="1400" b="0" i="0" dirty="0">
                <a:effectLst/>
              </a:rPr>
              <a:t>Here is a brief description of the title.</a:t>
            </a:r>
            <a:endParaRPr lang="zh-CN" altLang="en-US" sz="1400" dirty="0"/>
          </a:p>
        </p:txBody>
      </p:sp>
      <p:pic>
        <p:nvPicPr>
          <p:cNvPr id="94" name="图形 93">
            <a:extLst>
              <a:ext uri="{FF2B5EF4-FFF2-40B4-BE49-F238E27FC236}">
                <a16:creationId xmlns:a16="http://schemas.microsoft.com/office/drawing/2014/main" id="{5082AC37-453C-40AE-98EF-1477B32B145B}"/>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10096555" y="2514596"/>
            <a:ext cx="478973" cy="478973"/>
          </a:xfrm>
          <a:prstGeom prst="rect">
            <a:avLst/>
          </a:prstGeom>
          <a:effectLst>
            <a:outerShdw blurRad="76200" sx="102000" sy="102000" algn="ctr" rotWithShape="0">
              <a:schemeClr val="accent5">
                <a:lumMod val="75000"/>
                <a:alpha val="40000"/>
              </a:schemeClr>
            </a:outerShdw>
          </a:effectLst>
        </p:spPr>
      </p:pic>
      <p:sp>
        <p:nvSpPr>
          <p:cNvPr id="95" name="文本框 94">
            <a:extLst>
              <a:ext uri="{FF2B5EF4-FFF2-40B4-BE49-F238E27FC236}">
                <a16:creationId xmlns:a16="http://schemas.microsoft.com/office/drawing/2014/main" id="{1780448B-ABCD-420D-B68B-CACFB9ED070F}"/>
              </a:ext>
            </a:extLst>
          </p:cNvPr>
          <p:cNvSpPr txBox="1"/>
          <p:nvPr/>
        </p:nvSpPr>
        <p:spPr>
          <a:xfrm>
            <a:off x="9759099" y="3234035"/>
            <a:ext cx="1153885" cy="461665"/>
          </a:xfrm>
          <a:prstGeom prst="rect">
            <a:avLst/>
          </a:prstGeom>
          <a:noFill/>
        </p:spPr>
        <p:txBody>
          <a:bodyPr wrap="square" rtlCol="0">
            <a:spAutoFit/>
          </a:bodyPr>
          <a:lstStyle/>
          <a:p>
            <a:pPr algn="ctr"/>
            <a:r>
              <a:rPr lang="en-US" altLang="zh-CN" sz="2400" dirty="0">
                <a:latin typeface="+mj-lt"/>
              </a:rPr>
              <a:t>TITLE</a:t>
            </a:r>
            <a:endParaRPr lang="zh-CN" altLang="en-US" sz="2400" dirty="0">
              <a:latin typeface="+mj-lt"/>
            </a:endParaRPr>
          </a:p>
        </p:txBody>
      </p:sp>
    </p:spTree>
    <p:extLst>
      <p:ext uri="{BB962C8B-B14F-4D97-AF65-F5344CB8AC3E}">
        <p14:creationId xmlns:p14="http://schemas.microsoft.com/office/powerpoint/2010/main" val="10239399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椭圆 37">
            <a:extLst>
              <a:ext uri="{FF2B5EF4-FFF2-40B4-BE49-F238E27FC236}">
                <a16:creationId xmlns:a16="http://schemas.microsoft.com/office/drawing/2014/main" id="{2A2B6C76-7A72-4A7A-AEE0-689E5BA4FD0E}"/>
              </a:ext>
            </a:extLst>
          </p:cNvPr>
          <p:cNvSpPr/>
          <p:nvPr/>
        </p:nvSpPr>
        <p:spPr>
          <a:xfrm>
            <a:off x="2933700" y="342900"/>
            <a:ext cx="6324600" cy="632460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a:extLst>
              <a:ext uri="{FF2B5EF4-FFF2-40B4-BE49-F238E27FC236}">
                <a16:creationId xmlns:a16="http://schemas.microsoft.com/office/drawing/2014/main" id="{F803000F-F580-4FD9-8E54-A1383D455FF0}"/>
              </a:ext>
            </a:extLst>
          </p:cNvPr>
          <p:cNvGrpSpPr/>
          <p:nvPr/>
        </p:nvGrpSpPr>
        <p:grpSpPr>
          <a:xfrm>
            <a:off x="0" y="0"/>
            <a:ext cx="12192001" cy="6858000"/>
            <a:chOff x="0" y="0"/>
            <a:chExt cx="12192001" cy="6858000"/>
          </a:xfrm>
        </p:grpSpPr>
        <p:pic>
          <p:nvPicPr>
            <p:cNvPr id="26" name="图片 25">
              <a:extLst>
                <a:ext uri="{FF2B5EF4-FFF2-40B4-BE49-F238E27FC236}">
                  <a16:creationId xmlns:a16="http://schemas.microsoft.com/office/drawing/2014/main" id="{F8632F26-4B4E-4506-AD3D-EEC110BD7F09}"/>
                </a:ext>
              </a:extLst>
            </p:cNvPr>
            <p:cNvPicPr>
              <a:picLocks noChangeAspect="1"/>
            </p:cNvPicPr>
            <p:nvPr/>
          </p:nvPicPr>
          <p:blipFill>
            <a:blip r:embed="rId2" cstate="screen">
              <a:extLst>
                <a:ext uri="{28A0092B-C50C-407E-A947-70E740481C1C}">
                  <a14:useLocalDpi xmlns:a14="http://schemas.microsoft.com/office/drawing/2010/main"/>
                </a:ext>
              </a:extLst>
            </a:blip>
            <a:srcRect l="30538" b="50000"/>
            <a:stretch>
              <a:fillRect/>
            </a:stretch>
          </p:blipFill>
          <p:spPr>
            <a:xfrm>
              <a:off x="0" y="4169430"/>
              <a:ext cx="7986774" cy="2688570"/>
            </a:xfrm>
            <a:custGeom>
              <a:avLst/>
              <a:gdLst>
                <a:gd name="connsiteX0" fmla="*/ 0 w 7986774"/>
                <a:gd name="connsiteY0" fmla="*/ 0 h 2688570"/>
                <a:gd name="connsiteX1" fmla="*/ 7986774 w 7986774"/>
                <a:gd name="connsiteY1" fmla="*/ 0 h 2688570"/>
                <a:gd name="connsiteX2" fmla="*/ 7986774 w 7986774"/>
                <a:gd name="connsiteY2" fmla="*/ 2688570 h 2688570"/>
                <a:gd name="connsiteX3" fmla="*/ 0 w 7986774"/>
                <a:gd name="connsiteY3" fmla="*/ 2688570 h 2688570"/>
              </a:gdLst>
              <a:ahLst/>
              <a:cxnLst>
                <a:cxn ang="0">
                  <a:pos x="connsiteX0" y="connsiteY0"/>
                </a:cxn>
                <a:cxn ang="0">
                  <a:pos x="connsiteX1" y="connsiteY1"/>
                </a:cxn>
                <a:cxn ang="0">
                  <a:pos x="connsiteX2" y="connsiteY2"/>
                </a:cxn>
                <a:cxn ang="0">
                  <a:pos x="connsiteX3" y="connsiteY3"/>
                </a:cxn>
              </a:cxnLst>
              <a:rect l="l" t="t" r="r" b="b"/>
              <a:pathLst>
                <a:path w="7986774" h="2688570">
                  <a:moveTo>
                    <a:pt x="0" y="0"/>
                  </a:moveTo>
                  <a:lnTo>
                    <a:pt x="7986774" y="0"/>
                  </a:lnTo>
                  <a:lnTo>
                    <a:pt x="7986774" y="2688570"/>
                  </a:lnTo>
                  <a:lnTo>
                    <a:pt x="0" y="2688570"/>
                  </a:lnTo>
                  <a:close/>
                </a:path>
              </a:pathLst>
            </a:custGeom>
          </p:spPr>
        </p:pic>
        <p:pic>
          <p:nvPicPr>
            <p:cNvPr id="27" name="图片 26">
              <a:extLst>
                <a:ext uri="{FF2B5EF4-FFF2-40B4-BE49-F238E27FC236}">
                  <a16:creationId xmlns:a16="http://schemas.microsoft.com/office/drawing/2014/main" id="{49EF70B5-C498-4518-B262-4D1C6DAA16F1}"/>
                </a:ext>
              </a:extLst>
            </p:cNvPr>
            <p:cNvPicPr>
              <a:picLocks noChangeAspect="1"/>
            </p:cNvPicPr>
            <p:nvPr/>
          </p:nvPicPr>
          <p:blipFill>
            <a:blip r:embed="rId3" cstate="screen">
              <a:extLst>
                <a:ext uri="{28A0092B-C50C-407E-A947-70E740481C1C}">
                  <a14:useLocalDpi xmlns:a14="http://schemas.microsoft.com/office/drawing/2010/main"/>
                </a:ext>
              </a:extLst>
            </a:blip>
            <a:srcRect r="50000" b="55005"/>
            <a:stretch>
              <a:fillRect/>
            </a:stretch>
          </p:blipFill>
          <p:spPr>
            <a:xfrm>
              <a:off x="8479214" y="4175203"/>
              <a:ext cx="3712787" cy="2682797"/>
            </a:xfrm>
            <a:custGeom>
              <a:avLst/>
              <a:gdLst>
                <a:gd name="connsiteX0" fmla="*/ 0 w 3712787"/>
                <a:gd name="connsiteY0" fmla="*/ 0 h 2682797"/>
                <a:gd name="connsiteX1" fmla="*/ 3712787 w 3712787"/>
                <a:gd name="connsiteY1" fmla="*/ 0 h 2682797"/>
                <a:gd name="connsiteX2" fmla="*/ 3712787 w 3712787"/>
                <a:gd name="connsiteY2" fmla="*/ 2682797 h 2682797"/>
                <a:gd name="connsiteX3" fmla="*/ 0 w 3712787"/>
                <a:gd name="connsiteY3" fmla="*/ 2682797 h 2682797"/>
              </a:gdLst>
              <a:ahLst/>
              <a:cxnLst>
                <a:cxn ang="0">
                  <a:pos x="connsiteX0" y="connsiteY0"/>
                </a:cxn>
                <a:cxn ang="0">
                  <a:pos x="connsiteX1" y="connsiteY1"/>
                </a:cxn>
                <a:cxn ang="0">
                  <a:pos x="connsiteX2" y="connsiteY2"/>
                </a:cxn>
                <a:cxn ang="0">
                  <a:pos x="connsiteX3" y="connsiteY3"/>
                </a:cxn>
              </a:cxnLst>
              <a:rect l="l" t="t" r="r" b="b"/>
              <a:pathLst>
                <a:path w="3712787" h="2682797">
                  <a:moveTo>
                    <a:pt x="0" y="0"/>
                  </a:moveTo>
                  <a:lnTo>
                    <a:pt x="3712787" y="0"/>
                  </a:lnTo>
                  <a:lnTo>
                    <a:pt x="3712787" y="2682797"/>
                  </a:lnTo>
                  <a:lnTo>
                    <a:pt x="0" y="2682797"/>
                  </a:lnTo>
                  <a:close/>
                </a:path>
              </a:pathLst>
            </a:custGeom>
          </p:spPr>
        </p:pic>
        <p:pic>
          <p:nvPicPr>
            <p:cNvPr id="29" name="图片 28">
              <a:extLst>
                <a:ext uri="{FF2B5EF4-FFF2-40B4-BE49-F238E27FC236}">
                  <a16:creationId xmlns:a16="http://schemas.microsoft.com/office/drawing/2014/main" id="{5DDDBF1B-D64B-4C5F-85BD-8D11B2358B7F}"/>
                </a:ext>
              </a:extLst>
            </p:cNvPr>
            <p:cNvPicPr>
              <a:picLocks noChangeAspect="1"/>
            </p:cNvPicPr>
            <p:nvPr/>
          </p:nvPicPr>
          <p:blipFill>
            <a:blip r:embed="rId4" cstate="screen">
              <a:extLst>
                <a:ext uri="{28A0092B-C50C-407E-A947-70E740481C1C}">
                  <a14:useLocalDpi xmlns:a14="http://schemas.microsoft.com/office/drawing/2010/main"/>
                </a:ext>
              </a:extLst>
            </a:blip>
            <a:srcRect t="41583" r="54314"/>
            <a:stretch>
              <a:fillRect/>
            </a:stretch>
          </p:blipFill>
          <p:spPr>
            <a:xfrm>
              <a:off x="8557216" y="0"/>
              <a:ext cx="3634784" cy="4540758"/>
            </a:xfrm>
            <a:custGeom>
              <a:avLst/>
              <a:gdLst>
                <a:gd name="connsiteX0" fmla="*/ 0 w 3634784"/>
                <a:gd name="connsiteY0" fmla="*/ 0 h 4540758"/>
                <a:gd name="connsiteX1" fmla="*/ 3634784 w 3634784"/>
                <a:gd name="connsiteY1" fmla="*/ 0 h 4540758"/>
                <a:gd name="connsiteX2" fmla="*/ 3634784 w 3634784"/>
                <a:gd name="connsiteY2" fmla="*/ 4540758 h 4540758"/>
                <a:gd name="connsiteX3" fmla="*/ 0 w 3634784"/>
                <a:gd name="connsiteY3" fmla="*/ 4540758 h 4540758"/>
              </a:gdLst>
              <a:ahLst/>
              <a:cxnLst>
                <a:cxn ang="0">
                  <a:pos x="connsiteX0" y="connsiteY0"/>
                </a:cxn>
                <a:cxn ang="0">
                  <a:pos x="connsiteX1" y="connsiteY1"/>
                </a:cxn>
                <a:cxn ang="0">
                  <a:pos x="connsiteX2" y="connsiteY2"/>
                </a:cxn>
                <a:cxn ang="0">
                  <a:pos x="connsiteX3" y="connsiteY3"/>
                </a:cxn>
              </a:cxnLst>
              <a:rect l="l" t="t" r="r" b="b"/>
              <a:pathLst>
                <a:path w="3634784" h="4540758">
                  <a:moveTo>
                    <a:pt x="0" y="0"/>
                  </a:moveTo>
                  <a:lnTo>
                    <a:pt x="3634784" y="0"/>
                  </a:lnTo>
                  <a:lnTo>
                    <a:pt x="3634784" y="4540758"/>
                  </a:lnTo>
                  <a:lnTo>
                    <a:pt x="0" y="4540758"/>
                  </a:lnTo>
                  <a:close/>
                </a:path>
              </a:pathLst>
            </a:custGeom>
          </p:spPr>
        </p:pic>
        <p:pic>
          <p:nvPicPr>
            <p:cNvPr id="32" name="图片 31">
              <a:extLst>
                <a:ext uri="{FF2B5EF4-FFF2-40B4-BE49-F238E27FC236}">
                  <a16:creationId xmlns:a16="http://schemas.microsoft.com/office/drawing/2014/main" id="{E80E9B3A-81A7-49BB-B525-9822292E5E51}"/>
                </a:ext>
              </a:extLst>
            </p:cNvPr>
            <p:cNvPicPr>
              <a:picLocks noChangeAspect="1"/>
            </p:cNvPicPr>
            <p:nvPr/>
          </p:nvPicPr>
          <p:blipFill>
            <a:blip r:embed="rId5" cstate="screen">
              <a:extLst>
                <a:ext uri="{28A0092B-C50C-407E-A947-70E740481C1C}">
                  <a14:useLocalDpi xmlns:a14="http://schemas.microsoft.com/office/drawing/2010/main"/>
                </a:ext>
              </a:extLst>
            </a:blip>
            <a:srcRect l="19515" t="54528"/>
            <a:stretch>
              <a:fillRect/>
            </a:stretch>
          </p:blipFill>
          <p:spPr>
            <a:xfrm>
              <a:off x="0" y="0"/>
              <a:ext cx="9131536" cy="2941294"/>
            </a:xfrm>
            <a:custGeom>
              <a:avLst/>
              <a:gdLst>
                <a:gd name="connsiteX0" fmla="*/ 0 w 9131536"/>
                <a:gd name="connsiteY0" fmla="*/ 0 h 2941294"/>
                <a:gd name="connsiteX1" fmla="*/ 9131536 w 9131536"/>
                <a:gd name="connsiteY1" fmla="*/ 0 h 2941294"/>
                <a:gd name="connsiteX2" fmla="*/ 9131536 w 9131536"/>
                <a:gd name="connsiteY2" fmla="*/ 2941294 h 2941294"/>
                <a:gd name="connsiteX3" fmla="*/ 0 w 9131536"/>
                <a:gd name="connsiteY3" fmla="*/ 2941294 h 2941294"/>
              </a:gdLst>
              <a:ahLst/>
              <a:cxnLst>
                <a:cxn ang="0">
                  <a:pos x="connsiteX0" y="connsiteY0"/>
                </a:cxn>
                <a:cxn ang="0">
                  <a:pos x="connsiteX1" y="connsiteY1"/>
                </a:cxn>
                <a:cxn ang="0">
                  <a:pos x="connsiteX2" y="connsiteY2"/>
                </a:cxn>
                <a:cxn ang="0">
                  <a:pos x="connsiteX3" y="connsiteY3"/>
                </a:cxn>
              </a:cxnLst>
              <a:rect l="l" t="t" r="r" b="b"/>
              <a:pathLst>
                <a:path w="9131536" h="2941294">
                  <a:moveTo>
                    <a:pt x="0" y="0"/>
                  </a:moveTo>
                  <a:lnTo>
                    <a:pt x="9131536" y="0"/>
                  </a:lnTo>
                  <a:lnTo>
                    <a:pt x="9131536" y="2941294"/>
                  </a:lnTo>
                  <a:lnTo>
                    <a:pt x="0" y="2941294"/>
                  </a:lnTo>
                  <a:close/>
                </a:path>
              </a:pathLst>
            </a:custGeom>
          </p:spPr>
        </p:pic>
      </p:grpSp>
      <p:sp>
        <p:nvSpPr>
          <p:cNvPr id="20" name="图文框 19">
            <a:extLst>
              <a:ext uri="{FF2B5EF4-FFF2-40B4-BE49-F238E27FC236}">
                <a16:creationId xmlns:a16="http://schemas.microsoft.com/office/drawing/2014/main" id="{399B4E4C-B054-4669-A17E-190EE61C8DCC}"/>
              </a:ext>
            </a:extLst>
          </p:cNvPr>
          <p:cNvSpPr/>
          <p:nvPr/>
        </p:nvSpPr>
        <p:spPr>
          <a:xfrm rot="2280132">
            <a:off x="9366482" y="791453"/>
            <a:ext cx="455200" cy="455200"/>
          </a:xfrm>
          <a:prstGeom prst="frame">
            <a:avLst>
              <a:gd name="adj1" fmla="val 1984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任意多边形: 形状 22">
            <a:extLst>
              <a:ext uri="{FF2B5EF4-FFF2-40B4-BE49-F238E27FC236}">
                <a16:creationId xmlns:a16="http://schemas.microsoft.com/office/drawing/2014/main" id="{5508C890-EB36-4F43-83AB-4DB9E5FDFFD2}"/>
              </a:ext>
            </a:extLst>
          </p:cNvPr>
          <p:cNvSpPr/>
          <p:nvPr/>
        </p:nvSpPr>
        <p:spPr>
          <a:xfrm>
            <a:off x="7632474" y="0"/>
            <a:ext cx="4559526" cy="6278499"/>
          </a:xfrm>
          <a:custGeom>
            <a:avLst/>
            <a:gdLst>
              <a:gd name="connsiteX0" fmla="*/ 4515985 w 4559526"/>
              <a:gd name="connsiteY0" fmla="*/ 0 h 6278499"/>
              <a:gd name="connsiteX1" fmla="*/ 4559526 w 4559526"/>
              <a:gd name="connsiteY1" fmla="*/ 0 h 6278499"/>
              <a:gd name="connsiteX2" fmla="*/ 4559526 w 4559526"/>
              <a:gd name="connsiteY2" fmla="*/ 11196 h 6278499"/>
              <a:gd name="connsiteX3" fmla="*/ 740679 w 4559526"/>
              <a:gd name="connsiteY3" fmla="*/ 0 h 6278499"/>
              <a:gd name="connsiteX4" fmla="*/ 3431575 w 4559526"/>
              <a:gd name="connsiteY4" fmla="*/ 0 h 6278499"/>
              <a:gd name="connsiteX5" fmla="*/ 3269167 w 4559526"/>
              <a:gd name="connsiteY5" fmla="*/ 41760 h 6278499"/>
              <a:gd name="connsiteX6" fmla="*/ 1604294 w 4559526"/>
              <a:gd name="connsiteY6" fmla="*/ 2304718 h 6278499"/>
              <a:gd name="connsiteX7" fmla="*/ 3973780 w 4559526"/>
              <a:gd name="connsiteY7" fmla="*/ 4674204 h 6278499"/>
              <a:gd name="connsiteX8" fmla="*/ 4451314 w 4559526"/>
              <a:gd name="connsiteY8" fmla="*/ 4626065 h 6278499"/>
              <a:gd name="connsiteX9" fmla="*/ 4559526 w 4559526"/>
              <a:gd name="connsiteY9" fmla="*/ 4598241 h 6278499"/>
              <a:gd name="connsiteX10" fmla="*/ 4559526 w 4559526"/>
              <a:gd name="connsiteY10" fmla="*/ 6235180 h 6278499"/>
              <a:gd name="connsiteX11" fmla="*/ 4380076 w 4559526"/>
              <a:gd name="connsiteY11" fmla="*/ 6257983 h 6278499"/>
              <a:gd name="connsiteX12" fmla="*/ 3973780 w 4559526"/>
              <a:gd name="connsiteY12" fmla="*/ 6278499 h 6278499"/>
              <a:gd name="connsiteX13" fmla="*/ 0 w 4559526"/>
              <a:gd name="connsiteY13" fmla="*/ 2304718 h 6278499"/>
              <a:gd name="connsiteX14" fmla="*/ 678659 w 4559526"/>
              <a:gd name="connsiteY14" fmla="*/ 82939 h 6278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59526" h="6278499">
                <a:moveTo>
                  <a:pt x="4515985" y="0"/>
                </a:moveTo>
                <a:lnTo>
                  <a:pt x="4559526" y="0"/>
                </a:lnTo>
                <a:lnTo>
                  <a:pt x="4559526" y="11196"/>
                </a:lnTo>
                <a:close/>
                <a:moveTo>
                  <a:pt x="740679" y="0"/>
                </a:moveTo>
                <a:lnTo>
                  <a:pt x="3431575" y="0"/>
                </a:lnTo>
                <a:lnTo>
                  <a:pt x="3269167" y="41760"/>
                </a:lnTo>
                <a:cubicBezTo>
                  <a:pt x="2304624" y="341764"/>
                  <a:pt x="1604294" y="1241455"/>
                  <a:pt x="1604294" y="2304718"/>
                </a:cubicBezTo>
                <a:cubicBezTo>
                  <a:pt x="1604294" y="3613349"/>
                  <a:pt x="2665149" y="4674204"/>
                  <a:pt x="3973780" y="4674204"/>
                </a:cubicBezTo>
                <a:cubicBezTo>
                  <a:pt x="4137359" y="4674204"/>
                  <a:pt x="4297066" y="4657628"/>
                  <a:pt x="4451314" y="4626065"/>
                </a:cubicBezTo>
                <a:lnTo>
                  <a:pt x="4559526" y="4598241"/>
                </a:lnTo>
                <a:lnTo>
                  <a:pt x="4559526" y="6235180"/>
                </a:lnTo>
                <a:lnTo>
                  <a:pt x="4380076" y="6257983"/>
                </a:lnTo>
                <a:cubicBezTo>
                  <a:pt x="4246489" y="6271550"/>
                  <a:pt x="4110946" y="6278499"/>
                  <a:pt x="3973780" y="6278499"/>
                </a:cubicBezTo>
                <a:cubicBezTo>
                  <a:pt x="1779121" y="6278499"/>
                  <a:pt x="0" y="4499377"/>
                  <a:pt x="0" y="2304718"/>
                </a:cubicBezTo>
                <a:cubicBezTo>
                  <a:pt x="0" y="1481721"/>
                  <a:pt x="250189" y="717159"/>
                  <a:pt x="678659" y="82939"/>
                </a:cubicBezTo>
                <a:close/>
              </a:path>
            </a:pathLst>
          </a:custGeom>
          <a:solidFill>
            <a:schemeClr val="bg1">
              <a:lumMod val="9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4" name="椭圆 13">
            <a:extLst>
              <a:ext uri="{FF2B5EF4-FFF2-40B4-BE49-F238E27FC236}">
                <a16:creationId xmlns:a16="http://schemas.microsoft.com/office/drawing/2014/main" id="{CA6DF84E-82D7-4F75-9959-82E72EEC5CA4}"/>
              </a:ext>
            </a:extLst>
          </p:cNvPr>
          <p:cNvSpPr>
            <a:spLocks/>
          </p:cNvSpPr>
          <p:nvPr/>
        </p:nvSpPr>
        <p:spPr>
          <a:xfrm>
            <a:off x="3721161" y="1102903"/>
            <a:ext cx="4749678" cy="4764498"/>
          </a:xfrm>
          <a:prstGeom prst="ellipse">
            <a:avLst/>
          </a:prstGeom>
          <a:solidFill>
            <a:schemeClr val="bg1">
              <a:alpha val="65000"/>
            </a:schemeClr>
          </a:solidFill>
          <a:ln>
            <a:noFill/>
          </a:ln>
          <a:effectLst>
            <a:outerShdw blurRad="368300" sx="102000" sy="102000" algn="ctr" rotWithShape="0">
              <a:schemeClr val="bg2">
                <a:lumMod val="75000"/>
                <a:alpha val="5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DE62DF00-75B0-4945-8D9D-A7CE709952EE}"/>
              </a:ext>
            </a:extLst>
          </p:cNvPr>
          <p:cNvSpPr txBox="1"/>
          <p:nvPr/>
        </p:nvSpPr>
        <p:spPr>
          <a:xfrm>
            <a:off x="4953000" y="3403312"/>
            <a:ext cx="2286000" cy="584775"/>
          </a:xfrm>
          <a:prstGeom prst="rect">
            <a:avLst/>
          </a:prstGeom>
          <a:noFill/>
        </p:spPr>
        <p:txBody>
          <a:bodyPr wrap="square" rtlCol="0">
            <a:spAutoFit/>
          </a:bodyPr>
          <a:lstStyle/>
          <a:p>
            <a:pPr algn="ctr"/>
            <a:r>
              <a:rPr lang="en-US" altLang="zh-CN" sz="3200" dirty="0">
                <a:latin typeface="+mj-lt"/>
              </a:rPr>
              <a:t>TITLE </a:t>
            </a:r>
            <a:endParaRPr lang="zh-CN" altLang="en-US" sz="3200" dirty="0">
              <a:latin typeface="+mj-lt"/>
            </a:endParaRPr>
          </a:p>
        </p:txBody>
      </p:sp>
      <p:sp>
        <p:nvSpPr>
          <p:cNvPr id="13" name="文本框 12">
            <a:extLst>
              <a:ext uri="{FF2B5EF4-FFF2-40B4-BE49-F238E27FC236}">
                <a16:creationId xmlns:a16="http://schemas.microsoft.com/office/drawing/2014/main" id="{41ECC84F-F8FE-443D-8388-615831D6326B}"/>
              </a:ext>
            </a:extLst>
          </p:cNvPr>
          <p:cNvSpPr txBox="1"/>
          <p:nvPr/>
        </p:nvSpPr>
        <p:spPr>
          <a:xfrm>
            <a:off x="5053533" y="4165600"/>
            <a:ext cx="2084935" cy="596830"/>
          </a:xfrm>
          <a:prstGeom prst="rect">
            <a:avLst/>
          </a:prstGeom>
          <a:noFill/>
        </p:spPr>
        <p:txBody>
          <a:bodyPr wrap="square" rtlCol="0">
            <a:spAutoFit/>
          </a:bodyPr>
          <a:lstStyle/>
          <a:p>
            <a:pPr algn="ctr">
              <a:lnSpc>
                <a:spcPct val="120000"/>
              </a:lnSpc>
            </a:pPr>
            <a:r>
              <a:rPr lang="en-US" altLang="zh-CN" sz="1400" b="0" i="0" dirty="0">
                <a:solidFill>
                  <a:srgbClr val="000000"/>
                </a:solidFill>
                <a:effectLst/>
              </a:rPr>
              <a:t>Here is a brief description of the title.</a:t>
            </a:r>
            <a:endParaRPr lang="zh-CN" altLang="en-US" sz="1400" dirty="0"/>
          </a:p>
        </p:txBody>
      </p:sp>
      <p:grpSp>
        <p:nvGrpSpPr>
          <p:cNvPr id="17" name="组合 16">
            <a:extLst>
              <a:ext uri="{FF2B5EF4-FFF2-40B4-BE49-F238E27FC236}">
                <a16:creationId xmlns:a16="http://schemas.microsoft.com/office/drawing/2014/main" id="{921642B1-8E89-4582-AF80-38054F59577E}"/>
              </a:ext>
            </a:extLst>
          </p:cNvPr>
          <p:cNvGrpSpPr/>
          <p:nvPr/>
        </p:nvGrpSpPr>
        <p:grpSpPr>
          <a:xfrm>
            <a:off x="8325223" y="4445549"/>
            <a:ext cx="1189840" cy="1189840"/>
            <a:chOff x="6808425" y="1388126"/>
            <a:chExt cx="1377108" cy="1377108"/>
          </a:xfrm>
        </p:grpSpPr>
        <p:sp>
          <p:nvSpPr>
            <p:cNvPr id="18" name="椭圆 17">
              <a:extLst>
                <a:ext uri="{FF2B5EF4-FFF2-40B4-BE49-F238E27FC236}">
                  <a16:creationId xmlns:a16="http://schemas.microsoft.com/office/drawing/2014/main" id="{16953978-354C-4F32-B059-9A355AE212BB}"/>
                </a:ext>
              </a:extLst>
            </p:cNvPr>
            <p:cNvSpPr/>
            <p:nvPr/>
          </p:nvSpPr>
          <p:spPr>
            <a:xfrm>
              <a:off x="6808425" y="1388126"/>
              <a:ext cx="1377108" cy="1377108"/>
            </a:xfrm>
            <a:prstGeom prst="ellipse">
              <a:avLst/>
            </a:prstGeom>
            <a:solidFill>
              <a:schemeClr val="accent3"/>
            </a:solidFill>
            <a:ln>
              <a:noFill/>
            </a:ln>
            <a:effectLst>
              <a:softEdge rad="215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0FC68BED-22BD-4B4D-8436-2901FC0A495D}"/>
                </a:ext>
              </a:extLst>
            </p:cNvPr>
            <p:cNvSpPr/>
            <p:nvPr/>
          </p:nvSpPr>
          <p:spPr>
            <a:xfrm>
              <a:off x="7061812" y="1641513"/>
              <a:ext cx="870333" cy="87033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图文框 20">
            <a:extLst>
              <a:ext uri="{FF2B5EF4-FFF2-40B4-BE49-F238E27FC236}">
                <a16:creationId xmlns:a16="http://schemas.microsoft.com/office/drawing/2014/main" id="{E5C10D2E-B3D1-4E65-A53D-DAAB26D57A02}"/>
              </a:ext>
            </a:extLst>
          </p:cNvPr>
          <p:cNvSpPr/>
          <p:nvPr/>
        </p:nvSpPr>
        <p:spPr>
          <a:xfrm rot="20572234">
            <a:off x="1437358" y="4356152"/>
            <a:ext cx="355497" cy="355497"/>
          </a:xfrm>
          <a:prstGeom prst="frame">
            <a:avLst>
              <a:gd name="adj1" fmla="val 1984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文本框 21">
            <a:extLst>
              <a:ext uri="{FF2B5EF4-FFF2-40B4-BE49-F238E27FC236}">
                <a16:creationId xmlns:a16="http://schemas.microsoft.com/office/drawing/2014/main" id="{18543CEB-474E-4B37-B4D9-C707449D8CA4}"/>
              </a:ext>
            </a:extLst>
          </p:cNvPr>
          <p:cNvSpPr txBox="1"/>
          <p:nvPr/>
        </p:nvSpPr>
        <p:spPr>
          <a:xfrm>
            <a:off x="5647872" y="1207190"/>
            <a:ext cx="794657" cy="2215991"/>
          </a:xfrm>
          <a:prstGeom prst="rect">
            <a:avLst/>
          </a:prstGeom>
          <a:noFill/>
          <a:effectLst/>
        </p:spPr>
        <p:txBody>
          <a:bodyPr wrap="square" rtlCol="0">
            <a:spAutoFit/>
          </a:bodyPr>
          <a:lstStyle/>
          <a:p>
            <a:pPr algn="ctr"/>
            <a:r>
              <a:rPr lang="en-US" altLang="zh-CN" sz="13800" dirty="0">
                <a:solidFill>
                  <a:schemeClr val="accent1"/>
                </a:solidFill>
                <a:effectLst>
                  <a:outerShdw blurRad="215900" sx="102000" sy="102000" algn="ctr" rotWithShape="0">
                    <a:schemeClr val="accent1">
                      <a:lumMod val="75000"/>
                      <a:alpha val="50000"/>
                    </a:schemeClr>
                  </a:outerShdw>
                </a:effectLst>
                <a:latin typeface="+mj-lt"/>
              </a:rPr>
              <a:t>1 </a:t>
            </a:r>
            <a:endParaRPr lang="zh-CN" altLang="en-US" sz="13800" dirty="0">
              <a:solidFill>
                <a:schemeClr val="accent1"/>
              </a:solidFill>
              <a:effectLst>
                <a:outerShdw blurRad="215900" sx="102000" sy="102000" algn="ctr" rotWithShape="0">
                  <a:schemeClr val="accent1">
                    <a:lumMod val="75000"/>
                    <a:alpha val="50000"/>
                  </a:schemeClr>
                </a:outerShdw>
              </a:effectLst>
              <a:latin typeface="+mj-lt"/>
            </a:endParaRPr>
          </a:p>
        </p:txBody>
      </p:sp>
      <p:sp>
        <p:nvSpPr>
          <p:cNvPr id="37" name="圆: 空心 36">
            <a:extLst>
              <a:ext uri="{FF2B5EF4-FFF2-40B4-BE49-F238E27FC236}">
                <a16:creationId xmlns:a16="http://schemas.microsoft.com/office/drawing/2014/main" id="{94D2060B-34A6-4E2F-8689-7297F600DDBD}"/>
              </a:ext>
            </a:extLst>
          </p:cNvPr>
          <p:cNvSpPr/>
          <p:nvPr/>
        </p:nvSpPr>
        <p:spPr>
          <a:xfrm>
            <a:off x="1841500" y="2070100"/>
            <a:ext cx="698500" cy="698500"/>
          </a:xfrm>
          <a:prstGeom prst="donut">
            <a:avLst>
              <a:gd name="adj" fmla="val 14878"/>
            </a:avLst>
          </a:prstGeom>
          <a:solidFill>
            <a:schemeClr val="accent1">
              <a:lumMod val="60000"/>
              <a:lumOff val="40000"/>
            </a:schemeClr>
          </a:solidFill>
          <a:ln>
            <a:noFill/>
          </a:ln>
          <a:effectLst>
            <a:outerShdw blurRad="228600" sx="102000" sy="102000" algn="ctr" rotWithShape="0">
              <a:schemeClr val="accent1">
                <a:lumMod val="75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椭圆 41">
            <a:extLst>
              <a:ext uri="{FF2B5EF4-FFF2-40B4-BE49-F238E27FC236}">
                <a16:creationId xmlns:a16="http://schemas.microsoft.com/office/drawing/2014/main" id="{48FD0006-FD9F-486D-BC29-8E8B2807DE7D}"/>
              </a:ext>
            </a:extLst>
          </p:cNvPr>
          <p:cNvSpPr/>
          <p:nvPr/>
        </p:nvSpPr>
        <p:spPr>
          <a:xfrm>
            <a:off x="5613400" y="2882900"/>
            <a:ext cx="965200" cy="266700"/>
          </a:xfrm>
          <a:prstGeom prst="ellipse">
            <a:avLst/>
          </a:prstGeom>
          <a:solidFill>
            <a:schemeClr val="accent1">
              <a:lumMod val="60000"/>
              <a:lumOff val="40000"/>
              <a:alpha val="62000"/>
            </a:schemeClr>
          </a:soli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45822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片 39">
            <a:extLst>
              <a:ext uri="{FF2B5EF4-FFF2-40B4-BE49-F238E27FC236}">
                <a16:creationId xmlns:a16="http://schemas.microsoft.com/office/drawing/2014/main" id="{FABFB696-89B0-4A34-BD86-14734B9EDFC1}"/>
              </a:ext>
            </a:extLst>
          </p:cNvPr>
          <p:cNvPicPr>
            <a:picLocks noChangeAspect="1"/>
          </p:cNvPicPr>
          <p:nvPr/>
        </p:nvPicPr>
        <p:blipFill>
          <a:blip r:embed="rId2" cstate="screen">
            <a:extLst>
              <a:ext uri="{BEBA8EAE-BF5A-486C-A8C5-ECC9F3942E4B}">
                <a14:imgProps xmlns:a14="http://schemas.microsoft.com/office/drawing/2010/main">
                  <a14:imgLayer r:embed="rId3">
                    <a14:imgEffect>
                      <a14:artisticFilmGrain trans="50000" grainSize="20"/>
                    </a14:imgEffect>
                  </a14:imgLayer>
                </a14:imgProps>
              </a:ext>
              <a:ext uri="{28A0092B-C50C-407E-A947-70E740481C1C}">
                <a14:useLocalDpi xmlns:a14="http://schemas.microsoft.com/office/drawing/2010/main"/>
              </a:ext>
            </a:extLst>
          </a:blip>
          <a:srcRect/>
          <a:stretch>
            <a:fillRect/>
          </a:stretch>
        </p:blipFill>
        <p:spPr>
          <a:xfrm>
            <a:off x="6096001" y="0"/>
            <a:ext cx="6095999" cy="6858000"/>
          </a:xfrm>
          <a:custGeom>
            <a:avLst/>
            <a:gdLst>
              <a:gd name="connsiteX0" fmla="*/ 0 w 6095999"/>
              <a:gd name="connsiteY0" fmla="*/ 0 h 6858000"/>
              <a:gd name="connsiteX1" fmla="*/ 6095999 w 6095999"/>
              <a:gd name="connsiteY1" fmla="*/ 0 h 6858000"/>
              <a:gd name="connsiteX2" fmla="*/ 6095999 w 6095999"/>
              <a:gd name="connsiteY2" fmla="*/ 6858000 h 6858000"/>
              <a:gd name="connsiteX3" fmla="*/ 0 w 609599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5999" h="6858000">
                <a:moveTo>
                  <a:pt x="0" y="0"/>
                </a:moveTo>
                <a:lnTo>
                  <a:pt x="6095999" y="0"/>
                </a:lnTo>
                <a:lnTo>
                  <a:pt x="6095999" y="6858000"/>
                </a:lnTo>
                <a:lnTo>
                  <a:pt x="0" y="6858000"/>
                </a:lnTo>
                <a:close/>
              </a:path>
            </a:pathLst>
          </a:custGeom>
        </p:spPr>
      </p:pic>
      <p:sp>
        <p:nvSpPr>
          <p:cNvPr id="31" name="矩形: 圆角 30">
            <a:extLst>
              <a:ext uri="{FF2B5EF4-FFF2-40B4-BE49-F238E27FC236}">
                <a16:creationId xmlns:a16="http://schemas.microsoft.com/office/drawing/2014/main" id="{CA8DA9AE-FFE3-45E8-8370-82A0231DF774}"/>
              </a:ext>
            </a:extLst>
          </p:cNvPr>
          <p:cNvSpPr>
            <a:spLocks/>
          </p:cNvSpPr>
          <p:nvPr/>
        </p:nvSpPr>
        <p:spPr>
          <a:xfrm>
            <a:off x="5756049" y="2795383"/>
            <a:ext cx="5704114" cy="1719467"/>
          </a:xfrm>
          <a:prstGeom prst="roundRect">
            <a:avLst>
              <a:gd name="adj" fmla="val 10236"/>
            </a:avLst>
          </a:prstGeom>
          <a:solidFill>
            <a:schemeClr val="accent1">
              <a:lumMod val="60000"/>
              <a:lumOff val="40000"/>
              <a:alpha val="65000"/>
            </a:schemeClr>
          </a:solidFill>
          <a:ln>
            <a:noFill/>
          </a:ln>
          <a:effectLst>
            <a:outerShdw blurRad="127000" dist="177800" dir="8100000" sx="97000" sy="97000" algn="tr" rotWithShape="0">
              <a:schemeClr val="accent1">
                <a:lumMod val="75000"/>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C760E968-CC24-475F-A95A-3F4FA98CE30D}"/>
              </a:ext>
            </a:extLst>
          </p:cNvPr>
          <p:cNvSpPr txBox="1"/>
          <p:nvPr/>
        </p:nvSpPr>
        <p:spPr>
          <a:xfrm>
            <a:off x="1950934" y="4425599"/>
            <a:ext cx="2379643" cy="400110"/>
          </a:xfrm>
          <a:prstGeom prst="rect">
            <a:avLst/>
          </a:prstGeom>
          <a:noFill/>
        </p:spPr>
        <p:txBody>
          <a:bodyPr wrap="square" rtlCol="0">
            <a:spAutoFit/>
          </a:bodyPr>
          <a:lstStyle/>
          <a:p>
            <a:pPr algn="ctr"/>
            <a:r>
              <a:rPr lang="en-US" altLang="zh-CN" sz="2000" dirty="0">
                <a:latin typeface="+mj-lt"/>
              </a:rPr>
              <a:t>YO</a:t>
            </a:r>
            <a:r>
              <a:rPr lang="en-US" altLang="zh-CN" sz="2000" dirty="0">
                <a:solidFill>
                  <a:schemeClr val="accent1"/>
                </a:solidFill>
                <a:latin typeface="+mj-lt"/>
              </a:rPr>
              <a:t>U</a:t>
            </a:r>
            <a:r>
              <a:rPr lang="en-US" altLang="zh-CN" sz="2000" dirty="0">
                <a:latin typeface="+mj-lt"/>
              </a:rPr>
              <a:t>R  TITLE </a:t>
            </a:r>
            <a:endParaRPr lang="zh-CN" altLang="en-US" sz="2000" dirty="0">
              <a:latin typeface="+mj-lt"/>
            </a:endParaRPr>
          </a:p>
        </p:txBody>
      </p:sp>
      <p:sp>
        <p:nvSpPr>
          <p:cNvPr id="5" name="文本框 4">
            <a:extLst>
              <a:ext uri="{FF2B5EF4-FFF2-40B4-BE49-F238E27FC236}">
                <a16:creationId xmlns:a16="http://schemas.microsoft.com/office/drawing/2014/main" id="{9F3DE5EF-C2D8-43FA-8B99-696502041FAB}"/>
              </a:ext>
            </a:extLst>
          </p:cNvPr>
          <p:cNvSpPr txBox="1"/>
          <p:nvPr/>
        </p:nvSpPr>
        <p:spPr>
          <a:xfrm>
            <a:off x="1195534" y="4857812"/>
            <a:ext cx="3890443" cy="1113895"/>
          </a:xfrm>
          <a:prstGeom prst="rect">
            <a:avLst/>
          </a:prstGeom>
          <a:noFill/>
        </p:spPr>
        <p:txBody>
          <a:bodyPr wrap="square" rtlCol="0">
            <a:spAutoFit/>
          </a:bodyPr>
          <a:lstStyle/>
          <a:p>
            <a:pPr>
              <a:lnSpc>
                <a:spcPct val="120000"/>
              </a:lnSpc>
            </a:pPr>
            <a:r>
              <a:rPr lang="en-US" altLang="zh-CN" sz="1400" dirty="0"/>
              <a:t>This is where the text is written. Please write down your ideas in concise way. This is where the text is written. Please write down your ideas in concise way. </a:t>
            </a:r>
            <a:endParaRPr lang="zh-CN" altLang="en-US" sz="1400" dirty="0"/>
          </a:p>
        </p:txBody>
      </p:sp>
      <p:grpSp>
        <p:nvGrpSpPr>
          <p:cNvPr id="25" name="组合 24">
            <a:extLst>
              <a:ext uri="{FF2B5EF4-FFF2-40B4-BE49-F238E27FC236}">
                <a16:creationId xmlns:a16="http://schemas.microsoft.com/office/drawing/2014/main" id="{56FC0916-1DD6-4D6E-8D2C-F2A0B3432DBE}"/>
              </a:ext>
            </a:extLst>
          </p:cNvPr>
          <p:cNvGrpSpPr/>
          <p:nvPr/>
        </p:nvGrpSpPr>
        <p:grpSpPr>
          <a:xfrm>
            <a:off x="5943600" y="1310043"/>
            <a:ext cx="5364163" cy="929302"/>
            <a:chOff x="6274552" y="1310043"/>
            <a:chExt cx="5192518" cy="929302"/>
          </a:xfrm>
        </p:grpSpPr>
        <p:sp>
          <p:nvSpPr>
            <p:cNvPr id="6" name="文本框 5">
              <a:extLst>
                <a:ext uri="{FF2B5EF4-FFF2-40B4-BE49-F238E27FC236}">
                  <a16:creationId xmlns:a16="http://schemas.microsoft.com/office/drawing/2014/main" id="{B3E0DDD6-480E-47FA-9D33-7EF73055930E}"/>
                </a:ext>
              </a:extLst>
            </p:cNvPr>
            <p:cNvSpPr txBox="1"/>
            <p:nvPr/>
          </p:nvSpPr>
          <p:spPr>
            <a:xfrm>
              <a:off x="6274552" y="1310043"/>
              <a:ext cx="2492408" cy="369332"/>
            </a:xfrm>
            <a:prstGeom prst="rect">
              <a:avLst/>
            </a:prstGeom>
            <a:noFill/>
          </p:spPr>
          <p:txBody>
            <a:bodyPr wrap="square" rtlCol="0">
              <a:spAutoFit/>
            </a:bodyPr>
            <a:lstStyle/>
            <a:p>
              <a:r>
                <a:rPr lang="en-US" altLang="zh-CN" dirty="0">
                  <a:latin typeface="+mj-lt"/>
                </a:rPr>
                <a:t>YO</a:t>
              </a:r>
              <a:r>
                <a:rPr lang="en-US" altLang="zh-CN" dirty="0">
                  <a:solidFill>
                    <a:schemeClr val="accent1"/>
                  </a:solidFill>
                  <a:latin typeface="+mj-lt"/>
                </a:rPr>
                <a:t>U</a:t>
              </a:r>
              <a:r>
                <a:rPr lang="en-US" altLang="zh-CN" dirty="0">
                  <a:latin typeface="+mj-lt"/>
                </a:rPr>
                <a:t>R  TITLE </a:t>
              </a:r>
              <a:endParaRPr lang="zh-CN" altLang="en-US" dirty="0">
                <a:latin typeface="+mj-lt"/>
              </a:endParaRPr>
            </a:p>
          </p:txBody>
        </p:sp>
        <p:sp>
          <p:nvSpPr>
            <p:cNvPr id="7" name="文本框 6">
              <a:extLst>
                <a:ext uri="{FF2B5EF4-FFF2-40B4-BE49-F238E27FC236}">
                  <a16:creationId xmlns:a16="http://schemas.microsoft.com/office/drawing/2014/main" id="{4275119E-A6A4-4325-AB31-48B516022EBE}"/>
                </a:ext>
              </a:extLst>
            </p:cNvPr>
            <p:cNvSpPr txBox="1"/>
            <p:nvPr/>
          </p:nvSpPr>
          <p:spPr>
            <a:xfrm>
              <a:off x="6274552" y="1642515"/>
              <a:ext cx="5192518" cy="596830"/>
            </a:xfrm>
            <a:prstGeom prst="rect">
              <a:avLst/>
            </a:prstGeom>
            <a:noFill/>
          </p:spPr>
          <p:txBody>
            <a:bodyPr wrap="square" rtlCol="0">
              <a:spAutoFit/>
            </a:bodyPr>
            <a:lstStyle/>
            <a:p>
              <a:pPr>
                <a:lnSpc>
                  <a:spcPct val="120000"/>
                </a:lnSpc>
              </a:pPr>
              <a:r>
                <a:rPr lang="en-US" altLang="zh-CN" sz="1400" dirty="0"/>
                <a:t>This is where the text is written. Please write down your ideas in concise way.</a:t>
              </a:r>
              <a:endParaRPr lang="zh-CN" altLang="en-US" sz="1400" dirty="0"/>
            </a:p>
          </p:txBody>
        </p:sp>
      </p:grpSp>
      <p:sp>
        <p:nvSpPr>
          <p:cNvPr id="23" name="椭圆 22">
            <a:extLst>
              <a:ext uri="{FF2B5EF4-FFF2-40B4-BE49-F238E27FC236}">
                <a16:creationId xmlns:a16="http://schemas.microsoft.com/office/drawing/2014/main" id="{561FEEDB-705F-4EB7-AE73-A2FD5C029151}"/>
              </a:ext>
            </a:extLst>
          </p:cNvPr>
          <p:cNvSpPr/>
          <p:nvPr/>
        </p:nvSpPr>
        <p:spPr>
          <a:xfrm>
            <a:off x="1773287" y="1227463"/>
            <a:ext cx="2734937" cy="2734937"/>
          </a:xfrm>
          <a:prstGeom prst="ellipse">
            <a:avLst/>
          </a:prstGeom>
          <a:no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7" name="组合 16">
            <a:extLst>
              <a:ext uri="{FF2B5EF4-FFF2-40B4-BE49-F238E27FC236}">
                <a16:creationId xmlns:a16="http://schemas.microsoft.com/office/drawing/2014/main" id="{96069456-FE2D-43C2-A3E8-034699464478}"/>
              </a:ext>
            </a:extLst>
          </p:cNvPr>
          <p:cNvGrpSpPr/>
          <p:nvPr/>
        </p:nvGrpSpPr>
        <p:grpSpPr>
          <a:xfrm>
            <a:off x="1608751" y="2912233"/>
            <a:ext cx="749269" cy="772875"/>
            <a:chOff x="738825" y="2390454"/>
            <a:chExt cx="904624" cy="933124"/>
          </a:xfrm>
        </p:grpSpPr>
        <p:sp>
          <p:nvSpPr>
            <p:cNvPr id="14" name="椭圆 13">
              <a:extLst>
                <a:ext uri="{FF2B5EF4-FFF2-40B4-BE49-F238E27FC236}">
                  <a16:creationId xmlns:a16="http://schemas.microsoft.com/office/drawing/2014/main" id="{E4AD45B6-A9FD-4449-8B54-FA56FCEF615B}"/>
                </a:ext>
              </a:extLst>
            </p:cNvPr>
            <p:cNvSpPr/>
            <p:nvPr/>
          </p:nvSpPr>
          <p:spPr>
            <a:xfrm>
              <a:off x="738825" y="2390454"/>
              <a:ext cx="904624" cy="933124"/>
            </a:xfrm>
            <a:prstGeom prst="ellipse">
              <a:avLst/>
            </a:prstGeom>
            <a:solidFill>
              <a:schemeClr val="accent1">
                <a:lumMod val="75000"/>
              </a:schemeClr>
            </a:solidFill>
            <a:ln>
              <a:noFill/>
            </a:ln>
            <a:effectLst>
              <a:softEdge rad="228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椭圆 15">
              <a:extLst>
                <a:ext uri="{FF2B5EF4-FFF2-40B4-BE49-F238E27FC236}">
                  <a16:creationId xmlns:a16="http://schemas.microsoft.com/office/drawing/2014/main" id="{DF70C32C-1C0A-4AD7-9CA5-0CC0D244DD8B}"/>
                </a:ext>
              </a:extLst>
            </p:cNvPr>
            <p:cNvSpPr/>
            <p:nvPr/>
          </p:nvSpPr>
          <p:spPr>
            <a:xfrm>
              <a:off x="946607" y="2612486"/>
              <a:ext cx="489060" cy="489060"/>
            </a:xfrm>
            <a:prstGeom prst="ellipse">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2" name="组合 31">
            <a:extLst>
              <a:ext uri="{FF2B5EF4-FFF2-40B4-BE49-F238E27FC236}">
                <a16:creationId xmlns:a16="http://schemas.microsoft.com/office/drawing/2014/main" id="{6FC000C7-77FF-405B-BA37-34C923BD6AEC}"/>
              </a:ext>
            </a:extLst>
          </p:cNvPr>
          <p:cNvGrpSpPr/>
          <p:nvPr/>
        </p:nvGrpSpPr>
        <p:grpSpPr>
          <a:xfrm>
            <a:off x="5943600" y="3158501"/>
            <a:ext cx="5364163" cy="929302"/>
            <a:chOff x="6274552" y="1310043"/>
            <a:chExt cx="5192518" cy="929302"/>
          </a:xfrm>
        </p:grpSpPr>
        <p:sp>
          <p:nvSpPr>
            <p:cNvPr id="33" name="文本框 32">
              <a:extLst>
                <a:ext uri="{FF2B5EF4-FFF2-40B4-BE49-F238E27FC236}">
                  <a16:creationId xmlns:a16="http://schemas.microsoft.com/office/drawing/2014/main" id="{3E3EDDE5-AB4C-42E4-BDEA-5CE2D15A40E6}"/>
                </a:ext>
              </a:extLst>
            </p:cNvPr>
            <p:cNvSpPr txBox="1"/>
            <p:nvPr/>
          </p:nvSpPr>
          <p:spPr>
            <a:xfrm>
              <a:off x="6274552" y="1310043"/>
              <a:ext cx="2492408" cy="369332"/>
            </a:xfrm>
            <a:prstGeom prst="rect">
              <a:avLst/>
            </a:prstGeom>
            <a:noFill/>
          </p:spPr>
          <p:txBody>
            <a:bodyPr wrap="square" rtlCol="0">
              <a:spAutoFit/>
            </a:bodyPr>
            <a:lstStyle/>
            <a:p>
              <a:r>
                <a:rPr lang="en-US" altLang="zh-CN" dirty="0">
                  <a:solidFill>
                    <a:schemeClr val="bg1"/>
                  </a:solidFill>
                  <a:latin typeface="+mj-lt"/>
                </a:rPr>
                <a:t>YOUR  TITLE </a:t>
              </a:r>
              <a:endParaRPr lang="zh-CN" altLang="en-US" dirty="0">
                <a:solidFill>
                  <a:schemeClr val="bg1"/>
                </a:solidFill>
                <a:latin typeface="+mj-lt"/>
              </a:endParaRPr>
            </a:p>
          </p:txBody>
        </p:sp>
        <p:sp>
          <p:nvSpPr>
            <p:cNvPr id="35" name="文本框 34">
              <a:extLst>
                <a:ext uri="{FF2B5EF4-FFF2-40B4-BE49-F238E27FC236}">
                  <a16:creationId xmlns:a16="http://schemas.microsoft.com/office/drawing/2014/main" id="{C32662C2-74E6-4030-8CD1-02A9F5660709}"/>
                </a:ext>
              </a:extLst>
            </p:cNvPr>
            <p:cNvSpPr txBox="1"/>
            <p:nvPr/>
          </p:nvSpPr>
          <p:spPr>
            <a:xfrm>
              <a:off x="6274552" y="1642515"/>
              <a:ext cx="5192518" cy="596830"/>
            </a:xfrm>
            <a:prstGeom prst="rect">
              <a:avLst/>
            </a:prstGeom>
            <a:noFill/>
          </p:spPr>
          <p:txBody>
            <a:bodyPr wrap="square" rtlCol="0">
              <a:spAutoFit/>
            </a:bodyPr>
            <a:lstStyle/>
            <a:p>
              <a:pPr>
                <a:lnSpc>
                  <a:spcPct val="120000"/>
                </a:lnSpc>
              </a:pPr>
              <a:r>
                <a:rPr lang="en-US" altLang="zh-CN" sz="1400" dirty="0">
                  <a:solidFill>
                    <a:schemeClr val="bg1"/>
                  </a:solidFill>
                </a:rPr>
                <a:t>This is where the text is written. Please write down your ideas in concise way.</a:t>
              </a:r>
              <a:endParaRPr lang="zh-CN" altLang="en-US" sz="1400" dirty="0">
                <a:solidFill>
                  <a:schemeClr val="bg1"/>
                </a:solidFill>
              </a:endParaRPr>
            </a:p>
          </p:txBody>
        </p:sp>
      </p:grpSp>
      <p:grpSp>
        <p:nvGrpSpPr>
          <p:cNvPr id="37" name="组合 36">
            <a:extLst>
              <a:ext uri="{FF2B5EF4-FFF2-40B4-BE49-F238E27FC236}">
                <a16:creationId xmlns:a16="http://schemas.microsoft.com/office/drawing/2014/main" id="{1D612EE5-DBED-4317-BDF2-519F0E2EAEE7}"/>
              </a:ext>
            </a:extLst>
          </p:cNvPr>
          <p:cNvGrpSpPr/>
          <p:nvPr/>
        </p:nvGrpSpPr>
        <p:grpSpPr>
          <a:xfrm>
            <a:off x="5943600" y="5106436"/>
            <a:ext cx="5364163" cy="929302"/>
            <a:chOff x="6274552" y="1310043"/>
            <a:chExt cx="5192518" cy="929302"/>
          </a:xfrm>
        </p:grpSpPr>
        <p:sp>
          <p:nvSpPr>
            <p:cNvPr id="38" name="文本框 37">
              <a:extLst>
                <a:ext uri="{FF2B5EF4-FFF2-40B4-BE49-F238E27FC236}">
                  <a16:creationId xmlns:a16="http://schemas.microsoft.com/office/drawing/2014/main" id="{55A13AD1-D70C-4410-AA43-2B4A649D6158}"/>
                </a:ext>
              </a:extLst>
            </p:cNvPr>
            <p:cNvSpPr txBox="1"/>
            <p:nvPr/>
          </p:nvSpPr>
          <p:spPr>
            <a:xfrm>
              <a:off x="6274552" y="1310043"/>
              <a:ext cx="2492408" cy="369332"/>
            </a:xfrm>
            <a:prstGeom prst="rect">
              <a:avLst/>
            </a:prstGeom>
            <a:noFill/>
          </p:spPr>
          <p:txBody>
            <a:bodyPr wrap="square" rtlCol="0">
              <a:spAutoFit/>
            </a:bodyPr>
            <a:lstStyle/>
            <a:p>
              <a:r>
                <a:rPr lang="en-US" altLang="zh-CN" dirty="0">
                  <a:latin typeface="+mj-lt"/>
                </a:rPr>
                <a:t>YO</a:t>
              </a:r>
              <a:r>
                <a:rPr lang="en-US" altLang="zh-CN" dirty="0">
                  <a:solidFill>
                    <a:schemeClr val="accent1"/>
                  </a:solidFill>
                  <a:latin typeface="+mj-lt"/>
                </a:rPr>
                <a:t>U</a:t>
              </a:r>
              <a:r>
                <a:rPr lang="en-US" altLang="zh-CN" dirty="0">
                  <a:latin typeface="+mj-lt"/>
                </a:rPr>
                <a:t>R  TITLE </a:t>
              </a:r>
              <a:endParaRPr lang="zh-CN" altLang="en-US" dirty="0">
                <a:latin typeface="+mj-lt"/>
              </a:endParaRPr>
            </a:p>
          </p:txBody>
        </p:sp>
        <p:sp>
          <p:nvSpPr>
            <p:cNvPr id="39" name="文本框 38">
              <a:extLst>
                <a:ext uri="{FF2B5EF4-FFF2-40B4-BE49-F238E27FC236}">
                  <a16:creationId xmlns:a16="http://schemas.microsoft.com/office/drawing/2014/main" id="{5A02E3E4-0EBE-4B61-B891-DC15B2541D0E}"/>
                </a:ext>
              </a:extLst>
            </p:cNvPr>
            <p:cNvSpPr txBox="1"/>
            <p:nvPr/>
          </p:nvSpPr>
          <p:spPr>
            <a:xfrm>
              <a:off x="6274552" y="1642515"/>
              <a:ext cx="5192518" cy="596830"/>
            </a:xfrm>
            <a:prstGeom prst="rect">
              <a:avLst/>
            </a:prstGeom>
            <a:noFill/>
          </p:spPr>
          <p:txBody>
            <a:bodyPr wrap="square" rtlCol="0">
              <a:spAutoFit/>
            </a:bodyPr>
            <a:lstStyle/>
            <a:p>
              <a:pPr>
                <a:lnSpc>
                  <a:spcPct val="120000"/>
                </a:lnSpc>
              </a:pPr>
              <a:r>
                <a:rPr lang="en-US" altLang="zh-CN" sz="1400" dirty="0"/>
                <a:t>This is where the text is written. Please write down your ideas in concise way. </a:t>
              </a:r>
              <a:endParaRPr lang="zh-CN" altLang="en-US" sz="1400" dirty="0"/>
            </a:p>
          </p:txBody>
        </p:sp>
      </p:grpSp>
      <p:sp>
        <p:nvSpPr>
          <p:cNvPr id="42" name="文本框 41">
            <a:extLst>
              <a:ext uri="{FF2B5EF4-FFF2-40B4-BE49-F238E27FC236}">
                <a16:creationId xmlns:a16="http://schemas.microsoft.com/office/drawing/2014/main" id="{A526295A-8849-483F-93C0-99247BD3C85D}"/>
              </a:ext>
            </a:extLst>
          </p:cNvPr>
          <p:cNvSpPr txBox="1"/>
          <p:nvPr/>
        </p:nvSpPr>
        <p:spPr>
          <a:xfrm>
            <a:off x="4065224" y="342900"/>
            <a:ext cx="4076241" cy="584775"/>
          </a:xfrm>
          <a:prstGeom prst="rect">
            <a:avLst/>
          </a:prstGeom>
          <a:noFill/>
        </p:spPr>
        <p:txBody>
          <a:bodyPr wrap="square" rtlCol="0">
            <a:spAutoFit/>
          </a:bodyPr>
          <a:lstStyle/>
          <a:p>
            <a:pPr algn="ctr"/>
            <a:r>
              <a:rPr lang="en-US" altLang="zh-CN" sz="3200" dirty="0">
                <a:latin typeface="+mj-lt"/>
              </a:rPr>
              <a:t>YO</a:t>
            </a:r>
            <a:r>
              <a:rPr lang="en-US" altLang="zh-CN" sz="3200" dirty="0">
                <a:solidFill>
                  <a:schemeClr val="accent1"/>
                </a:solidFill>
                <a:latin typeface="+mj-lt"/>
              </a:rPr>
              <a:t>U</a:t>
            </a:r>
            <a:r>
              <a:rPr lang="en-US" altLang="zh-CN" sz="3200" dirty="0">
                <a:latin typeface="+mj-lt"/>
              </a:rPr>
              <a:t>R VISI</a:t>
            </a:r>
            <a:r>
              <a:rPr lang="en-US" altLang="zh-CN" sz="3200" dirty="0">
                <a:solidFill>
                  <a:schemeClr val="accent3"/>
                </a:solidFill>
                <a:latin typeface="+mj-lt"/>
              </a:rPr>
              <a:t>O</a:t>
            </a:r>
            <a:r>
              <a:rPr lang="en-US" altLang="zh-CN" sz="3200" dirty="0">
                <a:latin typeface="+mj-lt"/>
              </a:rPr>
              <a:t>N</a:t>
            </a:r>
            <a:endParaRPr lang="zh-CN" altLang="en-US" sz="3200" dirty="0">
              <a:latin typeface="+mj-lt"/>
            </a:endParaRPr>
          </a:p>
        </p:txBody>
      </p:sp>
      <p:sp>
        <p:nvSpPr>
          <p:cNvPr id="2" name="椭圆 1">
            <a:extLst>
              <a:ext uri="{FF2B5EF4-FFF2-40B4-BE49-F238E27FC236}">
                <a16:creationId xmlns:a16="http://schemas.microsoft.com/office/drawing/2014/main" id="{12041918-BD6A-4D38-AB10-60B122E55F0F}"/>
              </a:ext>
            </a:extLst>
          </p:cNvPr>
          <p:cNvSpPr/>
          <p:nvPr/>
        </p:nvSpPr>
        <p:spPr>
          <a:xfrm>
            <a:off x="2089195" y="1592580"/>
            <a:ext cx="2103120" cy="2103120"/>
          </a:xfrm>
          <a:prstGeom prst="ellipse">
            <a:avLst/>
          </a:prstGeom>
          <a:blipFill>
            <a:blip r:embed="rId4" cstate="screen">
              <a:extLst>
                <a:ext uri="{28A0092B-C50C-407E-A947-70E740481C1C}">
                  <a14:useLocalDpi xmlns:a14="http://schemas.microsoft.com/office/drawing/2010/main"/>
                </a:ext>
              </a:extLst>
            </a:blip>
            <a:stretch>
              <a:fillRect/>
            </a:stretch>
          </a:blipFill>
          <a:ln>
            <a:noFill/>
          </a:ln>
          <a:effectLst>
            <a:outerShdw blurRad="279400" sx="98000" sy="98000" algn="ctr" rotWithShape="0">
              <a:schemeClr val="accent1">
                <a:lumMod val="75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575825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a:extLst>
              <a:ext uri="{FF2B5EF4-FFF2-40B4-BE49-F238E27FC236}">
                <a16:creationId xmlns:a16="http://schemas.microsoft.com/office/drawing/2014/main" id="{3718FE38-ADF2-45E6-A13C-D69E86D72DE2}"/>
              </a:ext>
            </a:extLst>
          </p:cNvPr>
          <p:cNvPicPr>
            <a:picLocks noChangeAspect="1"/>
          </p:cNvPicPr>
          <p:nvPr/>
        </p:nvPicPr>
        <p:blipFill>
          <a:blip r:embed="rId2" cstate="screen">
            <a:extLst>
              <a:ext uri="{BEBA8EAE-BF5A-486C-A8C5-ECC9F3942E4B}">
                <a14:imgProps xmlns:a14="http://schemas.microsoft.com/office/drawing/2010/main">
                  <a14:imgLayer r:embed="rId3">
                    <a14:imgEffect>
                      <a14:artisticFilmGrain trans="50000" grainSize="20"/>
                    </a14:imgEffect>
                  </a14:imgLayer>
                </a14:imgProps>
              </a:ext>
              <a:ext uri="{28A0092B-C50C-407E-A947-70E740481C1C}">
                <a14:useLocalDpi xmlns:a14="http://schemas.microsoft.com/office/drawing/2010/main"/>
              </a:ext>
            </a:extLst>
          </a:blip>
          <a:srcRect/>
          <a:stretch>
            <a:fillRect/>
          </a:stretch>
        </p:blipFill>
        <p:spPr>
          <a:xfrm>
            <a:off x="5112328" y="1441970"/>
            <a:ext cx="7079672" cy="5416030"/>
          </a:xfrm>
          <a:custGeom>
            <a:avLst/>
            <a:gdLst>
              <a:gd name="connsiteX0" fmla="*/ 0 w 7079672"/>
              <a:gd name="connsiteY0" fmla="*/ 0 h 5416030"/>
              <a:gd name="connsiteX1" fmla="*/ 7079672 w 7079672"/>
              <a:gd name="connsiteY1" fmla="*/ 0 h 5416030"/>
              <a:gd name="connsiteX2" fmla="*/ 7079672 w 7079672"/>
              <a:gd name="connsiteY2" fmla="*/ 5416030 h 5416030"/>
              <a:gd name="connsiteX3" fmla="*/ 0 w 7079672"/>
              <a:gd name="connsiteY3" fmla="*/ 5416030 h 5416030"/>
            </a:gdLst>
            <a:ahLst/>
            <a:cxnLst>
              <a:cxn ang="0">
                <a:pos x="connsiteX0" y="connsiteY0"/>
              </a:cxn>
              <a:cxn ang="0">
                <a:pos x="connsiteX1" y="connsiteY1"/>
              </a:cxn>
              <a:cxn ang="0">
                <a:pos x="connsiteX2" y="connsiteY2"/>
              </a:cxn>
              <a:cxn ang="0">
                <a:pos x="connsiteX3" y="connsiteY3"/>
              </a:cxn>
            </a:cxnLst>
            <a:rect l="l" t="t" r="r" b="b"/>
            <a:pathLst>
              <a:path w="7079672" h="5416030">
                <a:moveTo>
                  <a:pt x="0" y="0"/>
                </a:moveTo>
                <a:lnTo>
                  <a:pt x="7079672" y="0"/>
                </a:lnTo>
                <a:lnTo>
                  <a:pt x="7079672" y="5416030"/>
                </a:lnTo>
                <a:lnTo>
                  <a:pt x="0" y="5416030"/>
                </a:lnTo>
                <a:close/>
              </a:path>
            </a:pathLst>
          </a:custGeom>
        </p:spPr>
      </p:pic>
      <p:sp>
        <p:nvSpPr>
          <p:cNvPr id="38" name="矩形: 圆角 37">
            <a:extLst>
              <a:ext uri="{FF2B5EF4-FFF2-40B4-BE49-F238E27FC236}">
                <a16:creationId xmlns:a16="http://schemas.microsoft.com/office/drawing/2014/main" id="{01284CBA-8539-4E2C-8B9B-1F9A18A75CCA}"/>
              </a:ext>
            </a:extLst>
          </p:cNvPr>
          <p:cNvSpPr/>
          <p:nvPr/>
        </p:nvSpPr>
        <p:spPr>
          <a:xfrm>
            <a:off x="1105785" y="5228558"/>
            <a:ext cx="5550195" cy="1222744"/>
          </a:xfrm>
          <a:prstGeom prst="roundRect">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圆角 36">
            <a:extLst>
              <a:ext uri="{FF2B5EF4-FFF2-40B4-BE49-F238E27FC236}">
                <a16:creationId xmlns:a16="http://schemas.microsoft.com/office/drawing/2014/main" id="{7F094721-5C04-45E5-B71C-E942FD1D45CE}"/>
              </a:ext>
            </a:extLst>
          </p:cNvPr>
          <p:cNvSpPr/>
          <p:nvPr/>
        </p:nvSpPr>
        <p:spPr>
          <a:xfrm>
            <a:off x="4189228" y="1637414"/>
            <a:ext cx="5550195" cy="1222744"/>
          </a:xfrm>
          <a:prstGeom prst="roundRect">
            <a:avLst/>
          </a:pr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B4D796F1-BAFA-4DF2-8E93-39233918BE93}"/>
              </a:ext>
            </a:extLst>
          </p:cNvPr>
          <p:cNvSpPr/>
          <p:nvPr/>
        </p:nvSpPr>
        <p:spPr>
          <a:xfrm>
            <a:off x="2753833" y="3434315"/>
            <a:ext cx="5550195" cy="1222744"/>
          </a:xfrm>
          <a:prstGeom prst="roundRect">
            <a:avLst/>
          </a:prstGeom>
          <a:no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圆角 43">
            <a:extLst>
              <a:ext uri="{FF2B5EF4-FFF2-40B4-BE49-F238E27FC236}">
                <a16:creationId xmlns:a16="http://schemas.microsoft.com/office/drawing/2014/main" id="{BFDC1448-6AD9-42AB-9474-5873A39A0D1F}"/>
              </a:ext>
            </a:extLst>
          </p:cNvPr>
          <p:cNvSpPr/>
          <p:nvPr/>
        </p:nvSpPr>
        <p:spPr>
          <a:xfrm>
            <a:off x="3062760" y="3139528"/>
            <a:ext cx="2399982" cy="586649"/>
          </a:xfrm>
          <a:prstGeom prst="roundRect">
            <a:avLst>
              <a:gd name="adj" fmla="val 28568"/>
            </a:avLst>
          </a:prstGeom>
          <a:solidFill>
            <a:schemeClr val="accent5">
              <a:alpha val="65000"/>
            </a:schemeClr>
          </a:solidFill>
          <a:ln>
            <a:noFill/>
          </a:ln>
          <a:effectLst>
            <a:outerShdw blurRad="127000" dist="177800" dir="8100000" sx="97000" sy="97000" algn="tr" rotWithShape="0">
              <a:schemeClr val="accent5">
                <a:lumMod val="75000"/>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圆角 44">
            <a:extLst>
              <a:ext uri="{FF2B5EF4-FFF2-40B4-BE49-F238E27FC236}">
                <a16:creationId xmlns:a16="http://schemas.microsoft.com/office/drawing/2014/main" id="{7E1FA195-F26A-46B0-9CC0-9C5CCF2EE4A6}"/>
              </a:ext>
            </a:extLst>
          </p:cNvPr>
          <p:cNvSpPr>
            <a:spLocks/>
          </p:cNvSpPr>
          <p:nvPr/>
        </p:nvSpPr>
        <p:spPr>
          <a:xfrm>
            <a:off x="4466270" y="1352461"/>
            <a:ext cx="2399982" cy="586649"/>
          </a:xfrm>
          <a:prstGeom prst="roundRect">
            <a:avLst>
              <a:gd name="adj" fmla="val 30517"/>
            </a:avLst>
          </a:prstGeom>
          <a:solidFill>
            <a:schemeClr val="accent3">
              <a:alpha val="65000"/>
            </a:schemeClr>
          </a:solidFill>
          <a:ln>
            <a:noFill/>
          </a:ln>
          <a:effectLst>
            <a:outerShdw blurRad="127000" dist="177800" dir="8100000" sx="97000" sy="97000" algn="tr" rotWithShape="0">
              <a:schemeClr val="accent3">
                <a:lumMod val="75000"/>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 name="矩形: 圆角 45">
            <a:extLst>
              <a:ext uri="{FF2B5EF4-FFF2-40B4-BE49-F238E27FC236}">
                <a16:creationId xmlns:a16="http://schemas.microsoft.com/office/drawing/2014/main" id="{FA0A765A-1EC3-4D19-A6CD-6F7C55637063}"/>
              </a:ext>
            </a:extLst>
          </p:cNvPr>
          <p:cNvSpPr>
            <a:spLocks/>
          </p:cNvSpPr>
          <p:nvPr/>
        </p:nvSpPr>
        <p:spPr>
          <a:xfrm>
            <a:off x="1402499" y="4936755"/>
            <a:ext cx="2399982" cy="586649"/>
          </a:xfrm>
          <a:prstGeom prst="roundRect">
            <a:avLst>
              <a:gd name="adj" fmla="val 30517"/>
            </a:avLst>
          </a:prstGeom>
          <a:solidFill>
            <a:schemeClr val="accent4">
              <a:alpha val="65000"/>
            </a:schemeClr>
          </a:solidFill>
          <a:ln>
            <a:noFill/>
          </a:ln>
          <a:effectLst>
            <a:outerShdw blurRad="127000" dist="177800" dir="8100000" sx="97000" sy="97000" algn="tr" rotWithShape="0">
              <a:schemeClr val="accent4">
                <a:lumMod val="75000"/>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文本框 12">
            <a:extLst>
              <a:ext uri="{FF2B5EF4-FFF2-40B4-BE49-F238E27FC236}">
                <a16:creationId xmlns:a16="http://schemas.microsoft.com/office/drawing/2014/main" id="{827D50CB-822F-401C-9B08-9EAA8012FCB0}"/>
              </a:ext>
            </a:extLst>
          </p:cNvPr>
          <p:cNvSpPr txBox="1"/>
          <p:nvPr/>
        </p:nvSpPr>
        <p:spPr>
          <a:xfrm>
            <a:off x="4065224" y="342900"/>
            <a:ext cx="4076241" cy="584775"/>
          </a:xfrm>
          <a:prstGeom prst="rect">
            <a:avLst/>
          </a:prstGeom>
          <a:noFill/>
        </p:spPr>
        <p:txBody>
          <a:bodyPr wrap="square" rtlCol="0">
            <a:spAutoFit/>
          </a:bodyPr>
          <a:lstStyle/>
          <a:p>
            <a:pPr algn="ctr"/>
            <a:r>
              <a:rPr lang="en-US" altLang="zh-CN" sz="3200" dirty="0">
                <a:latin typeface="+mj-lt"/>
              </a:rPr>
              <a:t>YO</a:t>
            </a:r>
            <a:r>
              <a:rPr lang="en-US" altLang="zh-CN" sz="3200" dirty="0">
                <a:solidFill>
                  <a:schemeClr val="accent1"/>
                </a:solidFill>
                <a:latin typeface="+mj-lt"/>
              </a:rPr>
              <a:t>U</a:t>
            </a:r>
            <a:r>
              <a:rPr lang="en-US" altLang="zh-CN" sz="3200" dirty="0">
                <a:latin typeface="+mj-lt"/>
              </a:rPr>
              <a:t>R VISI</a:t>
            </a:r>
            <a:r>
              <a:rPr lang="en-US" altLang="zh-CN" sz="3200" dirty="0">
                <a:solidFill>
                  <a:schemeClr val="accent3"/>
                </a:solidFill>
                <a:latin typeface="+mj-lt"/>
              </a:rPr>
              <a:t>O</a:t>
            </a:r>
            <a:r>
              <a:rPr lang="en-US" altLang="zh-CN" sz="3200" dirty="0">
                <a:latin typeface="+mj-lt"/>
              </a:rPr>
              <a:t>N</a:t>
            </a:r>
            <a:endParaRPr lang="zh-CN" altLang="en-US" sz="3200" dirty="0">
              <a:latin typeface="+mj-lt"/>
            </a:endParaRPr>
          </a:p>
        </p:txBody>
      </p:sp>
      <p:sp>
        <p:nvSpPr>
          <p:cNvPr id="17" name="任意多边形: 形状 16">
            <a:extLst>
              <a:ext uri="{FF2B5EF4-FFF2-40B4-BE49-F238E27FC236}">
                <a16:creationId xmlns:a16="http://schemas.microsoft.com/office/drawing/2014/main" id="{2E0C1F27-C866-42F4-ADDA-97EB03DF2801}"/>
              </a:ext>
            </a:extLst>
          </p:cNvPr>
          <p:cNvSpPr/>
          <p:nvPr/>
        </p:nvSpPr>
        <p:spPr>
          <a:xfrm>
            <a:off x="1" y="0"/>
            <a:ext cx="4055945" cy="5109415"/>
          </a:xfrm>
          <a:custGeom>
            <a:avLst/>
            <a:gdLst>
              <a:gd name="connsiteX0" fmla="*/ 0 w 4055945"/>
              <a:gd name="connsiteY0" fmla="*/ 0 h 5109415"/>
              <a:gd name="connsiteX1" fmla="*/ 4055945 w 4055945"/>
              <a:gd name="connsiteY1" fmla="*/ 0 h 5109415"/>
              <a:gd name="connsiteX2" fmla="*/ 4055595 w 4055945"/>
              <a:gd name="connsiteY2" fmla="*/ 80301 h 5109415"/>
              <a:gd name="connsiteX3" fmla="*/ 3158837 w 4055945"/>
              <a:gd name="connsiteY3" fmla="*/ 1731820 h 5109415"/>
              <a:gd name="connsiteX4" fmla="*/ 1427019 w 4055945"/>
              <a:gd name="connsiteY4" fmla="*/ 2923310 h 5109415"/>
              <a:gd name="connsiteX5" fmla="*/ 457201 w 4055945"/>
              <a:gd name="connsiteY5" fmla="*/ 4738256 h 5109415"/>
              <a:gd name="connsiteX6" fmla="*/ 207941 w 4055945"/>
              <a:gd name="connsiteY6" fmla="*/ 4958495 h 5109415"/>
              <a:gd name="connsiteX7" fmla="*/ 0 w 4055945"/>
              <a:gd name="connsiteY7" fmla="*/ 5109415 h 5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5945" h="5109415">
                <a:moveTo>
                  <a:pt x="0" y="0"/>
                </a:moveTo>
                <a:lnTo>
                  <a:pt x="4055945" y="0"/>
                </a:lnTo>
                <a:lnTo>
                  <a:pt x="4055595" y="80301"/>
                </a:lnTo>
                <a:cubicBezTo>
                  <a:pt x="4019154" y="612092"/>
                  <a:pt x="3648076" y="1281548"/>
                  <a:pt x="3158837" y="1731820"/>
                </a:cubicBezTo>
                <a:cubicBezTo>
                  <a:pt x="2376055" y="2452256"/>
                  <a:pt x="2085110" y="2242128"/>
                  <a:pt x="1427019" y="2923310"/>
                </a:cubicBezTo>
                <a:cubicBezTo>
                  <a:pt x="768928" y="3604492"/>
                  <a:pt x="1036783" y="4165601"/>
                  <a:pt x="457201" y="4738256"/>
                </a:cubicBezTo>
                <a:cubicBezTo>
                  <a:pt x="384754" y="4809838"/>
                  <a:pt x="300472" y="4884451"/>
                  <a:pt x="207941" y="4958495"/>
                </a:cubicBezTo>
                <a:lnTo>
                  <a:pt x="0" y="5109415"/>
                </a:lnTo>
                <a:close/>
              </a:path>
            </a:pathLst>
          </a:cu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文本框 18">
            <a:extLst>
              <a:ext uri="{FF2B5EF4-FFF2-40B4-BE49-F238E27FC236}">
                <a16:creationId xmlns:a16="http://schemas.microsoft.com/office/drawing/2014/main" id="{20F33C1E-E013-4C0F-86A0-737DFBCCDBE7}"/>
              </a:ext>
            </a:extLst>
          </p:cNvPr>
          <p:cNvSpPr txBox="1"/>
          <p:nvPr/>
        </p:nvSpPr>
        <p:spPr>
          <a:xfrm>
            <a:off x="4821951" y="1445730"/>
            <a:ext cx="1876303" cy="400110"/>
          </a:xfrm>
          <a:prstGeom prst="rect">
            <a:avLst/>
          </a:prstGeom>
          <a:noFill/>
        </p:spPr>
        <p:txBody>
          <a:bodyPr wrap="square" rtlCol="0">
            <a:spAutoFit/>
          </a:bodyPr>
          <a:lstStyle/>
          <a:p>
            <a:r>
              <a:rPr lang="en-US" altLang="zh-CN" sz="2000" dirty="0">
                <a:latin typeface="+mj-lt"/>
              </a:rPr>
              <a:t>YOUR  TITLE </a:t>
            </a:r>
            <a:endParaRPr lang="zh-CN" altLang="en-US" sz="2000" dirty="0">
              <a:latin typeface="+mj-lt"/>
            </a:endParaRPr>
          </a:p>
        </p:txBody>
      </p:sp>
      <p:sp>
        <p:nvSpPr>
          <p:cNvPr id="20" name="文本框 19">
            <a:extLst>
              <a:ext uri="{FF2B5EF4-FFF2-40B4-BE49-F238E27FC236}">
                <a16:creationId xmlns:a16="http://schemas.microsoft.com/office/drawing/2014/main" id="{AADE7DDD-2AFD-4630-B7FD-5248FABBE542}"/>
              </a:ext>
            </a:extLst>
          </p:cNvPr>
          <p:cNvSpPr txBox="1"/>
          <p:nvPr/>
        </p:nvSpPr>
        <p:spPr>
          <a:xfrm>
            <a:off x="4446367" y="2080004"/>
            <a:ext cx="5122935" cy="596830"/>
          </a:xfrm>
          <a:prstGeom prst="rect">
            <a:avLst/>
          </a:prstGeom>
          <a:noFill/>
        </p:spPr>
        <p:txBody>
          <a:bodyPr wrap="square" rtlCol="0">
            <a:spAutoFit/>
          </a:bodyPr>
          <a:lstStyle/>
          <a:p>
            <a:pPr>
              <a:lnSpc>
                <a:spcPct val="120000"/>
              </a:lnSpc>
            </a:pPr>
            <a:r>
              <a:rPr lang="en-US" altLang="zh-CN" sz="1400" dirty="0"/>
              <a:t>This is where the text is written. Please write down your ideas in concise way. This is where the text is written.</a:t>
            </a:r>
            <a:endParaRPr lang="zh-CN" altLang="en-US" sz="1400" dirty="0"/>
          </a:p>
        </p:txBody>
      </p:sp>
      <p:sp>
        <p:nvSpPr>
          <p:cNvPr id="21" name="文本框 20">
            <a:extLst>
              <a:ext uri="{FF2B5EF4-FFF2-40B4-BE49-F238E27FC236}">
                <a16:creationId xmlns:a16="http://schemas.microsoft.com/office/drawing/2014/main" id="{683D6FD5-00D9-495F-AE78-01ADEF9F585E}"/>
              </a:ext>
            </a:extLst>
          </p:cNvPr>
          <p:cNvSpPr txBox="1"/>
          <p:nvPr/>
        </p:nvSpPr>
        <p:spPr>
          <a:xfrm>
            <a:off x="3418442" y="3232797"/>
            <a:ext cx="1935756" cy="400110"/>
          </a:xfrm>
          <a:prstGeom prst="rect">
            <a:avLst/>
          </a:prstGeom>
          <a:noFill/>
        </p:spPr>
        <p:txBody>
          <a:bodyPr wrap="square" rtlCol="0">
            <a:spAutoFit/>
          </a:bodyPr>
          <a:lstStyle/>
          <a:p>
            <a:r>
              <a:rPr lang="en-US" altLang="zh-CN" sz="2000" dirty="0">
                <a:latin typeface="+mj-lt"/>
              </a:rPr>
              <a:t>YOUR  TITLE </a:t>
            </a:r>
            <a:endParaRPr lang="zh-CN" altLang="en-US" sz="2000" dirty="0">
              <a:latin typeface="+mj-lt"/>
            </a:endParaRPr>
          </a:p>
        </p:txBody>
      </p:sp>
      <p:sp>
        <p:nvSpPr>
          <p:cNvPr id="22" name="文本框 21">
            <a:extLst>
              <a:ext uri="{FF2B5EF4-FFF2-40B4-BE49-F238E27FC236}">
                <a16:creationId xmlns:a16="http://schemas.microsoft.com/office/drawing/2014/main" id="{91C866A1-4230-4D92-B836-47207DEBA103}"/>
              </a:ext>
            </a:extLst>
          </p:cNvPr>
          <p:cNvSpPr txBox="1"/>
          <p:nvPr/>
        </p:nvSpPr>
        <p:spPr>
          <a:xfrm>
            <a:off x="3021604" y="3855641"/>
            <a:ext cx="5122935" cy="596830"/>
          </a:xfrm>
          <a:prstGeom prst="rect">
            <a:avLst/>
          </a:prstGeom>
          <a:noFill/>
        </p:spPr>
        <p:txBody>
          <a:bodyPr wrap="square" rtlCol="0">
            <a:spAutoFit/>
          </a:bodyPr>
          <a:lstStyle/>
          <a:p>
            <a:pPr>
              <a:lnSpc>
                <a:spcPct val="120000"/>
              </a:lnSpc>
            </a:pPr>
            <a:r>
              <a:rPr lang="en-US" altLang="zh-CN" sz="1400" dirty="0"/>
              <a:t>This is where the text is written. Please write down your ideas in concise way. This is where the text is written.</a:t>
            </a:r>
            <a:endParaRPr lang="zh-CN" altLang="en-US" sz="1400" dirty="0"/>
          </a:p>
        </p:txBody>
      </p:sp>
      <p:sp>
        <p:nvSpPr>
          <p:cNvPr id="23" name="文本框 22">
            <a:extLst>
              <a:ext uri="{FF2B5EF4-FFF2-40B4-BE49-F238E27FC236}">
                <a16:creationId xmlns:a16="http://schemas.microsoft.com/office/drawing/2014/main" id="{D56CA386-F6B4-4D61-8BD1-6014D0850A59}"/>
              </a:ext>
            </a:extLst>
          </p:cNvPr>
          <p:cNvSpPr txBox="1"/>
          <p:nvPr/>
        </p:nvSpPr>
        <p:spPr>
          <a:xfrm>
            <a:off x="1758181" y="5030024"/>
            <a:ext cx="1855352" cy="401292"/>
          </a:xfrm>
          <a:prstGeom prst="rect">
            <a:avLst/>
          </a:prstGeom>
          <a:noFill/>
        </p:spPr>
        <p:txBody>
          <a:bodyPr wrap="square" rtlCol="0">
            <a:spAutoFit/>
          </a:bodyPr>
          <a:lstStyle/>
          <a:p>
            <a:r>
              <a:rPr lang="en-US" altLang="zh-CN" sz="2000" dirty="0">
                <a:latin typeface="+mj-lt"/>
              </a:rPr>
              <a:t>YOUR  TITLE </a:t>
            </a:r>
            <a:endParaRPr lang="zh-CN" altLang="en-US" sz="2000" dirty="0">
              <a:latin typeface="+mj-lt"/>
            </a:endParaRPr>
          </a:p>
        </p:txBody>
      </p:sp>
      <p:sp>
        <p:nvSpPr>
          <p:cNvPr id="24" name="文本框 23">
            <a:extLst>
              <a:ext uri="{FF2B5EF4-FFF2-40B4-BE49-F238E27FC236}">
                <a16:creationId xmlns:a16="http://schemas.microsoft.com/office/drawing/2014/main" id="{82F7E1CF-660F-4AAD-93C4-6901DB21C5FF}"/>
              </a:ext>
            </a:extLst>
          </p:cNvPr>
          <p:cNvSpPr txBox="1"/>
          <p:nvPr/>
        </p:nvSpPr>
        <p:spPr>
          <a:xfrm>
            <a:off x="1352292" y="5652543"/>
            <a:ext cx="5122935" cy="596830"/>
          </a:xfrm>
          <a:prstGeom prst="rect">
            <a:avLst/>
          </a:prstGeom>
          <a:noFill/>
        </p:spPr>
        <p:txBody>
          <a:bodyPr wrap="square" rtlCol="0">
            <a:spAutoFit/>
          </a:bodyPr>
          <a:lstStyle/>
          <a:p>
            <a:pPr>
              <a:lnSpc>
                <a:spcPct val="120000"/>
              </a:lnSpc>
            </a:pPr>
            <a:r>
              <a:rPr lang="en-US" altLang="zh-CN" sz="1400" dirty="0"/>
              <a:t>This is where the text is written. Please write down your ideas in concise way. This is where the text is written.</a:t>
            </a:r>
            <a:endParaRPr lang="zh-CN" altLang="en-US" sz="1400" dirty="0"/>
          </a:p>
        </p:txBody>
      </p:sp>
      <p:sp>
        <p:nvSpPr>
          <p:cNvPr id="27" name="任意多边形: 形状 26">
            <a:extLst>
              <a:ext uri="{FF2B5EF4-FFF2-40B4-BE49-F238E27FC236}">
                <a16:creationId xmlns:a16="http://schemas.microsoft.com/office/drawing/2014/main" id="{9DEE74AC-4F6C-401A-B9F8-BD962557DAC8}"/>
              </a:ext>
            </a:extLst>
          </p:cNvPr>
          <p:cNvSpPr/>
          <p:nvPr/>
        </p:nvSpPr>
        <p:spPr>
          <a:xfrm>
            <a:off x="8420405" y="1610682"/>
            <a:ext cx="3771595" cy="5247318"/>
          </a:xfrm>
          <a:custGeom>
            <a:avLst/>
            <a:gdLst>
              <a:gd name="connsiteX0" fmla="*/ 3771595 w 3771595"/>
              <a:gd name="connsiteY0" fmla="*/ 0 h 5247318"/>
              <a:gd name="connsiteX1" fmla="*/ 3771595 w 3771595"/>
              <a:gd name="connsiteY1" fmla="*/ 5247318 h 5247318"/>
              <a:gd name="connsiteX2" fmla="*/ 0 w 3771595"/>
              <a:gd name="connsiteY2" fmla="*/ 5247318 h 5247318"/>
              <a:gd name="connsiteX3" fmla="*/ 22840 w 3771595"/>
              <a:gd name="connsiteY3" fmla="*/ 5157690 h 5247318"/>
              <a:gd name="connsiteX4" fmla="*/ 287658 w 3771595"/>
              <a:gd name="connsiteY4" fmla="*/ 4630630 h 5247318"/>
              <a:gd name="connsiteX5" fmla="*/ 2010133 w 3771595"/>
              <a:gd name="connsiteY5" fmla="*/ 2982584 h 5247318"/>
              <a:gd name="connsiteX6" fmla="*/ 2701249 w 3771595"/>
              <a:gd name="connsiteY6" fmla="*/ 1121885 h 5247318"/>
              <a:gd name="connsiteX7" fmla="*/ 3744690 w 3771595"/>
              <a:gd name="connsiteY7" fmla="*/ 12514 h 5247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71595" h="5247318">
                <a:moveTo>
                  <a:pt x="3771595" y="0"/>
                </a:moveTo>
                <a:lnTo>
                  <a:pt x="3771595" y="5247318"/>
                </a:lnTo>
                <a:lnTo>
                  <a:pt x="0" y="5247318"/>
                </a:lnTo>
                <a:lnTo>
                  <a:pt x="22840" y="5157690"/>
                </a:lnTo>
                <a:cubicBezTo>
                  <a:pt x="71019" y="5002216"/>
                  <a:pt x="158295" y="4828219"/>
                  <a:pt x="287658" y="4630630"/>
                </a:cubicBezTo>
                <a:cubicBezTo>
                  <a:pt x="805111" y="3840276"/>
                  <a:pt x="1607868" y="3567375"/>
                  <a:pt x="2010133" y="2982584"/>
                </a:cubicBezTo>
                <a:cubicBezTo>
                  <a:pt x="2412398" y="2397793"/>
                  <a:pt x="2258228" y="1848443"/>
                  <a:pt x="2701249" y="1121885"/>
                </a:cubicBezTo>
                <a:cubicBezTo>
                  <a:pt x="2950448" y="713196"/>
                  <a:pt x="3364495" y="220402"/>
                  <a:pt x="3744690" y="12514"/>
                </a:cubicBezTo>
                <a:close/>
              </a:path>
            </a:pathLst>
          </a:custGeom>
          <a:solidFill>
            <a:schemeClr val="accent3">
              <a:lumMod val="40000"/>
              <a:lumOff val="60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圆: 空心 1">
            <a:extLst>
              <a:ext uri="{FF2B5EF4-FFF2-40B4-BE49-F238E27FC236}">
                <a16:creationId xmlns:a16="http://schemas.microsoft.com/office/drawing/2014/main" id="{50737672-E044-48C7-B0AB-76265EA96AA7}"/>
              </a:ext>
            </a:extLst>
          </p:cNvPr>
          <p:cNvSpPr/>
          <p:nvPr/>
        </p:nvSpPr>
        <p:spPr>
          <a:xfrm>
            <a:off x="8900160" y="5151120"/>
            <a:ext cx="894080" cy="894080"/>
          </a:xfrm>
          <a:prstGeom prst="donut">
            <a:avLst>
              <a:gd name="adj" fmla="val 14583"/>
            </a:avLst>
          </a:prstGeom>
          <a:solidFill>
            <a:schemeClr val="accent5">
              <a:lumMod val="60000"/>
              <a:lumOff val="40000"/>
            </a:schemeClr>
          </a:solidFill>
          <a:ln>
            <a:noFill/>
          </a:ln>
          <a:effectLst>
            <a:outerShdw blurRad="152400" sx="102000" sy="102000" algn="ctr" rotWithShape="0">
              <a:schemeClr val="accent5">
                <a:lumMod val="75000"/>
                <a:alpha val="3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35687906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任意多边形: 形状 46">
            <a:extLst>
              <a:ext uri="{FF2B5EF4-FFF2-40B4-BE49-F238E27FC236}">
                <a16:creationId xmlns:a16="http://schemas.microsoft.com/office/drawing/2014/main" id="{231D848D-305B-4E22-9F1D-0317ABAD4CBE}"/>
              </a:ext>
            </a:extLst>
          </p:cNvPr>
          <p:cNvSpPr/>
          <p:nvPr/>
        </p:nvSpPr>
        <p:spPr>
          <a:xfrm>
            <a:off x="1" y="908050"/>
            <a:ext cx="5984613" cy="5949950"/>
          </a:xfrm>
          <a:custGeom>
            <a:avLst/>
            <a:gdLst>
              <a:gd name="connsiteX0" fmla="*/ 1426666 w 5984613"/>
              <a:gd name="connsiteY0" fmla="*/ 0 h 5949950"/>
              <a:gd name="connsiteX1" fmla="*/ 5984613 w 5984613"/>
              <a:gd name="connsiteY1" fmla="*/ 4557947 h 5949950"/>
              <a:gd name="connsiteX2" fmla="*/ 5779697 w 5984613"/>
              <a:gd name="connsiteY2" fmla="*/ 5913341 h 5949950"/>
              <a:gd name="connsiteX3" fmla="*/ 5766298 w 5984613"/>
              <a:gd name="connsiteY3" fmla="*/ 5949950 h 5949950"/>
              <a:gd name="connsiteX4" fmla="*/ 3618330 w 5984613"/>
              <a:gd name="connsiteY4" fmla="*/ 5949950 h 5949950"/>
              <a:gd name="connsiteX5" fmla="*/ 3711529 w 5984613"/>
              <a:gd name="connsiteY5" fmla="*/ 5796540 h 5949950"/>
              <a:gd name="connsiteX6" fmla="*/ 4025152 w 5984613"/>
              <a:gd name="connsiteY6" fmla="*/ 4557947 h 5949950"/>
              <a:gd name="connsiteX7" fmla="*/ 1426666 w 5984613"/>
              <a:gd name="connsiteY7" fmla="*/ 1959461 h 5949950"/>
              <a:gd name="connsiteX8" fmla="*/ 188074 w 5984613"/>
              <a:gd name="connsiteY8" fmla="*/ 2273085 h 5949950"/>
              <a:gd name="connsiteX9" fmla="*/ 0 w 5984613"/>
              <a:gd name="connsiteY9" fmla="*/ 2387342 h 5949950"/>
              <a:gd name="connsiteX10" fmla="*/ 0 w 5984613"/>
              <a:gd name="connsiteY10" fmla="*/ 229032 h 5949950"/>
              <a:gd name="connsiteX11" fmla="*/ 71272 w 5984613"/>
              <a:gd name="connsiteY11" fmla="*/ 204916 h 5949950"/>
              <a:gd name="connsiteX12" fmla="*/ 1426666 w 5984613"/>
              <a:gd name="connsiteY12" fmla="*/ 0 h 594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84613" h="5949950">
                <a:moveTo>
                  <a:pt x="1426666" y="0"/>
                </a:moveTo>
                <a:cubicBezTo>
                  <a:pt x="3943951" y="0"/>
                  <a:pt x="5984613" y="2040662"/>
                  <a:pt x="5984613" y="4557947"/>
                </a:cubicBezTo>
                <a:cubicBezTo>
                  <a:pt x="5984613" y="5029938"/>
                  <a:pt x="5912871" y="5485173"/>
                  <a:pt x="5779697" y="5913341"/>
                </a:cubicBezTo>
                <a:lnTo>
                  <a:pt x="5766298" y="5949950"/>
                </a:lnTo>
                <a:lnTo>
                  <a:pt x="3618330" y="5949950"/>
                </a:lnTo>
                <a:lnTo>
                  <a:pt x="3711529" y="5796540"/>
                </a:lnTo>
                <a:cubicBezTo>
                  <a:pt x="3911541" y="5428352"/>
                  <a:pt x="4025152" y="5006417"/>
                  <a:pt x="4025152" y="4557947"/>
                </a:cubicBezTo>
                <a:cubicBezTo>
                  <a:pt x="4025152" y="3122843"/>
                  <a:pt x="2861770" y="1959461"/>
                  <a:pt x="1426666" y="1959461"/>
                </a:cubicBezTo>
                <a:cubicBezTo>
                  <a:pt x="978196" y="1959461"/>
                  <a:pt x="556262" y="2073073"/>
                  <a:pt x="188074" y="2273085"/>
                </a:cubicBezTo>
                <a:lnTo>
                  <a:pt x="0" y="2387342"/>
                </a:lnTo>
                <a:lnTo>
                  <a:pt x="0" y="229032"/>
                </a:lnTo>
                <a:lnTo>
                  <a:pt x="71272" y="204916"/>
                </a:lnTo>
                <a:cubicBezTo>
                  <a:pt x="499441" y="71742"/>
                  <a:pt x="954675" y="0"/>
                  <a:pt x="1426666" y="0"/>
                </a:cubicBezTo>
                <a:close/>
              </a:path>
            </a:pathLst>
          </a:custGeom>
          <a:solidFill>
            <a:schemeClr val="bg1">
              <a:lumMod val="9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nvGrpSpPr>
          <p:cNvPr id="23" name="组合 22">
            <a:extLst>
              <a:ext uri="{FF2B5EF4-FFF2-40B4-BE49-F238E27FC236}">
                <a16:creationId xmlns:a16="http://schemas.microsoft.com/office/drawing/2014/main" id="{F7146C6B-BFCC-461B-A775-0B97A0C2C89D}"/>
              </a:ext>
            </a:extLst>
          </p:cNvPr>
          <p:cNvGrpSpPr/>
          <p:nvPr/>
        </p:nvGrpSpPr>
        <p:grpSpPr>
          <a:xfrm>
            <a:off x="6984493" y="3074405"/>
            <a:ext cx="742260" cy="742260"/>
            <a:chOff x="6808425" y="1388126"/>
            <a:chExt cx="1377108" cy="1377108"/>
          </a:xfrm>
        </p:grpSpPr>
        <p:sp>
          <p:nvSpPr>
            <p:cNvPr id="24" name="椭圆 23">
              <a:extLst>
                <a:ext uri="{FF2B5EF4-FFF2-40B4-BE49-F238E27FC236}">
                  <a16:creationId xmlns:a16="http://schemas.microsoft.com/office/drawing/2014/main" id="{E3AB309D-28C9-4C74-A93B-7F8B078ED782}"/>
                </a:ext>
              </a:extLst>
            </p:cNvPr>
            <p:cNvSpPr/>
            <p:nvPr/>
          </p:nvSpPr>
          <p:spPr>
            <a:xfrm>
              <a:off x="6808425" y="1388126"/>
              <a:ext cx="1377108" cy="1377108"/>
            </a:xfrm>
            <a:prstGeom prst="ellipse">
              <a:avLst/>
            </a:prstGeom>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6B5CCCE6-44EA-43B5-93C0-29F7E8C900DF}"/>
                </a:ext>
              </a:extLst>
            </p:cNvPr>
            <p:cNvSpPr/>
            <p:nvPr/>
          </p:nvSpPr>
          <p:spPr>
            <a:xfrm>
              <a:off x="7061812" y="1641513"/>
              <a:ext cx="870333" cy="8703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a:extLst>
              <a:ext uri="{FF2B5EF4-FFF2-40B4-BE49-F238E27FC236}">
                <a16:creationId xmlns:a16="http://schemas.microsoft.com/office/drawing/2014/main" id="{C735FB0B-10A7-48A5-A18A-D552046DD916}"/>
              </a:ext>
            </a:extLst>
          </p:cNvPr>
          <p:cNvGrpSpPr/>
          <p:nvPr/>
        </p:nvGrpSpPr>
        <p:grpSpPr>
          <a:xfrm>
            <a:off x="6984493" y="4964782"/>
            <a:ext cx="742260" cy="742260"/>
            <a:chOff x="6808425" y="1388126"/>
            <a:chExt cx="1377108" cy="1377108"/>
          </a:xfrm>
        </p:grpSpPr>
        <p:sp>
          <p:nvSpPr>
            <p:cNvPr id="27" name="椭圆 26">
              <a:extLst>
                <a:ext uri="{FF2B5EF4-FFF2-40B4-BE49-F238E27FC236}">
                  <a16:creationId xmlns:a16="http://schemas.microsoft.com/office/drawing/2014/main" id="{08F08F0F-90D0-4B75-AFCD-B4AA9C62A1FC}"/>
                </a:ext>
              </a:extLst>
            </p:cNvPr>
            <p:cNvSpPr/>
            <p:nvPr/>
          </p:nvSpPr>
          <p:spPr>
            <a:xfrm>
              <a:off x="6808425" y="1388126"/>
              <a:ext cx="1377108" cy="1377108"/>
            </a:xfrm>
            <a:prstGeom prst="ellipse">
              <a:avLst/>
            </a:prstGeom>
            <a:solidFill>
              <a:schemeClr val="accent2"/>
            </a:soli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椭圆 27">
              <a:extLst>
                <a:ext uri="{FF2B5EF4-FFF2-40B4-BE49-F238E27FC236}">
                  <a16:creationId xmlns:a16="http://schemas.microsoft.com/office/drawing/2014/main" id="{D5D28EAB-8F1B-4FEA-80CE-99312BF189DD}"/>
                </a:ext>
              </a:extLst>
            </p:cNvPr>
            <p:cNvSpPr/>
            <p:nvPr/>
          </p:nvSpPr>
          <p:spPr>
            <a:xfrm>
              <a:off x="7061812" y="1641513"/>
              <a:ext cx="870333" cy="87033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9" name="组合 28">
            <a:extLst>
              <a:ext uri="{FF2B5EF4-FFF2-40B4-BE49-F238E27FC236}">
                <a16:creationId xmlns:a16="http://schemas.microsoft.com/office/drawing/2014/main" id="{4BE238DA-F8FC-411E-BB8C-C75AE9EA51BF}"/>
              </a:ext>
            </a:extLst>
          </p:cNvPr>
          <p:cNvGrpSpPr/>
          <p:nvPr/>
        </p:nvGrpSpPr>
        <p:grpSpPr>
          <a:xfrm>
            <a:off x="6984493" y="1184028"/>
            <a:ext cx="742260" cy="742260"/>
            <a:chOff x="6808425" y="1388126"/>
            <a:chExt cx="1377108" cy="1377108"/>
          </a:xfrm>
        </p:grpSpPr>
        <p:sp>
          <p:nvSpPr>
            <p:cNvPr id="30" name="椭圆 29">
              <a:extLst>
                <a:ext uri="{FF2B5EF4-FFF2-40B4-BE49-F238E27FC236}">
                  <a16:creationId xmlns:a16="http://schemas.microsoft.com/office/drawing/2014/main" id="{8723D58D-C3E3-4EB2-B512-05CBA69316D1}"/>
                </a:ext>
              </a:extLst>
            </p:cNvPr>
            <p:cNvSpPr/>
            <p:nvPr/>
          </p:nvSpPr>
          <p:spPr>
            <a:xfrm>
              <a:off x="6808425" y="1388126"/>
              <a:ext cx="1377108" cy="1377108"/>
            </a:xfrm>
            <a:prstGeom prst="ellipse">
              <a:avLst/>
            </a:prstGeom>
            <a:solidFill>
              <a:schemeClr val="accent3"/>
            </a:soli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5D65E2AE-92ED-45D1-8BB0-18ADADE17EEE}"/>
                </a:ext>
              </a:extLst>
            </p:cNvPr>
            <p:cNvSpPr/>
            <p:nvPr/>
          </p:nvSpPr>
          <p:spPr>
            <a:xfrm>
              <a:off x="7061812" y="1641513"/>
              <a:ext cx="870333" cy="87033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2" name="文本框 31">
            <a:extLst>
              <a:ext uri="{FF2B5EF4-FFF2-40B4-BE49-F238E27FC236}">
                <a16:creationId xmlns:a16="http://schemas.microsoft.com/office/drawing/2014/main" id="{9A097143-C4C7-4BF8-911B-E58B2FB9C2C5}"/>
              </a:ext>
            </a:extLst>
          </p:cNvPr>
          <p:cNvSpPr txBox="1"/>
          <p:nvPr/>
        </p:nvSpPr>
        <p:spPr>
          <a:xfrm>
            <a:off x="7806257" y="1352949"/>
            <a:ext cx="2379643" cy="400110"/>
          </a:xfrm>
          <a:prstGeom prst="rect">
            <a:avLst/>
          </a:prstGeom>
          <a:noFill/>
        </p:spPr>
        <p:txBody>
          <a:bodyPr wrap="square" rtlCol="0">
            <a:spAutoFit/>
          </a:bodyPr>
          <a:lstStyle/>
          <a:p>
            <a:r>
              <a:rPr lang="en-US" altLang="zh-CN" sz="2000" dirty="0">
                <a:latin typeface="+mj-lt"/>
              </a:rPr>
              <a:t>YO</a:t>
            </a:r>
            <a:r>
              <a:rPr lang="en-US" altLang="zh-CN" sz="2000" dirty="0">
                <a:solidFill>
                  <a:schemeClr val="accent3"/>
                </a:solidFill>
                <a:latin typeface="+mj-lt"/>
              </a:rPr>
              <a:t>U</a:t>
            </a:r>
            <a:r>
              <a:rPr lang="en-US" altLang="zh-CN" sz="2000" dirty="0">
                <a:latin typeface="+mj-lt"/>
              </a:rPr>
              <a:t>R  TITLE </a:t>
            </a:r>
            <a:endParaRPr lang="zh-CN" altLang="en-US" sz="2000" dirty="0">
              <a:latin typeface="+mj-lt"/>
            </a:endParaRPr>
          </a:p>
        </p:txBody>
      </p:sp>
      <p:sp>
        <p:nvSpPr>
          <p:cNvPr id="33" name="文本框 32">
            <a:extLst>
              <a:ext uri="{FF2B5EF4-FFF2-40B4-BE49-F238E27FC236}">
                <a16:creationId xmlns:a16="http://schemas.microsoft.com/office/drawing/2014/main" id="{470BF9F5-6B7A-40B0-A152-1F0DD124A491}"/>
              </a:ext>
            </a:extLst>
          </p:cNvPr>
          <p:cNvSpPr txBox="1"/>
          <p:nvPr/>
        </p:nvSpPr>
        <p:spPr>
          <a:xfrm>
            <a:off x="7806257" y="1772099"/>
            <a:ext cx="3890443" cy="855362"/>
          </a:xfrm>
          <a:prstGeom prst="rect">
            <a:avLst/>
          </a:prstGeom>
          <a:noFill/>
        </p:spPr>
        <p:txBody>
          <a:bodyPr wrap="square" rtlCol="0">
            <a:spAutoFit/>
          </a:bodyPr>
          <a:lstStyle/>
          <a:p>
            <a:pPr>
              <a:lnSpc>
                <a:spcPct val="120000"/>
              </a:lnSpc>
            </a:pPr>
            <a:r>
              <a:rPr lang="en-US" altLang="zh-CN" sz="1400" dirty="0"/>
              <a:t>This is where the text is written. Please write down your ideas in concise way. This is where the text is written.</a:t>
            </a:r>
            <a:endParaRPr lang="zh-CN" altLang="en-US" sz="1400" dirty="0"/>
          </a:p>
        </p:txBody>
      </p:sp>
      <p:sp>
        <p:nvSpPr>
          <p:cNvPr id="34" name="文本框 33">
            <a:extLst>
              <a:ext uri="{FF2B5EF4-FFF2-40B4-BE49-F238E27FC236}">
                <a16:creationId xmlns:a16="http://schemas.microsoft.com/office/drawing/2014/main" id="{2DD91B3F-A53D-461B-A97A-0A1F24762A8E}"/>
              </a:ext>
            </a:extLst>
          </p:cNvPr>
          <p:cNvSpPr txBox="1"/>
          <p:nvPr/>
        </p:nvSpPr>
        <p:spPr>
          <a:xfrm>
            <a:off x="7806257" y="3236178"/>
            <a:ext cx="2379643" cy="400110"/>
          </a:xfrm>
          <a:prstGeom prst="rect">
            <a:avLst/>
          </a:prstGeom>
          <a:noFill/>
        </p:spPr>
        <p:txBody>
          <a:bodyPr wrap="square" rtlCol="0">
            <a:spAutoFit/>
          </a:bodyPr>
          <a:lstStyle/>
          <a:p>
            <a:r>
              <a:rPr lang="en-US" altLang="zh-CN" sz="2000" dirty="0">
                <a:latin typeface="+mj-lt"/>
              </a:rPr>
              <a:t>YO</a:t>
            </a:r>
            <a:r>
              <a:rPr lang="en-US" altLang="zh-CN" sz="2000" dirty="0">
                <a:solidFill>
                  <a:schemeClr val="accent1"/>
                </a:solidFill>
                <a:latin typeface="+mj-lt"/>
              </a:rPr>
              <a:t>U</a:t>
            </a:r>
            <a:r>
              <a:rPr lang="en-US" altLang="zh-CN" sz="2000" dirty="0">
                <a:latin typeface="+mj-lt"/>
              </a:rPr>
              <a:t>R  TITLE </a:t>
            </a:r>
            <a:endParaRPr lang="zh-CN" altLang="en-US" sz="2000" dirty="0">
              <a:latin typeface="+mj-lt"/>
            </a:endParaRPr>
          </a:p>
        </p:txBody>
      </p:sp>
      <p:sp>
        <p:nvSpPr>
          <p:cNvPr id="35" name="文本框 34">
            <a:extLst>
              <a:ext uri="{FF2B5EF4-FFF2-40B4-BE49-F238E27FC236}">
                <a16:creationId xmlns:a16="http://schemas.microsoft.com/office/drawing/2014/main" id="{2DC97F30-2F29-4E3E-BAD6-E62541E6335E}"/>
              </a:ext>
            </a:extLst>
          </p:cNvPr>
          <p:cNvSpPr txBox="1"/>
          <p:nvPr/>
        </p:nvSpPr>
        <p:spPr>
          <a:xfrm>
            <a:off x="7806257" y="3655328"/>
            <a:ext cx="3890443" cy="855362"/>
          </a:xfrm>
          <a:prstGeom prst="rect">
            <a:avLst/>
          </a:prstGeom>
          <a:noFill/>
        </p:spPr>
        <p:txBody>
          <a:bodyPr wrap="square" rtlCol="0">
            <a:spAutoFit/>
          </a:bodyPr>
          <a:lstStyle/>
          <a:p>
            <a:pPr>
              <a:lnSpc>
                <a:spcPct val="120000"/>
              </a:lnSpc>
            </a:pPr>
            <a:r>
              <a:rPr lang="en-US" altLang="zh-CN" sz="1400" dirty="0"/>
              <a:t>This is where the text is written. Please write down your ideas in concise way. This is where the text is written.</a:t>
            </a:r>
            <a:endParaRPr lang="zh-CN" altLang="en-US" sz="1400" dirty="0"/>
          </a:p>
        </p:txBody>
      </p:sp>
      <p:sp>
        <p:nvSpPr>
          <p:cNvPr id="36" name="文本框 35">
            <a:extLst>
              <a:ext uri="{FF2B5EF4-FFF2-40B4-BE49-F238E27FC236}">
                <a16:creationId xmlns:a16="http://schemas.microsoft.com/office/drawing/2014/main" id="{FC1CB495-9815-41CE-AB9D-2AE4E13709A7}"/>
              </a:ext>
            </a:extLst>
          </p:cNvPr>
          <p:cNvSpPr txBox="1"/>
          <p:nvPr/>
        </p:nvSpPr>
        <p:spPr>
          <a:xfrm>
            <a:off x="7806257" y="5119406"/>
            <a:ext cx="2379643" cy="400110"/>
          </a:xfrm>
          <a:prstGeom prst="rect">
            <a:avLst/>
          </a:prstGeom>
          <a:noFill/>
        </p:spPr>
        <p:txBody>
          <a:bodyPr wrap="square" rtlCol="0">
            <a:spAutoFit/>
          </a:bodyPr>
          <a:lstStyle/>
          <a:p>
            <a:r>
              <a:rPr lang="en-US" altLang="zh-CN" sz="2000" dirty="0">
                <a:latin typeface="+mj-lt"/>
              </a:rPr>
              <a:t>YO</a:t>
            </a:r>
            <a:r>
              <a:rPr lang="en-US" altLang="zh-CN" sz="2000" dirty="0">
                <a:solidFill>
                  <a:schemeClr val="accent2"/>
                </a:solidFill>
                <a:latin typeface="+mj-lt"/>
              </a:rPr>
              <a:t>U</a:t>
            </a:r>
            <a:r>
              <a:rPr lang="en-US" altLang="zh-CN" sz="2000" dirty="0">
                <a:latin typeface="+mj-lt"/>
              </a:rPr>
              <a:t>R  TITLE </a:t>
            </a:r>
            <a:endParaRPr lang="zh-CN" altLang="en-US" sz="2000" dirty="0">
              <a:latin typeface="+mj-lt"/>
            </a:endParaRPr>
          </a:p>
        </p:txBody>
      </p:sp>
      <p:sp>
        <p:nvSpPr>
          <p:cNvPr id="37" name="文本框 36">
            <a:extLst>
              <a:ext uri="{FF2B5EF4-FFF2-40B4-BE49-F238E27FC236}">
                <a16:creationId xmlns:a16="http://schemas.microsoft.com/office/drawing/2014/main" id="{3FE3E6E2-9CAE-4A61-A412-A7E6ED5E2B57}"/>
              </a:ext>
            </a:extLst>
          </p:cNvPr>
          <p:cNvSpPr txBox="1"/>
          <p:nvPr/>
        </p:nvSpPr>
        <p:spPr>
          <a:xfrm>
            <a:off x="7806257" y="5538556"/>
            <a:ext cx="3890443" cy="855362"/>
          </a:xfrm>
          <a:prstGeom prst="rect">
            <a:avLst/>
          </a:prstGeom>
          <a:noFill/>
        </p:spPr>
        <p:txBody>
          <a:bodyPr wrap="square" rtlCol="0">
            <a:spAutoFit/>
          </a:bodyPr>
          <a:lstStyle/>
          <a:p>
            <a:pPr>
              <a:lnSpc>
                <a:spcPct val="120000"/>
              </a:lnSpc>
            </a:pPr>
            <a:r>
              <a:rPr lang="en-US" altLang="zh-CN" sz="1400" dirty="0"/>
              <a:t>This is where the text is written. Please write down your ideas in concise way. This is where the text is written.</a:t>
            </a:r>
            <a:endParaRPr lang="zh-CN" altLang="en-US" sz="1400" dirty="0"/>
          </a:p>
        </p:txBody>
      </p:sp>
      <p:cxnSp>
        <p:nvCxnSpPr>
          <p:cNvPr id="3" name="直接连接符 2">
            <a:extLst>
              <a:ext uri="{FF2B5EF4-FFF2-40B4-BE49-F238E27FC236}">
                <a16:creationId xmlns:a16="http://schemas.microsoft.com/office/drawing/2014/main" id="{57C3E327-9AAC-4780-93AF-CCBCFD12F278}"/>
              </a:ext>
            </a:extLst>
          </p:cNvPr>
          <p:cNvCxnSpPr>
            <a:cxnSpLocks/>
          </p:cNvCxnSpPr>
          <p:nvPr/>
        </p:nvCxnSpPr>
        <p:spPr>
          <a:xfrm>
            <a:off x="731838" y="2090058"/>
            <a:ext cx="5704114"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D91DE8B6-C094-4E5C-8E56-A9C5DB586F18}"/>
              </a:ext>
            </a:extLst>
          </p:cNvPr>
          <p:cNvCxnSpPr>
            <a:cxnSpLocks/>
          </p:cNvCxnSpPr>
          <p:nvPr/>
        </p:nvCxnSpPr>
        <p:spPr>
          <a:xfrm>
            <a:off x="731838" y="2557539"/>
            <a:ext cx="5704114"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13F78073-7503-453A-B238-0A34F3A255A5}"/>
              </a:ext>
            </a:extLst>
          </p:cNvPr>
          <p:cNvCxnSpPr>
            <a:cxnSpLocks/>
          </p:cNvCxnSpPr>
          <p:nvPr/>
        </p:nvCxnSpPr>
        <p:spPr>
          <a:xfrm>
            <a:off x="731838" y="3025020"/>
            <a:ext cx="5704114"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B4B46D1A-2339-44C2-8B95-DB77F51572C1}"/>
              </a:ext>
            </a:extLst>
          </p:cNvPr>
          <p:cNvCxnSpPr>
            <a:cxnSpLocks/>
          </p:cNvCxnSpPr>
          <p:nvPr/>
        </p:nvCxnSpPr>
        <p:spPr>
          <a:xfrm>
            <a:off x="731838" y="3492501"/>
            <a:ext cx="5704114"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AC74E1CB-77B0-4295-A8F3-0410CCF12D10}"/>
              </a:ext>
            </a:extLst>
          </p:cNvPr>
          <p:cNvCxnSpPr>
            <a:cxnSpLocks/>
          </p:cNvCxnSpPr>
          <p:nvPr/>
        </p:nvCxnSpPr>
        <p:spPr>
          <a:xfrm>
            <a:off x="731838" y="3959982"/>
            <a:ext cx="5704114"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288D3CED-B05D-41A8-94E5-66BD610042D7}"/>
              </a:ext>
            </a:extLst>
          </p:cNvPr>
          <p:cNvCxnSpPr>
            <a:cxnSpLocks/>
          </p:cNvCxnSpPr>
          <p:nvPr/>
        </p:nvCxnSpPr>
        <p:spPr>
          <a:xfrm>
            <a:off x="731838" y="4427463"/>
            <a:ext cx="5704114"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539C0233-4673-4702-B055-0EA392F1CE21}"/>
              </a:ext>
            </a:extLst>
          </p:cNvPr>
          <p:cNvCxnSpPr>
            <a:cxnSpLocks/>
          </p:cNvCxnSpPr>
          <p:nvPr/>
        </p:nvCxnSpPr>
        <p:spPr>
          <a:xfrm>
            <a:off x="731838" y="4894944"/>
            <a:ext cx="5704114"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8922EB40-8651-4549-A53F-8C7E4880888C}"/>
              </a:ext>
            </a:extLst>
          </p:cNvPr>
          <p:cNvCxnSpPr>
            <a:cxnSpLocks/>
          </p:cNvCxnSpPr>
          <p:nvPr/>
        </p:nvCxnSpPr>
        <p:spPr>
          <a:xfrm>
            <a:off x="731838" y="5362425"/>
            <a:ext cx="5704114"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A5E8B4FA-3A3D-4E6F-ACF1-6BE10A235E84}"/>
              </a:ext>
            </a:extLst>
          </p:cNvPr>
          <p:cNvCxnSpPr>
            <a:cxnSpLocks/>
          </p:cNvCxnSpPr>
          <p:nvPr/>
        </p:nvCxnSpPr>
        <p:spPr>
          <a:xfrm>
            <a:off x="731838" y="5829906"/>
            <a:ext cx="5704114"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6D4C244F-44BD-4FD6-BDCF-541EB4813513}"/>
              </a:ext>
            </a:extLst>
          </p:cNvPr>
          <p:cNvCxnSpPr>
            <a:cxnSpLocks/>
          </p:cNvCxnSpPr>
          <p:nvPr/>
        </p:nvCxnSpPr>
        <p:spPr>
          <a:xfrm>
            <a:off x="731838" y="6297386"/>
            <a:ext cx="5704114"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48" name="矩形: 圆角 47">
            <a:extLst>
              <a:ext uri="{FF2B5EF4-FFF2-40B4-BE49-F238E27FC236}">
                <a16:creationId xmlns:a16="http://schemas.microsoft.com/office/drawing/2014/main" id="{C3D070B1-2402-4568-B1EE-C418FC371890}"/>
              </a:ext>
            </a:extLst>
          </p:cNvPr>
          <p:cNvSpPr/>
          <p:nvPr/>
        </p:nvSpPr>
        <p:spPr>
          <a:xfrm rot="5400000">
            <a:off x="473973" y="4072055"/>
            <a:ext cx="3956685" cy="525781"/>
          </a:xfrm>
          <a:prstGeom prst="roundRect">
            <a:avLst>
              <a:gd name="adj" fmla="val 50000"/>
            </a:avLst>
          </a:prstGeom>
          <a:solidFill>
            <a:schemeClr val="accent1">
              <a:alpha val="65000"/>
            </a:schemeClr>
          </a:solidFill>
          <a:ln>
            <a:noFill/>
          </a:ln>
          <a:effectLst>
            <a:outerShdw blurRad="127000" dist="177800" dir="8100000" sx="97000" sy="97000" algn="tr" rotWithShape="0">
              <a:schemeClr val="accent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圆角 48">
            <a:extLst>
              <a:ext uri="{FF2B5EF4-FFF2-40B4-BE49-F238E27FC236}">
                <a16:creationId xmlns:a16="http://schemas.microsoft.com/office/drawing/2014/main" id="{4F664B85-BF5E-4ACF-8A6A-4662FF265F5D}"/>
              </a:ext>
            </a:extLst>
          </p:cNvPr>
          <p:cNvSpPr>
            <a:spLocks/>
          </p:cNvSpPr>
          <p:nvPr/>
        </p:nvSpPr>
        <p:spPr>
          <a:xfrm rot="5400000">
            <a:off x="-249207" y="4539123"/>
            <a:ext cx="3022548" cy="525781"/>
          </a:xfrm>
          <a:prstGeom prst="roundRect">
            <a:avLst>
              <a:gd name="adj" fmla="val 50000"/>
            </a:avLst>
          </a:prstGeom>
          <a:solidFill>
            <a:schemeClr val="accent3">
              <a:alpha val="65000"/>
            </a:schemeClr>
          </a:solidFill>
          <a:ln>
            <a:noFill/>
          </a:ln>
          <a:effectLst>
            <a:outerShdw blurRad="127000" dist="177800" dir="8100000" sx="97000" sy="97000" algn="tr" rotWithShape="0">
              <a:schemeClr val="accent3">
                <a:lumMod val="50000"/>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圆角 50">
            <a:extLst>
              <a:ext uri="{FF2B5EF4-FFF2-40B4-BE49-F238E27FC236}">
                <a16:creationId xmlns:a16="http://schemas.microsoft.com/office/drawing/2014/main" id="{C2141C08-D0FE-4D86-B284-79BEFA021412}"/>
              </a:ext>
            </a:extLst>
          </p:cNvPr>
          <p:cNvSpPr/>
          <p:nvPr/>
        </p:nvSpPr>
        <p:spPr>
          <a:xfrm rot="5400000">
            <a:off x="2542781" y="5000142"/>
            <a:ext cx="2100512" cy="525781"/>
          </a:xfrm>
          <a:prstGeom prst="roundRect">
            <a:avLst>
              <a:gd name="adj" fmla="val 50000"/>
            </a:avLst>
          </a:prstGeom>
          <a:solidFill>
            <a:schemeClr val="accent2">
              <a:alpha val="65000"/>
            </a:schemeClr>
          </a:solidFill>
          <a:ln>
            <a:noFill/>
          </a:ln>
          <a:effectLst>
            <a:outerShdw blurRad="127000" dist="177800" dir="8100000" sx="97000" sy="97000" algn="tr" rotWithShape="0">
              <a:schemeClr val="accent2">
                <a:lumMod val="50000"/>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圆角 51">
            <a:extLst>
              <a:ext uri="{FF2B5EF4-FFF2-40B4-BE49-F238E27FC236}">
                <a16:creationId xmlns:a16="http://schemas.microsoft.com/office/drawing/2014/main" id="{55B2AADD-DB38-41A5-8A72-E3EC0146B7BB}"/>
              </a:ext>
            </a:extLst>
          </p:cNvPr>
          <p:cNvSpPr>
            <a:spLocks/>
          </p:cNvSpPr>
          <p:nvPr/>
        </p:nvSpPr>
        <p:spPr>
          <a:xfrm rot="5400000">
            <a:off x="3072262" y="4343181"/>
            <a:ext cx="3414432" cy="525781"/>
          </a:xfrm>
          <a:prstGeom prst="roundRect">
            <a:avLst>
              <a:gd name="adj" fmla="val 50000"/>
            </a:avLst>
          </a:prstGeom>
          <a:solidFill>
            <a:schemeClr val="accent3">
              <a:alpha val="65000"/>
            </a:schemeClr>
          </a:solidFill>
          <a:ln>
            <a:noFill/>
          </a:ln>
          <a:effectLst>
            <a:outerShdw blurRad="127000" dist="177800" dir="8100000" sx="97000" sy="97000" algn="tr" rotWithShape="0">
              <a:schemeClr val="accent3">
                <a:lumMod val="50000"/>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圆角 53">
            <a:extLst>
              <a:ext uri="{FF2B5EF4-FFF2-40B4-BE49-F238E27FC236}">
                <a16:creationId xmlns:a16="http://schemas.microsoft.com/office/drawing/2014/main" id="{3A608054-1688-4C6D-B7A6-6385A31AECFA}"/>
              </a:ext>
            </a:extLst>
          </p:cNvPr>
          <p:cNvSpPr/>
          <p:nvPr/>
        </p:nvSpPr>
        <p:spPr>
          <a:xfrm rot="5400000">
            <a:off x="4548812" y="4679014"/>
            <a:ext cx="2742767" cy="525781"/>
          </a:xfrm>
          <a:prstGeom prst="roundRect">
            <a:avLst>
              <a:gd name="adj" fmla="val 50000"/>
            </a:avLst>
          </a:prstGeom>
          <a:solidFill>
            <a:schemeClr val="accent2">
              <a:alpha val="65000"/>
            </a:schemeClr>
          </a:solidFill>
          <a:ln>
            <a:noFill/>
          </a:ln>
          <a:effectLst>
            <a:outerShdw blurRad="127000" dist="177800" dir="8100000" sx="97000" sy="97000" algn="tr" rotWithShape="0">
              <a:schemeClr val="accent2">
                <a:lumMod val="50000"/>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4EB8CAC7-30A4-4B88-8EB6-14CF4B625B91}"/>
              </a:ext>
            </a:extLst>
          </p:cNvPr>
          <p:cNvSpPr txBox="1"/>
          <p:nvPr/>
        </p:nvSpPr>
        <p:spPr>
          <a:xfrm>
            <a:off x="2489881" y="1427845"/>
            <a:ext cx="2188029" cy="461665"/>
          </a:xfrm>
          <a:prstGeom prst="rect">
            <a:avLst/>
          </a:prstGeom>
          <a:noFill/>
        </p:spPr>
        <p:txBody>
          <a:bodyPr wrap="square" rtlCol="0">
            <a:spAutoFit/>
          </a:bodyPr>
          <a:lstStyle/>
          <a:p>
            <a:pPr algn="ctr"/>
            <a:r>
              <a:rPr lang="en-US" altLang="zh-CN" sz="2400" dirty="0">
                <a:latin typeface="+mj-lt"/>
              </a:rPr>
              <a:t>TABLE  TITLE</a:t>
            </a:r>
            <a:endParaRPr lang="zh-CN" altLang="en-US" sz="2400" dirty="0">
              <a:latin typeface="+mj-lt"/>
            </a:endParaRPr>
          </a:p>
        </p:txBody>
      </p:sp>
      <p:sp>
        <p:nvSpPr>
          <p:cNvPr id="57" name="文本框 56">
            <a:extLst>
              <a:ext uri="{FF2B5EF4-FFF2-40B4-BE49-F238E27FC236}">
                <a16:creationId xmlns:a16="http://schemas.microsoft.com/office/drawing/2014/main" id="{FB437209-39A3-424F-B194-A81538C1EC71}"/>
              </a:ext>
            </a:extLst>
          </p:cNvPr>
          <p:cNvSpPr txBox="1"/>
          <p:nvPr/>
        </p:nvSpPr>
        <p:spPr>
          <a:xfrm>
            <a:off x="4065224" y="342900"/>
            <a:ext cx="4076241" cy="584775"/>
          </a:xfrm>
          <a:prstGeom prst="rect">
            <a:avLst/>
          </a:prstGeom>
          <a:noFill/>
        </p:spPr>
        <p:txBody>
          <a:bodyPr wrap="square" rtlCol="0">
            <a:spAutoFit/>
          </a:bodyPr>
          <a:lstStyle/>
          <a:p>
            <a:pPr algn="ctr"/>
            <a:r>
              <a:rPr lang="en-US" altLang="zh-CN" sz="3200" dirty="0">
                <a:latin typeface="+mj-lt"/>
              </a:rPr>
              <a:t>YO</a:t>
            </a:r>
            <a:r>
              <a:rPr lang="en-US" altLang="zh-CN" sz="3200" dirty="0">
                <a:solidFill>
                  <a:schemeClr val="accent1"/>
                </a:solidFill>
                <a:latin typeface="+mj-lt"/>
              </a:rPr>
              <a:t>U</a:t>
            </a:r>
            <a:r>
              <a:rPr lang="en-US" altLang="zh-CN" sz="3200" dirty="0">
                <a:latin typeface="+mj-lt"/>
              </a:rPr>
              <a:t>R VISI</a:t>
            </a:r>
            <a:r>
              <a:rPr lang="en-US" altLang="zh-CN" sz="3200" dirty="0">
                <a:solidFill>
                  <a:schemeClr val="accent3"/>
                </a:solidFill>
                <a:latin typeface="+mj-lt"/>
              </a:rPr>
              <a:t>O</a:t>
            </a:r>
            <a:r>
              <a:rPr lang="en-US" altLang="zh-CN" sz="3200" dirty="0">
                <a:latin typeface="+mj-lt"/>
              </a:rPr>
              <a:t>N</a:t>
            </a:r>
            <a:endParaRPr lang="zh-CN" altLang="en-US" sz="3200" dirty="0">
              <a:latin typeface="+mj-lt"/>
            </a:endParaRPr>
          </a:p>
        </p:txBody>
      </p:sp>
    </p:spTree>
    <p:extLst>
      <p:ext uri="{BB962C8B-B14F-4D97-AF65-F5344CB8AC3E}">
        <p14:creationId xmlns:p14="http://schemas.microsoft.com/office/powerpoint/2010/main" val="14077237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id="{142B8D29-901F-421B-B211-EADAE48E7592}"/>
              </a:ext>
            </a:extLst>
          </p:cNvPr>
          <p:cNvPicPr>
            <a:picLocks noChangeAspect="1"/>
          </p:cNvPicPr>
          <p:nvPr/>
        </p:nvPicPr>
        <p:blipFill>
          <a:blip r:embed="rId2" cstate="screen">
            <a:extLst>
              <a:ext uri="{BEBA8EAE-BF5A-486C-A8C5-ECC9F3942E4B}">
                <a14:imgProps xmlns:a14="http://schemas.microsoft.com/office/drawing/2010/main">
                  <a14:imgLayer r:embed="rId3">
                    <a14:imgEffect>
                      <a14:artisticFilmGrain trans="50000" grainSize="20"/>
                    </a14:imgEffect>
                  </a14:imgLayer>
                </a14:imgProps>
              </a:ext>
              <a:ext uri="{28A0092B-C50C-407E-A947-70E740481C1C}">
                <a14:useLocalDpi xmlns:a14="http://schemas.microsoft.com/office/drawing/2010/main"/>
              </a:ext>
            </a:extLst>
          </a:blip>
          <a:srcRect/>
          <a:stretch>
            <a:fillRect/>
          </a:stretch>
        </p:blipFill>
        <p:spPr>
          <a:xfrm>
            <a:off x="5112328" y="1441970"/>
            <a:ext cx="7079672" cy="5416030"/>
          </a:xfrm>
          <a:custGeom>
            <a:avLst/>
            <a:gdLst>
              <a:gd name="connsiteX0" fmla="*/ 0 w 7079672"/>
              <a:gd name="connsiteY0" fmla="*/ 0 h 5416030"/>
              <a:gd name="connsiteX1" fmla="*/ 7079672 w 7079672"/>
              <a:gd name="connsiteY1" fmla="*/ 0 h 5416030"/>
              <a:gd name="connsiteX2" fmla="*/ 7079672 w 7079672"/>
              <a:gd name="connsiteY2" fmla="*/ 5416030 h 5416030"/>
              <a:gd name="connsiteX3" fmla="*/ 0 w 7079672"/>
              <a:gd name="connsiteY3" fmla="*/ 5416030 h 5416030"/>
            </a:gdLst>
            <a:ahLst/>
            <a:cxnLst>
              <a:cxn ang="0">
                <a:pos x="connsiteX0" y="connsiteY0"/>
              </a:cxn>
              <a:cxn ang="0">
                <a:pos x="connsiteX1" y="connsiteY1"/>
              </a:cxn>
              <a:cxn ang="0">
                <a:pos x="connsiteX2" y="connsiteY2"/>
              </a:cxn>
              <a:cxn ang="0">
                <a:pos x="connsiteX3" y="connsiteY3"/>
              </a:cxn>
            </a:cxnLst>
            <a:rect l="l" t="t" r="r" b="b"/>
            <a:pathLst>
              <a:path w="7079672" h="5416030">
                <a:moveTo>
                  <a:pt x="0" y="0"/>
                </a:moveTo>
                <a:lnTo>
                  <a:pt x="7079672" y="0"/>
                </a:lnTo>
                <a:lnTo>
                  <a:pt x="7079672" y="5416030"/>
                </a:lnTo>
                <a:lnTo>
                  <a:pt x="0" y="5416030"/>
                </a:lnTo>
                <a:close/>
              </a:path>
            </a:pathLst>
          </a:custGeom>
        </p:spPr>
      </p:pic>
      <p:sp>
        <p:nvSpPr>
          <p:cNvPr id="4" name="文本框 3">
            <a:extLst>
              <a:ext uri="{FF2B5EF4-FFF2-40B4-BE49-F238E27FC236}">
                <a16:creationId xmlns:a16="http://schemas.microsoft.com/office/drawing/2014/main" id="{3CF3AD2F-0FDB-431A-90F4-8AA3E241FC9C}"/>
              </a:ext>
            </a:extLst>
          </p:cNvPr>
          <p:cNvSpPr txBox="1"/>
          <p:nvPr/>
        </p:nvSpPr>
        <p:spPr>
          <a:xfrm>
            <a:off x="4065224" y="342900"/>
            <a:ext cx="4076241" cy="584775"/>
          </a:xfrm>
          <a:prstGeom prst="rect">
            <a:avLst/>
          </a:prstGeom>
          <a:noFill/>
        </p:spPr>
        <p:txBody>
          <a:bodyPr wrap="square" rtlCol="0">
            <a:spAutoFit/>
          </a:bodyPr>
          <a:lstStyle/>
          <a:p>
            <a:pPr algn="ctr"/>
            <a:r>
              <a:rPr lang="en-US" altLang="zh-CN" sz="3200" dirty="0">
                <a:latin typeface="+mj-lt"/>
              </a:rPr>
              <a:t>YO</a:t>
            </a:r>
            <a:r>
              <a:rPr lang="en-US" altLang="zh-CN" sz="3200" dirty="0">
                <a:solidFill>
                  <a:schemeClr val="accent1"/>
                </a:solidFill>
                <a:latin typeface="+mj-lt"/>
              </a:rPr>
              <a:t>U</a:t>
            </a:r>
            <a:r>
              <a:rPr lang="en-US" altLang="zh-CN" sz="3200" dirty="0">
                <a:latin typeface="+mj-lt"/>
              </a:rPr>
              <a:t>R VISI</a:t>
            </a:r>
            <a:r>
              <a:rPr lang="en-US" altLang="zh-CN" sz="3200" dirty="0">
                <a:solidFill>
                  <a:schemeClr val="accent3"/>
                </a:solidFill>
                <a:latin typeface="+mj-lt"/>
              </a:rPr>
              <a:t>O</a:t>
            </a:r>
            <a:r>
              <a:rPr lang="en-US" altLang="zh-CN" sz="3200" dirty="0">
                <a:latin typeface="+mj-lt"/>
              </a:rPr>
              <a:t>N</a:t>
            </a:r>
            <a:endParaRPr lang="zh-CN" altLang="en-US" sz="3200" dirty="0">
              <a:latin typeface="+mj-lt"/>
            </a:endParaRPr>
          </a:p>
        </p:txBody>
      </p:sp>
      <p:sp>
        <p:nvSpPr>
          <p:cNvPr id="5" name="任意多边形: 形状 4">
            <a:extLst>
              <a:ext uri="{FF2B5EF4-FFF2-40B4-BE49-F238E27FC236}">
                <a16:creationId xmlns:a16="http://schemas.microsoft.com/office/drawing/2014/main" id="{DFDBA71B-FA3D-4349-B836-1190D95E12F4}"/>
              </a:ext>
            </a:extLst>
          </p:cNvPr>
          <p:cNvSpPr/>
          <p:nvPr/>
        </p:nvSpPr>
        <p:spPr>
          <a:xfrm>
            <a:off x="1" y="0"/>
            <a:ext cx="4055945" cy="5109415"/>
          </a:xfrm>
          <a:custGeom>
            <a:avLst/>
            <a:gdLst>
              <a:gd name="connsiteX0" fmla="*/ 0 w 4055945"/>
              <a:gd name="connsiteY0" fmla="*/ 0 h 5109415"/>
              <a:gd name="connsiteX1" fmla="*/ 4055945 w 4055945"/>
              <a:gd name="connsiteY1" fmla="*/ 0 h 5109415"/>
              <a:gd name="connsiteX2" fmla="*/ 4055595 w 4055945"/>
              <a:gd name="connsiteY2" fmla="*/ 80301 h 5109415"/>
              <a:gd name="connsiteX3" fmla="*/ 3158837 w 4055945"/>
              <a:gd name="connsiteY3" fmla="*/ 1731820 h 5109415"/>
              <a:gd name="connsiteX4" fmla="*/ 1427019 w 4055945"/>
              <a:gd name="connsiteY4" fmla="*/ 2923310 h 5109415"/>
              <a:gd name="connsiteX5" fmla="*/ 457201 w 4055945"/>
              <a:gd name="connsiteY5" fmla="*/ 4738256 h 5109415"/>
              <a:gd name="connsiteX6" fmla="*/ 207941 w 4055945"/>
              <a:gd name="connsiteY6" fmla="*/ 4958495 h 5109415"/>
              <a:gd name="connsiteX7" fmla="*/ 0 w 4055945"/>
              <a:gd name="connsiteY7" fmla="*/ 5109415 h 5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55945" h="5109415">
                <a:moveTo>
                  <a:pt x="0" y="0"/>
                </a:moveTo>
                <a:lnTo>
                  <a:pt x="4055945" y="0"/>
                </a:lnTo>
                <a:lnTo>
                  <a:pt x="4055595" y="80301"/>
                </a:lnTo>
                <a:cubicBezTo>
                  <a:pt x="4019154" y="612092"/>
                  <a:pt x="3648076" y="1281548"/>
                  <a:pt x="3158837" y="1731820"/>
                </a:cubicBezTo>
                <a:cubicBezTo>
                  <a:pt x="2376055" y="2452256"/>
                  <a:pt x="2085110" y="2242128"/>
                  <a:pt x="1427019" y="2923310"/>
                </a:cubicBezTo>
                <a:cubicBezTo>
                  <a:pt x="768928" y="3604492"/>
                  <a:pt x="1036783" y="4165601"/>
                  <a:pt x="457201" y="4738256"/>
                </a:cubicBezTo>
                <a:cubicBezTo>
                  <a:pt x="384754" y="4809838"/>
                  <a:pt x="300472" y="4884451"/>
                  <a:pt x="207941" y="4958495"/>
                </a:cubicBezTo>
                <a:lnTo>
                  <a:pt x="0" y="510941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accent2"/>
              </a:solidFill>
            </a:endParaRPr>
          </a:p>
        </p:txBody>
      </p:sp>
      <p:grpSp>
        <p:nvGrpSpPr>
          <p:cNvPr id="2" name="组合 1">
            <a:extLst>
              <a:ext uri="{FF2B5EF4-FFF2-40B4-BE49-F238E27FC236}">
                <a16:creationId xmlns:a16="http://schemas.microsoft.com/office/drawing/2014/main" id="{95AA8525-36EB-4923-9D08-E49ADE3CF6F6}"/>
              </a:ext>
            </a:extLst>
          </p:cNvPr>
          <p:cNvGrpSpPr/>
          <p:nvPr/>
        </p:nvGrpSpPr>
        <p:grpSpPr>
          <a:xfrm>
            <a:off x="1245870" y="1549560"/>
            <a:ext cx="4274820" cy="4292280"/>
            <a:chOff x="1245870" y="1737359"/>
            <a:chExt cx="4274820" cy="4292280"/>
          </a:xfrm>
        </p:grpSpPr>
        <p:sp>
          <p:nvSpPr>
            <p:cNvPr id="6" name="矩形: 圆角 5">
              <a:extLst>
                <a:ext uri="{FF2B5EF4-FFF2-40B4-BE49-F238E27FC236}">
                  <a16:creationId xmlns:a16="http://schemas.microsoft.com/office/drawing/2014/main" id="{3E823116-46F6-4537-B8F3-C5FDDADEB276}"/>
                </a:ext>
              </a:extLst>
            </p:cNvPr>
            <p:cNvSpPr>
              <a:spLocks/>
            </p:cNvSpPr>
            <p:nvPr/>
          </p:nvSpPr>
          <p:spPr>
            <a:xfrm>
              <a:off x="1280160" y="1737359"/>
              <a:ext cx="4240530" cy="4292280"/>
            </a:xfrm>
            <a:prstGeom prst="roundRect">
              <a:avLst>
                <a:gd name="adj" fmla="val 10236"/>
              </a:avLst>
            </a:prstGeom>
            <a:solidFill>
              <a:schemeClr val="bg1">
                <a:lumMod val="95000"/>
                <a:alpha val="65000"/>
              </a:schemeClr>
            </a:solidFill>
            <a:ln>
              <a:noFill/>
            </a:ln>
            <a:effectLst>
              <a:outerShdw blurRad="88900" dist="177800" dir="8100000" sx="97000" sy="97000" algn="tr" rotWithShape="0">
                <a:schemeClr val="bg2">
                  <a:lumMod val="90000"/>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顶角 6">
              <a:extLst>
                <a:ext uri="{FF2B5EF4-FFF2-40B4-BE49-F238E27FC236}">
                  <a16:creationId xmlns:a16="http://schemas.microsoft.com/office/drawing/2014/main" id="{2CF490C8-4526-427C-B77A-413F85A44DBE}"/>
                </a:ext>
              </a:extLst>
            </p:cNvPr>
            <p:cNvSpPr/>
            <p:nvPr/>
          </p:nvSpPr>
          <p:spPr>
            <a:xfrm>
              <a:off x="1245870" y="1737359"/>
              <a:ext cx="4240530" cy="2122259"/>
            </a:xfrm>
            <a:prstGeom prst="round2SameRect">
              <a:avLst>
                <a:gd name="adj1" fmla="val 21944"/>
                <a:gd name="adj2" fmla="val 0"/>
              </a:avLst>
            </a:prstGeom>
            <a:solidFill>
              <a:schemeClr val="accent1">
                <a:lumMod val="60000"/>
                <a:lumOff val="40000"/>
                <a:alpha val="85000"/>
              </a:schemeClr>
            </a:solidFill>
            <a:ln>
              <a:noFill/>
            </a:ln>
            <a:effectLst>
              <a:outerShdw blurRad="203200" dist="152400" dir="8100000" sx="98000" sy="98000" algn="tr" rotWithShape="0">
                <a:schemeClr val="accent1">
                  <a:lumMod val="75000"/>
                  <a:alpha val="4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a:extLst>
              <a:ext uri="{FF2B5EF4-FFF2-40B4-BE49-F238E27FC236}">
                <a16:creationId xmlns:a16="http://schemas.microsoft.com/office/drawing/2014/main" id="{5A480EC0-3BCD-4EB7-942E-16BF187D2A3C}"/>
              </a:ext>
            </a:extLst>
          </p:cNvPr>
          <p:cNvGrpSpPr/>
          <p:nvPr/>
        </p:nvGrpSpPr>
        <p:grpSpPr>
          <a:xfrm>
            <a:off x="6850982" y="1549560"/>
            <a:ext cx="4240530" cy="4292280"/>
            <a:chOff x="6850982" y="1737359"/>
            <a:chExt cx="4240530" cy="4292280"/>
          </a:xfrm>
        </p:grpSpPr>
        <p:sp>
          <p:nvSpPr>
            <p:cNvPr id="8" name="矩形: 圆角 7">
              <a:extLst>
                <a:ext uri="{FF2B5EF4-FFF2-40B4-BE49-F238E27FC236}">
                  <a16:creationId xmlns:a16="http://schemas.microsoft.com/office/drawing/2014/main" id="{9F2B8CE8-90DB-45D4-A591-E426E81FF41B}"/>
                </a:ext>
              </a:extLst>
            </p:cNvPr>
            <p:cNvSpPr>
              <a:spLocks/>
            </p:cNvSpPr>
            <p:nvPr/>
          </p:nvSpPr>
          <p:spPr>
            <a:xfrm>
              <a:off x="6850982" y="1737359"/>
              <a:ext cx="4240530" cy="4292280"/>
            </a:xfrm>
            <a:prstGeom prst="roundRect">
              <a:avLst>
                <a:gd name="adj" fmla="val 10236"/>
              </a:avLst>
            </a:prstGeom>
            <a:solidFill>
              <a:schemeClr val="bg1">
                <a:lumMod val="95000"/>
                <a:alpha val="65000"/>
              </a:schemeClr>
            </a:solidFill>
            <a:ln>
              <a:noFill/>
            </a:ln>
            <a:effectLst>
              <a:outerShdw blurRad="88900" dist="177800" dir="8100000" sx="97000" sy="97000" algn="tr" rotWithShape="0">
                <a:schemeClr val="bg2">
                  <a:lumMod val="90000"/>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顶角 8">
              <a:extLst>
                <a:ext uri="{FF2B5EF4-FFF2-40B4-BE49-F238E27FC236}">
                  <a16:creationId xmlns:a16="http://schemas.microsoft.com/office/drawing/2014/main" id="{D5474A64-F0BF-4D94-9DF0-C5F8A30A8D6C}"/>
                </a:ext>
              </a:extLst>
            </p:cNvPr>
            <p:cNvSpPr/>
            <p:nvPr/>
          </p:nvSpPr>
          <p:spPr>
            <a:xfrm>
              <a:off x="6850982" y="1737359"/>
              <a:ext cx="4240530" cy="2122259"/>
            </a:xfrm>
            <a:prstGeom prst="round2SameRect">
              <a:avLst>
                <a:gd name="adj1" fmla="val 21944"/>
                <a:gd name="adj2" fmla="val 0"/>
              </a:avLst>
            </a:prstGeom>
            <a:solidFill>
              <a:schemeClr val="accent1">
                <a:lumMod val="75000"/>
                <a:alpha val="85000"/>
              </a:schemeClr>
            </a:solidFill>
            <a:ln>
              <a:noFill/>
            </a:ln>
            <a:effectLst>
              <a:outerShdw blurRad="203200" dist="152400" dir="8100000" sx="98000" sy="98000" algn="tr" rotWithShape="0">
                <a:schemeClr val="accent1">
                  <a:lumMod val="75000"/>
                  <a:alpha val="4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a:extLst>
              <a:ext uri="{FF2B5EF4-FFF2-40B4-BE49-F238E27FC236}">
                <a16:creationId xmlns:a16="http://schemas.microsoft.com/office/drawing/2014/main" id="{D126789F-2DAA-4A07-A32D-012FD238CA93}"/>
              </a:ext>
            </a:extLst>
          </p:cNvPr>
          <p:cNvSpPr txBox="1"/>
          <p:nvPr/>
        </p:nvSpPr>
        <p:spPr>
          <a:xfrm>
            <a:off x="1910080" y="1973731"/>
            <a:ext cx="1795651" cy="400110"/>
          </a:xfrm>
          <a:prstGeom prst="rect">
            <a:avLst/>
          </a:prstGeom>
          <a:noFill/>
        </p:spPr>
        <p:txBody>
          <a:bodyPr wrap="square" rtlCol="0">
            <a:spAutoFit/>
          </a:bodyPr>
          <a:lstStyle/>
          <a:p>
            <a:pPr algn="ctr"/>
            <a:r>
              <a:rPr lang="en-US" altLang="zh-CN" sz="2000" dirty="0">
                <a:solidFill>
                  <a:schemeClr val="bg1"/>
                </a:solidFill>
                <a:latin typeface="+mj-lt"/>
              </a:rPr>
              <a:t>YOUR  TITLE </a:t>
            </a:r>
            <a:endParaRPr lang="zh-CN" altLang="en-US" sz="2000" dirty="0">
              <a:solidFill>
                <a:schemeClr val="bg1"/>
              </a:solidFill>
              <a:latin typeface="+mj-lt"/>
            </a:endParaRPr>
          </a:p>
        </p:txBody>
      </p:sp>
      <p:sp>
        <p:nvSpPr>
          <p:cNvPr id="11" name="文本框 10">
            <a:extLst>
              <a:ext uri="{FF2B5EF4-FFF2-40B4-BE49-F238E27FC236}">
                <a16:creationId xmlns:a16="http://schemas.microsoft.com/office/drawing/2014/main" id="{52CFB094-F6DB-4941-A3C7-8B9825187BC4}"/>
              </a:ext>
            </a:extLst>
          </p:cNvPr>
          <p:cNvSpPr txBox="1"/>
          <p:nvPr/>
        </p:nvSpPr>
        <p:spPr>
          <a:xfrm>
            <a:off x="1438059" y="2413201"/>
            <a:ext cx="3890443" cy="855362"/>
          </a:xfrm>
          <a:prstGeom prst="rect">
            <a:avLst/>
          </a:prstGeom>
          <a:noFill/>
        </p:spPr>
        <p:txBody>
          <a:bodyPr wrap="square" rtlCol="0">
            <a:spAutoFit/>
          </a:bodyPr>
          <a:lstStyle/>
          <a:p>
            <a:pPr>
              <a:lnSpc>
                <a:spcPct val="120000"/>
              </a:lnSpc>
            </a:pPr>
            <a:r>
              <a:rPr lang="en-US" altLang="zh-CN" sz="1400" dirty="0">
                <a:solidFill>
                  <a:schemeClr val="bg1"/>
                </a:solidFill>
              </a:rPr>
              <a:t>This is where the text is written. Please write down your ideas in concise way. This is where the text is written.</a:t>
            </a:r>
            <a:endParaRPr lang="zh-CN" altLang="en-US" sz="1400" dirty="0">
              <a:solidFill>
                <a:schemeClr val="bg1"/>
              </a:solidFill>
            </a:endParaRPr>
          </a:p>
        </p:txBody>
      </p:sp>
      <p:sp>
        <p:nvSpPr>
          <p:cNvPr id="12" name="文本框 11">
            <a:extLst>
              <a:ext uri="{FF2B5EF4-FFF2-40B4-BE49-F238E27FC236}">
                <a16:creationId xmlns:a16="http://schemas.microsoft.com/office/drawing/2014/main" id="{3C540458-C475-41B2-99AF-D07C60410D05}"/>
              </a:ext>
            </a:extLst>
          </p:cNvPr>
          <p:cNvSpPr txBox="1"/>
          <p:nvPr/>
        </p:nvSpPr>
        <p:spPr>
          <a:xfrm>
            <a:off x="7487920" y="1973731"/>
            <a:ext cx="1795651" cy="400110"/>
          </a:xfrm>
          <a:prstGeom prst="rect">
            <a:avLst/>
          </a:prstGeom>
          <a:noFill/>
        </p:spPr>
        <p:txBody>
          <a:bodyPr wrap="square" rtlCol="0">
            <a:spAutoFit/>
          </a:bodyPr>
          <a:lstStyle/>
          <a:p>
            <a:pPr algn="ctr"/>
            <a:r>
              <a:rPr lang="en-US" altLang="zh-CN" sz="2000" dirty="0">
                <a:solidFill>
                  <a:schemeClr val="bg1"/>
                </a:solidFill>
                <a:latin typeface="+mj-lt"/>
              </a:rPr>
              <a:t>YOUR  TITLE </a:t>
            </a:r>
            <a:endParaRPr lang="zh-CN" altLang="en-US" sz="2000" dirty="0">
              <a:solidFill>
                <a:schemeClr val="bg1"/>
              </a:solidFill>
              <a:latin typeface="+mj-lt"/>
            </a:endParaRPr>
          </a:p>
        </p:txBody>
      </p:sp>
      <p:sp>
        <p:nvSpPr>
          <p:cNvPr id="13" name="文本框 12">
            <a:extLst>
              <a:ext uri="{FF2B5EF4-FFF2-40B4-BE49-F238E27FC236}">
                <a16:creationId xmlns:a16="http://schemas.microsoft.com/office/drawing/2014/main" id="{80A17FD4-E101-482B-AB22-6BA96DBAEBA9}"/>
              </a:ext>
            </a:extLst>
          </p:cNvPr>
          <p:cNvSpPr txBox="1"/>
          <p:nvPr/>
        </p:nvSpPr>
        <p:spPr>
          <a:xfrm>
            <a:off x="7026026" y="2413201"/>
            <a:ext cx="3890443" cy="855362"/>
          </a:xfrm>
          <a:prstGeom prst="rect">
            <a:avLst/>
          </a:prstGeom>
          <a:noFill/>
        </p:spPr>
        <p:txBody>
          <a:bodyPr wrap="square" rtlCol="0">
            <a:spAutoFit/>
          </a:bodyPr>
          <a:lstStyle/>
          <a:p>
            <a:pPr>
              <a:lnSpc>
                <a:spcPct val="120000"/>
              </a:lnSpc>
            </a:pPr>
            <a:r>
              <a:rPr lang="en-US" altLang="zh-CN" sz="1400" dirty="0">
                <a:solidFill>
                  <a:schemeClr val="bg1"/>
                </a:solidFill>
              </a:rPr>
              <a:t>This is where the text is written. Please write down your ideas in concise way. This is where the text is written.</a:t>
            </a:r>
            <a:endParaRPr lang="zh-CN" altLang="en-US" sz="1400" dirty="0">
              <a:solidFill>
                <a:schemeClr val="bg1"/>
              </a:solidFill>
            </a:endParaRPr>
          </a:p>
        </p:txBody>
      </p:sp>
      <p:sp>
        <p:nvSpPr>
          <p:cNvPr id="14" name="文本框 13">
            <a:extLst>
              <a:ext uri="{FF2B5EF4-FFF2-40B4-BE49-F238E27FC236}">
                <a16:creationId xmlns:a16="http://schemas.microsoft.com/office/drawing/2014/main" id="{61BBE599-AE86-4D9D-9AEA-81C2B9B429F4}"/>
              </a:ext>
            </a:extLst>
          </p:cNvPr>
          <p:cNvSpPr txBox="1"/>
          <p:nvPr/>
        </p:nvSpPr>
        <p:spPr>
          <a:xfrm>
            <a:off x="2426184" y="3896442"/>
            <a:ext cx="2805035" cy="524824"/>
          </a:xfrm>
          <a:prstGeom prst="rect">
            <a:avLst/>
          </a:prstGeom>
          <a:noFill/>
        </p:spPr>
        <p:txBody>
          <a:bodyPr wrap="square" rtlCol="0">
            <a:spAutoFit/>
          </a:bodyPr>
          <a:lstStyle/>
          <a:p>
            <a:pPr>
              <a:lnSpc>
                <a:spcPct val="120000"/>
              </a:lnSpc>
            </a:pPr>
            <a:r>
              <a:rPr lang="en-US" altLang="zh-CN" sz="1200" dirty="0"/>
              <a:t>Please write down your ideas in concise way. </a:t>
            </a:r>
            <a:endParaRPr lang="zh-CN" altLang="en-US" sz="1200" dirty="0"/>
          </a:p>
        </p:txBody>
      </p:sp>
      <p:sp>
        <p:nvSpPr>
          <p:cNvPr id="15" name="文本框 14">
            <a:extLst>
              <a:ext uri="{FF2B5EF4-FFF2-40B4-BE49-F238E27FC236}">
                <a16:creationId xmlns:a16="http://schemas.microsoft.com/office/drawing/2014/main" id="{C0DC057F-E75C-4A22-8B98-732507E9C0F6}"/>
              </a:ext>
            </a:extLst>
          </p:cNvPr>
          <p:cNvSpPr txBox="1"/>
          <p:nvPr/>
        </p:nvSpPr>
        <p:spPr>
          <a:xfrm>
            <a:off x="2426184" y="4784261"/>
            <a:ext cx="2805035" cy="524824"/>
          </a:xfrm>
          <a:prstGeom prst="rect">
            <a:avLst/>
          </a:prstGeom>
          <a:noFill/>
        </p:spPr>
        <p:txBody>
          <a:bodyPr wrap="square" rtlCol="0">
            <a:spAutoFit/>
          </a:bodyPr>
          <a:lstStyle/>
          <a:p>
            <a:pPr>
              <a:lnSpc>
                <a:spcPct val="120000"/>
              </a:lnSpc>
            </a:pPr>
            <a:r>
              <a:rPr lang="en-US" altLang="zh-CN" sz="1200" dirty="0"/>
              <a:t>Please write down your ideas in concise way. </a:t>
            </a:r>
            <a:endParaRPr lang="zh-CN" altLang="en-US" sz="1200" dirty="0"/>
          </a:p>
        </p:txBody>
      </p:sp>
      <p:sp>
        <p:nvSpPr>
          <p:cNvPr id="16" name="文本框 15">
            <a:extLst>
              <a:ext uri="{FF2B5EF4-FFF2-40B4-BE49-F238E27FC236}">
                <a16:creationId xmlns:a16="http://schemas.microsoft.com/office/drawing/2014/main" id="{688D37C8-30E3-481D-97B5-0A76861D4154}"/>
              </a:ext>
            </a:extLst>
          </p:cNvPr>
          <p:cNvSpPr txBox="1"/>
          <p:nvPr/>
        </p:nvSpPr>
        <p:spPr>
          <a:xfrm>
            <a:off x="8029542" y="4784261"/>
            <a:ext cx="2805035" cy="524824"/>
          </a:xfrm>
          <a:prstGeom prst="rect">
            <a:avLst/>
          </a:prstGeom>
          <a:noFill/>
        </p:spPr>
        <p:txBody>
          <a:bodyPr wrap="square" rtlCol="0">
            <a:spAutoFit/>
          </a:bodyPr>
          <a:lstStyle/>
          <a:p>
            <a:pPr>
              <a:lnSpc>
                <a:spcPct val="120000"/>
              </a:lnSpc>
            </a:pPr>
            <a:r>
              <a:rPr lang="en-US" altLang="zh-CN" sz="1200" dirty="0"/>
              <a:t>Please write down your ideas in concise way. </a:t>
            </a:r>
            <a:endParaRPr lang="zh-CN" altLang="en-US" sz="1200" dirty="0"/>
          </a:p>
        </p:txBody>
      </p:sp>
      <p:sp>
        <p:nvSpPr>
          <p:cNvPr id="17" name="文本框 16">
            <a:extLst>
              <a:ext uri="{FF2B5EF4-FFF2-40B4-BE49-F238E27FC236}">
                <a16:creationId xmlns:a16="http://schemas.microsoft.com/office/drawing/2014/main" id="{36C9E742-D332-43CB-8268-9AED0DE65133}"/>
              </a:ext>
            </a:extLst>
          </p:cNvPr>
          <p:cNvSpPr txBox="1"/>
          <p:nvPr/>
        </p:nvSpPr>
        <p:spPr>
          <a:xfrm>
            <a:off x="8009222" y="3896442"/>
            <a:ext cx="2805035" cy="524824"/>
          </a:xfrm>
          <a:prstGeom prst="rect">
            <a:avLst/>
          </a:prstGeom>
          <a:noFill/>
        </p:spPr>
        <p:txBody>
          <a:bodyPr wrap="square" rtlCol="0">
            <a:spAutoFit/>
          </a:bodyPr>
          <a:lstStyle/>
          <a:p>
            <a:pPr>
              <a:lnSpc>
                <a:spcPct val="120000"/>
              </a:lnSpc>
            </a:pPr>
            <a:r>
              <a:rPr lang="en-US" altLang="zh-CN" sz="1200" dirty="0"/>
              <a:t>Please write down your ideas in concise way. </a:t>
            </a:r>
            <a:endParaRPr lang="zh-CN" altLang="en-US" sz="1200" dirty="0"/>
          </a:p>
        </p:txBody>
      </p:sp>
      <p:sp>
        <p:nvSpPr>
          <p:cNvPr id="19" name="星形: 四角 18">
            <a:extLst>
              <a:ext uri="{FF2B5EF4-FFF2-40B4-BE49-F238E27FC236}">
                <a16:creationId xmlns:a16="http://schemas.microsoft.com/office/drawing/2014/main" id="{CC73E2D2-7C85-49D8-9AFE-0F889EA250EB}"/>
              </a:ext>
            </a:extLst>
          </p:cNvPr>
          <p:cNvSpPr/>
          <p:nvPr/>
        </p:nvSpPr>
        <p:spPr>
          <a:xfrm>
            <a:off x="9283571" y="1976281"/>
            <a:ext cx="355600" cy="355600"/>
          </a:xfrm>
          <a:prstGeom prst="star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星形: 四角 19">
            <a:extLst>
              <a:ext uri="{FF2B5EF4-FFF2-40B4-BE49-F238E27FC236}">
                <a16:creationId xmlns:a16="http://schemas.microsoft.com/office/drawing/2014/main" id="{77919177-2033-4D3F-AB0E-B7C3F13F9F35}"/>
              </a:ext>
            </a:extLst>
          </p:cNvPr>
          <p:cNvSpPr/>
          <p:nvPr/>
        </p:nvSpPr>
        <p:spPr>
          <a:xfrm>
            <a:off x="7132320" y="1976281"/>
            <a:ext cx="355600" cy="355600"/>
          </a:xfrm>
          <a:prstGeom prst="star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星形: 四角 20">
            <a:extLst>
              <a:ext uri="{FF2B5EF4-FFF2-40B4-BE49-F238E27FC236}">
                <a16:creationId xmlns:a16="http://schemas.microsoft.com/office/drawing/2014/main" id="{A204E0B7-D600-437F-B144-9C9CC99DC639}"/>
              </a:ext>
            </a:extLst>
          </p:cNvPr>
          <p:cNvSpPr/>
          <p:nvPr/>
        </p:nvSpPr>
        <p:spPr>
          <a:xfrm>
            <a:off x="3705731" y="1976281"/>
            <a:ext cx="355600" cy="355600"/>
          </a:xfrm>
          <a:prstGeom prst="star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星形: 四角 21">
            <a:extLst>
              <a:ext uri="{FF2B5EF4-FFF2-40B4-BE49-F238E27FC236}">
                <a16:creationId xmlns:a16="http://schemas.microsoft.com/office/drawing/2014/main" id="{F11EB9DF-F464-4C43-97F1-F1D1EA48D8C6}"/>
              </a:ext>
            </a:extLst>
          </p:cNvPr>
          <p:cNvSpPr/>
          <p:nvPr/>
        </p:nvSpPr>
        <p:spPr>
          <a:xfrm>
            <a:off x="1554480" y="1976281"/>
            <a:ext cx="355600" cy="355600"/>
          </a:xfrm>
          <a:prstGeom prst="star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图形 6">
            <a:extLst>
              <a:ext uri="{FF2B5EF4-FFF2-40B4-BE49-F238E27FC236}">
                <a16:creationId xmlns:a16="http://schemas.microsoft.com/office/drawing/2014/main" id="{79784EEC-5C75-417B-8ADF-9948E79973B8}"/>
              </a:ext>
            </a:extLst>
          </p:cNvPr>
          <p:cNvGrpSpPr/>
          <p:nvPr/>
        </p:nvGrpSpPr>
        <p:grpSpPr>
          <a:xfrm>
            <a:off x="1777019" y="4070476"/>
            <a:ext cx="363845" cy="312691"/>
            <a:chOff x="5749468" y="1167374"/>
            <a:chExt cx="705150" cy="606011"/>
          </a:xfrm>
          <a:solidFill>
            <a:schemeClr val="accent1">
              <a:lumMod val="75000"/>
            </a:schemeClr>
          </a:solidFill>
          <a:effectLst>
            <a:outerShdw blurRad="177800" sx="102000" sy="102000" algn="ctr" rotWithShape="0">
              <a:schemeClr val="accent1">
                <a:lumMod val="75000"/>
                <a:alpha val="40000"/>
              </a:schemeClr>
            </a:outerShdw>
          </a:effectLst>
        </p:grpSpPr>
        <p:sp>
          <p:nvSpPr>
            <p:cNvPr id="32" name="任意多边形: 形状 31">
              <a:extLst>
                <a:ext uri="{FF2B5EF4-FFF2-40B4-BE49-F238E27FC236}">
                  <a16:creationId xmlns:a16="http://schemas.microsoft.com/office/drawing/2014/main" id="{EA7F5536-73E0-4201-9DE7-B720E68C834D}"/>
                </a:ext>
              </a:extLst>
            </p:cNvPr>
            <p:cNvSpPr/>
            <p:nvPr/>
          </p:nvSpPr>
          <p:spPr>
            <a:xfrm>
              <a:off x="5749468" y="1167374"/>
              <a:ext cx="705150" cy="606011"/>
            </a:xfrm>
            <a:custGeom>
              <a:avLst/>
              <a:gdLst>
                <a:gd name="connsiteX0" fmla="*/ 559335 w 705150"/>
                <a:gd name="connsiteY0" fmla="*/ 533817 h 606011"/>
                <a:gd name="connsiteX1" fmla="*/ 145815 w 705150"/>
                <a:gd name="connsiteY1" fmla="*/ 533817 h 606011"/>
                <a:gd name="connsiteX2" fmla="*/ 121890 w 705150"/>
                <a:gd name="connsiteY2" fmla="*/ 557742 h 606011"/>
                <a:gd name="connsiteX3" fmla="*/ 121890 w 705150"/>
                <a:gd name="connsiteY3" fmla="*/ 582086 h 606011"/>
                <a:gd name="connsiteX4" fmla="*/ 145815 w 705150"/>
                <a:gd name="connsiteY4" fmla="*/ 606011 h 606011"/>
                <a:gd name="connsiteX5" fmla="*/ 559335 w 705150"/>
                <a:gd name="connsiteY5" fmla="*/ 606011 h 606011"/>
                <a:gd name="connsiteX6" fmla="*/ 583260 w 705150"/>
                <a:gd name="connsiteY6" fmla="*/ 582086 h 606011"/>
                <a:gd name="connsiteX7" fmla="*/ 583260 w 705150"/>
                <a:gd name="connsiteY7" fmla="*/ 557742 h 606011"/>
                <a:gd name="connsiteX8" fmla="*/ 559335 w 705150"/>
                <a:gd name="connsiteY8" fmla="*/ 533817 h 606011"/>
                <a:gd name="connsiteX9" fmla="*/ 629431 w 705150"/>
                <a:gd name="connsiteY9" fmla="*/ 0 h 606011"/>
                <a:gd name="connsiteX10" fmla="*/ 75720 w 705150"/>
                <a:gd name="connsiteY10" fmla="*/ 0 h 606011"/>
                <a:gd name="connsiteX11" fmla="*/ 0 w 705150"/>
                <a:gd name="connsiteY11" fmla="*/ 75720 h 606011"/>
                <a:gd name="connsiteX12" fmla="*/ 0 w 705150"/>
                <a:gd name="connsiteY12" fmla="*/ 396648 h 606011"/>
                <a:gd name="connsiteX13" fmla="*/ 75720 w 705150"/>
                <a:gd name="connsiteY13" fmla="*/ 472368 h 606011"/>
                <a:gd name="connsiteX14" fmla="*/ 629431 w 705150"/>
                <a:gd name="connsiteY14" fmla="*/ 472368 h 606011"/>
                <a:gd name="connsiteX15" fmla="*/ 705151 w 705150"/>
                <a:gd name="connsiteY15" fmla="*/ 396648 h 606011"/>
                <a:gd name="connsiteX16" fmla="*/ 705151 w 705150"/>
                <a:gd name="connsiteY16" fmla="*/ 75720 h 606011"/>
                <a:gd name="connsiteX17" fmla="*/ 629431 w 705150"/>
                <a:gd name="connsiteY17" fmla="*/ 0 h 606011"/>
                <a:gd name="connsiteX18" fmla="*/ 559587 w 705150"/>
                <a:gd name="connsiteY18" fmla="*/ 392870 h 606011"/>
                <a:gd name="connsiteX19" fmla="*/ 151691 w 705150"/>
                <a:gd name="connsiteY19" fmla="*/ 392870 h 606011"/>
                <a:gd name="connsiteX20" fmla="*/ 128018 w 705150"/>
                <a:gd name="connsiteY20" fmla="*/ 369197 h 606011"/>
                <a:gd name="connsiteX21" fmla="*/ 151691 w 705150"/>
                <a:gd name="connsiteY21" fmla="*/ 345525 h 606011"/>
                <a:gd name="connsiteX22" fmla="*/ 559587 w 705150"/>
                <a:gd name="connsiteY22" fmla="*/ 345525 h 606011"/>
                <a:gd name="connsiteX23" fmla="*/ 583260 w 705150"/>
                <a:gd name="connsiteY23" fmla="*/ 369197 h 606011"/>
                <a:gd name="connsiteX24" fmla="*/ 559587 w 705150"/>
                <a:gd name="connsiteY24" fmla="*/ 392870 h 606011"/>
                <a:gd name="connsiteX25" fmla="*/ 547415 w 705150"/>
                <a:gd name="connsiteY25" fmla="*/ 210286 h 606011"/>
                <a:gd name="connsiteX26" fmla="*/ 495536 w 705150"/>
                <a:gd name="connsiteY26" fmla="*/ 184263 h 606011"/>
                <a:gd name="connsiteX27" fmla="*/ 367098 w 705150"/>
                <a:gd name="connsiteY27" fmla="*/ 288777 h 606011"/>
                <a:gd name="connsiteX28" fmla="*/ 238996 w 705150"/>
                <a:gd name="connsiteY28" fmla="*/ 186613 h 606011"/>
                <a:gd name="connsiteX29" fmla="*/ 142457 w 705150"/>
                <a:gd name="connsiteY29" fmla="*/ 277024 h 606011"/>
                <a:gd name="connsiteX30" fmla="*/ 112572 w 705150"/>
                <a:gd name="connsiteY30" fmla="*/ 276017 h 606011"/>
                <a:gd name="connsiteX31" fmla="*/ 113580 w 705150"/>
                <a:gd name="connsiteY31" fmla="*/ 246132 h 606011"/>
                <a:gd name="connsiteX32" fmla="*/ 236813 w 705150"/>
                <a:gd name="connsiteY32" fmla="*/ 130705 h 606011"/>
                <a:gd name="connsiteX33" fmla="*/ 366846 w 705150"/>
                <a:gd name="connsiteY33" fmla="*/ 234463 h 606011"/>
                <a:gd name="connsiteX34" fmla="*/ 480006 w 705150"/>
                <a:gd name="connsiteY34" fmla="*/ 142206 h 606011"/>
                <a:gd name="connsiteX35" fmla="*/ 482776 w 705150"/>
                <a:gd name="connsiteY35" fmla="*/ 140275 h 606011"/>
                <a:gd name="connsiteX36" fmla="*/ 547415 w 705150"/>
                <a:gd name="connsiteY36" fmla="*/ 80589 h 606011"/>
                <a:gd name="connsiteX37" fmla="*/ 612222 w 705150"/>
                <a:gd name="connsiteY37" fmla="*/ 145396 h 606011"/>
                <a:gd name="connsiteX38" fmla="*/ 547415 w 705150"/>
                <a:gd name="connsiteY38" fmla="*/ 210286 h 606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705150" h="606011">
                  <a:moveTo>
                    <a:pt x="559335" y="533817"/>
                  </a:moveTo>
                  <a:lnTo>
                    <a:pt x="145815" y="533817"/>
                  </a:lnTo>
                  <a:cubicBezTo>
                    <a:pt x="132552" y="533817"/>
                    <a:pt x="121890" y="544562"/>
                    <a:pt x="121890" y="557742"/>
                  </a:cubicBezTo>
                  <a:lnTo>
                    <a:pt x="121890" y="582086"/>
                  </a:lnTo>
                  <a:cubicBezTo>
                    <a:pt x="121890" y="595350"/>
                    <a:pt x="132635" y="606011"/>
                    <a:pt x="145815" y="606011"/>
                  </a:cubicBezTo>
                  <a:lnTo>
                    <a:pt x="559335" y="606011"/>
                  </a:lnTo>
                  <a:cubicBezTo>
                    <a:pt x="572599" y="606011"/>
                    <a:pt x="583260" y="595266"/>
                    <a:pt x="583260" y="582086"/>
                  </a:cubicBezTo>
                  <a:lnTo>
                    <a:pt x="583260" y="557742"/>
                  </a:lnTo>
                  <a:cubicBezTo>
                    <a:pt x="583260" y="544562"/>
                    <a:pt x="572515" y="533817"/>
                    <a:pt x="559335" y="533817"/>
                  </a:cubicBezTo>
                  <a:close/>
                  <a:moveTo>
                    <a:pt x="629431" y="0"/>
                  </a:moveTo>
                  <a:lnTo>
                    <a:pt x="75720" y="0"/>
                  </a:lnTo>
                  <a:cubicBezTo>
                    <a:pt x="33914" y="0"/>
                    <a:pt x="0" y="33914"/>
                    <a:pt x="0" y="75720"/>
                  </a:cubicBezTo>
                  <a:lnTo>
                    <a:pt x="0" y="396648"/>
                  </a:lnTo>
                  <a:cubicBezTo>
                    <a:pt x="0" y="438454"/>
                    <a:pt x="33914" y="472368"/>
                    <a:pt x="75720" y="472368"/>
                  </a:cubicBezTo>
                  <a:lnTo>
                    <a:pt x="629431" y="472368"/>
                  </a:lnTo>
                  <a:cubicBezTo>
                    <a:pt x="671236" y="472368"/>
                    <a:pt x="705151" y="438454"/>
                    <a:pt x="705151" y="396648"/>
                  </a:cubicBezTo>
                  <a:lnTo>
                    <a:pt x="705151" y="75720"/>
                  </a:lnTo>
                  <a:cubicBezTo>
                    <a:pt x="705151" y="33914"/>
                    <a:pt x="671236" y="0"/>
                    <a:pt x="629431" y="0"/>
                  </a:cubicBezTo>
                  <a:close/>
                  <a:moveTo>
                    <a:pt x="559587" y="392870"/>
                  </a:moveTo>
                  <a:lnTo>
                    <a:pt x="151691" y="392870"/>
                  </a:lnTo>
                  <a:cubicBezTo>
                    <a:pt x="138680" y="392870"/>
                    <a:pt x="128018" y="382209"/>
                    <a:pt x="128018" y="369197"/>
                  </a:cubicBezTo>
                  <a:cubicBezTo>
                    <a:pt x="128018" y="356186"/>
                    <a:pt x="138680" y="345525"/>
                    <a:pt x="151691" y="345525"/>
                  </a:cubicBezTo>
                  <a:lnTo>
                    <a:pt x="559587" y="345525"/>
                  </a:lnTo>
                  <a:cubicBezTo>
                    <a:pt x="572599" y="345525"/>
                    <a:pt x="583260" y="356186"/>
                    <a:pt x="583260" y="369197"/>
                  </a:cubicBezTo>
                  <a:cubicBezTo>
                    <a:pt x="583260" y="382209"/>
                    <a:pt x="572599" y="392870"/>
                    <a:pt x="559587" y="392870"/>
                  </a:cubicBezTo>
                  <a:close/>
                  <a:moveTo>
                    <a:pt x="547415" y="210286"/>
                  </a:moveTo>
                  <a:cubicBezTo>
                    <a:pt x="526177" y="210286"/>
                    <a:pt x="507289" y="200045"/>
                    <a:pt x="495536" y="184263"/>
                  </a:cubicBezTo>
                  <a:lnTo>
                    <a:pt x="367098" y="288777"/>
                  </a:lnTo>
                  <a:lnTo>
                    <a:pt x="238996" y="186613"/>
                  </a:lnTo>
                  <a:lnTo>
                    <a:pt x="142457" y="277024"/>
                  </a:lnTo>
                  <a:cubicBezTo>
                    <a:pt x="133895" y="284999"/>
                    <a:pt x="120547" y="284579"/>
                    <a:pt x="112572" y="276017"/>
                  </a:cubicBezTo>
                  <a:cubicBezTo>
                    <a:pt x="104597" y="267454"/>
                    <a:pt x="105017" y="254107"/>
                    <a:pt x="113580" y="246132"/>
                  </a:cubicBezTo>
                  <a:lnTo>
                    <a:pt x="236813" y="130705"/>
                  </a:lnTo>
                  <a:lnTo>
                    <a:pt x="366846" y="234463"/>
                  </a:lnTo>
                  <a:lnTo>
                    <a:pt x="480006" y="142206"/>
                  </a:lnTo>
                  <a:cubicBezTo>
                    <a:pt x="480929" y="141450"/>
                    <a:pt x="481853" y="140863"/>
                    <a:pt x="482776" y="140275"/>
                  </a:cubicBezTo>
                  <a:cubicBezTo>
                    <a:pt x="485379" y="106948"/>
                    <a:pt x="513333" y="80589"/>
                    <a:pt x="547415" y="80589"/>
                  </a:cubicBezTo>
                  <a:cubicBezTo>
                    <a:pt x="583176" y="80589"/>
                    <a:pt x="612222" y="109634"/>
                    <a:pt x="612222" y="145396"/>
                  </a:cubicBezTo>
                  <a:cubicBezTo>
                    <a:pt x="612222" y="181157"/>
                    <a:pt x="583176" y="210286"/>
                    <a:pt x="547415" y="210286"/>
                  </a:cubicBezTo>
                  <a:close/>
                </a:path>
              </a:pathLst>
            </a:custGeom>
            <a:grpFill/>
            <a:ln w="83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 name="任意多边形: 形状 32">
              <a:extLst>
                <a:ext uri="{FF2B5EF4-FFF2-40B4-BE49-F238E27FC236}">
                  <a16:creationId xmlns:a16="http://schemas.microsoft.com/office/drawing/2014/main" id="{651ADA35-E1DC-485A-8B0F-5B2D94F577ED}"/>
                </a:ext>
              </a:extLst>
            </p:cNvPr>
            <p:cNvSpPr/>
            <p:nvPr/>
          </p:nvSpPr>
          <p:spPr>
            <a:xfrm>
              <a:off x="6265907" y="1281877"/>
              <a:ext cx="61952" cy="61952"/>
            </a:xfrm>
            <a:custGeom>
              <a:avLst/>
              <a:gdLst>
                <a:gd name="connsiteX0" fmla="*/ 30976 w 61952"/>
                <a:gd name="connsiteY0" fmla="*/ 0 h 61952"/>
                <a:gd name="connsiteX1" fmla="*/ 0 w 61952"/>
                <a:gd name="connsiteY1" fmla="*/ 30976 h 61952"/>
                <a:gd name="connsiteX2" fmla="*/ 30976 w 61952"/>
                <a:gd name="connsiteY2" fmla="*/ 61953 h 61952"/>
                <a:gd name="connsiteX3" fmla="*/ 61952 w 61952"/>
                <a:gd name="connsiteY3" fmla="*/ 30976 h 61952"/>
                <a:gd name="connsiteX4" fmla="*/ 30976 w 61952"/>
                <a:gd name="connsiteY4" fmla="*/ 0 h 61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52" h="61952">
                  <a:moveTo>
                    <a:pt x="30976" y="0"/>
                  </a:moveTo>
                  <a:cubicBezTo>
                    <a:pt x="13935" y="0"/>
                    <a:pt x="0" y="13851"/>
                    <a:pt x="0" y="30976"/>
                  </a:cubicBezTo>
                  <a:cubicBezTo>
                    <a:pt x="0" y="48017"/>
                    <a:pt x="13851" y="61953"/>
                    <a:pt x="30976" y="61953"/>
                  </a:cubicBezTo>
                  <a:cubicBezTo>
                    <a:pt x="48101" y="61953"/>
                    <a:pt x="61952" y="48101"/>
                    <a:pt x="61952" y="30976"/>
                  </a:cubicBezTo>
                  <a:cubicBezTo>
                    <a:pt x="61952" y="13851"/>
                    <a:pt x="48017" y="0"/>
                    <a:pt x="30976" y="0"/>
                  </a:cubicBezTo>
                  <a:close/>
                </a:path>
              </a:pathLst>
            </a:custGeom>
            <a:grpFill/>
            <a:ln w="83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25" name="图形 12">
            <a:extLst>
              <a:ext uri="{FF2B5EF4-FFF2-40B4-BE49-F238E27FC236}">
                <a16:creationId xmlns:a16="http://schemas.microsoft.com/office/drawing/2014/main" id="{B2670E98-FE24-45C7-9778-35B790050CFB}"/>
              </a:ext>
            </a:extLst>
          </p:cNvPr>
          <p:cNvSpPr/>
          <p:nvPr/>
        </p:nvSpPr>
        <p:spPr>
          <a:xfrm>
            <a:off x="1774854" y="4930552"/>
            <a:ext cx="368175" cy="368177"/>
          </a:xfrm>
          <a:custGeom>
            <a:avLst/>
            <a:gdLst>
              <a:gd name="connsiteX0" fmla="*/ 356773 w 713545"/>
              <a:gd name="connsiteY0" fmla="*/ 0 h 713546"/>
              <a:gd name="connsiteX1" fmla="*/ 0 w 713545"/>
              <a:gd name="connsiteY1" fmla="*/ 356773 h 713546"/>
              <a:gd name="connsiteX2" fmla="*/ 356773 w 713545"/>
              <a:gd name="connsiteY2" fmla="*/ 713547 h 713546"/>
              <a:gd name="connsiteX3" fmla="*/ 713545 w 713545"/>
              <a:gd name="connsiteY3" fmla="*/ 356773 h 713546"/>
              <a:gd name="connsiteX4" fmla="*/ 356773 w 713545"/>
              <a:gd name="connsiteY4" fmla="*/ 0 h 713546"/>
              <a:gd name="connsiteX5" fmla="*/ 567478 w 713545"/>
              <a:gd name="connsiteY5" fmla="*/ 470857 h 713546"/>
              <a:gd name="connsiteX6" fmla="*/ 564456 w 713545"/>
              <a:gd name="connsiteY6" fmla="*/ 473963 h 713546"/>
              <a:gd name="connsiteX7" fmla="*/ 416710 w 713545"/>
              <a:gd name="connsiteY7" fmla="*/ 583262 h 713546"/>
              <a:gd name="connsiteX8" fmla="*/ 397403 w 713545"/>
              <a:gd name="connsiteY8" fmla="*/ 580407 h 713546"/>
              <a:gd name="connsiteX9" fmla="*/ 394716 w 713545"/>
              <a:gd name="connsiteY9" fmla="*/ 572181 h 713546"/>
              <a:gd name="connsiteX10" fmla="*/ 394716 w 713545"/>
              <a:gd name="connsiteY10" fmla="*/ 501833 h 713546"/>
              <a:gd name="connsiteX11" fmla="*/ 274001 w 713545"/>
              <a:gd name="connsiteY11" fmla="*/ 501833 h 713546"/>
              <a:gd name="connsiteX12" fmla="*/ 133811 w 713545"/>
              <a:gd name="connsiteY12" fmla="*/ 374234 h 713546"/>
              <a:gd name="connsiteX13" fmla="*/ 274001 w 713545"/>
              <a:gd name="connsiteY13" fmla="*/ 428212 h 713546"/>
              <a:gd name="connsiteX14" fmla="*/ 394716 w 713545"/>
              <a:gd name="connsiteY14" fmla="*/ 425945 h 713546"/>
              <a:gd name="connsiteX15" fmla="*/ 394716 w 713545"/>
              <a:gd name="connsiteY15" fmla="*/ 358452 h 713546"/>
              <a:gd name="connsiteX16" fmla="*/ 408484 w 713545"/>
              <a:gd name="connsiteY16" fmla="*/ 344685 h 713546"/>
              <a:gd name="connsiteX17" fmla="*/ 416459 w 713545"/>
              <a:gd name="connsiteY17" fmla="*/ 347203 h 713546"/>
              <a:gd name="connsiteX18" fmla="*/ 564120 w 713545"/>
              <a:gd name="connsiteY18" fmla="*/ 451549 h 713546"/>
              <a:gd name="connsiteX19" fmla="*/ 567478 w 713545"/>
              <a:gd name="connsiteY19" fmla="*/ 470857 h 713546"/>
              <a:gd name="connsiteX20" fmla="*/ 439628 w 713545"/>
              <a:gd name="connsiteY20" fmla="*/ 285167 h 713546"/>
              <a:gd name="connsiteX21" fmla="*/ 318913 w 713545"/>
              <a:gd name="connsiteY21" fmla="*/ 287433 h 713546"/>
              <a:gd name="connsiteX22" fmla="*/ 318913 w 713545"/>
              <a:gd name="connsiteY22" fmla="*/ 354927 h 713546"/>
              <a:gd name="connsiteX23" fmla="*/ 305145 w 713545"/>
              <a:gd name="connsiteY23" fmla="*/ 368694 h 713546"/>
              <a:gd name="connsiteX24" fmla="*/ 297171 w 713545"/>
              <a:gd name="connsiteY24" fmla="*/ 366175 h 713546"/>
              <a:gd name="connsiteX25" fmla="*/ 149425 w 713545"/>
              <a:gd name="connsiteY25" fmla="*/ 261914 h 713546"/>
              <a:gd name="connsiteX26" fmla="*/ 146151 w 713545"/>
              <a:gd name="connsiteY26" fmla="*/ 242690 h 713546"/>
              <a:gd name="connsiteX27" fmla="*/ 149173 w 713545"/>
              <a:gd name="connsiteY27" fmla="*/ 239584 h 713546"/>
              <a:gd name="connsiteX28" fmla="*/ 296835 w 713545"/>
              <a:gd name="connsiteY28" fmla="*/ 130285 h 713546"/>
              <a:gd name="connsiteX29" fmla="*/ 316142 w 713545"/>
              <a:gd name="connsiteY29" fmla="*/ 133139 h 713546"/>
              <a:gd name="connsiteX30" fmla="*/ 318829 w 713545"/>
              <a:gd name="connsiteY30" fmla="*/ 141366 h 713546"/>
              <a:gd name="connsiteX31" fmla="*/ 318829 w 713545"/>
              <a:gd name="connsiteY31" fmla="*/ 211714 h 713546"/>
              <a:gd name="connsiteX32" fmla="*/ 439544 w 713545"/>
              <a:gd name="connsiteY32" fmla="*/ 211714 h 713546"/>
              <a:gd name="connsiteX33" fmla="*/ 579734 w 713545"/>
              <a:gd name="connsiteY33" fmla="*/ 339312 h 713546"/>
              <a:gd name="connsiteX34" fmla="*/ 439628 w 713545"/>
              <a:gd name="connsiteY34" fmla="*/ 285167 h 713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13545" h="713546">
                <a:moveTo>
                  <a:pt x="356773" y="0"/>
                </a:moveTo>
                <a:cubicBezTo>
                  <a:pt x="159750" y="0"/>
                  <a:pt x="0" y="159751"/>
                  <a:pt x="0" y="356773"/>
                </a:cubicBezTo>
                <a:cubicBezTo>
                  <a:pt x="0" y="553796"/>
                  <a:pt x="159750" y="713547"/>
                  <a:pt x="356773" y="713547"/>
                </a:cubicBezTo>
                <a:cubicBezTo>
                  <a:pt x="553795" y="713547"/>
                  <a:pt x="713545" y="553796"/>
                  <a:pt x="713545" y="356773"/>
                </a:cubicBezTo>
                <a:cubicBezTo>
                  <a:pt x="713545" y="159751"/>
                  <a:pt x="553879" y="0"/>
                  <a:pt x="356773" y="0"/>
                </a:cubicBezTo>
                <a:close/>
                <a:moveTo>
                  <a:pt x="567478" y="470857"/>
                </a:moveTo>
                <a:cubicBezTo>
                  <a:pt x="566639" y="472032"/>
                  <a:pt x="565631" y="473123"/>
                  <a:pt x="564456" y="473963"/>
                </a:cubicBezTo>
                <a:lnTo>
                  <a:pt x="416710" y="583262"/>
                </a:lnTo>
                <a:cubicBezTo>
                  <a:pt x="410582" y="587795"/>
                  <a:pt x="401936" y="586536"/>
                  <a:pt x="397403" y="580407"/>
                </a:cubicBezTo>
                <a:cubicBezTo>
                  <a:pt x="395640" y="578057"/>
                  <a:pt x="394716" y="575119"/>
                  <a:pt x="394716" y="572181"/>
                </a:cubicBezTo>
                <a:lnTo>
                  <a:pt x="394716" y="501833"/>
                </a:lnTo>
                <a:lnTo>
                  <a:pt x="274001" y="501833"/>
                </a:lnTo>
                <a:cubicBezTo>
                  <a:pt x="187956" y="502337"/>
                  <a:pt x="141282" y="459776"/>
                  <a:pt x="133811" y="374234"/>
                </a:cubicBezTo>
                <a:cubicBezTo>
                  <a:pt x="141282" y="382041"/>
                  <a:pt x="173937" y="428212"/>
                  <a:pt x="274001" y="428212"/>
                </a:cubicBezTo>
                <a:cubicBezTo>
                  <a:pt x="340655" y="428212"/>
                  <a:pt x="380949" y="427457"/>
                  <a:pt x="394716" y="425945"/>
                </a:cubicBezTo>
                <a:lnTo>
                  <a:pt x="394716" y="358452"/>
                </a:lnTo>
                <a:cubicBezTo>
                  <a:pt x="394716" y="350813"/>
                  <a:pt x="400928" y="344685"/>
                  <a:pt x="408484" y="344685"/>
                </a:cubicBezTo>
                <a:cubicBezTo>
                  <a:pt x="411338" y="344685"/>
                  <a:pt x="414108" y="345608"/>
                  <a:pt x="416459" y="347203"/>
                </a:cubicBezTo>
                <a:lnTo>
                  <a:pt x="564120" y="451549"/>
                </a:lnTo>
                <a:cubicBezTo>
                  <a:pt x="570416" y="455998"/>
                  <a:pt x="571843" y="464645"/>
                  <a:pt x="567478" y="470857"/>
                </a:cubicBezTo>
                <a:close/>
                <a:moveTo>
                  <a:pt x="439628" y="285167"/>
                </a:moveTo>
                <a:cubicBezTo>
                  <a:pt x="372974" y="285167"/>
                  <a:pt x="332680" y="285922"/>
                  <a:pt x="318913" y="287433"/>
                </a:cubicBezTo>
                <a:lnTo>
                  <a:pt x="318913" y="354927"/>
                </a:lnTo>
                <a:cubicBezTo>
                  <a:pt x="318913" y="362566"/>
                  <a:pt x="312701" y="368694"/>
                  <a:pt x="305145" y="368694"/>
                </a:cubicBezTo>
                <a:cubicBezTo>
                  <a:pt x="302291" y="368694"/>
                  <a:pt x="299521" y="367770"/>
                  <a:pt x="297171" y="366175"/>
                </a:cubicBezTo>
                <a:lnTo>
                  <a:pt x="149425" y="261914"/>
                </a:lnTo>
                <a:cubicBezTo>
                  <a:pt x="143213" y="257548"/>
                  <a:pt x="141702" y="248902"/>
                  <a:pt x="146151" y="242690"/>
                </a:cubicBezTo>
                <a:cubicBezTo>
                  <a:pt x="146990" y="241515"/>
                  <a:pt x="147998" y="240423"/>
                  <a:pt x="149173" y="239584"/>
                </a:cubicBezTo>
                <a:lnTo>
                  <a:pt x="296835" y="130285"/>
                </a:lnTo>
                <a:cubicBezTo>
                  <a:pt x="302963" y="125752"/>
                  <a:pt x="311609" y="127011"/>
                  <a:pt x="316142" y="133139"/>
                </a:cubicBezTo>
                <a:cubicBezTo>
                  <a:pt x="317905" y="135490"/>
                  <a:pt x="318829" y="138428"/>
                  <a:pt x="318829" y="141366"/>
                </a:cubicBezTo>
                <a:lnTo>
                  <a:pt x="318829" y="211714"/>
                </a:lnTo>
                <a:lnTo>
                  <a:pt x="439544" y="211714"/>
                </a:lnTo>
                <a:cubicBezTo>
                  <a:pt x="525589" y="211210"/>
                  <a:pt x="572263" y="253771"/>
                  <a:pt x="579734" y="339312"/>
                </a:cubicBezTo>
                <a:cubicBezTo>
                  <a:pt x="572263" y="331338"/>
                  <a:pt x="539608" y="285167"/>
                  <a:pt x="439628" y="285167"/>
                </a:cubicBezTo>
                <a:close/>
              </a:path>
            </a:pathLst>
          </a:custGeom>
          <a:solidFill>
            <a:schemeClr val="accent1">
              <a:lumMod val="75000"/>
            </a:schemeClr>
          </a:solidFill>
          <a:ln w="837" cap="flat">
            <a:noFill/>
            <a:prstDash val="solid"/>
            <a:miter/>
          </a:ln>
          <a:effectLst>
            <a:outerShdw blurRad="152400" sx="102000" sy="102000" algn="ctr" rotWithShape="0">
              <a:schemeClr val="accent1">
                <a:lumMod val="75000"/>
                <a:alpha val="40000"/>
              </a:scheme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grpSp>
        <p:nvGrpSpPr>
          <p:cNvPr id="26" name="图形 14">
            <a:extLst>
              <a:ext uri="{FF2B5EF4-FFF2-40B4-BE49-F238E27FC236}">
                <a16:creationId xmlns:a16="http://schemas.microsoft.com/office/drawing/2014/main" id="{D25E83F0-7C39-462D-A33A-F87570F874B8}"/>
              </a:ext>
            </a:extLst>
          </p:cNvPr>
          <p:cNvGrpSpPr/>
          <p:nvPr/>
        </p:nvGrpSpPr>
        <p:grpSpPr>
          <a:xfrm>
            <a:off x="7383905" y="4042732"/>
            <a:ext cx="368175" cy="368178"/>
            <a:chOff x="4439776" y="2418220"/>
            <a:chExt cx="713545" cy="713546"/>
          </a:xfrm>
        </p:grpSpPr>
        <p:sp>
          <p:nvSpPr>
            <p:cNvPr id="30" name="任意多边形: 形状 29">
              <a:extLst>
                <a:ext uri="{FF2B5EF4-FFF2-40B4-BE49-F238E27FC236}">
                  <a16:creationId xmlns:a16="http://schemas.microsoft.com/office/drawing/2014/main" id="{234B5E8E-F46A-4C8F-A3BD-5757C76A39B2}"/>
                </a:ext>
              </a:extLst>
            </p:cNvPr>
            <p:cNvSpPr/>
            <p:nvPr/>
          </p:nvSpPr>
          <p:spPr>
            <a:xfrm>
              <a:off x="4608844" y="2569492"/>
              <a:ext cx="375408" cy="179645"/>
            </a:xfrm>
            <a:custGeom>
              <a:avLst/>
              <a:gdLst>
                <a:gd name="connsiteX0" fmla="*/ 202731 w 375408"/>
                <a:gd name="connsiteY0" fmla="*/ 147578 h 179645"/>
                <a:gd name="connsiteX1" fmla="*/ 180989 w 375408"/>
                <a:gd name="connsiteY1" fmla="*/ 137337 h 179645"/>
                <a:gd name="connsiteX2" fmla="*/ 151104 w 375408"/>
                <a:gd name="connsiteY2" fmla="*/ 130285 h 179645"/>
                <a:gd name="connsiteX3" fmla="*/ 104094 w 375408"/>
                <a:gd name="connsiteY3" fmla="*/ 126759 h 179645"/>
                <a:gd name="connsiteX4" fmla="*/ 27199 w 375408"/>
                <a:gd name="connsiteY4" fmla="*/ 137337 h 179645"/>
                <a:gd name="connsiteX5" fmla="*/ 5457 w 375408"/>
                <a:gd name="connsiteY5" fmla="*/ 147578 h 179645"/>
                <a:gd name="connsiteX6" fmla="*/ 0 w 375408"/>
                <a:gd name="connsiteY6" fmla="*/ 153203 h 179645"/>
                <a:gd name="connsiteX7" fmla="*/ 5457 w 375408"/>
                <a:gd name="connsiteY7" fmla="*/ 158827 h 179645"/>
                <a:gd name="connsiteX8" fmla="*/ 27199 w 375408"/>
                <a:gd name="connsiteY8" fmla="*/ 169069 h 179645"/>
                <a:gd name="connsiteX9" fmla="*/ 104094 w 375408"/>
                <a:gd name="connsiteY9" fmla="*/ 179646 h 179645"/>
                <a:gd name="connsiteX10" fmla="*/ 151104 w 375408"/>
                <a:gd name="connsiteY10" fmla="*/ 176036 h 179645"/>
                <a:gd name="connsiteX11" fmla="*/ 153874 w 375408"/>
                <a:gd name="connsiteY11" fmla="*/ 175616 h 179645"/>
                <a:gd name="connsiteX12" fmla="*/ 180989 w 375408"/>
                <a:gd name="connsiteY12" fmla="*/ 168985 h 179645"/>
                <a:gd name="connsiteX13" fmla="*/ 202731 w 375408"/>
                <a:gd name="connsiteY13" fmla="*/ 158743 h 179645"/>
                <a:gd name="connsiteX14" fmla="*/ 208187 w 375408"/>
                <a:gd name="connsiteY14" fmla="*/ 153119 h 179645"/>
                <a:gd name="connsiteX15" fmla="*/ 202731 w 375408"/>
                <a:gd name="connsiteY15" fmla="*/ 147578 h 179645"/>
                <a:gd name="connsiteX16" fmla="*/ 172678 w 375408"/>
                <a:gd name="connsiteY16" fmla="*/ 32068 h 179645"/>
                <a:gd name="connsiteX17" fmla="*/ 194420 w 375408"/>
                <a:gd name="connsiteY17" fmla="*/ 42309 h 179645"/>
                <a:gd name="connsiteX18" fmla="*/ 271315 w 375408"/>
                <a:gd name="connsiteY18" fmla="*/ 52886 h 179645"/>
                <a:gd name="connsiteX19" fmla="*/ 348210 w 375408"/>
                <a:gd name="connsiteY19" fmla="*/ 42309 h 179645"/>
                <a:gd name="connsiteX20" fmla="*/ 369952 w 375408"/>
                <a:gd name="connsiteY20" fmla="*/ 32068 h 179645"/>
                <a:gd name="connsiteX21" fmla="*/ 375409 w 375408"/>
                <a:gd name="connsiteY21" fmla="*/ 26443 h 179645"/>
                <a:gd name="connsiteX22" fmla="*/ 369952 w 375408"/>
                <a:gd name="connsiteY22" fmla="*/ 20819 h 179645"/>
                <a:gd name="connsiteX23" fmla="*/ 348210 w 375408"/>
                <a:gd name="connsiteY23" fmla="*/ 10577 h 179645"/>
                <a:gd name="connsiteX24" fmla="*/ 271315 w 375408"/>
                <a:gd name="connsiteY24" fmla="*/ 0 h 179645"/>
                <a:gd name="connsiteX25" fmla="*/ 194420 w 375408"/>
                <a:gd name="connsiteY25" fmla="*/ 10577 h 179645"/>
                <a:gd name="connsiteX26" fmla="*/ 172678 w 375408"/>
                <a:gd name="connsiteY26" fmla="*/ 20819 h 179645"/>
                <a:gd name="connsiteX27" fmla="*/ 167221 w 375408"/>
                <a:gd name="connsiteY27" fmla="*/ 26443 h 179645"/>
                <a:gd name="connsiteX28" fmla="*/ 172678 w 375408"/>
                <a:gd name="connsiteY28" fmla="*/ 32068 h 179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75408" h="179645">
                  <a:moveTo>
                    <a:pt x="202731" y="147578"/>
                  </a:moveTo>
                  <a:cubicBezTo>
                    <a:pt x="197694" y="143885"/>
                    <a:pt x="190139" y="140359"/>
                    <a:pt x="180989" y="137337"/>
                  </a:cubicBezTo>
                  <a:cubicBezTo>
                    <a:pt x="172090" y="134399"/>
                    <a:pt x="162017" y="132048"/>
                    <a:pt x="151104" y="130285"/>
                  </a:cubicBezTo>
                  <a:cubicBezTo>
                    <a:pt x="136581" y="127935"/>
                    <a:pt x="120547" y="126759"/>
                    <a:pt x="104094" y="126759"/>
                  </a:cubicBezTo>
                  <a:cubicBezTo>
                    <a:pt x="75216" y="126759"/>
                    <a:pt x="47933" y="130537"/>
                    <a:pt x="27199" y="137337"/>
                  </a:cubicBezTo>
                  <a:cubicBezTo>
                    <a:pt x="19476" y="139687"/>
                    <a:pt x="12172" y="143129"/>
                    <a:pt x="5457" y="147578"/>
                  </a:cubicBezTo>
                  <a:cubicBezTo>
                    <a:pt x="1595" y="150432"/>
                    <a:pt x="252" y="152531"/>
                    <a:pt x="0" y="153203"/>
                  </a:cubicBezTo>
                  <a:cubicBezTo>
                    <a:pt x="168" y="153874"/>
                    <a:pt x="1511" y="156057"/>
                    <a:pt x="5457" y="158827"/>
                  </a:cubicBezTo>
                  <a:cubicBezTo>
                    <a:pt x="12172" y="163276"/>
                    <a:pt x="19476" y="166718"/>
                    <a:pt x="27199" y="169069"/>
                  </a:cubicBezTo>
                  <a:cubicBezTo>
                    <a:pt x="47933" y="175868"/>
                    <a:pt x="75216" y="179646"/>
                    <a:pt x="104094" y="179646"/>
                  </a:cubicBezTo>
                  <a:cubicBezTo>
                    <a:pt x="120631" y="179646"/>
                    <a:pt x="136581" y="178387"/>
                    <a:pt x="151104" y="176036"/>
                  </a:cubicBezTo>
                  <a:lnTo>
                    <a:pt x="153874" y="175616"/>
                  </a:lnTo>
                  <a:cubicBezTo>
                    <a:pt x="163108" y="174105"/>
                    <a:pt x="172174" y="171923"/>
                    <a:pt x="180989" y="168985"/>
                  </a:cubicBezTo>
                  <a:cubicBezTo>
                    <a:pt x="188712" y="166634"/>
                    <a:pt x="196015" y="163192"/>
                    <a:pt x="202731" y="158743"/>
                  </a:cubicBezTo>
                  <a:cubicBezTo>
                    <a:pt x="206592" y="155889"/>
                    <a:pt x="207935" y="153790"/>
                    <a:pt x="208187" y="153119"/>
                  </a:cubicBezTo>
                  <a:cubicBezTo>
                    <a:pt x="208019" y="152531"/>
                    <a:pt x="206676" y="150349"/>
                    <a:pt x="202731" y="147578"/>
                  </a:cubicBezTo>
                  <a:close/>
                  <a:moveTo>
                    <a:pt x="172678" y="32068"/>
                  </a:moveTo>
                  <a:cubicBezTo>
                    <a:pt x="179394" y="36517"/>
                    <a:pt x="186697" y="39959"/>
                    <a:pt x="194420" y="42309"/>
                  </a:cubicBezTo>
                  <a:cubicBezTo>
                    <a:pt x="215155" y="49109"/>
                    <a:pt x="242437" y="52886"/>
                    <a:pt x="271315" y="52886"/>
                  </a:cubicBezTo>
                  <a:cubicBezTo>
                    <a:pt x="300193" y="52886"/>
                    <a:pt x="327475" y="49109"/>
                    <a:pt x="348210" y="42309"/>
                  </a:cubicBezTo>
                  <a:cubicBezTo>
                    <a:pt x="355933" y="39959"/>
                    <a:pt x="363236" y="36517"/>
                    <a:pt x="369952" y="32068"/>
                  </a:cubicBezTo>
                  <a:cubicBezTo>
                    <a:pt x="373814" y="29213"/>
                    <a:pt x="375157" y="27115"/>
                    <a:pt x="375409" y="26443"/>
                  </a:cubicBezTo>
                  <a:cubicBezTo>
                    <a:pt x="375241" y="25772"/>
                    <a:pt x="373898" y="23673"/>
                    <a:pt x="369952" y="20819"/>
                  </a:cubicBezTo>
                  <a:cubicBezTo>
                    <a:pt x="364915" y="17125"/>
                    <a:pt x="357360" y="13599"/>
                    <a:pt x="348210" y="10577"/>
                  </a:cubicBezTo>
                  <a:cubicBezTo>
                    <a:pt x="327475" y="3778"/>
                    <a:pt x="300193" y="0"/>
                    <a:pt x="271315" y="0"/>
                  </a:cubicBezTo>
                  <a:cubicBezTo>
                    <a:pt x="242437" y="0"/>
                    <a:pt x="215155" y="3778"/>
                    <a:pt x="194420" y="10577"/>
                  </a:cubicBezTo>
                  <a:cubicBezTo>
                    <a:pt x="185270" y="13599"/>
                    <a:pt x="177799" y="17125"/>
                    <a:pt x="172678" y="20819"/>
                  </a:cubicBezTo>
                  <a:cubicBezTo>
                    <a:pt x="168732" y="23673"/>
                    <a:pt x="167473" y="25772"/>
                    <a:pt x="167221" y="26443"/>
                  </a:cubicBezTo>
                  <a:cubicBezTo>
                    <a:pt x="167389" y="27115"/>
                    <a:pt x="168732" y="29213"/>
                    <a:pt x="172678" y="32068"/>
                  </a:cubicBezTo>
                  <a:close/>
                </a:path>
              </a:pathLst>
            </a:custGeom>
            <a:solidFill>
              <a:schemeClr val="accent1">
                <a:lumMod val="75000"/>
              </a:schemeClr>
            </a:solidFill>
            <a:ln w="837" cap="flat">
              <a:noFill/>
              <a:prstDash val="solid"/>
              <a:miter/>
            </a:ln>
            <a:effectLst>
              <a:outerShdw blurRad="152400" sx="102000" sy="102000" algn="ctr" rotWithShape="0">
                <a:schemeClr val="accent1">
                  <a:lumMod val="75000"/>
                  <a:alpha val="40000"/>
                </a:scheme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 name="任意多边形: 形状 30">
              <a:extLst>
                <a:ext uri="{FF2B5EF4-FFF2-40B4-BE49-F238E27FC236}">
                  <a16:creationId xmlns:a16="http://schemas.microsoft.com/office/drawing/2014/main" id="{5CFFF2CF-957E-43BF-A53A-7C10E05C8582}"/>
                </a:ext>
              </a:extLst>
            </p:cNvPr>
            <p:cNvSpPr/>
            <p:nvPr/>
          </p:nvSpPr>
          <p:spPr>
            <a:xfrm>
              <a:off x="4439776" y="2418220"/>
              <a:ext cx="713545" cy="713546"/>
            </a:xfrm>
            <a:custGeom>
              <a:avLst/>
              <a:gdLst>
                <a:gd name="connsiteX0" fmla="*/ 356773 w 713545"/>
                <a:gd name="connsiteY0" fmla="*/ 0 h 713546"/>
                <a:gd name="connsiteX1" fmla="*/ 0 w 713545"/>
                <a:gd name="connsiteY1" fmla="*/ 356773 h 713546"/>
                <a:gd name="connsiteX2" fmla="*/ 356773 w 713545"/>
                <a:gd name="connsiteY2" fmla="*/ 713547 h 713546"/>
                <a:gd name="connsiteX3" fmla="*/ 713545 w 713545"/>
                <a:gd name="connsiteY3" fmla="*/ 356773 h 713546"/>
                <a:gd name="connsiteX4" fmla="*/ 356773 w 713545"/>
                <a:gd name="connsiteY4" fmla="*/ 0 h 713546"/>
                <a:gd name="connsiteX5" fmla="*/ 320256 w 713545"/>
                <a:gd name="connsiteY5" fmla="*/ 177715 h 713546"/>
                <a:gd name="connsiteX6" fmla="*/ 440215 w 713545"/>
                <a:gd name="connsiteY6" fmla="*/ 135322 h 713546"/>
                <a:gd name="connsiteX7" fmla="*/ 560175 w 713545"/>
                <a:gd name="connsiteY7" fmla="*/ 177715 h 713546"/>
                <a:gd name="connsiteX8" fmla="*/ 560175 w 713545"/>
                <a:gd name="connsiteY8" fmla="*/ 230014 h 713546"/>
                <a:gd name="connsiteX9" fmla="*/ 559587 w 713545"/>
                <a:gd name="connsiteY9" fmla="*/ 233959 h 713546"/>
                <a:gd name="connsiteX10" fmla="*/ 440131 w 713545"/>
                <a:gd name="connsiteY10" fmla="*/ 270812 h 713546"/>
                <a:gd name="connsiteX11" fmla="*/ 320676 w 713545"/>
                <a:gd name="connsiteY11" fmla="*/ 233959 h 713546"/>
                <a:gd name="connsiteX12" fmla="*/ 320088 w 713545"/>
                <a:gd name="connsiteY12" fmla="*/ 230014 h 713546"/>
                <a:gd name="connsiteX13" fmla="*/ 320088 w 713545"/>
                <a:gd name="connsiteY13" fmla="*/ 177715 h 713546"/>
                <a:gd name="connsiteX14" fmla="*/ 560259 w 713545"/>
                <a:gd name="connsiteY14" fmla="*/ 470101 h 713546"/>
                <a:gd name="connsiteX15" fmla="*/ 559671 w 713545"/>
                <a:gd name="connsiteY15" fmla="*/ 474047 h 713546"/>
                <a:gd name="connsiteX16" fmla="*/ 440215 w 713545"/>
                <a:gd name="connsiteY16" fmla="*/ 510900 h 713546"/>
                <a:gd name="connsiteX17" fmla="*/ 393205 w 713545"/>
                <a:gd name="connsiteY17" fmla="*/ 507710 h 713546"/>
                <a:gd name="connsiteX18" fmla="*/ 393205 w 713545"/>
                <a:gd name="connsiteY18" fmla="*/ 537679 h 713546"/>
                <a:gd name="connsiteX19" fmla="*/ 392618 w 713545"/>
                <a:gd name="connsiteY19" fmla="*/ 541624 h 713546"/>
                <a:gd name="connsiteX20" fmla="*/ 273162 w 713545"/>
                <a:gd name="connsiteY20" fmla="*/ 578477 h 713546"/>
                <a:gd name="connsiteX21" fmla="*/ 153706 w 713545"/>
                <a:gd name="connsiteY21" fmla="*/ 541624 h 713546"/>
                <a:gd name="connsiteX22" fmla="*/ 153118 w 713545"/>
                <a:gd name="connsiteY22" fmla="*/ 537679 h 713546"/>
                <a:gd name="connsiteX23" fmla="*/ 153118 w 713545"/>
                <a:gd name="connsiteY23" fmla="*/ 475810 h 713546"/>
                <a:gd name="connsiteX24" fmla="*/ 218429 w 713545"/>
                <a:gd name="connsiteY24" fmla="*/ 510900 h 713546"/>
                <a:gd name="connsiteX25" fmla="*/ 273162 w 713545"/>
                <a:gd name="connsiteY25" fmla="*/ 515601 h 713546"/>
                <a:gd name="connsiteX26" fmla="*/ 327895 w 713545"/>
                <a:gd name="connsiteY26" fmla="*/ 510900 h 713546"/>
                <a:gd name="connsiteX27" fmla="*/ 349133 w 713545"/>
                <a:gd name="connsiteY27" fmla="*/ 506282 h 713546"/>
                <a:gd name="connsiteX28" fmla="*/ 393205 w 713545"/>
                <a:gd name="connsiteY28" fmla="*/ 466324 h 713546"/>
                <a:gd name="connsiteX29" fmla="*/ 393205 w 713545"/>
                <a:gd name="connsiteY29" fmla="*/ 456082 h 713546"/>
                <a:gd name="connsiteX30" fmla="*/ 440215 w 713545"/>
                <a:gd name="connsiteY30" fmla="*/ 459524 h 713546"/>
                <a:gd name="connsiteX31" fmla="*/ 494948 w 713545"/>
                <a:gd name="connsiteY31" fmla="*/ 454823 h 713546"/>
                <a:gd name="connsiteX32" fmla="*/ 560259 w 713545"/>
                <a:gd name="connsiteY32" fmla="*/ 419733 h 713546"/>
                <a:gd name="connsiteX33" fmla="*/ 560259 w 713545"/>
                <a:gd name="connsiteY33" fmla="*/ 470101 h 713546"/>
                <a:gd name="connsiteX34" fmla="*/ 560259 w 713545"/>
                <a:gd name="connsiteY34" fmla="*/ 389429 h 713546"/>
                <a:gd name="connsiteX35" fmla="*/ 559671 w 713545"/>
                <a:gd name="connsiteY35" fmla="*/ 393374 h 713546"/>
                <a:gd name="connsiteX36" fmla="*/ 440215 w 713545"/>
                <a:gd name="connsiteY36" fmla="*/ 430227 h 713546"/>
                <a:gd name="connsiteX37" fmla="*/ 393205 w 713545"/>
                <a:gd name="connsiteY37" fmla="*/ 427037 h 713546"/>
                <a:gd name="connsiteX38" fmla="*/ 393205 w 713545"/>
                <a:gd name="connsiteY38" fmla="*/ 447268 h 713546"/>
                <a:gd name="connsiteX39" fmla="*/ 392618 w 713545"/>
                <a:gd name="connsiteY39" fmla="*/ 451213 h 713546"/>
                <a:gd name="connsiteX40" fmla="*/ 337381 w 713545"/>
                <a:gd name="connsiteY40" fmla="*/ 481686 h 713546"/>
                <a:gd name="connsiteX41" fmla="*/ 273162 w 713545"/>
                <a:gd name="connsiteY41" fmla="*/ 487982 h 713546"/>
                <a:gd name="connsiteX42" fmla="*/ 153706 w 713545"/>
                <a:gd name="connsiteY42" fmla="*/ 451129 h 713546"/>
                <a:gd name="connsiteX43" fmla="*/ 153118 w 713545"/>
                <a:gd name="connsiteY43" fmla="*/ 447184 h 713546"/>
                <a:gd name="connsiteX44" fmla="*/ 153118 w 713545"/>
                <a:gd name="connsiteY44" fmla="*/ 394885 h 713546"/>
                <a:gd name="connsiteX45" fmla="*/ 218429 w 713545"/>
                <a:gd name="connsiteY45" fmla="*/ 429975 h 713546"/>
                <a:gd name="connsiteX46" fmla="*/ 273162 w 713545"/>
                <a:gd name="connsiteY46" fmla="*/ 434676 h 713546"/>
                <a:gd name="connsiteX47" fmla="*/ 327895 w 713545"/>
                <a:gd name="connsiteY47" fmla="*/ 429975 h 713546"/>
                <a:gd name="connsiteX48" fmla="*/ 348798 w 713545"/>
                <a:gd name="connsiteY48" fmla="*/ 425442 h 713546"/>
                <a:gd name="connsiteX49" fmla="*/ 393205 w 713545"/>
                <a:gd name="connsiteY49" fmla="*/ 385399 h 713546"/>
                <a:gd name="connsiteX50" fmla="*/ 393205 w 713545"/>
                <a:gd name="connsiteY50" fmla="*/ 373479 h 713546"/>
                <a:gd name="connsiteX51" fmla="*/ 440215 w 713545"/>
                <a:gd name="connsiteY51" fmla="*/ 376837 h 713546"/>
                <a:gd name="connsiteX52" fmla="*/ 494948 w 713545"/>
                <a:gd name="connsiteY52" fmla="*/ 372136 h 713546"/>
                <a:gd name="connsiteX53" fmla="*/ 560259 w 713545"/>
                <a:gd name="connsiteY53" fmla="*/ 337046 h 713546"/>
                <a:gd name="connsiteX54" fmla="*/ 560259 w 713545"/>
                <a:gd name="connsiteY54" fmla="*/ 389429 h 713546"/>
                <a:gd name="connsiteX55" fmla="*/ 560259 w 713545"/>
                <a:gd name="connsiteY55" fmla="*/ 308756 h 713546"/>
                <a:gd name="connsiteX56" fmla="*/ 559671 w 713545"/>
                <a:gd name="connsiteY56" fmla="*/ 312701 h 713546"/>
                <a:gd name="connsiteX57" fmla="*/ 440215 w 713545"/>
                <a:gd name="connsiteY57" fmla="*/ 349554 h 713546"/>
                <a:gd name="connsiteX58" fmla="*/ 393205 w 713545"/>
                <a:gd name="connsiteY58" fmla="*/ 346280 h 713546"/>
                <a:gd name="connsiteX59" fmla="*/ 393205 w 713545"/>
                <a:gd name="connsiteY59" fmla="*/ 366259 h 713546"/>
                <a:gd name="connsiteX60" fmla="*/ 392618 w 713545"/>
                <a:gd name="connsiteY60" fmla="*/ 370205 h 713546"/>
                <a:gd name="connsiteX61" fmla="*/ 337129 w 713545"/>
                <a:gd name="connsiteY61" fmla="*/ 400761 h 713546"/>
                <a:gd name="connsiteX62" fmla="*/ 326972 w 713545"/>
                <a:gd name="connsiteY62" fmla="*/ 402692 h 713546"/>
                <a:gd name="connsiteX63" fmla="*/ 273246 w 713545"/>
                <a:gd name="connsiteY63" fmla="*/ 407057 h 713546"/>
                <a:gd name="connsiteX64" fmla="*/ 153790 w 713545"/>
                <a:gd name="connsiteY64" fmla="*/ 370205 h 713546"/>
                <a:gd name="connsiteX65" fmla="*/ 153202 w 713545"/>
                <a:gd name="connsiteY65" fmla="*/ 366259 h 713546"/>
                <a:gd name="connsiteX66" fmla="*/ 153202 w 713545"/>
                <a:gd name="connsiteY66" fmla="*/ 304391 h 713546"/>
                <a:gd name="connsiteX67" fmla="*/ 273162 w 713545"/>
                <a:gd name="connsiteY67" fmla="*/ 261998 h 713546"/>
                <a:gd name="connsiteX68" fmla="*/ 320172 w 713545"/>
                <a:gd name="connsiteY68" fmla="*/ 265355 h 713546"/>
                <a:gd name="connsiteX69" fmla="*/ 320172 w 713545"/>
                <a:gd name="connsiteY69" fmla="*/ 256373 h 713546"/>
                <a:gd name="connsiteX70" fmla="*/ 385482 w 713545"/>
                <a:gd name="connsiteY70" fmla="*/ 291463 h 713546"/>
                <a:gd name="connsiteX71" fmla="*/ 440215 w 713545"/>
                <a:gd name="connsiteY71" fmla="*/ 296164 h 713546"/>
                <a:gd name="connsiteX72" fmla="*/ 494948 w 713545"/>
                <a:gd name="connsiteY72" fmla="*/ 291463 h 713546"/>
                <a:gd name="connsiteX73" fmla="*/ 560259 w 713545"/>
                <a:gd name="connsiteY73" fmla="*/ 256373 h 713546"/>
                <a:gd name="connsiteX74" fmla="*/ 560259 w 713545"/>
                <a:gd name="connsiteY74" fmla="*/ 308756 h 713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713545" h="713546">
                  <a:moveTo>
                    <a:pt x="356773" y="0"/>
                  </a:moveTo>
                  <a:cubicBezTo>
                    <a:pt x="159750" y="0"/>
                    <a:pt x="0" y="159751"/>
                    <a:pt x="0" y="356773"/>
                  </a:cubicBezTo>
                  <a:cubicBezTo>
                    <a:pt x="0" y="553796"/>
                    <a:pt x="159750" y="713547"/>
                    <a:pt x="356773" y="713547"/>
                  </a:cubicBezTo>
                  <a:cubicBezTo>
                    <a:pt x="553795" y="713547"/>
                    <a:pt x="713545" y="553796"/>
                    <a:pt x="713545" y="356773"/>
                  </a:cubicBezTo>
                  <a:cubicBezTo>
                    <a:pt x="713545" y="159751"/>
                    <a:pt x="553795" y="0"/>
                    <a:pt x="356773" y="0"/>
                  </a:cubicBezTo>
                  <a:close/>
                  <a:moveTo>
                    <a:pt x="320256" y="177715"/>
                  </a:moveTo>
                  <a:cubicBezTo>
                    <a:pt x="320256" y="154294"/>
                    <a:pt x="373982" y="135322"/>
                    <a:pt x="440215" y="135322"/>
                  </a:cubicBezTo>
                  <a:cubicBezTo>
                    <a:pt x="506533" y="135322"/>
                    <a:pt x="560175" y="154294"/>
                    <a:pt x="560175" y="177715"/>
                  </a:cubicBezTo>
                  <a:lnTo>
                    <a:pt x="560175" y="230014"/>
                  </a:lnTo>
                  <a:cubicBezTo>
                    <a:pt x="560175" y="231357"/>
                    <a:pt x="560007" y="232700"/>
                    <a:pt x="559587" y="233959"/>
                  </a:cubicBezTo>
                  <a:cubicBezTo>
                    <a:pt x="553795" y="254610"/>
                    <a:pt x="502504" y="270812"/>
                    <a:pt x="440131" y="270812"/>
                  </a:cubicBezTo>
                  <a:cubicBezTo>
                    <a:pt x="377759" y="270812"/>
                    <a:pt x="326552" y="254694"/>
                    <a:pt x="320676" y="233959"/>
                  </a:cubicBezTo>
                  <a:cubicBezTo>
                    <a:pt x="320340" y="232616"/>
                    <a:pt x="320088" y="231357"/>
                    <a:pt x="320088" y="230014"/>
                  </a:cubicBezTo>
                  <a:lnTo>
                    <a:pt x="320088" y="177715"/>
                  </a:lnTo>
                  <a:close/>
                  <a:moveTo>
                    <a:pt x="560259" y="470101"/>
                  </a:moveTo>
                  <a:cubicBezTo>
                    <a:pt x="560259" y="471445"/>
                    <a:pt x="560091" y="472788"/>
                    <a:pt x="559671" y="474047"/>
                  </a:cubicBezTo>
                  <a:cubicBezTo>
                    <a:pt x="553879" y="494698"/>
                    <a:pt x="502588" y="510900"/>
                    <a:pt x="440215" y="510900"/>
                  </a:cubicBezTo>
                  <a:cubicBezTo>
                    <a:pt x="424517" y="510983"/>
                    <a:pt x="408735" y="509892"/>
                    <a:pt x="393205" y="507710"/>
                  </a:cubicBezTo>
                  <a:lnTo>
                    <a:pt x="393205" y="537679"/>
                  </a:lnTo>
                  <a:cubicBezTo>
                    <a:pt x="393205" y="539022"/>
                    <a:pt x="392953" y="540365"/>
                    <a:pt x="392618" y="541624"/>
                  </a:cubicBezTo>
                  <a:cubicBezTo>
                    <a:pt x="386825" y="562275"/>
                    <a:pt x="335618" y="578477"/>
                    <a:pt x="273162" y="578477"/>
                  </a:cubicBezTo>
                  <a:cubicBezTo>
                    <a:pt x="210874" y="578477"/>
                    <a:pt x="159582" y="562275"/>
                    <a:pt x="153706" y="541624"/>
                  </a:cubicBezTo>
                  <a:cubicBezTo>
                    <a:pt x="153370" y="540281"/>
                    <a:pt x="153118" y="539022"/>
                    <a:pt x="153118" y="537679"/>
                  </a:cubicBezTo>
                  <a:lnTo>
                    <a:pt x="153118" y="475810"/>
                  </a:lnTo>
                  <a:cubicBezTo>
                    <a:pt x="153118" y="492263"/>
                    <a:pt x="179645" y="503848"/>
                    <a:pt x="218429" y="510900"/>
                  </a:cubicBezTo>
                  <a:cubicBezTo>
                    <a:pt x="234882" y="513838"/>
                    <a:pt x="253350" y="515601"/>
                    <a:pt x="273162" y="515601"/>
                  </a:cubicBezTo>
                  <a:cubicBezTo>
                    <a:pt x="292889" y="515601"/>
                    <a:pt x="311441" y="513922"/>
                    <a:pt x="327895" y="510900"/>
                  </a:cubicBezTo>
                  <a:cubicBezTo>
                    <a:pt x="335450" y="509556"/>
                    <a:pt x="342586" y="507961"/>
                    <a:pt x="349133" y="506282"/>
                  </a:cubicBezTo>
                  <a:cubicBezTo>
                    <a:pt x="375996" y="499147"/>
                    <a:pt x="393205" y="479587"/>
                    <a:pt x="393205" y="466324"/>
                  </a:cubicBezTo>
                  <a:lnTo>
                    <a:pt x="393205" y="456082"/>
                  </a:lnTo>
                  <a:cubicBezTo>
                    <a:pt x="407644" y="458265"/>
                    <a:pt x="423510" y="459524"/>
                    <a:pt x="440215" y="459524"/>
                  </a:cubicBezTo>
                  <a:cubicBezTo>
                    <a:pt x="459943" y="459524"/>
                    <a:pt x="478495" y="457845"/>
                    <a:pt x="494948" y="454823"/>
                  </a:cubicBezTo>
                  <a:cubicBezTo>
                    <a:pt x="533732" y="447772"/>
                    <a:pt x="560259" y="436187"/>
                    <a:pt x="560259" y="419733"/>
                  </a:cubicBezTo>
                  <a:lnTo>
                    <a:pt x="560259" y="470101"/>
                  </a:lnTo>
                  <a:close/>
                  <a:moveTo>
                    <a:pt x="560259" y="389429"/>
                  </a:moveTo>
                  <a:cubicBezTo>
                    <a:pt x="560259" y="390772"/>
                    <a:pt x="560091" y="392115"/>
                    <a:pt x="559671" y="393374"/>
                  </a:cubicBezTo>
                  <a:cubicBezTo>
                    <a:pt x="553879" y="414025"/>
                    <a:pt x="502588" y="430227"/>
                    <a:pt x="440215" y="430227"/>
                  </a:cubicBezTo>
                  <a:cubicBezTo>
                    <a:pt x="424517" y="430311"/>
                    <a:pt x="408735" y="429219"/>
                    <a:pt x="393205" y="427037"/>
                  </a:cubicBezTo>
                  <a:lnTo>
                    <a:pt x="393205" y="447268"/>
                  </a:lnTo>
                  <a:cubicBezTo>
                    <a:pt x="393205" y="448611"/>
                    <a:pt x="393037" y="449954"/>
                    <a:pt x="392618" y="451213"/>
                  </a:cubicBezTo>
                  <a:cubicBezTo>
                    <a:pt x="389008" y="464057"/>
                    <a:pt x="367854" y="475138"/>
                    <a:pt x="337381" y="481686"/>
                  </a:cubicBezTo>
                  <a:cubicBezTo>
                    <a:pt x="318829" y="485632"/>
                    <a:pt x="296751" y="487982"/>
                    <a:pt x="273162" y="487982"/>
                  </a:cubicBezTo>
                  <a:cubicBezTo>
                    <a:pt x="210874" y="487982"/>
                    <a:pt x="159582" y="471864"/>
                    <a:pt x="153706" y="451129"/>
                  </a:cubicBezTo>
                  <a:cubicBezTo>
                    <a:pt x="153370" y="449786"/>
                    <a:pt x="153118" y="448527"/>
                    <a:pt x="153118" y="447184"/>
                  </a:cubicBezTo>
                  <a:lnTo>
                    <a:pt x="153118" y="394885"/>
                  </a:lnTo>
                  <a:cubicBezTo>
                    <a:pt x="153118" y="411423"/>
                    <a:pt x="179645" y="422923"/>
                    <a:pt x="218429" y="429975"/>
                  </a:cubicBezTo>
                  <a:cubicBezTo>
                    <a:pt x="234882" y="432913"/>
                    <a:pt x="253350" y="434676"/>
                    <a:pt x="273162" y="434676"/>
                  </a:cubicBezTo>
                  <a:cubicBezTo>
                    <a:pt x="291462" y="434676"/>
                    <a:pt x="309846" y="433081"/>
                    <a:pt x="327895" y="429975"/>
                  </a:cubicBezTo>
                  <a:cubicBezTo>
                    <a:pt x="334946" y="428716"/>
                    <a:pt x="341914" y="427205"/>
                    <a:pt x="348798" y="425442"/>
                  </a:cubicBezTo>
                  <a:cubicBezTo>
                    <a:pt x="375828" y="418306"/>
                    <a:pt x="393205" y="398747"/>
                    <a:pt x="393205" y="385399"/>
                  </a:cubicBezTo>
                  <a:lnTo>
                    <a:pt x="393205" y="373479"/>
                  </a:lnTo>
                  <a:cubicBezTo>
                    <a:pt x="407644" y="375661"/>
                    <a:pt x="423510" y="376837"/>
                    <a:pt x="440215" y="376837"/>
                  </a:cubicBezTo>
                  <a:cubicBezTo>
                    <a:pt x="459943" y="376837"/>
                    <a:pt x="478495" y="375158"/>
                    <a:pt x="494948" y="372136"/>
                  </a:cubicBezTo>
                  <a:cubicBezTo>
                    <a:pt x="533732" y="365084"/>
                    <a:pt x="560259" y="353499"/>
                    <a:pt x="560259" y="337046"/>
                  </a:cubicBezTo>
                  <a:lnTo>
                    <a:pt x="560259" y="389429"/>
                  </a:lnTo>
                  <a:close/>
                  <a:moveTo>
                    <a:pt x="560259" y="308756"/>
                  </a:moveTo>
                  <a:cubicBezTo>
                    <a:pt x="560259" y="310099"/>
                    <a:pt x="560091" y="311442"/>
                    <a:pt x="559671" y="312701"/>
                  </a:cubicBezTo>
                  <a:cubicBezTo>
                    <a:pt x="553879" y="333352"/>
                    <a:pt x="502588" y="349554"/>
                    <a:pt x="440215" y="349554"/>
                  </a:cubicBezTo>
                  <a:cubicBezTo>
                    <a:pt x="423510" y="349554"/>
                    <a:pt x="407644" y="348379"/>
                    <a:pt x="393205" y="346280"/>
                  </a:cubicBezTo>
                  <a:lnTo>
                    <a:pt x="393205" y="366259"/>
                  </a:lnTo>
                  <a:cubicBezTo>
                    <a:pt x="393205" y="367603"/>
                    <a:pt x="393037" y="368946"/>
                    <a:pt x="392618" y="370205"/>
                  </a:cubicBezTo>
                  <a:cubicBezTo>
                    <a:pt x="389008" y="383049"/>
                    <a:pt x="367686" y="394214"/>
                    <a:pt x="337129" y="400761"/>
                  </a:cubicBezTo>
                  <a:cubicBezTo>
                    <a:pt x="333855" y="401433"/>
                    <a:pt x="330413" y="402105"/>
                    <a:pt x="326972" y="402692"/>
                  </a:cubicBezTo>
                  <a:cubicBezTo>
                    <a:pt x="309175" y="405630"/>
                    <a:pt x="291210" y="407057"/>
                    <a:pt x="273246" y="407057"/>
                  </a:cubicBezTo>
                  <a:cubicBezTo>
                    <a:pt x="210874" y="407057"/>
                    <a:pt x="159666" y="390856"/>
                    <a:pt x="153790" y="370205"/>
                  </a:cubicBezTo>
                  <a:cubicBezTo>
                    <a:pt x="153370" y="368862"/>
                    <a:pt x="153202" y="367603"/>
                    <a:pt x="153202" y="366259"/>
                  </a:cubicBezTo>
                  <a:lnTo>
                    <a:pt x="153202" y="304391"/>
                  </a:lnTo>
                  <a:cubicBezTo>
                    <a:pt x="153202" y="280970"/>
                    <a:pt x="206928" y="261998"/>
                    <a:pt x="273162" y="261998"/>
                  </a:cubicBezTo>
                  <a:cubicBezTo>
                    <a:pt x="288860" y="261998"/>
                    <a:pt x="304642" y="263089"/>
                    <a:pt x="320172" y="265355"/>
                  </a:cubicBezTo>
                  <a:lnTo>
                    <a:pt x="320172" y="256373"/>
                  </a:lnTo>
                  <a:cubicBezTo>
                    <a:pt x="320172" y="272827"/>
                    <a:pt x="346699" y="284411"/>
                    <a:pt x="385482" y="291463"/>
                  </a:cubicBezTo>
                  <a:cubicBezTo>
                    <a:pt x="401936" y="294401"/>
                    <a:pt x="420488" y="296164"/>
                    <a:pt x="440215" y="296164"/>
                  </a:cubicBezTo>
                  <a:cubicBezTo>
                    <a:pt x="459943" y="296164"/>
                    <a:pt x="478495" y="294485"/>
                    <a:pt x="494948" y="291463"/>
                  </a:cubicBezTo>
                  <a:cubicBezTo>
                    <a:pt x="533732" y="284411"/>
                    <a:pt x="560259" y="272827"/>
                    <a:pt x="560259" y="256373"/>
                  </a:cubicBezTo>
                  <a:lnTo>
                    <a:pt x="560259" y="308756"/>
                  </a:lnTo>
                  <a:close/>
                </a:path>
              </a:pathLst>
            </a:custGeom>
            <a:solidFill>
              <a:schemeClr val="accent1">
                <a:lumMod val="75000"/>
              </a:schemeClr>
            </a:solidFill>
            <a:ln w="837" cap="flat">
              <a:noFill/>
              <a:prstDash val="solid"/>
              <a:miter/>
            </a:ln>
            <a:effectLst>
              <a:outerShdw blurRad="152400" sx="102000" sy="102000" algn="ctr" rotWithShape="0">
                <a:schemeClr val="accent1">
                  <a:lumMod val="75000"/>
                  <a:alpha val="40000"/>
                </a:scheme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27" name="图形 26">
            <a:extLst>
              <a:ext uri="{FF2B5EF4-FFF2-40B4-BE49-F238E27FC236}">
                <a16:creationId xmlns:a16="http://schemas.microsoft.com/office/drawing/2014/main" id="{F123E37F-39C5-47C2-BAB5-9550CC87F32D}"/>
              </a:ext>
            </a:extLst>
          </p:cNvPr>
          <p:cNvGrpSpPr/>
          <p:nvPr/>
        </p:nvGrpSpPr>
        <p:grpSpPr>
          <a:xfrm>
            <a:off x="7383905" y="4951971"/>
            <a:ext cx="346475" cy="325339"/>
            <a:chOff x="5760298" y="3755027"/>
            <a:chExt cx="671487" cy="630523"/>
          </a:xfrm>
        </p:grpSpPr>
        <p:sp>
          <p:nvSpPr>
            <p:cNvPr id="28" name="任意多边形: 形状 27">
              <a:extLst>
                <a:ext uri="{FF2B5EF4-FFF2-40B4-BE49-F238E27FC236}">
                  <a16:creationId xmlns:a16="http://schemas.microsoft.com/office/drawing/2014/main" id="{F56C0C66-9794-49BE-85C2-6B47C153F7B3}"/>
                </a:ext>
              </a:extLst>
            </p:cNvPr>
            <p:cNvSpPr/>
            <p:nvPr/>
          </p:nvSpPr>
          <p:spPr>
            <a:xfrm>
              <a:off x="5886385" y="3755027"/>
              <a:ext cx="418473" cy="141282"/>
            </a:xfrm>
            <a:custGeom>
              <a:avLst/>
              <a:gdLst>
                <a:gd name="connsiteX0" fmla="*/ 23757 w 418473"/>
                <a:gd name="connsiteY0" fmla="*/ 141282 h 141282"/>
                <a:gd name="connsiteX1" fmla="*/ 66234 w 418473"/>
                <a:gd name="connsiteY1" fmla="*/ 141282 h 141282"/>
                <a:gd name="connsiteX2" fmla="*/ 89991 w 418473"/>
                <a:gd name="connsiteY2" fmla="*/ 117525 h 141282"/>
                <a:gd name="connsiteX3" fmla="*/ 89991 w 418473"/>
                <a:gd name="connsiteY3" fmla="*/ 23757 h 141282"/>
                <a:gd name="connsiteX4" fmla="*/ 66234 w 418473"/>
                <a:gd name="connsiteY4" fmla="*/ 0 h 141282"/>
                <a:gd name="connsiteX5" fmla="*/ 23757 w 418473"/>
                <a:gd name="connsiteY5" fmla="*/ 0 h 141282"/>
                <a:gd name="connsiteX6" fmla="*/ 0 w 418473"/>
                <a:gd name="connsiteY6" fmla="*/ 23757 h 141282"/>
                <a:gd name="connsiteX7" fmla="*/ 0 w 418473"/>
                <a:gd name="connsiteY7" fmla="*/ 117609 h 141282"/>
                <a:gd name="connsiteX8" fmla="*/ 23757 w 418473"/>
                <a:gd name="connsiteY8" fmla="*/ 141282 h 141282"/>
                <a:gd name="connsiteX9" fmla="*/ 352239 w 418473"/>
                <a:gd name="connsiteY9" fmla="*/ 141282 h 141282"/>
                <a:gd name="connsiteX10" fmla="*/ 394716 w 418473"/>
                <a:gd name="connsiteY10" fmla="*/ 141282 h 141282"/>
                <a:gd name="connsiteX11" fmla="*/ 418473 w 418473"/>
                <a:gd name="connsiteY11" fmla="*/ 117525 h 141282"/>
                <a:gd name="connsiteX12" fmla="*/ 418473 w 418473"/>
                <a:gd name="connsiteY12" fmla="*/ 23757 h 141282"/>
                <a:gd name="connsiteX13" fmla="*/ 394716 w 418473"/>
                <a:gd name="connsiteY13" fmla="*/ 0 h 141282"/>
                <a:gd name="connsiteX14" fmla="*/ 352239 w 418473"/>
                <a:gd name="connsiteY14" fmla="*/ 0 h 141282"/>
                <a:gd name="connsiteX15" fmla="*/ 328483 w 418473"/>
                <a:gd name="connsiteY15" fmla="*/ 23757 h 141282"/>
                <a:gd name="connsiteX16" fmla="*/ 328483 w 418473"/>
                <a:gd name="connsiteY16" fmla="*/ 117609 h 141282"/>
                <a:gd name="connsiteX17" fmla="*/ 352239 w 418473"/>
                <a:gd name="connsiteY17" fmla="*/ 141282 h 141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18473" h="141282">
                  <a:moveTo>
                    <a:pt x="23757" y="141282"/>
                  </a:moveTo>
                  <a:lnTo>
                    <a:pt x="66234" y="141282"/>
                  </a:lnTo>
                  <a:cubicBezTo>
                    <a:pt x="79246" y="141282"/>
                    <a:pt x="89991" y="130621"/>
                    <a:pt x="89991" y="117525"/>
                  </a:cubicBezTo>
                  <a:lnTo>
                    <a:pt x="89991" y="23757"/>
                  </a:lnTo>
                  <a:cubicBezTo>
                    <a:pt x="89991" y="10745"/>
                    <a:pt x="79329" y="0"/>
                    <a:pt x="66234" y="0"/>
                  </a:cubicBezTo>
                  <a:lnTo>
                    <a:pt x="23757" y="0"/>
                  </a:lnTo>
                  <a:cubicBezTo>
                    <a:pt x="10745" y="0"/>
                    <a:pt x="0" y="10661"/>
                    <a:pt x="0" y="23757"/>
                  </a:cubicBezTo>
                  <a:lnTo>
                    <a:pt x="0" y="117609"/>
                  </a:lnTo>
                  <a:cubicBezTo>
                    <a:pt x="0" y="130621"/>
                    <a:pt x="10661" y="141282"/>
                    <a:pt x="23757" y="141282"/>
                  </a:cubicBezTo>
                  <a:close/>
                  <a:moveTo>
                    <a:pt x="352239" y="141282"/>
                  </a:moveTo>
                  <a:lnTo>
                    <a:pt x="394716" y="141282"/>
                  </a:lnTo>
                  <a:cubicBezTo>
                    <a:pt x="407728" y="141282"/>
                    <a:pt x="418473" y="130621"/>
                    <a:pt x="418473" y="117525"/>
                  </a:cubicBezTo>
                  <a:lnTo>
                    <a:pt x="418473" y="23757"/>
                  </a:lnTo>
                  <a:cubicBezTo>
                    <a:pt x="418473" y="10745"/>
                    <a:pt x="407812" y="0"/>
                    <a:pt x="394716" y="0"/>
                  </a:cubicBezTo>
                  <a:lnTo>
                    <a:pt x="352239" y="0"/>
                  </a:lnTo>
                  <a:cubicBezTo>
                    <a:pt x="339228" y="0"/>
                    <a:pt x="328483" y="10661"/>
                    <a:pt x="328483" y="23757"/>
                  </a:cubicBezTo>
                  <a:lnTo>
                    <a:pt x="328483" y="117609"/>
                  </a:lnTo>
                  <a:cubicBezTo>
                    <a:pt x="328483" y="130621"/>
                    <a:pt x="339144" y="141282"/>
                    <a:pt x="352239" y="141282"/>
                  </a:cubicBezTo>
                  <a:close/>
                </a:path>
              </a:pathLst>
            </a:custGeom>
            <a:solidFill>
              <a:schemeClr val="accent1">
                <a:lumMod val="75000"/>
              </a:schemeClr>
            </a:solidFill>
            <a:ln w="837" cap="flat">
              <a:noFill/>
              <a:prstDash val="solid"/>
              <a:miter/>
            </a:ln>
            <a:effectLst>
              <a:outerShdw blurRad="152400" sx="102000" sy="102000" algn="ctr" rotWithShape="0">
                <a:schemeClr val="accent1">
                  <a:lumMod val="75000"/>
                  <a:alpha val="40000"/>
                </a:scheme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 name="任意多边形: 形状 28">
              <a:extLst>
                <a:ext uri="{FF2B5EF4-FFF2-40B4-BE49-F238E27FC236}">
                  <a16:creationId xmlns:a16="http://schemas.microsoft.com/office/drawing/2014/main" id="{76581B96-1EC9-4D44-B481-68E01D911858}"/>
                </a:ext>
              </a:extLst>
            </p:cNvPr>
            <p:cNvSpPr/>
            <p:nvPr/>
          </p:nvSpPr>
          <p:spPr>
            <a:xfrm>
              <a:off x="5760298" y="3849803"/>
              <a:ext cx="671487" cy="535747"/>
            </a:xfrm>
            <a:custGeom>
              <a:avLst/>
              <a:gdLst>
                <a:gd name="connsiteX0" fmla="*/ 608696 w 671487"/>
                <a:gd name="connsiteY0" fmla="*/ 0 h 535747"/>
                <a:gd name="connsiteX1" fmla="*/ 563617 w 671487"/>
                <a:gd name="connsiteY1" fmla="*/ 0 h 535747"/>
                <a:gd name="connsiteX2" fmla="*/ 563617 w 671487"/>
                <a:gd name="connsiteY2" fmla="*/ 35677 h 535747"/>
                <a:gd name="connsiteX3" fmla="*/ 537425 w 671487"/>
                <a:gd name="connsiteY3" fmla="*/ 63380 h 535747"/>
                <a:gd name="connsiteX4" fmla="*/ 462041 w 671487"/>
                <a:gd name="connsiteY4" fmla="*/ 63380 h 535747"/>
                <a:gd name="connsiteX5" fmla="*/ 435850 w 671487"/>
                <a:gd name="connsiteY5" fmla="*/ 35677 h 535747"/>
                <a:gd name="connsiteX6" fmla="*/ 435850 w 671487"/>
                <a:gd name="connsiteY6" fmla="*/ 0 h 535747"/>
                <a:gd name="connsiteX7" fmla="*/ 235638 w 671487"/>
                <a:gd name="connsiteY7" fmla="*/ 0 h 535747"/>
                <a:gd name="connsiteX8" fmla="*/ 235638 w 671487"/>
                <a:gd name="connsiteY8" fmla="*/ 35677 h 535747"/>
                <a:gd name="connsiteX9" fmla="*/ 209446 w 671487"/>
                <a:gd name="connsiteY9" fmla="*/ 63380 h 535747"/>
                <a:gd name="connsiteX10" fmla="*/ 134063 w 671487"/>
                <a:gd name="connsiteY10" fmla="*/ 63380 h 535747"/>
                <a:gd name="connsiteX11" fmla="*/ 107871 w 671487"/>
                <a:gd name="connsiteY11" fmla="*/ 35677 h 535747"/>
                <a:gd name="connsiteX12" fmla="*/ 107871 w 671487"/>
                <a:gd name="connsiteY12" fmla="*/ 0 h 535747"/>
                <a:gd name="connsiteX13" fmla="*/ 62792 w 671487"/>
                <a:gd name="connsiteY13" fmla="*/ 0 h 535747"/>
                <a:gd name="connsiteX14" fmla="*/ 0 w 671487"/>
                <a:gd name="connsiteY14" fmla="*/ 66402 h 535747"/>
                <a:gd name="connsiteX15" fmla="*/ 0 w 671487"/>
                <a:gd name="connsiteY15" fmla="*/ 469346 h 535747"/>
                <a:gd name="connsiteX16" fmla="*/ 62792 w 671487"/>
                <a:gd name="connsiteY16" fmla="*/ 535748 h 535747"/>
                <a:gd name="connsiteX17" fmla="*/ 608696 w 671487"/>
                <a:gd name="connsiteY17" fmla="*/ 535748 h 535747"/>
                <a:gd name="connsiteX18" fmla="*/ 671488 w 671487"/>
                <a:gd name="connsiteY18" fmla="*/ 469346 h 535747"/>
                <a:gd name="connsiteX19" fmla="*/ 671488 w 671487"/>
                <a:gd name="connsiteY19" fmla="*/ 66402 h 535747"/>
                <a:gd name="connsiteX20" fmla="*/ 608696 w 671487"/>
                <a:gd name="connsiteY20" fmla="*/ 0 h 535747"/>
                <a:gd name="connsiteX21" fmla="*/ 224809 w 671487"/>
                <a:gd name="connsiteY21" fmla="*/ 469682 h 535747"/>
                <a:gd name="connsiteX22" fmla="*/ 215994 w 671487"/>
                <a:gd name="connsiteY22" fmla="*/ 478496 h 535747"/>
                <a:gd name="connsiteX23" fmla="*/ 151523 w 671487"/>
                <a:gd name="connsiteY23" fmla="*/ 478496 h 535747"/>
                <a:gd name="connsiteX24" fmla="*/ 142709 w 671487"/>
                <a:gd name="connsiteY24" fmla="*/ 469682 h 535747"/>
                <a:gd name="connsiteX25" fmla="*/ 142709 w 671487"/>
                <a:gd name="connsiteY25" fmla="*/ 337717 h 535747"/>
                <a:gd name="connsiteX26" fmla="*/ 151523 w 671487"/>
                <a:gd name="connsiteY26" fmla="*/ 328903 h 535747"/>
                <a:gd name="connsiteX27" fmla="*/ 215994 w 671487"/>
                <a:gd name="connsiteY27" fmla="*/ 328903 h 535747"/>
                <a:gd name="connsiteX28" fmla="*/ 224809 w 671487"/>
                <a:gd name="connsiteY28" fmla="*/ 337717 h 535747"/>
                <a:gd name="connsiteX29" fmla="*/ 224809 w 671487"/>
                <a:gd name="connsiteY29" fmla="*/ 469682 h 535747"/>
                <a:gd name="connsiteX30" fmla="*/ 380110 w 671487"/>
                <a:gd name="connsiteY30" fmla="*/ 467751 h 535747"/>
                <a:gd name="connsiteX31" fmla="*/ 369365 w 671487"/>
                <a:gd name="connsiteY31" fmla="*/ 478496 h 535747"/>
                <a:gd name="connsiteX32" fmla="*/ 308839 w 671487"/>
                <a:gd name="connsiteY32" fmla="*/ 478496 h 535747"/>
                <a:gd name="connsiteX33" fmla="*/ 298094 w 671487"/>
                <a:gd name="connsiteY33" fmla="*/ 467751 h 535747"/>
                <a:gd name="connsiteX34" fmla="*/ 298094 w 671487"/>
                <a:gd name="connsiteY34" fmla="*/ 266615 h 535747"/>
                <a:gd name="connsiteX35" fmla="*/ 308839 w 671487"/>
                <a:gd name="connsiteY35" fmla="*/ 255869 h 535747"/>
                <a:gd name="connsiteX36" fmla="*/ 369449 w 671487"/>
                <a:gd name="connsiteY36" fmla="*/ 255869 h 535747"/>
                <a:gd name="connsiteX37" fmla="*/ 380194 w 671487"/>
                <a:gd name="connsiteY37" fmla="*/ 266615 h 535747"/>
                <a:gd name="connsiteX38" fmla="*/ 380194 w 671487"/>
                <a:gd name="connsiteY38" fmla="*/ 467751 h 535747"/>
                <a:gd name="connsiteX39" fmla="*/ 354170 w 671487"/>
                <a:gd name="connsiteY39" fmla="*/ 186362 h 535747"/>
                <a:gd name="connsiteX40" fmla="*/ 328063 w 671487"/>
                <a:gd name="connsiteY40" fmla="*/ 145564 h 535747"/>
                <a:gd name="connsiteX41" fmla="*/ 316646 w 671487"/>
                <a:gd name="connsiteY41" fmla="*/ 144724 h 535747"/>
                <a:gd name="connsiteX42" fmla="*/ 155469 w 671487"/>
                <a:gd name="connsiteY42" fmla="*/ 212889 h 535747"/>
                <a:gd name="connsiteX43" fmla="*/ 151188 w 671487"/>
                <a:gd name="connsiteY43" fmla="*/ 214148 h 535747"/>
                <a:gd name="connsiteX44" fmla="*/ 144052 w 671487"/>
                <a:gd name="connsiteY44" fmla="*/ 209783 h 535747"/>
                <a:gd name="connsiteX45" fmla="*/ 146906 w 671487"/>
                <a:gd name="connsiteY45" fmla="*/ 197443 h 535747"/>
                <a:gd name="connsiteX46" fmla="*/ 308084 w 671487"/>
                <a:gd name="connsiteY46" fmla="*/ 129278 h 535747"/>
                <a:gd name="connsiteX47" fmla="*/ 338640 w 671487"/>
                <a:gd name="connsiteY47" fmla="*/ 131628 h 535747"/>
                <a:gd name="connsiteX48" fmla="*/ 364747 w 671487"/>
                <a:gd name="connsiteY48" fmla="*/ 172426 h 535747"/>
                <a:gd name="connsiteX49" fmla="*/ 385482 w 671487"/>
                <a:gd name="connsiteY49" fmla="*/ 176120 h 535747"/>
                <a:gd name="connsiteX50" fmla="*/ 520888 w 671487"/>
                <a:gd name="connsiteY50" fmla="*/ 122226 h 535747"/>
                <a:gd name="connsiteX51" fmla="*/ 531633 w 671487"/>
                <a:gd name="connsiteY51" fmla="*/ 127515 h 535747"/>
                <a:gd name="connsiteX52" fmla="*/ 526680 w 671487"/>
                <a:gd name="connsiteY52" fmla="*/ 139100 h 535747"/>
                <a:gd name="connsiteX53" fmla="*/ 391275 w 671487"/>
                <a:gd name="connsiteY53" fmla="*/ 192993 h 535747"/>
                <a:gd name="connsiteX54" fmla="*/ 354170 w 671487"/>
                <a:gd name="connsiteY54" fmla="*/ 186362 h 535747"/>
                <a:gd name="connsiteX55" fmla="*/ 532053 w 671487"/>
                <a:gd name="connsiteY55" fmla="*/ 466911 h 535747"/>
                <a:gd name="connsiteX56" fmla="*/ 520468 w 671487"/>
                <a:gd name="connsiteY56" fmla="*/ 478496 h 535747"/>
                <a:gd name="connsiteX57" fmla="*/ 461622 w 671487"/>
                <a:gd name="connsiteY57" fmla="*/ 478496 h 535747"/>
                <a:gd name="connsiteX58" fmla="*/ 450037 w 671487"/>
                <a:gd name="connsiteY58" fmla="*/ 466911 h 535747"/>
                <a:gd name="connsiteX59" fmla="*/ 450037 w 671487"/>
                <a:gd name="connsiteY59" fmla="*/ 230182 h 535747"/>
                <a:gd name="connsiteX60" fmla="*/ 461622 w 671487"/>
                <a:gd name="connsiteY60" fmla="*/ 218597 h 535747"/>
                <a:gd name="connsiteX61" fmla="*/ 520552 w 671487"/>
                <a:gd name="connsiteY61" fmla="*/ 218597 h 535747"/>
                <a:gd name="connsiteX62" fmla="*/ 532137 w 671487"/>
                <a:gd name="connsiteY62" fmla="*/ 230182 h 535747"/>
                <a:gd name="connsiteX63" fmla="*/ 532137 w 671487"/>
                <a:gd name="connsiteY63" fmla="*/ 466911 h 535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71487" h="535747">
                  <a:moveTo>
                    <a:pt x="608696" y="0"/>
                  </a:moveTo>
                  <a:lnTo>
                    <a:pt x="563617" y="0"/>
                  </a:lnTo>
                  <a:lnTo>
                    <a:pt x="563617" y="35677"/>
                  </a:lnTo>
                  <a:cubicBezTo>
                    <a:pt x="563617" y="50872"/>
                    <a:pt x="551864" y="63380"/>
                    <a:pt x="537425" y="63380"/>
                  </a:cubicBezTo>
                  <a:lnTo>
                    <a:pt x="462041" y="63380"/>
                  </a:lnTo>
                  <a:cubicBezTo>
                    <a:pt x="447603" y="63380"/>
                    <a:pt x="435850" y="50956"/>
                    <a:pt x="435850" y="35677"/>
                  </a:cubicBezTo>
                  <a:lnTo>
                    <a:pt x="435850" y="0"/>
                  </a:lnTo>
                  <a:lnTo>
                    <a:pt x="235638" y="0"/>
                  </a:lnTo>
                  <a:lnTo>
                    <a:pt x="235638" y="35677"/>
                  </a:lnTo>
                  <a:cubicBezTo>
                    <a:pt x="235638" y="50872"/>
                    <a:pt x="223885" y="63380"/>
                    <a:pt x="209446" y="63380"/>
                  </a:cubicBezTo>
                  <a:lnTo>
                    <a:pt x="134063" y="63380"/>
                  </a:lnTo>
                  <a:cubicBezTo>
                    <a:pt x="119624" y="63380"/>
                    <a:pt x="107871" y="50956"/>
                    <a:pt x="107871" y="35677"/>
                  </a:cubicBezTo>
                  <a:lnTo>
                    <a:pt x="107871" y="0"/>
                  </a:lnTo>
                  <a:lnTo>
                    <a:pt x="62792" y="0"/>
                  </a:lnTo>
                  <a:cubicBezTo>
                    <a:pt x="28206" y="0"/>
                    <a:pt x="0" y="29885"/>
                    <a:pt x="0" y="66402"/>
                  </a:cubicBezTo>
                  <a:lnTo>
                    <a:pt x="0" y="469346"/>
                  </a:lnTo>
                  <a:cubicBezTo>
                    <a:pt x="0" y="505863"/>
                    <a:pt x="28290" y="535748"/>
                    <a:pt x="62792" y="535748"/>
                  </a:cubicBezTo>
                  <a:lnTo>
                    <a:pt x="608696" y="535748"/>
                  </a:lnTo>
                  <a:cubicBezTo>
                    <a:pt x="643282" y="535748"/>
                    <a:pt x="671488" y="505863"/>
                    <a:pt x="671488" y="469346"/>
                  </a:cubicBezTo>
                  <a:lnTo>
                    <a:pt x="671488" y="66402"/>
                  </a:lnTo>
                  <a:cubicBezTo>
                    <a:pt x="671488" y="29801"/>
                    <a:pt x="643198" y="0"/>
                    <a:pt x="608696" y="0"/>
                  </a:cubicBezTo>
                  <a:close/>
                  <a:moveTo>
                    <a:pt x="224809" y="469682"/>
                  </a:moveTo>
                  <a:cubicBezTo>
                    <a:pt x="224809" y="474551"/>
                    <a:pt x="220863" y="478496"/>
                    <a:pt x="215994" y="478496"/>
                  </a:cubicBezTo>
                  <a:lnTo>
                    <a:pt x="151523" y="478496"/>
                  </a:lnTo>
                  <a:cubicBezTo>
                    <a:pt x="146655" y="478496"/>
                    <a:pt x="142709" y="474551"/>
                    <a:pt x="142709" y="469682"/>
                  </a:cubicBezTo>
                  <a:lnTo>
                    <a:pt x="142709" y="337717"/>
                  </a:lnTo>
                  <a:cubicBezTo>
                    <a:pt x="142709" y="332849"/>
                    <a:pt x="146655" y="328903"/>
                    <a:pt x="151523" y="328903"/>
                  </a:cubicBezTo>
                  <a:lnTo>
                    <a:pt x="215994" y="328903"/>
                  </a:lnTo>
                  <a:cubicBezTo>
                    <a:pt x="220863" y="328903"/>
                    <a:pt x="224809" y="332849"/>
                    <a:pt x="224809" y="337717"/>
                  </a:cubicBezTo>
                  <a:lnTo>
                    <a:pt x="224809" y="469682"/>
                  </a:lnTo>
                  <a:close/>
                  <a:moveTo>
                    <a:pt x="380110" y="467751"/>
                  </a:moveTo>
                  <a:cubicBezTo>
                    <a:pt x="380110" y="473627"/>
                    <a:pt x="375325" y="478496"/>
                    <a:pt x="369365" y="478496"/>
                  </a:cubicBezTo>
                  <a:lnTo>
                    <a:pt x="308839" y="478496"/>
                  </a:lnTo>
                  <a:cubicBezTo>
                    <a:pt x="302963" y="478496"/>
                    <a:pt x="298094" y="473711"/>
                    <a:pt x="298094" y="467751"/>
                  </a:cubicBezTo>
                  <a:lnTo>
                    <a:pt x="298094" y="266615"/>
                  </a:lnTo>
                  <a:cubicBezTo>
                    <a:pt x="298094" y="260738"/>
                    <a:pt x="302879" y="255869"/>
                    <a:pt x="308839" y="255869"/>
                  </a:cubicBezTo>
                  <a:lnTo>
                    <a:pt x="369449" y="255869"/>
                  </a:lnTo>
                  <a:cubicBezTo>
                    <a:pt x="375325" y="255869"/>
                    <a:pt x="380194" y="260654"/>
                    <a:pt x="380194" y="266615"/>
                  </a:cubicBezTo>
                  <a:lnTo>
                    <a:pt x="380194" y="467751"/>
                  </a:lnTo>
                  <a:close/>
                  <a:moveTo>
                    <a:pt x="354170" y="186362"/>
                  </a:moveTo>
                  <a:lnTo>
                    <a:pt x="328063" y="145564"/>
                  </a:lnTo>
                  <a:cubicBezTo>
                    <a:pt x="324789" y="142709"/>
                    <a:pt x="320172" y="142374"/>
                    <a:pt x="316646" y="144724"/>
                  </a:cubicBezTo>
                  <a:lnTo>
                    <a:pt x="155469" y="212889"/>
                  </a:lnTo>
                  <a:cubicBezTo>
                    <a:pt x="154126" y="213728"/>
                    <a:pt x="152615" y="214148"/>
                    <a:pt x="151188" y="214148"/>
                  </a:cubicBezTo>
                  <a:cubicBezTo>
                    <a:pt x="148333" y="214148"/>
                    <a:pt x="145563" y="212553"/>
                    <a:pt x="144052" y="209783"/>
                  </a:cubicBezTo>
                  <a:cubicBezTo>
                    <a:pt x="141702" y="205501"/>
                    <a:pt x="142961" y="199961"/>
                    <a:pt x="146906" y="197443"/>
                  </a:cubicBezTo>
                  <a:lnTo>
                    <a:pt x="308084" y="129278"/>
                  </a:lnTo>
                  <a:cubicBezTo>
                    <a:pt x="317654" y="123066"/>
                    <a:pt x="329994" y="123989"/>
                    <a:pt x="338640" y="131628"/>
                  </a:cubicBezTo>
                  <a:lnTo>
                    <a:pt x="364747" y="172426"/>
                  </a:lnTo>
                  <a:cubicBezTo>
                    <a:pt x="370540" y="177463"/>
                    <a:pt x="378515" y="178890"/>
                    <a:pt x="385482" y="176120"/>
                  </a:cubicBezTo>
                  <a:lnTo>
                    <a:pt x="520888" y="122226"/>
                  </a:lnTo>
                  <a:cubicBezTo>
                    <a:pt x="525253" y="120463"/>
                    <a:pt x="530038" y="122898"/>
                    <a:pt x="531633" y="127515"/>
                  </a:cubicBezTo>
                  <a:cubicBezTo>
                    <a:pt x="533228" y="132132"/>
                    <a:pt x="531046" y="137337"/>
                    <a:pt x="526680" y="139100"/>
                  </a:cubicBezTo>
                  <a:lnTo>
                    <a:pt x="391275" y="192993"/>
                  </a:lnTo>
                  <a:cubicBezTo>
                    <a:pt x="378683" y="197946"/>
                    <a:pt x="364496" y="195428"/>
                    <a:pt x="354170" y="186362"/>
                  </a:cubicBezTo>
                  <a:close/>
                  <a:moveTo>
                    <a:pt x="532053" y="466911"/>
                  </a:moveTo>
                  <a:cubicBezTo>
                    <a:pt x="532053" y="473291"/>
                    <a:pt x="526848" y="478496"/>
                    <a:pt x="520468" y="478496"/>
                  </a:cubicBezTo>
                  <a:lnTo>
                    <a:pt x="461622" y="478496"/>
                  </a:lnTo>
                  <a:cubicBezTo>
                    <a:pt x="455242" y="478496"/>
                    <a:pt x="450037" y="473291"/>
                    <a:pt x="450037" y="466911"/>
                  </a:cubicBezTo>
                  <a:lnTo>
                    <a:pt x="450037" y="230182"/>
                  </a:lnTo>
                  <a:cubicBezTo>
                    <a:pt x="450037" y="223802"/>
                    <a:pt x="455242" y="218597"/>
                    <a:pt x="461622" y="218597"/>
                  </a:cubicBezTo>
                  <a:lnTo>
                    <a:pt x="520552" y="218597"/>
                  </a:lnTo>
                  <a:cubicBezTo>
                    <a:pt x="526932" y="218597"/>
                    <a:pt x="532137" y="223802"/>
                    <a:pt x="532137" y="230182"/>
                  </a:cubicBezTo>
                  <a:lnTo>
                    <a:pt x="532137" y="466911"/>
                  </a:lnTo>
                  <a:close/>
                </a:path>
              </a:pathLst>
            </a:custGeom>
            <a:solidFill>
              <a:schemeClr val="accent1">
                <a:lumMod val="75000"/>
              </a:schemeClr>
            </a:solidFill>
            <a:ln w="837" cap="flat">
              <a:noFill/>
              <a:prstDash val="solid"/>
              <a:miter/>
            </a:ln>
            <a:effectLst>
              <a:outerShdw blurRad="152400" sx="102000" sy="102000" algn="ctr" rotWithShape="0">
                <a:schemeClr val="accent1">
                  <a:lumMod val="75000"/>
                  <a:alpha val="40000"/>
                </a:scheme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Tree>
    <p:extLst>
      <p:ext uri="{BB962C8B-B14F-4D97-AF65-F5344CB8AC3E}">
        <p14:creationId xmlns:p14="http://schemas.microsoft.com/office/powerpoint/2010/main" val="40684311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 name="直接连接符 29">
            <a:extLst>
              <a:ext uri="{FF2B5EF4-FFF2-40B4-BE49-F238E27FC236}">
                <a16:creationId xmlns:a16="http://schemas.microsoft.com/office/drawing/2014/main" id="{95B1395F-9A83-47EA-8475-1A94868B26EE}"/>
              </a:ext>
            </a:extLst>
          </p:cNvPr>
          <p:cNvCxnSpPr>
            <a:cxnSpLocks/>
          </p:cNvCxnSpPr>
          <p:nvPr/>
        </p:nvCxnSpPr>
        <p:spPr>
          <a:xfrm>
            <a:off x="731838" y="1803097"/>
            <a:ext cx="0" cy="5054903"/>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142">
            <a:extLst>
              <a:ext uri="{FF2B5EF4-FFF2-40B4-BE49-F238E27FC236}">
                <a16:creationId xmlns:a16="http://schemas.microsoft.com/office/drawing/2014/main" id="{ED5E135C-6877-43D8-8BC0-1FD89503E703}"/>
              </a:ext>
            </a:extLst>
          </p:cNvPr>
          <p:cNvCxnSpPr>
            <a:cxnSpLocks/>
          </p:cNvCxnSpPr>
          <p:nvPr/>
        </p:nvCxnSpPr>
        <p:spPr>
          <a:xfrm>
            <a:off x="1557094" y="1803097"/>
            <a:ext cx="0" cy="5054903"/>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a:extLst>
              <a:ext uri="{FF2B5EF4-FFF2-40B4-BE49-F238E27FC236}">
                <a16:creationId xmlns:a16="http://schemas.microsoft.com/office/drawing/2014/main" id="{9F2111C6-DC1B-4514-A2BC-43C24A118546}"/>
              </a:ext>
            </a:extLst>
          </p:cNvPr>
          <p:cNvCxnSpPr>
            <a:cxnSpLocks/>
          </p:cNvCxnSpPr>
          <p:nvPr/>
        </p:nvCxnSpPr>
        <p:spPr>
          <a:xfrm>
            <a:off x="2382350" y="1803097"/>
            <a:ext cx="0" cy="5054903"/>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5" name="直接连接符 144">
            <a:extLst>
              <a:ext uri="{FF2B5EF4-FFF2-40B4-BE49-F238E27FC236}">
                <a16:creationId xmlns:a16="http://schemas.microsoft.com/office/drawing/2014/main" id="{BC7BC0D8-62F0-46AC-906E-13F870E3EA9D}"/>
              </a:ext>
            </a:extLst>
          </p:cNvPr>
          <p:cNvCxnSpPr>
            <a:cxnSpLocks/>
          </p:cNvCxnSpPr>
          <p:nvPr/>
        </p:nvCxnSpPr>
        <p:spPr>
          <a:xfrm>
            <a:off x="3207606" y="1803097"/>
            <a:ext cx="0" cy="5054903"/>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145">
            <a:extLst>
              <a:ext uri="{FF2B5EF4-FFF2-40B4-BE49-F238E27FC236}">
                <a16:creationId xmlns:a16="http://schemas.microsoft.com/office/drawing/2014/main" id="{16A082B2-5E55-4286-9B0C-14D298AFFDD4}"/>
              </a:ext>
            </a:extLst>
          </p:cNvPr>
          <p:cNvCxnSpPr>
            <a:cxnSpLocks/>
          </p:cNvCxnSpPr>
          <p:nvPr/>
        </p:nvCxnSpPr>
        <p:spPr>
          <a:xfrm>
            <a:off x="4032862" y="1803097"/>
            <a:ext cx="0" cy="5054903"/>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7" name="直接连接符 146">
            <a:extLst>
              <a:ext uri="{FF2B5EF4-FFF2-40B4-BE49-F238E27FC236}">
                <a16:creationId xmlns:a16="http://schemas.microsoft.com/office/drawing/2014/main" id="{17F69365-8307-42D9-A473-00BCB5FF412D}"/>
              </a:ext>
            </a:extLst>
          </p:cNvPr>
          <p:cNvCxnSpPr>
            <a:cxnSpLocks/>
          </p:cNvCxnSpPr>
          <p:nvPr/>
        </p:nvCxnSpPr>
        <p:spPr>
          <a:xfrm>
            <a:off x="4858118" y="1803097"/>
            <a:ext cx="0" cy="5054903"/>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a:extLst>
              <a:ext uri="{FF2B5EF4-FFF2-40B4-BE49-F238E27FC236}">
                <a16:creationId xmlns:a16="http://schemas.microsoft.com/office/drawing/2014/main" id="{2C5CB1BE-4F50-4015-B8C2-0399A5810401}"/>
              </a:ext>
            </a:extLst>
          </p:cNvPr>
          <p:cNvCxnSpPr>
            <a:cxnSpLocks/>
          </p:cNvCxnSpPr>
          <p:nvPr/>
        </p:nvCxnSpPr>
        <p:spPr>
          <a:xfrm>
            <a:off x="5683374" y="1803097"/>
            <a:ext cx="0" cy="5054903"/>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9" name="直接连接符 148">
            <a:extLst>
              <a:ext uri="{FF2B5EF4-FFF2-40B4-BE49-F238E27FC236}">
                <a16:creationId xmlns:a16="http://schemas.microsoft.com/office/drawing/2014/main" id="{346E769E-F74E-4A1A-AFD3-C6A383F19E26}"/>
              </a:ext>
            </a:extLst>
          </p:cNvPr>
          <p:cNvCxnSpPr>
            <a:cxnSpLocks/>
          </p:cNvCxnSpPr>
          <p:nvPr/>
        </p:nvCxnSpPr>
        <p:spPr>
          <a:xfrm>
            <a:off x="6508630" y="1803097"/>
            <a:ext cx="0" cy="5054903"/>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0" name="直接连接符 149">
            <a:extLst>
              <a:ext uri="{FF2B5EF4-FFF2-40B4-BE49-F238E27FC236}">
                <a16:creationId xmlns:a16="http://schemas.microsoft.com/office/drawing/2014/main" id="{C3F39184-8E32-4897-9237-737034D28E62}"/>
              </a:ext>
            </a:extLst>
          </p:cNvPr>
          <p:cNvCxnSpPr>
            <a:cxnSpLocks/>
          </p:cNvCxnSpPr>
          <p:nvPr/>
        </p:nvCxnSpPr>
        <p:spPr>
          <a:xfrm>
            <a:off x="7333886" y="1803097"/>
            <a:ext cx="0" cy="5054903"/>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1" name="直接连接符 150">
            <a:extLst>
              <a:ext uri="{FF2B5EF4-FFF2-40B4-BE49-F238E27FC236}">
                <a16:creationId xmlns:a16="http://schemas.microsoft.com/office/drawing/2014/main" id="{E84E7D80-1B97-4BC1-A73E-3F45448B7C2E}"/>
              </a:ext>
            </a:extLst>
          </p:cNvPr>
          <p:cNvCxnSpPr>
            <a:cxnSpLocks/>
          </p:cNvCxnSpPr>
          <p:nvPr/>
        </p:nvCxnSpPr>
        <p:spPr>
          <a:xfrm>
            <a:off x="8159142" y="1803097"/>
            <a:ext cx="0" cy="5054903"/>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2" name="直接连接符 151">
            <a:extLst>
              <a:ext uri="{FF2B5EF4-FFF2-40B4-BE49-F238E27FC236}">
                <a16:creationId xmlns:a16="http://schemas.microsoft.com/office/drawing/2014/main" id="{A48D1E54-526F-4BD6-9D06-4BF6F5956612}"/>
              </a:ext>
            </a:extLst>
          </p:cNvPr>
          <p:cNvCxnSpPr>
            <a:cxnSpLocks/>
          </p:cNvCxnSpPr>
          <p:nvPr/>
        </p:nvCxnSpPr>
        <p:spPr>
          <a:xfrm>
            <a:off x="8984398" y="1803097"/>
            <a:ext cx="0" cy="5054903"/>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3" name="直接连接符 152">
            <a:extLst>
              <a:ext uri="{FF2B5EF4-FFF2-40B4-BE49-F238E27FC236}">
                <a16:creationId xmlns:a16="http://schemas.microsoft.com/office/drawing/2014/main" id="{A6EC3B2B-DF3F-4809-A6AA-80FFEA22C70D}"/>
              </a:ext>
            </a:extLst>
          </p:cNvPr>
          <p:cNvCxnSpPr>
            <a:cxnSpLocks/>
          </p:cNvCxnSpPr>
          <p:nvPr/>
        </p:nvCxnSpPr>
        <p:spPr>
          <a:xfrm>
            <a:off x="9809654" y="1803097"/>
            <a:ext cx="0" cy="5054903"/>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4" name="直接连接符 153">
            <a:extLst>
              <a:ext uri="{FF2B5EF4-FFF2-40B4-BE49-F238E27FC236}">
                <a16:creationId xmlns:a16="http://schemas.microsoft.com/office/drawing/2014/main" id="{35E256FC-57CC-4E0F-8D9F-DAA7EF8FD9C3}"/>
              </a:ext>
            </a:extLst>
          </p:cNvPr>
          <p:cNvCxnSpPr>
            <a:cxnSpLocks/>
          </p:cNvCxnSpPr>
          <p:nvPr/>
        </p:nvCxnSpPr>
        <p:spPr>
          <a:xfrm>
            <a:off x="10634910" y="1803097"/>
            <a:ext cx="0" cy="5054903"/>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5" name="直接连接符 154">
            <a:extLst>
              <a:ext uri="{FF2B5EF4-FFF2-40B4-BE49-F238E27FC236}">
                <a16:creationId xmlns:a16="http://schemas.microsoft.com/office/drawing/2014/main" id="{B0F879CB-22ED-406C-9BDC-6FAB8B0801F5}"/>
              </a:ext>
            </a:extLst>
          </p:cNvPr>
          <p:cNvCxnSpPr>
            <a:cxnSpLocks/>
          </p:cNvCxnSpPr>
          <p:nvPr/>
        </p:nvCxnSpPr>
        <p:spPr>
          <a:xfrm>
            <a:off x="11460163" y="1803097"/>
            <a:ext cx="0" cy="5054903"/>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0" name="矩形: 圆角 19">
            <a:extLst>
              <a:ext uri="{FF2B5EF4-FFF2-40B4-BE49-F238E27FC236}">
                <a16:creationId xmlns:a16="http://schemas.microsoft.com/office/drawing/2014/main" id="{53A89D08-0A3C-43CF-AAD0-F98274ECDDC1}"/>
              </a:ext>
            </a:extLst>
          </p:cNvPr>
          <p:cNvSpPr/>
          <p:nvPr/>
        </p:nvSpPr>
        <p:spPr>
          <a:xfrm>
            <a:off x="731838" y="2151676"/>
            <a:ext cx="1657032" cy="480060"/>
          </a:xfrm>
          <a:prstGeom prst="roundRect">
            <a:avLst>
              <a:gd name="adj" fmla="val 50000"/>
            </a:avLst>
          </a:prstGeom>
          <a:solidFill>
            <a:schemeClr val="accent1">
              <a:alpha val="65000"/>
            </a:schemeClr>
          </a:solidFill>
          <a:ln>
            <a:noFill/>
          </a:ln>
          <a:effectLst>
            <a:outerShdw blurRad="127000" dist="177800" dir="8100000" sx="97000" sy="97000" algn="tr" rotWithShape="0">
              <a:schemeClr val="accent1">
                <a:lumMod val="75000"/>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t>TITLE</a:t>
            </a:r>
            <a:endParaRPr lang="zh-CN" altLang="en-US" b="1" dirty="0"/>
          </a:p>
        </p:txBody>
      </p:sp>
      <p:sp>
        <p:nvSpPr>
          <p:cNvPr id="21" name="矩形: 圆角 20">
            <a:extLst>
              <a:ext uri="{FF2B5EF4-FFF2-40B4-BE49-F238E27FC236}">
                <a16:creationId xmlns:a16="http://schemas.microsoft.com/office/drawing/2014/main" id="{B2904284-5176-42D5-AE5A-18A763BE07C7}"/>
              </a:ext>
            </a:extLst>
          </p:cNvPr>
          <p:cNvSpPr/>
          <p:nvPr/>
        </p:nvSpPr>
        <p:spPr>
          <a:xfrm>
            <a:off x="4846320" y="2575413"/>
            <a:ext cx="3337560" cy="529590"/>
          </a:xfrm>
          <a:prstGeom prst="roundRect">
            <a:avLst>
              <a:gd name="adj" fmla="val 50000"/>
            </a:avLst>
          </a:prstGeom>
          <a:solidFill>
            <a:schemeClr val="accent3">
              <a:alpha val="65000"/>
            </a:schemeClr>
          </a:solidFill>
          <a:ln>
            <a:noFill/>
          </a:ln>
          <a:effectLst>
            <a:outerShdw blurRad="127000" dist="177800" dir="8100000" sx="97000" sy="97000" algn="tr" rotWithShape="0">
              <a:schemeClr val="accent3">
                <a:lumMod val="75000"/>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t>TITLE</a:t>
            </a:r>
            <a:endParaRPr lang="zh-CN" altLang="en-US" b="1" dirty="0"/>
          </a:p>
        </p:txBody>
      </p:sp>
      <p:sp>
        <p:nvSpPr>
          <p:cNvPr id="22" name="矩形: 圆角 21">
            <a:extLst>
              <a:ext uri="{FF2B5EF4-FFF2-40B4-BE49-F238E27FC236}">
                <a16:creationId xmlns:a16="http://schemas.microsoft.com/office/drawing/2014/main" id="{ACCCCB9D-ED0C-4402-AC88-23246374BBDD}"/>
              </a:ext>
            </a:extLst>
          </p:cNvPr>
          <p:cNvSpPr>
            <a:spLocks/>
          </p:cNvSpPr>
          <p:nvPr/>
        </p:nvSpPr>
        <p:spPr>
          <a:xfrm>
            <a:off x="2390786" y="4638394"/>
            <a:ext cx="2466963" cy="525781"/>
          </a:xfrm>
          <a:prstGeom prst="roundRect">
            <a:avLst>
              <a:gd name="adj" fmla="val 50000"/>
            </a:avLst>
          </a:prstGeom>
          <a:solidFill>
            <a:schemeClr val="accent2">
              <a:alpha val="65000"/>
            </a:schemeClr>
          </a:solidFill>
          <a:ln>
            <a:noFill/>
          </a:ln>
          <a:effectLst>
            <a:outerShdw blurRad="127000" dist="177800" dir="8100000" sx="97000" sy="97000" algn="tr" rotWithShape="0">
              <a:schemeClr val="accent2">
                <a:lumMod val="75000"/>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t>TITLE</a:t>
            </a:r>
            <a:endParaRPr lang="zh-CN" altLang="en-US" b="1" dirty="0"/>
          </a:p>
        </p:txBody>
      </p:sp>
      <p:sp>
        <p:nvSpPr>
          <p:cNvPr id="23" name="矩形: 圆角 22">
            <a:extLst>
              <a:ext uri="{FF2B5EF4-FFF2-40B4-BE49-F238E27FC236}">
                <a16:creationId xmlns:a16="http://schemas.microsoft.com/office/drawing/2014/main" id="{F8B02290-533E-4277-9B6C-69A5A988DFCD}"/>
              </a:ext>
            </a:extLst>
          </p:cNvPr>
          <p:cNvSpPr>
            <a:spLocks/>
          </p:cNvSpPr>
          <p:nvPr/>
        </p:nvSpPr>
        <p:spPr>
          <a:xfrm>
            <a:off x="8177565" y="3942375"/>
            <a:ext cx="3282598" cy="518069"/>
          </a:xfrm>
          <a:prstGeom prst="roundRect">
            <a:avLst>
              <a:gd name="adj" fmla="val 50000"/>
            </a:avLst>
          </a:prstGeom>
          <a:solidFill>
            <a:schemeClr val="accent5">
              <a:alpha val="65000"/>
            </a:schemeClr>
          </a:solidFill>
          <a:ln>
            <a:noFill/>
          </a:ln>
          <a:effectLst>
            <a:outerShdw blurRad="127000" dist="177800" dir="8100000" sx="97000" sy="97000" algn="tr" rotWithShape="0">
              <a:schemeClr val="accent5">
                <a:lumMod val="75000"/>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t>TITLE</a:t>
            </a:r>
            <a:endParaRPr lang="zh-CN" altLang="en-US" b="1" dirty="0"/>
          </a:p>
        </p:txBody>
      </p:sp>
      <p:sp>
        <p:nvSpPr>
          <p:cNvPr id="2" name="文本框 1">
            <a:extLst>
              <a:ext uri="{FF2B5EF4-FFF2-40B4-BE49-F238E27FC236}">
                <a16:creationId xmlns:a16="http://schemas.microsoft.com/office/drawing/2014/main" id="{B6A37A65-8AE8-490E-8571-BF64D85C6901}"/>
              </a:ext>
            </a:extLst>
          </p:cNvPr>
          <p:cNvSpPr txBox="1"/>
          <p:nvPr/>
        </p:nvSpPr>
        <p:spPr>
          <a:xfrm>
            <a:off x="386280" y="1371600"/>
            <a:ext cx="691116" cy="307777"/>
          </a:xfrm>
          <a:prstGeom prst="rect">
            <a:avLst/>
          </a:prstGeom>
          <a:noFill/>
        </p:spPr>
        <p:txBody>
          <a:bodyPr wrap="square" rtlCol="0">
            <a:spAutoFit/>
          </a:bodyPr>
          <a:lstStyle/>
          <a:p>
            <a:pPr algn="ctr"/>
            <a:r>
              <a:rPr lang="en-US" altLang="zh-CN" sz="1400" b="1" dirty="0"/>
              <a:t>TIME </a:t>
            </a:r>
            <a:endParaRPr lang="zh-CN" altLang="en-US" sz="1400" b="1" dirty="0"/>
          </a:p>
        </p:txBody>
      </p:sp>
      <p:sp>
        <p:nvSpPr>
          <p:cNvPr id="25" name="文本框 24">
            <a:extLst>
              <a:ext uri="{FF2B5EF4-FFF2-40B4-BE49-F238E27FC236}">
                <a16:creationId xmlns:a16="http://schemas.microsoft.com/office/drawing/2014/main" id="{6965BC58-80C5-4476-887C-D78EC3DC0D2A}"/>
              </a:ext>
            </a:extLst>
          </p:cNvPr>
          <p:cNvSpPr txBox="1"/>
          <p:nvPr/>
        </p:nvSpPr>
        <p:spPr>
          <a:xfrm>
            <a:off x="1211536" y="1371600"/>
            <a:ext cx="691116" cy="307777"/>
          </a:xfrm>
          <a:prstGeom prst="rect">
            <a:avLst/>
          </a:prstGeom>
          <a:noFill/>
        </p:spPr>
        <p:txBody>
          <a:bodyPr wrap="square" rtlCol="0">
            <a:spAutoFit/>
          </a:bodyPr>
          <a:lstStyle/>
          <a:p>
            <a:pPr algn="ctr"/>
            <a:r>
              <a:rPr lang="en-US" altLang="zh-CN" sz="1400" b="1" dirty="0"/>
              <a:t>TIME </a:t>
            </a:r>
            <a:endParaRPr lang="zh-CN" altLang="en-US" sz="1400" b="1" dirty="0"/>
          </a:p>
        </p:txBody>
      </p:sp>
      <p:sp>
        <p:nvSpPr>
          <p:cNvPr id="26" name="文本框 25">
            <a:extLst>
              <a:ext uri="{FF2B5EF4-FFF2-40B4-BE49-F238E27FC236}">
                <a16:creationId xmlns:a16="http://schemas.microsoft.com/office/drawing/2014/main" id="{BFCF418A-280D-4073-82B0-2BFCCFB2B2F3}"/>
              </a:ext>
            </a:extLst>
          </p:cNvPr>
          <p:cNvSpPr txBox="1"/>
          <p:nvPr/>
        </p:nvSpPr>
        <p:spPr>
          <a:xfrm>
            <a:off x="2036792" y="1371600"/>
            <a:ext cx="691116" cy="307777"/>
          </a:xfrm>
          <a:prstGeom prst="rect">
            <a:avLst/>
          </a:prstGeom>
          <a:noFill/>
        </p:spPr>
        <p:txBody>
          <a:bodyPr wrap="square" rtlCol="0">
            <a:spAutoFit/>
          </a:bodyPr>
          <a:lstStyle/>
          <a:p>
            <a:pPr algn="ctr"/>
            <a:r>
              <a:rPr lang="en-US" altLang="zh-CN" sz="1400" b="1" dirty="0"/>
              <a:t>TIME </a:t>
            </a:r>
            <a:endParaRPr lang="zh-CN" altLang="en-US" sz="1400" b="1" dirty="0"/>
          </a:p>
        </p:txBody>
      </p:sp>
      <p:sp>
        <p:nvSpPr>
          <p:cNvPr id="27" name="文本框 26">
            <a:extLst>
              <a:ext uri="{FF2B5EF4-FFF2-40B4-BE49-F238E27FC236}">
                <a16:creationId xmlns:a16="http://schemas.microsoft.com/office/drawing/2014/main" id="{AA3E32F3-AA4C-4EDE-B04E-9392A402D182}"/>
              </a:ext>
            </a:extLst>
          </p:cNvPr>
          <p:cNvSpPr txBox="1"/>
          <p:nvPr/>
        </p:nvSpPr>
        <p:spPr>
          <a:xfrm>
            <a:off x="2862048" y="1371600"/>
            <a:ext cx="691116" cy="307777"/>
          </a:xfrm>
          <a:prstGeom prst="rect">
            <a:avLst/>
          </a:prstGeom>
          <a:noFill/>
        </p:spPr>
        <p:txBody>
          <a:bodyPr wrap="square" rtlCol="0">
            <a:spAutoFit/>
          </a:bodyPr>
          <a:lstStyle/>
          <a:p>
            <a:pPr algn="ctr"/>
            <a:r>
              <a:rPr lang="en-US" altLang="zh-CN" sz="1400" b="1" dirty="0"/>
              <a:t>TIME </a:t>
            </a:r>
            <a:endParaRPr lang="zh-CN" altLang="en-US" sz="1400" b="1" dirty="0"/>
          </a:p>
        </p:txBody>
      </p:sp>
      <p:sp>
        <p:nvSpPr>
          <p:cNvPr id="28" name="文本框 27">
            <a:extLst>
              <a:ext uri="{FF2B5EF4-FFF2-40B4-BE49-F238E27FC236}">
                <a16:creationId xmlns:a16="http://schemas.microsoft.com/office/drawing/2014/main" id="{DE2726A8-415A-46B8-97EB-0D913BC49234}"/>
              </a:ext>
            </a:extLst>
          </p:cNvPr>
          <p:cNvSpPr txBox="1"/>
          <p:nvPr/>
        </p:nvSpPr>
        <p:spPr>
          <a:xfrm>
            <a:off x="3687304" y="1371600"/>
            <a:ext cx="691116" cy="307777"/>
          </a:xfrm>
          <a:prstGeom prst="rect">
            <a:avLst/>
          </a:prstGeom>
          <a:noFill/>
        </p:spPr>
        <p:txBody>
          <a:bodyPr wrap="square" rtlCol="0">
            <a:spAutoFit/>
          </a:bodyPr>
          <a:lstStyle/>
          <a:p>
            <a:pPr algn="ctr"/>
            <a:r>
              <a:rPr lang="en-US" altLang="zh-CN" sz="1400" b="1" dirty="0"/>
              <a:t>TIME </a:t>
            </a:r>
            <a:endParaRPr lang="zh-CN" altLang="en-US" sz="1400" b="1" dirty="0"/>
          </a:p>
        </p:txBody>
      </p:sp>
      <p:sp>
        <p:nvSpPr>
          <p:cNvPr id="29" name="文本框 28">
            <a:extLst>
              <a:ext uri="{FF2B5EF4-FFF2-40B4-BE49-F238E27FC236}">
                <a16:creationId xmlns:a16="http://schemas.microsoft.com/office/drawing/2014/main" id="{3FCDCB01-1340-4B32-A920-18DBD6567E92}"/>
              </a:ext>
            </a:extLst>
          </p:cNvPr>
          <p:cNvSpPr txBox="1"/>
          <p:nvPr/>
        </p:nvSpPr>
        <p:spPr>
          <a:xfrm>
            <a:off x="4512560" y="1371600"/>
            <a:ext cx="691116" cy="307777"/>
          </a:xfrm>
          <a:prstGeom prst="rect">
            <a:avLst/>
          </a:prstGeom>
          <a:noFill/>
        </p:spPr>
        <p:txBody>
          <a:bodyPr wrap="square" rtlCol="0">
            <a:spAutoFit/>
          </a:bodyPr>
          <a:lstStyle/>
          <a:p>
            <a:pPr algn="ctr"/>
            <a:r>
              <a:rPr lang="en-US" altLang="zh-CN" sz="1400" b="1" dirty="0"/>
              <a:t>TIME </a:t>
            </a:r>
            <a:endParaRPr lang="zh-CN" altLang="en-US" sz="1400" b="1" dirty="0"/>
          </a:p>
        </p:txBody>
      </p:sp>
      <p:sp>
        <p:nvSpPr>
          <p:cNvPr id="31" name="文本框 30">
            <a:extLst>
              <a:ext uri="{FF2B5EF4-FFF2-40B4-BE49-F238E27FC236}">
                <a16:creationId xmlns:a16="http://schemas.microsoft.com/office/drawing/2014/main" id="{C90E09C9-70C4-49FB-9361-959F333B5D39}"/>
              </a:ext>
            </a:extLst>
          </p:cNvPr>
          <p:cNvSpPr txBox="1"/>
          <p:nvPr/>
        </p:nvSpPr>
        <p:spPr>
          <a:xfrm>
            <a:off x="5337816" y="1371600"/>
            <a:ext cx="691116" cy="307777"/>
          </a:xfrm>
          <a:prstGeom prst="rect">
            <a:avLst/>
          </a:prstGeom>
          <a:noFill/>
        </p:spPr>
        <p:txBody>
          <a:bodyPr wrap="square" rtlCol="0">
            <a:spAutoFit/>
          </a:bodyPr>
          <a:lstStyle/>
          <a:p>
            <a:pPr algn="ctr"/>
            <a:r>
              <a:rPr lang="en-US" altLang="zh-CN" sz="1400" b="1" dirty="0"/>
              <a:t>TIME </a:t>
            </a:r>
            <a:endParaRPr lang="zh-CN" altLang="en-US" sz="1400" b="1" dirty="0"/>
          </a:p>
        </p:txBody>
      </p:sp>
      <p:sp>
        <p:nvSpPr>
          <p:cNvPr id="32" name="文本框 31">
            <a:extLst>
              <a:ext uri="{FF2B5EF4-FFF2-40B4-BE49-F238E27FC236}">
                <a16:creationId xmlns:a16="http://schemas.microsoft.com/office/drawing/2014/main" id="{149BBECC-A566-4FFA-B15F-5C5E6DDB406C}"/>
              </a:ext>
            </a:extLst>
          </p:cNvPr>
          <p:cNvSpPr txBox="1"/>
          <p:nvPr/>
        </p:nvSpPr>
        <p:spPr>
          <a:xfrm>
            <a:off x="6163072" y="1371600"/>
            <a:ext cx="691116" cy="307777"/>
          </a:xfrm>
          <a:prstGeom prst="rect">
            <a:avLst/>
          </a:prstGeom>
          <a:noFill/>
        </p:spPr>
        <p:txBody>
          <a:bodyPr wrap="square" rtlCol="0">
            <a:spAutoFit/>
          </a:bodyPr>
          <a:lstStyle/>
          <a:p>
            <a:pPr algn="ctr"/>
            <a:r>
              <a:rPr lang="en-US" altLang="zh-CN" sz="1400" b="1" dirty="0"/>
              <a:t>TIME </a:t>
            </a:r>
            <a:endParaRPr lang="zh-CN" altLang="en-US" sz="1400" b="1" dirty="0"/>
          </a:p>
        </p:txBody>
      </p:sp>
      <p:sp>
        <p:nvSpPr>
          <p:cNvPr id="33" name="文本框 32">
            <a:extLst>
              <a:ext uri="{FF2B5EF4-FFF2-40B4-BE49-F238E27FC236}">
                <a16:creationId xmlns:a16="http://schemas.microsoft.com/office/drawing/2014/main" id="{BDCFF4C4-95CE-45C1-9B52-EA6CD00AC39C}"/>
              </a:ext>
            </a:extLst>
          </p:cNvPr>
          <p:cNvSpPr txBox="1"/>
          <p:nvPr/>
        </p:nvSpPr>
        <p:spPr>
          <a:xfrm>
            <a:off x="6988328" y="1371600"/>
            <a:ext cx="691116" cy="307777"/>
          </a:xfrm>
          <a:prstGeom prst="rect">
            <a:avLst/>
          </a:prstGeom>
          <a:noFill/>
        </p:spPr>
        <p:txBody>
          <a:bodyPr wrap="square" rtlCol="0">
            <a:spAutoFit/>
          </a:bodyPr>
          <a:lstStyle/>
          <a:p>
            <a:pPr algn="ctr"/>
            <a:r>
              <a:rPr lang="en-US" altLang="zh-CN" sz="1400" b="1" dirty="0"/>
              <a:t>TIME </a:t>
            </a:r>
            <a:endParaRPr lang="zh-CN" altLang="en-US" sz="1400" b="1" dirty="0"/>
          </a:p>
        </p:txBody>
      </p:sp>
      <p:sp>
        <p:nvSpPr>
          <p:cNvPr id="34" name="文本框 33">
            <a:extLst>
              <a:ext uri="{FF2B5EF4-FFF2-40B4-BE49-F238E27FC236}">
                <a16:creationId xmlns:a16="http://schemas.microsoft.com/office/drawing/2014/main" id="{5AE2A537-5047-4317-9B84-C6F7DEC24C38}"/>
              </a:ext>
            </a:extLst>
          </p:cNvPr>
          <p:cNvSpPr txBox="1"/>
          <p:nvPr/>
        </p:nvSpPr>
        <p:spPr>
          <a:xfrm>
            <a:off x="7813584" y="1371600"/>
            <a:ext cx="691116" cy="307777"/>
          </a:xfrm>
          <a:prstGeom prst="rect">
            <a:avLst/>
          </a:prstGeom>
          <a:noFill/>
        </p:spPr>
        <p:txBody>
          <a:bodyPr wrap="square" rtlCol="0">
            <a:spAutoFit/>
          </a:bodyPr>
          <a:lstStyle/>
          <a:p>
            <a:pPr algn="ctr"/>
            <a:r>
              <a:rPr lang="en-US" altLang="zh-CN" sz="1400" b="1" dirty="0"/>
              <a:t>TIME </a:t>
            </a:r>
            <a:endParaRPr lang="zh-CN" altLang="en-US" sz="1400" b="1" dirty="0"/>
          </a:p>
        </p:txBody>
      </p:sp>
      <p:sp>
        <p:nvSpPr>
          <p:cNvPr id="35" name="文本框 34">
            <a:extLst>
              <a:ext uri="{FF2B5EF4-FFF2-40B4-BE49-F238E27FC236}">
                <a16:creationId xmlns:a16="http://schemas.microsoft.com/office/drawing/2014/main" id="{FD7919AC-24FF-4F68-BAFD-1C795FC5278C}"/>
              </a:ext>
            </a:extLst>
          </p:cNvPr>
          <p:cNvSpPr txBox="1"/>
          <p:nvPr/>
        </p:nvSpPr>
        <p:spPr>
          <a:xfrm>
            <a:off x="8638840" y="1371600"/>
            <a:ext cx="691116" cy="307777"/>
          </a:xfrm>
          <a:prstGeom prst="rect">
            <a:avLst/>
          </a:prstGeom>
          <a:noFill/>
        </p:spPr>
        <p:txBody>
          <a:bodyPr wrap="square" rtlCol="0">
            <a:spAutoFit/>
          </a:bodyPr>
          <a:lstStyle/>
          <a:p>
            <a:pPr algn="ctr"/>
            <a:r>
              <a:rPr lang="en-US" altLang="zh-CN" sz="1400" b="1" dirty="0"/>
              <a:t>TIME </a:t>
            </a:r>
            <a:endParaRPr lang="zh-CN" altLang="en-US" sz="1400" b="1" dirty="0"/>
          </a:p>
        </p:txBody>
      </p:sp>
      <p:sp>
        <p:nvSpPr>
          <p:cNvPr id="36" name="文本框 35">
            <a:extLst>
              <a:ext uri="{FF2B5EF4-FFF2-40B4-BE49-F238E27FC236}">
                <a16:creationId xmlns:a16="http://schemas.microsoft.com/office/drawing/2014/main" id="{77D75BC1-0055-49AC-8856-88AD79B1B5EA}"/>
              </a:ext>
            </a:extLst>
          </p:cNvPr>
          <p:cNvSpPr txBox="1"/>
          <p:nvPr/>
        </p:nvSpPr>
        <p:spPr>
          <a:xfrm>
            <a:off x="9464096" y="1371600"/>
            <a:ext cx="691116" cy="307777"/>
          </a:xfrm>
          <a:prstGeom prst="rect">
            <a:avLst/>
          </a:prstGeom>
          <a:noFill/>
        </p:spPr>
        <p:txBody>
          <a:bodyPr wrap="square" rtlCol="0">
            <a:spAutoFit/>
          </a:bodyPr>
          <a:lstStyle/>
          <a:p>
            <a:pPr algn="ctr"/>
            <a:r>
              <a:rPr lang="en-US" altLang="zh-CN" sz="1400" b="1" dirty="0"/>
              <a:t>TIME </a:t>
            </a:r>
            <a:endParaRPr lang="zh-CN" altLang="en-US" sz="1400" b="1" dirty="0"/>
          </a:p>
        </p:txBody>
      </p:sp>
      <p:sp>
        <p:nvSpPr>
          <p:cNvPr id="37" name="文本框 36">
            <a:extLst>
              <a:ext uri="{FF2B5EF4-FFF2-40B4-BE49-F238E27FC236}">
                <a16:creationId xmlns:a16="http://schemas.microsoft.com/office/drawing/2014/main" id="{8658F2CE-E8F6-4D49-BF62-7BECEA37EEB8}"/>
              </a:ext>
            </a:extLst>
          </p:cNvPr>
          <p:cNvSpPr txBox="1"/>
          <p:nvPr/>
        </p:nvSpPr>
        <p:spPr>
          <a:xfrm>
            <a:off x="10289352" y="1371600"/>
            <a:ext cx="691116" cy="307777"/>
          </a:xfrm>
          <a:prstGeom prst="rect">
            <a:avLst/>
          </a:prstGeom>
          <a:noFill/>
        </p:spPr>
        <p:txBody>
          <a:bodyPr wrap="square" rtlCol="0">
            <a:spAutoFit/>
          </a:bodyPr>
          <a:lstStyle/>
          <a:p>
            <a:pPr algn="ctr"/>
            <a:r>
              <a:rPr lang="en-US" altLang="zh-CN" sz="1400" b="1" dirty="0"/>
              <a:t>TIME </a:t>
            </a:r>
            <a:endParaRPr lang="zh-CN" altLang="en-US" sz="1400" b="1" dirty="0"/>
          </a:p>
        </p:txBody>
      </p:sp>
      <p:sp>
        <p:nvSpPr>
          <p:cNvPr id="38" name="文本框 37">
            <a:extLst>
              <a:ext uri="{FF2B5EF4-FFF2-40B4-BE49-F238E27FC236}">
                <a16:creationId xmlns:a16="http://schemas.microsoft.com/office/drawing/2014/main" id="{B9428375-B12F-42AE-BB35-90B75CEF7F0B}"/>
              </a:ext>
            </a:extLst>
          </p:cNvPr>
          <p:cNvSpPr txBox="1"/>
          <p:nvPr/>
        </p:nvSpPr>
        <p:spPr>
          <a:xfrm>
            <a:off x="11114605" y="1371600"/>
            <a:ext cx="691116" cy="307777"/>
          </a:xfrm>
          <a:prstGeom prst="rect">
            <a:avLst/>
          </a:prstGeom>
          <a:noFill/>
        </p:spPr>
        <p:txBody>
          <a:bodyPr wrap="square" rtlCol="0">
            <a:spAutoFit/>
          </a:bodyPr>
          <a:lstStyle/>
          <a:p>
            <a:pPr algn="ctr"/>
            <a:r>
              <a:rPr lang="en-US" altLang="zh-CN" sz="1400" b="1" dirty="0"/>
              <a:t>TIME </a:t>
            </a:r>
            <a:endParaRPr lang="zh-CN" altLang="en-US" sz="1400" b="1" dirty="0"/>
          </a:p>
        </p:txBody>
      </p:sp>
      <p:sp>
        <p:nvSpPr>
          <p:cNvPr id="39" name="文本框 38">
            <a:extLst>
              <a:ext uri="{FF2B5EF4-FFF2-40B4-BE49-F238E27FC236}">
                <a16:creationId xmlns:a16="http://schemas.microsoft.com/office/drawing/2014/main" id="{EC392F54-34CC-4CA9-BBD4-E066DE03F273}"/>
              </a:ext>
            </a:extLst>
          </p:cNvPr>
          <p:cNvSpPr txBox="1"/>
          <p:nvPr/>
        </p:nvSpPr>
        <p:spPr>
          <a:xfrm>
            <a:off x="4065224" y="342900"/>
            <a:ext cx="4076241" cy="584775"/>
          </a:xfrm>
          <a:prstGeom prst="rect">
            <a:avLst/>
          </a:prstGeom>
          <a:noFill/>
        </p:spPr>
        <p:txBody>
          <a:bodyPr wrap="square" rtlCol="0">
            <a:spAutoFit/>
          </a:bodyPr>
          <a:lstStyle/>
          <a:p>
            <a:pPr algn="ctr"/>
            <a:r>
              <a:rPr lang="en-US" altLang="zh-CN" sz="3200" dirty="0">
                <a:latin typeface="+mj-lt"/>
              </a:rPr>
              <a:t>YO</a:t>
            </a:r>
            <a:r>
              <a:rPr lang="en-US" altLang="zh-CN" sz="3200" dirty="0">
                <a:solidFill>
                  <a:schemeClr val="accent1"/>
                </a:solidFill>
                <a:latin typeface="+mj-lt"/>
              </a:rPr>
              <a:t>U</a:t>
            </a:r>
            <a:r>
              <a:rPr lang="en-US" altLang="zh-CN" sz="3200" dirty="0">
                <a:latin typeface="+mj-lt"/>
              </a:rPr>
              <a:t>R VISI</a:t>
            </a:r>
            <a:r>
              <a:rPr lang="en-US" altLang="zh-CN" sz="3200" dirty="0">
                <a:solidFill>
                  <a:schemeClr val="accent3"/>
                </a:solidFill>
                <a:latin typeface="+mj-lt"/>
              </a:rPr>
              <a:t>O</a:t>
            </a:r>
            <a:r>
              <a:rPr lang="en-US" altLang="zh-CN" sz="3200" dirty="0">
                <a:latin typeface="+mj-lt"/>
              </a:rPr>
              <a:t>N</a:t>
            </a:r>
            <a:endParaRPr lang="zh-CN" altLang="en-US" sz="3200" dirty="0">
              <a:latin typeface="+mj-lt"/>
            </a:endParaRPr>
          </a:p>
        </p:txBody>
      </p:sp>
      <p:sp>
        <p:nvSpPr>
          <p:cNvPr id="51" name="文本框 50">
            <a:extLst>
              <a:ext uri="{FF2B5EF4-FFF2-40B4-BE49-F238E27FC236}">
                <a16:creationId xmlns:a16="http://schemas.microsoft.com/office/drawing/2014/main" id="{7D75B6C7-4EC7-434E-957D-B3A9502A6510}"/>
              </a:ext>
            </a:extLst>
          </p:cNvPr>
          <p:cNvSpPr txBox="1"/>
          <p:nvPr/>
        </p:nvSpPr>
        <p:spPr>
          <a:xfrm>
            <a:off x="731838" y="2750093"/>
            <a:ext cx="3326031" cy="746423"/>
          </a:xfrm>
          <a:prstGeom prst="rect">
            <a:avLst/>
          </a:prstGeom>
          <a:noFill/>
        </p:spPr>
        <p:txBody>
          <a:bodyPr wrap="square" rtlCol="0">
            <a:spAutoFit/>
          </a:bodyPr>
          <a:lstStyle/>
          <a:p>
            <a:pPr>
              <a:lnSpc>
                <a:spcPct val="120000"/>
              </a:lnSpc>
            </a:pPr>
            <a:r>
              <a:rPr lang="en-US" altLang="zh-CN" sz="1200" dirty="0"/>
              <a:t>This is where the text is written. Please write down your ideas in concise way. This is where the text is written.</a:t>
            </a:r>
            <a:endParaRPr lang="zh-CN" altLang="en-US" sz="1200" dirty="0"/>
          </a:p>
        </p:txBody>
      </p:sp>
      <p:sp>
        <p:nvSpPr>
          <p:cNvPr id="52" name="文本框 51">
            <a:extLst>
              <a:ext uri="{FF2B5EF4-FFF2-40B4-BE49-F238E27FC236}">
                <a16:creationId xmlns:a16="http://schemas.microsoft.com/office/drawing/2014/main" id="{8840AE73-9F30-4820-8E36-471949A3973D}"/>
              </a:ext>
            </a:extLst>
          </p:cNvPr>
          <p:cNvSpPr txBox="1"/>
          <p:nvPr/>
        </p:nvSpPr>
        <p:spPr>
          <a:xfrm>
            <a:off x="2379885" y="5297182"/>
            <a:ext cx="3326031" cy="746423"/>
          </a:xfrm>
          <a:prstGeom prst="rect">
            <a:avLst/>
          </a:prstGeom>
          <a:noFill/>
        </p:spPr>
        <p:txBody>
          <a:bodyPr wrap="square" rtlCol="0">
            <a:spAutoFit/>
          </a:bodyPr>
          <a:lstStyle/>
          <a:p>
            <a:pPr>
              <a:lnSpc>
                <a:spcPct val="120000"/>
              </a:lnSpc>
            </a:pPr>
            <a:r>
              <a:rPr lang="en-US" altLang="zh-CN" sz="1200" dirty="0"/>
              <a:t>This is where the text is written. Please write down your ideas in concise way. This is where the text is written.</a:t>
            </a:r>
            <a:endParaRPr lang="zh-CN" altLang="en-US" sz="1200" dirty="0"/>
          </a:p>
        </p:txBody>
      </p:sp>
      <p:sp>
        <p:nvSpPr>
          <p:cNvPr id="53" name="文本框 52">
            <a:extLst>
              <a:ext uri="{FF2B5EF4-FFF2-40B4-BE49-F238E27FC236}">
                <a16:creationId xmlns:a16="http://schemas.microsoft.com/office/drawing/2014/main" id="{F54FDBC5-B3C9-462E-9042-5CB9A31B4A13}"/>
              </a:ext>
            </a:extLst>
          </p:cNvPr>
          <p:cNvSpPr txBox="1"/>
          <p:nvPr/>
        </p:nvSpPr>
        <p:spPr>
          <a:xfrm>
            <a:off x="4857271" y="3271577"/>
            <a:ext cx="3326031" cy="746423"/>
          </a:xfrm>
          <a:prstGeom prst="rect">
            <a:avLst/>
          </a:prstGeom>
          <a:noFill/>
        </p:spPr>
        <p:txBody>
          <a:bodyPr wrap="square" rtlCol="0">
            <a:spAutoFit/>
          </a:bodyPr>
          <a:lstStyle/>
          <a:p>
            <a:pPr>
              <a:lnSpc>
                <a:spcPct val="120000"/>
              </a:lnSpc>
            </a:pPr>
            <a:r>
              <a:rPr lang="en-US" altLang="zh-CN" sz="1200" dirty="0"/>
              <a:t>This is where the text is written. Please write down your ideas in concise way. This is where the text is written.</a:t>
            </a:r>
            <a:endParaRPr lang="zh-CN" altLang="en-US" sz="1200" dirty="0"/>
          </a:p>
        </p:txBody>
      </p:sp>
      <p:sp>
        <p:nvSpPr>
          <p:cNvPr id="54" name="文本框 53">
            <a:extLst>
              <a:ext uri="{FF2B5EF4-FFF2-40B4-BE49-F238E27FC236}">
                <a16:creationId xmlns:a16="http://schemas.microsoft.com/office/drawing/2014/main" id="{A4B9F2B4-92A1-497B-9284-9BDF7CADA9B5}"/>
              </a:ext>
            </a:extLst>
          </p:cNvPr>
          <p:cNvSpPr txBox="1"/>
          <p:nvPr/>
        </p:nvSpPr>
        <p:spPr>
          <a:xfrm>
            <a:off x="8134132" y="4580327"/>
            <a:ext cx="3326031" cy="746423"/>
          </a:xfrm>
          <a:prstGeom prst="rect">
            <a:avLst/>
          </a:prstGeom>
          <a:noFill/>
        </p:spPr>
        <p:txBody>
          <a:bodyPr wrap="square" rtlCol="0">
            <a:spAutoFit/>
          </a:bodyPr>
          <a:lstStyle/>
          <a:p>
            <a:pPr>
              <a:lnSpc>
                <a:spcPct val="120000"/>
              </a:lnSpc>
            </a:pPr>
            <a:r>
              <a:rPr lang="en-US" altLang="zh-CN" sz="1200" dirty="0"/>
              <a:t>This is where the text is written. Please write down your ideas in concise way. This is where the text is written.</a:t>
            </a:r>
            <a:endParaRPr lang="zh-CN" altLang="en-US" sz="1200" dirty="0"/>
          </a:p>
        </p:txBody>
      </p:sp>
    </p:spTree>
    <p:extLst>
      <p:ext uri="{BB962C8B-B14F-4D97-AF65-F5344CB8AC3E}">
        <p14:creationId xmlns:p14="http://schemas.microsoft.com/office/powerpoint/2010/main" val="401159835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6bdd887b-087e-45f3-b201-c0065ea4945e&quot;,&quot;Name&quot;:&quot;一般&quot;,&quot;Kind&quot;:&quot;Custom&quot;,&quot;OldGuidesSetting&quot;:{&quot;HeaderHeight&quot;:8.0,&quot;FooterHeight&quot;:0.0,&quot;SideMargin&quot;:4.0,&quot;TopMargin&quot;:5.0,&quot;BottomMargin&quot;:5.0,&quot;IntervalMargin&quot;:0.0}}"/>
</p:tagLst>
</file>

<file path=ppt/tags/tag2.xml><?xml version="1.0" encoding="utf-8"?>
<p:tagLst xmlns:a="http://schemas.openxmlformats.org/drawingml/2006/main" xmlns:r="http://schemas.openxmlformats.org/officeDocument/2006/relationships" xmlns:p="http://schemas.openxmlformats.org/presentationml/2006/main">
  <p:tag name="ISLIDE.ICON" val="#405356;#407143;#407158;"/>
</p:tagLst>
</file>

<file path=ppt/tags/tag3.xml><?xml version="1.0" encoding="utf-8"?>
<p:tagLst xmlns:a="http://schemas.openxmlformats.org/drawingml/2006/main" xmlns:r="http://schemas.openxmlformats.org/officeDocument/2006/relationships" xmlns:p="http://schemas.openxmlformats.org/presentationml/2006/main">
  <p:tag name="ISLIDE.ICON" val="#375549;"/>
</p:tagLst>
</file>

<file path=ppt/tags/tag4.xml><?xml version="1.0" encoding="utf-8"?>
<p:tagLst xmlns:a="http://schemas.openxmlformats.org/drawingml/2006/main" xmlns:r="http://schemas.openxmlformats.org/officeDocument/2006/relationships" xmlns:p="http://schemas.openxmlformats.org/presentationml/2006/main">
  <p:tag name="ADJUSTMENTS" val="9.36575"/>
</p:tagLst>
</file>

<file path=ppt/tags/tag5.xml><?xml version="1.0" encoding="utf-8"?>
<p:tagLst xmlns:a="http://schemas.openxmlformats.org/drawingml/2006/main" xmlns:r="http://schemas.openxmlformats.org/officeDocument/2006/relationships" xmlns:p="http://schemas.openxmlformats.org/presentationml/2006/main">
  <p:tag name="ADJUSTMENTS" val="9.36575"/>
</p:tagLst>
</file>

<file path=ppt/theme/theme1.xml><?xml version="1.0" encoding="utf-8"?>
<a:theme xmlns:a="http://schemas.openxmlformats.org/drawingml/2006/main" name="Office 主题​​">
  <a:themeElements>
    <a:clrScheme name="candy">
      <a:dk1>
        <a:sysClr val="windowText" lastClr="000000"/>
      </a:dk1>
      <a:lt1>
        <a:sysClr val="window" lastClr="FFFFFF"/>
      </a:lt1>
      <a:dk2>
        <a:srgbClr val="44546A"/>
      </a:dk2>
      <a:lt2>
        <a:srgbClr val="E7E6E6"/>
      </a:lt2>
      <a:accent1>
        <a:srgbClr val="9B5DE5"/>
      </a:accent1>
      <a:accent2>
        <a:srgbClr val="F15BB5"/>
      </a:accent2>
      <a:accent3>
        <a:srgbClr val="FEE440"/>
      </a:accent3>
      <a:accent4>
        <a:srgbClr val="00BBF9"/>
      </a:accent4>
      <a:accent5>
        <a:srgbClr val="00F5D4"/>
      </a:accent5>
      <a:accent6>
        <a:srgbClr val="F2F8FD"/>
      </a:accent6>
      <a:hlink>
        <a:srgbClr val="0563C1"/>
      </a:hlink>
      <a:folHlink>
        <a:srgbClr val="954F72"/>
      </a:folHlink>
    </a:clrScheme>
    <a:fontScheme name="自定义 2">
      <a:majorFont>
        <a:latin typeface="Nunito bold"/>
        <a:ea typeface="OPPOSans B"/>
        <a:cs typeface=""/>
      </a:majorFont>
      <a:minorFont>
        <a:latin typeface="OPPOSans L"/>
        <a:ea typeface="OPPOSans 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3246</TotalTime>
  <Words>1666</Words>
  <Application>Microsoft Office PowerPoint</Application>
  <PresentationFormat>宽屏</PresentationFormat>
  <Paragraphs>232</Paragraphs>
  <Slides>24</Slides>
  <Notes>3</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24</vt:i4>
      </vt:variant>
    </vt:vector>
  </HeadingPairs>
  <TitlesOfParts>
    <vt:vector size="38" baseType="lpstr">
      <vt:lpstr>OPPOSans B</vt:lpstr>
      <vt:lpstr>OPPOSans L</vt:lpstr>
      <vt:lpstr>PingFangSC-Regular</vt:lpstr>
      <vt:lpstr>阿里巴巴普惠体 2.0 105 Heavy</vt:lpstr>
      <vt:lpstr>阿里巴巴普惠体 2.0 35 Thin</vt:lpstr>
      <vt:lpstr>等线</vt:lpstr>
      <vt:lpstr>江城律动宋</vt:lpstr>
      <vt:lpstr>微软雅黑</vt:lpstr>
      <vt:lpstr>微软雅黑 Light</vt:lpstr>
      <vt:lpstr>演示新手书</vt:lpstr>
      <vt:lpstr>Arial</vt:lpstr>
      <vt:lpstr>Calibri</vt:lpstr>
      <vt:lpstr>Nunito bold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活力多彩玻璃拟态风年终汇报ppt模板</dc:title>
  <dc:creator>句号</dc:creator>
  <cp:keywords>稿定年终PPT模板大赛</cp:keywords>
  <dc:description>www.51pptmoban.com</dc:description>
  <cp:lastModifiedBy>阳光 男孩</cp:lastModifiedBy>
  <cp:revision>36</cp:revision>
  <dcterms:created xsi:type="dcterms:W3CDTF">2021-11-06T08:05:47Z</dcterms:created>
  <dcterms:modified xsi:type="dcterms:W3CDTF">2021-12-29T13:31:27Z</dcterms:modified>
</cp:coreProperties>
</file>