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663" r:id="rId2"/>
  </p:sldMasterIdLst>
  <p:notesMasterIdLst>
    <p:notesMasterId r:id="rId27"/>
  </p:notesMasterIdLst>
  <p:sldIdLst>
    <p:sldId id="304" r:id="rId3"/>
    <p:sldId id="258" r:id="rId4"/>
    <p:sldId id="256" r:id="rId5"/>
    <p:sldId id="257" r:id="rId6"/>
    <p:sldId id="259" r:id="rId7"/>
    <p:sldId id="260" r:id="rId8"/>
    <p:sldId id="262" r:id="rId9"/>
    <p:sldId id="261" r:id="rId10"/>
    <p:sldId id="263" r:id="rId11"/>
    <p:sldId id="276" r:id="rId12"/>
    <p:sldId id="267" r:id="rId13"/>
    <p:sldId id="277" r:id="rId14"/>
    <p:sldId id="268" r:id="rId15"/>
    <p:sldId id="269" r:id="rId16"/>
    <p:sldId id="278" r:id="rId17"/>
    <p:sldId id="270" r:id="rId18"/>
    <p:sldId id="271" r:id="rId19"/>
    <p:sldId id="272" r:id="rId20"/>
    <p:sldId id="273" r:id="rId21"/>
    <p:sldId id="274" r:id="rId22"/>
    <p:sldId id="275" r:id="rId23"/>
    <p:sldId id="291" r:id="rId24"/>
    <p:sldId id="290" r:id="rId25"/>
    <p:sldId id="305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56" userDrawn="1">
          <p15:clr>
            <a:srgbClr val="A4A3A4"/>
          </p15:clr>
        </p15:guide>
        <p15:guide id="2" pos="7242" userDrawn="1">
          <p15:clr>
            <a:srgbClr val="A4A3A4"/>
          </p15:clr>
        </p15:guide>
        <p15:guide id="3" orient="horz" pos="459" userDrawn="1">
          <p15:clr>
            <a:srgbClr val="A4A3A4"/>
          </p15:clr>
        </p15:guide>
        <p15:guide id="4" orient="horz" pos="504" userDrawn="1">
          <p15:clr>
            <a:srgbClr val="A4A3A4"/>
          </p15:clr>
        </p15:guide>
        <p15:guide id="5" orient="horz" pos="4088" userDrawn="1">
          <p15:clr>
            <a:srgbClr val="A4A3A4"/>
          </p15:clr>
        </p15:guide>
        <p15:guide id="7" pos="21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9E2BF"/>
    <a:srgbClr val="F3C075"/>
    <a:srgbClr val="67624D"/>
    <a:srgbClr val="7F8186"/>
    <a:srgbClr val="EED9C8"/>
    <a:srgbClr val="FFC000"/>
    <a:srgbClr val="F6D098"/>
    <a:srgbClr val="E4C1A4"/>
    <a:srgbClr val="D4C2B2"/>
    <a:srgbClr val="867F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225" autoAdjust="0"/>
    <p:restoredTop sz="90559" autoAdjust="0"/>
  </p:normalViewPr>
  <p:slideViewPr>
    <p:cSldViewPr snapToGrid="0" showGuides="1">
      <p:cViewPr varScale="1">
        <p:scale>
          <a:sx n="82" d="100"/>
          <a:sy n="82" d="100"/>
        </p:scale>
        <p:origin x="126" y="414"/>
      </p:cViewPr>
      <p:guideLst>
        <p:guide pos="456"/>
        <p:guide pos="7242"/>
        <p:guide orient="horz" pos="459"/>
        <p:guide orient="horz" pos="504"/>
        <p:guide orient="horz" pos="4088"/>
        <p:guide pos="21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E83DD-8947-4BA0-9A30-95997838609B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F3BE3F-46F7-455B-B5D0-F698DE2361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53144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BF3BE3F-46F7-455B-B5D0-F698DE2361A2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940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2A6CFE3-F845-43C2-A6C1-6F07B8C5A9BC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507193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90062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655161-F2B7-454B-8DEF-731A11E342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5F6932C5-A236-4C11-961D-FA2233EC85D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3CCE761-7226-4FB3-9FE7-BCA1E34DFF3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ACD5E01D-C5EB-4D8B-9D11-100AFE1475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95D0DA2-C646-4A4F-BD63-217FBE750D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F3A9B288-F719-44AC-8F07-8A103BC0F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763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11840AC-2E4D-452D-8766-0BE30B5683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90" y="457201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0203BEB0-965C-4DC0-B8C0-B86C9B27E0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4650284B-0165-4943-BA0F-19FDD4EA780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90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BE871E8-D74F-4C5E-8078-F36503E6F0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D39B014F-A443-4040-AF46-F3004C7DEE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596F91E-9345-4C39-9FAE-293FB3298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3308882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0A960C2-AF94-4B36-BD7F-45AC229336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6DABFE2-C86A-4A23-A073-486B488A5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FDC4B85-A0BD-4F1B-9BEE-B7F0EF63D4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6CCE4E3-961C-4671-A76A-4D5E9D1DFA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1CE2266-F072-4791-8885-13A278215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45133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CFCEC847-3A44-4E28-ABB1-7D93A832D40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A4CA26E6-4A49-48F3-9DD1-A896982E425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EF16E39-37DF-497B-97DC-4281B54929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2A70AA5-CD32-4716-B063-4108181B76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E4550B16-D102-4595-BC06-989DE83582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3065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424572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176A623-FEDD-4E8A-BF0B-AECCD0A73E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3EED75E8-E131-49C4-A2A5-C87B5092F15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9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A9141FB-03D8-4F46-B85D-A9790487CE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5FC58C5-5484-4525-8F18-79E148C9A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44EF780-7602-4DF4-9E80-BB0DB497FA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2972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BD49DCD-240A-4DF1-8D1B-17762DEE3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7F326563-1870-47CB-B421-7B1C7BE0272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10594BE-48E2-4B02-8AB7-E1EE464DB6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4EA5295E-4C87-4D7A-9092-80A145032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AAC6D7A-AB4E-4233-B37F-45F835939B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661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3C4A9778-CE82-48C3-BF82-4C5FB2838A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9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9E4FFA4-9761-4100-B150-833CC5835C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4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D56899E-5424-43F3-BA68-8AC860D75DB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23F3CC-0B58-423E-9026-56457015D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F2DC6ABD-C052-467F-B978-540A852BBA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2194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799AB83-FF67-4C8D-9778-B498B9B5636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72C18E-E8A0-4E3E-94EB-E9F18EB0D57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16C78670-6E6F-4AEA-9CD1-C9E4B9AC2BD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6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EA6EF016-C645-4EA2-8F63-93B1A72F087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C432CA22-DBF3-4AE1-8116-B8C1568A6D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69A372B7-F0CB-43F4-AF51-972D7C8D38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1631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495B417-7CDD-4B12-90B9-1C06E5A733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52E45435-579F-4C9A-9BB6-5818157340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90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7C88968F-8E76-4113-8E27-90A16F9EF2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90" y="2505076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FC73C903-1480-4F89-8371-8D3365FBF34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0AB8EDD9-1F32-41ED-882E-3A2F62B538F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6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BB1F5A0-4B4C-420B-B69E-E23B6A76BB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B2DA55F-803A-4F7E-B67B-3263EE3A7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189BAEF8-02CF-4C00-ACD9-8E8C50A45D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572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59F7A65-7467-4432-9A72-E2CECC309C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580CC871-A7A8-44DC-815D-FD4B8C56FF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28559A43-B78C-4772-A48A-86BE0E1F03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A2868FBE-4616-46FE-9A18-097E9E202B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8741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0F23C7DE-9DAD-4D41-8E79-9F3C904D1F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F7753E97-A023-418E-A9B2-59D7812B0E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38D19607-B30B-4219-B3F7-D0BB49389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518762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13594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56" userDrawn="1">
          <p15:clr>
            <a:srgbClr val="F26B43"/>
          </p15:clr>
        </p15:guide>
        <p15:guide id="2" pos="7216" userDrawn="1">
          <p15:clr>
            <a:srgbClr val="F26B43"/>
          </p15:clr>
        </p15:guide>
        <p15:guide id="3" orient="horz" pos="432" userDrawn="1">
          <p15:clr>
            <a:srgbClr val="F26B43"/>
          </p15:clr>
        </p15:guide>
        <p15:guide id="4" orient="horz" pos="512" userDrawn="1">
          <p15:clr>
            <a:srgbClr val="F26B43"/>
          </p15:clr>
        </p15:guide>
        <p15:guide id="5" orient="horz" pos="4104" userDrawn="1">
          <p15:clr>
            <a:srgbClr val="F26B43"/>
          </p15:clr>
        </p15:guide>
        <p15:guide id="6" orient="horz" pos="4016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BF4AA06-DAD8-4532-9145-EDD150C4F8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EFDBDACE-D73B-4915-A9B1-028FA27F17B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6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F9C081AB-5D99-4F17-AABC-E6465AF0780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6D9CFC-3746-4F56-AFA6-836DBF2568DC}" type="datetimeFigureOut">
              <a:rPr lang="zh-CN" altLang="en-US" smtClean="0"/>
              <a:t>2021/12/30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8D59612F-A9C5-43FA-8819-206CFBF007E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8B83BD0-57C3-41A2-B966-2B311D1FBBD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C681AC-6E35-41AD-95C9-00ECCD2F446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0328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jp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g"/><Relationship Id="rId3" Type="http://schemas.openxmlformats.org/officeDocument/2006/relationships/slideLayout" Target="../slideLayouts/slideLayout9.xml"/><Relationship Id="rId7" Type="http://schemas.openxmlformats.org/officeDocument/2006/relationships/image" Target="../media/image13.jpg"/><Relationship Id="rId12" Type="http://schemas.openxmlformats.org/officeDocument/2006/relationships/image" Target="../media/image18.jp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12.jp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jpg"/><Relationship Id="rId4" Type="http://schemas.openxmlformats.org/officeDocument/2006/relationships/notesSlide" Target="../notesSlides/notesSlide2.xml"/><Relationship Id="rId9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20.jpg"/><Relationship Id="rId5" Type="http://schemas.openxmlformats.org/officeDocument/2006/relationships/image" Target="file:///C:\Users\&#23439;&#27901;\AppData\Local\Temp\2021111100210-290.png" TargetMode="External"/><Relationship Id="rId4" Type="http://schemas.openxmlformats.org/officeDocument/2006/relationships/image" Target="../media/image1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zt/GDnianzhong/" TargetMode="External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>
            <a:extLst>
              <a:ext uri="{FF2B5EF4-FFF2-40B4-BE49-F238E27FC236}">
                <a16:creationId xmlns:a16="http://schemas.microsoft.com/office/drawing/2014/main" id="{BEB24556-E9A8-440F-A492-C34544BC5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056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E96F59AA-B805-47F7-94C7-C3C5E5C903B7}"/>
              </a:ext>
            </a:extLst>
          </p:cNvPr>
          <p:cNvSpPr/>
          <p:nvPr/>
        </p:nvSpPr>
        <p:spPr>
          <a:xfrm>
            <a:off x="0" y="5592278"/>
            <a:ext cx="12192000" cy="1265722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OPPOSans R"/>
              <a:ea typeface="OPPOSans R"/>
              <a:cs typeface="+mn-cs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353FCC-B544-4CEC-AA11-37BFB515A880}"/>
              </a:ext>
            </a:extLst>
          </p:cNvPr>
          <p:cNvSpPr txBox="1"/>
          <p:nvPr/>
        </p:nvSpPr>
        <p:spPr>
          <a:xfrm>
            <a:off x="2020904" y="5947189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飞猪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8F5887B-8553-47DB-88BD-0E0A9B13145E}"/>
              </a:ext>
            </a:extLst>
          </p:cNvPr>
          <p:cNvSpPr txBox="1"/>
          <p:nvPr/>
        </p:nvSpPr>
        <p:spPr>
          <a:xfrm>
            <a:off x="7970854" y="5947189"/>
            <a:ext cx="32918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17843559521</a:t>
            </a:r>
            <a:endParaRPr kumimoji="0" lang="zh-CN" altLang="en-US" sz="20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lumMod val="75000"/>
                  <a:lumOff val="25000"/>
                </a:prstClr>
              </a:solidFill>
              <a:effectLst/>
              <a:uLnTx/>
              <a:uFillTx/>
              <a:latin typeface="OPPOSans B"/>
              <a:ea typeface="OPPOSans B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E8D6C1D-8A10-4780-9B2B-482B71BEA089}"/>
              </a:ext>
            </a:extLst>
          </p:cNvPr>
          <p:cNvSpPr txBox="1"/>
          <p:nvPr/>
        </p:nvSpPr>
        <p:spPr>
          <a:xfrm>
            <a:off x="929307" y="5851364"/>
            <a:ext cx="109159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作者：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DA80E25F-9663-4B93-94EA-770CDF845175}"/>
              </a:ext>
            </a:extLst>
          </p:cNvPr>
          <p:cNvCxnSpPr/>
          <p:nvPr/>
        </p:nvCxnSpPr>
        <p:spPr>
          <a:xfrm>
            <a:off x="2105994" y="6369050"/>
            <a:ext cx="3206750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0CD42A07-EACC-4F58-86C6-9F095C0A1EF0}"/>
              </a:ext>
            </a:extLst>
          </p:cNvPr>
          <p:cNvSpPr txBox="1"/>
          <p:nvPr/>
        </p:nvSpPr>
        <p:spPr>
          <a:xfrm>
            <a:off x="6002019" y="5851364"/>
            <a:ext cx="20790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lumMod val="75000"/>
                    <a:lumOff val="25000"/>
                  </a:prstClr>
                </a:solidFill>
                <a:effectLst/>
                <a:uLnTx/>
                <a:uFillTx/>
                <a:latin typeface="OPPOSans B"/>
                <a:ea typeface="OPPOSans B"/>
                <a:cs typeface="+mn-cs"/>
              </a:rPr>
              <a:t>联系方式：</a:t>
            </a: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E60F788-152C-4ACC-8EE5-DB861836DA65}"/>
              </a:ext>
            </a:extLst>
          </p:cNvPr>
          <p:cNvCxnSpPr/>
          <p:nvPr/>
        </p:nvCxnSpPr>
        <p:spPr>
          <a:xfrm>
            <a:off x="8055944" y="6369050"/>
            <a:ext cx="3206750" cy="0"/>
          </a:xfrm>
          <a:prstGeom prst="line">
            <a:avLst/>
          </a:prstGeom>
          <a:ln w="15875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图片 10">
            <a:extLst>
              <a:ext uri="{FF2B5EF4-FFF2-40B4-BE49-F238E27FC236}">
                <a16:creationId xmlns:a16="http://schemas.microsoft.com/office/drawing/2014/main" id="{839A69A5-B9B2-4EC0-951D-2FE34D3A653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676"/>
          <a:stretch/>
        </p:blipFill>
        <p:spPr>
          <a:xfrm>
            <a:off x="2216617" y="29634"/>
            <a:ext cx="7818034" cy="908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32747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227F46F1-037A-42A5-ABE7-D1B82EABFB50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252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36" name="图片 35">
            <a:extLst>
              <a:ext uri="{FF2B5EF4-FFF2-40B4-BE49-F238E27FC236}">
                <a16:creationId xmlns:a16="http://schemas.microsoft.com/office/drawing/2014/main" id="{B8220770-9F46-4B55-98EF-91A80EC5DF4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37963"/>
            <a:ext cx="12192000" cy="4454144"/>
          </a:xfrm>
          <a:prstGeom prst="rect">
            <a:avLst/>
          </a:prstGeom>
        </p:spPr>
      </p:pic>
      <p:pic>
        <p:nvPicPr>
          <p:cNvPr id="37" name="图片 36" descr="形状&#10;&#10;低可信度描述已自动生成">
            <a:extLst>
              <a:ext uri="{FF2B5EF4-FFF2-40B4-BE49-F238E27FC236}">
                <a16:creationId xmlns:a16="http://schemas.microsoft.com/office/drawing/2014/main" id="{4BCC8030-E163-4058-AFC6-B619A9EEB806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alphaModFix amt="11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319" b="48675"/>
          <a:stretch>
            <a:fillRect/>
          </a:stretch>
        </p:blipFill>
        <p:spPr>
          <a:xfrm>
            <a:off x="-5585" y="-3129281"/>
            <a:ext cx="12191998" cy="8729744"/>
          </a:xfrm>
          <a:prstGeom prst="rect">
            <a:avLst/>
          </a:prstGeom>
        </p:spPr>
      </p:pic>
      <p:sp>
        <p:nvSpPr>
          <p:cNvPr id="38" name="文本框 37">
            <a:extLst>
              <a:ext uri="{FF2B5EF4-FFF2-40B4-BE49-F238E27FC236}">
                <a16:creationId xmlns:a16="http://schemas.microsoft.com/office/drawing/2014/main" id="{58758CFD-9692-43DE-88F6-BBC955511717}"/>
              </a:ext>
            </a:extLst>
          </p:cNvPr>
          <p:cNvSpPr txBox="1"/>
          <p:nvPr/>
        </p:nvSpPr>
        <p:spPr>
          <a:xfrm>
            <a:off x="4343400" y="3006610"/>
            <a:ext cx="35052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4800" dirty="0">
                <a:gradFill flip="none" rotWithShape="1">
                  <a:gsLst>
                    <a:gs pos="11000">
                      <a:srgbClr val="F3C075"/>
                    </a:gs>
                    <a:gs pos="51000">
                      <a:srgbClr val="EED9C8"/>
                    </a:gs>
                    <a:gs pos="91000">
                      <a:srgbClr val="F6D098"/>
                    </a:gs>
                  </a:gsLst>
                  <a:lin ang="13500000" scaled="1"/>
                  <a:tileRect/>
                </a:gradFill>
                <a:effectLst>
                  <a:outerShdw dist="25400" algn="l" rotWithShape="0">
                    <a:schemeClr val="bg1">
                      <a:lumMod val="85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工作亮点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F8F12C40-E8D0-4EC8-84F8-FA2DC3A53F54}"/>
              </a:ext>
            </a:extLst>
          </p:cNvPr>
          <p:cNvSpPr txBox="1"/>
          <p:nvPr/>
        </p:nvSpPr>
        <p:spPr>
          <a:xfrm>
            <a:off x="4974335" y="3683718"/>
            <a:ext cx="224332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altLang="zh-CN" sz="1400" dirty="0">
                <a:solidFill>
                  <a:srgbClr val="EED9C8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WORK HIGHLIGHTS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4A96AB85-70FA-4BF5-AF6D-611723C1D177}"/>
              </a:ext>
            </a:extLst>
          </p:cNvPr>
          <p:cNvCxnSpPr/>
          <p:nvPr/>
        </p:nvCxnSpPr>
        <p:spPr>
          <a:xfrm>
            <a:off x="5694743" y="4103941"/>
            <a:ext cx="740780" cy="0"/>
          </a:xfrm>
          <a:prstGeom prst="line">
            <a:avLst/>
          </a:prstGeom>
          <a:ln w="3810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51DE0777-F540-40D2-A022-2FE8F0D83E8B}"/>
              </a:ext>
            </a:extLst>
          </p:cNvPr>
          <p:cNvGrpSpPr/>
          <p:nvPr/>
        </p:nvGrpSpPr>
        <p:grpSpPr>
          <a:xfrm>
            <a:off x="5746476" y="2195122"/>
            <a:ext cx="699046" cy="699042"/>
            <a:chOff x="2163684" y="3145456"/>
            <a:chExt cx="699046" cy="699042"/>
          </a:xfrm>
        </p:grpSpPr>
        <p:sp>
          <p:nvSpPr>
            <p:cNvPr id="42" name="椭圆 41">
              <a:extLst>
                <a:ext uri="{FF2B5EF4-FFF2-40B4-BE49-F238E27FC236}">
                  <a16:creationId xmlns:a16="http://schemas.microsoft.com/office/drawing/2014/main" id="{BA8C5674-7559-4E11-82F4-AB59FD5D52BF}"/>
                </a:ext>
              </a:extLst>
            </p:cNvPr>
            <p:cNvSpPr/>
            <p:nvPr/>
          </p:nvSpPr>
          <p:spPr>
            <a:xfrm>
              <a:off x="2163684" y="3145456"/>
              <a:ext cx="699046" cy="699042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rgbClr val="F3C0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泪滴形 42">
              <a:extLst>
                <a:ext uri="{FF2B5EF4-FFF2-40B4-BE49-F238E27FC236}">
                  <a16:creationId xmlns:a16="http://schemas.microsoft.com/office/drawing/2014/main" id="{2C486E96-9098-4AD6-AA8D-DF59203FF480}"/>
                </a:ext>
              </a:extLst>
            </p:cNvPr>
            <p:cNvSpPr/>
            <p:nvPr/>
          </p:nvSpPr>
          <p:spPr>
            <a:xfrm rot="8084414">
              <a:off x="2335119" y="3316889"/>
              <a:ext cx="356176" cy="356177"/>
            </a:xfrm>
            <a:prstGeom prst="teardrop">
              <a:avLst/>
            </a:prstGeom>
            <a:solidFill>
              <a:srgbClr val="F3C075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椭圆 43">
              <a:extLst>
                <a:ext uri="{FF2B5EF4-FFF2-40B4-BE49-F238E27FC236}">
                  <a16:creationId xmlns:a16="http://schemas.microsoft.com/office/drawing/2014/main" id="{D9CB1696-D8FD-4304-9F22-B0F3778AD4BD}"/>
                </a:ext>
              </a:extLst>
            </p:cNvPr>
            <p:cNvSpPr/>
            <p:nvPr/>
          </p:nvSpPr>
          <p:spPr>
            <a:xfrm>
              <a:off x="2430448" y="3412219"/>
              <a:ext cx="165518" cy="165517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矩形: 圆角 11">
            <a:extLst>
              <a:ext uri="{FF2B5EF4-FFF2-40B4-BE49-F238E27FC236}">
                <a16:creationId xmlns:a16="http://schemas.microsoft.com/office/drawing/2014/main" id="{6813059D-E5BA-4932-B0E5-1D36A5F0A346}"/>
              </a:ext>
            </a:extLst>
          </p:cNvPr>
          <p:cNvSpPr/>
          <p:nvPr/>
        </p:nvSpPr>
        <p:spPr>
          <a:xfrm>
            <a:off x="4162881" y="1615440"/>
            <a:ext cx="3866238" cy="3688080"/>
          </a:xfrm>
          <a:prstGeom prst="roundRect">
            <a:avLst>
              <a:gd name="adj" fmla="val 7108"/>
            </a:avLst>
          </a:prstGeom>
          <a:noFill/>
          <a:ln>
            <a:gradFill flip="none" rotWithShape="1">
              <a:gsLst>
                <a:gs pos="0">
                  <a:srgbClr val="F3C075"/>
                </a:gs>
                <a:gs pos="100000">
                  <a:srgbClr val="F3C075">
                    <a:alpha val="0"/>
                  </a:srgbClr>
                </a:gs>
              </a:gsLst>
              <a:lin ang="54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88034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28D5DAA0-914C-4B14-88F2-16DA5A2DC849}"/>
              </a:ext>
            </a:extLst>
          </p:cNvPr>
          <p:cNvGrpSpPr/>
          <p:nvPr/>
        </p:nvGrpSpPr>
        <p:grpSpPr>
          <a:xfrm>
            <a:off x="0" y="0"/>
            <a:ext cx="12256845" cy="6858001"/>
            <a:chOff x="-1" y="0"/>
            <a:chExt cx="12256845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9BF8723-0DFA-4C5C-8766-59E7133A4DC2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C92E06F-A0E0-4565-A7CC-A7D1EFE96E79}"/>
                </a:ext>
              </a:extLst>
            </p:cNvPr>
            <p:cNvGrpSpPr/>
            <p:nvPr/>
          </p:nvGrpSpPr>
          <p:grpSpPr>
            <a:xfrm>
              <a:off x="0" y="2313314"/>
              <a:ext cx="12256844" cy="4544687"/>
              <a:chOff x="0" y="2313314"/>
              <a:chExt cx="12256844" cy="4544687"/>
            </a:xfrm>
          </p:grpSpPr>
          <p:pic>
            <p:nvPicPr>
              <p:cNvPr id="5" name="图片 4" descr="形状&#10;&#10;低可信度描述已自动生成">
                <a:extLst>
                  <a:ext uri="{FF2B5EF4-FFF2-40B4-BE49-F238E27FC236}">
                    <a16:creationId xmlns:a16="http://schemas.microsoft.com/office/drawing/2014/main" id="{D1E45B0E-A63A-4333-990D-8CD0A40021A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6" r="10666" b="69599"/>
              <a:stretch/>
            </p:blipFill>
            <p:spPr>
              <a:xfrm>
                <a:off x="0" y="2313314"/>
                <a:ext cx="12192000" cy="4544687"/>
              </a:xfrm>
              <a:custGeom>
                <a:avLst/>
                <a:gdLst>
                  <a:gd name="connsiteX0" fmla="*/ 0 w 12192000"/>
                  <a:gd name="connsiteY0" fmla="*/ 0 h 4544687"/>
                  <a:gd name="connsiteX1" fmla="*/ 12192000 w 12192000"/>
                  <a:gd name="connsiteY1" fmla="*/ 0 h 4544687"/>
                  <a:gd name="connsiteX2" fmla="*/ 12192000 w 12192000"/>
                  <a:gd name="connsiteY2" fmla="*/ 4544687 h 4544687"/>
                  <a:gd name="connsiteX3" fmla="*/ 0 w 12192000"/>
                  <a:gd name="connsiteY3" fmla="*/ 4544687 h 454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454468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4544687"/>
                    </a:lnTo>
                    <a:lnTo>
                      <a:pt x="0" y="4544687"/>
                    </a:lnTo>
                    <a:close/>
                  </a:path>
                </a:pathLst>
              </a:cu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CEABDB1A-7D7A-46AA-AE4D-DD9D9DB7779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0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8CBFCE55-44C7-4D71-9624-C2CD183747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6378"/>
              <a:stretch/>
            </p:blipFill>
            <p:spPr>
              <a:xfrm>
                <a:off x="801444" y="6210976"/>
                <a:ext cx="1602889" cy="647025"/>
              </a:xfrm>
              <a:custGeom>
                <a:avLst/>
                <a:gdLst>
                  <a:gd name="connsiteX0" fmla="*/ 0 w 1602889"/>
                  <a:gd name="connsiteY0" fmla="*/ 0 h 647025"/>
                  <a:gd name="connsiteX1" fmla="*/ 1602889 w 1602889"/>
                  <a:gd name="connsiteY1" fmla="*/ 0 h 647025"/>
                  <a:gd name="connsiteX2" fmla="*/ 1602889 w 1602889"/>
                  <a:gd name="connsiteY2" fmla="*/ 647025 h 647025"/>
                  <a:gd name="connsiteX3" fmla="*/ 0 w 1602889"/>
                  <a:gd name="connsiteY3" fmla="*/ 647025 h 6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647025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647025"/>
                    </a:lnTo>
                    <a:lnTo>
                      <a:pt x="0" y="647025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874638C4-95EB-4EB1-990F-3B5CB0F5CCB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504"/>
              <a:stretch/>
            </p:blipFill>
            <p:spPr>
              <a:xfrm>
                <a:off x="1947337" y="6012180"/>
                <a:ext cx="1602889" cy="845820"/>
              </a:xfrm>
              <a:custGeom>
                <a:avLst/>
                <a:gdLst>
                  <a:gd name="connsiteX0" fmla="*/ 0 w 1602889"/>
                  <a:gd name="connsiteY0" fmla="*/ 0 h 845820"/>
                  <a:gd name="connsiteX1" fmla="*/ 1602889 w 1602889"/>
                  <a:gd name="connsiteY1" fmla="*/ 0 h 845820"/>
                  <a:gd name="connsiteX2" fmla="*/ 1602889 w 1602889"/>
                  <a:gd name="connsiteY2" fmla="*/ 845820 h 845820"/>
                  <a:gd name="connsiteX3" fmla="*/ 0 w 1602889"/>
                  <a:gd name="connsiteY3" fmla="*/ 8458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45820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45820"/>
                    </a:lnTo>
                    <a:lnTo>
                      <a:pt x="0" y="845820"/>
                    </a:ln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1DD74D9F-62E4-4678-8F63-6B3D534D797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979"/>
              <a:stretch/>
            </p:blipFill>
            <p:spPr>
              <a:xfrm>
                <a:off x="9577847" y="6031568"/>
                <a:ext cx="1602889" cy="826433"/>
              </a:xfrm>
              <a:custGeom>
                <a:avLst/>
                <a:gdLst>
                  <a:gd name="connsiteX0" fmla="*/ 0 w 1602889"/>
                  <a:gd name="connsiteY0" fmla="*/ 0 h 826433"/>
                  <a:gd name="connsiteX1" fmla="*/ 1602889 w 1602889"/>
                  <a:gd name="connsiteY1" fmla="*/ 0 h 826433"/>
                  <a:gd name="connsiteX2" fmla="*/ 1602889 w 1602889"/>
                  <a:gd name="connsiteY2" fmla="*/ 826433 h 826433"/>
                  <a:gd name="connsiteX3" fmla="*/ 0 w 1602889"/>
                  <a:gd name="connsiteY3" fmla="*/ 826433 h 8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26433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26433"/>
                    </a:lnTo>
                    <a:lnTo>
                      <a:pt x="0" y="826433"/>
                    </a:lnTo>
                    <a:close/>
                  </a:path>
                </a:pathLst>
              </a:cu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09FFD3D2-2D0A-40E0-8F2D-3563D3306CE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10653955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316FCE33-BE09-462C-B93B-17824D7BAE25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26BAF36-BDD2-4F06-9F6E-5259A2F6CF90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1164586-8876-4174-A80B-730048ACEC7B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工作亮点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6D40CC0-0191-4D65-9A96-FF36DD9D4D09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F26A8253-BB35-415F-9C23-9A1F15A5F56C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A73C2328-F05E-4D87-9A3E-1DD35F96EE31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32EB4B4-E54A-4465-8944-F789669B0F22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7D9143A4-DC2E-4C3E-A024-1C7247101903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0" name="图片 19" descr="手机屏幕的截图&#10;&#10;中度可信度描述已自动生成">
            <a:extLst>
              <a:ext uri="{FF2B5EF4-FFF2-40B4-BE49-F238E27FC236}">
                <a16:creationId xmlns:a16="http://schemas.microsoft.com/office/drawing/2014/main" id="{57C5827C-2347-426E-B060-EC9776E6CD8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  <p:grpSp>
        <p:nvGrpSpPr>
          <p:cNvPr id="60" name="组合 59">
            <a:extLst>
              <a:ext uri="{FF2B5EF4-FFF2-40B4-BE49-F238E27FC236}">
                <a16:creationId xmlns:a16="http://schemas.microsoft.com/office/drawing/2014/main" id="{992D5982-12D2-43B5-B081-7A89E7695E92}"/>
              </a:ext>
            </a:extLst>
          </p:cNvPr>
          <p:cNvGrpSpPr/>
          <p:nvPr/>
        </p:nvGrpSpPr>
        <p:grpSpPr>
          <a:xfrm>
            <a:off x="1105652" y="1432655"/>
            <a:ext cx="9980697" cy="4320107"/>
            <a:chOff x="810229" y="1432655"/>
            <a:chExt cx="9980697" cy="4320107"/>
          </a:xfrm>
        </p:grpSpPr>
        <p:pic>
          <p:nvPicPr>
            <p:cNvPr id="27" name="图片 26" descr="桌子上放满了不同类型的椅子&#10;&#10;描述已自动生成">
              <a:extLst>
                <a:ext uri="{FF2B5EF4-FFF2-40B4-BE49-F238E27FC236}">
                  <a16:creationId xmlns:a16="http://schemas.microsoft.com/office/drawing/2014/main" id="{F9840816-DBFC-4A25-8E38-DC67F7CBFCF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4338" r="23070"/>
            <a:stretch/>
          </p:blipFill>
          <p:spPr>
            <a:xfrm>
              <a:off x="810229" y="1432655"/>
              <a:ext cx="3408920" cy="4320107"/>
            </a:xfrm>
            <a:prstGeom prst="roundRect">
              <a:avLst>
                <a:gd name="adj" fmla="val 3436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6350" stA="14000" endPos="21000" dist="50800" dir="5400000" sy="-100000" algn="bl" rotWithShape="0"/>
            </a:effectLst>
          </p:spPr>
        </p:pic>
        <p:grpSp>
          <p:nvGrpSpPr>
            <p:cNvPr id="57" name="组合 56">
              <a:extLst>
                <a:ext uri="{FF2B5EF4-FFF2-40B4-BE49-F238E27FC236}">
                  <a16:creationId xmlns:a16="http://schemas.microsoft.com/office/drawing/2014/main" id="{705EDFB0-29D0-44C7-9E81-B82FF7B9F14C}"/>
                </a:ext>
              </a:extLst>
            </p:cNvPr>
            <p:cNvGrpSpPr/>
            <p:nvPr/>
          </p:nvGrpSpPr>
          <p:grpSpPr>
            <a:xfrm>
              <a:off x="4512485" y="1597920"/>
              <a:ext cx="6278441" cy="3989577"/>
              <a:chOff x="4512485" y="1710505"/>
              <a:chExt cx="6278441" cy="3989577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CE0A105A-DFC2-4A22-A4A7-7C1A5B5AC58A}"/>
                  </a:ext>
                </a:extLst>
              </p:cNvPr>
              <p:cNvGrpSpPr/>
              <p:nvPr/>
            </p:nvGrpSpPr>
            <p:grpSpPr>
              <a:xfrm>
                <a:off x="4512485" y="1710505"/>
                <a:ext cx="5592214" cy="707886"/>
                <a:chOff x="4512485" y="1710505"/>
                <a:chExt cx="5592214" cy="707886"/>
              </a:xfrm>
            </p:grpSpPr>
            <p:sp>
              <p:nvSpPr>
                <p:cNvPr id="23" name="文本框 22">
                  <a:extLst>
                    <a:ext uri="{FF2B5EF4-FFF2-40B4-BE49-F238E27FC236}">
                      <a16:creationId xmlns:a16="http://schemas.microsoft.com/office/drawing/2014/main" id="{1B079FF3-56E8-4D5C-93D1-A0274F3122AD}"/>
                    </a:ext>
                  </a:extLst>
                </p:cNvPr>
                <p:cNvSpPr txBox="1"/>
                <p:nvPr/>
              </p:nvSpPr>
              <p:spPr>
                <a:xfrm>
                  <a:off x="4893256" y="1875972"/>
                  <a:ext cx="1523957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dirty="0"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执行力强</a:t>
                  </a:r>
                </a:p>
              </p:txBody>
            </p:sp>
            <p:sp>
              <p:nvSpPr>
                <p:cNvPr id="28" name="矩形 27">
                  <a:extLst>
                    <a:ext uri="{FF2B5EF4-FFF2-40B4-BE49-F238E27FC236}">
                      <a16:creationId xmlns:a16="http://schemas.microsoft.com/office/drawing/2014/main" id="{F98E4BEF-7F35-4A51-B9A2-7CB8AA3B8E0F}"/>
                    </a:ext>
                  </a:extLst>
                </p:cNvPr>
                <p:cNvSpPr/>
                <p:nvPr/>
              </p:nvSpPr>
              <p:spPr>
                <a:xfrm>
                  <a:off x="4722471" y="2236680"/>
                  <a:ext cx="5382228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3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矩形 28">
                  <a:extLst>
                    <a:ext uri="{FF2B5EF4-FFF2-40B4-BE49-F238E27FC236}">
                      <a16:creationId xmlns:a16="http://schemas.microsoft.com/office/drawing/2014/main" id="{448BC71A-30B4-42CA-8B75-E4DCB63A0439}"/>
                    </a:ext>
                  </a:extLst>
                </p:cNvPr>
                <p:cNvSpPr/>
                <p:nvPr/>
              </p:nvSpPr>
              <p:spPr>
                <a:xfrm>
                  <a:off x="5940434" y="2127168"/>
                  <a:ext cx="1373529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3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文本框 38">
                  <a:extLst>
                    <a:ext uri="{FF2B5EF4-FFF2-40B4-BE49-F238E27FC236}">
                      <a16:creationId xmlns:a16="http://schemas.microsoft.com/office/drawing/2014/main" id="{C8DF600F-5AEC-4058-878F-3F8487B64FEE}"/>
                    </a:ext>
                  </a:extLst>
                </p:cNvPr>
                <p:cNvSpPr txBox="1"/>
                <p:nvPr/>
              </p:nvSpPr>
              <p:spPr>
                <a:xfrm>
                  <a:off x="4512485" y="1710505"/>
                  <a:ext cx="335030" cy="7078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4000" dirty="0">
                      <a:solidFill>
                        <a:srgbClr val="67624D"/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1</a:t>
                  </a:r>
                  <a:endParaRPr lang="zh-CN" altLang="en-US" sz="4000" dirty="0">
                    <a:solidFill>
                      <a:srgbClr val="67624D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</p:grpSp>
          <p:grpSp>
            <p:nvGrpSpPr>
              <p:cNvPr id="52" name="组合 51">
                <a:extLst>
                  <a:ext uri="{FF2B5EF4-FFF2-40B4-BE49-F238E27FC236}">
                    <a16:creationId xmlns:a16="http://schemas.microsoft.com/office/drawing/2014/main" id="{EEEDF734-2B6E-4721-8645-4CF8B2439B03}"/>
                  </a:ext>
                </a:extLst>
              </p:cNvPr>
              <p:cNvGrpSpPr/>
              <p:nvPr/>
            </p:nvGrpSpPr>
            <p:grpSpPr>
              <a:xfrm>
                <a:off x="4512485" y="3053697"/>
                <a:ext cx="5592214" cy="707886"/>
                <a:chOff x="4512485" y="3053697"/>
                <a:chExt cx="5592214" cy="707886"/>
              </a:xfrm>
            </p:grpSpPr>
            <p:sp>
              <p:nvSpPr>
                <p:cNvPr id="42" name="文本框 41">
                  <a:extLst>
                    <a:ext uri="{FF2B5EF4-FFF2-40B4-BE49-F238E27FC236}">
                      <a16:creationId xmlns:a16="http://schemas.microsoft.com/office/drawing/2014/main" id="{63702E16-B67F-422B-91EA-1E8A7D1FEDAD}"/>
                    </a:ext>
                  </a:extLst>
                </p:cNvPr>
                <p:cNvSpPr txBox="1"/>
                <p:nvPr/>
              </p:nvSpPr>
              <p:spPr>
                <a:xfrm>
                  <a:off x="4893256" y="3192494"/>
                  <a:ext cx="1523957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dirty="0"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效率较高</a:t>
                  </a:r>
                </a:p>
              </p:txBody>
            </p:sp>
            <p:sp>
              <p:nvSpPr>
                <p:cNvPr id="43" name="矩形 42">
                  <a:extLst>
                    <a:ext uri="{FF2B5EF4-FFF2-40B4-BE49-F238E27FC236}">
                      <a16:creationId xmlns:a16="http://schemas.microsoft.com/office/drawing/2014/main" id="{17271A63-FE2D-4844-A70B-DFDBB92E7F4E}"/>
                    </a:ext>
                  </a:extLst>
                </p:cNvPr>
                <p:cNvSpPr/>
                <p:nvPr/>
              </p:nvSpPr>
              <p:spPr>
                <a:xfrm>
                  <a:off x="4722471" y="3540760"/>
                  <a:ext cx="5382228" cy="58161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3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矩形 43">
                  <a:extLst>
                    <a:ext uri="{FF2B5EF4-FFF2-40B4-BE49-F238E27FC236}">
                      <a16:creationId xmlns:a16="http://schemas.microsoft.com/office/drawing/2014/main" id="{330B2EFA-5C24-49D4-9254-98AFC66B4BBE}"/>
                    </a:ext>
                  </a:extLst>
                </p:cNvPr>
                <p:cNvSpPr/>
                <p:nvPr/>
              </p:nvSpPr>
              <p:spPr>
                <a:xfrm>
                  <a:off x="5940434" y="3443690"/>
                  <a:ext cx="1373529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3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文本框 44">
                  <a:extLst>
                    <a:ext uri="{FF2B5EF4-FFF2-40B4-BE49-F238E27FC236}">
                      <a16:creationId xmlns:a16="http://schemas.microsoft.com/office/drawing/2014/main" id="{0586588B-E99C-4FBB-908F-4B3C9A6ECAAA}"/>
                    </a:ext>
                  </a:extLst>
                </p:cNvPr>
                <p:cNvSpPr txBox="1"/>
                <p:nvPr/>
              </p:nvSpPr>
              <p:spPr>
                <a:xfrm>
                  <a:off x="4512485" y="3053697"/>
                  <a:ext cx="335030" cy="7078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4000" dirty="0">
                      <a:solidFill>
                        <a:srgbClr val="67624D"/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2</a:t>
                  </a:r>
                  <a:endParaRPr lang="zh-CN" altLang="en-US" sz="4000" dirty="0">
                    <a:solidFill>
                      <a:srgbClr val="67624D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</p:grpSp>
          <p:grpSp>
            <p:nvGrpSpPr>
              <p:cNvPr id="51" name="组合 50">
                <a:extLst>
                  <a:ext uri="{FF2B5EF4-FFF2-40B4-BE49-F238E27FC236}">
                    <a16:creationId xmlns:a16="http://schemas.microsoft.com/office/drawing/2014/main" id="{BD603774-57F3-498A-9E3F-7BC66A71EADE}"/>
                  </a:ext>
                </a:extLst>
              </p:cNvPr>
              <p:cNvGrpSpPr/>
              <p:nvPr/>
            </p:nvGrpSpPr>
            <p:grpSpPr>
              <a:xfrm>
                <a:off x="4512485" y="4367154"/>
                <a:ext cx="5592214" cy="707886"/>
                <a:chOff x="4512485" y="4367154"/>
                <a:chExt cx="5592214" cy="707886"/>
              </a:xfrm>
            </p:grpSpPr>
            <p:sp>
              <p:nvSpPr>
                <p:cNvPr id="47" name="文本框 46">
                  <a:extLst>
                    <a:ext uri="{FF2B5EF4-FFF2-40B4-BE49-F238E27FC236}">
                      <a16:creationId xmlns:a16="http://schemas.microsoft.com/office/drawing/2014/main" id="{B90D9E4B-0171-4E48-8A74-CE4CF28D2623}"/>
                    </a:ext>
                  </a:extLst>
                </p:cNvPr>
                <p:cNvSpPr txBox="1"/>
                <p:nvPr/>
              </p:nvSpPr>
              <p:spPr>
                <a:xfrm>
                  <a:off x="4893256" y="4559847"/>
                  <a:ext cx="1523957" cy="369332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zh-CN" altLang="en-US" dirty="0"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思路清晰</a:t>
                  </a:r>
                </a:p>
              </p:txBody>
            </p:sp>
            <p:sp>
              <p:nvSpPr>
                <p:cNvPr id="48" name="矩形 47">
                  <a:extLst>
                    <a:ext uri="{FF2B5EF4-FFF2-40B4-BE49-F238E27FC236}">
                      <a16:creationId xmlns:a16="http://schemas.microsoft.com/office/drawing/2014/main" id="{D1CEBA48-A77C-4EB9-A429-C3F3518E8A4E}"/>
                    </a:ext>
                  </a:extLst>
                </p:cNvPr>
                <p:cNvSpPr/>
                <p:nvPr/>
              </p:nvSpPr>
              <p:spPr>
                <a:xfrm>
                  <a:off x="4722471" y="4883460"/>
                  <a:ext cx="5382228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3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矩形 48">
                  <a:extLst>
                    <a:ext uri="{FF2B5EF4-FFF2-40B4-BE49-F238E27FC236}">
                      <a16:creationId xmlns:a16="http://schemas.microsoft.com/office/drawing/2014/main" id="{38DF0173-888D-48AC-9C5D-312C8269AB24}"/>
                    </a:ext>
                  </a:extLst>
                </p:cNvPr>
                <p:cNvSpPr/>
                <p:nvPr/>
              </p:nvSpPr>
              <p:spPr>
                <a:xfrm>
                  <a:off x="5940434" y="4773948"/>
                  <a:ext cx="1373529" cy="45719"/>
                </a:xfrm>
                <a:prstGeom prst="rect">
                  <a:avLst/>
                </a:prstGeom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30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文本框 49">
                  <a:extLst>
                    <a:ext uri="{FF2B5EF4-FFF2-40B4-BE49-F238E27FC236}">
                      <a16:creationId xmlns:a16="http://schemas.microsoft.com/office/drawing/2014/main" id="{F6EB75D4-2883-42AA-92F6-2C0AD8D81366}"/>
                    </a:ext>
                  </a:extLst>
                </p:cNvPr>
                <p:cNvSpPr txBox="1"/>
                <p:nvPr/>
              </p:nvSpPr>
              <p:spPr>
                <a:xfrm>
                  <a:off x="4512485" y="4367154"/>
                  <a:ext cx="335030" cy="707886"/>
                </a:xfrm>
                <a:prstGeom prst="rect">
                  <a:avLst/>
                </a:prstGeom>
                <a:noFill/>
              </p:spPr>
              <p:txBody>
                <a:bodyPr wrap="square">
                  <a:spAutoFit/>
                </a:bodyPr>
                <a:lstStyle/>
                <a:p>
                  <a:r>
                    <a:rPr lang="en-US" altLang="zh-CN" sz="4000" dirty="0">
                      <a:solidFill>
                        <a:srgbClr val="67624D"/>
                      </a:solidFill>
                      <a:latin typeface="OPPOSans H" panose="00020600040101010101" pitchFamily="18" charset="-122"/>
                      <a:ea typeface="OPPOSans H" panose="00020600040101010101" pitchFamily="18" charset="-122"/>
                      <a:cs typeface="OPPOSans H" panose="00020600040101010101" pitchFamily="18" charset="-122"/>
                    </a:rPr>
                    <a:t>3</a:t>
                  </a:r>
                  <a:endParaRPr lang="zh-CN" altLang="en-US" sz="4000" dirty="0">
                    <a:solidFill>
                      <a:srgbClr val="67624D"/>
                    </a:solidFill>
                    <a:latin typeface="OPPOSans H" panose="00020600040101010101" pitchFamily="18" charset="-122"/>
                    <a:ea typeface="OPPOSans H" panose="00020600040101010101" pitchFamily="18" charset="-122"/>
                    <a:cs typeface="OPPOSans H" panose="00020600040101010101" pitchFamily="18" charset="-122"/>
                  </a:endParaRPr>
                </a:p>
              </p:txBody>
            </p:sp>
          </p:grp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8D1DB64D-7A37-467B-80A5-3DEC674BCFEC}"/>
                  </a:ext>
                </a:extLst>
              </p:cNvPr>
              <p:cNvSpPr txBox="1"/>
              <p:nvPr/>
            </p:nvSpPr>
            <p:spPr>
              <a:xfrm>
                <a:off x="4680000" y="2254234"/>
                <a:ext cx="6068455" cy="7982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请单击此处输入你的文案，请单击此处输入你的文案，请单击此处输入你的文案，请单击此处输入你的文案</a:t>
                </a:r>
              </a:p>
            </p:txBody>
          </p:sp>
          <p:sp>
            <p:nvSpPr>
              <p:cNvPr id="55" name="文本框 54">
                <a:extLst>
                  <a:ext uri="{FF2B5EF4-FFF2-40B4-BE49-F238E27FC236}">
                    <a16:creationId xmlns:a16="http://schemas.microsoft.com/office/drawing/2014/main" id="{AB7AD9DD-3673-4D95-B40D-35213D3FA63D}"/>
                  </a:ext>
                </a:extLst>
              </p:cNvPr>
              <p:cNvSpPr txBox="1"/>
              <p:nvPr/>
            </p:nvSpPr>
            <p:spPr>
              <a:xfrm>
                <a:off x="4722471" y="3553708"/>
                <a:ext cx="6068455" cy="7982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请单击此处输入你的文案，请单击此处输入你的文案，请单击此处输入你的文案，请单击此处输入你的文案</a:t>
                </a: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B177801C-8153-461B-8DC3-EB6AB7284F23}"/>
                  </a:ext>
                </a:extLst>
              </p:cNvPr>
              <p:cNvSpPr txBox="1"/>
              <p:nvPr/>
            </p:nvSpPr>
            <p:spPr>
              <a:xfrm>
                <a:off x="4680000" y="4901850"/>
                <a:ext cx="6068455" cy="7982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sz="1600" dirty="0">
                    <a:solidFill>
                      <a:schemeClr val="bg2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OPPOSans L" panose="00020600040101010101" pitchFamily="18" charset="-122"/>
                    <a:ea typeface="OPPOSans L" panose="00020600040101010101" pitchFamily="18" charset="-122"/>
                    <a:cs typeface="OPPOSans L" panose="00020600040101010101" pitchFamily="18" charset="-122"/>
                  </a:rPr>
                  <a:t>请单击此处输入你的文案，请单击此处输入你的文案，请单击此处输入你的文案，请单击此处输入你的文案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969806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B95158F-0458-431B-B001-8A1CA1E01DBF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27F46F1-037A-42A5-ABE7-D1B82EABFB50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D2AE660-4021-4C4D-9DCC-10A9FBD57F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3868" t="6639" r="7885"/>
            <a:stretch/>
          </p:blipFill>
          <p:spPr>
            <a:xfrm flipV="1">
              <a:off x="7168588" y="0"/>
              <a:ext cx="5013155" cy="6858000"/>
            </a:xfrm>
            <a:custGeom>
              <a:avLst/>
              <a:gdLst>
                <a:gd name="connsiteX0" fmla="*/ 0 w 6766479"/>
                <a:gd name="connsiteY0" fmla="*/ 0 h 6858000"/>
                <a:gd name="connsiteX1" fmla="*/ 6766479 w 6766479"/>
                <a:gd name="connsiteY1" fmla="*/ 0 h 6858000"/>
                <a:gd name="connsiteX2" fmla="*/ 6766479 w 6766479"/>
                <a:gd name="connsiteY2" fmla="*/ 6858000 h 6858000"/>
                <a:gd name="connsiteX3" fmla="*/ 0 w 67664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6479" h="6858000">
                  <a:moveTo>
                    <a:pt x="0" y="0"/>
                  </a:moveTo>
                  <a:lnTo>
                    <a:pt x="6766479" y="0"/>
                  </a:lnTo>
                  <a:lnTo>
                    <a:pt x="676647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5F2D187-AEE3-4C9E-A461-70BCE3919F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3868" t="6639" r="7886"/>
            <a:stretch/>
          </p:blipFill>
          <p:spPr>
            <a:xfrm flipH="1" flipV="1">
              <a:off x="10258" y="0"/>
              <a:ext cx="5013155" cy="6858000"/>
            </a:xfrm>
            <a:custGeom>
              <a:avLst/>
              <a:gdLst>
                <a:gd name="connsiteX0" fmla="*/ 0 w 6766479"/>
                <a:gd name="connsiteY0" fmla="*/ 0 h 6858000"/>
                <a:gd name="connsiteX1" fmla="*/ 6766479 w 6766479"/>
                <a:gd name="connsiteY1" fmla="*/ 0 h 6858000"/>
                <a:gd name="connsiteX2" fmla="*/ 6766479 w 6766479"/>
                <a:gd name="connsiteY2" fmla="*/ 6858000 h 6858000"/>
                <a:gd name="connsiteX3" fmla="*/ 0 w 67664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6479" h="6858000">
                  <a:moveTo>
                    <a:pt x="0" y="0"/>
                  </a:moveTo>
                  <a:lnTo>
                    <a:pt x="6766479" y="0"/>
                  </a:lnTo>
                  <a:lnTo>
                    <a:pt x="676647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0E353A8B-5285-4272-A1BE-61B12C76DF73}"/>
              </a:ext>
            </a:extLst>
          </p:cNvPr>
          <p:cNvSpPr/>
          <p:nvPr/>
        </p:nvSpPr>
        <p:spPr>
          <a:xfrm>
            <a:off x="4185920" y="1305560"/>
            <a:ext cx="3820160" cy="382016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5000"/>
                  <a:lumOff val="55000"/>
                  <a:alpha val="12000"/>
                </a:schemeClr>
              </a:gs>
              <a:gs pos="29924">
                <a:srgbClr val="FFD041">
                  <a:alpha val="7000"/>
                </a:srgbClr>
              </a:gs>
              <a:gs pos="82000">
                <a:srgbClr val="FFDA6C">
                  <a:alpha val="4000"/>
                </a:srgbClr>
              </a:gs>
              <a:gs pos="56000">
                <a:srgbClr val="FFC000">
                  <a:alpha val="13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2700000" scaled="1"/>
            <a:tileRect/>
          </a:gradFill>
          <a:ln w="9525">
            <a:gradFill flip="none" rotWithShape="1">
              <a:gsLst>
                <a:gs pos="32650">
                  <a:srgbClr val="FFC000">
                    <a:alpha val="34000"/>
                  </a:srgbClr>
                </a:gs>
                <a:gs pos="66688">
                  <a:srgbClr val="FFC000">
                    <a:alpha val="12000"/>
                  </a:srgbClr>
                </a:gs>
                <a:gs pos="2000">
                  <a:srgbClr val="FFC000">
                    <a:alpha val="1000"/>
                  </a:srgbClr>
                </a:gs>
                <a:gs pos="52000">
                  <a:srgbClr val="FFC000"/>
                </a:gs>
                <a:gs pos="100000">
                  <a:srgbClr val="FFC000">
                    <a:alpha val="0"/>
                  </a:srgb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FE1D20A-9557-4DF5-B8B2-B962FEC2DDC2}"/>
              </a:ext>
            </a:extLst>
          </p:cNvPr>
          <p:cNvGrpSpPr/>
          <p:nvPr/>
        </p:nvGrpSpPr>
        <p:grpSpPr>
          <a:xfrm>
            <a:off x="4343400" y="3044370"/>
            <a:ext cx="3505200" cy="1097331"/>
            <a:chOff x="4343400" y="3057980"/>
            <a:chExt cx="3505200" cy="109733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BBEB797-82E8-4B6B-867C-1F4D78F5E84F}"/>
                </a:ext>
              </a:extLst>
            </p:cNvPr>
            <p:cNvSpPr txBox="1"/>
            <p:nvPr/>
          </p:nvSpPr>
          <p:spPr>
            <a:xfrm>
              <a:off x="4343400" y="3057980"/>
              <a:ext cx="35052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dirty="0">
                  <a:gradFill flip="none" rotWithShape="1">
                    <a:gsLst>
                      <a:gs pos="11000">
                        <a:srgbClr val="F3C075"/>
                      </a:gs>
                      <a:gs pos="51000">
                        <a:srgbClr val="EED9C8"/>
                      </a:gs>
                      <a:gs pos="91000">
                        <a:srgbClr val="F6D098"/>
                      </a:gs>
                    </a:gsLst>
                    <a:lin ang="13500000" scaled="1"/>
                    <a:tileRect/>
                  </a:gradFill>
                  <a:effectLst>
                    <a:outerShdw dist="25400" algn="l" rotWithShape="0">
                      <a:schemeClr val="bg1">
                        <a:lumMod val="85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工作反思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72E6B88-A437-47F8-B666-85870687EF02}"/>
                </a:ext>
              </a:extLst>
            </p:cNvPr>
            <p:cNvSpPr txBox="1"/>
            <p:nvPr/>
          </p:nvSpPr>
          <p:spPr>
            <a:xfrm>
              <a:off x="4974336" y="3735088"/>
              <a:ext cx="22433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EED9C8"/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WORK REFLECTION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E126A4A-DBF1-4B7D-BF95-69BCB5212E69}"/>
                </a:ext>
              </a:extLst>
            </p:cNvPr>
            <p:cNvCxnSpPr/>
            <p:nvPr/>
          </p:nvCxnSpPr>
          <p:spPr>
            <a:xfrm>
              <a:off x="5694744" y="4155311"/>
              <a:ext cx="740780" cy="0"/>
            </a:xfrm>
            <a:prstGeom prst="line">
              <a:avLst/>
            </a:prstGeom>
            <a:ln w="38100" cap="rnd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335910E4-A09D-463B-A7DD-F929CFAF4ED1}"/>
              </a:ext>
            </a:extLst>
          </p:cNvPr>
          <p:cNvSpPr/>
          <p:nvPr/>
        </p:nvSpPr>
        <p:spPr>
          <a:xfrm rot="16544844">
            <a:off x="4435966" y="1555605"/>
            <a:ext cx="3320069" cy="3320069"/>
          </a:xfrm>
          <a:prstGeom prst="ellipse">
            <a:avLst/>
          </a:prstGeom>
          <a:noFill/>
          <a:ln w="9525">
            <a:gradFill flip="none" rotWithShape="1">
              <a:gsLst>
                <a:gs pos="32650">
                  <a:srgbClr val="FFC000">
                    <a:alpha val="34000"/>
                  </a:srgbClr>
                </a:gs>
                <a:gs pos="66688">
                  <a:srgbClr val="FFC000">
                    <a:alpha val="12000"/>
                  </a:srgbClr>
                </a:gs>
                <a:gs pos="2000">
                  <a:srgbClr val="FFC000">
                    <a:alpha val="1000"/>
                  </a:srgbClr>
                </a:gs>
                <a:gs pos="52000">
                  <a:srgbClr val="FFC000"/>
                </a:gs>
                <a:gs pos="100000">
                  <a:srgbClr val="FFC000">
                    <a:alpha val="0"/>
                  </a:srgb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2F17A18-593E-4A0F-A428-DFAC4AC4192E}"/>
              </a:ext>
            </a:extLst>
          </p:cNvPr>
          <p:cNvGrpSpPr/>
          <p:nvPr/>
        </p:nvGrpSpPr>
        <p:grpSpPr>
          <a:xfrm>
            <a:off x="5746477" y="2232882"/>
            <a:ext cx="699046" cy="699042"/>
            <a:chOff x="2163684" y="3145456"/>
            <a:chExt cx="699046" cy="699042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6945370-26B9-4442-895A-60D84EF1EB93}"/>
                </a:ext>
              </a:extLst>
            </p:cNvPr>
            <p:cNvSpPr/>
            <p:nvPr/>
          </p:nvSpPr>
          <p:spPr>
            <a:xfrm>
              <a:off x="2163684" y="3145456"/>
              <a:ext cx="699046" cy="699042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rgbClr val="F3C0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泪滴形 18">
              <a:extLst>
                <a:ext uri="{FF2B5EF4-FFF2-40B4-BE49-F238E27FC236}">
                  <a16:creationId xmlns:a16="http://schemas.microsoft.com/office/drawing/2014/main" id="{9B35A5AC-039D-4193-82D3-66085FB71A64}"/>
                </a:ext>
              </a:extLst>
            </p:cNvPr>
            <p:cNvSpPr/>
            <p:nvPr/>
          </p:nvSpPr>
          <p:spPr>
            <a:xfrm rot="8084414">
              <a:off x="2335119" y="3316889"/>
              <a:ext cx="356176" cy="356177"/>
            </a:xfrm>
            <a:prstGeom prst="teardrop">
              <a:avLst/>
            </a:prstGeom>
            <a:solidFill>
              <a:schemeClr val="bg2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541313D-97CA-4A9E-9914-C81EEABBD340}"/>
                </a:ext>
              </a:extLst>
            </p:cNvPr>
            <p:cNvSpPr/>
            <p:nvPr/>
          </p:nvSpPr>
          <p:spPr>
            <a:xfrm>
              <a:off x="2430448" y="3412219"/>
              <a:ext cx="165518" cy="165517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4047148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4975815-8701-47F8-8E3C-60E2D9292292}"/>
              </a:ext>
            </a:extLst>
          </p:cNvPr>
          <p:cNvGrpSpPr/>
          <p:nvPr/>
        </p:nvGrpSpPr>
        <p:grpSpPr>
          <a:xfrm>
            <a:off x="0" y="0"/>
            <a:ext cx="12256845" cy="6858001"/>
            <a:chOff x="-1" y="0"/>
            <a:chExt cx="12256845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8131F4E-CFB9-4616-B688-636EEE06F85D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4D16AB5-EEED-460E-A349-96D8CAFC35D2}"/>
                </a:ext>
              </a:extLst>
            </p:cNvPr>
            <p:cNvGrpSpPr/>
            <p:nvPr/>
          </p:nvGrpSpPr>
          <p:grpSpPr>
            <a:xfrm>
              <a:off x="0" y="2313314"/>
              <a:ext cx="12256844" cy="4544687"/>
              <a:chOff x="0" y="2313314"/>
              <a:chExt cx="12256844" cy="4544687"/>
            </a:xfrm>
          </p:grpSpPr>
          <p:pic>
            <p:nvPicPr>
              <p:cNvPr id="5" name="图片 4" descr="形状&#10;&#10;低可信度描述已自动生成">
                <a:extLst>
                  <a:ext uri="{FF2B5EF4-FFF2-40B4-BE49-F238E27FC236}">
                    <a16:creationId xmlns:a16="http://schemas.microsoft.com/office/drawing/2014/main" id="{97B3A919-D22C-4367-B477-5D56AF79A24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6" r="10666" b="69599"/>
              <a:stretch/>
            </p:blipFill>
            <p:spPr>
              <a:xfrm>
                <a:off x="0" y="2313314"/>
                <a:ext cx="12192000" cy="4544687"/>
              </a:xfrm>
              <a:custGeom>
                <a:avLst/>
                <a:gdLst>
                  <a:gd name="connsiteX0" fmla="*/ 0 w 12192000"/>
                  <a:gd name="connsiteY0" fmla="*/ 0 h 4544687"/>
                  <a:gd name="connsiteX1" fmla="*/ 12192000 w 12192000"/>
                  <a:gd name="connsiteY1" fmla="*/ 0 h 4544687"/>
                  <a:gd name="connsiteX2" fmla="*/ 12192000 w 12192000"/>
                  <a:gd name="connsiteY2" fmla="*/ 4544687 h 4544687"/>
                  <a:gd name="connsiteX3" fmla="*/ 0 w 12192000"/>
                  <a:gd name="connsiteY3" fmla="*/ 4544687 h 454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454468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4544687"/>
                    </a:lnTo>
                    <a:lnTo>
                      <a:pt x="0" y="4544687"/>
                    </a:lnTo>
                    <a:close/>
                  </a:path>
                </a:pathLst>
              </a:cu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7ABE62FC-4560-4183-918E-E3A245968CF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0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983CA3BE-FF0B-439C-A558-C09CE0FFCD0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6378"/>
              <a:stretch/>
            </p:blipFill>
            <p:spPr>
              <a:xfrm>
                <a:off x="801444" y="6210976"/>
                <a:ext cx="1602889" cy="647025"/>
              </a:xfrm>
              <a:custGeom>
                <a:avLst/>
                <a:gdLst>
                  <a:gd name="connsiteX0" fmla="*/ 0 w 1602889"/>
                  <a:gd name="connsiteY0" fmla="*/ 0 h 647025"/>
                  <a:gd name="connsiteX1" fmla="*/ 1602889 w 1602889"/>
                  <a:gd name="connsiteY1" fmla="*/ 0 h 647025"/>
                  <a:gd name="connsiteX2" fmla="*/ 1602889 w 1602889"/>
                  <a:gd name="connsiteY2" fmla="*/ 647025 h 647025"/>
                  <a:gd name="connsiteX3" fmla="*/ 0 w 1602889"/>
                  <a:gd name="connsiteY3" fmla="*/ 647025 h 6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647025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647025"/>
                    </a:lnTo>
                    <a:lnTo>
                      <a:pt x="0" y="647025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110A0998-899E-4CC1-A718-8CB86FEF56D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504"/>
              <a:stretch/>
            </p:blipFill>
            <p:spPr>
              <a:xfrm>
                <a:off x="1947337" y="6012180"/>
                <a:ext cx="1602889" cy="845820"/>
              </a:xfrm>
              <a:custGeom>
                <a:avLst/>
                <a:gdLst>
                  <a:gd name="connsiteX0" fmla="*/ 0 w 1602889"/>
                  <a:gd name="connsiteY0" fmla="*/ 0 h 845820"/>
                  <a:gd name="connsiteX1" fmla="*/ 1602889 w 1602889"/>
                  <a:gd name="connsiteY1" fmla="*/ 0 h 845820"/>
                  <a:gd name="connsiteX2" fmla="*/ 1602889 w 1602889"/>
                  <a:gd name="connsiteY2" fmla="*/ 845820 h 845820"/>
                  <a:gd name="connsiteX3" fmla="*/ 0 w 1602889"/>
                  <a:gd name="connsiteY3" fmla="*/ 8458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45820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45820"/>
                    </a:lnTo>
                    <a:lnTo>
                      <a:pt x="0" y="845820"/>
                    </a:ln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66BCBA09-DA07-45B2-81A2-C575B117DE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979"/>
              <a:stretch/>
            </p:blipFill>
            <p:spPr>
              <a:xfrm>
                <a:off x="9577847" y="6031568"/>
                <a:ext cx="1602889" cy="826433"/>
              </a:xfrm>
              <a:custGeom>
                <a:avLst/>
                <a:gdLst>
                  <a:gd name="connsiteX0" fmla="*/ 0 w 1602889"/>
                  <a:gd name="connsiteY0" fmla="*/ 0 h 826433"/>
                  <a:gd name="connsiteX1" fmla="*/ 1602889 w 1602889"/>
                  <a:gd name="connsiteY1" fmla="*/ 0 h 826433"/>
                  <a:gd name="connsiteX2" fmla="*/ 1602889 w 1602889"/>
                  <a:gd name="connsiteY2" fmla="*/ 826433 h 826433"/>
                  <a:gd name="connsiteX3" fmla="*/ 0 w 1602889"/>
                  <a:gd name="connsiteY3" fmla="*/ 826433 h 8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26433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26433"/>
                    </a:lnTo>
                    <a:lnTo>
                      <a:pt x="0" y="826433"/>
                    </a:lnTo>
                    <a:close/>
                  </a:path>
                </a:pathLst>
              </a:cu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10C4B3B3-2B7F-45F1-AE89-74A77AF4EBB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10653955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0437D75F-0F17-4C20-827E-3E15DACFB093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A90F47D-F553-42B5-ABDA-7A2ED0513203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19DBBF2-10C0-4096-9CD1-B034D55CD668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工作不足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874B5D49-D999-4DF5-B553-992C728A0DBD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8CDAF319-6F05-48F8-B593-689846198D74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D1496DA6-09AC-4249-B8F6-F4E7930337C7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1B60E8D0-4D0F-43EA-8C8E-DA1FEB269DD2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B453D4B3-100F-4669-8B3A-FB29C6F9704B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9" name="图片 18" descr="手机屏幕的截图&#10;&#10;中度可信度描述已自动生成">
            <a:extLst>
              <a:ext uri="{FF2B5EF4-FFF2-40B4-BE49-F238E27FC236}">
                <a16:creationId xmlns:a16="http://schemas.microsoft.com/office/drawing/2014/main" id="{E81C8217-8C03-46F6-A95B-571C38CCB26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  <p:grpSp>
        <p:nvGrpSpPr>
          <p:cNvPr id="26" name="组合 25">
            <a:extLst>
              <a:ext uri="{FF2B5EF4-FFF2-40B4-BE49-F238E27FC236}">
                <a16:creationId xmlns:a16="http://schemas.microsoft.com/office/drawing/2014/main" id="{F5B8DAC5-6035-4265-B778-81C6B6A94AF2}"/>
              </a:ext>
            </a:extLst>
          </p:cNvPr>
          <p:cNvGrpSpPr/>
          <p:nvPr/>
        </p:nvGrpSpPr>
        <p:grpSpPr>
          <a:xfrm>
            <a:off x="769308" y="1520536"/>
            <a:ext cx="3270048" cy="4261322"/>
            <a:chOff x="796953" y="1520536"/>
            <a:chExt cx="3270048" cy="4261322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E5561B3D-121E-4D1A-96AD-4B4FD9FD1B93}"/>
                </a:ext>
              </a:extLst>
            </p:cNvPr>
            <p:cNvSpPr/>
            <p:nvPr/>
          </p:nvSpPr>
          <p:spPr>
            <a:xfrm>
              <a:off x="989035" y="1719144"/>
              <a:ext cx="3077966" cy="4062714"/>
            </a:xfrm>
            <a:prstGeom prst="roundRect">
              <a:avLst>
                <a:gd name="adj" fmla="val 6123"/>
              </a:avLst>
            </a:prstGeom>
            <a:solidFill>
              <a:srgbClr val="7F81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: 圆角 19">
              <a:extLst>
                <a:ext uri="{FF2B5EF4-FFF2-40B4-BE49-F238E27FC236}">
                  <a16:creationId xmlns:a16="http://schemas.microsoft.com/office/drawing/2014/main" id="{9311F92F-DE86-4548-96D6-A3FDE532301D}"/>
                </a:ext>
              </a:extLst>
            </p:cNvPr>
            <p:cNvSpPr/>
            <p:nvPr/>
          </p:nvSpPr>
          <p:spPr>
            <a:xfrm>
              <a:off x="796953" y="1520536"/>
              <a:ext cx="3077966" cy="4062714"/>
            </a:xfrm>
            <a:prstGeom prst="roundRect">
              <a:avLst>
                <a:gd name="adj" fmla="val 6123"/>
              </a:avLst>
            </a:prstGeom>
            <a:solidFill>
              <a:srgbClr val="7F8186">
                <a:alpha val="19000"/>
              </a:srgbClr>
            </a:solidFill>
            <a:ln>
              <a:solidFill>
                <a:srgbClr val="F3C075"/>
              </a:solidFill>
            </a:ln>
            <a:effectLst>
              <a:outerShdw dist="25400" dir="5400000" algn="t" rotWithShape="0">
                <a:schemeClr val="bg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矩形: 圆角 24">
              <a:extLst>
                <a:ext uri="{FF2B5EF4-FFF2-40B4-BE49-F238E27FC236}">
                  <a16:creationId xmlns:a16="http://schemas.microsoft.com/office/drawing/2014/main" id="{97A42456-EFA6-43CA-8E8B-FD08E942F700}"/>
                </a:ext>
              </a:extLst>
            </p:cNvPr>
            <p:cNvSpPr/>
            <p:nvPr/>
          </p:nvSpPr>
          <p:spPr>
            <a:xfrm>
              <a:off x="796953" y="4990574"/>
              <a:ext cx="3270048" cy="791283"/>
            </a:xfrm>
            <a:prstGeom prst="roundRect">
              <a:avLst>
                <a:gd name="adj" fmla="val 25139"/>
              </a:avLst>
            </a:prstGeom>
            <a:solidFill>
              <a:srgbClr val="7F818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8D328387-6EC7-401B-8FC7-431592DF33BD}"/>
              </a:ext>
            </a:extLst>
          </p:cNvPr>
          <p:cNvGrpSpPr/>
          <p:nvPr/>
        </p:nvGrpSpPr>
        <p:grpSpPr>
          <a:xfrm>
            <a:off x="4477330" y="1520536"/>
            <a:ext cx="3270048" cy="4261322"/>
            <a:chOff x="796953" y="1520536"/>
            <a:chExt cx="3270048" cy="4261322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5A76B4CF-A7D4-4B87-A2EE-FA03ECACA104}"/>
                </a:ext>
              </a:extLst>
            </p:cNvPr>
            <p:cNvSpPr/>
            <p:nvPr/>
          </p:nvSpPr>
          <p:spPr>
            <a:xfrm>
              <a:off x="989035" y="1719144"/>
              <a:ext cx="3077966" cy="4062714"/>
            </a:xfrm>
            <a:prstGeom prst="roundRect">
              <a:avLst>
                <a:gd name="adj" fmla="val 6123"/>
              </a:avLst>
            </a:prstGeom>
            <a:solidFill>
              <a:srgbClr val="7F81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矩形: 圆角 28">
              <a:extLst>
                <a:ext uri="{FF2B5EF4-FFF2-40B4-BE49-F238E27FC236}">
                  <a16:creationId xmlns:a16="http://schemas.microsoft.com/office/drawing/2014/main" id="{4D35AA65-9E2D-4E8D-BF35-EC1F9B219579}"/>
                </a:ext>
              </a:extLst>
            </p:cNvPr>
            <p:cNvSpPr/>
            <p:nvPr/>
          </p:nvSpPr>
          <p:spPr>
            <a:xfrm>
              <a:off x="796953" y="1520536"/>
              <a:ext cx="3077966" cy="4062714"/>
            </a:xfrm>
            <a:prstGeom prst="roundRect">
              <a:avLst>
                <a:gd name="adj" fmla="val 6123"/>
              </a:avLst>
            </a:prstGeom>
            <a:solidFill>
              <a:srgbClr val="7F8186">
                <a:alpha val="19000"/>
              </a:srgbClr>
            </a:solidFill>
            <a:ln>
              <a:solidFill>
                <a:srgbClr val="F3C075"/>
              </a:solidFill>
            </a:ln>
            <a:effectLst>
              <a:outerShdw dist="25400" dir="5400000" algn="t" rotWithShape="0">
                <a:schemeClr val="bg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82D39700-D3BB-41C2-B16F-3C0E70A9AFEF}"/>
                </a:ext>
              </a:extLst>
            </p:cNvPr>
            <p:cNvSpPr/>
            <p:nvPr/>
          </p:nvSpPr>
          <p:spPr>
            <a:xfrm>
              <a:off x="796953" y="4990574"/>
              <a:ext cx="3270048" cy="791283"/>
            </a:xfrm>
            <a:prstGeom prst="roundRect">
              <a:avLst>
                <a:gd name="adj" fmla="val 25139"/>
              </a:avLst>
            </a:prstGeom>
            <a:solidFill>
              <a:srgbClr val="7F818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511F748-695E-42AB-9242-C1E1CDD3FC26}"/>
              </a:ext>
            </a:extLst>
          </p:cNvPr>
          <p:cNvGrpSpPr/>
          <p:nvPr/>
        </p:nvGrpSpPr>
        <p:grpSpPr>
          <a:xfrm>
            <a:off x="8185352" y="1520536"/>
            <a:ext cx="3270048" cy="4261322"/>
            <a:chOff x="796953" y="1520536"/>
            <a:chExt cx="3270048" cy="4261322"/>
          </a:xfrm>
        </p:grpSpPr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B47DD49A-6B8D-48D7-9458-271C0EFB53F2}"/>
                </a:ext>
              </a:extLst>
            </p:cNvPr>
            <p:cNvSpPr/>
            <p:nvPr/>
          </p:nvSpPr>
          <p:spPr>
            <a:xfrm>
              <a:off x="989035" y="1719144"/>
              <a:ext cx="3077966" cy="4062714"/>
            </a:xfrm>
            <a:prstGeom prst="roundRect">
              <a:avLst>
                <a:gd name="adj" fmla="val 6123"/>
              </a:avLst>
            </a:prstGeom>
            <a:solidFill>
              <a:srgbClr val="7F818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162657C5-E849-4268-ABEA-DC85BF089300}"/>
                </a:ext>
              </a:extLst>
            </p:cNvPr>
            <p:cNvSpPr/>
            <p:nvPr/>
          </p:nvSpPr>
          <p:spPr>
            <a:xfrm>
              <a:off x="796953" y="1520536"/>
              <a:ext cx="3077966" cy="4062714"/>
            </a:xfrm>
            <a:prstGeom prst="roundRect">
              <a:avLst>
                <a:gd name="adj" fmla="val 6123"/>
              </a:avLst>
            </a:prstGeom>
            <a:solidFill>
              <a:srgbClr val="7F8186">
                <a:alpha val="19000"/>
              </a:srgbClr>
            </a:solidFill>
            <a:ln>
              <a:solidFill>
                <a:srgbClr val="F3C075"/>
              </a:solidFill>
            </a:ln>
            <a:effectLst>
              <a:outerShdw dist="25400" dir="5400000" algn="t" rotWithShape="0">
                <a:schemeClr val="bg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: 圆角 33">
              <a:extLst>
                <a:ext uri="{FF2B5EF4-FFF2-40B4-BE49-F238E27FC236}">
                  <a16:creationId xmlns:a16="http://schemas.microsoft.com/office/drawing/2014/main" id="{73A1CD98-2D20-4AAE-9F83-0544B6383DB1}"/>
                </a:ext>
              </a:extLst>
            </p:cNvPr>
            <p:cNvSpPr/>
            <p:nvPr/>
          </p:nvSpPr>
          <p:spPr>
            <a:xfrm>
              <a:off x="796953" y="4990574"/>
              <a:ext cx="3270048" cy="791283"/>
            </a:xfrm>
            <a:prstGeom prst="roundRect">
              <a:avLst>
                <a:gd name="adj" fmla="val 25139"/>
              </a:avLst>
            </a:prstGeom>
            <a:solidFill>
              <a:srgbClr val="7F8186"/>
            </a:solidFill>
            <a:ln>
              <a:noFill/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文本框 37">
            <a:extLst>
              <a:ext uri="{FF2B5EF4-FFF2-40B4-BE49-F238E27FC236}">
                <a16:creationId xmlns:a16="http://schemas.microsoft.com/office/drawing/2014/main" id="{05E75457-B5B7-478C-819B-EE05EDCE56FA}"/>
              </a:ext>
            </a:extLst>
          </p:cNvPr>
          <p:cNvSpPr txBox="1"/>
          <p:nvPr/>
        </p:nvSpPr>
        <p:spPr>
          <a:xfrm>
            <a:off x="1226140" y="1896112"/>
            <a:ext cx="2164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F3C0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工作细节存在纰漏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8FE44A9-A72A-4182-AEEA-DB30D11D3F11}"/>
              </a:ext>
            </a:extLst>
          </p:cNvPr>
          <p:cNvSpPr txBox="1"/>
          <p:nvPr/>
        </p:nvSpPr>
        <p:spPr>
          <a:xfrm>
            <a:off x="4934162" y="1896112"/>
            <a:ext cx="2164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F3C0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团队协作默契不足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E03F9287-2621-4130-BAD0-F58D851BAFA3}"/>
              </a:ext>
            </a:extLst>
          </p:cNvPr>
          <p:cNvSpPr txBox="1"/>
          <p:nvPr/>
        </p:nvSpPr>
        <p:spPr>
          <a:xfrm>
            <a:off x="8642184" y="1896112"/>
            <a:ext cx="2164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solidFill>
                  <a:srgbClr val="F3C075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任务规划不够完善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5852C79-24C0-4C83-8E75-5F9E69269EF7}"/>
              </a:ext>
            </a:extLst>
          </p:cNvPr>
          <p:cNvSpPr txBox="1"/>
          <p:nvPr/>
        </p:nvSpPr>
        <p:spPr>
          <a:xfrm>
            <a:off x="1044010" y="2190768"/>
            <a:ext cx="2619966" cy="2644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请单击此处输入你的文案，请单击此处输入你的文案，请单击此处输入你的文案，请单击此处输入你的文案，请单击此处输入你的文案，请单击此处输入你的文案，请单击此处输入你的文案</a:t>
            </a:r>
          </a:p>
        </p:txBody>
      </p:sp>
      <p:sp>
        <p:nvSpPr>
          <p:cNvPr id="42" name="文本框 41">
            <a:extLst>
              <a:ext uri="{FF2B5EF4-FFF2-40B4-BE49-F238E27FC236}">
                <a16:creationId xmlns:a16="http://schemas.microsoft.com/office/drawing/2014/main" id="{C0993C04-29E1-4ADE-BDE1-5BAAC696D4FD}"/>
              </a:ext>
            </a:extLst>
          </p:cNvPr>
          <p:cNvSpPr txBox="1"/>
          <p:nvPr/>
        </p:nvSpPr>
        <p:spPr>
          <a:xfrm>
            <a:off x="4735678" y="2190768"/>
            <a:ext cx="2619966" cy="2644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请单击此处输入你的文案，请单击此处输入你的文案，请单击此处输入你的文案，请单击此处输入你的文案，请单击此处输入你的文案，请单击此处输入你的文案，请单击此处输入你的文案</a:t>
            </a:r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5A7A6454-ED5E-492B-9A9D-5FEFEDED4A9E}"/>
              </a:ext>
            </a:extLst>
          </p:cNvPr>
          <p:cNvSpPr txBox="1"/>
          <p:nvPr/>
        </p:nvSpPr>
        <p:spPr>
          <a:xfrm>
            <a:off x="8460054" y="2190768"/>
            <a:ext cx="2619966" cy="26448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请单击此处输入你的文案，请单击此处输入你的文案，请单击此处输入你的文案，请单击此处输入你的文案，请单击此处输入你的文案，请单击此处输入你的文案，请单击此处输入你的文案</a:t>
            </a:r>
          </a:p>
        </p:txBody>
      </p: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4545F221-2023-48D6-93C5-E2DC49B29A2F}"/>
              </a:ext>
            </a:extLst>
          </p:cNvPr>
          <p:cNvGrpSpPr/>
          <p:nvPr/>
        </p:nvGrpSpPr>
        <p:grpSpPr>
          <a:xfrm>
            <a:off x="4477330" y="2078736"/>
            <a:ext cx="3077967" cy="2042"/>
            <a:chOff x="4477330" y="2078736"/>
            <a:chExt cx="3077967" cy="2042"/>
          </a:xfrm>
        </p:grpSpPr>
        <p:cxnSp>
          <p:nvCxnSpPr>
            <p:cNvPr id="45" name="直接连接符 44">
              <a:extLst>
                <a:ext uri="{FF2B5EF4-FFF2-40B4-BE49-F238E27FC236}">
                  <a16:creationId xmlns:a16="http://schemas.microsoft.com/office/drawing/2014/main" id="{B21C903C-EEC5-419E-9BE4-184910D1AF48}"/>
                </a:ext>
              </a:extLst>
            </p:cNvPr>
            <p:cNvCxnSpPr>
              <a:cxnSpLocks/>
              <a:stCxn id="39" idx="1"/>
            </p:cNvCxnSpPr>
            <p:nvPr/>
          </p:nvCxnSpPr>
          <p:spPr>
            <a:xfrm flipH="1" flipV="1">
              <a:off x="4477330" y="2078736"/>
              <a:ext cx="456832" cy="2042"/>
            </a:xfrm>
            <a:prstGeom prst="line">
              <a:avLst/>
            </a:prstGeom>
            <a:ln w="19050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>
              <a:extLst>
                <a:ext uri="{FF2B5EF4-FFF2-40B4-BE49-F238E27FC236}">
                  <a16:creationId xmlns:a16="http://schemas.microsoft.com/office/drawing/2014/main" id="{7EA3D08D-9AFE-4D76-A68B-D0EB3769DE5D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98465" y="2078736"/>
              <a:ext cx="456832" cy="2042"/>
            </a:xfrm>
            <a:prstGeom prst="line">
              <a:avLst/>
            </a:prstGeom>
            <a:ln w="19050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9A0B8F1A-0898-4637-8818-0E3231EB3C6B}"/>
              </a:ext>
            </a:extLst>
          </p:cNvPr>
          <p:cNvGrpSpPr/>
          <p:nvPr/>
        </p:nvGrpSpPr>
        <p:grpSpPr>
          <a:xfrm>
            <a:off x="759746" y="2078736"/>
            <a:ext cx="3077967" cy="2042"/>
            <a:chOff x="4477330" y="2078736"/>
            <a:chExt cx="3077967" cy="2042"/>
          </a:xfrm>
        </p:grpSpPr>
        <p:cxnSp>
          <p:nvCxnSpPr>
            <p:cNvPr id="50" name="直接连接符 49">
              <a:extLst>
                <a:ext uri="{FF2B5EF4-FFF2-40B4-BE49-F238E27FC236}">
                  <a16:creationId xmlns:a16="http://schemas.microsoft.com/office/drawing/2014/main" id="{79009E66-5EBA-4D0C-B8D7-8A3298B4C55B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77330" y="2078736"/>
              <a:ext cx="456832" cy="2042"/>
            </a:xfrm>
            <a:prstGeom prst="line">
              <a:avLst/>
            </a:prstGeom>
            <a:ln w="19050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直接连接符 50">
              <a:extLst>
                <a:ext uri="{FF2B5EF4-FFF2-40B4-BE49-F238E27FC236}">
                  <a16:creationId xmlns:a16="http://schemas.microsoft.com/office/drawing/2014/main" id="{0339AABA-447C-4E09-ADB2-5EF1573381B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98465" y="2078736"/>
              <a:ext cx="456832" cy="2042"/>
            </a:xfrm>
            <a:prstGeom prst="line">
              <a:avLst/>
            </a:prstGeom>
            <a:ln w="19050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9F823394-269F-4331-818A-8E882E2A6DAB}"/>
              </a:ext>
            </a:extLst>
          </p:cNvPr>
          <p:cNvGrpSpPr/>
          <p:nvPr/>
        </p:nvGrpSpPr>
        <p:grpSpPr>
          <a:xfrm>
            <a:off x="8202449" y="2078736"/>
            <a:ext cx="3077967" cy="2042"/>
            <a:chOff x="4477330" y="2078736"/>
            <a:chExt cx="3077967" cy="2042"/>
          </a:xfrm>
        </p:grpSpPr>
        <p:cxnSp>
          <p:nvCxnSpPr>
            <p:cNvPr id="53" name="直接连接符 52">
              <a:extLst>
                <a:ext uri="{FF2B5EF4-FFF2-40B4-BE49-F238E27FC236}">
                  <a16:creationId xmlns:a16="http://schemas.microsoft.com/office/drawing/2014/main" id="{A97DD4F4-619E-403E-8D3A-BD047C5CABA3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4477330" y="2078736"/>
              <a:ext cx="456832" cy="2042"/>
            </a:xfrm>
            <a:prstGeom prst="line">
              <a:avLst/>
            </a:prstGeom>
            <a:ln w="19050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>
              <a:extLst>
                <a:ext uri="{FF2B5EF4-FFF2-40B4-BE49-F238E27FC236}">
                  <a16:creationId xmlns:a16="http://schemas.microsoft.com/office/drawing/2014/main" id="{F26B101A-5279-4AD5-8673-A0871F5D3C08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98465" y="2078736"/>
              <a:ext cx="456832" cy="2042"/>
            </a:xfrm>
            <a:prstGeom prst="line">
              <a:avLst/>
            </a:prstGeom>
            <a:ln w="19050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179216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9E05EA6-3E2B-440B-B54A-E4D2F8C7FBF3}"/>
              </a:ext>
            </a:extLst>
          </p:cNvPr>
          <p:cNvGrpSpPr/>
          <p:nvPr/>
        </p:nvGrpSpPr>
        <p:grpSpPr>
          <a:xfrm>
            <a:off x="-1943" y="0"/>
            <a:ext cx="12256845" cy="6858001"/>
            <a:chOff x="-1" y="0"/>
            <a:chExt cx="12256845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70551CA2-0E9D-471C-AE67-4254E052E4E2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389A4F54-FF5C-46DF-A2B7-7C9AED23BA0D}"/>
                </a:ext>
              </a:extLst>
            </p:cNvPr>
            <p:cNvGrpSpPr/>
            <p:nvPr/>
          </p:nvGrpSpPr>
          <p:grpSpPr>
            <a:xfrm>
              <a:off x="0" y="2313314"/>
              <a:ext cx="12256844" cy="4544687"/>
              <a:chOff x="0" y="2313314"/>
              <a:chExt cx="12256844" cy="4544687"/>
            </a:xfrm>
          </p:grpSpPr>
          <p:pic>
            <p:nvPicPr>
              <p:cNvPr id="5" name="图片 4" descr="形状&#10;&#10;低可信度描述已自动生成">
                <a:extLst>
                  <a:ext uri="{FF2B5EF4-FFF2-40B4-BE49-F238E27FC236}">
                    <a16:creationId xmlns:a16="http://schemas.microsoft.com/office/drawing/2014/main" id="{5584D2EE-69AD-463F-8A73-7617E764948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6" r="10666" b="69599"/>
              <a:stretch/>
            </p:blipFill>
            <p:spPr>
              <a:xfrm>
                <a:off x="0" y="2313314"/>
                <a:ext cx="12192000" cy="4544687"/>
              </a:xfrm>
              <a:custGeom>
                <a:avLst/>
                <a:gdLst>
                  <a:gd name="connsiteX0" fmla="*/ 0 w 12192000"/>
                  <a:gd name="connsiteY0" fmla="*/ 0 h 4544687"/>
                  <a:gd name="connsiteX1" fmla="*/ 12192000 w 12192000"/>
                  <a:gd name="connsiteY1" fmla="*/ 0 h 4544687"/>
                  <a:gd name="connsiteX2" fmla="*/ 12192000 w 12192000"/>
                  <a:gd name="connsiteY2" fmla="*/ 4544687 h 4544687"/>
                  <a:gd name="connsiteX3" fmla="*/ 0 w 12192000"/>
                  <a:gd name="connsiteY3" fmla="*/ 4544687 h 454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454468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4544687"/>
                    </a:lnTo>
                    <a:lnTo>
                      <a:pt x="0" y="4544687"/>
                    </a:lnTo>
                    <a:close/>
                  </a:path>
                </a:pathLst>
              </a:cu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742DB1EF-AB24-48EE-AD73-1D0424D3219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0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13C4FBB3-FC58-42CC-BBEE-DEDF7971F00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6378"/>
              <a:stretch/>
            </p:blipFill>
            <p:spPr>
              <a:xfrm>
                <a:off x="801444" y="6210976"/>
                <a:ext cx="1602889" cy="647025"/>
              </a:xfrm>
              <a:custGeom>
                <a:avLst/>
                <a:gdLst>
                  <a:gd name="connsiteX0" fmla="*/ 0 w 1602889"/>
                  <a:gd name="connsiteY0" fmla="*/ 0 h 647025"/>
                  <a:gd name="connsiteX1" fmla="*/ 1602889 w 1602889"/>
                  <a:gd name="connsiteY1" fmla="*/ 0 h 647025"/>
                  <a:gd name="connsiteX2" fmla="*/ 1602889 w 1602889"/>
                  <a:gd name="connsiteY2" fmla="*/ 647025 h 647025"/>
                  <a:gd name="connsiteX3" fmla="*/ 0 w 1602889"/>
                  <a:gd name="connsiteY3" fmla="*/ 647025 h 6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647025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647025"/>
                    </a:lnTo>
                    <a:lnTo>
                      <a:pt x="0" y="647025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7C6EC8ED-43F4-43E1-8E08-9F2419A8370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504"/>
              <a:stretch/>
            </p:blipFill>
            <p:spPr>
              <a:xfrm>
                <a:off x="1947337" y="6012180"/>
                <a:ext cx="1602889" cy="845820"/>
              </a:xfrm>
              <a:custGeom>
                <a:avLst/>
                <a:gdLst>
                  <a:gd name="connsiteX0" fmla="*/ 0 w 1602889"/>
                  <a:gd name="connsiteY0" fmla="*/ 0 h 845820"/>
                  <a:gd name="connsiteX1" fmla="*/ 1602889 w 1602889"/>
                  <a:gd name="connsiteY1" fmla="*/ 0 h 845820"/>
                  <a:gd name="connsiteX2" fmla="*/ 1602889 w 1602889"/>
                  <a:gd name="connsiteY2" fmla="*/ 845820 h 845820"/>
                  <a:gd name="connsiteX3" fmla="*/ 0 w 1602889"/>
                  <a:gd name="connsiteY3" fmla="*/ 8458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45820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45820"/>
                    </a:lnTo>
                    <a:lnTo>
                      <a:pt x="0" y="845820"/>
                    </a:ln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5483EC08-EB0E-4ADA-BC5A-B0A49ACC7CA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979"/>
              <a:stretch/>
            </p:blipFill>
            <p:spPr>
              <a:xfrm>
                <a:off x="9577847" y="6031568"/>
                <a:ext cx="1602889" cy="826433"/>
              </a:xfrm>
              <a:custGeom>
                <a:avLst/>
                <a:gdLst>
                  <a:gd name="connsiteX0" fmla="*/ 0 w 1602889"/>
                  <a:gd name="connsiteY0" fmla="*/ 0 h 826433"/>
                  <a:gd name="connsiteX1" fmla="*/ 1602889 w 1602889"/>
                  <a:gd name="connsiteY1" fmla="*/ 0 h 826433"/>
                  <a:gd name="connsiteX2" fmla="*/ 1602889 w 1602889"/>
                  <a:gd name="connsiteY2" fmla="*/ 826433 h 826433"/>
                  <a:gd name="connsiteX3" fmla="*/ 0 w 1602889"/>
                  <a:gd name="connsiteY3" fmla="*/ 826433 h 8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26433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26433"/>
                    </a:lnTo>
                    <a:lnTo>
                      <a:pt x="0" y="826433"/>
                    </a:lnTo>
                    <a:close/>
                  </a:path>
                </a:pathLst>
              </a:cu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D548C095-40CF-4022-BDB2-E3D233521A6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10653955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EDA82AC-7717-4687-A7EE-1C27CBB5327F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58D04804-A50C-4BDA-9A61-1327C44DC11B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D7A9139-EA51-4E2D-B156-20D58631E24E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工作改进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5A8FDA08-CEB4-4034-90BD-42189E732137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80D37594-24D8-4E98-944D-D7EFDCDE576A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1E0DEE8A-9277-4AA3-B6BB-B3E9D247F2F6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E8CA73AD-30D8-491A-BDB4-B34E6411C3A1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D42FF152-9C90-475D-BEE4-9C7E945D66CC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9" name="图片 18" descr="手机屏幕的截图&#10;&#10;中度可信度描述已自动生成">
            <a:extLst>
              <a:ext uri="{FF2B5EF4-FFF2-40B4-BE49-F238E27FC236}">
                <a16:creationId xmlns:a16="http://schemas.microsoft.com/office/drawing/2014/main" id="{6569D6BB-4565-4412-8989-2780A5F688E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  <p:grpSp>
        <p:nvGrpSpPr>
          <p:cNvPr id="28" name="组合 27">
            <a:extLst>
              <a:ext uri="{FF2B5EF4-FFF2-40B4-BE49-F238E27FC236}">
                <a16:creationId xmlns:a16="http://schemas.microsoft.com/office/drawing/2014/main" id="{0FF0DD95-8DCD-47F7-AC19-2179BFD35213}"/>
              </a:ext>
            </a:extLst>
          </p:cNvPr>
          <p:cNvGrpSpPr/>
          <p:nvPr/>
        </p:nvGrpSpPr>
        <p:grpSpPr>
          <a:xfrm>
            <a:off x="2620096" y="2801073"/>
            <a:ext cx="6951808" cy="6951802"/>
            <a:chOff x="2823360" y="2801073"/>
            <a:chExt cx="6951808" cy="6951802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17FF1378-EFA4-4B00-90DA-D159EFE03F5B}"/>
                </a:ext>
              </a:extLst>
            </p:cNvPr>
            <p:cNvSpPr/>
            <p:nvPr/>
          </p:nvSpPr>
          <p:spPr>
            <a:xfrm>
              <a:off x="3784060" y="3761772"/>
              <a:ext cx="5030408" cy="5030404"/>
            </a:xfrm>
            <a:prstGeom prst="ellipse">
              <a:avLst/>
            </a:prstGeom>
            <a:gradFill>
              <a:gsLst>
                <a:gs pos="0">
                  <a:srgbClr val="F3C075">
                    <a:alpha val="23000"/>
                  </a:srgbClr>
                </a:gs>
                <a:gs pos="51000">
                  <a:srgbClr val="F9E2BF">
                    <a:alpha val="0"/>
                  </a:srgbClr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79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椭圆 24">
              <a:extLst>
                <a:ext uri="{FF2B5EF4-FFF2-40B4-BE49-F238E27FC236}">
                  <a16:creationId xmlns:a16="http://schemas.microsoft.com/office/drawing/2014/main" id="{EAC91E38-7F35-4BC4-8956-FDEDB4FB5781}"/>
                </a:ext>
              </a:extLst>
            </p:cNvPr>
            <p:cNvSpPr/>
            <p:nvPr/>
          </p:nvSpPr>
          <p:spPr>
            <a:xfrm>
              <a:off x="4564269" y="4541979"/>
              <a:ext cx="3469991" cy="3469991"/>
            </a:xfrm>
            <a:prstGeom prst="ellipse">
              <a:avLst/>
            </a:prstGeom>
            <a:gradFill>
              <a:gsLst>
                <a:gs pos="0">
                  <a:srgbClr val="F3C075">
                    <a:alpha val="23000"/>
                  </a:srgbClr>
                </a:gs>
                <a:gs pos="51000">
                  <a:srgbClr val="F9E2BF">
                    <a:alpha val="0"/>
                  </a:srgbClr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79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3CFEC574-F5D9-4F3F-9EB5-7BF63D73C1F1}"/>
                </a:ext>
              </a:extLst>
            </p:cNvPr>
            <p:cNvSpPr/>
            <p:nvPr/>
          </p:nvSpPr>
          <p:spPr>
            <a:xfrm>
              <a:off x="2823360" y="2801073"/>
              <a:ext cx="6951808" cy="6951802"/>
            </a:xfrm>
            <a:prstGeom prst="ellipse">
              <a:avLst/>
            </a:prstGeom>
            <a:gradFill>
              <a:gsLst>
                <a:gs pos="0">
                  <a:srgbClr val="F3C075">
                    <a:alpha val="23000"/>
                  </a:srgbClr>
                </a:gs>
                <a:gs pos="51000">
                  <a:srgbClr val="F9E2BF">
                    <a:alpha val="0"/>
                  </a:srgbClr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79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980FDD8-2E29-4C61-8754-6588AC87ADB0}"/>
              </a:ext>
            </a:extLst>
          </p:cNvPr>
          <p:cNvGrpSpPr/>
          <p:nvPr/>
        </p:nvGrpSpPr>
        <p:grpSpPr>
          <a:xfrm>
            <a:off x="3200145" y="4124376"/>
            <a:ext cx="228338" cy="228338"/>
            <a:chOff x="3200145" y="4064120"/>
            <a:chExt cx="228338" cy="228338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BF3759B4-D9FA-4CEA-BC0F-DD9908D30F61}"/>
                </a:ext>
              </a:extLst>
            </p:cNvPr>
            <p:cNvSpPr/>
            <p:nvPr/>
          </p:nvSpPr>
          <p:spPr>
            <a:xfrm>
              <a:off x="3200145" y="4064120"/>
              <a:ext cx="228338" cy="228338"/>
            </a:xfrm>
            <a:prstGeom prst="ellipse">
              <a:avLst/>
            </a:pr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2644B35E-79C2-4C33-9DC8-DF0D7F60D84B}"/>
                </a:ext>
              </a:extLst>
            </p:cNvPr>
            <p:cNvSpPr/>
            <p:nvPr/>
          </p:nvSpPr>
          <p:spPr>
            <a:xfrm>
              <a:off x="3262784" y="4126759"/>
              <a:ext cx="103061" cy="10306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B90EE146-7676-4BD8-901A-EB6C36333651}"/>
              </a:ext>
            </a:extLst>
          </p:cNvPr>
          <p:cNvGrpSpPr/>
          <p:nvPr/>
        </p:nvGrpSpPr>
        <p:grpSpPr>
          <a:xfrm>
            <a:off x="5981831" y="2662658"/>
            <a:ext cx="228338" cy="228338"/>
            <a:chOff x="3200145" y="4064120"/>
            <a:chExt cx="228338" cy="228338"/>
          </a:xfrm>
        </p:grpSpPr>
        <p:sp>
          <p:nvSpPr>
            <p:cNvPr id="33" name="椭圆 32">
              <a:extLst>
                <a:ext uri="{FF2B5EF4-FFF2-40B4-BE49-F238E27FC236}">
                  <a16:creationId xmlns:a16="http://schemas.microsoft.com/office/drawing/2014/main" id="{BCAA0A7E-C7A2-4FE7-968B-CA547FB5AA35}"/>
                </a:ext>
              </a:extLst>
            </p:cNvPr>
            <p:cNvSpPr/>
            <p:nvPr/>
          </p:nvSpPr>
          <p:spPr>
            <a:xfrm>
              <a:off x="3200145" y="4064120"/>
              <a:ext cx="228338" cy="228338"/>
            </a:xfrm>
            <a:prstGeom prst="ellipse">
              <a:avLst/>
            </a:pr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>
              <a:extLst>
                <a:ext uri="{FF2B5EF4-FFF2-40B4-BE49-F238E27FC236}">
                  <a16:creationId xmlns:a16="http://schemas.microsoft.com/office/drawing/2014/main" id="{A02978AA-786C-4D7B-948C-0535BC5422D1}"/>
                </a:ext>
              </a:extLst>
            </p:cNvPr>
            <p:cNvSpPr/>
            <p:nvPr/>
          </p:nvSpPr>
          <p:spPr>
            <a:xfrm>
              <a:off x="3262784" y="4126759"/>
              <a:ext cx="103061" cy="10306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2D019E7-F41D-4077-AFC3-AB8BF83499D9}"/>
              </a:ext>
            </a:extLst>
          </p:cNvPr>
          <p:cNvGrpSpPr/>
          <p:nvPr/>
        </p:nvGrpSpPr>
        <p:grpSpPr>
          <a:xfrm>
            <a:off x="8805966" y="4124376"/>
            <a:ext cx="228338" cy="228338"/>
            <a:chOff x="3200145" y="4064120"/>
            <a:chExt cx="228338" cy="228338"/>
          </a:xfrm>
        </p:grpSpPr>
        <p:sp>
          <p:nvSpPr>
            <p:cNvPr id="36" name="椭圆 35">
              <a:extLst>
                <a:ext uri="{FF2B5EF4-FFF2-40B4-BE49-F238E27FC236}">
                  <a16:creationId xmlns:a16="http://schemas.microsoft.com/office/drawing/2014/main" id="{7CAFD4FC-8BCA-452B-A8DD-D43C53E7C0E4}"/>
                </a:ext>
              </a:extLst>
            </p:cNvPr>
            <p:cNvSpPr/>
            <p:nvPr/>
          </p:nvSpPr>
          <p:spPr>
            <a:xfrm>
              <a:off x="3200145" y="4064120"/>
              <a:ext cx="228338" cy="228338"/>
            </a:xfrm>
            <a:prstGeom prst="ellipse">
              <a:avLst/>
            </a:pr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>
              <a:extLst>
                <a:ext uri="{FF2B5EF4-FFF2-40B4-BE49-F238E27FC236}">
                  <a16:creationId xmlns:a16="http://schemas.microsoft.com/office/drawing/2014/main" id="{C7C702B0-C749-4DEB-9522-E0A253826B0C}"/>
                </a:ext>
              </a:extLst>
            </p:cNvPr>
            <p:cNvSpPr/>
            <p:nvPr/>
          </p:nvSpPr>
          <p:spPr>
            <a:xfrm>
              <a:off x="3262784" y="4126759"/>
              <a:ext cx="103061" cy="103061"/>
            </a:xfrm>
            <a:prstGeom prst="ellipse">
              <a:avLst/>
            </a:prstGeom>
            <a:solidFill>
              <a:schemeClr val="bg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8" name="对话气泡: 圆角矩形 37">
            <a:extLst>
              <a:ext uri="{FF2B5EF4-FFF2-40B4-BE49-F238E27FC236}">
                <a16:creationId xmlns:a16="http://schemas.microsoft.com/office/drawing/2014/main" id="{3BDBFC3E-56CD-4F9F-9C76-F3A804C3E397}"/>
              </a:ext>
            </a:extLst>
          </p:cNvPr>
          <p:cNvSpPr/>
          <p:nvPr/>
        </p:nvSpPr>
        <p:spPr>
          <a:xfrm>
            <a:off x="878040" y="3652464"/>
            <a:ext cx="1855704" cy="1231090"/>
          </a:xfrm>
          <a:prstGeom prst="wedgeRoundRectCallout">
            <a:avLst>
              <a:gd name="adj1" fmla="val 64577"/>
              <a:gd name="adj2" fmla="val -5586"/>
              <a:gd name="adj3" fmla="val 16667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对话气泡: 圆角矩形 38">
            <a:extLst>
              <a:ext uri="{FF2B5EF4-FFF2-40B4-BE49-F238E27FC236}">
                <a16:creationId xmlns:a16="http://schemas.microsoft.com/office/drawing/2014/main" id="{01B43D6B-F792-4917-9450-93A7C9683F8B}"/>
              </a:ext>
            </a:extLst>
          </p:cNvPr>
          <p:cNvSpPr/>
          <p:nvPr/>
        </p:nvSpPr>
        <p:spPr>
          <a:xfrm flipH="1">
            <a:off x="9458257" y="3652464"/>
            <a:ext cx="1855704" cy="1231090"/>
          </a:xfrm>
          <a:prstGeom prst="wedgeRoundRectCallout">
            <a:avLst>
              <a:gd name="adj1" fmla="val 64577"/>
              <a:gd name="adj2" fmla="val -5586"/>
              <a:gd name="adj3" fmla="val 16667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对话气泡: 圆角矩形 39">
            <a:extLst>
              <a:ext uri="{FF2B5EF4-FFF2-40B4-BE49-F238E27FC236}">
                <a16:creationId xmlns:a16="http://schemas.microsoft.com/office/drawing/2014/main" id="{A054F5B6-BB52-40D3-8A48-570109A91E50}"/>
              </a:ext>
            </a:extLst>
          </p:cNvPr>
          <p:cNvSpPr/>
          <p:nvPr/>
        </p:nvSpPr>
        <p:spPr>
          <a:xfrm flipH="1">
            <a:off x="5053979" y="1123975"/>
            <a:ext cx="1855704" cy="1231090"/>
          </a:xfrm>
          <a:prstGeom prst="wedgeRoundRectCallout">
            <a:avLst>
              <a:gd name="adj1" fmla="val -5990"/>
              <a:gd name="adj2" fmla="val 70524"/>
              <a:gd name="adj3" fmla="val 16667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文本框 42">
            <a:extLst>
              <a:ext uri="{FF2B5EF4-FFF2-40B4-BE49-F238E27FC236}">
                <a16:creationId xmlns:a16="http://schemas.microsoft.com/office/drawing/2014/main" id="{D2F96BDA-857C-4912-8B19-457C187D2FCA}"/>
              </a:ext>
            </a:extLst>
          </p:cNvPr>
          <p:cNvSpPr txBox="1"/>
          <p:nvPr/>
        </p:nvSpPr>
        <p:spPr>
          <a:xfrm>
            <a:off x="1129208" y="3914066"/>
            <a:ext cx="13533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/>
              <a:t>工作复盘回顾</a:t>
            </a:r>
          </a:p>
        </p:txBody>
      </p:sp>
      <p:sp>
        <p:nvSpPr>
          <p:cNvPr id="44" name="文本框 43">
            <a:extLst>
              <a:ext uri="{FF2B5EF4-FFF2-40B4-BE49-F238E27FC236}">
                <a16:creationId xmlns:a16="http://schemas.microsoft.com/office/drawing/2014/main" id="{E3FABD2F-5DBB-447B-9A7F-E96FD8909BF8}"/>
              </a:ext>
            </a:extLst>
          </p:cNvPr>
          <p:cNvSpPr txBox="1"/>
          <p:nvPr/>
        </p:nvSpPr>
        <p:spPr>
          <a:xfrm>
            <a:off x="5305147" y="1385577"/>
            <a:ext cx="13533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/>
              <a:t>加强任务规划</a:t>
            </a:r>
          </a:p>
        </p:txBody>
      </p:sp>
      <p:sp>
        <p:nvSpPr>
          <p:cNvPr id="45" name="文本框 44">
            <a:extLst>
              <a:ext uri="{FF2B5EF4-FFF2-40B4-BE49-F238E27FC236}">
                <a16:creationId xmlns:a16="http://schemas.microsoft.com/office/drawing/2014/main" id="{757E2043-78EB-4C26-A774-39C6403CF408}"/>
              </a:ext>
            </a:extLst>
          </p:cNvPr>
          <p:cNvSpPr txBox="1"/>
          <p:nvPr/>
        </p:nvSpPr>
        <p:spPr>
          <a:xfrm>
            <a:off x="9709425" y="3914066"/>
            <a:ext cx="1353368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dirty="0"/>
              <a:t>加强组织能力</a:t>
            </a:r>
          </a:p>
        </p:txBody>
      </p:sp>
    </p:spTree>
    <p:extLst>
      <p:ext uri="{BB962C8B-B14F-4D97-AF65-F5344CB8AC3E}">
        <p14:creationId xmlns:p14="http://schemas.microsoft.com/office/powerpoint/2010/main" val="26269289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B95158F-0458-431B-B001-8A1CA1E01DBF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27F46F1-037A-42A5-ABE7-D1B82EABFB50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D2AE660-4021-4C4D-9DCC-10A9FBD57F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3868" t="6639" r="7885"/>
            <a:stretch/>
          </p:blipFill>
          <p:spPr>
            <a:xfrm flipV="1">
              <a:off x="7168588" y="0"/>
              <a:ext cx="5013155" cy="6858000"/>
            </a:xfrm>
            <a:custGeom>
              <a:avLst/>
              <a:gdLst>
                <a:gd name="connsiteX0" fmla="*/ 0 w 6766479"/>
                <a:gd name="connsiteY0" fmla="*/ 0 h 6858000"/>
                <a:gd name="connsiteX1" fmla="*/ 6766479 w 6766479"/>
                <a:gd name="connsiteY1" fmla="*/ 0 h 6858000"/>
                <a:gd name="connsiteX2" fmla="*/ 6766479 w 6766479"/>
                <a:gd name="connsiteY2" fmla="*/ 6858000 h 6858000"/>
                <a:gd name="connsiteX3" fmla="*/ 0 w 67664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6479" h="6858000">
                  <a:moveTo>
                    <a:pt x="0" y="0"/>
                  </a:moveTo>
                  <a:lnTo>
                    <a:pt x="6766479" y="0"/>
                  </a:lnTo>
                  <a:lnTo>
                    <a:pt x="676647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5F2D187-AEE3-4C9E-A461-70BCE3919F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3868" t="6639" r="7886"/>
            <a:stretch/>
          </p:blipFill>
          <p:spPr>
            <a:xfrm flipH="1" flipV="1">
              <a:off x="10258" y="0"/>
              <a:ext cx="5013155" cy="6858000"/>
            </a:xfrm>
            <a:custGeom>
              <a:avLst/>
              <a:gdLst>
                <a:gd name="connsiteX0" fmla="*/ 0 w 6766479"/>
                <a:gd name="connsiteY0" fmla="*/ 0 h 6858000"/>
                <a:gd name="connsiteX1" fmla="*/ 6766479 w 6766479"/>
                <a:gd name="connsiteY1" fmla="*/ 0 h 6858000"/>
                <a:gd name="connsiteX2" fmla="*/ 6766479 w 6766479"/>
                <a:gd name="connsiteY2" fmla="*/ 6858000 h 6858000"/>
                <a:gd name="connsiteX3" fmla="*/ 0 w 67664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6479" h="6858000">
                  <a:moveTo>
                    <a:pt x="0" y="0"/>
                  </a:moveTo>
                  <a:lnTo>
                    <a:pt x="6766479" y="0"/>
                  </a:lnTo>
                  <a:lnTo>
                    <a:pt x="676647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0E353A8B-5285-4272-A1BE-61B12C76DF73}"/>
              </a:ext>
            </a:extLst>
          </p:cNvPr>
          <p:cNvSpPr/>
          <p:nvPr/>
        </p:nvSpPr>
        <p:spPr>
          <a:xfrm>
            <a:off x="4185920" y="1305560"/>
            <a:ext cx="3820160" cy="382016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5000"/>
                  <a:lumOff val="55000"/>
                  <a:alpha val="12000"/>
                </a:schemeClr>
              </a:gs>
              <a:gs pos="29924">
                <a:srgbClr val="FFD041">
                  <a:alpha val="7000"/>
                </a:srgbClr>
              </a:gs>
              <a:gs pos="82000">
                <a:srgbClr val="FFDA6C">
                  <a:alpha val="4000"/>
                </a:srgbClr>
              </a:gs>
              <a:gs pos="56000">
                <a:srgbClr val="FFC000">
                  <a:alpha val="13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2700000" scaled="1"/>
            <a:tileRect/>
          </a:gradFill>
          <a:ln w="9525">
            <a:gradFill flip="none" rotWithShape="1">
              <a:gsLst>
                <a:gs pos="32650">
                  <a:srgbClr val="FFC000">
                    <a:alpha val="34000"/>
                  </a:srgbClr>
                </a:gs>
                <a:gs pos="66688">
                  <a:srgbClr val="FFC000">
                    <a:alpha val="12000"/>
                  </a:srgbClr>
                </a:gs>
                <a:gs pos="2000">
                  <a:srgbClr val="FFC000">
                    <a:alpha val="1000"/>
                  </a:srgbClr>
                </a:gs>
                <a:gs pos="52000">
                  <a:srgbClr val="FFC000"/>
                </a:gs>
                <a:gs pos="100000">
                  <a:srgbClr val="FFC000">
                    <a:alpha val="0"/>
                  </a:srgb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FE1D20A-9557-4DF5-B8B2-B962FEC2DDC2}"/>
              </a:ext>
            </a:extLst>
          </p:cNvPr>
          <p:cNvGrpSpPr/>
          <p:nvPr/>
        </p:nvGrpSpPr>
        <p:grpSpPr>
          <a:xfrm>
            <a:off x="4343400" y="3044370"/>
            <a:ext cx="3505200" cy="1097331"/>
            <a:chOff x="4343400" y="3057980"/>
            <a:chExt cx="3505200" cy="109733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BBEB797-82E8-4B6B-867C-1F4D78F5E84F}"/>
                </a:ext>
              </a:extLst>
            </p:cNvPr>
            <p:cNvSpPr txBox="1"/>
            <p:nvPr/>
          </p:nvSpPr>
          <p:spPr>
            <a:xfrm>
              <a:off x="4343400" y="3057980"/>
              <a:ext cx="35052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dirty="0">
                  <a:gradFill flip="none" rotWithShape="1">
                    <a:gsLst>
                      <a:gs pos="11000">
                        <a:srgbClr val="F3C075"/>
                      </a:gs>
                      <a:gs pos="51000">
                        <a:srgbClr val="EED9C8"/>
                      </a:gs>
                      <a:gs pos="91000">
                        <a:srgbClr val="F6D098"/>
                      </a:gs>
                    </a:gsLst>
                    <a:lin ang="13500000" scaled="1"/>
                    <a:tileRect/>
                  </a:gradFill>
                  <a:effectLst>
                    <a:outerShdw dist="25400" algn="l" rotWithShape="0">
                      <a:schemeClr val="bg1">
                        <a:lumMod val="85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未来展望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72E6B88-A437-47F8-B666-85870687EF02}"/>
                </a:ext>
              </a:extLst>
            </p:cNvPr>
            <p:cNvSpPr txBox="1"/>
            <p:nvPr/>
          </p:nvSpPr>
          <p:spPr>
            <a:xfrm>
              <a:off x="4974336" y="3735088"/>
              <a:ext cx="22433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EED9C8"/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FUTURE OUTLOOK</a:t>
              </a: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E126A4A-DBF1-4B7D-BF95-69BCB5212E69}"/>
                </a:ext>
              </a:extLst>
            </p:cNvPr>
            <p:cNvCxnSpPr/>
            <p:nvPr/>
          </p:nvCxnSpPr>
          <p:spPr>
            <a:xfrm>
              <a:off x="5694744" y="4155311"/>
              <a:ext cx="740780" cy="0"/>
            </a:xfrm>
            <a:prstGeom prst="line">
              <a:avLst/>
            </a:prstGeom>
            <a:ln w="38100" cap="rnd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335910E4-A09D-463B-A7DD-F929CFAF4ED1}"/>
              </a:ext>
            </a:extLst>
          </p:cNvPr>
          <p:cNvSpPr/>
          <p:nvPr/>
        </p:nvSpPr>
        <p:spPr>
          <a:xfrm rot="16544844">
            <a:off x="4435966" y="1555605"/>
            <a:ext cx="3320069" cy="3320069"/>
          </a:xfrm>
          <a:prstGeom prst="ellipse">
            <a:avLst/>
          </a:prstGeom>
          <a:noFill/>
          <a:ln w="9525">
            <a:gradFill flip="none" rotWithShape="1">
              <a:gsLst>
                <a:gs pos="32650">
                  <a:srgbClr val="FFC000">
                    <a:alpha val="34000"/>
                  </a:srgbClr>
                </a:gs>
                <a:gs pos="66688">
                  <a:srgbClr val="FFC000">
                    <a:alpha val="12000"/>
                  </a:srgbClr>
                </a:gs>
                <a:gs pos="2000">
                  <a:srgbClr val="FFC000">
                    <a:alpha val="1000"/>
                  </a:srgbClr>
                </a:gs>
                <a:gs pos="52000">
                  <a:srgbClr val="FFC000"/>
                </a:gs>
                <a:gs pos="100000">
                  <a:srgbClr val="FFC000">
                    <a:alpha val="0"/>
                  </a:srgb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2F17A18-593E-4A0F-A428-DFAC4AC4192E}"/>
              </a:ext>
            </a:extLst>
          </p:cNvPr>
          <p:cNvGrpSpPr/>
          <p:nvPr/>
        </p:nvGrpSpPr>
        <p:grpSpPr>
          <a:xfrm>
            <a:off x="5746477" y="2232882"/>
            <a:ext cx="699046" cy="699042"/>
            <a:chOff x="2163684" y="3145456"/>
            <a:chExt cx="699046" cy="699042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6945370-26B9-4442-895A-60D84EF1EB93}"/>
                </a:ext>
              </a:extLst>
            </p:cNvPr>
            <p:cNvSpPr/>
            <p:nvPr/>
          </p:nvSpPr>
          <p:spPr>
            <a:xfrm>
              <a:off x="2163684" y="3145456"/>
              <a:ext cx="699046" cy="699042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rgbClr val="F3C0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泪滴形 18">
              <a:extLst>
                <a:ext uri="{FF2B5EF4-FFF2-40B4-BE49-F238E27FC236}">
                  <a16:creationId xmlns:a16="http://schemas.microsoft.com/office/drawing/2014/main" id="{9B35A5AC-039D-4193-82D3-66085FB71A64}"/>
                </a:ext>
              </a:extLst>
            </p:cNvPr>
            <p:cNvSpPr/>
            <p:nvPr/>
          </p:nvSpPr>
          <p:spPr>
            <a:xfrm rot="8084414">
              <a:off x="2335119" y="3316889"/>
              <a:ext cx="356176" cy="356177"/>
            </a:xfrm>
            <a:prstGeom prst="teardrop">
              <a:avLst/>
            </a:prstGeom>
            <a:solidFill>
              <a:schemeClr val="bg2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541313D-97CA-4A9E-9914-C81EEABBD340}"/>
                </a:ext>
              </a:extLst>
            </p:cNvPr>
            <p:cNvSpPr/>
            <p:nvPr/>
          </p:nvSpPr>
          <p:spPr>
            <a:xfrm>
              <a:off x="2430448" y="3412219"/>
              <a:ext cx="165518" cy="165517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8737841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A86F4068-5E87-409A-B582-97E522BD0FB0}"/>
              </a:ext>
            </a:extLst>
          </p:cNvPr>
          <p:cNvGrpSpPr/>
          <p:nvPr/>
        </p:nvGrpSpPr>
        <p:grpSpPr>
          <a:xfrm>
            <a:off x="0" y="0"/>
            <a:ext cx="12256845" cy="6858001"/>
            <a:chOff x="-1" y="0"/>
            <a:chExt cx="12256845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BE785F5-FE6D-4218-8B7C-181BCDEA18F9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C161F91-2342-4079-AA05-9D3F694E7954}"/>
                </a:ext>
              </a:extLst>
            </p:cNvPr>
            <p:cNvGrpSpPr/>
            <p:nvPr/>
          </p:nvGrpSpPr>
          <p:grpSpPr>
            <a:xfrm>
              <a:off x="0" y="2313314"/>
              <a:ext cx="12256844" cy="4544687"/>
              <a:chOff x="0" y="2313314"/>
              <a:chExt cx="12256844" cy="4544687"/>
            </a:xfrm>
          </p:grpSpPr>
          <p:pic>
            <p:nvPicPr>
              <p:cNvPr id="5" name="图片 4" descr="形状&#10;&#10;低可信度描述已自动生成">
                <a:extLst>
                  <a:ext uri="{FF2B5EF4-FFF2-40B4-BE49-F238E27FC236}">
                    <a16:creationId xmlns:a16="http://schemas.microsoft.com/office/drawing/2014/main" id="{FBE2F9D7-9488-48F6-811A-C81EA1220CB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6" r="10666" b="69599"/>
              <a:stretch/>
            </p:blipFill>
            <p:spPr>
              <a:xfrm>
                <a:off x="0" y="2313314"/>
                <a:ext cx="12192000" cy="4544687"/>
              </a:xfrm>
              <a:custGeom>
                <a:avLst/>
                <a:gdLst>
                  <a:gd name="connsiteX0" fmla="*/ 0 w 12192000"/>
                  <a:gd name="connsiteY0" fmla="*/ 0 h 4544687"/>
                  <a:gd name="connsiteX1" fmla="*/ 12192000 w 12192000"/>
                  <a:gd name="connsiteY1" fmla="*/ 0 h 4544687"/>
                  <a:gd name="connsiteX2" fmla="*/ 12192000 w 12192000"/>
                  <a:gd name="connsiteY2" fmla="*/ 4544687 h 4544687"/>
                  <a:gd name="connsiteX3" fmla="*/ 0 w 12192000"/>
                  <a:gd name="connsiteY3" fmla="*/ 4544687 h 454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454468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4544687"/>
                    </a:lnTo>
                    <a:lnTo>
                      <a:pt x="0" y="4544687"/>
                    </a:lnTo>
                    <a:close/>
                  </a:path>
                </a:pathLst>
              </a:cu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2676014E-CB03-4D6C-8E29-205208616AF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0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48589323-5E9D-4F02-B707-5DA2BC24197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6378"/>
              <a:stretch/>
            </p:blipFill>
            <p:spPr>
              <a:xfrm>
                <a:off x="801444" y="6210976"/>
                <a:ext cx="1602889" cy="647025"/>
              </a:xfrm>
              <a:custGeom>
                <a:avLst/>
                <a:gdLst>
                  <a:gd name="connsiteX0" fmla="*/ 0 w 1602889"/>
                  <a:gd name="connsiteY0" fmla="*/ 0 h 647025"/>
                  <a:gd name="connsiteX1" fmla="*/ 1602889 w 1602889"/>
                  <a:gd name="connsiteY1" fmla="*/ 0 h 647025"/>
                  <a:gd name="connsiteX2" fmla="*/ 1602889 w 1602889"/>
                  <a:gd name="connsiteY2" fmla="*/ 647025 h 647025"/>
                  <a:gd name="connsiteX3" fmla="*/ 0 w 1602889"/>
                  <a:gd name="connsiteY3" fmla="*/ 647025 h 6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647025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647025"/>
                    </a:lnTo>
                    <a:lnTo>
                      <a:pt x="0" y="647025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ADE07CDC-0F53-433A-AE4A-4C6ABDF6786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504"/>
              <a:stretch/>
            </p:blipFill>
            <p:spPr>
              <a:xfrm>
                <a:off x="1947337" y="6012180"/>
                <a:ext cx="1602889" cy="845820"/>
              </a:xfrm>
              <a:custGeom>
                <a:avLst/>
                <a:gdLst>
                  <a:gd name="connsiteX0" fmla="*/ 0 w 1602889"/>
                  <a:gd name="connsiteY0" fmla="*/ 0 h 845820"/>
                  <a:gd name="connsiteX1" fmla="*/ 1602889 w 1602889"/>
                  <a:gd name="connsiteY1" fmla="*/ 0 h 845820"/>
                  <a:gd name="connsiteX2" fmla="*/ 1602889 w 1602889"/>
                  <a:gd name="connsiteY2" fmla="*/ 845820 h 845820"/>
                  <a:gd name="connsiteX3" fmla="*/ 0 w 1602889"/>
                  <a:gd name="connsiteY3" fmla="*/ 8458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45820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45820"/>
                    </a:lnTo>
                    <a:lnTo>
                      <a:pt x="0" y="845820"/>
                    </a:ln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9BFA23FB-6B9F-4247-97FE-47F9778ADBD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979"/>
              <a:stretch/>
            </p:blipFill>
            <p:spPr>
              <a:xfrm>
                <a:off x="9577847" y="6031568"/>
                <a:ext cx="1602889" cy="826433"/>
              </a:xfrm>
              <a:custGeom>
                <a:avLst/>
                <a:gdLst>
                  <a:gd name="connsiteX0" fmla="*/ 0 w 1602889"/>
                  <a:gd name="connsiteY0" fmla="*/ 0 h 826433"/>
                  <a:gd name="connsiteX1" fmla="*/ 1602889 w 1602889"/>
                  <a:gd name="connsiteY1" fmla="*/ 0 h 826433"/>
                  <a:gd name="connsiteX2" fmla="*/ 1602889 w 1602889"/>
                  <a:gd name="connsiteY2" fmla="*/ 826433 h 826433"/>
                  <a:gd name="connsiteX3" fmla="*/ 0 w 1602889"/>
                  <a:gd name="connsiteY3" fmla="*/ 826433 h 8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26433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26433"/>
                    </a:lnTo>
                    <a:lnTo>
                      <a:pt x="0" y="826433"/>
                    </a:lnTo>
                    <a:close/>
                  </a:path>
                </a:pathLst>
              </a:cu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861BA20E-CB16-4A67-B94E-601000EA7FB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10653955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82F67252-31D4-4317-AC79-3EA6465A3827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27E3DCF-78FD-4F0E-A0C7-7AF16446BA41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B6BC7C7-EB5F-4770-B35C-F08C339272B3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工作目标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344B123-AEB9-45A8-99C2-3B45F8A7D6A0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F5974ED2-01C1-48B8-A523-BF14193E8200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DCF1DDE1-05EA-41C6-A237-2156E95E7259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A80D049-BEA1-4E23-9E24-E168EFC039A9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DF2C0E55-F82A-45DF-83EA-134D9694586D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9" name="图片 18" descr="手机屏幕的截图&#10;&#10;中度可信度描述已自动生成">
            <a:extLst>
              <a:ext uri="{FF2B5EF4-FFF2-40B4-BE49-F238E27FC236}">
                <a16:creationId xmlns:a16="http://schemas.microsoft.com/office/drawing/2014/main" id="{4A268C4A-1B60-407E-8F5D-7AA9D4144E6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  <p:grpSp>
        <p:nvGrpSpPr>
          <p:cNvPr id="58" name="组合 57">
            <a:extLst>
              <a:ext uri="{FF2B5EF4-FFF2-40B4-BE49-F238E27FC236}">
                <a16:creationId xmlns:a16="http://schemas.microsoft.com/office/drawing/2014/main" id="{F57D28FE-0736-46B3-ACA4-CA56E781A57F}"/>
              </a:ext>
            </a:extLst>
          </p:cNvPr>
          <p:cNvGrpSpPr/>
          <p:nvPr/>
        </p:nvGrpSpPr>
        <p:grpSpPr>
          <a:xfrm>
            <a:off x="612380" y="1689744"/>
            <a:ext cx="10967241" cy="3715735"/>
            <a:chOff x="470576" y="2055817"/>
            <a:chExt cx="10967241" cy="3715735"/>
          </a:xfrm>
        </p:grpSpPr>
        <p:grpSp>
          <p:nvGrpSpPr>
            <p:cNvPr id="23" name="组合 22">
              <a:extLst>
                <a:ext uri="{FF2B5EF4-FFF2-40B4-BE49-F238E27FC236}">
                  <a16:creationId xmlns:a16="http://schemas.microsoft.com/office/drawing/2014/main" id="{AF8BB717-3BFD-4529-8121-6ADBDCB78501}"/>
                </a:ext>
              </a:extLst>
            </p:cNvPr>
            <p:cNvGrpSpPr/>
            <p:nvPr/>
          </p:nvGrpSpPr>
          <p:grpSpPr>
            <a:xfrm>
              <a:off x="4831080" y="2055817"/>
              <a:ext cx="2529840" cy="2529840"/>
              <a:chOff x="4472940" y="2400300"/>
              <a:chExt cx="2529840" cy="2529840"/>
            </a:xfrm>
          </p:grpSpPr>
          <p:sp>
            <p:nvSpPr>
              <p:cNvPr id="21" name="椭圆 20">
                <a:extLst>
                  <a:ext uri="{FF2B5EF4-FFF2-40B4-BE49-F238E27FC236}">
                    <a16:creationId xmlns:a16="http://schemas.microsoft.com/office/drawing/2014/main" id="{AABCBB21-AD59-4362-96D4-F8EEF36D55D3}"/>
                  </a:ext>
                </a:extLst>
              </p:cNvPr>
              <p:cNvSpPr/>
              <p:nvPr/>
            </p:nvSpPr>
            <p:spPr>
              <a:xfrm>
                <a:off x="4472940" y="2400300"/>
                <a:ext cx="2529840" cy="2529840"/>
              </a:xfrm>
              <a:prstGeom prst="ellipse">
                <a:avLst/>
              </a:prstGeom>
              <a:gradFill>
                <a:gsLst>
                  <a:gs pos="0">
                    <a:srgbClr val="F3C075">
                      <a:alpha val="23000"/>
                    </a:srgbClr>
                  </a:gs>
                  <a:gs pos="90000">
                    <a:srgbClr val="F9E2BF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43000"/>
                      </a:schemeClr>
                    </a:gs>
                  </a:gsLst>
                  <a:lin ang="54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椭圆 21">
                <a:extLst>
                  <a:ext uri="{FF2B5EF4-FFF2-40B4-BE49-F238E27FC236}">
                    <a16:creationId xmlns:a16="http://schemas.microsoft.com/office/drawing/2014/main" id="{CBE349C8-61AC-4B6C-9160-1DD10F8DF2C6}"/>
                  </a:ext>
                </a:extLst>
              </p:cNvPr>
              <p:cNvSpPr/>
              <p:nvPr/>
            </p:nvSpPr>
            <p:spPr>
              <a:xfrm>
                <a:off x="4800600" y="2727960"/>
                <a:ext cx="1874520" cy="1874520"/>
              </a:xfrm>
              <a:prstGeom prst="ellipse">
                <a:avLst/>
              </a:prstGeom>
              <a:gradFill>
                <a:gsLst>
                  <a:gs pos="0">
                    <a:srgbClr val="F3C075">
                      <a:alpha val="23000"/>
                    </a:srgbClr>
                  </a:gs>
                  <a:gs pos="90000">
                    <a:srgbClr val="F9E2BF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43000"/>
                      </a:schemeClr>
                    </a:gs>
                  </a:gsLst>
                  <a:lin ang="54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8F72FF30-396F-4D4C-88CE-0531806EC441}"/>
                </a:ext>
              </a:extLst>
            </p:cNvPr>
            <p:cNvGrpSpPr/>
            <p:nvPr/>
          </p:nvGrpSpPr>
          <p:grpSpPr>
            <a:xfrm>
              <a:off x="6891823" y="2313313"/>
              <a:ext cx="850097" cy="228338"/>
              <a:chOff x="6891823" y="2313313"/>
              <a:chExt cx="850097" cy="228338"/>
            </a:xfrm>
          </p:grpSpPr>
          <p:grpSp>
            <p:nvGrpSpPr>
              <p:cNvPr id="30" name="组合 29">
                <a:extLst>
                  <a:ext uri="{FF2B5EF4-FFF2-40B4-BE49-F238E27FC236}">
                    <a16:creationId xmlns:a16="http://schemas.microsoft.com/office/drawing/2014/main" id="{38037ED1-D475-45F8-8351-75FF05ED2222}"/>
                  </a:ext>
                </a:extLst>
              </p:cNvPr>
              <p:cNvGrpSpPr/>
              <p:nvPr/>
            </p:nvGrpSpPr>
            <p:grpSpPr>
              <a:xfrm>
                <a:off x="6891823" y="2313313"/>
                <a:ext cx="228338" cy="228338"/>
                <a:chOff x="3200145" y="4064120"/>
                <a:chExt cx="228338" cy="228338"/>
              </a:xfrm>
            </p:grpSpPr>
            <p:sp>
              <p:nvSpPr>
                <p:cNvPr id="31" name="椭圆 30">
                  <a:extLst>
                    <a:ext uri="{FF2B5EF4-FFF2-40B4-BE49-F238E27FC236}">
                      <a16:creationId xmlns:a16="http://schemas.microsoft.com/office/drawing/2014/main" id="{51AB3662-A2CD-4749-A655-FC0638EDFB0B}"/>
                    </a:ext>
                  </a:extLst>
                </p:cNvPr>
                <p:cNvSpPr/>
                <p:nvPr/>
              </p:nvSpPr>
              <p:spPr>
                <a:xfrm>
                  <a:off x="3200145" y="4064120"/>
                  <a:ext cx="228338" cy="228338"/>
                </a:xfrm>
                <a:prstGeom prst="ellipse">
                  <a:avLst/>
                </a:prstGeom>
                <a:solidFill>
                  <a:srgbClr val="F3C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椭圆 31">
                  <a:extLst>
                    <a:ext uri="{FF2B5EF4-FFF2-40B4-BE49-F238E27FC236}">
                      <a16:creationId xmlns:a16="http://schemas.microsoft.com/office/drawing/2014/main" id="{28EE88A2-331D-49C6-A4A2-3184CC33608A}"/>
                    </a:ext>
                  </a:extLst>
                </p:cNvPr>
                <p:cNvSpPr/>
                <p:nvPr/>
              </p:nvSpPr>
              <p:spPr>
                <a:xfrm>
                  <a:off x="3262784" y="4126759"/>
                  <a:ext cx="103061" cy="103061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4" name="直接连接符 33">
                <a:extLst>
                  <a:ext uri="{FF2B5EF4-FFF2-40B4-BE49-F238E27FC236}">
                    <a16:creationId xmlns:a16="http://schemas.microsoft.com/office/drawing/2014/main" id="{8AE1185E-EC43-4D4B-A675-8059B07D2AA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120161" y="2427482"/>
                <a:ext cx="621759" cy="0"/>
              </a:xfrm>
              <a:prstGeom prst="line">
                <a:avLst/>
              </a:prstGeom>
              <a:ln>
                <a:solidFill>
                  <a:srgbClr val="F3C0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93003F89-A330-44D6-BD3C-8FE18364995A}"/>
                </a:ext>
              </a:extLst>
            </p:cNvPr>
            <p:cNvGrpSpPr/>
            <p:nvPr/>
          </p:nvGrpSpPr>
          <p:grpSpPr>
            <a:xfrm>
              <a:off x="4103836" y="3081481"/>
              <a:ext cx="850097" cy="228338"/>
              <a:chOff x="4103836" y="3081481"/>
              <a:chExt cx="850097" cy="228338"/>
            </a:xfrm>
          </p:grpSpPr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A277B901-8BB4-43B1-8010-C78633A95ACB}"/>
                  </a:ext>
                </a:extLst>
              </p:cNvPr>
              <p:cNvGrpSpPr/>
              <p:nvPr/>
            </p:nvGrpSpPr>
            <p:grpSpPr>
              <a:xfrm>
                <a:off x="4725595" y="3081481"/>
                <a:ext cx="228338" cy="228338"/>
                <a:chOff x="3200145" y="4064120"/>
                <a:chExt cx="228338" cy="228338"/>
              </a:xfrm>
            </p:grpSpPr>
            <p:sp>
              <p:nvSpPr>
                <p:cNvPr id="25" name="椭圆 24">
                  <a:extLst>
                    <a:ext uri="{FF2B5EF4-FFF2-40B4-BE49-F238E27FC236}">
                      <a16:creationId xmlns:a16="http://schemas.microsoft.com/office/drawing/2014/main" id="{D811F6EA-DA87-43BE-9CC3-1F154F16B820}"/>
                    </a:ext>
                  </a:extLst>
                </p:cNvPr>
                <p:cNvSpPr/>
                <p:nvPr/>
              </p:nvSpPr>
              <p:spPr>
                <a:xfrm>
                  <a:off x="3200145" y="4064120"/>
                  <a:ext cx="228338" cy="228338"/>
                </a:xfrm>
                <a:prstGeom prst="ellipse">
                  <a:avLst/>
                </a:prstGeom>
                <a:solidFill>
                  <a:srgbClr val="F3C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椭圆 25">
                  <a:extLst>
                    <a:ext uri="{FF2B5EF4-FFF2-40B4-BE49-F238E27FC236}">
                      <a16:creationId xmlns:a16="http://schemas.microsoft.com/office/drawing/2014/main" id="{CB3F9185-3C24-4076-B329-F0A34027B055}"/>
                    </a:ext>
                  </a:extLst>
                </p:cNvPr>
                <p:cNvSpPr/>
                <p:nvPr/>
              </p:nvSpPr>
              <p:spPr>
                <a:xfrm>
                  <a:off x="3262784" y="4126759"/>
                  <a:ext cx="103061" cy="103061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6" name="直接连接符 35">
                <a:extLst>
                  <a:ext uri="{FF2B5EF4-FFF2-40B4-BE49-F238E27FC236}">
                    <a16:creationId xmlns:a16="http://schemas.microsoft.com/office/drawing/2014/main" id="{051F359D-1E2F-415D-A4C7-2EE602C05AA7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4103836" y="3195650"/>
                <a:ext cx="621759" cy="0"/>
              </a:xfrm>
              <a:prstGeom prst="line">
                <a:avLst/>
              </a:prstGeom>
              <a:ln>
                <a:solidFill>
                  <a:srgbClr val="F3C0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F55F79EC-08DA-4DEE-90E9-B1989F3E544B}"/>
                </a:ext>
              </a:extLst>
            </p:cNvPr>
            <p:cNvGrpSpPr/>
            <p:nvPr/>
          </p:nvGrpSpPr>
          <p:grpSpPr>
            <a:xfrm>
              <a:off x="6465029" y="4370881"/>
              <a:ext cx="812800" cy="228338"/>
              <a:chOff x="6465029" y="4370881"/>
              <a:chExt cx="812800" cy="228338"/>
            </a:xfrm>
          </p:grpSpPr>
          <p:grpSp>
            <p:nvGrpSpPr>
              <p:cNvPr id="27" name="组合 26">
                <a:extLst>
                  <a:ext uri="{FF2B5EF4-FFF2-40B4-BE49-F238E27FC236}">
                    <a16:creationId xmlns:a16="http://schemas.microsoft.com/office/drawing/2014/main" id="{51363039-164B-456E-91A9-D052C177B7F5}"/>
                  </a:ext>
                </a:extLst>
              </p:cNvPr>
              <p:cNvGrpSpPr/>
              <p:nvPr/>
            </p:nvGrpSpPr>
            <p:grpSpPr>
              <a:xfrm>
                <a:off x="6465029" y="4370881"/>
                <a:ext cx="228338" cy="228338"/>
                <a:chOff x="3200145" y="4064120"/>
                <a:chExt cx="228338" cy="228338"/>
              </a:xfrm>
            </p:grpSpPr>
            <p:sp>
              <p:nvSpPr>
                <p:cNvPr id="28" name="椭圆 27">
                  <a:extLst>
                    <a:ext uri="{FF2B5EF4-FFF2-40B4-BE49-F238E27FC236}">
                      <a16:creationId xmlns:a16="http://schemas.microsoft.com/office/drawing/2014/main" id="{C13A09CE-F868-4699-BC3B-1E76C530C55F}"/>
                    </a:ext>
                  </a:extLst>
                </p:cNvPr>
                <p:cNvSpPr/>
                <p:nvPr/>
              </p:nvSpPr>
              <p:spPr>
                <a:xfrm>
                  <a:off x="3200145" y="4064120"/>
                  <a:ext cx="228338" cy="228338"/>
                </a:xfrm>
                <a:prstGeom prst="ellipse">
                  <a:avLst/>
                </a:prstGeom>
                <a:solidFill>
                  <a:srgbClr val="F3C075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椭圆 28">
                  <a:extLst>
                    <a:ext uri="{FF2B5EF4-FFF2-40B4-BE49-F238E27FC236}">
                      <a16:creationId xmlns:a16="http://schemas.microsoft.com/office/drawing/2014/main" id="{5AA9913F-476F-4CA7-9ADF-00DCF24156A9}"/>
                    </a:ext>
                  </a:extLst>
                </p:cNvPr>
                <p:cNvSpPr/>
                <p:nvPr/>
              </p:nvSpPr>
              <p:spPr>
                <a:xfrm>
                  <a:off x="3262784" y="4126759"/>
                  <a:ext cx="103061" cy="103061"/>
                </a:xfrm>
                <a:prstGeom prst="ellipse">
                  <a:avLst/>
                </a:prstGeom>
                <a:solidFill>
                  <a:schemeClr val="bg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37" name="直接连接符 36">
                <a:extLst>
                  <a:ext uri="{FF2B5EF4-FFF2-40B4-BE49-F238E27FC236}">
                    <a16:creationId xmlns:a16="http://schemas.microsoft.com/office/drawing/2014/main" id="{C5014E90-FCF9-4375-8CF1-5D3CD698F6C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6656070" y="4485050"/>
                <a:ext cx="621759" cy="0"/>
              </a:xfrm>
              <a:prstGeom prst="line">
                <a:avLst/>
              </a:prstGeom>
              <a:ln>
                <a:solidFill>
                  <a:srgbClr val="F3C0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1DBE3EE8-A7C2-4F93-9561-DD01F581F86D}"/>
                </a:ext>
              </a:extLst>
            </p:cNvPr>
            <p:cNvSpPr txBox="1"/>
            <p:nvPr/>
          </p:nvSpPr>
          <p:spPr>
            <a:xfrm>
              <a:off x="2773680" y="2999003"/>
              <a:ext cx="133015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2000" dirty="0"/>
                <a:t>工作方式</a:t>
              </a:r>
            </a:p>
          </p:txBody>
        </p:sp>
        <p:sp>
          <p:nvSpPr>
            <p:cNvPr id="53" name="文本框 52">
              <a:extLst>
                <a:ext uri="{FF2B5EF4-FFF2-40B4-BE49-F238E27FC236}">
                  <a16:creationId xmlns:a16="http://schemas.microsoft.com/office/drawing/2014/main" id="{6E86D6D5-BACE-49EE-A4F2-5CED63AC746B}"/>
                </a:ext>
              </a:extLst>
            </p:cNvPr>
            <p:cNvSpPr txBox="1"/>
            <p:nvPr/>
          </p:nvSpPr>
          <p:spPr>
            <a:xfrm>
              <a:off x="7804558" y="2227427"/>
              <a:ext cx="133015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/>
                <a:t>工作重心</a:t>
              </a:r>
            </a:p>
          </p:txBody>
        </p: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54304453-327D-4AAC-A912-54122E6DE510}"/>
                </a:ext>
              </a:extLst>
            </p:cNvPr>
            <p:cNvSpPr txBox="1"/>
            <p:nvPr/>
          </p:nvSpPr>
          <p:spPr>
            <a:xfrm>
              <a:off x="7294381" y="4284995"/>
              <a:ext cx="1330155" cy="40011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000" dirty="0"/>
                <a:t>工作要求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30D0EA66-410D-4436-A828-1B21647ABF4E}"/>
                </a:ext>
              </a:extLst>
            </p:cNvPr>
            <p:cNvSpPr txBox="1"/>
            <p:nvPr/>
          </p:nvSpPr>
          <p:spPr>
            <a:xfrm>
              <a:off x="7804558" y="2522505"/>
              <a:ext cx="3633259" cy="11675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请单击此处输入你的文案，请单击此处输入你的文案，请单击此处输入你的文案，请单击此处输入你的文案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D6580E2F-CB3B-421C-A8D5-1696F2D6CAD9}"/>
                </a:ext>
              </a:extLst>
            </p:cNvPr>
            <p:cNvSpPr txBox="1"/>
            <p:nvPr/>
          </p:nvSpPr>
          <p:spPr>
            <a:xfrm>
              <a:off x="7294381" y="4603988"/>
              <a:ext cx="3633259" cy="11675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请单击此处输入你的文案，请单击此处输入你的文案，请单击此处输入你的文案，请单击此处输入你的文案</a:t>
              </a:r>
            </a:p>
          </p:txBody>
        </p: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9644F2BF-F1B0-4AFE-944C-538B3784FB62}"/>
                </a:ext>
              </a:extLst>
            </p:cNvPr>
            <p:cNvSpPr txBox="1"/>
            <p:nvPr/>
          </p:nvSpPr>
          <p:spPr>
            <a:xfrm>
              <a:off x="470576" y="3344207"/>
              <a:ext cx="3633259" cy="11675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请单击此处输入你的文案，请单击此处输入你的文案，请单击此处输入你的文案，请单击此处输入你的文案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2708C1FE-0F7D-4995-A838-16680E16BDE0}"/>
              </a:ext>
            </a:extLst>
          </p:cNvPr>
          <p:cNvGrpSpPr/>
          <p:nvPr/>
        </p:nvGrpSpPr>
        <p:grpSpPr>
          <a:xfrm>
            <a:off x="5907787" y="2594225"/>
            <a:ext cx="699046" cy="699042"/>
            <a:chOff x="2163684" y="3145456"/>
            <a:chExt cx="699046" cy="699042"/>
          </a:xfrm>
        </p:grpSpPr>
        <p:sp>
          <p:nvSpPr>
            <p:cNvPr id="60" name="椭圆 59">
              <a:extLst>
                <a:ext uri="{FF2B5EF4-FFF2-40B4-BE49-F238E27FC236}">
                  <a16:creationId xmlns:a16="http://schemas.microsoft.com/office/drawing/2014/main" id="{55E5A18A-FE4C-40B3-A37B-B1297AD0330A}"/>
                </a:ext>
              </a:extLst>
            </p:cNvPr>
            <p:cNvSpPr/>
            <p:nvPr/>
          </p:nvSpPr>
          <p:spPr>
            <a:xfrm>
              <a:off x="2163684" y="3145456"/>
              <a:ext cx="699046" cy="699042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rgbClr val="F3C0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泪滴形 60">
              <a:extLst>
                <a:ext uri="{FF2B5EF4-FFF2-40B4-BE49-F238E27FC236}">
                  <a16:creationId xmlns:a16="http://schemas.microsoft.com/office/drawing/2014/main" id="{630CF6AD-DDA5-4C96-ABFC-8A0B6DA1D193}"/>
                </a:ext>
              </a:extLst>
            </p:cNvPr>
            <p:cNvSpPr/>
            <p:nvPr/>
          </p:nvSpPr>
          <p:spPr>
            <a:xfrm rot="8084414">
              <a:off x="2335119" y="3316889"/>
              <a:ext cx="356176" cy="356177"/>
            </a:xfrm>
            <a:prstGeom prst="teardrop">
              <a:avLst/>
            </a:prstGeom>
            <a:solidFill>
              <a:schemeClr val="bg2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>
              <a:extLst>
                <a:ext uri="{FF2B5EF4-FFF2-40B4-BE49-F238E27FC236}">
                  <a16:creationId xmlns:a16="http://schemas.microsoft.com/office/drawing/2014/main" id="{88DC0962-159F-4982-9155-FFEC50C8BFBF}"/>
                </a:ext>
              </a:extLst>
            </p:cNvPr>
            <p:cNvSpPr/>
            <p:nvPr/>
          </p:nvSpPr>
          <p:spPr>
            <a:xfrm>
              <a:off x="2430448" y="3412219"/>
              <a:ext cx="165518" cy="165517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95544330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6A4691DC-8AD5-4060-95E0-D713C9E8A9E9}"/>
              </a:ext>
            </a:extLst>
          </p:cNvPr>
          <p:cNvGrpSpPr/>
          <p:nvPr/>
        </p:nvGrpSpPr>
        <p:grpSpPr>
          <a:xfrm>
            <a:off x="0" y="0"/>
            <a:ext cx="12256845" cy="6858001"/>
            <a:chOff x="-1" y="0"/>
            <a:chExt cx="12256845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FB69EE73-E006-4E10-9C1C-0239A9E3EFFD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0785F7AD-1C3B-4132-A5A8-70CB239D9BE5}"/>
                </a:ext>
              </a:extLst>
            </p:cNvPr>
            <p:cNvGrpSpPr/>
            <p:nvPr/>
          </p:nvGrpSpPr>
          <p:grpSpPr>
            <a:xfrm>
              <a:off x="0" y="2313314"/>
              <a:ext cx="12256844" cy="4544687"/>
              <a:chOff x="0" y="2313314"/>
              <a:chExt cx="12256844" cy="4544687"/>
            </a:xfrm>
          </p:grpSpPr>
          <p:pic>
            <p:nvPicPr>
              <p:cNvPr id="5" name="图片 4" descr="形状&#10;&#10;低可信度描述已自动生成">
                <a:extLst>
                  <a:ext uri="{FF2B5EF4-FFF2-40B4-BE49-F238E27FC236}">
                    <a16:creationId xmlns:a16="http://schemas.microsoft.com/office/drawing/2014/main" id="{812AB8EE-DB68-4766-86EC-D0182A0FED3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6" r="10666" b="69599"/>
              <a:stretch/>
            </p:blipFill>
            <p:spPr>
              <a:xfrm>
                <a:off x="0" y="2313314"/>
                <a:ext cx="12192000" cy="4544687"/>
              </a:xfrm>
              <a:custGeom>
                <a:avLst/>
                <a:gdLst>
                  <a:gd name="connsiteX0" fmla="*/ 0 w 12192000"/>
                  <a:gd name="connsiteY0" fmla="*/ 0 h 4544687"/>
                  <a:gd name="connsiteX1" fmla="*/ 12192000 w 12192000"/>
                  <a:gd name="connsiteY1" fmla="*/ 0 h 4544687"/>
                  <a:gd name="connsiteX2" fmla="*/ 12192000 w 12192000"/>
                  <a:gd name="connsiteY2" fmla="*/ 4544687 h 4544687"/>
                  <a:gd name="connsiteX3" fmla="*/ 0 w 12192000"/>
                  <a:gd name="connsiteY3" fmla="*/ 4544687 h 454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454468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4544687"/>
                    </a:lnTo>
                    <a:lnTo>
                      <a:pt x="0" y="4544687"/>
                    </a:lnTo>
                    <a:close/>
                  </a:path>
                </a:pathLst>
              </a:cu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80DCC7E8-24B9-40A1-AA7F-AD5A6510D66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0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D60A1C79-6482-4228-80BC-03D64CDBC4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6378"/>
              <a:stretch/>
            </p:blipFill>
            <p:spPr>
              <a:xfrm>
                <a:off x="801444" y="6210976"/>
                <a:ext cx="1602889" cy="647025"/>
              </a:xfrm>
              <a:custGeom>
                <a:avLst/>
                <a:gdLst>
                  <a:gd name="connsiteX0" fmla="*/ 0 w 1602889"/>
                  <a:gd name="connsiteY0" fmla="*/ 0 h 647025"/>
                  <a:gd name="connsiteX1" fmla="*/ 1602889 w 1602889"/>
                  <a:gd name="connsiteY1" fmla="*/ 0 h 647025"/>
                  <a:gd name="connsiteX2" fmla="*/ 1602889 w 1602889"/>
                  <a:gd name="connsiteY2" fmla="*/ 647025 h 647025"/>
                  <a:gd name="connsiteX3" fmla="*/ 0 w 1602889"/>
                  <a:gd name="connsiteY3" fmla="*/ 647025 h 6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647025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647025"/>
                    </a:lnTo>
                    <a:lnTo>
                      <a:pt x="0" y="647025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8BF404EE-C90B-47A3-80DD-807841C6675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504"/>
              <a:stretch/>
            </p:blipFill>
            <p:spPr>
              <a:xfrm>
                <a:off x="1947337" y="6012180"/>
                <a:ext cx="1602889" cy="845820"/>
              </a:xfrm>
              <a:custGeom>
                <a:avLst/>
                <a:gdLst>
                  <a:gd name="connsiteX0" fmla="*/ 0 w 1602889"/>
                  <a:gd name="connsiteY0" fmla="*/ 0 h 845820"/>
                  <a:gd name="connsiteX1" fmla="*/ 1602889 w 1602889"/>
                  <a:gd name="connsiteY1" fmla="*/ 0 h 845820"/>
                  <a:gd name="connsiteX2" fmla="*/ 1602889 w 1602889"/>
                  <a:gd name="connsiteY2" fmla="*/ 845820 h 845820"/>
                  <a:gd name="connsiteX3" fmla="*/ 0 w 1602889"/>
                  <a:gd name="connsiteY3" fmla="*/ 8458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45820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45820"/>
                    </a:lnTo>
                    <a:lnTo>
                      <a:pt x="0" y="845820"/>
                    </a:ln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E483C04A-796E-49CC-BA6D-7D41736BF57A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979"/>
              <a:stretch/>
            </p:blipFill>
            <p:spPr>
              <a:xfrm>
                <a:off x="9577847" y="6031568"/>
                <a:ext cx="1602889" cy="826433"/>
              </a:xfrm>
              <a:custGeom>
                <a:avLst/>
                <a:gdLst>
                  <a:gd name="connsiteX0" fmla="*/ 0 w 1602889"/>
                  <a:gd name="connsiteY0" fmla="*/ 0 h 826433"/>
                  <a:gd name="connsiteX1" fmla="*/ 1602889 w 1602889"/>
                  <a:gd name="connsiteY1" fmla="*/ 0 h 826433"/>
                  <a:gd name="connsiteX2" fmla="*/ 1602889 w 1602889"/>
                  <a:gd name="connsiteY2" fmla="*/ 826433 h 826433"/>
                  <a:gd name="connsiteX3" fmla="*/ 0 w 1602889"/>
                  <a:gd name="connsiteY3" fmla="*/ 826433 h 8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26433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26433"/>
                    </a:lnTo>
                    <a:lnTo>
                      <a:pt x="0" y="826433"/>
                    </a:lnTo>
                    <a:close/>
                  </a:path>
                </a:pathLst>
              </a:cu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E0B2AEBE-E46F-402D-8FF0-F9E4E9490FD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10653955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</p:grpSp>
      </p:grpSp>
      <p:sp>
        <p:nvSpPr>
          <p:cNvPr id="46" name="矩形 45">
            <a:extLst>
              <a:ext uri="{FF2B5EF4-FFF2-40B4-BE49-F238E27FC236}">
                <a16:creationId xmlns:a16="http://schemas.microsoft.com/office/drawing/2014/main" id="{BA3F3C9E-4510-47F3-A98C-1D8E0B7DA017}"/>
              </a:ext>
            </a:extLst>
          </p:cNvPr>
          <p:cNvSpPr/>
          <p:nvPr/>
        </p:nvSpPr>
        <p:spPr>
          <a:xfrm>
            <a:off x="0" y="1193883"/>
            <a:ext cx="12192000" cy="4775030"/>
          </a:xfrm>
          <a:prstGeom prst="rect">
            <a:avLst/>
          </a:prstGeom>
          <a:solidFill>
            <a:srgbClr val="F9E2BF">
              <a:alpha val="1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5BD380E-21FF-4E55-B49E-70C24A0B7710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7D096D97-7CAA-44DD-9157-0C9729F3E9E2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2801C611-5D8A-42EC-924E-76E39DA073B5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工作内容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D49FD65-1126-441A-85B1-687BA20D0190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0787C0C9-0085-4BDD-8597-B169422C8C80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CA599968-CCF0-4277-8863-4D0999CAA7B5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E4BDD5D-2E61-4169-99AA-FBCAE6B22745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75EC6BFA-A88E-46FD-A3C5-73287D9A62D7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9" name="图片 18" descr="手机屏幕的截图&#10;&#10;中度可信度描述已自动生成">
            <a:extLst>
              <a:ext uri="{FF2B5EF4-FFF2-40B4-BE49-F238E27FC236}">
                <a16:creationId xmlns:a16="http://schemas.microsoft.com/office/drawing/2014/main" id="{446526AD-B736-48CC-8D96-150187320FF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512B78D4-8498-4F54-9574-2EB54D073935}"/>
              </a:ext>
            </a:extLst>
          </p:cNvPr>
          <p:cNvCxnSpPr/>
          <p:nvPr/>
        </p:nvCxnSpPr>
        <p:spPr>
          <a:xfrm>
            <a:off x="0" y="3596640"/>
            <a:ext cx="12192000" cy="0"/>
          </a:xfrm>
          <a:prstGeom prst="line">
            <a:avLst/>
          </a:prstGeom>
          <a:ln>
            <a:solidFill>
              <a:srgbClr val="F9E2B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55C5904-57E8-4F58-877C-2B97C59C0A06}"/>
              </a:ext>
            </a:extLst>
          </p:cNvPr>
          <p:cNvGrpSpPr/>
          <p:nvPr/>
        </p:nvGrpSpPr>
        <p:grpSpPr>
          <a:xfrm>
            <a:off x="658043" y="1427653"/>
            <a:ext cx="10875915" cy="4373244"/>
            <a:chOff x="801445" y="1427653"/>
            <a:chExt cx="10875915" cy="4373244"/>
          </a:xfrm>
        </p:grpSpPr>
        <p:grpSp>
          <p:nvGrpSpPr>
            <p:cNvPr id="40" name="组合 39">
              <a:extLst>
                <a:ext uri="{FF2B5EF4-FFF2-40B4-BE49-F238E27FC236}">
                  <a16:creationId xmlns:a16="http://schemas.microsoft.com/office/drawing/2014/main" id="{38FA9CDD-A7A4-434C-9296-F8528210F510}"/>
                </a:ext>
              </a:extLst>
            </p:cNvPr>
            <p:cNvGrpSpPr/>
            <p:nvPr/>
          </p:nvGrpSpPr>
          <p:grpSpPr>
            <a:xfrm>
              <a:off x="801445" y="1427653"/>
              <a:ext cx="1328704" cy="2168987"/>
              <a:chOff x="801445" y="1427653"/>
              <a:chExt cx="1328704" cy="2168987"/>
            </a:xfrm>
          </p:grpSpPr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19234DD2-2079-4BC8-AE8A-7D0C53AC270A}"/>
                  </a:ext>
                </a:extLst>
              </p:cNvPr>
              <p:cNvCxnSpPr/>
              <p:nvPr/>
            </p:nvCxnSpPr>
            <p:spPr>
              <a:xfrm>
                <a:off x="801445" y="1600200"/>
                <a:ext cx="0" cy="1996440"/>
              </a:xfrm>
              <a:prstGeom prst="line">
                <a:avLst/>
              </a:prstGeom>
              <a:ln>
                <a:solidFill>
                  <a:srgbClr val="F9E2BF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7" name="文本框 26">
                <a:extLst>
                  <a:ext uri="{FF2B5EF4-FFF2-40B4-BE49-F238E27FC236}">
                    <a16:creationId xmlns:a16="http://schemas.microsoft.com/office/drawing/2014/main" id="{9685356E-81B2-48D4-AEAE-C913AFC9B233}"/>
                  </a:ext>
                </a:extLst>
              </p:cNvPr>
              <p:cNvSpPr txBox="1"/>
              <p:nvPr/>
            </p:nvSpPr>
            <p:spPr>
              <a:xfrm>
                <a:off x="820314" y="1427653"/>
                <a:ext cx="1309835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后勤保障</a:t>
                </a:r>
              </a:p>
            </p:txBody>
          </p:sp>
        </p:grpSp>
        <p:grpSp>
          <p:nvGrpSpPr>
            <p:cNvPr id="39" name="组合 38">
              <a:extLst>
                <a:ext uri="{FF2B5EF4-FFF2-40B4-BE49-F238E27FC236}">
                  <a16:creationId xmlns:a16="http://schemas.microsoft.com/office/drawing/2014/main" id="{3628E650-D07A-410E-9DFB-DFD920EFC893}"/>
                </a:ext>
              </a:extLst>
            </p:cNvPr>
            <p:cNvGrpSpPr/>
            <p:nvPr/>
          </p:nvGrpSpPr>
          <p:grpSpPr>
            <a:xfrm>
              <a:off x="3627226" y="3619790"/>
              <a:ext cx="1339727" cy="2181107"/>
              <a:chOff x="3695115" y="3619790"/>
              <a:chExt cx="1339727" cy="2181107"/>
            </a:xfrm>
          </p:grpSpPr>
          <p:cxnSp>
            <p:nvCxnSpPr>
              <p:cNvPr id="28" name="直接连接符 27">
                <a:extLst>
                  <a:ext uri="{FF2B5EF4-FFF2-40B4-BE49-F238E27FC236}">
                    <a16:creationId xmlns:a16="http://schemas.microsoft.com/office/drawing/2014/main" id="{BA93102F-1F36-453F-B4FD-DC1067F97613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3695116" y="3619790"/>
                <a:ext cx="0" cy="1996440"/>
              </a:xfrm>
              <a:prstGeom prst="line">
                <a:avLst/>
              </a:prstGeom>
              <a:ln>
                <a:solidFill>
                  <a:srgbClr val="F9E2BF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文本框 31">
                <a:extLst>
                  <a:ext uri="{FF2B5EF4-FFF2-40B4-BE49-F238E27FC236}">
                    <a16:creationId xmlns:a16="http://schemas.microsoft.com/office/drawing/2014/main" id="{1199B210-611D-4403-9A43-7BCDFCFC7DB4}"/>
                  </a:ext>
                </a:extLst>
              </p:cNvPr>
              <p:cNvSpPr txBox="1"/>
              <p:nvPr/>
            </p:nvSpPr>
            <p:spPr>
              <a:xfrm>
                <a:off x="3695115" y="5431565"/>
                <a:ext cx="133972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问题处理</a:t>
                </a:r>
              </a:p>
            </p:txBody>
          </p:sp>
        </p:grpSp>
        <p:grpSp>
          <p:nvGrpSpPr>
            <p:cNvPr id="38" name="组合 37">
              <a:extLst>
                <a:ext uri="{FF2B5EF4-FFF2-40B4-BE49-F238E27FC236}">
                  <a16:creationId xmlns:a16="http://schemas.microsoft.com/office/drawing/2014/main" id="{16ED7443-FBF7-4737-A24F-EFA1C8C4C1C8}"/>
                </a:ext>
              </a:extLst>
            </p:cNvPr>
            <p:cNvGrpSpPr/>
            <p:nvPr/>
          </p:nvGrpSpPr>
          <p:grpSpPr>
            <a:xfrm>
              <a:off x="6464030" y="1427653"/>
              <a:ext cx="1197259" cy="2168987"/>
              <a:chOff x="6264696" y="1427653"/>
              <a:chExt cx="1197259" cy="2168987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:a16="http://schemas.microsoft.com/office/drawing/2014/main" id="{BC9FFC3A-B68F-4544-9E0A-C0F45706D53A}"/>
                  </a:ext>
                </a:extLst>
              </p:cNvPr>
              <p:cNvCxnSpPr/>
              <p:nvPr/>
            </p:nvCxnSpPr>
            <p:spPr>
              <a:xfrm>
                <a:off x="6264696" y="1600200"/>
                <a:ext cx="0" cy="1996440"/>
              </a:xfrm>
              <a:prstGeom prst="line">
                <a:avLst/>
              </a:prstGeom>
              <a:ln>
                <a:solidFill>
                  <a:srgbClr val="F9E2BF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4" name="文本框 33">
                <a:extLst>
                  <a:ext uri="{FF2B5EF4-FFF2-40B4-BE49-F238E27FC236}">
                    <a16:creationId xmlns:a16="http://schemas.microsoft.com/office/drawing/2014/main" id="{F6020C09-0CC0-4B23-9838-D378C1A0CD35}"/>
                  </a:ext>
                </a:extLst>
              </p:cNvPr>
              <p:cNvSpPr txBox="1"/>
              <p:nvPr/>
            </p:nvSpPr>
            <p:spPr>
              <a:xfrm>
                <a:off x="6264696" y="1427653"/>
                <a:ext cx="1197259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资源调配</a:t>
                </a:r>
              </a:p>
            </p:txBody>
          </p:sp>
        </p:grp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6CF6675-BE15-4119-9039-8256A17BC3C6}"/>
                </a:ext>
              </a:extLst>
            </p:cNvPr>
            <p:cNvGrpSpPr/>
            <p:nvPr/>
          </p:nvGrpSpPr>
          <p:grpSpPr>
            <a:xfrm>
              <a:off x="9158366" y="3619790"/>
              <a:ext cx="1144177" cy="2181107"/>
              <a:chOff x="9158366" y="3619790"/>
              <a:chExt cx="1144177" cy="2181107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59CD0AFD-293F-4CB5-ABDC-8600852585EB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9158367" y="3619790"/>
                <a:ext cx="0" cy="1996440"/>
              </a:xfrm>
              <a:prstGeom prst="line">
                <a:avLst/>
              </a:prstGeom>
              <a:ln>
                <a:solidFill>
                  <a:srgbClr val="F9E2BF"/>
                </a:solidFill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6" name="文本框 35">
                <a:extLst>
                  <a:ext uri="{FF2B5EF4-FFF2-40B4-BE49-F238E27FC236}">
                    <a16:creationId xmlns:a16="http://schemas.microsoft.com/office/drawing/2014/main" id="{C8156345-A1E3-4491-B200-94FED27F2E35}"/>
                  </a:ext>
                </a:extLst>
              </p:cNvPr>
              <p:cNvSpPr txBox="1"/>
              <p:nvPr/>
            </p:nvSpPr>
            <p:spPr>
              <a:xfrm>
                <a:off x="9158366" y="5431565"/>
                <a:ext cx="114417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dirty="0"/>
                  <a:t>用品采购</a:t>
                </a:r>
              </a:p>
            </p:txBody>
          </p:sp>
        </p:grp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16E89D6A-CF7C-4067-8049-81F220F3D964}"/>
                </a:ext>
              </a:extLst>
            </p:cNvPr>
            <p:cNvSpPr txBox="1"/>
            <p:nvPr/>
          </p:nvSpPr>
          <p:spPr>
            <a:xfrm>
              <a:off x="820315" y="1729532"/>
              <a:ext cx="2528556" cy="15368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请单击此处输入你的文案，请单击此处输入你的文案，请单击此处输入你的文案，请单击此处输入你的文案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1DBFFB2-1206-48BE-A35D-2F6E1B00BFEC}"/>
                </a:ext>
              </a:extLst>
            </p:cNvPr>
            <p:cNvSpPr txBox="1"/>
            <p:nvPr/>
          </p:nvSpPr>
          <p:spPr>
            <a:xfrm>
              <a:off x="3702675" y="3906510"/>
              <a:ext cx="2528556" cy="15368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请单击此处输入你的文案，请单击此处输入你的文案，请单击此处输入你的文案，请单击此处输入你的文案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62CDB49D-9A66-450F-996C-8C44E2F8D886}"/>
                </a:ext>
              </a:extLst>
            </p:cNvPr>
            <p:cNvSpPr txBox="1"/>
            <p:nvPr/>
          </p:nvSpPr>
          <p:spPr>
            <a:xfrm>
              <a:off x="6528455" y="1729532"/>
              <a:ext cx="2528556" cy="15368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请单击此处输入你的文案，请单击此处输入你的文案，请单击此处输入你的文案，请单击此处输入你的文案</a:t>
              </a: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4A1DE882-3F8E-4AF2-A24B-311E9439C453}"/>
                </a:ext>
              </a:extLst>
            </p:cNvPr>
            <p:cNvSpPr txBox="1"/>
            <p:nvPr/>
          </p:nvSpPr>
          <p:spPr>
            <a:xfrm>
              <a:off x="9148804" y="3906510"/>
              <a:ext cx="2528556" cy="15368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请单击此处输入你的文案，请单击此处输入你的文案，请单击此处输入你的文案，请单击此处输入你的文案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8774009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BF1AB804-6A99-4B4A-9A87-98EC7498A59F}"/>
              </a:ext>
            </a:extLst>
          </p:cNvPr>
          <p:cNvGrpSpPr/>
          <p:nvPr/>
        </p:nvGrpSpPr>
        <p:grpSpPr>
          <a:xfrm>
            <a:off x="0" y="0"/>
            <a:ext cx="12256845" cy="6858001"/>
            <a:chOff x="-1" y="0"/>
            <a:chExt cx="12256845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E8CF4433-DF4D-43C0-B5C4-D2089DA56BD7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B126DEFC-E72C-4566-980D-E63090DE1512}"/>
                </a:ext>
              </a:extLst>
            </p:cNvPr>
            <p:cNvGrpSpPr/>
            <p:nvPr/>
          </p:nvGrpSpPr>
          <p:grpSpPr>
            <a:xfrm>
              <a:off x="0" y="2313314"/>
              <a:ext cx="12256844" cy="4544687"/>
              <a:chOff x="0" y="2313314"/>
              <a:chExt cx="12256844" cy="4544687"/>
            </a:xfrm>
          </p:grpSpPr>
          <p:pic>
            <p:nvPicPr>
              <p:cNvPr id="5" name="图片 4" descr="形状&#10;&#10;低可信度描述已自动生成">
                <a:extLst>
                  <a:ext uri="{FF2B5EF4-FFF2-40B4-BE49-F238E27FC236}">
                    <a16:creationId xmlns:a16="http://schemas.microsoft.com/office/drawing/2014/main" id="{61A790A1-5DE3-477A-9131-D78B802E5C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6" r="10666" b="69599"/>
              <a:stretch/>
            </p:blipFill>
            <p:spPr>
              <a:xfrm>
                <a:off x="0" y="2313314"/>
                <a:ext cx="12192000" cy="4544687"/>
              </a:xfrm>
              <a:custGeom>
                <a:avLst/>
                <a:gdLst>
                  <a:gd name="connsiteX0" fmla="*/ 0 w 12192000"/>
                  <a:gd name="connsiteY0" fmla="*/ 0 h 4544687"/>
                  <a:gd name="connsiteX1" fmla="*/ 12192000 w 12192000"/>
                  <a:gd name="connsiteY1" fmla="*/ 0 h 4544687"/>
                  <a:gd name="connsiteX2" fmla="*/ 12192000 w 12192000"/>
                  <a:gd name="connsiteY2" fmla="*/ 4544687 h 4544687"/>
                  <a:gd name="connsiteX3" fmla="*/ 0 w 12192000"/>
                  <a:gd name="connsiteY3" fmla="*/ 4544687 h 454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454468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4544687"/>
                    </a:lnTo>
                    <a:lnTo>
                      <a:pt x="0" y="4544687"/>
                    </a:lnTo>
                    <a:close/>
                  </a:path>
                </a:pathLst>
              </a:cu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7B012F70-FCE8-4A1E-BE91-BC651FA7CC42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0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56B5AEDC-C786-4138-9B32-A929F9A0D35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6378"/>
              <a:stretch/>
            </p:blipFill>
            <p:spPr>
              <a:xfrm>
                <a:off x="801444" y="6210976"/>
                <a:ext cx="1602889" cy="647025"/>
              </a:xfrm>
              <a:custGeom>
                <a:avLst/>
                <a:gdLst>
                  <a:gd name="connsiteX0" fmla="*/ 0 w 1602889"/>
                  <a:gd name="connsiteY0" fmla="*/ 0 h 647025"/>
                  <a:gd name="connsiteX1" fmla="*/ 1602889 w 1602889"/>
                  <a:gd name="connsiteY1" fmla="*/ 0 h 647025"/>
                  <a:gd name="connsiteX2" fmla="*/ 1602889 w 1602889"/>
                  <a:gd name="connsiteY2" fmla="*/ 647025 h 647025"/>
                  <a:gd name="connsiteX3" fmla="*/ 0 w 1602889"/>
                  <a:gd name="connsiteY3" fmla="*/ 647025 h 6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647025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647025"/>
                    </a:lnTo>
                    <a:lnTo>
                      <a:pt x="0" y="647025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9514407A-AA84-4F2F-A1CF-8912369588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504"/>
              <a:stretch/>
            </p:blipFill>
            <p:spPr>
              <a:xfrm>
                <a:off x="1947337" y="6012180"/>
                <a:ext cx="1602889" cy="845820"/>
              </a:xfrm>
              <a:custGeom>
                <a:avLst/>
                <a:gdLst>
                  <a:gd name="connsiteX0" fmla="*/ 0 w 1602889"/>
                  <a:gd name="connsiteY0" fmla="*/ 0 h 845820"/>
                  <a:gd name="connsiteX1" fmla="*/ 1602889 w 1602889"/>
                  <a:gd name="connsiteY1" fmla="*/ 0 h 845820"/>
                  <a:gd name="connsiteX2" fmla="*/ 1602889 w 1602889"/>
                  <a:gd name="connsiteY2" fmla="*/ 845820 h 845820"/>
                  <a:gd name="connsiteX3" fmla="*/ 0 w 1602889"/>
                  <a:gd name="connsiteY3" fmla="*/ 8458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45820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45820"/>
                    </a:lnTo>
                    <a:lnTo>
                      <a:pt x="0" y="845820"/>
                    </a:ln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4AEE2BC3-32E9-46ED-80A7-5371CD2525C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979"/>
              <a:stretch/>
            </p:blipFill>
            <p:spPr>
              <a:xfrm>
                <a:off x="9577847" y="6031568"/>
                <a:ext cx="1602889" cy="826433"/>
              </a:xfrm>
              <a:custGeom>
                <a:avLst/>
                <a:gdLst>
                  <a:gd name="connsiteX0" fmla="*/ 0 w 1602889"/>
                  <a:gd name="connsiteY0" fmla="*/ 0 h 826433"/>
                  <a:gd name="connsiteX1" fmla="*/ 1602889 w 1602889"/>
                  <a:gd name="connsiteY1" fmla="*/ 0 h 826433"/>
                  <a:gd name="connsiteX2" fmla="*/ 1602889 w 1602889"/>
                  <a:gd name="connsiteY2" fmla="*/ 826433 h 826433"/>
                  <a:gd name="connsiteX3" fmla="*/ 0 w 1602889"/>
                  <a:gd name="connsiteY3" fmla="*/ 826433 h 8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26433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26433"/>
                    </a:lnTo>
                    <a:lnTo>
                      <a:pt x="0" y="826433"/>
                    </a:lnTo>
                    <a:close/>
                  </a:path>
                </a:pathLst>
              </a:cu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EC42D039-6E30-4510-A96E-4B8BCD787BD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10653955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484BBFC1-014D-4904-8E6C-CDF94154CB5B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9CAF42B6-3E4D-49C5-9194-2F47077DDE4B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04F19B3-335A-44CF-AB73-7F53D7EA09F0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工作制度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1F07A14-8CF4-4942-9F5D-49F20DEAD21A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85EA0AEE-58E3-4702-A9CF-C53AFBFF5BC5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B469A111-29E2-4478-A3CC-47C8B1F6F301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BBEA229B-BBA0-4AAD-9B14-52CD73482556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D977655F-187C-408F-AE3B-3ED32FD19788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9" name="图片 18" descr="手机屏幕的截图&#10;&#10;中度可信度描述已自动生成">
            <a:extLst>
              <a:ext uri="{FF2B5EF4-FFF2-40B4-BE49-F238E27FC236}">
                <a16:creationId xmlns:a16="http://schemas.microsoft.com/office/drawing/2014/main" id="{2113D06A-7CF5-403C-AF3A-F2F4E0CF2D4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352E0815-5142-4CD9-8DCA-4E373F3EAE12}"/>
              </a:ext>
            </a:extLst>
          </p:cNvPr>
          <p:cNvSpPr/>
          <p:nvPr/>
        </p:nvSpPr>
        <p:spPr>
          <a:xfrm>
            <a:off x="4373880" y="1376975"/>
            <a:ext cx="3444240" cy="4362739"/>
          </a:xfrm>
          <a:prstGeom prst="roundRect">
            <a:avLst>
              <a:gd name="adj" fmla="val 2065"/>
            </a:avLst>
          </a:prstGeom>
          <a:solidFill>
            <a:srgbClr val="7F8186"/>
          </a:solidFill>
          <a:ln>
            <a:solidFill>
              <a:srgbClr val="F3C075"/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ECA6230D-D2BE-43A4-A183-9192D550A756}"/>
              </a:ext>
            </a:extLst>
          </p:cNvPr>
          <p:cNvSpPr/>
          <p:nvPr/>
        </p:nvSpPr>
        <p:spPr>
          <a:xfrm>
            <a:off x="1255224" y="1950129"/>
            <a:ext cx="2991754" cy="3789585"/>
          </a:xfrm>
          <a:prstGeom prst="roundRect">
            <a:avLst>
              <a:gd name="adj" fmla="val 2065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: 圆角 21">
            <a:extLst>
              <a:ext uri="{FF2B5EF4-FFF2-40B4-BE49-F238E27FC236}">
                <a16:creationId xmlns:a16="http://schemas.microsoft.com/office/drawing/2014/main" id="{A1CC0D30-4627-4BC1-AB4A-B3D92F5EED5C}"/>
              </a:ext>
            </a:extLst>
          </p:cNvPr>
          <p:cNvSpPr/>
          <p:nvPr/>
        </p:nvSpPr>
        <p:spPr>
          <a:xfrm>
            <a:off x="7945022" y="1950129"/>
            <a:ext cx="2991754" cy="3789585"/>
          </a:xfrm>
          <a:prstGeom prst="roundRect">
            <a:avLst>
              <a:gd name="adj" fmla="val 2065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6019E24D-01AA-4F72-9D84-98CD46567CB6}"/>
              </a:ext>
            </a:extLst>
          </p:cNvPr>
          <p:cNvCxnSpPr>
            <a:cxnSpLocks/>
          </p:cNvCxnSpPr>
          <p:nvPr/>
        </p:nvCxnSpPr>
        <p:spPr>
          <a:xfrm>
            <a:off x="2092222" y="5578997"/>
            <a:ext cx="1317758" cy="0"/>
          </a:xfrm>
          <a:prstGeom prst="line">
            <a:avLst/>
          </a:prstGeom>
          <a:ln w="57150">
            <a:solidFill>
              <a:srgbClr val="F9E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80DA0A8D-2C42-404B-A886-9CDAEF01CC9F}"/>
              </a:ext>
            </a:extLst>
          </p:cNvPr>
          <p:cNvCxnSpPr>
            <a:cxnSpLocks/>
          </p:cNvCxnSpPr>
          <p:nvPr/>
        </p:nvCxnSpPr>
        <p:spPr>
          <a:xfrm>
            <a:off x="8782020" y="5578997"/>
            <a:ext cx="1317758" cy="0"/>
          </a:xfrm>
          <a:prstGeom prst="line">
            <a:avLst/>
          </a:prstGeom>
          <a:ln w="57150">
            <a:solidFill>
              <a:srgbClr val="F9E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5B5E38DA-9690-469D-95D4-854EDFEBDF5E}"/>
              </a:ext>
            </a:extLst>
          </p:cNvPr>
          <p:cNvCxnSpPr>
            <a:cxnSpLocks/>
          </p:cNvCxnSpPr>
          <p:nvPr/>
        </p:nvCxnSpPr>
        <p:spPr>
          <a:xfrm>
            <a:off x="5437121" y="5578997"/>
            <a:ext cx="1317758" cy="0"/>
          </a:xfrm>
          <a:prstGeom prst="line">
            <a:avLst/>
          </a:prstGeom>
          <a:ln w="57150">
            <a:solidFill>
              <a:srgbClr val="F9E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B31579ED-933E-4504-9289-C3BB65253082}"/>
              </a:ext>
            </a:extLst>
          </p:cNvPr>
          <p:cNvCxnSpPr>
            <a:cxnSpLocks/>
          </p:cNvCxnSpPr>
          <p:nvPr/>
        </p:nvCxnSpPr>
        <p:spPr>
          <a:xfrm>
            <a:off x="5437121" y="1376975"/>
            <a:ext cx="1317758" cy="0"/>
          </a:xfrm>
          <a:prstGeom prst="line">
            <a:avLst/>
          </a:prstGeom>
          <a:ln w="57150">
            <a:solidFill>
              <a:srgbClr val="F9E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594B2D8C-A0FB-4AFD-9991-74F0BDE51221}"/>
              </a:ext>
            </a:extLst>
          </p:cNvPr>
          <p:cNvCxnSpPr>
            <a:cxnSpLocks/>
          </p:cNvCxnSpPr>
          <p:nvPr/>
        </p:nvCxnSpPr>
        <p:spPr>
          <a:xfrm>
            <a:off x="2092222" y="1950129"/>
            <a:ext cx="1317758" cy="0"/>
          </a:xfrm>
          <a:prstGeom prst="line">
            <a:avLst/>
          </a:prstGeom>
          <a:ln w="57150">
            <a:solidFill>
              <a:srgbClr val="F9E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A7E7F281-25BB-46E3-9C13-71D617E1B013}"/>
              </a:ext>
            </a:extLst>
          </p:cNvPr>
          <p:cNvCxnSpPr>
            <a:cxnSpLocks/>
          </p:cNvCxnSpPr>
          <p:nvPr/>
        </p:nvCxnSpPr>
        <p:spPr>
          <a:xfrm>
            <a:off x="8782020" y="1950129"/>
            <a:ext cx="1317758" cy="0"/>
          </a:xfrm>
          <a:prstGeom prst="line">
            <a:avLst/>
          </a:prstGeom>
          <a:ln w="57150">
            <a:solidFill>
              <a:srgbClr val="F9E2B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文本框 34">
            <a:extLst>
              <a:ext uri="{FF2B5EF4-FFF2-40B4-BE49-F238E27FC236}">
                <a16:creationId xmlns:a16="http://schemas.microsoft.com/office/drawing/2014/main" id="{5CE7B78F-64C3-4A28-8F60-780F861CCF3D}"/>
              </a:ext>
            </a:extLst>
          </p:cNvPr>
          <p:cNvSpPr txBox="1"/>
          <p:nvPr/>
        </p:nvSpPr>
        <p:spPr>
          <a:xfrm>
            <a:off x="5437121" y="1783266"/>
            <a:ext cx="13177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制度完善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3A059655-36C0-4884-AEAF-61D46E8CDB9C}"/>
              </a:ext>
            </a:extLst>
          </p:cNvPr>
          <p:cNvSpPr txBox="1"/>
          <p:nvPr/>
        </p:nvSpPr>
        <p:spPr>
          <a:xfrm>
            <a:off x="2092222" y="2214703"/>
            <a:ext cx="13177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监督执行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CA0478A-922A-47CD-A168-0E17367BC9A1}"/>
              </a:ext>
            </a:extLst>
          </p:cNvPr>
          <p:cNvSpPr txBox="1"/>
          <p:nvPr/>
        </p:nvSpPr>
        <p:spPr>
          <a:xfrm>
            <a:off x="8782020" y="2214703"/>
            <a:ext cx="1317758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持续跟进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A5EEDE1C-8810-439F-B54C-C37930A52A04}"/>
              </a:ext>
            </a:extLst>
          </p:cNvPr>
          <p:cNvSpPr txBox="1"/>
          <p:nvPr/>
        </p:nvSpPr>
        <p:spPr>
          <a:xfrm>
            <a:off x="1486823" y="2608742"/>
            <a:ext cx="2528556" cy="2275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请单击此处输入你的文案，请单击此处输入你的文案，请单击此处输入你的文案，请单击此处输入你的文案，请单击此处输入你的文案，请单击此处输入你的文案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1F713970-0D03-48CF-A80C-8E8FD343DE51}"/>
              </a:ext>
            </a:extLst>
          </p:cNvPr>
          <p:cNvSpPr txBox="1"/>
          <p:nvPr/>
        </p:nvSpPr>
        <p:spPr>
          <a:xfrm>
            <a:off x="4529559" y="2158603"/>
            <a:ext cx="3132882" cy="30142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，请单击此处输入你的文案，请单击此处输入你的文案，请单击此处输入你的文案，请单击此处输入你的文案，请单击此处输入你的文案，请单击此处输入你的文案，请单击此处输入你的文案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8324D30D-EBAB-4700-8603-6AC6E4FBBB70}"/>
              </a:ext>
            </a:extLst>
          </p:cNvPr>
          <p:cNvSpPr txBox="1"/>
          <p:nvPr/>
        </p:nvSpPr>
        <p:spPr>
          <a:xfrm>
            <a:off x="8176621" y="2608742"/>
            <a:ext cx="2528556" cy="2275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请单击此处输入你的文案，请单击此处输入你的文案，请单击此处输入你的文案，请单击此处输入你的文案，请单击此处输入你的文案，请单击此处输入你的文案</a:t>
            </a:r>
          </a:p>
        </p:txBody>
      </p:sp>
    </p:spTree>
    <p:extLst>
      <p:ext uri="{BB962C8B-B14F-4D97-AF65-F5344CB8AC3E}">
        <p14:creationId xmlns:p14="http://schemas.microsoft.com/office/powerpoint/2010/main" val="34253858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8DB04BBF-5038-4DFA-9164-94AEF23B26A0}"/>
              </a:ext>
            </a:extLst>
          </p:cNvPr>
          <p:cNvGrpSpPr/>
          <p:nvPr/>
        </p:nvGrpSpPr>
        <p:grpSpPr>
          <a:xfrm>
            <a:off x="0" y="0"/>
            <a:ext cx="12256845" cy="6858001"/>
            <a:chOff x="-1" y="0"/>
            <a:chExt cx="12256845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D26642E6-06BC-4C8B-B619-611EAD628D2F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9C0D1F8-8459-4F4F-8BBD-C6961A695018}"/>
                </a:ext>
              </a:extLst>
            </p:cNvPr>
            <p:cNvGrpSpPr/>
            <p:nvPr/>
          </p:nvGrpSpPr>
          <p:grpSpPr>
            <a:xfrm>
              <a:off x="0" y="2313314"/>
              <a:ext cx="12256844" cy="4544687"/>
              <a:chOff x="0" y="2313314"/>
              <a:chExt cx="12256844" cy="4544687"/>
            </a:xfrm>
          </p:grpSpPr>
          <p:pic>
            <p:nvPicPr>
              <p:cNvPr id="5" name="图片 4" descr="形状&#10;&#10;低可信度描述已自动生成">
                <a:extLst>
                  <a:ext uri="{FF2B5EF4-FFF2-40B4-BE49-F238E27FC236}">
                    <a16:creationId xmlns:a16="http://schemas.microsoft.com/office/drawing/2014/main" id="{3A644589-FCEC-4CEF-A973-3198F043101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6" r="10666" b="69599"/>
              <a:stretch/>
            </p:blipFill>
            <p:spPr>
              <a:xfrm>
                <a:off x="0" y="2313314"/>
                <a:ext cx="12192000" cy="4544687"/>
              </a:xfrm>
              <a:custGeom>
                <a:avLst/>
                <a:gdLst>
                  <a:gd name="connsiteX0" fmla="*/ 0 w 12192000"/>
                  <a:gd name="connsiteY0" fmla="*/ 0 h 4544687"/>
                  <a:gd name="connsiteX1" fmla="*/ 12192000 w 12192000"/>
                  <a:gd name="connsiteY1" fmla="*/ 0 h 4544687"/>
                  <a:gd name="connsiteX2" fmla="*/ 12192000 w 12192000"/>
                  <a:gd name="connsiteY2" fmla="*/ 4544687 h 4544687"/>
                  <a:gd name="connsiteX3" fmla="*/ 0 w 12192000"/>
                  <a:gd name="connsiteY3" fmla="*/ 4544687 h 454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454468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4544687"/>
                    </a:lnTo>
                    <a:lnTo>
                      <a:pt x="0" y="4544687"/>
                    </a:lnTo>
                    <a:close/>
                  </a:path>
                </a:pathLst>
              </a:cu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BCB137B5-0BE9-4F79-BE63-7EB628670F8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0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CF8001F4-6FD2-4775-8D31-EB9AF4396B4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6378"/>
              <a:stretch/>
            </p:blipFill>
            <p:spPr>
              <a:xfrm>
                <a:off x="801444" y="6210976"/>
                <a:ext cx="1602889" cy="647025"/>
              </a:xfrm>
              <a:custGeom>
                <a:avLst/>
                <a:gdLst>
                  <a:gd name="connsiteX0" fmla="*/ 0 w 1602889"/>
                  <a:gd name="connsiteY0" fmla="*/ 0 h 647025"/>
                  <a:gd name="connsiteX1" fmla="*/ 1602889 w 1602889"/>
                  <a:gd name="connsiteY1" fmla="*/ 0 h 647025"/>
                  <a:gd name="connsiteX2" fmla="*/ 1602889 w 1602889"/>
                  <a:gd name="connsiteY2" fmla="*/ 647025 h 647025"/>
                  <a:gd name="connsiteX3" fmla="*/ 0 w 1602889"/>
                  <a:gd name="connsiteY3" fmla="*/ 647025 h 6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647025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647025"/>
                    </a:lnTo>
                    <a:lnTo>
                      <a:pt x="0" y="647025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CADFE333-059B-4F6E-9475-070E4ADC98A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504"/>
              <a:stretch/>
            </p:blipFill>
            <p:spPr>
              <a:xfrm>
                <a:off x="1947337" y="6012180"/>
                <a:ext cx="1602889" cy="845820"/>
              </a:xfrm>
              <a:custGeom>
                <a:avLst/>
                <a:gdLst>
                  <a:gd name="connsiteX0" fmla="*/ 0 w 1602889"/>
                  <a:gd name="connsiteY0" fmla="*/ 0 h 845820"/>
                  <a:gd name="connsiteX1" fmla="*/ 1602889 w 1602889"/>
                  <a:gd name="connsiteY1" fmla="*/ 0 h 845820"/>
                  <a:gd name="connsiteX2" fmla="*/ 1602889 w 1602889"/>
                  <a:gd name="connsiteY2" fmla="*/ 845820 h 845820"/>
                  <a:gd name="connsiteX3" fmla="*/ 0 w 1602889"/>
                  <a:gd name="connsiteY3" fmla="*/ 8458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45820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45820"/>
                    </a:lnTo>
                    <a:lnTo>
                      <a:pt x="0" y="845820"/>
                    </a:ln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2367B0B3-5629-43AC-8FC2-C82504909E0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979"/>
              <a:stretch/>
            </p:blipFill>
            <p:spPr>
              <a:xfrm>
                <a:off x="9577847" y="6031568"/>
                <a:ext cx="1602889" cy="826433"/>
              </a:xfrm>
              <a:custGeom>
                <a:avLst/>
                <a:gdLst>
                  <a:gd name="connsiteX0" fmla="*/ 0 w 1602889"/>
                  <a:gd name="connsiteY0" fmla="*/ 0 h 826433"/>
                  <a:gd name="connsiteX1" fmla="*/ 1602889 w 1602889"/>
                  <a:gd name="connsiteY1" fmla="*/ 0 h 826433"/>
                  <a:gd name="connsiteX2" fmla="*/ 1602889 w 1602889"/>
                  <a:gd name="connsiteY2" fmla="*/ 826433 h 826433"/>
                  <a:gd name="connsiteX3" fmla="*/ 0 w 1602889"/>
                  <a:gd name="connsiteY3" fmla="*/ 826433 h 8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26433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26433"/>
                    </a:lnTo>
                    <a:lnTo>
                      <a:pt x="0" y="826433"/>
                    </a:lnTo>
                    <a:close/>
                  </a:path>
                </a:pathLst>
              </a:cu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0680178B-E46A-4B57-9154-CCA8FA88FD0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10653955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BECC291-2DC3-4E42-9D04-482BD9E1A755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492C2682-5987-4FE0-AE79-21B78352E47B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42D348E5-DCF4-4666-8DE8-565637C145DF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团队建设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CA73B87-7A4E-4D97-AE4D-04DF58B6C803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3DD04DEE-F010-4A3F-812F-9918D83FDEB8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1D193926-8DE0-4953-A1E1-656F6FCB1510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DDB20EED-C1D7-40B9-BC05-5547FBA9AB7C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26D72515-4CDA-4F75-834B-7071375329F9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9" name="图片 18" descr="手机屏幕的截图&#10;&#10;中度可信度描述已自动生成">
            <a:extLst>
              <a:ext uri="{FF2B5EF4-FFF2-40B4-BE49-F238E27FC236}">
                <a16:creationId xmlns:a16="http://schemas.microsoft.com/office/drawing/2014/main" id="{A5EC180B-B3D5-43A2-9BD2-51747884DE3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  <p:grpSp>
        <p:nvGrpSpPr>
          <p:cNvPr id="24" name="组合 23">
            <a:extLst>
              <a:ext uri="{FF2B5EF4-FFF2-40B4-BE49-F238E27FC236}">
                <a16:creationId xmlns:a16="http://schemas.microsoft.com/office/drawing/2014/main" id="{3BD8652B-1D9E-48CD-B933-4DF8760545F5}"/>
              </a:ext>
            </a:extLst>
          </p:cNvPr>
          <p:cNvGrpSpPr/>
          <p:nvPr/>
        </p:nvGrpSpPr>
        <p:grpSpPr>
          <a:xfrm>
            <a:off x="737317" y="1876713"/>
            <a:ext cx="3195050" cy="3195050"/>
            <a:chOff x="712769" y="2161120"/>
            <a:chExt cx="2837458" cy="2837458"/>
          </a:xfrm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8056778D-FF54-42D8-A9C9-79BFA91D68B5}"/>
                </a:ext>
              </a:extLst>
            </p:cNvPr>
            <p:cNvSpPr/>
            <p:nvPr/>
          </p:nvSpPr>
          <p:spPr>
            <a:xfrm>
              <a:off x="712769" y="2161120"/>
              <a:ext cx="2837458" cy="2837458"/>
            </a:xfrm>
            <a:prstGeom prst="ellipse">
              <a:avLst/>
            </a:prstGeom>
            <a:solidFill>
              <a:srgbClr val="7F8186">
                <a:alpha val="19000"/>
              </a:srgbClr>
            </a:solidFill>
            <a:ln>
              <a:solidFill>
                <a:srgbClr val="F3C075"/>
              </a:solidFill>
            </a:ln>
            <a:effectLst>
              <a:outerShdw dist="25400" dir="5400000" algn="t" rotWithShape="0">
                <a:schemeClr val="bg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822EF93E-A72C-4464-A647-D5D303D706B3}"/>
                </a:ext>
              </a:extLst>
            </p:cNvPr>
            <p:cNvSpPr/>
            <p:nvPr/>
          </p:nvSpPr>
          <p:spPr>
            <a:xfrm>
              <a:off x="858010" y="2306361"/>
              <a:ext cx="2546976" cy="2546976"/>
            </a:xfrm>
            <a:prstGeom prst="ellipse">
              <a:avLst/>
            </a:prstGeom>
            <a:gradFill>
              <a:gsLst>
                <a:gs pos="0">
                  <a:srgbClr val="F3C075">
                    <a:alpha val="23000"/>
                  </a:srgbClr>
                </a:gs>
                <a:gs pos="90000">
                  <a:srgbClr val="F9E2BF">
                    <a:alpha val="0"/>
                  </a:srgbClr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43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5567A7C-D561-43F1-843B-0E6C7C6A9AE3}"/>
              </a:ext>
            </a:extLst>
          </p:cNvPr>
          <p:cNvGrpSpPr/>
          <p:nvPr/>
        </p:nvGrpSpPr>
        <p:grpSpPr>
          <a:xfrm>
            <a:off x="4502306" y="1876713"/>
            <a:ext cx="3195050" cy="3195050"/>
            <a:chOff x="712769" y="2161120"/>
            <a:chExt cx="2837458" cy="2837458"/>
          </a:xfrm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011927D3-6260-4C4B-BD44-16CC8400E4DE}"/>
                </a:ext>
              </a:extLst>
            </p:cNvPr>
            <p:cNvSpPr/>
            <p:nvPr/>
          </p:nvSpPr>
          <p:spPr>
            <a:xfrm>
              <a:off x="712769" y="2161120"/>
              <a:ext cx="2837458" cy="2837458"/>
            </a:xfrm>
            <a:prstGeom prst="ellipse">
              <a:avLst/>
            </a:prstGeom>
            <a:solidFill>
              <a:srgbClr val="7F8186">
                <a:alpha val="19000"/>
              </a:srgbClr>
            </a:solidFill>
            <a:ln>
              <a:solidFill>
                <a:srgbClr val="F3C075"/>
              </a:solidFill>
            </a:ln>
            <a:effectLst>
              <a:outerShdw dist="25400" dir="5400000" algn="t" rotWithShape="0">
                <a:schemeClr val="bg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椭圆 26">
              <a:extLst>
                <a:ext uri="{FF2B5EF4-FFF2-40B4-BE49-F238E27FC236}">
                  <a16:creationId xmlns:a16="http://schemas.microsoft.com/office/drawing/2014/main" id="{ED59B1A2-79A1-4A4A-AA15-3C13D46506EB}"/>
                </a:ext>
              </a:extLst>
            </p:cNvPr>
            <p:cNvSpPr/>
            <p:nvPr/>
          </p:nvSpPr>
          <p:spPr>
            <a:xfrm>
              <a:off x="858010" y="2306361"/>
              <a:ext cx="2546976" cy="2546976"/>
            </a:xfrm>
            <a:prstGeom prst="ellipse">
              <a:avLst/>
            </a:prstGeom>
            <a:gradFill>
              <a:gsLst>
                <a:gs pos="0">
                  <a:srgbClr val="F3C075">
                    <a:alpha val="23000"/>
                  </a:srgbClr>
                </a:gs>
                <a:gs pos="90000">
                  <a:srgbClr val="F9E2BF">
                    <a:alpha val="0"/>
                  </a:srgbClr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43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8AA7D749-5C2A-41D1-B8E6-EB9DFD53DF63}"/>
              </a:ext>
            </a:extLst>
          </p:cNvPr>
          <p:cNvGrpSpPr/>
          <p:nvPr/>
        </p:nvGrpSpPr>
        <p:grpSpPr>
          <a:xfrm>
            <a:off x="8267296" y="1876713"/>
            <a:ext cx="3195050" cy="3195050"/>
            <a:chOff x="712769" y="2161120"/>
            <a:chExt cx="2837458" cy="2837458"/>
          </a:xfrm>
        </p:grpSpPr>
        <p:sp>
          <p:nvSpPr>
            <p:cNvPr id="29" name="椭圆 28">
              <a:extLst>
                <a:ext uri="{FF2B5EF4-FFF2-40B4-BE49-F238E27FC236}">
                  <a16:creationId xmlns:a16="http://schemas.microsoft.com/office/drawing/2014/main" id="{94581050-2953-4B96-A547-42F3826B6B28}"/>
                </a:ext>
              </a:extLst>
            </p:cNvPr>
            <p:cNvSpPr/>
            <p:nvPr/>
          </p:nvSpPr>
          <p:spPr>
            <a:xfrm>
              <a:off x="712769" y="2161120"/>
              <a:ext cx="2837458" cy="2837458"/>
            </a:xfrm>
            <a:prstGeom prst="ellipse">
              <a:avLst/>
            </a:prstGeom>
            <a:solidFill>
              <a:srgbClr val="7F8186">
                <a:alpha val="19000"/>
              </a:srgbClr>
            </a:solidFill>
            <a:ln>
              <a:solidFill>
                <a:srgbClr val="F3C075"/>
              </a:solidFill>
            </a:ln>
            <a:effectLst>
              <a:outerShdw dist="25400" dir="5400000" algn="t" rotWithShape="0">
                <a:schemeClr val="bg2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椭圆 29">
              <a:extLst>
                <a:ext uri="{FF2B5EF4-FFF2-40B4-BE49-F238E27FC236}">
                  <a16:creationId xmlns:a16="http://schemas.microsoft.com/office/drawing/2014/main" id="{C060F818-D299-4D2B-ACCE-99ED4A826934}"/>
                </a:ext>
              </a:extLst>
            </p:cNvPr>
            <p:cNvSpPr/>
            <p:nvPr/>
          </p:nvSpPr>
          <p:spPr>
            <a:xfrm>
              <a:off x="858010" y="2306361"/>
              <a:ext cx="2546976" cy="2546976"/>
            </a:xfrm>
            <a:prstGeom prst="ellipse">
              <a:avLst/>
            </a:prstGeom>
            <a:gradFill>
              <a:gsLst>
                <a:gs pos="0">
                  <a:srgbClr val="F3C075">
                    <a:alpha val="23000"/>
                  </a:srgbClr>
                </a:gs>
                <a:gs pos="90000">
                  <a:srgbClr val="F9E2BF">
                    <a:alpha val="0"/>
                  </a:srgbClr>
                </a:gs>
              </a:gsLst>
              <a:lin ang="5400000" scaled="1"/>
            </a:gradFill>
            <a:ln>
              <a:gradFill flip="none" rotWithShape="1">
                <a:gsLst>
                  <a:gs pos="0">
                    <a:schemeClr val="accent1">
                      <a:lumMod val="45000"/>
                      <a:lumOff val="55000"/>
                    </a:schemeClr>
                  </a:gs>
                  <a:gs pos="100000">
                    <a:schemeClr val="accent1">
                      <a:lumMod val="30000"/>
                      <a:lumOff val="70000"/>
                      <a:alpha val="43000"/>
                    </a:schemeClr>
                  </a:gs>
                </a:gsLst>
                <a:lin ang="54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文本框 34">
            <a:extLst>
              <a:ext uri="{FF2B5EF4-FFF2-40B4-BE49-F238E27FC236}">
                <a16:creationId xmlns:a16="http://schemas.microsoft.com/office/drawing/2014/main" id="{552025B9-28AB-44BE-AFF6-3E621DA0DD1A}"/>
              </a:ext>
            </a:extLst>
          </p:cNvPr>
          <p:cNvSpPr txBox="1"/>
          <p:nvPr/>
        </p:nvSpPr>
        <p:spPr>
          <a:xfrm>
            <a:off x="1646488" y="2385361"/>
            <a:ext cx="1376707" cy="389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人力协助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9D0B2EF4-1F46-48D7-B0E1-7BDF64B5571E}"/>
              </a:ext>
            </a:extLst>
          </p:cNvPr>
          <p:cNvSpPr txBox="1"/>
          <p:nvPr/>
        </p:nvSpPr>
        <p:spPr>
          <a:xfrm>
            <a:off x="5235791" y="2385361"/>
            <a:ext cx="1720418" cy="389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供应商管理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9CF478B0-4E66-4F23-8692-BD53664C5350}"/>
              </a:ext>
            </a:extLst>
          </p:cNvPr>
          <p:cNvSpPr txBox="1"/>
          <p:nvPr/>
        </p:nvSpPr>
        <p:spPr>
          <a:xfrm>
            <a:off x="9004612" y="2385361"/>
            <a:ext cx="1720418" cy="389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资料管理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39454549-6967-4714-8EAC-25D584FF1096}"/>
              </a:ext>
            </a:extLst>
          </p:cNvPr>
          <p:cNvSpPr txBox="1"/>
          <p:nvPr/>
        </p:nvSpPr>
        <p:spPr>
          <a:xfrm>
            <a:off x="1163469" y="2774452"/>
            <a:ext cx="2342745" cy="1853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请单击此处输入你的文案，请单击此处输入你的文案，请单击此处输入你的文案，请单击此处输入你的文案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B5243D52-AA98-434E-BB7B-AD478D1667AC}"/>
              </a:ext>
            </a:extLst>
          </p:cNvPr>
          <p:cNvSpPr txBox="1"/>
          <p:nvPr/>
        </p:nvSpPr>
        <p:spPr>
          <a:xfrm>
            <a:off x="4924628" y="2774452"/>
            <a:ext cx="2342745" cy="1853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请单击此处输入你的文案，请单击此处输入你的文案，请单击此处输入你的文案，请单击此处输入你的文案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7AFB0CE3-5C5F-435B-84BF-ED1395FCF3C3}"/>
              </a:ext>
            </a:extLst>
          </p:cNvPr>
          <p:cNvSpPr txBox="1"/>
          <p:nvPr/>
        </p:nvSpPr>
        <p:spPr>
          <a:xfrm>
            <a:off x="8693448" y="2774452"/>
            <a:ext cx="2342745" cy="18537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请单击此处输入你的文案，请单击此处输入你的文案，请单击此处输入你的文案，请单击此处输入你的文案</a:t>
            </a:r>
          </a:p>
        </p:txBody>
      </p:sp>
      <p:cxnSp>
        <p:nvCxnSpPr>
          <p:cNvPr id="43" name="直接箭头连接符 42">
            <a:extLst>
              <a:ext uri="{FF2B5EF4-FFF2-40B4-BE49-F238E27FC236}">
                <a16:creationId xmlns:a16="http://schemas.microsoft.com/office/drawing/2014/main" id="{EDF0D74E-0E57-4B6C-A269-4E8FE0222808}"/>
              </a:ext>
            </a:extLst>
          </p:cNvPr>
          <p:cNvCxnSpPr>
            <a:cxnSpLocks/>
          </p:cNvCxnSpPr>
          <p:nvPr/>
        </p:nvCxnSpPr>
        <p:spPr>
          <a:xfrm>
            <a:off x="4008010" y="3474238"/>
            <a:ext cx="418653" cy="0"/>
          </a:xfrm>
          <a:prstGeom prst="straightConnector1">
            <a:avLst/>
          </a:prstGeom>
          <a:ln>
            <a:solidFill>
              <a:srgbClr val="F9E2B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直接箭头连接符 44">
            <a:extLst>
              <a:ext uri="{FF2B5EF4-FFF2-40B4-BE49-F238E27FC236}">
                <a16:creationId xmlns:a16="http://schemas.microsoft.com/office/drawing/2014/main" id="{F4C5C913-900C-4C37-97A9-592A918A8668}"/>
              </a:ext>
            </a:extLst>
          </p:cNvPr>
          <p:cNvCxnSpPr>
            <a:cxnSpLocks/>
          </p:cNvCxnSpPr>
          <p:nvPr/>
        </p:nvCxnSpPr>
        <p:spPr>
          <a:xfrm>
            <a:off x="7772999" y="3474238"/>
            <a:ext cx="418653" cy="0"/>
          </a:xfrm>
          <a:prstGeom prst="straightConnector1">
            <a:avLst/>
          </a:prstGeom>
          <a:ln>
            <a:solidFill>
              <a:srgbClr val="F9E2BF"/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1115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111E019-7505-4236-B37E-128017C96C87}"/>
              </a:ext>
            </a:extLst>
          </p:cNvPr>
          <p:cNvGrpSpPr/>
          <p:nvPr/>
        </p:nvGrpSpPr>
        <p:grpSpPr>
          <a:xfrm>
            <a:off x="-1244604" y="0"/>
            <a:ext cx="13436604" cy="7775868"/>
            <a:chOff x="-1244604" y="0"/>
            <a:chExt cx="13436604" cy="777586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3F623C78-A92E-498B-8888-CBB003C9B111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1" name="图片 40">
              <a:extLst>
                <a:ext uri="{FF2B5EF4-FFF2-40B4-BE49-F238E27FC236}">
                  <a16:creationId xmlns:a16="http://schemas.microsoft.com/office/drawing/2014/main" id="{7813DB45-83B8-42D6-943C-25133D85A0B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24922" t="9831" r="13848"/>
            <a:stretch/>
          </p:blipFill>
          <p:spPr>
            <a:xfrm rot="20454344" flipH="1" flipV="1">
              <a:off x="-697764" y="1152314"/>
              <a:ext cx="4497750" cy="6623554"/>
            </a:xfrm>
            <a:custGeom>
              <a:avLst/>
              <a:gdLst>
                <a:gd name="connsiteX0" fmla="*/ 0 w 4497750"/>
                <a:gd name="connsiteY0" fmla="*/ 6623554 h 6623554"/>
                <a:gd name="connsiteX1" fmla="*/ 0 w 4497750"/>
                <a:gd name="connsiteY1" fmla="*/ 0 h 6623554"/>
                <a:gd name="connsiteX2" fmla="*/ 4497742 w 4497750"/>
                <a:gd name="connsiteY2" fmla="*/ 1556979 h 6623554"/>
                <a:gd name="connsiteX3" fmla="*/ 4497750 w 4497750"/>
                <a:gd name="connsiteY3" fmla="*/ 1556983 h 6623554"/>
                <a:gd name="connsiteX4" fmla="*/ 2743860 w 4497750"/>
                <a:gd name="connsiteY4" fmla="*/ 6623554 h 662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7750" h="6623554">
                  <a:moveTo>
                    <a:pt x="0" y="6623554"/>
                  </a:moveTo>
                  <a:lnTo>
                    <a:pt x="0" y="0"/>
                  </a:lnTo>
                  <a:lnTo>
                    <a:pt x="4497742" y="1556979"/>
                  </a:lnTo>
                  <a:lnTo>
                    <a:pt x="4497750" y="1556983"/>
                  </a:lnTo>
                  <a:lnTo>
                    <a:pt x="2743860" y="6623554"/>
                  </a:lnTo>
                  <a:close/>
                </a:path>
              </a:pathLst>
            </a:custGeom>
          </p:spPr>
        </p:pic>
        <p:pic>
          <p:nvPicPr>
            <p:cNvPr id="43" name="图片 42" descr="形状&#10;&#10;低可信度描述已自动生成">
              <a:extLst>
                <a:ext uri="{FF2B5EF4-FFF2-40B4-BE49-F238E27FC236}">
                  <a16:creationId xmlns:a16="http://schemas.microsoft.com/office/drawing/2014/main" id="{B615E583-1AF6-4D20-8748-9803842E231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19" b="48675"/>
            <a:stretch>
              <a:fillRect/>
            </a:stretch>
          </p:blipFill>
          <p:spPr>
            <a:xfrm rot="1570599">
              <a:off x="-1244604" y="3205347"/>
              <a:ext cx="5948952" cy="4259583"/>
            </a:xfrm>
            <a:custGeom>
              <a:avLst/>
              <a:gdLst>
                <a:gd name="connsiteX0" fmla="*/ 0 w 5948952"/>
                <a:gd name="connsiteY0" fmla="*/ 0 h 4259583"/>
                <a:gd name="connsiteX1" fmla="*/ 5948952 w 5948952"/>
                <a:gd name="connsiteY1" fmla="*/ 1 h 4259583"/>
                <a:gd name="connsiteX2" fmla="*/ 5948952 w 5948952"/>
                <a:gd name="connsiteY2" fmla="*/ 2364573 h 4259583"/>
                <a:gd name="connsiteX3" fmla="*/ 2093818 w 5948952"/>
                <a:gd name="connsiteY3" fmla="*/ 4259583 h 425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48952" h="4259583">
                  <a:moveTo>
                    <a:pt x="0" y="0"/>
                  </a:moveTo>
                  <a:lnTo>
                    <a:pt x="5948952" y="1"/>
                  </a:lnTo>
                  <a:lnTo>
                    <a:pt x="5948952" y="2364573"/>
                  </a:lnTo>
                  <a:lnTo>
                    <a:pt x="2093818" y="4259583"/>
                  </a:lnTo>
                  <a:close/>
                </a:path>
              </a:pathLst>
            </a:custGeom>
          </p:spPr>
        </p:pic>
        <p:pic>
          <p:nvPicPr>
            <p:cNvPr id="26" name="图片 25">
              <a:extLst>
                <a:ext uri="{FF2B5EF4-FFF2-40B4-BE49-F238E27FC236}">
                  <a16:creationId xmlns:a16="http://schemas.microsoft.com/office/drawing/2014/main" id="{03D0DBEF-1514-43A3-9906-F2B3D3E47A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t="6639" r="7885"/>
            <a:stretch>
              <a:fillRect/>
            </a:stretch>
          </p:blipFill>
          <p:spPr>
            <a:xfrm>
              <a:off x="5425521" y="0"/>
              <a:ext cx="6766479" cy="6858000"/>
            </a:xfrm>
            <a:custGeom>
              <a:avLst/>
              <a:gdLst>
                <a:gd name="connsiteX0" fmla="*/ 0 w 6766479"/>
                <a:gd name="connsiteY0" fmla="*/ 0 h 6858000"/>
                <a:gd name="connsiteX1" fmla="*/ 6766479 w 6766479"/>
                <a:gd name="connsiteY1" fmla="*/ 0 h 6858000"/>
                <a:gd name="connsiteX2" fmla="*/ 6766479 w 6766479"/>
                <a:gd name="connsiteY2" fmla="*/ 6858000 h 6858000"/>
                <a:gd name="connsiteX3" fmla="*/ 0 w 67664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6479" h="6858000">
                  <a:moveTo>
                    <a:pt x="0" y="0"/>
                  </a:moveTo>
                  <a:lnTo>
                    <a:pt x="6766479" y="0"/>
                  </a:lnTo>
                  <a:lnTo>
                    <a:pt x="676647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30" name="图片 29">
              <a:extLst>
                <a:ext uri="{FF2B5EF4-FFF2-40B4-BE49-F238E27FC236}">
                  <a16:creationId xmlns:a16="http://schemas.microsoft.com/office/drawing/2014/main" id="{B8A92C5C-CCF5-4ACE-866A-1A21153595B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47758" b="27580"/>
            <a:stretch/>
          </p:blipFill>
          <p:spPr>
            <a:xfrm>
              <a:off x="184847" y="5852160"/>
              <a:ext cx="3359187" cy="1005840"/>
            </a:xfrm>
            <a:custGeom>
              <a:avLst/>
              <a:gdLst>
                <a:gd name="connsiteX0" fmla="*/ 0 w 3359187"/>
                <a:gd name="connsiteY0" fmla="*/ 0 h 2953689"/>
                <a:gd name="connsiteX1" fmla="*/ 3359187 w 3359187"/>
                <a:gd name="connsiteY1" fmla="*/ 0 h 2953689"/>
                <a:gd name="connsiteX2" fmla="*/ 3359187 w 3359187"/>
                <a:gd name="connsiteY2" fmla="*/ 2953689 h 2953689"/>
                <a:gd name="connsiteX3" fmla="*/ 0 w 3359187"/>
                <a:gd name="connsiteY3" fmla="*/ 2953689 h 29536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9187" h="2953689">
                  <a:moveTo>
                    <a:pt x="0" y="0"/>
                  </a:moveTo>
                  <a:lnTo>
                    <a:pt x="3359187" y="0"/>
                  </a:lnTo>
                  <a:lnTo>
                    <a:pt x="3359187" y="2953689"/>
                  </a:lnTo>
                  <a:lnTo>
                    <a:pt x="0" y="2953689"/>
                  </a:lnTo>
                  <a:close/>
                </a:path>
              </a:pathLst>
            </a:cu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id="{9F6129CB-7CDA-46AC-A434-5C0CD1E9BF2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t="47758" b="35614"/>
            <a:stretch/>
          </p:blipFill>
          <p:spPr>
            <a:xfrm>
              <a:off x="1585278" y="6179820"/>
              <a:ext cx="3359187" cy="678180"/>
            </a:xfrm>
            <a:custGeom>
              <a:avLst/>
              <a:gdLst>
                <a:gd name="connsiteX0" fmla="*/ 0 w 3359187"/>
                <a:gd name="connsiteY0" fmla="*/ 0 h 678180"/>
                <a:gd name="connsiteX1" fmla="*/ 3359187 w 3359187"/>
                <a:gd name="connsiteY1" fmla="*/ 0 h 678180"/>
                <a:gd name="connsiteX2" fmla="*/ 3359187 w 3359187"/>
                <a:gd name="connsiteY2" fmla="*/ 678180 h 678180"/>
                <a:gd name="connsiteX3" fmla="*/ 0 w 3359187"/>
                <a:gd name="connsiteY3" fmla="*/ 678180 h 6781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359187" h="678180">
                  <a:moveTo>
                    <a:pt x="0" y="0"/>
                  </a:moveTo>
                  <a:lnTo>
                    <a:pt x="3359187" y="0"/>
                  </a:lnTo>
                  <a:lnTo>
                    <a:pt x="3359187" y="678180"/>
                  </a:lnTo>
                  <a:lnTo>
                    <a:pt x="0" y="678180"/>
                  </a:lnTo>
                  <a:close/>
                </a:path>
              </a:pathLst>
            </a:custGeom>
          </p:spPr>
        </p:pic>
      </p:grpSp>
      <p:sp>
        <p:nvSpPr>
          <p:cNvPr id="52" name="文本框 51">
            <a:extLst>
              <a:ext uri="{FF2B5EF4-FFF2-40B4-BE49-F238E27FC236}">
                <a16:creationId xmlns:a16="http://schemas.microsoft.com/office/drawing/2014/main" id="{D6C1C0BF-BC89-4027-A101-38C055DBACA8}"/>
              </a:ext>
            </a:extLst>
          </p:cNvPr>
          <p:cNvSpPr txBox="1"/>
          <p:nvPr/>
        </p:nvSpPr>
        <p:spPr>
          <a:xfrm>
            <a:off x="1219345" y="2045921"/>
            <a:ext cx="223502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5400" b="1" dirty="0">
                <a:gradFill flip="none" rotWithShape="1">
                  <a:gsLst>
                    <a:gs pos="0">
                      <a:srgbClr val="E3BFA1"/>
                    </a:gs>
                    <a:gs pos="73000">
                      <a:srgbClr val="E4C1A4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n-ea"/>
                <a:cs typeface="OPPOSans B" panose="00020600040101010101" pitchFamily="18" charset="-122"/>
              </a:rPr>
              <a:t>20XX</a:t>
            </a:r>
            <a:endParaRPr lang="zh-CN" altLang="en-US" sz="5400" b="1" dirty="0">
              <a:gradFill flip="none" rotWithShape="1">
                <a:gsLst>
                  <a:gs pos="0">
                    <a:srgbClr val="E3BFA1"/>
                  </a:gs>
                  <a:gs pos="73000">
                    <a:srgbClr val="E4C1A4">
                      <a:alpha val="0"/>
                    </a:srgbClr>
                  </a:gs>
                </a:gsLst>
                <a:lin ang="5400000" scaled="1"/>
                <a:tileRect/>
              </a:gradFill>
              <a:latin typeface="+mn-ea"/>
              <a:cs typeface="OPPOSans B" panose="00020600040101010101" pitchFamily="18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71C8A69E-A4E9-4675-9C5C-E7FCF8E63051}"/>
              </a:ext>
            </a:extLst>
          </p:cNvPr>
          <p:cNvSpPr txBox="1"/>
          <p:nvPr/>
        </p:nvSpPr>
        <p:spPr>
          <a:xfrm>
            <a:off x="1191273" y="2589524"/>
            <a:ext cx="700099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000" dirty="0">
                <a:gradFill flip="none" rotWithShape="1">
                  <a:gsLst>
                    <a:gs pos="11000">
                      <a:srgbClr val="F3C075"/>
                    </a:gs>
                    <a:gs pos="51000">
                      <a:srgbClr val="EED9C8"/>
                    </a:gs>
                    <a:gs pos="91000">
                      <a:srgbClr val="F6D098"/>
                    </a:gs>
                  </a:gsLst>
                  <a:lin ang="13500000" scaled="1"/>
                  <a:tileRect/>
                </a:gradFill>
                <a:effectLst>
                  <a:outerShdw dist="25400" algn="l" rotWithShape="0">
                    <a:schemeClr val="bg1">
                      <a:lumMod val="85000"/>
                    </a:schemeClr>
                  </a:outerShdw>
                </a:effectLst>
                <a:latin typeface="+mj-ea"/>
                <a:ea typeface="+mj-ea"/>
                <a:cs typeface="OPPOSans B" panose="00020600040101010101" pitchFamily="18" charset="-122"/>
              </a:rPr>
              <a:t>工作总结汇报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E732A37E-C605-469D-BE09-3147C85D38AC}"/>
              </a:ext>
            </a:extLst>
          </p:cNvPr>
          <p:cNvSpPr txBox="1"/>
          <p:nvPr/>
        </p:nvSpPr>
        <p:spPr>
          <a:xfrm>
            <a:off x="1219345" y="3766208"/>
            <a:ext cx="6234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b="1" dirty="0">
                <a:gradFill flip="none" rotWithShape="1">
                  <a:gsLst>
                    <a:gs pos="0">
                      <a:srgbClr val="E3BFA1"/>
                    </a:gs>
                    <a:gs pos="73000">
                      <a:srgbClr val="E4C1A4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n-ea"/>
                <a:cs typeface="OPPOSans B" panose="00020600040101010101" pitchFamily="18" charset="-122"/>
              </a:rPr>
              <a:t>WORK SUMMARY REPORT</a:t>
            </a:r>
            <a:endParaRPr lang="zh-CN" altLang="en-US" b="1" dirty="0">
              <a:gradFill flip="none" rotWithShape="1">
                <a:gsLst>
                  <a:gs pos="0">
                    <a:srgbClr val="E3BFA1"/>
                  </a:gs>
                  <a:gs pos="73000">
                    <a:srgbClr val="E4C1A4">
                      <a:alpha val="0"/>
                    </a:srgbClr>
                  </a:gs>
                </a:gsLst>
                <a:lin ang="5400000" scaled="1"/>
                <a:tileRect/>
              </a:gradFill>
              <a:latin typeface="+mn-ea"/>
              <a:cs typeface="OPPOSans B" panose="00020600040101010101" pitchFamily="18" charset="-122"/>
            </a:endParaRP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id="{3F97BB4C-E07D-4937-B1F5-15119F56AEA4}"/>
              </a:ext>
            </a:extLst>
          </p:cNvPr>
          <p:cNvCxnSpPr/>
          <p:nvPr/>
        </p:nvCxnSpPr>
        <p:spPr>
          <a:xfrm>
            <a:off x="1296171" y="4135540"/>
            <a:ext cx="6035715" cy="0"/>
          </a:xfrm>
          <a:prstGeom prst="line">
            <a:avLst/>
          </a:prstGeom>
          <a:ln w="3175">
            <a:gradFill flip="none" rotWithShape="1">
              <a:gsLst>
                <a:gs pos="0">
                  <a:srgbClr val="F6D098">
                    <a:alpha val="30000"/>
                  </a:srgbClr>
                </a:gs>
                <a:gs pos="100000">
                  <a:srgbClr val="F3C075">
                    <a:alpha val="0"/>
                  </a:srgb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1752812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0D323A58-7BB9-4F56-AFDA-97A7D97421F3}"/>
              </a:ext>
            </a:extLst>
          </p:cNvPr>
          <p:cNvGrpSpPr/>
          <p:nvPr/>
        </p:nvGrpSpPr>
        <p:grpSpPr>
          <a:xfrm>
            <a:off x="0" y="0"/>
            <a:ext cx="12256845" cy="6858001"/>
            <a:chOff x="-1" y="0"/>
            <a:chExt cx="12256845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1E31C526-F259-4A11-8396-F9F16FC67DF0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69BDE9E9-E31C-4D16-BE64-38A75FCA6CD4}"/>
                </a:ext>
              </a:extLst>
            </p:cNvPr>
            <p:cNvGrpSpPr/>
            <p:nvPr/>
          </p:nvGrpSpPr>
          <p:grpSpPr>
            <a:xfrm>
              <a:off x="0" y="2313314"/>
              <a:ext cx="12256844" cy="4544687"/>
              <a:chOff x="0" y="2313314"/>
              <a:chExt cx="12256844" cy="4544687"/>
            </a:xfrm>
          </p:grpSpPr>
          <p:pic>
            <p:nvPicPr>
              <p:cNvPr id="5" name="图片 4" descr="形状&#10;&#10;低可信度描述已自动生成">
                <a:extLst>
                  <a:ext uri="{FF2B5EF4-FFF2-40B4-BE49-F238E27FC236}">
                    <a16:creationId xmlns:a16="http://schemas.microsoft.com/office/drawing/2014/main" id="{6D979861-9D45-478E-8CF8-0578161A480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6" r="10666" b="69599"/>
              <a:stretch/>
            </p:blipFill>
            <p:spPr>
              <a:xfrm>
                <a:off x="0" y="2313314"/>
                <a:ext cx="12192000" cy="4544687"/>
              </a:xfrm>
              <a:custGeom>
                <a:avLst/>
                <a:gdLst>
                  <a:gd name="connsiteX0" fmla="*/ 0 w 12192000"/>
                  <a:gd name="connsiteY0" fmla="*/ 0 h 4544687"/>
                  <a:gd name="connsiteX1" fmla="*/ 12192000 w 12192000"/>
                  <a:gd name="connsiteY1" fmla="*/ 0 h 4544687"/>
                  <a:gd name="connsiteX2" fmla="*/ 12192000 w 12192000"/>
                  <a:gd name="connsiteY2" fmla="*/ 4544687 h 4544687"/>
                  <a:gd name="connsiteX3" fmla="*/ 0 w 12192000"/>
                  <a:gd name="connsiteY3" fmla="*/ 4544687 h 454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454468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4544687"/>
                    </a:lnTo>
                    <a:lnTo>
                      <a:pt x="0" y="4544687"/>
                    </a:lnTo>
                    <a:close/>
                  </a:path>
                </a:pathLst>
              </a:cu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A49B8F7F-9D2F-43E7-A241-D83CCE40DB4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0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6E081A73-32EE-444A-9C69-A95CB5861E5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6378"/>
              <a:stretch/>
            </p:blipFill>
            <p:spPr>
              <a:xfrm>
                <a:off x="801444" y="6210976"/>
                <a:ext cx="1602889" cy="647025"/>
              </a:xfrm>
              <a:custGeom>
                <a:avLst/>
                <a:gdLst>
                  <a:gd name="connsiteX0" fmla="*/ 0 w 1602889"/>
                  <a:gd name="connsiteY0" fmla="*/ 0 h 647025"/>
                  <a:gd name="connsiteX1" fmla="*/ 1602889 w 1602889"/>
                  <a:gd name="connsiteY1" fmla="*/ 0 h 647025"/>
                  <a:gd name="connsiteX2" fmla="*/ 1602889 w 1602889"/>
                  <a:gd name="connsiteY2" fmla="*/ 647025 h 647025"/>
                  <a:gd name="connsiteX3" fmla="*/ 0 w 1602889"/>
                  <a:gd name="connsiteY3" fmla="*/ 647025 h 6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647025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647025"/>
                    </a:lnTo>
                    <a:lnTo>
                      <a:pt x="0" y="647025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D1E0E33C-BCE4-43DB-85DE-BA544049A92C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504"/>
              <a:stretch/>
            </p:blipFill>
            <p:spPr>
              <a:xfrm>
                <a:off x="1947337" y="6012180"/>
                <a:ext cx="1602889" cy="845820"/>
              </a:xfrm>
              <a:custGeom>
                <a:avLst/>
                <a:gdLst>
                  <a:gd name="connsiteX0" fmla="*/ 0 w 1602889"/>
                  <a:gd name="connsiteY0" fmla="*/ 0 h 845820"/>
                  <a:gd name="connsiteX1" fmla="*/ 1602889 w 1602889"/>
                  <a:gd name="connsiteY1" fmla="*/ 0 h 845820"/>
                  <a:gd name="connsiteX2" fmla="*/ 1602889 w 1602889"/>
                  <a:gd name="connsiteY2" fmla="*/ 845820 h 845820"/>
                  <a:gd name="connsiteX3" fmla="*/ 0 w 1602889"/>
                  <a:gd name="connsiteY3" fmla="*/ 8458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45820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45820"/>
                    </a:lnTo>
                    <a:lnTo>
                      <a:pt x="0" y="845820"/>
                    </a:ln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19C56E7C-A854-4DC7-83A2-DB4B0778E7A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979"/>
              <a:stretch/>
            </p:blipFill>
            <p:spPr>
              <a:xfrm>
                <a:off x="9577847" y="6031568"/>
                <a:ext cx="1602889" cy="826433"/>
              </a:xfrm>
              <a:custGeom>
                <a:avLst/>
                <a:gdLst>
                  <a:gd name="connsiteX0" fmla="*/ 0 w 1602889"/>
                  <a:gd name="connsiteY0" fmla="*/ 0 h 826433"/>
                  <a:gd name="connsiteX1" fmla="*/ 1602889 w 1602889"/>
                  <a:gd name="connsiteY1" fmla="*/ 0 h 826433"/>
                  <a:gd name="connsiteX2" fmla="*/ 1602889 w 1602889"/>
                  <a:gd name="connsiteY2" fmla="*/ 826433 h 826433"/>
                  <a:gd name="connsiteX3" fmla="*/ 0 w 1602889"/>
                  <a:gd name="connsiteY3" fmla="*/ 826433 h 8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26433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26433"/>
                    </a:lnTo>
                    <a:lnTo>
                      <a:pt x="0" y="826433"/>
                    </a:lnTo>
                    <a:close/>
                  </a:path>
                </a:pathLst>
              </a:cu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5130B35D-BEBE-4AEA-81A9-3FAC0BFF4D2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10653955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CF654D6F-23C9-472F-AB51-839E72568560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E0AF9D0-F87D-4AD0-843A-1823AC5D0BD9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D94BF48E-8B6C-4142-85EC-171FEFB9678E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总结分享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D9A1F23E-237C-4B3D-AF1D-B2042E74EB10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B6C5A6C0-28C2-457C-A9C5-774982314894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381B0072-7462-4347-98ED-F879BAFD3C7A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9DED0C37-6102-4BBD-AF8D-BC281FF5F453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E5BCB261-FE4D-47B4-BB48-CCA22BE2AD24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19" name="图片 18" descr="手机屏幕的截图&#10;&#10;中度可信度描述已自动生成">
            <a:extLst>
              <a:ext uri="{FF2B5EF4-FFF2-40B4-BE49-F238E27FC236}">
                <a16:creationId xmlns:a16="http://schemas.microsoft.com/office/drawing/2014/main" id="{205734FD-9B11-41F3-8A1D-BFF951A06B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  <p:grpSp>
        <p:nvGrpSpPr>
          <p:cNvPr id="42" name="组合 41">
            <a:extLst>
              <a:ext uri="{FF2B5EF4-FFF2-40B4-BE49-F238E27FC236}">
                <a16:creationId xmlns:a16="http://schemas.microsoft.com/office/drawing/2014/main" id="{E5873A73-24BD-4FBF-935A-A76C63092428}"/>
              </a:ext>
            </a:extLst>
          </p:cNvPr>
          <p:cNvGrpSpPr/>
          <p:nvPr/>
        </p:nvGrpSpPr>
        <p:grpSpPr>
          <a:xfrm>
            <a:off x="902720" y="3198167"/>
            <a:ext cx="3212602" cy="1660757"/>
            <a:chOff x="636444" y="3198167"/>
            <a:chExt cx="3212602" cy="1660757"/>
          </a:xfrm>
        </p:grpSpPr>
        <p:grpSp>
          <p:nvGrpSpPr>
            <p:cNvPr id="26" name="组合 25">
              <a:extLst>
                <a:ext uri="{FF2B5EF4-FFF2-40B4-BE49-F238E27FC236}">
                  <a16:creationId xmlns:a16="http://schemas.microsoft.com/office/drawing/2014/main" id="{E17CBBC5-C883-4B14-A1EE-F88ED03E057A}"/>
                </a:ext>
              </a:extLst>
            </p:cNvPr>
            <p:cNvGrpSpPr/>
            <p:nvPr/>
          </p:nvGrpSpPr>
          <p:grpSpPr>
            <a:xfrm>
              <a:off x="636444" y="3542079"/>
              <a:ext cx="3212602" cy="1316845"/>
              <a:chOff x="597399" y="3268812"/>
              <a:chExt cx="3212602" cy="1316845"/>
            </a:xfrm>
          </p:grpSpPr>
          <p:sp>
            <p:nvSpPr>
              <p:cNvPr id="23" name="梯形 22">
                <a:extLst>
                  <a:ext uri="{FF2B5EF4-FFF2-40B4-BE49-F238E27FC236}">
                    <a16:creationId xmlns:a16="http://schemas.microsoft.com/office/drawing/2014/main" id="{0D29199A-0CC8-432C-BC27-BE429DAE461C}"/>
                  </a:ext>
                </a:extLst>
              </p:cNvPr>
              <p:cNvSpPr/>
              <p:nvPr/>
            </p:nvSpPr>
            <p:spPr>
              <a:xfrm>
                <a:off x="953914" y="4261566"/>
                <a:ext cx="2476983" cy="324091"/>
              </a:xfrm>
              <a:prstGeom prst="trapezoid">
                <a:avLst>
                  <a:gd name="adj" fmla="val 132726"/>
                </a:avLst>
              </a:prstGeom>
              <a:gradFill>
                <a:gsLst>
                  <a:gs pos="0">
                    <a:srgbClr val="F3C075">
                      <a:alpha val="23000"/>
                    </a:srgbClr>
                  </a:gs>
                  <a:gs pos="90000">
                    <a:srgbClr val="F9E2BF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梯形 23">
                <a:extLst>
                  <a:ext uri="{FF2B5EF4-FFF2-40B4-BE49-F238E27FC236}">
                    <a16:creationId xmlns:a16="http://schemas.microsoft.com/office/drawing/2014/main" id="{19E4BED2-F47A-4157-AF27-E71F15879CC4}"/>
                  </a:ext>
                </a:extLst>
              </p:cNvPr>
              <p:cNvSpPr/>
              <p:nvPr/>
            </p:nvSpPr>
            <p:spPr>
              <a:xfrm flipV="1">
                <a:off x="597399" y="3589187"/>
                <a:ext cx="3212602" cy="996469"/>
              </a:xfrm>
              <a:prstGeom prst="trapezoid">
                <a:avLst>
                  <a:gd name="adj" fmla="val 33748"/>
                </a:avLst>
              </a:prstGeom>
              <a:gradFill flip="none" rotWithShape="1">
                <a:gsLst>
                  <a:gs pos="0">
                    <a:srgbClr val="F3C075">
                      <a:alpha val="23000"/>
                    </a:srgbClr>
                  </a:gs>
                  <a:gs pos="100000">
                    <a:srgbClr val="F9E2BF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梯形 24">
                <a:extLst>
                  <a:ext uri="{FF2B5EF4-FFF2-40B4-BE49-F238E27FC236}">
                    <a16:creationId xmlns:a16="http://schemas.microsoft.com/office/drawing/2014/main" id="{40AB7840-2DEB-4AA4-9EFD-7B974F06D026}"/>
                  </a:ext>
                </a:extLst>
              </p:cNvPr>
              <p:cNvSpPr/>
              <p:nvPr/>
            </p:nvSpPr>
            <p:spPr>
              <a:xfrm flipV="1">
                <a:off x="1054600" y="3268812"/>
                <a:ext cx="2298200" cy="996469"/>
              </a:xfrm>
              <a:prstGeom prst="trapezoid">
                <a:avLst>
                  <a:gd name="adj" fmla="val 33136"/>
                </a:avLst>
              </a:prstGeom>
              <a:gradFill flip="none" rotWithShape="1">
                <a:gsLst>
                  <a:gs pos="0">
                    <a:srgbClr val="F3C075">
                      <a:alpha val="23000"/>
                    </a:srgbClr>
                  </a:gs>
                  <a:gs pos="100000">
                    <a:srgbClr val="F9E2BF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14DE47A-DC59-47E1-913E-901779A07C5E}"/>
                </a:ext>
              </a:extLst>
            </p:cNvPr>
            <p:cNvSpPr txBox="1"/>
            <p:nvPr/>
          </p:nvSpPr>
          <p:spPr>
            <a:xfrm>
              <a:off x="1291441" y="3198167"/>
              <a:ext cx="190260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/>
                <a:t>规划学习</a:t>
              </a: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726A21DA-BAC0-446D-B049-E06AD328A955}"/>
                </a:ext>
              </a:extLst>
            </p:cNvPr>
            <p:cNvSpPr txBox="1"/>
            <p:nvPr/>
          </p:nvSpPr>
          <p:spPr>
            <a:xfrm>
              <a:off x="1071373" y="3573715"/>
              <a:ext cx="2342745" cy="11675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请单击此处输入你的文案，请单击此处输入你的文案</a:t>
              </a: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4016FE4-2ACD-4DC9-8574-68EAC965EA10}"/>
              </a:ext>
            </a:extLst>
          </p:cNvPr>
          <p:cNvGrpSpPr/>
          <p:nvPr/>
        </p:nvGrpSpPr>
        <p:grpSpPr>
          <a:xfrm>
            <a:off x="4489699" y="1976629"/>
            <a:ext cx="3212602" cy="1597086"/>
            <a:chOff x="4409739" y="1762106"/>
            <a:chExt cx="3212602" cy="1597086"/>
          </a:xfrm>
        </p:grpSpPr>
        <p:grpSp>
          <p:nvGrpSpPr>
            <p:cNvPr id="27" name="组合 26">
              <a:extLst>
                <a:ext uri="{FF2B5EF4-FFF2-40B4-BE49-F238E27FC236}">
                  <a16:creationId xmlns:a16="http://schemas.microsoft.com/office/drawing/2014/main" id="{991D482F-8B35-42C8-9C6D-D7C9B3B557EA}"/>
                </a:ext>
              </a:extLst>
            </p:cNvPr>
            <p:cNvGrpSpPr/>
            <p:nvPr/>
          </p:nvGrpSpPr>
          <p:grpSpPr>
            <a:xfrm>
              <a:off x="4409739" y="2042347"/>
              <a:ext cx="3212602" cy="1316845"/>
              <a:chOff x="597399" y="3268812"/>
              <a:chExt cx="3212602" cy="1316845"/>
            </a:xfrm>
          </p:grpSpPr>
          <p:sp>
            <p:nvSpPr>
              <p:cNvPr id="28" name="梯形 27">
                <a:extLst>
                  <a:ext uri="{FF2B5EF4-FFF2-40B4-BE49-F238E27FC236}">
                    <a16:creationId xmlns:a16="http://schemas.microsoft.com/office/drawing/2014/main" id="{E9AD9E47-6B06-483A-9693-B0B6F2D2D478}"/>
                  </a:ext>
                </a:extLst>
              </p:cNvPr>
              <p:cNvSpPr/>
              <p:nvPr/>
            </p:nvSpPr>
            <p:spPr>
              <a:xfrm>
                <a:off x="953914" y="4261566"/>
                <a:ext cx="2476983" cy="324091"/>
              </a:xfrm>
              <a:prstGeom prst="trapezoid">
                <a:avLst>
                  <a:gd name="adj" fmla="val 132726"/>
                </a:avLst>
              </a:prstGeom>
              <a:gradFill>
                <a:gsLst>
                  <a:gs pos="0">
                    <a:srgbClr val="F3C075">
                      <a:alpha val="23000"/>
                    </a:srgbClr>
                  </a:gs>
                  <a:gs pos="90000">
                    <a:srgbClr val="F9E2BF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梯形 28">
                <a:extLst>
                  <a:ext uri="{FF2B5EF4-FFF2-40B4-BE49-F238E27FC236}">
                    <a16:creationId xmlns:a16="http://schemas.microsoft.com/office/drawing/2014/main" id="{8FB59209-7DF5-4CB1-9DF0-C7E234B7CF26}"/>
                  </a:ext>
                </a:extLst>
              </p:cNvPr>
              <p:cNvSpPr/>
              <p:nvPr/>
            </p:nvSpPr>
            <p:spPr>
              <a:xfrm flipV="1">
                <a:off x="597399" y="3589187"/>
                <a:ext cx="3212602" cy="996469"/>
              </a:xfrm>
              <a:prstGeom prst="trapezoid">
                <a:avLst>
                  <a:gd name="adj" fmla="val 33748"/>
                </a:avLst>
              </a:prstGeom>
              <a:gradFill flip="none" rotWithShape="1">
                <a:gsLst>
                  <a:gs pos="0">
                    <a:srgbClr val="F3C075">
                      <a:alpha val="23000"/>
                    </a:srgbClr>
                  </a:gs>
                  <a:gs pos="100000">
                    <a:srgbClr val="F9E2BF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" name="梯形 29">
                <a:extLst>
                  <a:ext uri="{FF2B5EF4-FFF2-40B4-BE49-F238E27FC236}">
                    <a16:creationId xmlns:a16="http://schemas.microsoft.com/office/drawing/2014/main" id="{24224C2B-211A-4509-BED3-560081CD6504}"/>
                  </a:ext>
                </a:extLst>
              </p:cNvPr>
              <p:cNvSpPr/>
              <p:nvPr/>
            </p:nvSpPr>
            <p:spPr>
              <a:xfrm flipV="1">
                <a:off x="1054600" y="3268812"/>
                <a:ext cx="2298200" cy="996469"/>
              </a:xfrm>
              <a:prstGeom prst="trapezoid">
                <a:avLst>
                  <a:gd name="adj" fmla="val 33136"/>
                </a:avLst>
              </a:prstGeom>
              <a:gradFill flip="none" rotWithShape="1">
                <a:gsLst>
                  <a:gs pos="0">
                    <a:srgbClr val="F3C075">
                      <a:alpha val="23000"/>
                    </a:srgbClr>
                  </a:gs>
                  <a:gs pos="100000">
                    <a:srgbClr val="F9E2BF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AE34D38D-3C90-497A-82D9-6414643BF838}"/>
                </a:ext>
              </a:extLst>
            </p:cNvPr>
            <p:cNvSpPr txBox="1"/>
            <p:nvPr/>
          </p:nvSpPr>
          <p:spPr>
            <a:xfrm>
              <a:off x="5064736" y="1762106"/>
              <a:ext cx="190260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/>
                <a:t>增加责任感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3F7033A5-6E33-4D7D-AF5A-864C7FC0EF12}"/>
                </a:ext>
              </a:extLst>
            </p:cNvPr>
            <p:cNvSpPr txBox="1"/>
            <p:nvPr/>
          </p:nvSpPr>
          <p:spPr>
            <a:xfrm>
              <a:off x="4844668" y="2115130"/>
              <a:ext cx="2342745" cy="11675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请单击此处输入你的文案，请单击此处输入你的文案</a:t>
              </a: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1523EC1-8308-4F64-A7DB-DF7D4B89ED90}"/>
              </a:ext>
            </a:extLst>
          </p:cNvPr>
          <p:cNvGrpSpPr/>
          <p:nvPr/>
        </p:nvGrpSpPr>
        <p:grpSpPr>
          <a:xfrm>
            <a:off x="8076679" y="3198167"/>
            <a:ext cx="3212602" cy="1660757"/>
            <a:chOff x="8183034" y="3198167"/>
            <a:chExt cx="3212602" cy="1660757"/>
          </a:xfrm>
        </p:grpSpPr>
        <p:grpSp>
          <p:nvGrpSpPr>
            <p:cNvPr id="31" name="组合 30">
              <a:extLst>
                <a:ext uri="{FF2B5EF4-FFF2-40B4-BE49-F238E27FC236}">
                  <a16:creationId xmlns:a16="http://schemas.microsoft.com/office/drawing/2014/main" id="{134C1E29-9616-4B32-9FAD-26DEA05B2AD6}"/>
                </a:ext>
              </a:extLst>
            </p:cNvPr>
            <p:cNvGrpSpPr/>
            <p:nvPr/>
          </p:nvGrpSpPr>
          <p:grpSpPr>
            <a:xfrm>
              <a:off x="8183034" y="3542079"/>
              <a:ext cx="3212602" cy="1316845"/>
              <a:chOff x="597399" y="3268812"/>
              <a:chExt cx="3212602" cy="1316845"/>
            </a:xfrm>
          </p:grpSpPr>
          <p:sp>
            <p:nvSpPr>
              <p:cNvPr id="32" name="梯形 31">
                <a:extLst>
                  <a:ext uri="{FF2B5EF4-FFF2-40B4-BE49-F238E27FC236}">
                    <a16:creationId xmlns:a16="http://schemas.microsoft.com/office/drawing/2014/main" id="{86915C32-D527-48FD-BF21-343225F54A59}"/>
                  </a:ext>
                </a:extLst>
              </p:cNvPr>
              <p:cNvSpPr/>
              <p:nvPr/>
            </p:nvSpPr>
            <p:spPr>
              <a:xfrm>
                <a:off x="953914" y="4261566"/>
                <a:ext cx="2476983" cy="324091"/>
              </a:xfrm>
              <a:prstGeom prst="trapezoid">
                <a:avLst>
                  <a:gd name="adj" fmla="val 132726"/>
                </a:avLst>
              </a:prstGeom>
              <a:gradFill>
                <a:gsLst>
                  <a:gs pos="0">
                    <a:srgbClr val="F3C075">
                      <a:alpha val="23000"/>
                    </a:srgbClr>
                  </a:gs>
                  <a:gs pos="90000">
                    <a:srgbClr val="F9E2BF">
                      <a:alpha val="0"/>
                    </a:srgbClr>
                  </a:gs>
                </a:gsLst>
                <a:lin ang="5400000" scaled="1"/>
              </a:gradFill>
              <a:ln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梯形 32">
                <a:extLst>
                  <a:ext uri="{FF2B5EF4-FFF2-40B4-BE49-F238E27FC236}">
                    <a16:creationId xmlns:a16="http://schemas.microsoft.com/office/drawing/2014/main" id="{41181A24-7950-4B45-BC01-99E089999C49}"/>
                  </a:ext>
                </a:extLst>
              </p:cNvPr>
              <p:cNvSpPr/>
              <p:nvPr/>
            </p:nvSpPr>
            <p:spPr>
              <a:xfrm flipV="1">
                <a:off x="597399" y="3589187"/>
                <a:ext cx="3212602" cy="996469"/>
              </a:xfrm>
              <a:prstGeom prst="trapezoid">
                <a:avLst>
                  <a:gd name="adj" fmla="val 33748"/>
                </a:avLst>
              </a:prstGeom>
              <a:gradFill flip="none" rotWithShape="1">
                <a:gsLst>
                  <a:gs pos="0">
                    <a:srgbClr val="F3C075">
                      <a:alpha val="23000"/>
                    </a:srgbClr>
                  </a:gs>
                  <a:gs pos="100000">
                    <a:srgbClr val="F9E2BF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梯形 33">
                <a:extLst>
                  <a:ext uri="{FF2B5EF4-FFF2-40B4-BE49-F238E27FC236}">
                    <a16:creationId xmlns:a16="http://schemas.microsoft.com/office/drawing/2014/main" id="{EC0AD119-3DD9-4B3B-A969-B9BB78DBA718}"/>
                  </a:ext>
                </a:extLst>
              </p:cNvPr>
              <p:cNvSpPr/>
              <p:nvPr/>
            </p:nvSpPr>
            <p:spPr>
              <a:xfrm flipV="1">
                <a:off x="1054600" y="3268812"/>
                <a:ext cx="2298200" cy="996469"/>
              </a:xfrm>
              <a:prstGeom prst="trapezoid">
                <a:avLst>
                  <a:gd name="adj" fmla="val 33136"/>
                </a:avLst>
              </a:prstGeom>
              <a:gradFill flip="none" rotWithShape="1">
                <a:gsLst>
                  <a:gs pos="0">
                    <a:srgbClr val="F3C075">
                      <a:alpha val="23000"/>
                    </a:srgbClr>
                  </a:gs>
                  <a:gs pos="100000">
                    <a:srgbClr val="F9E2BF">
                      <a:alpha val="0"/>
                    </a:srgbClr>
                  </a:gs>
                </a:gsLst>
                <a:lin ang="5400000" scaled="1"/>
                <a:tileRect/>
              </a:gradFill>
              <a:ln>
                <a:gradFill flip="none" rotWithShape="1">
                  <a:gsLst>
                    <a:gs pos="0">
                      <a:schemeClr val="accent1">
                        <a:lumMod val="45000"/>
                        <a:lumOff val="55000"/>
                        <a:alpha val="0"/>
                      </a:schemeClr>
                    </a:gs>
                    <a:gs pos="100000">
                      <a:schemeClr val="accent1">
                        <a:lumMod val="30000"/>
                        <a:lumOff val="70000"/>
                        <a:alpha val="0"/>
                      </a:schemeClr>
                    </a:gs>
                  </a:gsLst>
                  <a:lin ang="162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61C50EC8-CC7A-4B3C-8631-1DBCF721DE17}"/>
                </a:ext>
              </a:extLst>
            </p:cNvPr>
            <p:cNvSpPr txBox="1"/>
            <p:nvPr/>
          </p:nvSpPr>
          <p:spPr>
            <a:xfrm>
              <a:off x="8838031" y="3198167"/>
              <a:ext cx="1902608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/>
                <a:t>提高执行力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A1824673-9865-4E77-836E-1CD050A2E84D}"/>
                </a:ext>
              </a:extLst>
            </p:cNvPr>
            <p:cNvSpPr txBox="1"/>
            <p:nvPr/>
          </p:nvSpPr>
          <p:spPr>
            <a:xfrm>
              <a:off x="8617963" y="3573715"/>
              <a:ext cx="2342745" cy="11675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请单击此处输入你的文案，请单击此处输入你的文案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7456221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id="{9FE9CC98-D472-40DC-A1F5-29E11532F388}"/>
              </a:ext>
            </a:extLst>
          </p:cNvPr>
          <p:cNvSpPr/>
          <p:nvPr/>
        </p:nvSpPr>
        <p:spPr>
          <a:xfrm>
            <a:off x="-1" y="0"/>
            <a:ext cx="12192000" cy="6858000"/>
          </a:xfrm>
          <a:prstGeom prst="rect">
            <a:avLst/>
          </a:prstGeom>
          <a:solidFill>
            <a:srgbClr val="252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C2FE613-3CCC-4A55-8997-646EA18A6342}"/>
              </a:ext>
            </a:extLst>
          </p:cNvPr>
          <p:cNvGrpSpPr/>
          <p:nvPr/>
        </p:nvGrpSpPr>
        <p:grpSpPr>
          <a:xfrm>
            <a:off x="-1244604" y="1152314"/>
            <a:ext cx="14675284" cy="6626537"/>
            <a:chOff x="-1244604" y="1152314"/>
            <a:chExt cx="14675284" cy="6626537"/>
          </a:xfrm>
        </p:grpSpPr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BA3E5A5-503A-4057-BEB0-CE8C75EB340B}"/>
                </a:ext>
              </a:extLst>
            </p:cNvPr>
            <p:cNvGrpSpPr/>
            <p:nvPr/>
          </p:nvGrpSpPr>
          <p:grpSpPr>
            <a:xfrm>
              <a:off x="-1244604" y="1152314"/>
              <a:ext cx="6189069" cy="6623554"/>
              <a:chOff x="-1244604" y="1152314"/>
              <a:chExt cx="6189069" cy="6623554"/>
            </a:xfrm>
          </p:grpSpPr>
          <p:pic>
            <p:nvPicPr>
              <p:cNvPr id="4" name="图片 3">
                <a:extLst>
                  <a:ext uri="{FF2B5EF4-FFF2-40B4-BE49-F238E27FC236}">
                    <a16:creationId xmlns:a16="http://schemas.microsoft.com/office/drawing/2014/main" id="{BE488298-118C-4058-B770-40F79E516FF1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24922" t="9831" r="13848"/>
              <a:stretch/>
            </p:blipFill>
            <p:spPr>
              <a:xfrm rot="20454344" flipH="1" flipV="1">
                <a:off x="-697764" y="1152314"/>
                <a:ext cx="4497750" cy="6623554"/>
              </a:xfrm>
              <a:custGeom>
                <a:avLst/>
                <a:gdLst>
                  <a:gd name="connsiteX0" fmla="*/ 0 w 4497750"/>
                  <a:gd name="connsiteY0" fmla="*/ 6623554 h 6623554"/>
                  <a:gd name="connsiteX1" fmla="*/ 0 w 4497750"/>
                  <a:gd name="connsiteY1" fmla="*/ 0 h 6623554"/>
                  <a:gd name="connsiteX2" fmla="*/ 4497742 w 4497750"/>
                  <a:gd name="connsiteY2" fmla="*/ 1556979 h 6623554"/>
                  <a:gd name="connsiteX3" fmla="*/ 4497750 w 4497750"/>
                  <a:gd name="connsiteY3" fmla="*/ 1556983 h 6623554"/>
                  <a:gd name="connsiteX4" fmla="*/ 2743860 w 4497750"/>
                  <a:gd name="connsiteY4" fmla="*/ 6623554 h 662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7750" h="6623554">
                    <a:moveTo>
                      <a:pt x="0" y="6623554"/>
                    </a:moveTo>
                    <a:lnTo>
                      <a:pt x="0" y="0"/>
                    </a:lnTo>
                    <a:lnTo>
                      <a:pt x="4497742" y="1556979"/>
                    </a:lnTo>
                    <a:lnTo>
                      <a:pt x="4497750" y="1556983"/>
                    </a:lnTo>
                    <a:lnTo>
                      <a:pt x="2743860" y="6623554"/>
                    </a:lnTo>
                    <a:close/>
                  </a:path>
                </a:pathLst>
              </a:custGeom>
            </p:spPr>
          </p:pic>
          <p:pic>
            <p:nvPicPr>
              <p:cNvPr id="5" name="图片 4" descr="形状&#10;&#10;低可信度描述已自动生成">
                <a:extLst>
                  <a:ext uri="{FF2B5EF4-FFF2-40B4-BE49-F238E27FC236}">
                    <a16:creationId xmlns:a16="http://schemas.microsoft.com/office/drawing/2014/main" id="{DFDBB986-74FC-4335-A9EF-CFFCF3700B35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19" b="48675"/>
              <a:stretch>
                <a:fillRect/>
              </a:stretch>
            </p:blipFill>
            <p:spPr>
              <a:xfrm rot="1570599">
                <a:off x="-1244604" y="3205347"/>
                <a:ext cx="5948952" cy="4259583"/>
              </a:xfrm>
              <a:custGeom>
                <a:avLst/>
                <a:gdLst>
                  <a:gd name="connsiteX0" fmla="*/ 0 w 5948952"/>
                  <a:gd name="connsiteY0" fmla="*/ 0 h 4259583"/>
                  <a:gd name="connsiteX1" fmla="*/ 5948952 w 5948952"/>
                  <a:gd name="connsiteY1" fmla="*/ 1 h 4259583"/>
                  <a:gd name="connsiteX2" fmla="*/ 5948952 w 5948952"/>
                  <a:gd name="connsiteY2" fmla="*/ 2364573 h 4259583"/>
                  <a:gd name="connsiteX3" fmla="*/ 2093818 w 5948952"/>
                  <a:gd name="connsiteY3" fmla="*/ 4259583 h 425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8952" h="4259583">
                    <a:moveTo>
                      <a:pt x="0" y="0"/>
                    </a:moveTo>
                    <a:lnTo>
                      <a:pt x="5948952" y="1"/>
                    </a:lnTo>
                    <a:lnTo>
                      <a:pt x="5948952" y="2364573"/>
                    </a:lnTo>
                    <a:lnTo>
                      <a:pt x="2093818" y="4259583"/>
                    </a:lnTo>
                    <a:close/>
                  </a:path>
                </a:pathLst>
              </a:cu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ADA8797A-BB4E-452B-9656-36C388AAAE1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758" b="27580"/>
              <a:stretch/>
            </p:blipFill>
            <p:spPr>
              <a:xfrm>
                <a:off x="184847" y="5852160"/>
                <a:ext cx="3359187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1F80AC30-C68B-417B-9617-7CE505F298A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758" b="35614"/>
              <a:stretch/>
            </p:blipFill>
            <p:spPr>
              <a:xfrm>
                <a:off x="1585278" y="6179820"/>
                <a:ext cx="3359187" cy="678180"/>
              </a:xfrm>
              <a:custGeom>
                <a:avLst/>
                <a:gdLst>
                  <a:gd name="connsiteX0" fmla="*/ 0 w 3359187"/>
                  <a:gd name="connsiteY0" fmla="*/ 0 h 678180"/>
                  <a:gd name="connsiteX1" fmla="*/ 3359187 w 3359187"/>
                  <a:gd name="connsiteY1" fmla="*/ 0 h 678180"/>
                  <a:gd name="connsiteX2" fmla="*/ 3359187 w 3359187"/>
                  <a:gd name="connsiteY2" fmla="*/ 678180 h 678180"/>
                  <a:gd name="connsiteX3" fmla="*/ 0 w 3359187"/>
                  <a:gd name="connsiteY3" fmla="*/ 678180 h 678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678180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678180"/>
                    </a:lnTo>
                    <a:lnTo>
                      <a:pt x="0" y="678180"/>
                    </a:lnTo>
                    <a:close/>
                  </a:path>
                </a:pathLst>
              </a:custGeom>
            </p:spPr>
          </p:pic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2C1E56AC-2540-4537-ADE5-9A1CEA70E33E}"/>
                </a:ext>
              </a:extLst>
            </p:cNvPr>
            <p:cNvGrpSpPr/>
            <p:nvPr/>
          </p:nvGrpSpPr>
          <p:grpSpPr>
            <a:xfrm flipH="1">
              <a:off x="7241611" y="1155297"/>
              <a:ext cx="6189069" cy="6623554"/>
              <a:chOff x="-1244604" y="1152314"/>
              <a:chExt cx="6189069" cy="6623554"/>
            </a:xfrm>
          </p:grpSpPr>
          <p:pic>
            <p:nvPicPr>
              <p:cNvPr id="15" name="图片 14">
                <a:extLst>
                  <a:ext uri="{FF2B5EF4-FFF2-40B4-BE49-F238E27FC236}">
                    <a16:creationId xmlns:a16="http://schemas.microsoft.com/office/drawing/2014/main" id="{50BEAD32-E90D-4818-89D4-387E99AF5A9B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24922" t="9831" r="13848"/>
              <a:stretch/>
            </p:blipFill>
            <p:spPr>
              <a:xfrm rot="20454344" flipH="1" flipV="1">
                <a:off x="-697764" y="1152314"/>
                <a:ext cx="4497750" cy="6623554"/>
              </a:xfrm>
              <a:custGeom>
                <a:avLst/>
                <a:gdLst>
                  <a:gd name="connsiteX0" fmla="*/ 0 w 4497750"/>
                  <a:gd name="connsiteY0" fmla="*/ 6623554 h 6623554"/>
                  <a:gd name="connsiteX1" fmla="*/ 0 w 4497750"/>
                  <a:gd name="connsiteY1" fmla="*/ 0 h 6623554"/>
                  <a:gd name="connsiteX2" fmla="*/ 4497742 w 4497750"/>
                  <a:gd name="connsiteY2" fmla="*/ 1556979 h 6623554"/>
                  <a:gd name="connsiteX3" fmla="*/ 4497750 w 4497750"/>
                  <a:gd name="connsiteY3" fmla="*/ 1556983 h 6623554"/>
                  <a:gd name="connsiteX4" fmla="*/ 2743860 w 4497750"/>
                  <a:gd name="connsiteY4" fmla="*/ 6623554 h 662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7750" h="6623554">
                    <a:moveTo>
                      <a:pt x="0" y="6623554"/>
                    </a:moveTo>
                    <a:lnTo>
                      <a:pt x="0" y="0"/>
                    </a:lnTo>
                    <a:lnTo>
                      <a:pt x="4497742" y="1556979"/>
                    </a:lnTo>
                    <a:lnTo>
                      <a:pt x="4497750" y="1556983"/>
                    </a:lnTo>
                    <a:lnTo>
                      <a:pt x="2743860" y="6623554"/>
                    </a:lnTo>
                    <a:close/>
                  </a:path>
                </a:pathLst>
              </a:custGeom>
            </p:spPr>
          </p:pic>
          <p:pic>
            <p:nvPicPr>
              <p:cNvPr id="16" name="图片 15" descr="形状&#10;&#10;低可信度描述已自动生成">
                <a:extLst>
                  <a:ext uri="{FF2B5EF4-FFF2-40B4-BE49-F238E27FC236}">
                    <a16:creationId xmlns:a16="http://schemas.microsoft.com/office/drawing/2014/main" id="{632BC6DA-C428-4B4D-BEC8-AB4ADFF002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19" b="48675"/>
              <a:stretch>
                <a:fillRect/>
              </a:stretch>
            </p:blipFill>
            <p:spPr>
              <a:xfrm rot="1570599">
                <a:off x="-1244604" y="3205347"/>
                <a:ext cx="5948952" cy="4259583"/>
              </a:xfrm>
              <a:custGeom>
                <a:avLst/>
                <a:gdLst>
                  <a:gd name="connsiteX0" fmla="*/ 0 w 5948952"/>
                  <a:gd name="connsiteY0" fmla="*/ 0 h 4259583"/>
                  <a:gd name="connsiteX1" fmla="*/ 5948952 w 5948952"/>
                  <a:gd name="connsiteY1" fmla="*/ 1 h 4259583"/>
                  <a:gd name="connsiteX2" fmla="*/ 5948952 w 5948952"/>
                  <a:gd name="connsiteY2" fmla="*/ 2364573 h 4259583"/>
                  <a:gd name="connsiteX3" fmla="*/ 2093818 w 5948952"/>
                  <a:gd name="connsiteY3" fmla="*/ 4259583 h 425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8952" h="4259583">
                    <a:moveTo>
                      <a:pt x="0" y="0"/>
                    </a:moveTo>
                    <a:lnTo>
                      <a:pt x="5948952" y="1"/>
                    </a:lnTo>
                    <a:lnTo>
                      <a:pt x="5948952" y="2364573"/>
                    </a:lnTo>
                    <a:lnTo>
                      <a:pt x="2093818" y="4259583"/>
                    </a:lnTo>
                    <a:close/>
                  </a:path>
                </a:pathLst>
              </a:custGeom>
            </p:spPr>
          </p:pic>
          <p:pic>
            <p:nvPicPr>
              <p:cNvPr id="17" name="图片 16">
                <a:extLst>
                  <a:ext uri="{FF2B5EF4-FFF2-40B4-BE49-F238E27FC236}">
                    <a16:creationId xmlns:a16="http://schemas.microsoft.com/office/drawing/2014/main" id="{3CE9D2C5-9E23-4720-A807-941D7A69491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758" b="27580"/>
              <a:stretch/>
            </p:blipFill>
            <p:spPr>
              <a:xfrm>
                <a:off x="184847" y="5852160"/>
                <a:ext cx="3359187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79234A77-6270-4201-9B52-4A20D7808C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758" b="35614"/>
              <a:stretch/>
            </p:blipFill>
            <p:spPr>
              <a:xfrm>
                <a:off x="1585278" y="6179820"/>
                <a:ext cx="3359187" cy="678180"/>
              </a:xfrm>
              <a:custGeom>
                <a:avLst/>
                <a:gdLst>
                  <a:gd name="connsiteX0" fmla="*/ 0 w 3359187"/>
                  <a:gd name="connsiteY0" fmla="*/ 0 h 678180"/>
                  <a:gd name="connsiteX1" fmla="*/ 3359187 w 3359187"/>
                  <a:gd name="connsiteY1" fmla="*/ 0 h 678180"/>
                  <a:gd name="connsiteX2" fmla="*/ 3359187 w 3359187"/>
                  <a:gd name="connsiteY2" fmla="*/ 678180 h 678180"/>
                  <a:gd name="connsiteX3" fmla="*/ 0 w 3359187"/>
                  <a:gd name="connsiteY3" fmla="*/ 678180 h 678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678180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678180"/>
                    </a:lnTo>
                    <a:lnTo>
                      <a:pt x="0" y="678180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37ABDF4-36C1-4623-8C8A-6F0F02D7BF01}"/>
              </a:ext>
            </a:extLst>
          </p:cNvPr>
          <p:cNvGrpSpPr/>
          <p:nvPr/>
        </p:nvGrpSpPr>
        <p:grpSpPr>
          <a:xfrm flipV="1">
            <a:off x="-1244604" y="-938207"/>
            <a:ext cx="14675284" cy="6626537"/>
            <a:chOff x="-1244604" y="1152314"/>
            <a:chExt cx="14675284" cy="6626537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A8B04757-81F3-4C8D-8D5E-46FBF813CECB}"/>
                </a:ext>
              </a:extLst>
            </p:cNvPr>
            <p:cNvGrpSpPr/>
            <p:nvPr/>
          </p:nvGrpSpPr>
          <p:grpSpPr>
            <a:xfrm>
              <a:off x="-1244604" y="1152314"/>
              <a:ext cx="6189069" cy="6623554"/>
              <a:chOff x="-1244604" y="1152314"/>
              <a:chExt cx="6189069" cy="6623554"/>
            </a:xfrm>
          </p:grpSpPr>
          <p:pic>
            <p:nvPicPr>
              <p:cNvPr id="27" name="图片 26">
                <a:extLst>
                  <a:ext uri="{FF2B5EF4-FFF2-40B4-BE49-F238E27FC236}">
                    <a16:creationId xmlns:a16="http://schemas.microsoft.com/office/drawing/2014/main" id="{0E317460-C634-4071-96ED-6809E1CC8BC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24922" t="9831" r="13848"/>
              <a:stretch/>
            </p:blipFill>
            <p:spPr>
              <a:xfrm rot="20454344" flipH="1" flipV="1">
                <a:off x="-697764" y="1152314"/>
                <a:ext cx="4497750" cy="6623554"/>
              </a:xfrm>
              <a:custGeom>
                <a:avLst/>
                <a:gdLst>
                  <a:gd name="connsiteX0" fmla="*/ 0 w 4497750"/>
                  <a:gd name="connsiteY0" fmla="*/ 6623554 h 6623554"/>
                  <a:gd name="connsiteX1" fmla="*/ 0 w 4497750"/>
                  <a:gd name="connsiteY1" fmla="*/ 0 h 6623554"/>
                  <a:gd name="connsiteX2" fmla="*/ 4497742 w 4497750"/>
                  <a:gd name="connsiteY2" fmla="*/ 1556979 h 6623554"/>
                  <a:gd name="connsiteX3" fmla="*/ 4497750 w 4497750"/>
                  <a:gd name="connsiteY3" fmla="*/ 1556983 h 6623554"/>
                  <a:gd name="connsiteX4" fmla="*/ 2743860 w 4497750"/>
                  <a:gd name="connsiteY4" fmla="*/ 6623554 h 662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7750" h="6623554">
                    <a:moveTo>
                      <a:pt x="0" y="6623554"/>
                    </a:moveTo>
                    <a:lnTo>
                      <a:pt x="0" y="0"/>
                    </a:lnTo>
                    <a:lnTo>
                      <a:pt x="4497742" y="1556979"/>
                    </a:lnTo>
                    <a:lnTo>
                      <a:pt x="4497750" y="1556983"/>
                    </a:lnTo>
                    <a:lnTo>
                      <a:pt x="2743860" y="6623554"/>
                    </a:lnTo>
                    <a:close/>
                  </a:path>
                </a:pathLst>
              </a:custGeom>
            </p:spPr>
          </p:pic>
          <p:pic>
            <p:nvPicPr>
              <p:cNvPr id="28" name="图片 27" descr="形状&#10;&#10;低可信度描述已自动生成">
                <a:extLst>
                  <a:ext uri="{FF2B5EF4-FFF2-40B4-BE49-F238E27FC236}">
                    <a16:creationId xmlns:a16="http://schemas.microsoft.com/office/drawing/2014/main" id="{E56EBC33-6325-4172-82D6-98F3506C2DA9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19" b="48675"/>
              <a:stretch>
                <a:fillRect/>
              </a:stretch>
            </p:blipFill>
            <p:spPr>
              <a:xfrm rot="1570599">
                <a:off x="-1244604" y="3205347"/>
                <a:ext cx="5948952" cy="4259583"/>
              </a:xfrm>
              <a:custGeom>
                <a:avLst/>
                <a:gdLst>
                  <a:gd name="connsiteX0" fmla="*/ 0 w 5948952"/>
                  <a:gd name="connsiteY0" fmla="*/ 0 h 4259583"/>
                  <a:gd name="connsiteX1" fmla="*/ 5948952 w 5948952"/>
                  <a:gd name="connsiteY1" fmla="*/ 1 h 4259583"/>
                  <a:gd name="connsiteX2" fmla="*/ 5948952 w 5948952"/>
                  <a:gd name="connsiteY2" fmla="*/ 2364573 h 4259583"/>
                  <a:gd name="connsiteX3" fmla="*/ 2093818 w 5948952"/>
                  <a:gd name="connsiteY3" fmla="*/ 4259583 h 425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8952" h="4259583">
                    <a:moveTo>
                      <a:pt x="0" y="0"/>
                    </a:moveTo>
                    <a:lnTo>
                      <a:pt x="5948952" y="1"/>
                    </a:lnTo>
                    <a:lnTo>
                      <a:pt x="5948952" y="2364573"/>
                    </a:lnTo>
                    <a:lnTo>
                      <a:pt x="2093818" y="4259583"/>
                    </a:lnTo>
                    <a:close/>
                  </a:path>
                </a:pathLst>
              </a:custGeom>
            </p:spPr>
          </p:pic>
          <p:pic>
            <p:nvPicPr>
              <p:cNvPr id="29" name="图片 28">
                <a:extLst>
                  <a:ext uri="{FF2B5EF4-FFF2-40B4-BE49-F238E27FC236}">
                    <a16:creationId xmlns:a16="http://schemas.microsoft.com/office/drawing/2014/main" id="{60C3E4A5-3331-4317-ACCE-2611681986C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758" b="27580"/>
              <a:stretch/>
            </p:blipFill>
            <p:spPr>
              <a:xfrm>
                <a:off x="184847" y="5852160"/>
                <a:ext cx="3359187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30" name="图片 29">
                <a:extLst>
                  <a:ext uri="{FF2B5EF4-FFF2-40B4-BE49-F238E27FC236}">
                    <a16:creationId xmlns:a16="http://schemas.microsoft.com/office/drawing/2014/main" id="{8D5E72AF-9E67-43E4-89BB-969AEF6103C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758" b="35614"/>
              <a:stretch/>
            </p:blipFill>
            <p:spPr>
              <a:xfrm>
                <a:off x="1585278" y="6179820"/>
                <a:ext cx="3359187" cy="678180"/>
              </a:xfrm>
              <a:custGeom>
                <a:avLst/>
                <a:gdLst>
                  <a:gd name="connsiteX0" fmla="*/ 0 w 3359187"/>
                  <a:gd name="connsiteY0" fmla="*/ 0 h 678180"/>
                  <a:gd name="connsiteX1" fmla="*/ 3359187 w 3359187"/>
                  <a:gd name="connsiteY1" fmla="*/ 0 h 678180"/>
                  <a:gd name="connsiteX2" fmla="*/ 3359187 w 3359187"/>
                  <a:gd name="connsiteY2" fmla="*/ 678180 h 678180"/>
                  <a:gd name="connsiteX3" fmla="*/ 0 w 3359187"/>
                  <a:gd name="connsiteY3" fmla="*/ 678180 h 678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678180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678180"/>
                    </a:lnTo>
                    <a:lnTo>
                      <a:pt x="0" y="678180"/>
                    </a:lnTo>
                    <a:close/>
                  </a:path>
                </a:pathLst>
              </a:custGeom>
            </p:spPr>
          </p:pic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375A7EF6-394B-4605-B032-6F25B415A90B}"/>
                </a:ext>
              </a:extLst>
            </p:cNvPr>
            <p:cNvGrpSpPr/>
            <p:nvPr/>
          </p:nvGrpSpPr>
          <p:grpSpPr>
            <a:xfrm flipH="1">
              <a:off x="7241611" y="1155297"/>
              <a:ext cx="6189069" cy="6623554"/>
              <a:chOff x="-1244604" y="1152314"/>
              <a:chExt cx="6189069" cy="6623554"/>
            </a:xfrm>
          </p:grpSpPr>
          <p:pic>
            <p:nvPicPr>
              <p:cNvPr id="23" name="图片 22">
                <a:extLst>
                  <a:ext uri="{FF2B5EF4-FFF2-40B4-BE49-F238E27FC236}">
                    <a16:creationId xmlns:a16="http://schemas.microsoft.com/office/drawing/2014/main" id="{8F822DAB-8358-402C-AA66-EA97D6CA6B6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/>
              <a:srcRect l="24922" t="9831" r="13848"/>
              <a:stretch/>
            </p:blipFill>
            <p:spPr>
              <a:xfrm rot="20454344" flipH="1" flipV="1">
                <a:off x="-697764" y="1152314"/>
                <a:ext cx="4497750" cy="6623554"/>
              </a:xfrm>
              <a:custGeom>
                <a:avLst/>
                <a:gdLst>
                  <a:gd name="connsiteX0" fmla="*/ 0 w 4497750"/>
                  <a:gd name="connsiteY0" fmla="*/ 6623554 h 6623554"/>
                  <a:gd name="connsiteX1" fmla="*/ 0 w 4497750"/>
                  <a:gd name="connsiteY1" fmla="*/ 0 h 6623554"/>
                  <a:gd name="connsiteX2" fmla="*/ 4497742 w 4497750"/>
                  <a:gd name="connsiteY2" fmla="*/ 1556979 h 6623554"/>
                  <a:gd name="connsiteX3" fmla="*/ 4497750 w 4497750"/>
                  <a:gd name="connsiteY3" fmla="*/ 1556983 h 6623554"/>
                  <a:gd name="connsiteX4" fmla="*/ 2743860 w 4497750"/>
                  <a:gd name="connsiteY4" fmla="*/ 6623554 h 662355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497750" h="6623554">
                    <a:moveTo>
                      <a:pt x="0" y="6623554"/>
                    </a:moveTo>
                    <a:lnTo>
                      <a:pt x="0" y="0"/>
                    </a:lnTo>
                    <a:lnTo>
                      <a:pt x="4497742" y="1556979"/>
                    </a:lnTo>
                    <a:lnTo>
                      <a:pt x="4497750" y="1556983"/>
                    </a:lnTo>
                    <a:lnTo>
                      <a:pt x="2743860" y="6623554"/>
                    </a:lnTo>
                    <a:close/>
                  </a:path>
                </a:pathLst>
              </a:custGeom>
            </p:spPr>
          </p:pic>
          <p:pic>
            <p:nvPicPr>
              <p:cNvPr id="24" name="图片 23" descr="形状&#10;&#10;低可信度描述已自动生成">
                <a:extLst>
                  <a:ext uri="{FF2B5EF4-FFF2-40B4-BE49-F238E27FC236}">
                    <a16:creationId xmlns:a16="http://schemas.microsoft.com/office/drawing/2014/main" id="{AF0A6BBA-18F7-412F-99E2-EA9C8F3175CC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19" b="48675"/>
              <a:stretch>
                <a:fillRect/>
              </a:stretch>
            </p:blipFill>
            <p:spPr>
              <a:xfrm rot="1570599">
                <a:off x="-1244604" y="3205347"/>
                <a:ext cx="5948952" cy="4259583"/>
              </a:xfrm>
              <a:custGeom>
                <a:avLst/>
                <a:gdLst>
                  <a:gd name="connsiteX0" fmla="*/ 0 w 5948952"/>
                  <a:gd name="connsiteY0" fmla="*/ 0 h 4259583"/>
                  <a:gd name="connsiteX1" fmla="*/ 5948952 w 5948952"/>
                  <a:gd name="connsiteY1" fmla="*/ 1 h 4259583"/>
                  <a:gd name="connsiteX2" fmla="*/ 5948952 w 5948952"/>
                  <a:gd name="connsiteY2" fmla="*/ 2364573 h 4259583"/>
                  <a:gd name="connsiteX3" fmla="*/ 2093818 w 5948952"/>
                  <a:gd name="connsiteY3" fmla="*/ 4259583 h 425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8952" h="4259583">
                    <a:moveTo>
                      <a:pt x="0" y="0"/>
                    </a:moveTo>
                    <a:lnTo>
                      <a:pt x="5948952" y="1"/>
                    </a:lnTo>
                    <a:lnTo>
                      <a:pt x="5948952" y="2364573"/>
                    </a:lnTo>
                    <a:lnTo>
                      <a:pt x="2093818" y="4259583"/>
                    </a:lnTo>
                    <a:close/>
                  </a:path>
                </a:pathLst>
              </a:custGeom>
            </p:spPr>
          </p:pic>
          <p:pic>
            <p:nvPicPr>
              <p:cNvPr id="25" name="图片 24">
                <a:extLst>
                  <a:ext uri="{FF2B5EF4-FFF2-40B4-BE49-F238E27FC236}">
                    <a16:creationId xmlns:a16="http://schemas.microsoft.com/office/drawing/2014/main" id="{3AF17881-9BB0-429A-BDE0-04A4780DFEE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758" b="27580"/>
              <a:stretch/>
            </p:blipFill>
            <p:spPr>
              <a:xfrm>
                <a:off x="184847" y="5852160"/>
                <a:ext cx="3359187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26" name="图片 25">
                <a:extLst>
                  <a:ext uri="{FF2B5EF4-FFF2-40B4-BE49-F238E27FC236}">
                    <a16:creationId xmlns:a16="http://schemas.microsoft.com/office/drawing/2014/main" id="{E35AD6CA-A718-4DC4-A2EC-A4E6FD8DCAC6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758" b="35614"/>
              <a:stretch/>
            </p:blipFill>
            <p:spPr>
              <a:xfrm>
                <a:off x="1585278" y="6179820"/>
                <a:ext cx="3359187" cy="678180"/>
              </a:xfrm>
              <a:custGeom>
                <a:avLst/>
                <a:gdLst>
                  <a:gd name="connsiteX0" fmla="*/ 0 w 3359187"/>
                  <a:gd name="connsiteY0" fmla="*/ 0 h 678180"/>
                  <a:gd name="connsiteX1" fmla="*/ 3359187 w 3359187"/>
                  <a:gd name="connsiteY1" fmla="*/ 0 h 678180"/>
                  <a:gd name="connsiteX2" fmla="*/ 3359187 w 3359187"/>
                  <a:gd name="connsiteY2" fmla="*/ 678180 h 678180"/>
                  <a:gd name="connsiteX3" fmla="*/ 0 w 3359187"/>
                  <a:gd name="connsiteY3" fmla="*/ 678180 h 678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678180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678180"/>
                    </a:lnTo>
                    <a:lnTo>
                      <a:pt x="0" y="678180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99EFBC47-307C-4726-A323-24C55B7C2BCD}"/>
              </a:ext>
            </a:extLst>
          </p:cNvPr>
          <p:cNvGrpSpPr/>
          <p:nvPr/>
        </p:nvGrpSpPr>
        <p:grpSpPr>
          <a:xfrm>
            <a:off x="2595501" y="2045921"/>
            <a:ext cx="7000998" cy="2089619"/>
            <a:chOff x="2595501" y="2045921"/>
            <a:chExt cx="7000998" cy="2089619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1F416C27-BF42-4232-98A4-4E45FBE54463}"/>
                </a:ext>
              </a:extLst>
            </p:cNvPr>
            <p:cNvSpPr txBox="1"/>
            <p:nvPr/>
          </p:nvSpPr>
          <p:spPr>
            <a:xfrm>
              <a:off x="4978489" y="2045921"/>
              <a:ext cx="2235022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5400" b="1" dirty="0">
                  <a:gradFill flip="none" rotWithShape="1">
                    <a:gsLst>
                      <a:gs pos="0">
                        <a:srgbClr val="E3BFA1"/>
                      </a:gs>
                      <a:gs pos="73000">
                        <a:srgbClr val="E4C1A4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  <a:latin typeface="+mn-ea"/>
                  <a:cs typeface="OPPOSans B" panose="00020600040101010101" pitchFamily="18" charset="-122"/>
                </a:rPr>
                <a:t>20XX</a:t>
              </a:r>
              <a:endParaRPr lang="zh-CN" altLang="en-US" sz="5400" b="1" dirty="0">
                <a:gradFill flip="none" rotWithShape="1">
                  <a:gsLst>
                    <a:gs pos="0">
                      <a:srgbClr val="E3BFA1"/>
                    </a:gs>
                    <a:gs pos="73000">
                      <a:srgbClr val="E4C1A4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n-ea"/>
                <a:cs typeface="OPPOSans B" panose="00020600040101010101" pitchFamily="18" charset="-122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C02CE7CA-76E8-46CD-8EDA-3CEA1FB5B7D2}"/>
                </a:ext>
              </a:extLst>
            </p:cNvPr>
            <p:cNvSpPr txBox="1"/>
            <p:nvPr/>
          </p:nvSpPr>
          <p:spPr>
            <a:xfrm>
              <a:off x="2595501" y="2589524"/>
              <a:ext cx="7000998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8000" dirty="0">
                  <a:gradFill flip="none" rotWithShape="1">
                    <a:gsLst>
                      <a:gs pos="11000">
                        <a:srgbClr val="F3C075"/>
                      </a:gs>
                      <a:gs pos="51000">
                        <a:srgbClr val="EED9C8"/>
                      </a:gs>
                      <a:gs pos="91000">
                        <a:srgbClr val="F6D098"/>
                      </a:gs>
                    </a:gsLst>
                    <a:lin ang="13500000" scaled="1"/>
                    <a:tileRect/>
                  </a:gradFill>
                  <a:effectLst>
                    <a:outerShdw dist="25400" algn="l" rotWithShape="0">
                      <a:schemeClr val="bg1">
                        <a:lumMod val="85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汇报完毕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65769035-6D6C-4D8A-88FE-3125796A9F34}"/>
                </a:ext>
              </a:extLst>
            </p:cNvPr>
            <p:cNvSpPr txBox="1"/>
            <p:nvPr/>
          </p:nvSpPr>
          <p:spPr>
            <a:xfrm>
              <a:off x="4099561" y="3766208"/>
              <a:ext cx="3992880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en-US" altLang="zh-CN" b="1" dirty="0">
                  <a:gradFill flip="none" rotWithShape="1">
                    <a:gsLst>
                      <a:gs pos="0">
                        <a:srgbClr val="E3BFA1"/>
                      </a:gs>
                      <a:gs pos="73000">
                        <a:srgbClr val="E4C1A4">
                          <a:alpha val="0"/>
                        </a:srgbClr>
                      </a:gs>
                    </a:gsLst>
                    <a:lin ang="5400000" scaled="1"/>
                    <a:tileRect/>
                  </a:gradFill>
                  <a:latin typeface="+mn-ea"/>
                  <a:cs typeface="OPPOSans B" panose="00020600040101010101" pitchFamily="18" charset="-122"/>
                </a:rPr>
                <a:t>THE REPORT IS OVER</a:t>
              </a:r>
              <a:endParaRPr lang="zh-CN" altLang="en-US" b="1" dirty="0">
                <a:gradFill flip="none" rotWithShape="1">
                  <a:gsLst>
                    <a:gs pos="0">
                      <a:srgbClr val="E3BFA1"/>
                    </a:gs>
                    <a:gs pos="73000">
                      <a:srgbClr val="E4C1A4">
                        <a:alpha val="0"/>
                      </a:srgbClr>
                    </a:gs>
                  </a:gsLst>
                  <a:lin ang="5400000" scaled="1"/>
                  <a:tileRect/>
                </a:gradFill>
                <a:latin typeface="+mn-ea"/>
                <a:cs typeface="OPPOSans B" panose="00020600040101010101" pitchFamily="18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78944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DA4E18CC-D0D9-4819-84E5-F07A4AF1525B}"/>
              </a:ext>
            </a:extLst>
          </p:cNvPr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105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009762F0-AC7F-49E4-BA30-FEED0099CAD0}"/>
              </a:ext>
            </a:extLst>
          </p:cNvPr>
          <p:cNvSpPr txBox="1"/>
          <p:nvPr/>
        </p:nvSpPr>
        <p:spPr>
          <a:xfrm>
            <a:off x="1807272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kumimoji="0" lang="en-US" altLang="zh-CN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实验室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4D3F33E4-3B86-4B67-9E26-C72AA09D5DE9}"/>
              </a:ext>
            </a:extLst>
          </p:cNvPr>
          <p:cNvCxnSpPr>
            <a:cxnSpLocks/>
          </p:cNvCxnSpPr>
          <p:nvPr/>
        </p:nvCxnSpPr>
        <p:spPr>
          <a:xfrm>
            <a:off x="1912752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14">
            <a:extLst>
              <a:ext uri="{FF2B5EF4-FFF2-40B4-BE49-F238E27FC236}">
                <a16:creationId xmlns:a16="http://schemas.microsoft.com/office/drawing/2014/main" id="{B0EAED52-F738-4924-B11C-F6C1E5E02270}"/>
              </a:ext>
            </a:extLst>
          </p:cNvPr>
          <p:cNvSpPr txBox="1"/>
          <p:nvPr/>
        </p:nvSpPr>
        <p:spPr>
          <a:xfrm>
            <a:off x="1825950" y="3344831"/>
            <a:ext cx="2511031" cy="654410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kumimoji="0" lang="en-US" altLang="zh-CN" sz="121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模板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即可获得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10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套免费年终回报模板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FFFC01A1-519D-49F8-9C2D-CFEA2F4A4332}"/>
              </a:ext>
            </a:extLst>
          </p:cNvPr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4105" y="4527863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28CEDE0C-F531-4CAB-AEDA-54016756A5ED}"/>
              </a:ext>
            </a:extLst>
          </p:cNvPr>
          <p:cNvSpPr txBox="1"/>
          <p:nvPr/>
        </p:nvSpPr>
        <p:spPr>
          <a:xfrm>
            <a:off x="1807272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稿定</a:t>
            </a:r>
            <a:r>
              <a:rPr kumimoji="0" lang="en-US" altLang="zh-CN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PPT</a:t>
            </a:r>
            <a:endParaRPr kumimoji="0" lang="zh-CN" altLang="en-US" sz="202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105 Heavy" panose="00020600040101010101" pitchFamily="18" charset="-122"/>
              <a:ea typeface="阿里巴巴普惠体 2.0 105 Heavy" panose="00020600040101010101" pitchFamily="18" charset="-122"/>
              <a:cs typeface="阿里巴巴普惠体 2.0 105 Heavy" panose="00020600040101010101" pitchFamily="18" charset="-122"/>
            </a:endParaRP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B85B8DE6-07D0-4B43-B154-94506AA1B110}"/>
              </a:ext>
            </a:extLst>
          </p:cNvPr>
          <p:cNvCxnSpPr>
            <a:cxnSpLocks/>
          </p:cNvCxnSpPr>
          <p:nvPr/>
        </p:nvCxnSpPr>
        <p:spPr>
          <a:xfrm>
            <a:off x="1912752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文本框 22">
            <a:extLst>
              <a:ext uri="{FF2B5EF4-FFF2-40B4-BE49-F238E27FC236}">
                <a16:creationId xmlns:a16="http://schemas.microsoft.com/office/drawing/2014/main" id="{D24FA040-5C16-4237-A4E4-8D961F5CA63A}"/>
              </a:ext>
            </a:extLst>
          </p:cNvPr>
          <p:cNvSpPr txBox="1"/>
          <p:nvPr/>
        </p:nvSpPr>
        <p:spPr>
          <a:xfrm>
            <a:off x="1825950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让我们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轻松稿定</a:t>
            </a:r>
            <a:r>
              <a: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PPT</a:t>
            </a: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！</a:t>
            </a: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03EFCD77-A9E8-4642-9C47-0ADE293C063D}"/>
              </a:ext>
            </a:extLst>
          </p:cNvPr>
          <p:cNvCxnSpPr>
            <a:cxnSpLocks/>
          </p:cNvCxnSpPr>
          <p:nvPr/>
        </p:nvCxnSpPr>
        <p:spPr>
          <a:xfrm>
            <a:off x="5735751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605F2790-24E3-4947-BEAE-DD936A9FE69E}"/>
              </a:ext>
            </a:extLst>
          </p:cNvPr>
          <p:cNvGrpSpPr/>
          <p:nvPr/>
        </p:nvGrpSpPr>
        <p:grpSpPr>
          <a:xfrm>
            <a:off x="4347103" y="2880776"/>
            <a:ext cx="3812878" cy="1106529"/>
            <a:chOff x="4408063" y="4781148"/>
            <a:chExt cx="3812878" cy="1106529"/>
          </a:xfrm>
        </p:grpSpPr>
        <p:pic>
          <p:nvPicPr>
            <p:cNvPr id="12" name="图片 11" descr="QR 代码&#10;&#10;描述已自动生成">
              <a:extLst>
                <a:ext uri="{FF2B5EF4-FFF2-40B4-BE49-F238E27FC236}">
                  <a16:creationId xmlns:a16="http://schemas.microsoft.com/office/drawing/2014/main" id="{F30EFF6D-02A3-48D4-B058-AFB1BE27C26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4408063" y="4781148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60104124-C68A-4A44-B86C-AB6D4B05D4DB}"/>
                </a:ext>
              </a:extLst>
            </p:cNvPr>
            <p:cNvSpPr txBox="1"/>
            <p:nvPr/>
          </p:nvSpPr>
          <p:spPr>
            <a:xfrm>
              <a:off x="5691232" y="4781148"/>
              <a:ext cx="1985661" cy="405110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微软</a:t>
              </a:r>
              <a:r>
                <a:rPr kumimoji="0" lang="en-US" altLang="zh-CN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Office</a:t>
              </a: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文档</a:t>
              </a:r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4CB09C5C-6CF2-4368-BB8B-4987663200E6}"/>
                </a:ext>
              </a:extLst>
            </p:cNvPr>
            <p:cNvSpPr txBox="1"/>
            <p:nvPr/>
          </p:nvSpPr>
          <p:spPr>
            <a:xfrm>
              <a:off x="5709910" y="5245204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关注公众号，第一时间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获得微软模版活动动向</a:t>
              </a:r>
            </a:p>
          </p:txBody>
        </p:sp>
      </p:grp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C4358348-5E04-4860-AEF1-2070D9A1DDB4}"/>
              </a:ext>
            </a:extLst>
          </p:cNvPr>
          <p:cNvCxnSpPr>
            <a:cxnSpLocks/>
          </p:cNvCxnSpPr>
          <p:nvPr/>
        </p:nvCxnSpPr>
        <p:spPr>
          <a:xfrm>
            <a:off x="5735751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F9AAAE0-BFCD-477B-BEE3-9A2DF3636679}"/>
              </a:ext>
            </a:extLst>
          </p:cNvPr>
          <p:cNvGrpSpPr/>
          <p:nvPr/>
        </p:nvGrpSpPr>
        <p:grpSpPr>
          <a:xfrm>
            <a:off x="4347103" y="4527863"/>
            <a:ext cx="3812878" cy="1106529"/>
            <a:chOff x="4408063" y="3134061"/>
            <a:chExt cx="3812878" cy="1106529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917A45BB-68A5-4ADD-A06F-F3F7529B59F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798" r="800"/>
            <a:stretch/>
          </p:blipFill>
          <p:spPr>
            <a:xfrm>
              <a:off x="4408063" y="3134061"/>
              <a:ext cx="1106529" cy="1106529"/>
            </a:xfrm>
            <a:prstGeom prst="roundRect">
              <a:avLst>
                <a:gd name="adj" fmla="val 8707"/>
              </a:avLst>
            </a:prstGeom>
            <a:effectLst/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0478587-495F-4918-91D4-C7FFB78EBE7C}"/>
                </a:ext>
              </a:extLst>
            </p:cNvPr>
            <p:cNvSpPr txBox="1"/>
            <p:nvPr/>
          </p:nvSpPr>
          <p:spPr>
            <a:xfrm>
              <a:off x="5691232" y="3134061"/>
              <a:ext cx="1985661" cy="405111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25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105 Heavy" panose="00020600040101010101" pitchFamily="18" charset="-122"/>
                  <a:ea typeface="阿里巴巴普惠体 2.0 105 Heavy" panose="00020600040101010101" pitchFamily="18" charset="-122"/>
                  <a:cs typeface="阿里巴巴普惠体 2.0 105 Heavy" panose="00020600040101010101" pitchFamily="18" charset="-122"/>
                </a:rPr>
                <a:t>轻站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9031F731-4F4B-40A7-A3D8-809AEE4EF4A3}"/>
                </a:ext>
              </a:extLst>
            </p:cNvPr>
            <p:cNvSpPr txBox="1"/>
            <p:nvPr/>
          </p:nvSpPr>
          <p:spPr>
            <a:xfrm>
              <a:off x="5709910" y="3598116"/>
              <a:ext cx="2511031" cy="585929"/>
            </a:xfrm>
            <a:prstGeom prst="rect">
              <a:avLst/>
            </a:prstGeom>
            <a:noFill/>
            <a:effectLst/>
          </p:spPr>
          <p:txBody>
            <a:bodyPr wrap="square" lIns="92583" tIns="46291" rIns="92583" bIns="46291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一款完全免费的</a:t>
              </a:r>
              <a:endParaRPr kumimoji="0" lang="en-US" altLang="zh-CN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endParaRPr>
            </a:p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191C78"/>
                  </a:solidFill>
                  <a:effectLst/>
                  <a:uLnTx/>
                  <a:uFillTx/>
                  <a:latin typeface="阿里巴巴普惠体 2.0 35 Thin" panose="00020600040101010101" pitchFamily="18" charset="-122"/>
                  <a:ea typeface="阿里巴巴普惠体 2.0 35 Thin" panose="00020600040101010101" pitchFamily="18" charset="-122"/>
                  <a:cs typeface="阿里巴巴普惠体 2.0 35 Thin" panose="00020600040101010101" pitchFamily="18" charset="-122"/>
                </a:rPr>
                <a:t>无代码建站工具</a:t>
              </a:r>
            </a:p>
          </p:txBody>
        </p:sp>
      </p:grpSp>
      <p:pic>
        <p:nvPicPr>
          <p:cNvPr id="7" name="图片 6" descr="QR 代码&#10;&#10;描述已自动生成">
            <a:extLst>
              <a:ext uri="{FF2B5EF4-FFF2-40B4-BE49-F238E27FC236}">
                <a16:creationId xmlns:a16="http://schemas.microsoft.com/office/drawing/2014/main" id="{23229C79-0D81-4114-AF9D-8CAC5D1220E5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318162" y="2880776"/>
            <a:ext cx="1106529" cy="1106529"/>
          </a:xfrm>
          <a:prstGeom prst="roundRect">
            <a:avLst>
              <a:gd name="adj" fmla="val 8707"/>
            </a:avLst>
          </a:prstGeom>
          <a:effectLst/>
        </p:spPr>
      </p:pic>
      <p:sp>
        <p:nvSpPr>
          <p:cNvPr id="29" name="文本框 28">
            <a:extLst>
              <a:ext uri="{FF2B5EF4-FFF2-40B4-BE49-F238E27FC236}">
                <a16:creationId xmlns:a16="http://schemas.microsoft.com/office/drawing/2014/main" id="{5F815156-B863-4D53-ADC1-42C0A4905B2F}"/>
              </a:ext>
            </a:extLst>
          </p:cNvPr>
          <p:cNvSpPr txBox="1"/>
          <p:nvPr/>
        </p:nvSpPr>
        <p:spPr>
          <a:xfrm>
            <a:off x="9601331" y="2880776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老秦</a:t>
            </a: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F0613814-D1C2-40C5-A1FA-9A0225A6D17F}"/>
              </a:ext>
            </a:extLst>
          </p:cNvPr>
          <p:cNvCxnSpPr>
            <a:cxnSpLocks/>
          </p:cNvCxnSpPr>
          <p:nvPr/>
        </p:nvCxnSpPr>
        <p:spPr>
          <a:xfrm>
            <a:off x="9706810" y="3285887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文本框 36">
            <a:extLst>
              <a:ext uri="{FF2B5EF4-FFF2-40B4-BE49-F238E27FC236}">
                <a16:creationId xmlns:a16="http://schemas.microsoft.com/office/drawing/2014/main" id="{ACDFED5A-88A1-4619-90D2-E81B3E0E48DE}"/>
              </a:ext>
            </a:extLst>
          </p:cNvPr>
          <p:cNvSpPr txBox="1"/>
          <p:nvPr/>
        </p:nvSpPr>
        <p:spPr>
          <a:xfrm>
            <a:off x="9620009" y="3344831"/>
            <a:ext cx="2511031" cy="65440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关注公众号</a:t>
            </a:r>
            <a:endParaRPr kumimoji="0" lang="en-US" altLang="zh-CN" sz="1215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后台回复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【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福利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】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免费获取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4.9G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超大</a:t>
            </a:r>
            <a:r>
              <a:rPr kumimoji="0" lang="en-US" altLang="zh-CN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Office</a:t>
            </a:r>
            <a:r>
              <a:rPr kumimoji="0" lang="zh-CN" altLang="en-US" sz="121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资料包</a:t>
            </a:r>
          </a:p>
        </p:txBody>
      </p:sp>
      <p:pic>
        <p:nvPicPr>
          <p:cNvPr id="32" name="图片 31">
            <a:extLst>
              <a:ext uri="{FF2B5EF4-FFF2-40B4-BE49-F238E27FC236}">
                <a16:creationId xmlns:a16="http://schemas.microsoft.com/office/drawing/2014/main" id="{F35B0EED-8269-44D8-9635-740BF33E2688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/>
          <a:stretch/>
        </p:blipFill>
        <p:spPr>
          <a:xfrm>
            <a:off x="8318162" y="4527863"/>
            <a:ext cx="1106529" cy="1106529"/>
          </a:xfrm>
          <a:prstGeom prst="rect">
            <a:avLst/>
          </a:prstGeom>
        </p:spPr>
      </p:pic>
      <p:sp>
        <p:nvSpPr>
          <p:cNvPr id="39" name="文本框 38">
            <a:extLst>
              <a:ext uri="{FF2B5EF4-FFF2-40B4-BE49-F238E27FC236}">
                <a16:creationId xmlns:a16="http://schemas.microsoft.com/office/drawing/2014/main" id="{96E14101-0FAD-41DA-80FD-CDFF59F62885}"/>
              </a:ext>
            </a:extLst>
          </p:cNvPr>
          <p:cNvSpPr txBox="1"/>
          <p:nvPr/>
        </p:nvSpPr>
        <p:spPr>
          <a:xfrm>
            <a:off x="9601331" y="4527863"/>
            <a:ext cx="1985661" cy="405111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25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105 Heavy" panose="00020600040101010101" pitchFamily="18" charset="-122"/>
                <a:ea typeface="阿里巴巴普惠体 2.0 105 Heavy" panose="00020600040101010101" pitchFamily="18" charset="-122"/>
                <a:cs typeface="阿里巴巴普惠体 2.0 105 Heavy" panose="00020600040101010101" pitchFamily="18" charset="-122"/>
              </a:rPr>
              <a:t>花瓣</a:t>
            </a:r>
          </a:p>
        </p:txBody>
      </p: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D67F4673-39E0-4D34-9665-98DC2A31E7FA}"/>
              </a:ext>
            </a:extLst>
          </p:cNvPr>
          <p:cNvCxnSpPr>
            <a:cxnSpLocks/>
          </p:cNvCxnSpPr>
          <p:nvPr/>
        </p:nvCxnSpPr>
        <p:spPr>
          <a:xfrm>
            <a:off x="9706810" y="4932974"/>
            <a:ext cx="1684594" cy="0"/>
          </a:xfrm>
          <a:prstGeom prst="line">
            <a:avLst/>
          </a:prstGeom>
          <a:ln w="6430">
            <a:solidFill>
              <a:srgbClr val="0D0E53"/>
            </a:solidFill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DBFE2C38-F5E3-4D8C-BEF7-EE723E15BCA5}"/>
              </a:ext>
            </a:extLst>
          </p:cNvPr>
          <p:cNvSpPr txBox="1"/>
          <p:nvPr/>
        </p:nvSpPr>
        <p:spPr>
          <a:xfrm>
            <a:off x="9620009" y="4991919"/>
            <a:ext cx="2511031" cy="585929"/>
          </a:xfrm>
          <a:prstGeom prst="rect">
            <a:avLst/>
          </a:prstGeom>
          <a:noFill/>
          <a:effectLst/>
        </p:spPr>
        <p:txBody>
          <a:bodyPr wrap="square" lIns="92583" tIns="46291" rIns="92583" bIns="46291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花瓣，</a:t>
            </a:r>
            <a:endParaRPr kumimoji="0" lang="en-US" altLang="zh-CN" sz="1600" b="0" i="0" u="none" strike="noStrike" kern="1200" cap="none" spc="0" normalizeH="0" baseline="0" noProof="0" dirty="0">
              <a:ln>
                <a:noFill/>
              </a:ln>
              <a:solidFill>
                <a:srgbClr val="191C78"/>
              </a:solidFill>
              <a:effectLst/>
              <a:uLnTx/>
              <a:uFillTx/>
              <a:latin typeface="阿里巴巴普惠体 2.0 35 Thin" panose="00020600040101010101" pitchFamily="18" charset="-122"/>
              <a:ea typeface="阿里巴巴普惠体 2.0 35 Thin" panose="00020600040101010101" pitchFamily="18" charset="-122"/>
              <a:cs typeface="阿里巴巴普惠体 2.0 35 Thin" panose="00020600040101010101" pitchFamily="18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6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/>
                <a:uLnTx/>
                <a:uFillTx/>
                <a:latin typeface="阿里巴巴普惠体 2.0 35 Thin" panose="00020600040101010101" pitchFamily="18" charset="-122"/>
                <a:ea typeface="阿里巴巴普惠体 2.0 35 Thin" panose="00020600040101010101" pitchFamily="18" charset="-122"/>
                <a:cs typeface="阿里巴巴普惠体 2.0 35 Thin" panose="00020600040101010101" pitchFamily="18" charset="-122"/>
              </a:rPr>
              <a:t>陪你做生活的设计师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2DEFC7F4-9145-4455-BF9B-A39D81FBAC33}"/>
              </a:ext>
            </a:extLst>
          </p:cNvPr>
          <p:cNvSpPr txBox="1"/>
          <p:nvPr/>
        </p:nvSpPr>
        <p:spPr>
          <a:xfrm>
            <a:off x="3465590" y="1719425"/>
            <a:ext cx="526082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6000" b="0" i="0" u="none" strike="noStrike" kern="1200" cap="none" spc="0" normalizeH="0" baseline="0" noProof="0" dirty="0">
                <a:ln>
                  <a:noFill/>
                </a:ln>
                <a:solidFill>
                  <a:srgbClr val="191C78"/>
                </a:solidFill>
                <a:effectLst>
                  <a:outerShdw blurRad="50800" dist="38100" dir="2700000" algn="tl" rotWithShape="0">
                    <a:prstClr val="black">
                      <a:alpha val="31000"/>
                    </a:prstClr>
                  </a:outerShdw>
                </a:effectLst>
                <a:uLnTx/>
                <a:uFillTx/>
                <a:latin typeface="江城律动宋" panose="02020700000000000000" pitchFamily="18" charset="-122"/>
                <a:ea typeface="江城律动宋" panose="02020700000000000000" pitchFamily="18" charset="-122"/>
                <a:cs typeface="+mn-cs"/>
                <a:sym typeface="演示新手书" panose="00000500000000000000" pitchFamily="2" charset="-122"/>
              </a:rPr>
              <a:t>大赛合作品牌</a:t>
            </a:r>
          </a:p>
        </p:txBody>
      </p:sp>
      <p:pic>
        <p:nvPicPr>
          <p:cNvPr id="47" name="图片 46" descr="日程表&#10;&#10;描述已自动生成">
            <a:extLst>
              <a:ext uri="{FF2B5EF4-FFF2-40B4-BE49-F238E27FC236}">
                <a16:creationId xmlns:a16="http://schemas.microsoft.com/office/drawing/2014/main" id="{DED3AA31-2DDA-4D6C-8139-66559E46B450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188842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 descr="夜晚的雪地上&#10;&#10;中度可信度描述已自动生成">
            <a:extLst>
              <a:ext uri="{FF2B5EF4-FFF2-40B4-BE49-F238E27FC236}">
                <a16:creationId xmlns:a16="http://schemas.microsoft.com/office/drawing/2014/main" id="{6E2E81C1-9FD8-4CEE-968C-BF4DE13AF1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44" b="6044"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2" name="文本框 1" hidden="1">
            <a:extLst>
              <a:ext uri="{FF2B5EF4-FFF2-40B4-BE49-F238E27FC236}">
                <a16:creationId xmlns:a16="http://schemas.microsoft.com/office/drawing/2014/main" id="{84F55727-0E77-41EF-B28B-4CE4DB4D987E}"/>
              </a:ext>
            </a:extLst>
          </p:cNvPr>
          <p:cNvSpPr txBox="1"/>
          <p:nvPr/>
        </p:nvSpPr>
        <p:spPr>
          <a:xfrm>
            <a:off x="3223260" y="2164080"/>
            <a:ext cx="574548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15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演示新手书" panose="00000500000000000000" pitchFamily="2" charset="-122"/>
                <a:ea typeface="演示新手书" panose="00000500000000000000" pitchFamily="2" charset="-122"/>
                <a:cs typeface="+mn-cs"/>
              </a:rPr>
              <a:t>明年再见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290A5557-4094-49FA-B250-FD7DC8AFEAAD}"/>
              </a:ext>
            </a:extLst>
          </p:cNvPr>
          <p:cNvSpPr txBox="1"/>
          <p:nvPr/>
        </p:nvSpPr>
        <p:spPr>
          <a:xfrm>
            <a:off x="3284974" y="2085366"/>
            <a:ext cx="907913" cy="1187136"/>
          </a:xfrm>
          <a:custGeom>
            <a:avLst/>
            <a:gdLst/>
            <a:ahLst/>
            <a:cxnLst/>
            <a:rect l="l" t="t" r="r" b="b"/>
            <a:pathLst>
              <a:path w="907913" h="1187136">
                <a:moveTo>
                  <a:pt x="801529" y="1170232"/>
                </a:moveTo>
                <a:lnTo>
                  <a:pt x="798614" y="1174604"/>
                </a:lnTo>
                <a:cubicBezTo>
                  <a:pt x="801529" y="1175575"/>
                  <a:pt x="804443" y="1176789"/>
                  <a:pt x="807358" y="1178247"/>
                </a:cubicBezTo>
                <a:cubicBezTo>
                  <a:pt x="810273" y="1179704"/>
                  <a:pt x="813187" y="1180919"/>
                  <a:pt x="816102" y="1181890"/>
                </a:cubicBezTo>
                <a:lnTo>
                  <a:pt x="820474" y="1176061"/>
                </a:lnTo>
                <a:cubicBezTo>
                  <a:pt x="820474" y="1176061"/>
                  <a:pt x="820231" y="1175818"/>
                  <a:pt x="819745" y="1175332"/>
                </a:cubicBezTo>
                <a:cubicBezTo>
                  <a:pt x="819260" y="1174846"/>
                  <a:pt x="818531" y="1174604"/>
                  <a:pt x="817559" y="1174604"/>
                </a:cubicBezTo>
                <a:cubicBezTo>
                  <a:pt x="816588" y="1174604"/>
                  <a:pt x="814402" y="1173875"/>
                  <a:pt x="811001" y="1172418"/>
                </a:cubicBezTo>
                <a:cubicBezTo>
                  <a:pt x="807601" y="1170960"/>
                  <a:pt x="804443" y="1170232"/>
                  <a:pt x="801529" y="1170232"/>
                </a:cubicBezTo>
                <a:close/>
                <a:moveTo>
                  <a:pt x="246288" y="668912"/>
                </a:moveTo>
                <a:cubicBezTo>
                  <a:pt x="242402" y="672798"/>
                  <a:pt x="237544" y="680570"/>
                  <a:pt x="231715" y="692229"/>
                </a:cubicBezTo>
                <a:cubicBezTo>
                  <a:pt x="225886" y="703888"/>
                  <a:pt x="220542" y="712631"/>
                  <a:pt x="215684" y="718461"/>
                </a:cubicBezTo>
                <a:cubicBezTo>
                  <a:pt x="214713" y="718461"/>
                  <a:pt x="214227" y="718704"/>
                  <a:pt x="214227" y="719190"/>
                </a:cubicBezTo>
                <a:cubicBezTo>
                  <a:pt x="214227" y="719675"/>
                  <a:pt x="214713" y="719918"/>
                  <a:pt x="215684" y="719918"/>
                </a:cubicBezTo>
                <a:lnTo>
                  <a:pt x="241916" y="743235"/>
                </a:lnTo>
                <a:lnTo>
                  <a:pt x="244830" y="743235"/>
                </a:lnTo>
                <a:cubicBezTo>
                  <a:pt x="244830" y="711174"/>
                  <a:pt x="245316" y="686400"/>
                  <a:pt x="246288" y="668912"/>
                </a:cubicBezTo>
                <a:close/>
                <a:moveTo>
                  <a:pt x="652882" y="478002"/>
                </a:moveTo>
                <a:cubicBezTo>
                  <a:pt x="629564" y="486746"/>
                  <a:pt x="600904" y="492575"/>
                  <a:pt x="566899" y="495490"/>
                </a:cubicBezTo>
                <a:cubicBezTo>
                  <a:pt x="563013" y="495490"/>
                  <a:pt x="560584" y="495976"/>
                  <a:pt x="559613" y="496948"/>
                </a:cubicBezTo>
                <a:cubicBezTo>
                  <a:pt x="558641" y="497919"/>
                  <a:pt x="558156" y="499862"/>
                  <a:pt x="558156" y="502777"/>
                </a:cubicBezTo>
                <a:cubicBezTo>
                  <a:pt x="554269" y="517350"/>
                  <a:pt x="552326" y="533866"/>
                  <a:pt x="552326" y="552326"/>
                </a:cubicBezTo>
                <a:lnTo>
                  <a:pt x="536296" y="655796"/>
                </a:lnTo>
                <a:cubicBezTo>
                  <a:pt x="536296" y="664540"/>
                  <a:pt x="534838" y="670855"/>
                  <a:pt x="531924" y="674741"/>
                </a:cubicBezTo>
                <a:lnTo>
                  <a:pt x="534838" y="674741"/>
                </a:lnTo>
                <a:cubicBezTo>
                  <a:pt x="537753" y="673770"/>
                  <a:pt x="539696" y="671827"/>
                  <a:pt x="540668" y="668912"/>
                </a:cubicBezTo>
                <a:lnTo>
                  <a:pt x="562527" y="633936"/>
                </a:lnTo>
                <a:cubicBezTo>
                  <a:pt x="612077" y="557184"/>
                  <a:pt x="643652" y="506663"/>
                  <a:pt x="657254" y="482374"/>
                </a:cubicBezTo>
                <a:cubicBezTo>
                  <a:pt x="657254" y="482374"/>
                  <a:pt x="658225" y="481888"/>
                  <a:pt x="660168" y="480917"/>
                </a:cubicBezTo>
                <a:cubicBezTo>
                  <a:pt x="658225" y="481888"/>
                  <a:pt x="650453" y="484560"/>
                  <a:pt x="636851" y="488932"/>
                </a:cubicBezTo>
                <a:cubicBezTo>
                  <a:pt x="623249" y="493304"/>
                  <a:pt x="609648" y="495490"/>
                  <a:pt x="596046" y="495490"/>
                </a:cubicBezTo>
                <a:lnTo>
                  <a:pt x="628107" y="486746"/>
                </a:lnTo>
                <a:lnTo>
                  <a:pt x="657254" y="478002"/>
                </a:lnTo>
                <a:close/>
                <a:moveTo>
                  <a:pt x="734492" y="448856"/>
                </a:moveTo>
                <a:cubicBezTo>
                  <a:pt x="729634" y="452742"/>
                  <a:pt x="722347" y="457114"/>
                  <a:pt x="712632" y="461972"/>
                </a:cubicBezTo>
                <a:cubicBezTo>
                  <a:pt x="702916" y="466829"/>
                  <a:pt x="696116" y="471687"/>
                  <a:pt x="692229" y="476545"/>
                </a:cubicBezTo>
                <a:lnTo>
                  <a:pt x="639765" y="543582"/>
                </a:lnTo>
                <a:cubicBezTo>
                  <a:pt x="605762" y="590216"/>
                  <a:pt x="581473" y="630536"/>
                  <a:pt x="566899" y="664540"/>
                </a:cubicBezTo>
                <a:cubicBezTo>
                  <a:pt x="564956" y="670369"/>
                  <a:pt x="563985" y="675227"/>
                  <a:pt x="563985" y="679113"/>
                </a:cubicBezTo>
                <a:cubicBezTo>
                  <a:pt x="569814" y="679113"/>
                  <a:pt x="574672" y="677656"/>
                  <a:pt x="578558" y="674741"/>
                </a:cubicBezTo>
                <a:cubicBezTo>
                  <a:pt x="597989" y="667940"/>
                  <a:pt x="617420" y="659196"/>
                  <a:pt x="636851" y="648509"/>
                </a:cubicBezTo>
                <a:lnTo>
                  <a:pt x="677656" y="629564"/>
                </a:lnTo>
                <a:cubicBezTo>
                  <a:pt x="692229" y="620820"/>
                  <a:pt x="705831" y="617420"/>
                  <a:pt x="718461" y="619363"/>
                </a:cubicBezTo>
                <a:cubicBezTo>
                  <a:pt x="721376" y="620334"/>
                  <a:pt x="723562" y="620577"/>
                  <a:pt x="725019" y="620091"/>
                </a:cubicBezTo>
                <a:cubicBezTo>
                  <a:pt x="726477" y="619606"/>
                  <a:pt x="727448" y="618634"/>
                  <a:pt x="727934" y="617177"/>
                </a:cubicBezTo>
                <a:cubicBezTo>
                  <a:pt x="728420" y="615719"/>
                  <a:pt x="728662" y="614505"/>
                  <a:pt x="728662" y="613533"/>
                </a:cubicBezTo>
                <a:lnTo>
                  <a:pt x="730120" y="578558"/>
                </a:lnTo>
                <a:cubicBezTo>
                  <a:pt x="730120" y="564956"/>
                  <a:pt x="731091" y="541639"/>
                  <a:pt x="733034" y="508606"/>
                </a:cubicBezTo>
                <a:cubicBezTo>
                  <a:pt x="733034" y="485289"/>
                  <a:pt x="733520" y="465372"/>
                  <a:pt x="734492" y="448856"/>
                </a:cubicBezTo>
                <a:close/>
                <a:moveTo>
                  <a:pt x="250660" y="306766"/>
                </a:moveTo>
                <a:cubicBezTo>
                  <a:pt x="249688" y="306281"/>
                  <a:pt x="248231" y="306524"/>
                  <a:pt x="246288" y="307495"/>
                </a:cubicBezTo>
                <a:cubicBezTo>
                  <a:pt x="239487" y="311381"/>
                  <a:pt x="227343" y="315268"/>
                  <a:pt x="209855" y="319154"/>
                </a:cubicBezTo>
                <a:cubicBezTo>
                  <a:pt x="191395" y="324012"/>
                  <a:pt x="176822" y="328869"/>
                  <a:pt x="166135" y="333727"/>
                </a:cubicBezTo>
                <a:lnTo>
                  <a:pt x="104927" y="359959"/>
                </a:lnTo>
                <a:cubicBezTo>
                  <a:pt x="118529" y="402707"/>
                  <a:pt x="126302" y="459057"/>
                  <a:pt x="128245" y="529009"/>
                </a:cubicBezTo>
                <a:cubicBezTo>
                  <a:pt x="134074" y="527065"/>
                  <a:pt x="137960" y="525123"/>
                  <a:pt x="139903" y="523179"/>
                </a:cubicBezTo>
                <a:cubicBezTo>
                  <a:pt x="145733" y="520265"/>
                  <a:pt x="151076" y="517107"/>
                  <a:pt x="155934" y="513707"/>
                </a:cubicBezTo>
                <a:cubicBezTo>
                  <a:pt x="160792" y="510306"/>
                  <a:pt x="165164" y="507635"/>
                  <a:pt x="169050" y="505691"/>
                </a:cubicBezTo>
                <a:cubicBezTo>
                  <a:pt x="173907" y="500834"/>
                  <a:pt x="180708" y="498405"/>
                  <a:pt x="189452" y="498405"/>
                </a:cubicBezTo>
                <a:cubicBezTo>
                  <a:pt x="195282" y="498405"/>
                  <a:pt x="201111" y="499862"/>
                  <a:pt x="206940" y="502777"/>
                </a:cubicBezTo>
                <a:lnTo>
                  <a:pt x="215684" y="502777"/>
                </a:lnTo>
                <a:cubicBezTo>
                  <a:pt x="224428" y="502777"/>
                  <a:pt x="232201" y="500834"/>
                  <a:pt x="239001" y="496948"/>
                </a:cubicBezTo>
                <a:cubicBezTo>
                  <a:pt x="241916" y="495976"/>
                  <a:pt x="245316" y="495490"/>
                  <a:pt x="249202" y="495490"/>
                </a:cubicBezTo>
                <a:cubicBezTo>
                  <a:pt x="243373" y="511035"/>
                  <a:pt x="231229" y="524151"/>
                  <a:pt x="212770" y="534838"/>
                </a:cubicBezTo>
                <a:cubicBezTo>
                  <a:pt x="206940" y="536781"/>
                  <a:pt x="191395" y="543582"/>
                  <a:pt x="166135" y="555240"/>
                </a:cubicBezTo>
                <a:lnTo>
                  <a:pt x="138446" y="568356"/>
                </a:lnTo>
                <a:cubicBezTo>
                  <a:pt x="134560" y="572243"/>
                  <a:pt x="132617" y="575157"/>
                  <a:pt x="132617" y="577100"/>
                </a:cubicBezTo>
                <a:cubicBezTo>
                  <a:pt x="132617" y="586816"/>
                  <a:pt x="132131" y="606733"/>
                  <a:pt x="131159" y="636851"/>
                </a:cubicBezTo>
                <a:cubicBezTo>
                  <a:pt x="130188" y="666969"/>
                  <a:pt x="128245" y="694658"/>
                  <a:pt x="125330" y="719918"/>
                </a:cubicBezTo>
                <a:cubicBezTo>
                  <a:pt x="125330" y="721861"/>
                  <a:pt x="126787" y="724290"/>
                  <a:pt x="129702" y="727205"/>
                </a:cubicBezTo>
                <a:cubicBezTo>
                  <a:pt x="151076" y="709717"/>
                  <a:pt x="167106" y="699030"/>
                  <a:pt x="177794" y="695144"/>
                </a:cubicBezTo>
                <a:cubicBezTo>
                  <a:pt x="179737" y="691257"/>
                  <a:pt x="182651" y="689314"/>
                  <a:pt x="186538" y="689314"/>
                </a:cubicBezTo>
                <a:cubicBezTo>
                  <a:pt x="211798" y="676684"/>
                  <a:pt x="230743" y="666483"/>
                  <a:pt x="243373" y="658711"/>
                </a:cubicBezTo>
                <a:cubicBezTo>
                  <a:pt x="244345" y="658711"/>
                  <a:pt x="245559" y="657739"/>
                  <a:pt x="247017" y="655796"/>
                </a:cubicBezTo>
                <a:cubicBezTo>
                  <a:pt x="248474" y="653853"/>
                  <a:pt x="249202" y="651910"/>
                  <a:pt x="249202" y="649967"/>
                </a:cubicBezTo>
                <a:cubicBezTo>
                  <a:pt x="249202" y="620820"/>
                  <a:pt x="251146" y="595074"/>
                  <a:pt x="255032" y="572728"/>
                </a:cubicBezTo>
                <a:cubicBezTo>
                  <a:pt x="255032" y="533866"/>
                  <a:pt x="256489" y="495490"/>
                  <a:pt x="259404" y="457600"/>
                </a:cubicBezTo>
                <a:lnTo>
                  <a:pt x="260861" y="426996"/>
                </a:lnTo>
                <a:cubicBezTo>
                  <a:pt x="260861" y="414366"/>
                  <a:pt x="261833" y="394449"/>
                  <a:pt x="263776" y="367245"/>
                </a:cubicBezTo>
                <a:cubicBezTo>
                  <a:pt x="263776" y="357530"/>
                  <a:pt x="263290" y="348058"/>
                  <a:pt x="262319" y="338828"/>
                </a:cubicBezTo>
                <a:cubicBezTo>
                  <a:pt x="261347" y="329598"/>
                  <a:pt x="258918" y="321583"/>
                  <a:pt x="255032" y="314782"/>
                </a:cubicBezTo>
                <a:cubicBezTo>
                  <a:pt x="255032" y="313810"/>
                  <a:pt x="254546" y="312353"/>
                  <a:pt x="253574" y="310410"/>
                </a:cubicBezTo>
                <a:cubicBezTo>
                  <a:pt x="252603" y="308467"/>
                  <a:pt x="251631" y="307252"/>
                  <a:pt x="250660" y="306766"/>
                </a:cubicBezTo>
                <a:close/>
                <a:moveTo>
                  <a:pt x="719918" y="0"/>
                </a:moveTo>
                <a:cubicBezTo>
                  <a:pt x="734492" y="0"/>
                  <a:pt x="748094" y="1943"/>
                  <a:pt x="760724" y="5829"/>
                </a:cubicBezTo>
                <a:cubicBezTo>
                  <a:pt x="777240" y="14573"/>
                  <a:pt x="790356" y="28175"/>
                  <a:pt x="800071" y="46634"/>
                </a:cubicBezTo>
                <a:lnTo>
                  <a:pt x="824846" y="91811"/>
                </a:lnTo>
                <a:lnTo>
                  <a:pt x="852535" y="134073"/>
                </a:lnTo>
                <a:cubicBezTo>
                  <a:pt x="859336" y="143789"/>
                  <a:pt x="864437" y="154233"/>
                  <a:pt x="867837" y="165406"/>
                </a:cubicBezTo>
                <a:cubicBezTo>
                  <a:pt x="871237" y="176579"/>
                  <a:pt x="874395" y="187995"/>
                  <a:pt x="877310" y="199653"/>
                </a:cubicBezTo>
                <a:cubicBezTo>
                  <a:pt x="887997" y="254060"/>
                  <a:pt x="892854" y="299237"/>
                  <a:pt x="891883" y="335184"/>
                </a:cubicBezTo>
                <a:lnTo>
                  <a:pt x="894798" y="502777"/>
                </a:lnTo>
                <a:cubicBezTo>
                  <a:pt x="893826" y="528037"/>
                  <a:pt x="894798" y="557669"/>
                  <a:pt x="897712" y="591674"/>
                </a:cubicBezTo>
                <a:lnTo>
                  <a:pt x="899170" y="636851"/>
                </a:lnTo>
                <a:cubicBezTo>
                  <a:pt x="899170" y="654339"/>
                  <a:pt x="899655" y="674741"/>
                  <a:pt x="900627" y="698058"/>
                </a:cubicBezTo>
                <a:cubicBezTo>
                  <a:pt x="901598" y="721376"/>
                  <a:pt x="902570" y="739349"/>
                  <a:pt x="903541" y="751979"/>
                </a:cubicBezTo>
                <a:lnTo>
                  <a:pt x="907913" y="811730"/>
                </a:lnTo>
                <a:lnTo>
                  <a:pt x="904999" y="926858"/>
                </a:lnTo>
                <a:cubicBezTo>
                  <a:pt x="904999" y="939488"/>
                  <a:pt x="904027" y="958434"/>
                  <a:pt x="902084" y="983694"/>
                </a:cubicBezTo>
                <a:cubicBezTo>
                  <a:pt x="900141" y="999239"/>
                  <a:pt x="899170" y="1011383"/>
                  <a:pt x="899170" y="1020127"/>
                </a:cubicBezTo>
                <a:cubicBezTo>
                  <a:pt x="899170" y="1039558"/>
                  <a:pt x="897226" y="1056560"/>
                  <a:pt x="893340" y="1071134"/>
                </a:cubicBezTo>
                <a:cubicBezTo>
                  <a:pt x="893340" y="1090565"/>
                  <a:pt x="885568" y="1112424"/>
                  <a:pt x="870023" y="1136713"/>
                </a:cubicBezTo>
                <a:cubicBezTo>
                  <a:pt x="867108" y="1139628"/>
                  <a:pt x="858364" y="1149343"/>
                  <a:pt x="843791" y="1165860"/>
                </a:cubicBezTo>
                <a:cubicBezTo>
                  <a:pt x="843791" y="1166831"/>
                  <a:pt x="843062" y="1167803"/>
                  <a:pt x="841605" y="1168774"/>
                </a:cubicBezTo>
                <a:cubicBezTo>
                  <a:pt x="840148" y="1169746"/>
                  <a:pt x="838933" y="1170717"/>
                  <a:pt x="837962" y="1171689"/>
                </a:cubicBezTo>
                <a:cubicBezTo>
                  <a:pt x="831161" y="1175575"/>
                  <a:pt x="826303" y="1178976"/>
                  <a:pt x="823389" y="1181890"/>
                </a:cubicBezTo>
                <a:cubicBezTo>
                  <a:pt x="822417" y="1184805"/>
                  <a:pt x="820231" y="1186505"/>
                  <a:pt x="816831" y="1186991"/>
                </a:cubicBezTo>
                <a:cubicBezTo>
                  <a:pt x="813430" y="1187477"/>
                  <a:pt x="810759" y="1186748"/>
                  <a:pt x="808815" y="1184805"/>
                </a:cubicBezTo>
                <a:cubicBezTo>
                  <a:pt x="803958" y="1180919"/>
                  <a:pt x="798128" y="1177761"/>
                  <a:pt x="791328" y="1175332"/>
                </a:cubicBezTo>
                <a:cubicBezTo>
                  <a:pt x="784527" y="1172904"/>
                  <a:pt x="779669" y="1171203"/>
                  <a:pt x="776754" y="1170232"/>
                </a:cubicBezTo>
                <a:cubicBezTo>
                  <a:pt x="773840" y="1169260"/>
                  <a:pt x="769710" y="1166831"/>
                  <a:pt x="764367" y="1162945"/>
                </a:cubicBezTo>
                <a:cubicBezTo>
                  <a:pt x="759023" y="1159059"/>
                  <a:pt x="754409" y="1156630"/>
                  <a:pt x="750522" y="1155658"/>
                </a:cubicBezTo>
                <a:cubicBezTo>
                  <a:pt x="749551" y="1154687"/>
                  <a:pt x="748822" y="1153472"/>
                  <a:pt x="748336" y="1152015"/>
                </a:cubicBezTo>
                <a:cubicBezTo>
                  <a:pt x="747851" y="1150558"/>
                  <a:pt x="746636" y="1149343"/>
                  <a:pt x="744693" y="1148372"/>
                </a:cubicBezTo>
                <a:cubicBezTo>
                  <a:pt x="735949" y="1146429"/>
                  <a:pt x="728662" y="1142785"/>
                  <a:pt x="722833" y="1137442"/>
                </a:cubicBezTo>
                <a:cubicBezTo>
                  <a:pt x="717004" y="1132098"/>
                  <a:pt x="713118" y="1128941"/>
                  <a:pt x="711175" y="1127969"/>
                </a:cubicBezTo>
                <a:cubicBezTo>
                  <a:pt x="691744" y="1103680"/>
                  <a:pt x="677656" y="1079392"/>
                  <a:pt x="668912" y="1055103"/>
                </a:cubicBezTo>
                <a:lnTo>
                  <a:pt x="613534" y="923944"/>
                </a:lnTo>
                <a:cubicBezTo>
                  <a:pt x="597989" y="893826"/>
                  <a:pt x="586816" y="870994"/>
                  <a:pt x="580015" y="855449"/>
                </a:cubicBezTo>
                <a:cubicBezTo>
                  <a:pt x="569328" y="836018"/>
                  <a:pt x="563499" y="825331"/>
                  <a:pt x="562527" y="823388"/>
                </a:cubicBezTo>
                <a:cubicBezTo>
                  <a:pt x="598475" y="866136"/>
                  <a:pt x="654825" y="920058"/>
                  <a:pt x="731577" y="985151"/>
                </a:cubicBezTo>
                <a:cubicBezTo>
                  <a:pt x="732549" y="987094"/>
                  <a:pt x="734492" y="988066"/>
                  <a:pt x="737407" y="988066"/>
                </a:cubicBezTo>
                <a:lnTo>
                  <a:pt x="724290" y="687857"/>
                </a:lnTo>
                <a:cubicBezTo>
                  <a:pt x="719433" y="687857"/>
                  <a:pt x="716032" y="688343"/>
                  <a:pt x="714089" y="689314"/>
                </a:cubicBezTo>
                <a:cubicBezTo>
                  <a:pt x="680085" y="707774"/>
                  <a:pt x="647052" y="722347"/>
                  <a:pt x="614991" y="733034"/>
                </a:cubicBezTo>
                <a:cubicBezTo>
                  <a:pt x="611105" y="734006"/>
                  <a:pt x="606490" y="734977"/>
                  <a:pt x="601146" y="735949"/>
                </a:cubicBezTo>
                <a:cubicBezTo>
                  <a:pt x="595803" y="736920"/>
                  <a:pt x="589731" y="737406"/>
                  <a:pt x="582930" y="737406"/>
                </a:cubicBezTo>
                <a:cubicBezTo>
                  <a:pt x="575158" y="737406"/>
                  <a:pt x="568842" y="736435"/>
                  <a:pt x="563985" y="734491"/>
                </a:cubicBezTo>
                <a:cubicBezTo>
                  <a:pt x="566899" y="735463"/>
                  <a:pt x="571757" y="735949"/>
                  <a:pt x="578558" y="735949"/>
                </a:cubicBezTo>
                <a:cubicBezTo>
                  <a:pt x="596046" y="735949"/>
                  <a:pt x="614505" y="731091"/>
                  <a:pt x="633936" y="721376"/>
                </a:cubicBezTo>
                <a:cubicBezTo>
                  <a:pt x="627136" y="723319"/>
                  <a:pt x="620578" y="725019"/>
                  <a:pt x="614263" y="726476"/>
                </a:cubicBezTo>
                <a:cubicBezTo>
                  <a:pt x="607947" y="727933"/>
                  <a:pt x="601390" y="729634"/>
                  <a:pt x="594589" y="731577"/>
                </a:cubicBezTo>
                <a:cubicBezTo>
                  <a:pt x="583902" y="730605"/>
                  <a:pt x="570300" y="730119"/>
                  <a:pt x="553784" y="730119"/>
                </a:cubicBezTo>
                <a:cubicBezTo>
                  <a:pt x="546011" y="730119"/>
                  <a:pt x="540182" y="729148"/>
                  <a:pt x="536296" y="727205"/>
                </a:cubicBezTo>
                <a:cubicBezTo>
                  <a:pt x="532409" y="725262"/>
                  <a:pt x="528523" y="720890"/>
                  <a:pt x="524637" y="714089"/>
                </a:cubicBezTo>
                <a:cubicBezTo>
                  <a:pt x="522694" y="720890"/>
                  <a:pt x="520751" y="726719"/>
                  <a:pt x="518808" y="731577"/>
                </a:cubicBezTo>
                <a:cubicBezTo>
                  <a:pt x="516865" y="736435"/>
                  <a:pt x="515407" y="740807"/>
                  <a:pt x="514436" y="744693"/>
                </a:cubicBezTo>
                <a:cubicBezTo>
                  <a:pt x="486261" y="839905"/>
                  <a:pt x="444970" y="918114"/>
                  <a:pt x="390563" y="979322"/>
                </a:cubicBezTo>
                <a:cubicBezTo>
                  <a:pt x="371132" y="1001668"/>
                  <a:pt x="349758" y="1019641"/>
                  <a:pt x="326441" y="1033243"/>
                </a:cubicBezTo>
                <a:cubicBezTo>
                  <a:pt x="325469" y="1033243"/>
                  <a:pt x="323526" y="1033729"/>
                  <a:pt x="320612" y="1034700"/>
                </a:cubicBezTo>
                <a:cubicBezTo>
                  <a:pt x="317697" y="1035672"/>
                  <a:pt x="315754" y="1036643"/>
                  <a:pt x="314782" y="1037615"/>
                </a:cubicBezTo>
                <a:lnTo>
                  <a:pt x="314782" y="1034700"/>
                </a:lnTo>
                <a:lnTo>
                  <a:pt x="319154" y="1033243"/>
                </a:lnTo>
                <a:cubicBezTo>
                  <a:pt x="314296" y="1031300"/>
                  <a:pt x="306281" y="1030328"/>
                  <a:pt x="295108" y="1030328"/>
                </a:cubicBezTo>
                <a:cubicBezTo>
                  <a:pt x="283936" y="1030328"/>
                  <a:pt x="274949" y="1027899"/>
                  <a:pt x="268148" y="1023042"/>
                </a:cubicBezTo>
                <a:cubicBezTo>
                  <a:pt x="253574" y="1012355"/>
                  <a:pt x="239973" y="1003125"/>
                  <a:pt x="227343" y="995353"/>
                </a:cubicBezTo>
                <a:lnTo>
                  <a:pt x="230257" y="995353"/>
                </a:lnTo>
                <a:lnTo>
                  <a:pt x="256489" y="1004097"/>
                </a:lnTo>
                <a:cubicBezTo>
                  <a:pt x="258432" y="1006040"/>
                  <a:pt x="261347" y="1005068"/>
                  <a:pt x="265233" y="1001182"/>
                </a:cubicBezTo>
                <a:lnTo>
                  <a:pt x="287093" y="963291"/>
                </a:lnTo>
                <a:cubicBezTo>
                  <a:pt x="289036" y="955519"/>
                  <a:pt x="293894" y="941917"/>
                  <a:pt x="301666" y="922486"/>
                </a:cubicBezTo>
                <a:cubicBezTo>
                  <a:pt x="301666" y="919572"/>
                  <a:pt x="300695" y="915686"/>
                  <a:pt x="298752" y="910828"/>
                </a:cubicBezTo>
                <a:cubicBezTo>
                  <a:pt x="296809" y="905970"/>
                  <a:pt x="294380" y="903055"/>
                  <a:pt x="291465" y="902084"/>
                </a:cubicBezTo>
                <a:lnTo>
                  <a:pt x="287093" y="902084"/>
                </a:lnTo>
                <a:lnTo>
                  <a:pt x="281264" y="903541"/>
                </a:lnTo>
                <a:cubicBezTo>
                  <a:pt x="277378" y="903541"/>
                  <a:pt x="273734" y="902570"/>
                  <a:pt x="270334" y="900626"/>
                </a:cubicBezTo>
                <a:cubicBezTo>
                  <a:pt x="266933" y="898683"/>
                  <a:pt x="264262" y="896255"/>
                  <a:pt x="262319" y="893340"/>
                </a:cubicBezTo>
                <a:cubicBezTo>
                  <a:pt x="260375" y="890425"/>
                  <a:pt x="257946" y="887996"/>
                  <a:pt x="255032" y="886053"/>
                </a:cubicBezTo>
                <a:cubicBezTo>
                  <a:pt x="252117" y="884110"/>
                  <a:pt x="250174" y="881681"/>
                  <a:pt x="249202" y="878767"/>
                </a:cubicBezTo>
                <a:lnTo>
                  <a:pt x="241916" y="878767"/>
                </a:lnTo>
                <a:cubicBezTo>
                  <a:pt x="239973" y="878767"/>
                  <a:pt x="236087" y="877309"/>
                  <a:pt x="230257" y="874395"/>
                </a:cubicBezTo>
                <a:cubicBezTo>
                  <a:pt x="215684" y="854964"/>
                  <a:pt x="207426" y="833104"/>
                  <a:pt x="205483" y="808815"/>
                </a:cubicBezTo>
                <a:cubicBezTo>
                  <a:pt x="202568" y="787441"/>
                  <a:pt x="199168" y="767038"/>
                  <a:pt x="195282" y="747607"/>
                </a:cubicBezTo>
                <a:cubicBezTo>
                  <a:pt x="196253" y="746636"/>
                  <a:pt x="196739" y="742750"/>
                  <a:pt x="196739" y="735949"/>
                </a:cubicBezTo>
                <a:cubicBezTo>
                  <a:pt x="183137" y="744693"/>
                  <a:pt x="170993" y="751493"/>
                  <a:pt x="160306" y="756351"/>
                </a:cubicBezTo>
                <a:cubicBezTo>
                  <a:pt x="149619" y="761209"/>
                  <a:pt x="137474" y="764124"/>
                  <a:pt x="123873" y="765095"/>
                </a:cubicBezTo>
                <a:lnTo>
                  <a:pt x="123873" y="824846"/>
                </a:lnTo>
                <a:cubicBezTo>
                  <a:pt x="123873" y="829703"/>
                  <a:pt x="120472" y="837961"/>
                  <a:pt x="113671" y="849620"/>
                </a:cubicBezTo>
                <a:cubicBezTo>
                  <a:pt x="109785" y="852535"/>
                  <a:pt x="105656" y="857392"/>
                  <a:pt x="101284" y="864193"/>
                </a:cubicBezTo>
                <a:cubicBezTo>
                  <a:pt x="96912" y="870994"/>
                  <a:pt x="92783" y="876338"/>
                  <a:pt x="88897" y="880224"/>
                </a:cubicBezTo>
                <a:lnTo>
                  <a:pt x="71409" y="888968"/>
                </a:lnTo>
                <a:lnTo>
                  <a:pt x="69952" y="893340"/>
                </a:lnTo>
                <a:cubicBezTo>
                  <a:pt x="67037" y="883624"/>
                  <a:pt x="64608" y="877795"/>
                  <a:pt x="62665" y="875852"/>
                </a:cubicBezTo>
                <a:cubicBezTo>
                  <a:pt x="55864" y="880710"/>
                  <a:pt x="50521" y="883139"/>
                  <a:pt x="46634" y="883139"/>
                </a:cubicBezTo>
                <a:cubicBezTo>
                  <a:pt x="41777" y="883139"/>
                  <a:pt x="37162" y="880710"/>
                  <a:pt x="32790" y="875852"/>
                </a:cubicBezTo>
                <a:cubicBezTo>
                  <a:pt x="28418" y="870994"/>
                  <a:pt x="24289" y="866136"/>
                  <a:pt x="20402" y="861279"/>
                </a:cubicBezTo>
                <a:lnTo>
                  <a:pt x="8744" y="862736"/>
                </a:lnTo>
                <a:cubicBezTo>
                  <a:pt x="7772" y="860793"/>
                  <a:pt x="6315" y="858607"/>
                  <a:pt x="4372" y="856178"/>
                </a:cubicBezTo>
                <a:cubicBezTo>
                  <a:pt x="2429" y="853749"/>
                  <a:pt x="1457" y="851078"/>
                  <a:pt x="1457" y="848163"/>
                </a:cubicBezTo>
                <a:cubicBezTo>
                  <a:pt x="1457" y="840390"/>
                  <a:pt x="2429" y="827760"/>
                  <a:pt x="4372" y="810272"/>
                </a:cubicBezTo>
                <a:cubicBezTo>
                  <a:pt x="6315" y="794728"/>
                  <a:pt x="7286" y="782583"/>
                  <a:pt x="7286" y="773839"/>
                </a:cubicBezTo>
                <a:cubicBezTo>
                  <a:pt x="7286" y="765095"/>
                  <a:pt x="8258" y="751008"/>
                  <a:pt x="10201" y="731577"/>
                </a:cubicBezTo>
                <a:lnTo>
                  <a:pt x="11658" y="690772"/>
                </a:lnTo>
                <a:lnTo>
                  <a:pt x="17488" y="600417"/>
                </a:lnTo>
                <a:cubicBezTo>
                  <a:pt x="19431" y="582930"/>
                  <a:pt x="21374" y="557669"/>
                  <a:pt x="23317" y="524637"/>
                </a:cubicBezTo>
                <a:cubicBezTo>
                  <a:pt x="24289" y="514921"/>
                  <a:pt x="26232" y="489175"/>
                  <a:pt x="29147" y="447398"/>
                </a:cubicBezTo>
                <a:cubicBezTo>
                  <a:pt x="32061" y="405622"/>
                  <a:pt x="32547" y="366274"/>
                  <a:pt x="30604" y="329355"/>
                </a:cubicBezTo>
                <a:cubicBezTo>
                  <a:pt x="30604" y="313810"/>
                  <a:pt x="29147" y="303123"/>
                  <a:pt x="26232" y="297294"/>
                </a:cubicBezTo>
                <a:cubicBezTo>
                  <a:pt x="18459" y="292436"/>
                  <a:pt x="13116" y="284664"/>
                  <a:pt x="10201" y="273977"/>
                </a:cubicBezTo>
                <a:lnTo>
                  <a:pt x="0" y="265233"/>
                </a:lnTo>
                <a:cubicBezTo>
                  <a:pt x="5829" y="267176"/>
                  <a:pt x="11173" y="269362"/>
                  <a:pt x="16030" y="271791"/>
                </a:cubicBezTo>
                <a:cubicBezTo>
                  <a:pt x="20888" y="274220"/>
                  <a:pt x="25260" y="276406"/>
                  <a:pt x="29147" y="278349"/>
                </a:cubicBezTo>
                <a:cubicBezTo>
                  <a:pt x="38862" y="286121"/>
                  <a:pt x="46149" y="291465"/>
                  <a:pt x="51006" y="294379"/>
                </a:cubicBezTo>
                <a:cubicBezTo>
                  <a:pt x="76267" y="307009"/>
                  <a:pt x="92783" y="324983"/>
                  <a:pt x="100555" y="348300"/>
                </a:cubicBezTo>
                <a:lnTo>
                  <a:pt x="107842" y="342471"/>
                </a:lnTo>
                <a:cubicBezTo>
                  <a:pt x="112700" y="339556"/>
                  <a:pt x="124358" y="331784"/>
                  <a:pt x="142818" y="319154"/>
                </a:cubicBezTo>
                <a:cubicBezTo>
                  <a:pt x="161277" y="306524"/>
                  <a:pt x="178765" y="296808"/>
                  <a:pt x="195282" y="290007"/>
                </a:cubicBezTo>
                <a:cubicBezTo>
                  <a:pt x="201111" y="286121"/>
                  <a:pt x="208154" y="282721"/>
                  <a:pt x="216413" y="279806"/>
                </a:cubicBezTo>
                <a:cubicBezTo>
                  <a:pt x="224671" y="276892"/>
                  <a:pt x="231715" y="273977"/>
                  <a:pt x="237544" y="271062"/>
                </a:cubicBezTo>
                <a:lnTo>
                  <a:pt x="241916" y="271062"/>
                </a:lnTo>
                <a:cubicBezTo>
                  <a:pt x="247745" y="271062"/>
                  <a:pt x="252603" y="273005"/>
                  <a:pt x="256489" y="276892"/>
                </a:cubicBezTo>
                <a:cubicBezTo>
                  <a:pt x="259404" y="277863"/>
                  <a:pt x="263776" y="278349"/>
                  <a:pt x="269605" y="278349"/>
                </a:cubicBezTo>
                <a:cubicBezTo>
                  <a:pt x="275435" y="278349"/>
                  <a:pt x="282478" y="277134"/>
                  <a:pt x="290736" y="274706"/>
                </a:cubicBezTo>
                <a:cubicBezTo>
                  <a:pt x="298995" y="272277"/>
                  <a:pt x="306038" y="270091"/>
                  <a:pt x="311868" y="268147"/>
                </a:cubicBezTo>
                <a:cubicBezTo>
                  <a:pt x="313811" y="268147"/>
                  <a:pt x="317697" y="269605"/>
                  <a:pt x="323526" y="272519"/>
                </a:cubicBezTo>
                <a:cubicBezTo>
                  <a:pt x="327412" y="276406"/>
                  <a:pt x="331784" y="284178"/>
                  <a:pt x="336642" y="295837"/>
                </a:cubicBezTo>
                <a:cubicBezTo>
                  <a:pt x="347329" y="320125"/>
                  <a:pt x="355587" y="340771"/>
                  <a:pt x="361417" y="357773"/>
                </a:cubicBezTo>
                <a:cubicBezTo>
                  <a:pt x="367246" y="374775"/>
                  <a:pt x="371132" y="392992"/>
                  <a:pt x="373075" y="412423"/>
                </a:cubicBezTo>
                <a:lnTo>
                  <a:pt x="377447" y="454685"/>
                </a:lnTo>
                <a:cubicBezTo>
                  <a:pt x="377447" y="462457"/>
                  <a:pt x="378419" y="474116"/>
                  <a:pt x="380362" y="489661"/>
                </a:cubicBezTo>
                <a:cubicBezTo>
                  <a:pt x="382305" y="526580"/>
                  <a:pt x="383277" y="554269"/>
                  <a:pt x="383277" y="572728"/>
                </a:cubicBezTo>
                <a:lnTo>
                  <a:pt x="384734" y="614991"/>
                </a:lnTo>
                <a:cubicBezTo>
                  <a:pt x="384734" y="633450"/>
                  <a:pt x="385705" y="649481"/>
                  <a:pt x="387649" y="663082"/>
                </a:cubicBezTo>
                <a:lnTo>
                  <a:pt x="396392" y="631021"/>
                </a:lnTo>
                <a:cubicBezTo>
                  <a:pt x="401250" y="610619"/>
                  <a:pt x="404165" y="599446"/>
                  <a:pt x="405136" y="597503"/>
                </a:cubicBezTo>
                <a:cubicBezTo>
                  <a:pt x="407079" y="583901"/>
                  <a:pt x="410966" y="563499"/>
                  <a:pt x="416795" y="536295"/>
                </a:cubicBezTo>
                <a:lnTo>
                  <a:pt x="428454" y="475088"/>
                </a:lnTo>
                <a:cubicBezTo>
                  <a:pt x="436226" y="452742"/>
                  <a:pt x="440112" y="426996"/>
                  <a:pt x="440112" y="397849"/>
                </a:cubicBezTo>
                <a:cubicBezTo>
                  <a:pt x="442055" y="378418"/>
                  <a:pt x="443998" y="364331"/>
                  <a:pt x="445941" y="355587"/>
                </a:cubicBezTo>
                <a:cubicBezTo>
                  <a:pt x="449828" y="318668"/>
                  <a:pt x="452257" y="290979"/>
                  <a:pt x="453228" y="272519"/>
                </a:cubicBezTo>
                <a:cubicBezTo>
                  <a:pt x="454200" y="256003"/>
                  <a:pt x="454685" y="230743"/>
                  <a:pt x="454685" y="196739"/>
                </a:cubicBezTo>
                <a:cubicBezTo>
                  <a:pt x="455657" y="185080"/>
                  <a:pt x="456143" y="167592"/>
                  <a:pt x="456143" y="144275"/>
                </a:cubicBezTo>
                <a:cubicBezTo>
                  <a:pt x="453228" y="142332"/>
                  <a:pt x="453228" y="139903"/>
                  <a:pt x="456143" y="136988"/>
                </a:cubicBezTo>
                <a:cubicBezTo>
                  <a:pt x="456143" y="132130"/>
                  <a:pt x="456386" y="129459"/>
                  <a:pt x="456871" y="128973"/>
                </a:cubicBezTo>
                <a:cubicBezTo>
                  <a:pt x="457357" y="128487"/>
                  <a:pt x="460029" y="128730"/>
                  <a:pt x="464887" y="129701"/>
                </a:cubicBezTo>
                <a:lnTo>
                  <a:pt x="489661" y="129701"/>
                </a:lnTo>
                <a:cubicBezTo>
                  <a:pt x="492576" y="127759"/>
                  <a:pt x="498405" y="126787"/>
                  <a:pt x="507149" y="126787"/>
                </a:cubicBezTo>
                <a:cubicBezTo>
                  <a:pt x="522694" y="201596"/>
                  <a:pt x="534595" y="262561"/>
                  <a:pt x="542854" y="309681"/>
                </a:cubicBezTo>
                <a:cubicBezTo>
                  <a:pt x="551112" y="356801"/>
                  <a:pt x="556212" y="405622"/>
                  <a:pt x="558156" y="456142"/>
                </a:cubicBezTo>
                <a:cubicBezTo>
                  <a:pt x="559127" y="456142"/>
                  <a:pt x="560342" y="455414"/>
                  <a:pt x="561799" y="453957"/>
                </a:cubicBezTo>
                <a:cubicBezTo>
                  <a:pt x="563256" y="452499"/>
                  <a:pt x="564470" y="451771"/>
                  <a:pt x="565442" y="451771"/>
                </a:cubicBezTo>
                <a:cubicBezTo>
                  <a:pt x="578072" y="443026"/>
                  <a:pt x="599932" y="430882"/>
                  <a:pt x="631022" y="415337"/>
                </a:cubicBezTo>
                <a:lnTo>
                  <a:pt x="664540" y="397849"/>
                </a:lnTo>
                <a:cubicBezTo>
                  <a:pt x="669398" y="396878"/>
                  <a:pt x="674013" y="394935"/>
                  <a:pt x="678385" y="392020"/>
                </a:cubicBezTo>
                <a:cubicBezTo>
                  <a:pt x="682757" y="389105"/>
                  <a:pt x="685914" y="387162"/>
                  <a:pt x="687857" y="386191"/>
                </a:cubicBezTo>
                <a:cubicBezTo>
                  <a:pt x="691744" y="382305"/>
                  <a:pt x="699030" y="380361"/>
                  <a:pt x="709717" y="380361"/>
                </a:cubicBezTo>
                <a:lnTo>
                  <a:pt x="712632" y="383276"/>
                </a:lnTo>
                <a:cubicBezTo>
                  <a:pt x="716518" y="387162"/>
                  <a:pt x="720647" y="390563"/>
                  <a:pt x="725019" y="393477"/>
                </a:cubicBezTo>
                <a:cubicBezTo>
                  <a:pt x="729391" y="396392"/>
                  <a:pt x="732549" y="398821"/>
                  <a:pt x="734492" y="400764"/>
                </a:cubicBezTo>
                <a:cubicBezTo>
                  <a:pt x="734492" y="399793"/>
                  <a:pt x="735221" y="398821"/>
                  <a:pt x="736678" y="397849"/>
                </a:cubicBezTo>
                <a:cubicBezTo>
                  <a:pt x="738135" y="396878"/>
                  <a:pt x="738864" y="395420"/>
                  <a:pt x="738864" y="393477"/>
                </a:cubicBezTo>
                <a:cubicBezTo>
                  <a:pt x="740807" y="298266"/>
                  <a:pt x="743236" y="226371"/>
                  <a:pt x="746150" y="177793"/>
                </a:cubicBezTo>
                <a:cubicBezTo>
                  <a:pt x="749065" y="134073"/>
                  <a:pt x="750522" y="109785"/>
                  <a:pt x="750522" y="104927"/>
                </a:cubicBezTo>
                <a:cubicBezTo>
                  <a:pt x="751494" y="85496"/>
                  <a:pt x="747608" y="62179"/>
                  <a:pt x="738864" y="34975"/>
                </a:cubicBezTo>
                <a:cubicBezTo>
                  <a:pt x="737892" y="26232"/>
                  <a:pt x="734735" y="19916"/>
                  <a:pt x="729391" y="16030"/>
                </a:cubicBezTo>
                <a:cubicBezTo>
                  <a:pt x="724048" y="12144"/>
                  <a:pt x="717490" y="11172"/>
                  <a:pt x="709717" y="13115"/>
                </a:cubicBezTo>
                <a:cubicBezTo>
                  <a:pt x="703888" y="13115"/>
                  <a:pt x="700002" y="13601"/>
                  <a:pt x="698059" y="14573"/>
                </a:cubicBezTo>
                <a:cubicBezTo>
                  <a:pt x="668912" y="23317"/>
                  <a:pt x="634422" y="39347"/>
                  <a:pt x="594589" y="62665"/>
                </a:cubicBezTo>
                <a:cubicBezTo>
                  <a:pt x="590702" y="65579"/>
                  <a:pt x="586088" y="68494"/>
                  <a:pt x="580744" y="71409"/>
                </a:cubicBezTo>
                <a:cubicBezTo>
                  <a:pt x="575400" y="74323"/>
                  <a:pt x="570786" y="76752"/>
                  <a:pt x="566899" y="78695"/>
                </a:cubicBezTo>
                <a:lnTo>
                  <a:pt x="594589" y="53921"/>
                </a:lnTo>
                <a:cubicBezTo>
                  <a:pt x="620820" y="30603"/>
                  <a:pt x="648995" y="15058"/>
                  <a:pt x="679114" y="7286"/>
                </a:cubicBezTo>
                <a:cubicBezTo>
                  <a:pt x="689800" y="2428"/>
                  <a:pt x="703402" y="0"/>
                  <a:pt x="719918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D7807A17-ACEA-4608-BEE2-AD8DBA19A340}"/>
              </a:ext>
            </a:extLst>
          </p:cNvPr>
          <p:cNvSpPr txBox="1"/>
          <p:nvPr/>
        </p:nvSpPr>
        <p:spPr>
          <a:xfrm>
            <a:off x="4201846" y="1652962"/>
            <a:ext cx="1874174" cy="2361838"/>
          </a:xfrm>
          <a:custGeom>
            <a:avLst/>
            <a:gdLst/>
            <a:ahLst/>
            <a:cxnLst/>
            <a:rect l="l" t="t" r="r" b="b"/>
            <a:pathLst>
              <a:path w="1874174" h="2361838">
                <a:moveTo>
                  <a:pt x="1733138" y="1235649"/>
                </a:moveTo>
                <a:cubicBezTo>
                  <a:pt x="1723314" y="1235649"/>
                  <a:pt x="1714894" y="1238456"/>
                  <a:pt x="1707877" y="1244070"/>
                </a:cubicBezTo>
                <a:cubicBezTo>
                  <a:pt x="1721911" y="1246876"/>
                  <a:pt x="1728928" y="1248280"/>
                  <a:pt x="1728928" y="1248280"/>
                </a:cubicBezTo>
                <a:cubicBezTo>
                  <a:pt x="1742961" y="1251086"/>
                  <a:pt x="1752785" y="1252490"/>
                  <a:pt x="1758398" y="1252490"/>
                </a:cubicBezTo>
                <a:cubicBezTo>
                  <a:pt x="1761204" y="1252490"/>
                  <a:pt x="1763660" y="1251788"/>
                  <a:pt x="1765765" y="1250385"/>
                </a:cubicBezTo>
                <a:cubicBezTo>
                  <a:pt x="1767870" y="1248981"/>
                  <a:pt x="1769625" y="1247578"/>
                  <a:pt x="1771028" y="1246175"/>
                </a:cubicBezTo>
                <a:cubicBezTo>
                  <a:pt x="1769625" y="1246175"/>
                  <a:pt x="1767870" y="1245473"/>
                  <a:pt x="1765765" y="1244070"/>
                </a:cubicBezTo>
                <a:cubicBezTo>
                  <a:pt x="1763660" y="1242666"/>
                  <a:pt x="1761906" y="1241965"/>
                  <a:pt x="1760503" y="1241965"/>
                </a:cubicBezTo>
                <a:cubicBezTo>
                  <a:pt x="1752083" y="1237755"/>
                  <a:pt x="1742961" y="1235649"/>
                  <a:pt x="1733138" y="1235649"/>
                </a:cubicBezTo>
                <a:close/>
                <a:moveTo>
                  <a:pt x="1484745" y="1180919"/>
                </a:moveTo>
                <a:cubicBezTo>
                  <a:pt x="1392124" y="1180919"/>
                  <a:pt x="1289679" y="1190041"/>
                  <a:pt x="1177411" y="1208284"/>
                </a:cubicBezTo>
                <a:lnTo>
                  <a:pt x="1166886" y="1218809"/>
                </a:lnTo>
                <a:cubicBezTo>
                  <a:pt x="1172499" y="1221616"/>
                  <a:pt x="1176709" y="1222318"/>
                  <a:pt x="1179516" y="1220914"/>
                </a:cubicBezTo>
                <a:cubicBezTo>
                  <a:pt x="1288977" y="1201267"/>
                  <a:pt x="1394930" y="1191444"/>
                  <a:pt x="1497375" y="1191444"/>
                </a:cubicBezTo>
                <a:lnTo>
                  <a:pt x="1560525" y="1191444"/>
                </a:lnTo>
                <a:lnTo>
                  <a:pt x="1560525" y="1189339"/>
                </a:lnTo>
                <a:cubicBezTo>
                  <a:pt x="1552105" y="1183726"/>
                  <a:pt x="1542282" y="1180919"/>
                  <a:pt x="1531056" y="1180919"/>
                </a:cubicBezTo>
                <a:close/>
                <a:moveTo>
                  <a:pt x="1286872" y="961996"/>
                </a:moveTo>
                <a:cubicBezTo>
                  <a:pt x="1286872" y="961996"/>
                  <a:pt x="1286521" y="962347"/>
                  <a:pt x="1285820" y="963049"/>
                </a:cubicBezTo>
                <a:cubicBezTo>
                  <a:pt x="1285118" y="963750"/>
                  <a:pt x="1284767" y="964101"/>
                  <a:pt x="1284767" y="964101"/>
                </a:cubicBezTo>
                <a:cubicBezTo>
                  <a:pt x="1266524" y="978135"/>
                  <a:pt x="1228633" y="1010412"/>
                  <a:pt x="1171096" y="1060933"/>
                </a:cubicBezTo>
                <a:cubicBezTo>
                  <a:pt x="1168289" y="1060933"/>
                  <a:pt x="1166886" y="1063037"/>
                  <a:pt x="1166886" y="1067247"/>
                </a:cubicBezTo>
                <a:lnTo>
                  <a:pt x="1166886" y="1105138"/>
                </a:lnTo>
                <a:cubicBezTo>
                  <a:pt x="1207583" y="1098121"/>
                  <a:pt x="1267225" y="1091806"/>
                  <a:pt x="1345813" y="1086193"/>
                </a:cubicBezTo>
                <a:lnTo>
                  <a:pt x="1390019" y="1081983"/>
                </a:lnTo>
                <a:cubicBezTo>
                  <a:pt x="1364758" y="1053916"/>
                  <a:pt x="1345813" y="1032164"/>
                  <a:pt x="1333183" y="1016727"/>
                </a:cubicBezTo>
                <a:close/>
                <a:moveTo>
                  <a:pt x="1164781" y="783069"/>
                </a:moveTo>
                <a:lnTo>
                  <a:pt x="1154256" y="791489"/>
                </a:lnTo>
                <a:lnTo>
                  <a:pt x="1158466" y="844115"/>
                </a:lnTo>
                <a:cubicBezTo>
                  <a:pt x="1164079" y="832888"/>
                  <a:pt x="1166886" y="820960"/>
                  <a:pt x="1166886" y="808329"/>
                </a:cubicBezTo>
                <a:cubicBezTo>
                  <a:pt x="1166886" y="797103"/>
                  <a:pt x="1166184" y="788683"/>
                  <a:pt x="1164781" y="783069"/>
                </a:cubicBezTo>
                <a:close/>
                <a:moveTo>
                  <a:pt x="1244772" y="671503"/>
                </a:moveTo>
                <a:lnTo>
                  <a:pt x="1245240" y="671971"/>
                </a:lnTo>
                <a:lnTo>
                  <a:pt x="1242246" y="672345"/>
                </a:lnTo>
                <a:close/>
                <a:moveTo>
                  <a:pt x="1270032" y="378904"/>
                </a:moveTo>
                <a:cubicBezTo>
                  <a:pt x="1265822" y="378904"/>
                  <a:pt x="1259507" y="381009"/>
                  <a:pt x="1251087" y="385219"/>
                </a:cubicBezTo>
                <a:cubicBezTo>
                  <a:pt x="1258104" y="388026"/>
                  <a:pt x="1268629" y="391534"/>
                  <a:pt x="1282662" y="395744"/>
                </a:cubicBezTo>
                <a:cubicBezTo>
                  <a:pt x="1284066" y="397148"/>
                  <a:pt x="1285820" y="397850"/>
                  <a:pt x="1287925" y="397850"/>
                </a:cubicBezTo>
                <a:cubicBezTo>
                  <a:pt x="1290030" y="397850"/>
                  <a:pt x="1291784" y="397148"/>
                  <a:pt x="1293187" y="395744"/>
                </a:cubicBezTo>
                <a:lnTo>
                  <a:pt x="1291083" y="391534"/>
                </a:lnTo>
                <a:cubicBezTo>
                  <a:pt x="1285469" y="383114"/>
                  <a:pt x="1278452" y="378904"/>
                  <a:pt x="1270032" y="378904"/>
                </a:cubicBezTo>
                <a:close/>
                <a:moveTo>
                  <a:pt x="705885" y="0"/>
                </a:moveTo>
                <a:cubicBezTo>
                  <a:pt x="818154" y="85604"/>
                  <a:pt x="876393" y="201381"/>
                  <a:pt x="880603" y="347329"/>
                </a:cubicBezTo>
                <a:lnTo>
                  <a:pt x="889022" y="345224"/>
                </a:lnTo>
                <a:cubicBezTo>
                  <a:pt x="956383" y="321367"/>
                  <a:pt x="1038479" y="298913"/>
                  <a:pt x="1135310" y="277863"/>
                </a:cubicBezTo>
                <a:cubicBezTo>
                  <a:pt x="1143731" y="276460"/>
                  <a:pt x="1152502" y="276109"/>
                  <a:pt x="1161623" y="276811"/>
                </a:cubicBezTo>
                <a:cubicBezTo>
                  <a:pt x="1170745" y="277512"/>
                  <a:pt x="1180218" y="277161"/>
                  <a:pt x="1190041" y="275758"/>
                </a:cubicBezTo>
                <a:lnTo>
                  <a:pt x="1257402" y="271548"/>
                </a:lnTo>
                <a:cubicBezTo>
                  <a:pt x="1267225" y="271548"/>
                  <a:pt x="1276698" y="270846"/>
                  <a:pt x="1285820" y="269443"/>
                </a:cubicBezTo>
                <a:cubicBezTo>
                  <a:pt x="1294941" y="268040"/>
                  <a:pt x="1305116" y="267338"/>
                  <a:pt x="1316343" y="267338"/>
                </a:cubicBezTo>
                <a:cubicBezTo>
                  <a:pt x="1331780" y="267338"/>
                  <a:pt x="1343006" y="269443"/>
                  <a:pt x="1350023" y="273653"/>
                </a:cubicBezTo>
                <a:cubicBezTo>
                  <a:pt x="1359846" y="275056"/>
                  <a:pt x="1372477" y="281371"/>
                  <a:pt x="1387913" y="292598"/>
                </a:cubicBezTo>
                <a:lnTo>
                  <a:pt x="1364758" y="328384"/>
                </a:lnTo>
                <a:cubicBezTo>
                  <a:pt x="1363355" y="331190"/>
                  <a:pt x="1361952" y="333646"/>
                  <a:pt x="1360548" y="335751"/>
                </a:cubicBezTo>
                <a:cubicBezTo>
                  <a:pt x="1359145" y="337856"/>
                  <a:pt x="1357741" y="340312"/>
                  <a:pt x="1356339" y="343119"/>
                </a:cubicBezTo>
                <a:cubicBezTo>
                  <a:pt x="1352128" y="345925"/>
                  <a:pt x="1346865" y="350837"/>
                  <a:pt x="1340550" y="357854"/>
                </a:cubicBezTo>
                <a:cubicBezTo>
                  <a:pt x="1334235" y="364871"/>
                  <a:pt x="1328973" y="370484"/>
                  <a:pt x="1324763" y="374694"/>
                </a:cubicBezTo>
                <a:cubicBezTo>
                  <a:pt x="1321956" y="380308"/>
                  <a:pt x="1317044" y="383816"/>
                  <a:pt x="1310028" y="385219"/>
                </a:cubicBezTo>
                <a:cubicBezTo>
                  <a:pt x="1303011" y="386623"/>
                  <a:pt x="1298801" y="387324"/>
                  <a:pt x="1297397" y="387324"/>
                </a:cubicBezTo>
                <a:lnTo>
                  <a:pt x="1297397" y="389429"/>
                </a:lnTo>
                <a:cubicBezTo>
                  <a:pt x="1297397" y="402060"/>
                  <a:pt x="1295292" y="408375"/>
                  <a:pt x="1291083" y="408375"/>
                </a:cubicBezTo>
                <a:cubicBezTo>
                  <a:pt x="1288276" y="408375"/>
                  <a:pt x="1285469" y="407322"/>
                  <a:pt x="1282662" y="405217"/>
                </a:cubicBezTo>
                <a:cubicBezTo>
                  <a:pt x="1279856" y="403112"/>
                  <a:pt x="1277049" y="401358"/>
                  <a:pt x="1274243" y="399954"/>
                </a:cubicBezTo>
                <a:lnTo>
                  <a:pt x="1221617" y="376799"/>
                </a:lnTo>
                <a:lnTo>
                  <a:pt x="1200566" y="370484"/>
                </a:lnTo>
                <a:cubicBezTo>
                  <a:pt x="1194953" y="357854"/>
                  <a:pt x="1180919" y="348732"/>
                  <a:pt x="1158466" y="343119"/>
                </a:cubicBezTo>
                <a:cubicBezTo>
                  <a:pt x="1154256" y="341715"/>
                  <a:pt x="1146537" y="342417"/>
                  <a:pt x="1135310" y="345224"/>
                </a:cubicBezTo>
                <a:cubicBezTo>
                  <a:pt x="1114260" y="350837"/>
                  <a:pt x="1096718" y="359608"/>
                  <a:pt x="1082685" y="371537"/>
                </a:cubicBezTo>
                <a:cubicBezTo>
                  <a:pt x="1068651" y="383465"/>
                  <a:pt x="1054618" y="399253"/>
                  <a:pt x="1040584" y="418900"/>
                </a:cubicBezTo>
                <a:cubicBezTo>
                  <a:pt x="1004097" y="473630"/>
                  <a:pt x="968312" y="550113"/>
                  <a:pt x="933228" y="648348"/>
                </a:cubicBezTo>
                <a:lnTo>
                  <a:pt x="893233" y="747284"/>
                </a:lnTo>
                <a:cubicBezTo>
                  <a:pt x="893233" y="748687"/>
                  <a:pt x="891829" y="752195"/>
                  <a:pt x="889022" y="757809"/>
                </a:cubicBezTo>
                <a:cubicBezTo>
                  <a:pt x="910073" y="750792"/>
                  <a:pt x="946560" y="735355"/>
                  <a:pt x="998484" y="711498"/>
                </a:cubicBezTo>
                <a:cubicBezTo>
                  <a:pt x="1001291" y="708692"/>
                  <a:pt x="1002694" y="704482"/>
                  <a:pt x="1002694" y="698868"/>
                </a:cubicBezTo>
                <a:lnTo>
                  <a:pt x="1000589" y="602037"/>
                </a:lnTo>
                <a:cubicBezTo>
                  <a:pt x="1000589" y="592214"/>
                  <a:pt x="1001992" y="583092"/>
                  <a:pt x="1004799" y="574672"/>
                </a:cubicBezTo>
                <a:cubicBezTo>
                  <a:pt x="1004799" y="569058"/>
                  <a:pt x="1007606" y="566252"/>
                  <a:pt x="1013219" y="566252"/>
                </a:cubicBezTo>
                <a:cubicBezTo>
                  <a:pt x="1014622" y="563445"/>
                  <a:pt x="1016728" y="563445"/>
                  <a:pt x="1019534" y="566252"/>
                </a:cubicBezTo>
                <a:cubicBezTo>
                  <a:pt x="1022341" y="569058"/>
                  <a:pt x="1025148" y="570462"/>
                  <a:pt x="1027954" y="570462"/>
                </a:cubicBezTo>
                <a:lnTo>
                  <a:pt x="1023744" y="574672"/>
                </a:lnTo>
                <a:cubicBezTo>
                  <a:pt x="1025148" y="573268"/>
                  <a:pt x="1026551" y="572567"/>
                  <a:pt x="1027954" y="572567"/>
                </a:cubicBezTo>
                <a:cubicBezTo>
                  <a:pt x="1029358" y="572567"/>
                  <a:pt x="1030059" y="571865"/>
                  <a:pt x="1030059" y="570462"/>
                </a:cubicBezTo>
                <a:cubicBezTo>
                  <a:pt x="1031463" y="563445"/>
                  <a:pt x="1036374" y="559937"/>
                  <a:pt x="1044794" y="559937"/>
                </a:cubicBezTo>
                <a:lnTo>
                  <a:pt x="1107945" y="559937"/>
                </a:lnTo>
                <a:lnTo>
                  <a:pt x="1114260" y="578882"/>
                </a:lnTo>
                <a:lnTo>
                  <a:pt x="1124785" y="566252"/>
                </a:lnTo>
                <a:cubicBezTo>
                  <a:pt x="1127592" y="562042"/>
                  <a:pt x="1133908" y="557832"/>
                  <a:pt x="1143731" y="553621"/>
                </a:cubicBezTo>
                <a:lnTo>
                  <a:pt x="1143731" y="570462"/>
                </a:lnTo>
                <a:cubicBezTo>
                  <a:pt x="1143731" y="595722"/>
                  <a:pt x="1145134" y="635016"/>
                  <a:pt x="1147941" y="688343"/>
                </a:cubicBezTo>
                <a:cubicBezTo>
                  <a:pt x="1149344" y="696763"/>
                  <a:pt x="1154957" y="698868"/>
                  <a:pt x="1164781" y="694658"/>
                </a:cubicBezTo>
                <a:cubicBezTo>
                  <a:pt x="1174605" y="691851"/>
                  <a:pt x="1186182" y="687992"/>
                  <a:pt x="1199514" y="683080"/>
                </a:cubicBezTo>
                <a:cubicBezTo>
                  <a:pt x="1212846" y="678169"/>
                  <a:pt x="1223721" y="675011"/>
                  <a:pt x="1232142" y="673608"/>
                </a:cubicBezTo>
                <a:lnTo>
                  <a:pt x="1242246" y="672345"/>
                </a:lnTo>
                <a:lnTo>
                  <a:pt x="1162676" y="698868"/>
                </a:lnTo>
                <a:lnTo>
                  <a:pt x="1162676" y="705183"/>
                </a:lnTo>
                <a:lnTo>
                  <a:pt x="1248982" y="675713"/>
                </a:lnTo>
                <a:lnTo>
                  <a:pt x="1245240" y="671971"/>
                </a:lnTo>
                <a:lnTo>
                  <a:pt x="1282662" y="667293"/>
                </a:lnTo>
                <a:cubicBezTo>
                  <a:pt x="1302309" y="667293"/>
                  <a:pt x="1319851" y="670100"/>
                  <a:pt x="1335288" y="675713"/>
                </a:cubicBezTo>
                <a:cubicBezTo>
                  <a:pt x="1361952" y="685536"/>
                  <a:pt x="1380195" y="698517"/>
                  <a:pt x="1390019" y="714656"/>
                </a:cubicBezTo>
                <a:cubicBezTo>
                  <a:pt x="1399842" y="730794"/>
                  <a:pt x="1403350" y="752195"/>
                  <a:pt x="1400543" y="778859"/>
                </a:cubicBezTo>
                <a:cubicBezTo>
                  <a:pt x="1400543" y="794296"/>
                  <a:pt x="1395632" y="810434"/>
                  <a:pt x="1385808" y="827275"/>
                </a:cubicBezTo>
                <a:cubicBezTo>
                  <a:pt x="1366162" y="859552"/>
                  <a:pt x="1345813" y="888320"/>
                  <a:pt x="1324763" y="913581"/>
                </a:cubicBezTo>
                <a:cubicBezTo>
                  <a:pt x="1323359" y="914984"/>
                  <a:pt x="1321956" y="917089"/>
                  <a:pt x="1320553" y="919896"/>
                </a:cubicBezTo>
                <a:cubicBezTo>
                  <a:pt x="1319149" y="922703"/>
                  <a:pt x="1317044" y="926211"/>
                  <a:pt x="1314238" y="930421"/>
                </a:cubicBezTo>
                <a:cubicBezTo>
                  <a:pt x="1319851" y="934631"/>
                  <a:pt x="1335288" y="942349"/>
                  <a:pt x="1360548" y="953576"/>
                </a:cubicBezTo>
                <a:cubicBezTo>
                  <a:pt x="1418085" y="981643"/>
                  <a:pt x="1486148" y="1008307"/>
                  <a:pt x="1564736" y="1033567"/>
                </a:cubicBezTo>
                <a:cubicBezTo>
                  <a:pt x="1571753" y="1034970"/>
                  <a:pt x="1577717" y="1036725"/>
                  <a:pt x="1582628" y="1038830"/>
                </a:cubicBezTo>
                <a:cubicBezTo>
                  <a:pt x="1587540" y="1040935"/>
                  <a:pt x="1592101" y="1042689"/>
                  <a:pt x="1596312" y="1044092"/>
                </a:cubicBezTo>
                <a:cubicBezTo>
                  <a:pt x="1611748" y="1052512"/>
                  <a:pt x="1627535" y="1058827"/>
                  <a:pt x="1643674" y="1063037"/>
                </a:cubicBezTo>
                <a:cubicBezTo>
                  <a:pt x="1659813" y="1067247"/>
                  <a:pt x="1676302" y="1070054"/>
                  <a:pt x="1693142" y="1071458"/>
                </a:cubicBezTo>
                <a:cubicBezTo>
                  <a:pt x="1709982" y="1072861"/>
                  <a:pt x="1723314" y="1074264"/>
                  <a:pt x="1733138" y="1075668"/>
                </a:cubicBezTo>
                <a:cubicBezTo>
                  <a:pt x="1780851" y="1079878"/>
                  <a:pt x="1820847" y="1090403"/>
                  <a:pt x="1853125" y="1107243"/>
                </a:cubicBezTo>
                <a:cubicBezTo>
                  <a:pt x="1867157" y="1112856"/>
                  <a:pt x="1874174" y="1120575"/>
                  <a:pt x="1874174" y="1130398"/>
                </a:cubicBezTo>
                <a:cubicBezTo>
                  <a:pt x="1874174" y="1134608"/>
                  <a:pt x="1870666" y="1141625"/>
                  <a:pt x="1863649" y="1151449"/>
                </a:cubicBezTo>
                <a:cubicBezTo>
                  <a:pt x="1853826" y="1169692"/>
                  <a:pt x="1846107" y="1180919"/>
                  <a:pt x="1840494" y="1185129"/>
                </a:cubicBezTo>
                <a:cubicBezTo>
                  <a:pt x="1836284" y="1193549"/>
                  <a:pt x="1829267" y="1201267"/>
                  <a:pt x="1819444" y="1208284"/>
                </a:cubicBezTo>
                <a:cubicBezTo>
                  <a:pt x="1813830" y="1219511"/>
                  <a:pt x="1802603" y="1230036"/>
                  <a:pt x="1785763" y="1239859"/>
                </a:cubicBezTo>
                <a:lnTo>
                  <a:pt x="1781553" y="1246175"/>
                </a:lnTo>
                <a:cubicBezTo>
                  <a:pt x="1775940" y="1257401"/>
                  <a:pt x="1768923" y="1262313"/>
                  <a:pt x="1760503" y="1260910"/>
                </a:cubicBezTo>
                <a:cubicBezTo>
                  <a:pt x="1747873" y="1259507"/>
                  <a:pt x="1732436" y="1255998"/>
                  <a:pt x="1714192" y="1250385"/>
                </a:cubicBezTo>
                <a:lnTo>
                  <a:pt x="1602626" y="1208284"/>
                </a:lnTo>
                <a:cubicBezTo>
                  <a:pt x="1588593" y="1202671"/>
                  <a:pt x="1574559" y="1199864"/>
                  <a:pt x="1560525" y="1199864"/>
                </a:cubicBezTo>
                <a:cubicBezTo>
                  <a:pt x="1462291" y="1195654"/>
                  <a:pt x="1359145" y="1201267"/>
                  <a:pt x="1251087" y="1216704"/>
                </a:cubicBezTo>
                <a:cubicBezTo>
                  <a:pt x="1220213" y="1222318"/>
                  <a:pt x="1196356" y="1225826"/>
                  <a:pt x="1179516" y="1227229"/>
                </a:cubicBezTo>
                <a:cubicBezTo>
                  <a:pt x="1171096" y="1227229"/>
                  <a:pt x="1166886" y="1232141"/>
                  <a:pt x="1166886" y="1241965"/>
                </a:cubicBezTo>
                <a:lnTo>
                  <a:pt x="1166886" y="1524038"/>
                </a:lnTo>
                <a:cubicBezTo>
                  <a:pt x="1165482" y="1545088"/>
                  <a:pt x="1163728" y="1558420"/>
                  <a:pt x="1161623" y="1564033"/>
                </a:cubicBezTo>
                <a:cubicBezTo>
                  <a:pt x="1159518" y="1569647"/>
                  <a:pt x="1158466" y="1582277"/>
                  <a:pt x="1158466" y="1601924"/>
                </a:cubicBezTo>
                <a:cubicBezTo>
                  <a:pt x="1154256" y="1660864"/>
                  <a:pt x="1146537" y="1726822"/>
                  <a:pt x="1135310" y="1799796"/>
                </a:cubicBezTo>
                <a:cubicBezTo>
                  <a:pt x="1129697" y="1827863"/>
                  <a:pt x="1126189" y="1848913"/>
                  <a:pt x="1124785" y="1862947"/>
                </a:cubicBezTo>
                <a:cubicBezTo>
                  <a:pt x="1119172" y="1910661"/>
                  <a:pt x="1103735" y="1980828"/>
                  <a:pt x="1078475" y="2073449"/>
                </a:cubicBezTo>
                <a:cubicBezTo>
                  <a:pt x="1068651" y="2104323"/>
                  <a:pt x="1063038" y="2124672"/>
                  <a:pt x="1061635" y="2134495"/>
                </a:cubicBezTo>
                <a:cubicBezTo>
                  <a:pt x="1054618" y="2159755"/>
                  <a:pt x="1045496" y="2197646"/>
                  <a:pt x="1034270" y="2248166"/>
                </a:cubicBezTo>
                <a:lnTo>
                  <a:pt x="1017430" y="2315527"/>
                </a:lnTo>
                <a:cubicBezTo>
                  <a:pt x="1014622" y="2330964"/>
                  <a:pt x="1011114" y="2344998"/>
                  <a:pt x="1006904" y="2357628"/>
                </a:cubicBezTo>
                <a:lnTo>
                  <a:pt x="1002694" y="2361838"/>
                </a:lnTo>
                <a:lnTo>
                  <a:pt x="1000589" y="2361838"/>
                </a:lnTo>
                <a:lnTo>
                  <a:pt x="1000589" y="2319737"/>
                </a:lnTo>
                <a:cubicBezTo>
                  <a:pt x="1000589" y="2227116"/>
                  <a:pt x="999888" y="2159755"/>
                  <a:pt x="998484" y="2117655"/>
                </a:cubicBezTo>
                <a:cubicBezTo>
                  <a:pt x="998484" y="2096605"/>
                  <a:pt x="997081" y="2067836"/>
                  <a:pt x="994274" y="2031349"/>
                </a:cubicBezTo>
                <a:lnTo>
                  <a:pt x="992169" y="1947148"/>
                </a:lnTo>
                <a:cubicBezTo>
                  <a:pt x="990765" y="1924694"/>
                  <a:pt x="990064" y="1890312"/>
                  <a:pt x="990064" y="1844002"/>
                </a:cubicBezTo>
                <a:cubicBezTo>
                  <a:pt x="990064" y="1790674"/>
                  <a:pt x="991467" y="1712087"/>
                  <a:pt x="994274" y="1608239"/>
                </a:cubicBezTo>
                <a:cubicBezTo>
                  <a:pt x="994274" y="1584382"/>
                  <a:pt x="994625" y="1565437"/>
                  <a:pt x="995326" y="1551403"/>
                </a:cubicBezTo>
                <a:cubicBezTo>
                  <a:pt x="996028" y="1537370"/>
                  <a:pt x="996379" y="1526143"/>
                  <a:pt x="996379" y="1517723"/>
                </a:cubicBezTo>
                <a:cubicBezTo>
                  <a:pt x="996379" y="1514916"/>
                  <a:pt x="997782" y="1484043"/>
                  <a:pt x="1000589" y="1425102"/>
                </a:cubicBezTo>
                <a:lnTo>
                  <a:pt x="1000589" y="1273540"/>
                </a:lnTo>
                <a:lnTo>
                  <a:pt x="1000589" y="1267225"/>
                </a:lnTo>
                <a:cubicBezTo>
                  <a:pt x="987959" y="1271435"/>
                  <a:pt x="976732" y="1273540"/>
                  <a:pt x="966908" y="1273540"/>
                </a:cubicBezTo>
                <a:cubicBezTo>
                  <a:pt x="899548" y="1297397"/>
                  <a:pt x="802015" y="1328972"/>
                  <a:pt x="674310" y="1368266"/>
                </a:cubicBezTo>
                <a:lnTo>
                  <a:pt x="537484" y="1414577"/>
                </a:lnTo>
                <a:cubicBezTo>
                  <a:pt x="467316" y="1439837"/>
                  <a:pt x="414691" y="1458080"/>
                  <a:pt x="379606" y="1469307"/>
                </a:cubicBezTo>
                <a:cubicBezTo>
                  <a:pt x="275759" y="1508601"/>
                  <a:pt x="197872" y="1539475"/>
                  <a:pt x="145948" y="1561928"/>
                </a:cubicBezTo>
                <a:cubicBezTo>
                  <a:pt x="136125" y="1561928"/>
                  <a:pt x="129108" y="1562630"/>
                  <a:pt x="124898" y="1564033"/>
                </a:cubicBezTo>
                <a:cubicBezTo>
                  <a:pt x="122091" y="1565437"/>
                  <a:pt x="117881" y="1566138"/>
                  <a:pt x="112268" y="1566138"/>
                </a:cubicBezTo>
                <a:lnTo>
                  <a:pt x="112268" y="1559823"/>
                </a:lnTo>
                <a:cubicBezTo>
                  <a:pt x="113671" y="1561227"/>
                  <a:pt x="115776" y="1561928"/>
                  <a:pt x="118583" y="1561928"/>
                </a:cubicBezTo>
                <a:cubicBezTo>
                  <a:pt x="122793" y="1561928"/>
                  <a:pt x="131915" y="1558420"/>
                  <a:pt x="145948" y="1551403"/>
                </a:cubicBezTo>
                <a:lnTo>
                  <a:pt x="419602" y="1450362"/>
                </a:lnTo>
                <a:cubicBezTo>
                  <a:pt x="456090" y="1439135"/>
                  <a:pt x="496787" y="1425102"/>
                  <a:pt x="541693" y="1408262"/>
                </a:cubicBezTo>
                <a:cubicBezTo>
                  <a:pt x="595021" y="1388615"/>
                  <a:pt x="644138" y="1371775"/>
                  <a:pt x="689045" y="1357741"/>
                </a:cubicBezTo>
                <a:cubicBezTo>
                  <a:pt x="767633" y="1329674"/>
                  <a:pt x="867271" y="1298800"/>
                  <a:pt x="987959" y="1265120"/>
                </a:cubicBezTo>
                <a:cubicBezTo>
                  <a:pt x="994975" y="1262313"/>
                  <a:pt x="999186" y="1258805"/>
                  <a:pt x="1000589" y="1254595"/>
                </a:cubicBezTo>
                <a:lnTo>
                  <a:pt x="1000589" y="1250385"/>
                </a:lnTo>
                <a:lnTo>
                  <a:pt x="983749" y="1254595"/>
                </a:lnTo>
                <a:cubicBezTo>
                  <a:pt x="951472" y="1265821"/>
                  <a:pt x="903056" y="1281259"/>
                  <a:pt x="838502" y="1300905"/>
                </a:cubicBezTo>
                <a:cubicBezTo>
                  <a:pt x="820258" y="1305115"/>
                  <a:pt x="786578" y="1314939"/>
                  <a:pt x="737461" y="1330376"/>
                </a:cubicBezTo>
                <a:cubicBezTo>
                  <a:pt x="681327" y="1350023"/>
                  <a:pt x="597126" y="1380896"/>
                  <a:pt x="484858" y="1422997"/>
                </a:cubicBezTo>
                <a:cubicBezTo>
                  <a:pt x="453984" y="1432820"/>
                  <a:pt x="407674" y="1448959"/>
                  <a:pt x="345926" y="1471412"/>
                </a:cubicBezTo>
                <a:cubicBezTo>
                  <a:pt x="295406" y="1491059"/>
                  <a:pt x="257516" y="1505093"/>
                  <a:pt x="232254" y="1513513"/>
                </a:cubicBezTo>
                <a:lnTo>
                  <a:pt x="122793" y="1551403"/>
                </a:lnTo>
                <a:lnTo>
                  <a:pt x="112268" y="1555613"/>
                </a:lnTo>
                <a:cubicBezTo>
                  <a:pt x="112268" y="1551403"/>
                  <a:pt x="114373" y="1548596"/>
                  <a:pt x="118583" y="1547193"/>
                </a:cubicBezTo>
                <a:lnTo>
                  <a:pt x="101743" y="1542983"/>
                </a:lnTo>
                <a:cubicBezTo>
                  <a:pt x="97533" y="1542983"/>
                  <a:pt x="91218" y="1544386"/>
                  <a:pt x="82797" y="1547193"/>
                </a:cubicBezTo>
                <a:cubicBezTo>
                  <a:pt x="78588" y="1548596"/>
                  <a:pt x="74377" y="1548596"/>
                  <a:pt x="70167" y="1547193"/>
                </a:cubicBezTo>
                <a:cubicBezTo>
                  <a:pt x="65957" y="1545790"/>
                  <a:pt x="63151" y="1544386"/>
                  <a:pt x="61748" y="1542983"/>
                </a:cubicBezTo>
                <a:cubicBezTo>
                  <a:pt x="56134" y="1540176"/>
                  <a:pt x="50170" y="1535616"/>
                  <a:pt x="43855" y="1529300"/>
                </a:cubicBezTo>
                <a:cubicBezTo>
                  <a:pt x="37540" y="1522985"/>
                  <a:pt x="32277" y="1517723"/>
                  <a:pt x="28067" y="1513513"/>
                </a:cubicBezTo>
                <a:lnTo>
                  <a:pt x="9122" y="1513513"/>
                </a:lnTo>
                <a:cubicBezTo>
                  <a:pt x="7718" y="1510706"/>
                  <a:pt x="5613" y="1507549"/>
                  <a:pt x="2807" y="1504040"/>
                </a:cubicBezTo>
                <a:cubicBezTo>
                  <a:pt x="0" y="1500532"/>
                  <a:pt x="-702" y="1495971"/>
                  <a:pt x="702" y="1490357"/>
                </a:cubicBezTo>
                <a:cubicBezTo>
                  <a:pt x="3508" y="1480534"/>
                  <a:pt x="14033" y="1472816"/>
                  <a:pt x="32277" y="1467202"/>
                </a:cubicBezTo>
                <a:cubicBezTo>
                  <a:pt x="47714" y="1460185"/>
                  <a:pt x="88411" y="1443345"/>
                  <a:pt x="154369" y="1416682"/>
                </a:cubicBezTo>
                <a:lnTo>
                  <a:pt x="215414" y="1391421"/>
                </a:lnTo>
                <a:lnTo>
                  <a:pt x="449072" y="1298800"/>
                </a:lnTo>
                <a:cubicBezTo>
                  <a:pt x="456090" y="1294590"/>
                  <a:pt x="465211" y="1291082"/>
                  <a:pt x="476438" y="1288275"/>
                </a:cubicBezTo>
                <a:cubicBezTo>
                  <a:pt x="517135" y="1275645"/>
                  <a:pt x="557832" y="1257752"/>
                  <a:pt x="598529" y="1234597"/>
                </a:cubicBezTo>
                <a:cubicBezTo>
                  <a:pt x="639226" y="1211442"/>
                  <a:pt x="665188" y="1197057"/>
                  <a:pt x="676415" y="1191444"/>
                </a:cubicBezTo>
                <a:lnTo>
                  <a:pt x="731146" y="1159869"/>
                </a:lnTo>
                <a:cubicBezTo>
                  <a:pt x="823767" y="1105138"/>
                  <a:pt x="904459" y="1054617"/>
                  <a:pt x="973224" y="1008307"/>
                </a:cubicBezTo>
                <a:cubicBezTo>
                  <a:pt x="992871" y="994273"/>
                  <a:pt x="1002694" y="977433"/>
                  <a:pt x="1002694" y="957786"/>
                </a:cubicBezTo>
                <a:lnTo>
                  <a:pt x="1002694" y="856745"/>
                </a:lnTo>
                <a:lnTo>
                  <a:pt x="1002694" y="850430"/>
                </a:lnTo>
                <a:cubicBezTo>
                  <a:pt x="999888" y="851833"/>
                  <a:pt x="996730" y="853237"/>
                  <a:pt x="993222" y="854640"/>
                </a:cubicBezTo>
                <a:cubicBezTo>
                  <a:pt x="989713" y="856043"/>
                  <a:pt x="986555" y="858148"/>
                  <a:pt x="983749" y="860955"/>
                </a:cubicBezTo>
                <a:lnTo>
                  <a:pt x="933228" y="894636"/>
                </a:lnTo>
                <a:cubicBezTo>
                  <a:pt x="891128" y="919896"/>
                  <a:pt x="857447" y="942349"/>
                  <a:pt x="832187" y="961996"/>
                </a:cubicBezTo>
                <a:cubicBezTo>
                  <a:pt x="825170" y="967610"/>
                  <a:pt x="820258" y="971820"/>
                  <a:pt x="817452" y="974626"/>
                </a:cubicBezTo>
                <a:cubicBezTo>
                  <a:pt x="804822" y="1012517"/>
                  <a:pt x="785175" y="1049706"/>
                  <a:pt x="758511" y="1086193"/>
                </a:cubicBezTo>
                <a:cubicBezTo>
                  <a:pt x="757108" y="1088999"/>
                  <a:pt x="745881" y="1102331"/>
                  <a:pt x="724831" y="1126188"/>
                </a:cubicBezTo>
                <a:lnTo>
                  <a:pt x="718515" y="1130398"/>
                </a:lnTo>
                <a:cubicBezTo>
                  <a:pt x="712902" y="1133205"/>
                  <a:pt x="708341" y="1136362"/>
                  <a:pt x="704833" y="1139871"/>
                </a:cubicBezTo>
                <a:cubicBezTo>
                  <a:pt x="701324" y="1143379"/>
                  <a:pt x="698167" y="1146537"/>
                  <a:pt x="695361" y="1149343"/>
                </a:cubicBezTo>
                <a:lnTo>
                  <a:pt x="686940" y="1153554"/>
                </a:lnTo>
                <a:lnTo>
                  <a:pt x="682730" y="1153554"/>
                </a:lnTo>
                <a:lnTo>
                  <a:pt x="680625" y="1145133"/>
                </a:lnTo>
                <a:cubicBezTo>
                  <a:pt x="683432" y="1139520"/>
                  <a:pt x="683081" y="1134959"/>
                  <a:pt x="679573" y="1131451"/>
                </a:cubicBezTo>
                <a:cubicBezTo>
                  <a:pt x="676064" y="1127942"/>
                  <a:pt x="674310" y="1126188"/>
                  <a:pt x="674310" y="1126188"/>
                </a:cubicBezTo>
                <a:lnTo>
                  <a:pt x="661680" y="1126188"/>
                </a:lnTo>
                <a:cubicBezTo>
                  <a:pt x="653260" y="1130398"/>
                  <a:pt x="645541" y="1132503"/>
                  <a:pt x="638525" y="1132503"/>
                </a:cubicBezTo>
                <a:cubicBezTo>
                  <a:pt x="631508" y="1132503"/>
                  <a:pt x="623789" y="1128995"/>
                  <a:pt x="615369" y="1121978"/>
                </a:cubicBezTo>
                <a:cubicBezTo>
                  <a:pt x="612563" y="1117768"/>
                  <a:pt x="609405" y="1114611"/>
                  <a:pt x="605897" y="1112505"/>
                </a:cubicBezTo>
                <a:cubicBezTo>
                  <a:pt x="602388" y="1110401"/>
                  <a:pt x="600634" y="1108646"/>
                  <a:pt x="600634" y="1107243"/>
                </a:cubicBezTo>
                <a:cubicBezTo>
                  <a:pt x="599231" y="1107243"/>
                  <a:pt x="597126" y="1103735"/>
                  <a:pt x="594319" y="1096718"/>
                </a:cubicBezTo>
                <a:cubicBezTo>
                  <a:pt x="592916" y="1091104"/>
                  <a:pt x="590811" y="1086894"/>
                  <a:pt x="588004" y="1084088"/>
                </a:cubicBezTo>
                <a:lnTo>
                  <a:pt x="581689" y="1086193"/>
                </a:lnTo>
                <a:cubicBezTo>
                  <a:pt x="577479" y="1093210"/>
                  <a:pt x="573970" y="1096718"/>
                  <a:pt x="571164" y="1096718"/>
                </a:cubicBezTo>
                <a:cubicBezTo>
                  <a:pt x="568357" y="1096718"/>
                  <a:pt x="564849" y="1093210"/>
                  <a:pt x="560639" y="1086193"/>
                </a:cubicBezTo>
                <a:cubicBezTo>
                  <a:pt x="555026" y="1079176"/>
                  <a:pt x="552218" y="1070054"/>
                  <a:pt x="552218" y="1058827"/>
                </a:cubicBezTo>
                <a:cubicBezTo>
                  <a:pt x="552218" y="1054617"/>
                  <a:pt x="553622" y="1046899"/>
                  <a:pt x="556429" y="1035672"/>
                </a:cubicBezTo>
                <a:cubicBezTo>
                  <a:pt x="566252" y="1007605"/>
                  <a:pt x="580987" y="985152"/>
                  <a:pt x="600634" y="968311"/>
                </a:cubicBezTo>
                <a:cubicBezTo>
                  <a:pt x="624491" y="947261"/>
                  <a:pt x="645541" y="925158"/>
                  <a:pt x="663785" y="902003"/>
                </a:cubicBezTo>
                <a:cubicBezTo>
                  <a:pt x="682028" y="878848"/>
                  <a:pt x="704482" y="846922"/>
                  <a:pt x="731146" y="806224"/>
                </a:cubicBezTo>
                <a:lnTo>
                  <a:pt x="779561" y="738864"/>
                </a:lnTo>
                <a:lnTo>
                  <a:pt x="836397" y="660978"/>
                </a:lnTo>
                <a:lnTo>
                  <a:pt x="1021639" y="414690"/>
                </a:lnTo>
                <a:cubicBezTo>
                  <a:pt x="1042689" y="385219"/>
                  <a:pt x="1071458" y="360661"/>
                  <a:pt x="1107945" y="341014"/>
                </a:cubicBezTo>
                <a:cubicBezTo>
                  <a:pt x="1112155" y="338207"/>
                  <a:pt x="1116366" y="334348"/>
                  <a:pt x="1120575" y="329436"/>
                </a:cubicBezTo>
                <a:cubicBezTo>
                  <a:pt x="1124785" y="324524"/>
                  <a:pt x="1130399" y="319964"/>
                  <a:pt x="1137415" y="315753"/>
                </a:cubicBezTo>
                <a:cubicBezTo>
                  <a:pt x="1130399" y="317157"/>
                  <a:pt x="1119874" y="318560"/>
                  <a:pt x="1105840" y="319964"/>
                </a:cubicBezTo>
                <a:cubicBezTo>
                  <a:pt x="1091807" y="321367"/>
                  <a:pt x="1079878" y="324174"/>
                  <a:pt x="1070055" y="328384"/>
                </a:cubicBezTo>
                <a:cubicBezTo>
                  <a:pt x="1004097" y="341014"/>
                  <a:pt x="942350" y="359959"/>
                  <a:pt x="884812" y="385219"/>
                </a:cubicBezTo>
                <a:cubicBezTo>
                  <a:pt x="882006" y="386623"/>
                  <a:pt x="877796" y="390131"/>
                  <a:pt x="872182" y="395744"/>
                </a:cubicBezTo>
                <a:cubicBezTo>
                  <a:pt x="855342" y="464509"/>
                  <a:pt x="820258" y="544500"/>
                  <a:pt x="766931" y="635717"/>
                </a:cubicBezTo>
                <a:lnTo>
                  <a:pt x="710095" y="732549"/>
                </a:lnTo>
                <a:cubicBezTo>
                  <a:pt x="705885" y="739565"/>
                  <a:pt x="699921" y="747635"/>
                  <a:pt x="692203" y="756756"/>
                </a:cubicBezTo>
                <a:cubicBezTo>
                  <a:pt x="684484" y="765878"/>
                  <a:pt x="679222" y="771842"/>
                  <a:pt x="676415" y="774649"/>
                </a:cubicBezTo>
                <a:cubicBezTo>
                  <a:pt x="676415" y="776052"/>
                  <a:pt x="674310" y="777456"/>
                  <a:pt x="670100" y="778859"/>
                </a:cubicBezTo>
                <a:cubicBezTo>
                  <a:pt x="665890" y="780262"/>
                  <a:pt x="663083" y="781666"/>
                  <a:pt x="661680" y="783069"/>
                </a:cubicBezTo>
                <a:lnTo>
                  <a:pt x="636420" y="806224"/>
                </a:lnTo>
                <a:cubicBezTo>
                  <a:pt x="635016" y="804821"/>
                  <a:pt x="633613" y="799558"/>
                  <a:pt x="632209" y="790437"/>
                </a:cubicBezTo>
                <a:cubicBezTo>
                  <a:pt x="630806" y="781315"/>
                  <a:pt x="625193" y="776052"/>
                  <a:pt x="615369" y="774649"/>
                </a:cubicBezTo>
                <a:lnTo>
                  <a:pt x="611159" y="776754"/>
                </a:lnTo>
                <a:cubicBezTo>
                  <a:pt x="599932" y="782368"/>
                  <a:pt x="592214" y="785174"/>
                  <a:pt x="588004" y="785174"/>
                </a:cubicBezTo>
                <a:cubicBezTo>
                  <a:pt x="582391" y="785174"/>
                  <a:pt x="574672" y="781666"/>
                  <a:pt x="564849" y="774649"/>
                </a:cubicBezTo>
                <a:cubicBezTo>
                  <a:pt x="562043" y="770439"/>
                  <a:pt x="559586" y="767281"/>
                  <a:pt x="557481" y="765176"/>
                </a:cubicBezTo>
                <a:cubicBezTo>
                  <a:pt x="555377" y="763071"/>
                  <a:pt x="553622" y="760616"/>
                  <a:pt x="552218" y="757809"/>
                </a:cubicBezTo>
                <a:cubicBezTo>
                  <a:pt x="549412" y="752195"/>
                  <a:pt x="545202" y="747284"/>
                  <a:pt x="539588" y="743074"/>
                </a:cubicBezTo>
                <a:lnTo>
                  <a:pt x="537484" y="734654"/>
                </a:lnTo>
                <a:lnTo>
                  <a:pt x="533273" y="734654"/>
                </a:lnTo>
                <a:cubicBezTo>
                  <a:pt x="531870" y="736057"/>
                  <a:pt x="529765" y="738864"/>
                  <a:pt x="526958" y="743074"/>
                </a:cubicBezTo>
                <a:cubicBezTo>
                  <a:pt x="524152" y="747284"/>
                  <a:pt x="521345" y="747985"/>
                  <a:pt x="518538" y="745179"/>
                </a:cubicBezTo>
                <a:cubicBezTo>
                  <a:pt x="507311" y="736759"/>
                  <a:pt x="501698" y="728339"/>
                  <a:pt x="501698" y="719918"/>
                </a:cubicBezTo>
                <a:cubicBezTo>
                  <a:pt x="501698" y="705885"/>
                  <a:pt x="503804" y="689746"/>
                  <a:pt x="508013" y="671503"/>
                </a:cubicBezTo>
                <a:cubicBezTo>
                  <a:pt x="517836" y="619579"/>
                  <a:pt x="542395" y="573268"/>
                  <a:pt x="581689" y="532571"/>
                </a:cubicBezTo>
                <a:cubicBezTo>
                  <a:pt x="581689" y="532571"/>
                  <a:pt x="585197" y="529063"/>
                  <a:pt x="592214" y="522046"/>
                </a:cubicBezTo>
                <a:cubicBezTo>
                  <a:pt x="613265" y="512223"/>
                  <a:pt x="627999" y="491172"/>
                  <a:pt x="636420" y="458895"/>
                </a:cubicBezTo>
                <a:cubicBezTo>
                  <a:pt x="649050" y="418198"/>
                  <a:pt x="658873" y="383114"/>
                  <a:pt x="665890" y="353644"/>
                </a:cubicBezTo>
                <a:lnTo>
                  <a:pt x="680625" y="301018"/>
                </a:lnTo>
                <a:cubicBezTo>
                  <a:pt x="683432" y="289792"/>
                  <a:pt x="687993" y="274355"/>
                  <a:pt x="694308" y="254708"/>
                </a:cubicBezTo>
                <a:cubicBezTo>
                  <a:pt x="700623" y="235061"/>
                  <a:pt x="704482" y="218221"/>
                  <a:pt x="705885" y="204187"/>
                </a:cubicBezTo>
                <a:cubicBezTo>
                  <a:pt x="707289" y="195767"/>
                  <a:pt x="710095" y="176822"/>
                  <a:pt x="714306" y="147352"/>
                </a:cubicBezTo>
                <a:cubicBezTo>
                  <a:pt x="718515" y="117881"/>
                  <a:pt x="720621" y="89814"/>
                  <a:pt x="720621" y="63150"/>
                </a:cubicBezTo>
                <a:cubicBezTo>
                  <a:pt x="720621" y="51924"/>
                  <a:pt x="718515" y="39644"/>
                  <a:pt x="714306" y="26313"/>
                </a:cubicBezTo>
                <a:cubicBezTo>
                  <a:pt x="710095" y="12981"/>
                  <a:pt x="707289" y="4210"/>
                  <a:pt x="705885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66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8AF19AD-23FB-40D2-8FE2-08AD3D37AD4B}"/>
              </a:ext>
            </a:extLst>
          </p:cNvPr>
          <p:cNvSpPr txBox="1"/>
          <p:nvPr/>
        </p:nvSpPr>
        <p:spPr>
          <a:xfrm>
            <a:off x="5837827" y="2054763"/>
            <a:ext cx="1339136" cy="1215409"/>
          </a:xfrm>
          <a:custGeom>
            <a:avLst/>
            <a:gdLst/>
            <a:ahLst/>
            <a:cxnLst/>
            <a:rect l="l" t="t" r="r" b="b"/>
            <a:pathLst>
              <a:path w="1339136" h="1215409">
                <a:moveTo>
                  <a:pt x="442153" y="1036158"/>
                </a:moveTo>
                <a:cubicBezTo>
                  <a:pt x="438267" y="1040044"/>
                  <a:pt x="436324" y="1042959"/>
                  <a:pt x="436324" y="1044902"/>
                </a:cubicBezTo>
                <a:cubicBezTo>
                  <a:pt x="436324" y="1045873"/>
                  <a:pt x="436810" y="1046845"/>
                  <a:pt x="437781" y="1047816"/>
                </a:cubicBezTo>
                <a:cubicBezTo>
                  <a:pt x="438753" y="1048788"/>
                  <a:pt x="439724" y="1049760"/>
                  <a:pt x="440696" y="1050731"/>
                </a:cubicBezTo>
                <a:cubicBezTo>
                  <a:pt x="445554" y="1046845"/>
                  <a:pt x="447982" y="1043930"/>
                  <a:pt x="447982" y="1041987"/>
                </a:cubicBezTo>
                <a:close/>
                <a:moveTo>
                  <a:pt x="328482" y="833590"/>
                </a:moveTo>
                <a:cubicBezTo>
                  <a:pt x="308079" y="840390"/>
                  <a:pt x="287191" y="844762"/>
                  <a:pt x="265817" y="846706"/>
                </a:cubicBezTo>
                <a:cubicBezTo>
                  <a:pt x="244443" y="848649"/>
                  <a:pt x="217726" y="850106"/>
                  <a:pt x="185664" y="851078"/>
                </a:cubicBezTo>
                <a:lnTo>
                  <a:pt x="134657" y="853992"/>
                </a:lnTo>
                <a:cubicBezTo>
                  <a:pt x="136601" y="854964"/>
                  <a:pt x="139029" y="855935"/>
                  <a:pt x="141945" y="856907"/>
                </a:cubicBezTo>
                <a:cubicBezTo>
                  <a:pt x="144859" y="857878"/>
                  <a:pt x="148259" y="858364"/>
                  <a:pt x="152145" y="858364"/>
                </a:cubicBezTo>
                <a:lnTo>
                  <a:pt x="197322" y="858364"/>
                </a:lnTo>
                <a:cubicBezTo>
                  <a:pt x="235213" y="858364"/>
                  <a:pt x="263388" y="856421"/>
                  <a:pt x="281847" y="852535"/>
                </a:cubicBezTo>
                <a:lnTo>
                  <a:pt x="325567" y="840876"/>
                </a:lnTo>
                <a:lnTo>
                  <a:pt x="331396" y="837962"/>
                </a:lnTo>
                <a:cubicBezTo>
                  <a:pt x="330425" y="836990"/>
                  <a:pt x="329939" y="836018"/>
                  <a:pt x="329939" y="835047"/>
                </a:cubicBezTo>
                <a:cubicBezTo>
                  <a:pt x="329939" y="834075"/>
                  <a:pt x="329453" y="833590"/>
                  <a:pt x="328482" y="833590"/>
                </a:cubicBezTo>
                <a:close/>
                <a:moveTo>
                  <a:pt x="899389" y="719372"/>
                </a:moveTo>
                <a:cubicBezTo>
                  <a:pt x="898660" y="719250"/>
                  <a:pt x="897810" y="719433"/>
                  <a:pt x="896838" y="719918"/>
                </a:cubicBezTo>
                <a:lnTo>
                  <a:pt x="847289" y="725748"/>
                </a:lnTo>
                <a:cubicBezTo>
                  <a:pt x="802598" y="733520"/>
                  <a:pt x="768594" y="739835"/>
                  <a:pt x="745277" y="744693"/>
                </a:cubicBezTo>
                <a:lnTo>
                  <a:pt x="653465" y="763638"/>
                </a:lnTo>
                <a:cubicBezTo>
                  <a:pt x="596144" y="777240"/>
                  <a:pt x="557767" y="785984"/>
                  <a:pt x="538336" y="789870"/>
                </a:cubicBezTo>
                <a:lnTo>
                  <a:pt x="504818" y="797157"/>
                </a:lnTo>
                <a:cubicBezTo>
                  <a:pt x="502875" y="797157"/>
                  <a:pt x="500932" y="800071"/>
                  <a:pt x="498989" y="805901"/>
                </a:cubicBezTo>
                <a:cubicBezTo>
                  <a:pt x="499960" y="805901"/>
                  <a:pt x="500689" y="806144"/>
                  <a:pt x="501175" y="806629"/>
                </a:cubicBezTo>
                <a:cubicBezTo>
                  <a:pt x="501661" y="807115"/>
                  <a:pt x="502389" y="807358"/>
                  <a:pt x="503361" y="807358"/>
                </a:cubicBezTo>
                <a:cubicBezTo>
                  <a:pt x="518905" y="801529"/>
                  <a:pt x="537851" y="796185"/>
                  <a:pt x="560196" y="791327"/>
                </a:cubicBezTo>
                <a:cubicBezTo>
                  <a:pt x="568940" y="790356"/>
                  <a:pt x="588371" y="786469"/>
                  <a:pt x="618489" y="779669"/>
                </a:cubicBezTo>
                <a:lnTo>
                  <a:pt x="646178" y="775297"/>
                </a:lnTo>
                <a:cubicBezTo>
                  <a:pt x="676297" y="766553"/>
                  <a:pt x="696213" y="761209"/>
                  <a:pt x="705929" y="759266"/>
                </a:cubicBezTo>
                <a:lnTo>
                  <a:pt x="748191" y="750522"/>
                </a:lnTo>
                <a:lnTo>
                  <a:pt x="841460" y="735949"/>
                </a:lnTo>
                <a:lnTo>
                  <a:pt x="898296" y="728662"/>
                </a:lnTo>
                <a:cubicBezTo>
                  <a:pt x="899267" y="728662"/>
                  <a:pt x="900239" y="728177"/>
                  <a:pt x="901210" y="727205"/>
                </a:cubicBezTo>
                <a:cubicBezTo>
                  <a:pt x="902182" y="726233"/>
                  <a:pt x="903153" y="725262"/>
                  <a:pt x="904125" y="724290"/>
                </a:cubicBezTo>
                <a:cubicBezTo>
                  <a:pt x="903153" y="723319"/>
                  <a:pt x="902182" y="722104"/>
                  <a:pt x="901210" y="720647"/>
                </a:cubicBezTo>
                <a:cubicBezTo>
                  <a:pt x="900725" y="719918"/>
                  <a:pt x="900117" y="719493"/>
                  <a:pt x="899389" y="719372"/>
                </a:cubicBezTo>
                <a:close/>
                <a:moveTo>
                  <a:pt x="1102321" y="708260"/>
                </a:moveTo>
                <a:cubicBezTo>
                  <a:pt x="1101350" y="708260"/>
                  <a:pt x="1100378" y="708746"/>
                  <a:pt x="1099407" y="709717"/>
                </a:cubicBezTo>
                <a:cubicBezTo>
                  <a:pt x="1098435" y="710689"/>
                  <a:pt x="1097949" y="711660"/>
                  <a:pt x="1097949" y="712632"/>
                </a:cubicBezTo>
                <a:cubicBezTo>
                  <a:pt x="1097949" y="713603"/>
                  <a:pt x="1098678" y="714332"/>
                  <a:pt x="1100135" y="714818"/>
                </a:cubicBezTo>
                <a:cubicBezTo>
                  <a:pt x="1101593" y="715303"/>
                  <a:pt x="1102807" y="715546"/>
                  <a:pt x="1103779" y="715546"/>
                </a:cubicBezTo>
                <a:lnTo>
                  <a:pt x="1115437" y="714089"/>
                </a:lnTo>
                <a:lnTo>
                  <a:pt x="1115437" y="711174"/>
                </a:lnTo>
                <a:cubicBezTo>
                  <a:pt x="1109608" y="709231"/>
                  <a:pt x="1105236" y="708260"/>
                  <a:pt x="1102321" y="708260"/>
                </a:cubicBezTo>
                <a:close/>
                <a:moveTo>
                  <a:pt x="501903" y="577101"/>
                </a:moveTo>
                <a:cubicBezTo>
                  <a:pt x="502875" y="605276"/>
                  <a:pt x="503361" y="647538"/>
                  <a:pt x="503361" y="703888"/>
                </a:cubicBezTo>
                <a:cubicBezTo>
                  <a:pt x="561654" y="690286"/>
                  <a:pt x="604888" y="679599"/>
                  <a:pt x="633063" y="671827"/>
                </a:cubicBezTo>
                <a:cubicBezTo>
                  <a:pt x="632091" y="668912"/>
                  <a:pt x="630634" y="666483"/>
                  <a:pt x="628691" y="664540"/>
                </a:cubicBezTo>
                <a:cubicBezTo>
                  <a:pt x="624804" y="641223"/>
                  <a:pt x="622861" y="624221"/>
                  <a:pt x="622861" y="613534"/>
                </a:cubicBezTo>
                <a:cubicBezTo>
                  <a:pt x="621890" y="608676"/>
                  <a:pt x="620918" y="605761"/>
                  <a:pt x="619947" y="604790"/>
                </a:cubicBezTo>
                <a:cubicBezTo>
                  <a:pt x="618975" y="603818"/>
                  <a:pt x="615575" y="603818"/>
                  <a:pt x="609745" y="604790"/>
                </a:cubicBezTo>
                <a:lnTo>
                  <a:pt x="582056" y="607704"/>
                </a:lnTo>
                <a:cubicBezTo>
                  <a:pt x="587886" y="605761"/>
                  <a:pt x="594444" y="604304"/>
                  <a:pt x="601730" y="603332"/>
                </a:cubicBezTo>
                <a:cubicBezTo>
                  <a:pt x="609017" y="602361"/>
                  <a:pt x="615089" y="600904"/>
                  <a:pt x="619947" y="598960"/>
                </a:cubicBezTo>
                <a:cubicBezTo>
                  <a:pt x="618975" y="597989"/>
                  <a:pt x="617032" y="597503"/>
                  <a:pt x="614117" y="597503"/>
                </a:cubicBezTo>
                <a:cubicBezTo>
                  <a:pt x="606345" y="597503"/>
                  <a:pt x="598573" y="597989"/>
                  <a:pt x="590800" y="598960"/>
                </a:cubicBezTo>
                <a:cubicBezTo>
                  <a:pt x="583028" y="599932"/>
                  <a:pt x="575255" y="600418"/>
                  <a:pt x="567483" y="600418"/>
                </a:cubicBezTo>
                <a:cubicBezTo>
                  <a:pt x="555824" y="600418"/>
                  <a:pt x="543680" y="597989"/>
                  <a:pt x="531050" y="593131"/>
                </a:cubicBezTo>
                <a:cubicBezTo>
                  <a:pt x="523277" y="591188"/>
                  <a:pt x="513562" y="585844"/>
                  <a:pt x="501903" y="577101"/>
                </a:cubicBezTo>
                <a:close/>
                <a:moveTo>
                  <a:pt x="891009" y="520265"/>
                </a:moveTo>
                <a:cubicBezTo>
                  <a:pt x="882265" y="523179"/>
                  <a:pt x="873035" y="525608"/>
                  <a:pt x="863320" y="527552"/>
                </a:cubicBezTo>
                <a:cubicBezTo>
                  <a:pt x="853604" y="529495"/>
                  <a:pt x="843889" y="531924"/>
                  <a:pt x="834173" y="534838"/>
                </a:cubicBezTo>
                <a:cubicBezTo>
                  <a:pt x="822515" y="538724"/>
                  <a:pt x="790939" y="550383"/>
                  <a:pt x="739447" y="569814"/>
                </a:cubicBezTo>
                <a:cubicBezTo>
                  <a:pt x="733618" y="570785"/>
                  <a:pt x="730218" y="574672"/>
                  <a:pt x="729246" y="581473"/>
                </a:cubicBezTo>
                <a:lnTo>
                  <a:pt x="707386" y="661625"/>
                </a:lnTo>
                <a:lnTo>
                  <a:pt x="711758" y="661625"/>
                </a:lnTo>
                <a:lnTo>
                  <a:pt x="749649" y="654339"/>
                </a:lnTo>
                <a:cubicBezTo>
                  <a:pt x="767136" y="652396"/>
                  <a:pt x="779281" y="650453"/>
                  <a:pt x="786082" y="648509"/>
                </a:cubicBezTo>
                <a:cubicBezTo>
                  <a:pt x="813285" y="645595"/>
                  <a:pt x="840488" y="641223"/>
                  <a:pt x="867692" y="635393"/>
                </a:cubicBezTo>
                <a:cubicBezTo>
                  <a:pt x="877407" y="635393"/>
                  <a:pt x="887609" y="633450"/>
                  <a:pt x="898296" y="629564"/>
                </a:cubicBezTo>
                <a:cubicBezTo>
                  <a:pt x="899267" y="629564"/>
                  <a:pt x="900482" y="628836"/>
                  <a:pt x="901939" y="627378"/>
                </a:cubicBezTo>
                <a:cubicBezTo>
                  <a:pt x="903396" y="625921"/>
                  <a:pt x="904125" y="624221"/>
                  <a:pt x="904125" y="622278"/>
                </a:cubicBezTo>
                <a:lnTo>
                  <a:pt x="902668" y="604790"/>
                </a:lnTo>
                <a:lnTo>
                  <a:pt x="899753" y="529009"/>
                </a:lnTo>
                <a:cubicBezTo>
                  <a:pt x="899753" y="525123"/>
                  <a:pt x="899267" y="522694"/>
                  <a:pt x="898296" y="521722"/>
                </a:cubicBezTo>
                <a:cubicBezTo>
                  <a:pt x="897324" y="520751"/>
                  <a:pt x="894895" y="520265"/>
                  <a:pt x="891009" y="520265"/>
                </a:cubicBezTo>
                <a:close/>
                <a:moveTo>
                  <a:pt x="893924" y="508606"/>
                </a:moveTo>
                <a:lnTo>
                  <a:pt x="879351" y="512978"/>
                </a:lnTo>
                <a:lnTo>
                  <a:pt x="844375" y="520265"/>
                </a:lnTo>
                <a:lnTo>
                  <a:pt x="775880" y="549411"/>
                </a:lnTo>
                <a:cubicBezTo>
                  <a:pt x="768108" y="551354"/>
                  <a:pt x="760336" y="553298"/>
                  <a:pt x="752563" y="555241"/>
                </a:cubicBezTo>
                <a:cubicBezTo>
                  <a:pt x="744791" y="557184"/>
                  <a:pt x="737990" y="559127"/>
                  <a:pt x="732161" y="561070"/>
                </a:cubicBezTo>
                <a:lnTo>
                  <a:pt x="733618" y="565442"/>
                </a:lnTo>
                <a:cubicBezTo>
                  <a:pt x="736533" y="565442"/>
                  <a:pt x="738961" y="564470"/>
                  <a:pt x="740905" y="562527"/>
                </a:cubicBezTo>
                <a:cubicBezTo>
                  <a:pt x="749649" y="559613"/>
                  <a:pt x="769565" y="552812"/>
                  <a:pt x="800655" y="542125"/>
                </a:cubicBezTo>
                <a:cubicBezTo>
                  <a:pt x="807456" y="540182"/>
                  <a:pt x="815714" y="537753"/>
                  <a:pt x="825429" y="534838"/>
                </a:cubicBezTo>
                <a:cubicBezTo>
                  <a:pt x="835145" y="531924"/>
                  <a:pt x="846318" y="528037"/>
                  <a:pt x="858948" y="523179"/>
                </a:cubicBezTo>
                <a:lnTo>
                  <a:pt x="896838" y="514435"/>
                </a:lnTo>
                <a:cubicBezTo>
                  <a:pt x="898781" y="514435"/>
                  <a:pt x="899753" y="512978"/>
                  <a:pt x="899753" y="510064"/>
                </a:cubicBezTo>
                <a:close/>
                <a:moveTo>
                  <a:pt x="630148" y="380362"/>
                </a:moveTo>
                <a:lnTo>
                  <a:pt x="619947" y="384734"/>
                </a:lnTo>
                <a:lnTo>
                  <a:pt x="603916" y="392020"/>
                </a:lnTo>
                <a:cubicBezTo>
                  <a:pt x="595172" y="395906"/>
                  <a:pt x="575741" y="407079"/>
                  <a:pt x="545623" y="425539"/>
                </a:cubicBezTo>
                <a:lnTo>
                  <a:pt x="517934" y="443027"/>
                </a:lnTo>
                <a:cubicBezTo>
                  <a:pt x="504332" y="450799"/>
                  <a:pt x="497531" y="460514"/>
                  <a:pt x="497531" y="472173"/>
                </a:cubicBezTo>
                <a:cubicBezTo>
                  <a:pt x="497531" y="476059"/>
                  <a:pt x="498017" y="479460"/>
                  <a:pt x="498989" y="482375"/>
                </a:cubicBezTo>
                <a:cubicBezTo>
                  <a:pt x="500932" y="490147"/>
                  <a:pt x="501903" y="503263"/>
                  <a:pt x="501903" y="521722"/>
                </a:cubicBezTo>
                <a:lnTo>
                  <a:pt x="501903" y="534838"/>
                </a:lnTo>
                <a:lnTo>
                  <a:pt x="501903" y="571271"/>
                </a:lnTo>
                <a:cubicBezTo>
                  <a:pt x="504818" y="569328"/>
                  <a:pt x="508704" y="567628"/>
                  <a:pt x="513562" y="566171"/>
                </a:cubicBezTo>
                <a:cubicBezTo>
                  <a:pt x="518420" y="564713"/>
                  <a:pt x="522306" y="563013"/>
                  <a:pt x="525221" y="561070"/>
                </a:cubicBezTo>
                <a:cubicBezTo>
                  <a:pt x="526192" y="560099"/>
                  <a:pt x="527649" y="559613"/>
                  <a:pt x="529593" y="559613"/>
                </a:cubicBezTo>
                <a:lnTo>
                  <a:pt x="560196" y="545039"/>
                </a:lnTo>
                <a:lnTo>
                  <a:pt x="603916" y="527552"/>
                </a:lnTo>
                <a:cubicBezTo>
                  <a:pt x="616546" y="521722"/>
                  <a:pt x="622861" y="513950"/>
                  <a:pt x="622861" y="504234"/>
                </a:cubicBezTo>
                <a:lnTo>
                  <a:pt x="622861" y="501320"/>
                </a:lnTo>
                <a:lnTo>
                  <a:pt x="624319" y="472173"/>
                </a:lnTo>
                <a:lnTo>
                  <a:pt x="630148" y="399307"/>
                </a:lnTo>
                <a:close/>
                <a:moveTo>
                  <a:pt x="870880" y="327534"/>
                </a:moveTo>
                <a:cubicBezTo>
                  <a:pt x="870455" y="327534"/>
                  <a:pt x="870364" y="327655"/>
                  <a:pt x="870607" y="327898"/>
                </a:cubicBezTo>
                <a:lnTo>
                  <a:pt x="845832" y="329355"/>
                </a:lnTo>
                <a:cubicBezTo>
                  <a:pt x="842917" y="330327"/>
                  <a:pt x="840003" y="330570"/>
                  <a:pt x="837088" y="330084"/>
                </a:cubicBezTo>
                <a:cubicBezTo>
                  <a:pt x="834173" y="329598"/>
                  <a:pt x="831259" y="329841"/>
                  <a:pt x="828344" y="330813"/>
                </a:cubicBezTo>
                <a:cubicBezTo>
                  <a:pt x="805027" y="333727"/>
                  <a:pt x="778795" y="338099"/>
                  <a:pt x="749649" y="343928"/>
                </a:cubicBezTo>
                <a:lnTo>
                  <a:pt x="726331" y="349758"/>
                </a:lnTo>
                <a:cubicBezTo>
                  <a:pt x="728274" y="350729"/>
                  <a:pt x="729246" y="351701"/>
                  <a:pt x="729246" y="352673"/>
                </a:cubicBezTo>
                <a:cubicBezTo>
                  <a:pt x="745762" y="348786"/>
                  <a:pt x="759364" y="346357"/>
                  <a:pt x="770051" y="345386"/>
                </a:cubicBezTo>
                <a:lnTo>
                  <a:pt x="770051" y="346843"/>
                </a:lnTo>
                <a:cubicBezTo>
                  <a:pt x="750620" y="351701"/>
                  <a:pt x="737504" y="355101"/>
                  <a:pt x="730703" y="357045"/>
                </a:cubicBezTo>
                <a:lnTo>
                  <a:pt x="735075" y="469258"/>
                </a:lnTo>
                <a:cubicBezTo>
                  <a:pt x="743819" y="466344"/>
                  <a:pt x="762764" y="460514"/>
                  <a:pt x="791911" y="451771"/>
                </a:cubicBezTo>
                <a:lnTo>
                  <a:pt x="821057" y="444484"/>
                </a:lnTo>
                <a:lnTo>
                  <a:pt x="771508" y="408051"/>
                </a:lnTo>
                <a:cubicBezTo>
                  <a:pt x="775395" y="409022"/>
                  <a:pt x="785110" y="413394"/>
                  <a:pt x="800655" y="421167"/>
                </a:cubicBezTo>
                <a:cubicBezTo>
                  <a:pt x="805513" y="423110"/>
                  <a:pt x="812799" y="425539"/>
                  <a:pt x="822515" y="428453"/>
                </a:cubicBezTo>
                <a:cubicBezTo>
                  <a:pt x="832230" y="431368"/>
                  <a:pt x="840974" y="433311"/>
                  <a:pt x="848747" y="434283"/>
                </a:cubicBezTo>
                <a:cubicBezTo>
                  <a:pt x="864291" y="438169"/>
                  <a:pt x="874979" y="440112"/>
                  <a:pt x="880808" y="440112"/>
                </a:cubicBezTo>
                <a:lnTo>
                  <a:pt x="886637" y="440112"/>
                </a:lnTo>
                <a:cubicBezTo>
                  <a:pt x="887609" y="440112"/>
                  <a:pt x="889795" y="439383"/>
                  <a:pt x="893195" y="437926"/>
                </a:cubicBezTo>
                <a:cubicBezTo>
                  <a:pt x="896595" y="436469"/>
                  <a:pt x="898296" y="434769"/>
                  <a:pt x="898296" y="432825"/>
                </a:cubicBezTo>
                <a:lnTo>
                  <a:pt x="898296" y="428453"/>
                </a:lnTo>
                <a:cubicBezTo>
                  <a:pt x="897324" y="425539"/>
                  <a:pt x="896838" y="421652"/>
                  <a:pt x="896838" y="416795"/>
                </a:cubicBezTo>
                <a:cubicBezTo>
                  <a:pt x="896838" y="409994"/>
                  <a:pt x="896838" y="399307"/>
                  <a:pt x="896838" y="384734"/>
                </a:cubicBezTo>
                <a:cubicBezTo>
                  <a:pt x="896838" y="370160"/>
                  <a:pt x="894895" y="357530"/>
                  <a:pt x="891009" y="346843"/>
                </a:cubicBezTo>
                <a:cubicBezTo>
                  <a:pt x="888094" y="342957"/>
                  <a:pt x="883237" y="341014"/>
                  <a:pt x="876436" y="341014"/>
                </a:cubicBezTo>
                <a:lnTo>
                  <a:pt x="826887" y="341014"/>
                </a:lnTo>
                <a:cubicBezTo>
                  <a:pt x="821057" y="341014"/>
                  <a:pt x="817171" y="341500"/>
                  <a:pt x="815228" y="342471"/>
                </a:cubicBezTo>
                <a:lnTo>
                  <a:pt x="777338" y="346843"/>
                </a:lnTo>
                <a:lnTo>
                  <a:pt x="775880" y="343928"/>
                </a:lnTo>
                <a:cubicBezTo>
                  <a:pt x="795311" y="340042"/>
                  <a:pt x="816686" y="337613"/>
                  <a:pt x="840003" y="336642"/>
                </a:cubicBezTo>
                <a:cubicBezTo>
                  <a:pt x="863320" y="335670"/>
                  <a:pt x="877893" y="335184"/>
                  <a:pt x="883722" y="335184"/>
                </a:cubicBezTo>
                <a:lnTo>
                  <a:pt x="883722" y="330813"/>
                </a:lnTo>
                <a:cubicBezTo>
                  <a:pt x="876436" y="328627"/>
                  <a:pt x="872155" y="327534"/>
                  <a:pt x="870880" y="327534"/>
                </a:cubicBezTo>
                <a:close/>
                <a:moveTo>
                  <a:pt x="873521" y="106385"/>
                </a:moveTo>
                <a:cubicBezTo>
                  <a:pt x="868663" y="106385"/>
                  <a:pt x="864777" y="106870"/>
                  <a:pt x="861863" y="107842"/>
                </a:cubicBezTo>
                <a:cubicBezTo>
                  <a:pt x="849232" y="108814"/>
                  <a:pt x="835631" y="112699"/>
                  <a:pt x="821057" y="119500"/>
                </a:cubicBezTo>
                <a:lnTo>
                  <a:pt x="788996" y="125330"/>
                </a:lnTo>
                <a:cubicBezTo>
                  <a:pt x="774423" y="128244"/>
                  <a:pt x="753535" y="133588"/>
                  <a:pt x="726331" y="141360"/>
                </a:cubicBezTo>
                <a:lnTo>
                  <a:pt x="689898" y="148647"/>
                </a:lnTo>
                <a:cubicBezTo>
                  <a:pt x="686984" y="149618"/>
                  <a:pt x="667067" y="153991"/>
                  <a:pt x="630148" y="161763"/>
                </a:cubicBezTo>
                <a:cubicBezTo>
                  <a:pt x="618489" y="164677"/>
                  <a:pt x="600516" y="167106"/>
                  <a:pt x="576227" y="169049"/>
                </a:cubicBezTo>
                <a:cubicBezTo>
                  <a:pt x="573312" y="169049"/>
                  <a:pt x="570641" y="169535"/>
                  <a:pt x="568212" y="170507"/>
                </a:cubicBezTo>
                <a:cubicBezTo>
                  <a:pt x="565783" y="171478"/>
                  <a:pt x="563597" y="172450"/>
                  <a:pt x="561654" y="173421"/>
                </a:cubicBezTo>
                <a:cubicBezTo>
                  <a:pt x="561654" y="173421"/>
                  <a:pt x="561897" y="173664"/>
                  <a:pt x="562382" y="174150"/>
                </a:cubicBezTo>
                <a:cubicBezTo>
                  <a:pt x="562868" y="174636"/>
                  <a:pt x="563111" y="174879"/>
                  <a:pt x="563111" y="174879"/>
                </a:cubicBezTo>
                <a:lnTo>
                  <a:pt x="614117" y="171964"/>
                </a:lnTo>
                <a:cubicBezTo>
                  <a:pt x="630634" y="169049"/>
                  <a:pt x="655408" y="163706"/>
                  <a:pt x="688441" y="155934"/>
                </a:cubicBezTo>
                <a:lnTo>
                  <a:pt x="806484" y="128244"/>
                </a:lnTo>
                <a:cubicBezTo>
                  <a:pt x="840488" y="121443"/>
                  <a:pt x="861863" y="116586"/>
                  <a:pt x="870607" y="113671"/>
                </a:cubicBezTo>
                <a:lnTo>
                  <a:pt x="891009" y="109299"/>
                </a:lnTo>
                <a:lnTo>
                  <a:pt x="891009" y="107842"/>
                </a:lnTo>
                <a:cubicBezTo>
                  <a:pt x="886151" y="106870"/>
                  <a:pt x="880322" y="106385"/>
                  <a:pt x="873521" y="106385"/>
                </a:cubicBezTo>
                <a:close/>
                <a:moveTo>
                  <a:pt x="978449" y="0"/>
                </a:moveTo>
                <a:cubicBezTo>
                  <a:pt x="986221" y="0"/>
                  <a:pt x="992050" y="2429"/>
                  <a:pt x="995936" y="7286"/>
                </a:cubicBezTo>
                <a:cubicBezTo>
                  <a:pt x="997880" y="8258"/>
                  <a:pt x="997880" y="10687"/>
                  <a:pt x="995936" y="14573"/>
                </a:cubicBezTo>
                <a:cubicBezTo>
                  <a:pt x="993993" y="18459"/>
                  <a:pt x="993022" y="20888"/>
                  <a:pt x="993022" y="21860"/>
                </a:cubicBezTo>
                <a:cubicBezTo>
                  <a:pt x="991079" y="24774"/>
                  <a:pt x="988650" y="28661"/>
                  <a:pt x="985735" y="33518"/>
                </a:cubicBezTo>
                <a:cubicBezTo>
                  <a:pt x="982821" y="38376"/>
                  <a:pt x="979420" y="43719"/>
                  <a:pt x="975534" y="49549"/>
                </a:cubicBezTo>
                <a:cubicBezTo>
                  <a:pt x="975534" y="50520"/>
                  <a:pt x="975291" y="51735"/>
                  <a:pt x="974805" y="53192"/>
                </a:cubicBezTo>
                <a:cubicBezTo>
                  <a:pt x="974320" y="54650"/>
                  <a:pt x="973105" y="56350"/>
                  <a:pt x="971162" y="58293"/>
                </a:cubicBezTo>
                <a:cubicBezTo>
                  <a:pt x="961446" y="64122"/>
                  <a:pt x="954646" y="72866"/>
                  <a:pt x="950759" y="84525"/>
                </a:cubicBezTo>
                <a:cubicBezTo>
                  <a:pt x="947845" y="88411"/>
                  <a:pt x="941530" y="91325"/>
                  <a:pt x="931814" y="93269"/>
                </a:cubicBezTo>
                <a:cubicBezTo>
                  <a:pt x="927928" y="94240"/>
                  <a:pt x="915298" y="97641"/>
                  <a:pt x="893924" y="103470"/>
                </a:cubicBezTo>
                <a:cubicBezTo>
                  <a:pt x="895867" y="105413"/>
                  <a:pt x="900239" y="106385"/>
                  <a:pt x="907040" y="106385"/>
                </a:cubicBezTo>
                <a:lnTo>
                  <a:pt x="917241" y="106385"/>
                </a:lnTo>
                <a:lnTo>
                  <a:pt x="924528" y="107842"/>
                </a:lnTo>
                <a:cubicBezTo>
                  <a:pt x="922585" y="109785"/>
                  <a:pt x="920641" y="110756"/>
                  <a:pt x="918698" y="110756"/>
                </a:cubicBezTo>
                <a:cubicBezTo>
                  <a:pt x="906068" y="112699"/>
                  <a:pt x="897810" y="114643"/>
                  <a:pt x="893924" y="116586"/>
                </a:cubicBezTo>
                <a:lnTo>
                  <a:pt x="809399" y="135531"/>
                </a:lnTo>
                <a:lnTo>
                  <a:pt x="730703" y="151562"/>
                </a:lnTo>
                <a:cubicBezTo>
                  <a:pt x="714187" y="154476"/>
                  <a:pt x="690384" y="159820"/>
                  <a:pt x="659294" y="167592"/>
                </a:cubicBezTo>
                <a:cubicBezTo>
                  <a:pt x="651522" y="169535"/>
                  <a:pt x="642049" y="171235"/>
                  <a:pt x="630877" y="172693"/>
                </a:cubicBezTo>
                <a:cubicBezTo>
                  <a:pt x="619704" y="174150"/>
                  <a:pt x="611203" y="175365"/>
                  <a:pt x="605373" y="176336"/>
                </a:cubicBezTo>
                <a:cubicBezTo>
                  <a:pt x="600516" y="177308"/>
                  <a:pt x="594201" y="177793"/>
                  <a:pt x="586428" y="177793"/>
                </a:cubicBezTo>
                <a:cubicBezTo>
                  <a:pt x="578656" y="177793"/>
                  <a:pt x="569912" y="178765"/>
                  <a:pt x="560196" y="180708"/>
                </a:cubicBezTo>
                <a:cubicBezTo>
                  <a:pt x="557282" y="180708"/>
                  <a:pt x="554124" y="181437"/>
                  <a:pt x="550724" y="182894"/>
                </a:cubicBezTo>
                <a:cubicBezTo>
                  <a:pt x="547323" y="184352"/>
                  <a:pt x="544652" y="185566"/>
                  <a:pt x="542708" y="186538"/>
                </a:cubicBezTo>
                <a:cubicBezTo>
                  <a:pt x="541737" y="187509"/>
                  <a:pt x="533479" y="194310"/>
                  <a:pt x="517934" y="206940"/>
                </a:cubicBezTo>
                <a:cubicBezTo>
                  <a:pt x="508218" y="215684"/>
                  <a:pt x="499475" y="231229"/>
                  <a:pt x="491702" y="253574"/>
                </a:cubicBezTo>
                <a:cubicBezTo>
                  <a:pt x="489759" y="260375"/>
                  <a:pt x="487816" y="266933"/>
                  <a:pt x="485873" y="273248"/>
                </a:cubicBezTo>
                <a:cubicBezTo>
                  <a:pt x="483930" y="279563"/>
                  <a:pt x="481987" y="286121"/>
                  <a:pt x="480044" y="292922"/>
                </a:cubicBezTo>
                <a:cubicBezTo>
                  <a:pt x="479072" y="296808"/>
                  <a:pt x="478586" y="303609"/>
                  <a:pt x="478586" y="313325"/>
                </a:cubicBezTo>
                <a:lnTo>
                  <a:pt x="478586" y="320611"/>
                </a:lnTo>
                <a:lnTo>
                  <a:pt x="484415" y="378904"/>
                </a:lnTo>
                <a:cubicBezTo>
                  <a:pt x="485387" y="387648"/>
                  <a:pt x="487816" y="401736"/>
                  <a:pt x="491702" y="421167"/>
                </a:cubicBezTo>
                <a:cubicBezTo>
                  <a:pt x="494617" y="418252"/>
                  <a:pt x="497774" y="415823"/>
                  <a:pt x="501175" y="413880"/>
                </a:cubicBezTo>
                <a:cubicBezTo>
                  <a:pt x="504575" y="411937"/>
                  <a:pt x="507733" y="409994"/>
                  <a:pt x="510647" y="408051"/>
                </a:cubicBezTo>
                <a:cubicBezTo>
                  <a:pt x="525221" y="392506"/>
                  <a:pt x="542223" y="377204"/>
                  <a:pt x="561654" y="362145"/>
                </a:cubicBezTo>
                <a:cubicBezTo>
                  <a:pt x="581085" y="347086"/>
                  <a:pt x="593715" y="337613"/>
                  <a:pt x="599544" y="333727"/>
                </a:cubicBezTo>
                <a:cubicBezTo>
                  <a:pt x="603430" y="330813"/>
                  <a:pt x="608531" y="327898"/>
                  <a:pt x="614846" y="324983"/>
                </a:cubicBezTo>
                <a:cubicBezTo>
                  <a:pt x="621161" y="322069"/>
                  <a:pt x="625776" y="320125"/>
                  <a:pt x="628691" y="319154"/>
                </a:cubicBezTo>
                <a:cubicBezTo>
                  <a:pt x="633548" y="318182"/>
                  <a:pt x="636949" y="315753"/>
                  <a:pt x="638892" y="311867"/>
                </a:cubicBezTo>
                <a:cubicBezTo>
                  <a:pt x="640835" y="307981"/>
                  <a:pt x="641807" y="304095"/>
                  <a:pt x="641807" y="300209"/>
                </a:cubicBezTo>
                <a:cubicBezTo>
                  <a:pt x="642778" y="297294"/>
                  <a:pt x="643264" y="294137"/>
                  <a:pt x="643264" y="290736"/>
                </a:cubicBezTo>
                <a:cubicBezTo>
                  <a:pt x="643264" y="287336"/>
                  <a:pt x="643750" y="284178"/>
                  <a:pt x="644721" y="281264"/>
                </a:cubicBezTo>
                <a:cubicBezTo>
                  <a:pt x="646664" y="257946"/>
                  <a:pt x="647636" y="240944"/>
                  <a:pt x="647636" y="230257"/>
                </a:cubicBezTo>
                <a:cubicBezTo>
                  <a:pt x="647636" y="224428"/>
                  <a:pt x="649579" y="219327"/>
                  <a:pt x="653465" y="214955"/>
                </a:cubicBezTo>
                <a:cubicBezTo>
                  <a:pt x="657351" y="210583"/>
                  <a:pt x="662209" y="208397"/>
                  <a:pt x="668038" y="208397"/>
                </a:cubicBezTo>
                <a:lnTo>
                  <a:pt x="675325" y="209855"/>
                </a:lnTo>
                <a:cubicBezTo>
                  <a:pt x="676297" y="209855"/>
                  <a:pt x="677268" y="210583"/>
                  <a:pt x="678240" y="212041"/>
                </a:cubicBezTo>
                <a:cubicBezTo>
                  <a:pt x="679211" y="213498"/>
                  <a:pt x="680183" y="214712"/>
                  <a:pt x="681154" y="215684"/>
                </a:cubicBezTo>
                <a:cubicBezTo>
                  <a:pt x="693784" y="231229"/>
                  <a:pt x="702528" y="249202"/>
                  <a:pt x="707386" y="269605"/>
                </a:cubicBezTo>
                <a:lnTo>
                  <a:pt x="708843" y="278349"/>
                </a:lnTo>
                <a:cubicBezTo>
                  <a:pt x="709815" y="281264"/>
                  <a:pt x="711029" y="283449"/>
                  <a:pt x="712487" y="284907"/>
                </a:cubicBezTo>
                <a:cubicBezTo>
                  <a:pt x="713944" y="286364"/>
                  <a:pt x="716130" y="287093"/>
                  <a:pt x="719045" y="287093"/>
                </a:cubicBezTo>
                <a:lnTo>
                  <a:pt x="726331" y="287093"/>
                </a:lnTo>
                <a:lnTo>
                  <a:pt x="783167" y="282721"/>
                </a:lnTo>
                <a:lnTo>
                  <a:pt x="810856" y="278349"/>
                </a:lnTo>
                <a:cubicBezTo>
                  <a:pt x="826401" y="274463"/>
                  <a:pt x="843646" y="271791"/>
                  <a:pt x="862591" y="270334"/>
                </a:cubicBezTo>
                <a:cubicBezTo>
                  <a:pt x="881537" y="268876"/>
                  <a:pt x="893924" y="267662"/>
                  <a:pt x="899753" y="266690"/>
                </a:cubicBezTo>
                <a:cubicBezTo>
                  <a:pt x="932786" y="264747"/>
                  <a:pt x="958046" y="263776"/>
                  <a:pt x="975534" y="263776"/>
                </a:cubicBezTo>
                <a:cubicBezTo>
                  <a:pt x="978449" y="263776"/>
                  <a:pt x="985492" y="264261"/>
                  <a:pt x="996665" y="265233"/>
                </a:cubicBezTo>
                <a:cubicBezTo>
                  <a:pt x="1007838" y="266204"/>
                  <a:pt x="1018768" y="268633"/>
                  <a:pt x="1029455" y="272520"/>
                </a:cubicBezTo>
                <a:cubicBezTo>
                  <a:pt x="1044028" y="278349"/>
                  <a:pt x="1054229" y="287093"/>
                  <a:pt x="1060059" y="298751"/>
                </a:cubicBezTo>
                <a:cubicBezTo>
                  <a:pt x="1075604" y="337613"/>
                  <a:pt x="1084348" y="367731"/>
                  <a:pt x="1086291" y="389106"/>
                </a:cubicBezTo>
                <a:cubicBezTo>
                  <a:pt x="1087262" y="407565"/>
                  <a:pt x="1089691" y="435254"/>
                  <a:pt x="1093577" y="472173"/>
                </a:cubicBezTo>
                <a:lnTo>
                  <a:pt x="1095035" y="543582"/>
                </a:lnTo>
                <a:cubicBezTo>
                  <a:pt x="1096006" y="549411"/>
                  <a:pt x="1096492" y="557184"/>
                  <a:pt x="1096492" y="566899"/>
                </a:cubicBezTo>
                <a:lnTo>
                  <a:pt x="1095035" y="612076"/>
                </a:lnTo>
                <a:cubicBezTo>
                  <a:pt x="1099892" y="614019"/>
                  <a:pt x="1103050" y="614505"/>
                  <a:pt x="1104507" y="613534"/>
                </a:cubicBezTo>
                <a:cubicBezTo>
                  <a:pt x="1105964" y="612562"/>
                  <a:pt x="1107179" y="610133"/>
                  <a:pt x="1108150" y="606247"/>
                </a:cubicBezTo>
                <a:cubicBezTo>
                  <a:pt x="1115923" y="588759"/>
                  <a:pt x="1121266" y="571757"/>
                  <a:pt x="1124181" y="555241"/>
                </a:cubicBezTo>
                <a:cubicBezTo>
                  <a:pt x="1125153" y="548440"/>
                  <a:pt x="1126610" y="541396"/>
                  <a:pt x="1128553" y="534110"/>
                </a:cubicBezTo>
                <a:cubicBezTo>
                  <a:pt x="1130496" y="526823"/>
                  <a:pt x="1131953" y="519779"/>
                  <a:pt x="1132925" y="512978"/>
                </a:cubicBezTo>
                <a:cubicBezTo>
                  <a:pt x="1135840" y="485775"/>
                  <a:pt x="1137297" y="471687"/>
                  <a:pt x="1137297" y="470716"/>
                </a:cubicBezTo>
                <a:lnTo>
                  <a:pt x="1141669" y="486746"/>
                </a:lnTo>
                <a:lnTo>
                  <a:pt x="1141669" y="495490"/>
                </a:lnTo>
                <a:cubicBezTo>
                  <a:pt x="1147498" y="519779"/>
                  <a:pt x="1156242" y="543096"/>
                  <a:pt x="1167901" y="565442"/>
                </a:cubicBezTo>
                <a:cubicBezTo>
                  <a:pt x="1171787" y="575157"/>
                  <a:pt x="1180045" y="583416"/>
                  <a:pt x="1192675" y="590216"/>
                </a:cubicBezTo>
                <a:cubicBezTo>
                  <a:pt x="1196562" y="594103"/>
                  <a:pt x="1201662" y="598232"/>
                  <a:pt x="1207977" y="602604"/>
                </a:cubicBezTo>
                <a:cubicBezTo>
                  <a:pt x="1214292" y="606976"/>
                  <a:pt x="1218907" y="611105"/>
                  <a:pt x="1221822" y="614991"/>
                </a:cubicBezTo>
                <a:cubicBezTo>
                  <a:pt x="1228623" y="620820"/>
                  <a:pt x="1238095" y="624464"/>
                  <a:pt x="1250240" y="625921"/>
                </a:cubicBezTo>
                <a:cubicBezTo>
                  <a:pt x="1262384" y="627378"/>
                  <a:pt x="1270399" y="628593"/>
                  <a:pt x="1274286" y="629564"/>
                </a:cubicBezTo>
                <a:lnTo>
                  <a:pt x="1283029" y="629564"/>
                </a:lnTo>
                <a:lnTo>
                  <a:pt x="1288859" y="635393"/>
                </a:lnTo>
                <a:cubicBezTo>
                  <a:pt x="1294688" y="638308"/>
                  <a:pt x="1299546" y="641709"/>
                  <a:pt x="1303432" y="645595"/>
                </a:cubicBezTo>
                <a:lnTo>
                  <a:pt x="1336950" y="668912"/>
                </a:lnTo>
                <a:cubicBezTo>
                  <a:pt x="1339865" y="671827"/>
                  <a:pt x="1339865" y="677170"/>
                  <a:pt x="1336950" y="684943"/>
                </a:cubicBezTo>
                <a:cubicBezTo>
                  <a:pt x="1334036" y="691743"/>
                  <a:pt x="1330150" y="697573"/>
                  <a:pt x="1325292" y="702431"/>
                </a:cubicBezTo>
                <a:cubicBezTo>
                  <a:pt x="1319463" y="712146"/>
                  <a:pt x="1316062" y="719433"/>
                  <a:pt x="1315091" y="724290"/>
                </a:cubicBezTo>
                <a:lnTo>
                  <a:pt x="1312176" y="725748"/>
                </a:lnTo>
                <a:cubicBezTo>
                  <a:pt x="1307318" y="726719"/>
                  <a:pt x="1303432" y="729148"/>
                  <a:pt x="1300517" y="733034"/>
                </a:cubicBezTo>
                <a:cubicBezTo>
                  <a:pt x="1297603" y="736920"/>
                  <a:pt x="1295660" y="740807"/>
                  <a:pt x="1294688" y="744693"/>
                </a:cubicBezTo>
                <a:cubicBezTo>
                  <a:pt x="1287887" y="756352"/>
                  <a:pt x="1278658" y="762181"/>
                  <a:pt x="1266999" y="762181"/>
                </a:cubicBezTo>
                <a:lnTo>
                  <a:pt x="1264084" y="762181"/>
                </a:lnTo>
                <a:cubicBezTo>
                  <a:pt x="1261170" y="760238"/>
                  <a:pt x="1256798" y="759266"/>
                  <a:pt x="1250968" y="759266"/>
                </a:cubicBezTo>
                <a:cubicBezTo>
                  <a:pt x="1250968" y="759266"/>
                  <a:pt x="1250725" y="759509"/>
                  <a:pt x="1250240" y="759995"/>
                </a:cubicBezTo>
                <a:cubicBezTo>
                  <a:pt x="1249754" y="760481"/>
                  <a:pt x="1249511" y="761209"/>
                  <a:pt x="1249511" y="762181"/>
                </a:cubicBezTo>
                <a:lnTo>
                  <a:pt x="1258255" y="769467"/>
                </a:lnTo>
                <a:cubicBezTo>
                  <a:pt x="1260198" y="769467"/>
                  <a:pt x="1262141" y="771896"/>
                  <a:pt x="1264084" y="776754"/>
                </a:cubicBezTo>
                <a:lnTo>
                  <a:pt x="1262627" y="778211"/>
                </a:lnTo>
                <a:cubicBezTo>
                  <a:pt x="1260684" y="777240"/>
                  <a:pt x="1258498" y="776754"/>
                  <a:pt x="1256069" y="776754"/>
                </a:cubicBezTo>
                <a:cubicBezTo>
                  <a:pt x="1253640" y="776754"/>
                  <a:pt x="1251454" y="776268"/>
                  <a:pt x="1249511" y="775297"/>
                </a:cubicBezTo>
                <a:cubicBezTo>
                  <a:pt x="1242710" y="770439"/>
                  <a:pt x="1233480" y="766796"/>
                  <a:pt x="1221822" y="764367"/>
                </a:cubicBezTo>
                <a:cubicBezTo>
                  <a:pt x="1210163" y="761938"/>
                  <a:pt x="1200934" y="759266"/>
                  <a:pt x="1194133" y="756352"/>
                </a:cubicBezTo>
                <a:cubicBezTo>
                  <a:pt x="1189275" y="753437"/>
                  <a:pt x="1184660" y="750522"/>
                  <a:pt x="1180288" y="747607"/>
                </a:cubicBezTo>
                <a:cubicBezTo>
                  <a:pt x="1175916" y="744693"/>
                  <a:pt x="1170815" y="742264"/>
                  <a:pt x="1164986" y="740321"/>
                </a:cubicBezTo>
                <a:cubicBezTo>
                  <a:pt x="1159157" y="736435"/>
                  <a:pt x="1145555" y="729148"/>
                  <a:pt x="1124181" y="718461"/>
                </a:cubicBezTo>
                <a:cubicBezTo>
                  <a:pt x="1117380" y="718461"/>
                  <a:pt x="1109122" y="720890"/>
                  <a:pt x="1099407" y="725748"/>
                </a:cubicBezTo>
                <a:lnTo>
                  <a:pt x="1097949" y="725748"/>
                </a:lnTo>
                <a:lnTo>
                  <a:pt x="1097949" y="768010"/>
                </a:lnTo>
                <a:cubicBezTo>
                  <a:pt x="1097949" y="777726"/>
                  <a:pt x="1097463" y="786955"/>
                  <a:pt x="1096492" y="795699"/>
                </a:cubicBezTo>
                <a:cubicBezTo>
                  <a:pt x="1095520" y="804443"/>
                  <a:pt x="1095035" y="813187"/>
                  <a:pt x="1095035" y="821931"/>
                </a:cubicBezTo>
                <a:lnTo>
                  <a:pt x="1095035" y="897712"/>
                </a:lnTo>
                <a:cubicBezTo>
                  <a:pt x="1095035" y="923944"/>
                  <a:pt x="1096006" y="943375"/>
                  <a:pt x="1097949" y="956005"/>
                </a:cubicBezTo>
                <a:lnTo>
                  <a:pt x="1103779" y="1050731"/>
                </a:lnTo>
                <a:cubicBezTo>
                  <a:pt x="1104750" y="1061418"/>
                  <a:pt x="1105236" y="1077935"/>
                  <a:pt x="1105236" y="1100280"/>
                </a:cubicBezTo>
                <a:cubicBezTo>
                  <a:pt x="1106207" y="1111939"/>
                  <a:pt x="1101835" y="1123597"/>
                  <a:pt x="1092120" y="1135256"/>
                </a:cubicBezTo>
                <a:cubicBezTo>
                  <a:pt x="1087262" y="1142057"/>
                  <a:pt x="1082404" y="1149101"/>
                  <a:pt x="1077547" y="1156387"/>
                </a:cubicBezTo>
                <a:cubicBezTo>
                  <a:pt x="1072689" y="1163674"/>
                  <a:pt x="1067831" y="1170718"/>
                  <a:pt x="1062973" y="1177519"/>
                </a:cubicBezTo>
                <a:lnTo>
                  <a:pt x="1060059" y="1180433"/>
                </a:lnTo>
                <a:cubicBezTo>
                  <a:pt x="1058116" y="1188205"/>
                  <a:pt x="1053744" y="1193063"/>
                  <a:pt x="1046943" y="1195006"/>
                </a:cubicBezTo>
                <a:cubicBezTo>
                  <a:pt x="1040142" y="1196949"/>
                  <a:pt x="1035284" y="1198407"/>
                  <a:pt x="1032370" y="1199378"/>
                </a:cubicBezTo>
                <a:cubicBezTo>
                  <a:pt x="1032370" y="1204236"/>
                  <a:pt x="1031884" y="1208608"/>
                  <a:pt x="1030912" y="1212494"/>
                </a:cubicBezTo>
                <a:cubicBezTo>
                  <a:pt x="1029941" y="1214437"/>
                  <a:pt x="1028483" y="1215409"/>
                  <a:pt x="1026540" y="1215409"/>
                </a:cubicBezTo>
                <a:cubicBezTo>
                  <a:pt x="1024597" y="1215409"/>
                  <a:pt x="1022654" y="1214437"/>
                  <a:pt x="1020711" y="1212494"/>
                </a:cubicBezTo>
                <a:lnTo>
                  <a:pt x="1010510" y="1197921"/>
                </a:lnTo>
                <a:cubicBezTo>
                  <a:pt x="1009538" y="1195006"/>
                  <a:pt x="1005652" y="1194035"/>
                  <a:pt x="998851" y="1195006"/>
                </a:cubicBezTo>
                <a:cubicBezTo>
                  <a:pt x="990107" y="1197921"/>
                  <a:pt x="985250" y="1199378"/>
                  <a:pt x="984278" y="1199378"/>
                </a:cubicBezTo>
                <a:cubicBezTo>
                  <a:pt x="981363" y="1199378"/>
                  <a:pt x="977963" y="1198407"/>
                  <a:pt x="974077" y="1196464"/>
                </a:cubicBezTo>
                <a:cubicBezTo>
                  <a:pt x="972134" y="1196464"/>
                  <a:pt x="969219" y="1195492"/>
                  <a:pt x="965333" y="1193549"/>
                </a:cubicBezTo>
                <a:lnTo>
                  <a:pt x="930357" y="1167317"/>
                </a:lnTo>
                <a:cubicBezTo>
                  <a:pt x="926471" y="1171203"/>
                  <a:pt x="923556" y="1172661"/>
                  <a:pt x="921613" y="1171689"/>
                </a:cubicBezTo>
                <a:cubicBezTo>
                  <a:pt x="919670" y="1170718"/>
                  <a:pt x="915784" y="1166831"/>
                  <a:pt x="909954" y="1160030"/>
                </a:cubicBezTo>
                <a:cubicBezTo>
                  <a:pt x="891495" y="1131856"/>
                  <a:pt x="874493" y="1103195"/>
                  <a:pt x="858948" y="1074048"/>
                </a:cubicBezTo>
                <a:cubicBezTo>
                  <a:pt x="856033" y="1068219"/>
                  <a:pt x="850690" y="1057775"/>
                  <a:pt x="842917" y="1042716"/>
                </a:cubicBezTo>
                <a:cubicBezTo>
                  <a:pt x="835145" y="1027657"/>
                  <a:pt x="827858" y="1015269"/>
                  <a:pt x="821057" y="1005554"/>
                </a:cubicBezTo>
                <a:cubicBezTo>
                  <a:pt x="815228" y="996810"/>
                  <a:pt x="809885" y="986852"/>
                  <a:pt x="805027" y="975679"/>
                </a:cubicBezTo>
                <a:cubicBezTo>
                  <a:pt x="800169" y="964506"/>
                  <a:pt x="796769" y="956491"/>
                  <a:pt x="794826" y="951633"/>
                </a:cubicBezTo>
                <a:cubicBezTo>
                  <a:pt x="778309" y="912771"/>
                  <a:pt x="762764" y="885568"/>
                  <a:pt x="748191" y="870023"/>
                </a:cubicBezTo>
                <a:lnTo>
                  <a:pt x="742362" y="859822"/>
                </a:lnTo>
                <a:lnTo>
                  <a:pt x="739447" y="853992"/>
                </a:lnTo>
                <a:cubicBezTo>
                  <a:pt x="741390" y="853992"/>
                  <a:pt x="743333" y="853750"/>
                  <a:pt x="745277" y="853264"/>
                </a:cubicBezTo>
                <a:cubicBezTo>
                  <a:pt x="747220" y="852778"/>
                  <a:pt x="749649" y="853021"/>
                  <a:pt x="752563" y="853992"/>
                </a:cubicBezTo>
                <a:cubicBezTo>
                  <a:pt x="756449" y="854964"/>
                  <a:pt x="759607" y="856421"/>
                  <a:pt x="762036" y="858364"/>
                </a:cubicBezTo>
                <a:cubicBezTo>
                  <a:pt x="764465" y="860307"/>
                  <a:pt x="766651" y="861765"/>
                  <a:pt x="768594" y="862736"/>
                </a:cubicBezTo>
                <a:lnTo>
                  <a:pt x="812314" y="887511"/>
                </a:lnTo>
                <a:cubicBezTo>
                  <a:pt x="820086" y="894312"/>
                  <a:pt x="829801" y="900141"/>
                  <a:pt x="841460" y="904999"/>
                </a:cubicBezTo>
                <a:cubicBezTo>
                  <a:pt x="848261" y="909856"/>
                  <a:pt x="857248" y="914957"/>
                  <a:pt x="868421" y="920301"/>
                </a:cubicBezTo>
                <a:cubicBezTo>
                  <a:pt x="879593" y="925644"/>
                  <a:pt x="889552" y="930745"/>
                  <a:pt x="898296" y="935602"/>
                </a:cubicBezTo>
                <a:lnTo>
                  <a:pt x="901210" y="937060"/>
                </a:lnTo>
                <a:lnTo>
                  <a:pt x="902668" y="934145"/>
                </a:lnTo>
                <a:cubicBezTo>
                  <a:pt x="902668" y="897226"/>
                  <a:pt x="902182" y="870509"/>
                  <a:pt x="901210" y="853992"/>
                </a:cubicBezTo>
                <a:lnTo>
                  <a:pt x="902668" y="846706"/>
                </a:lnTo>
                <a:cubicBezTo>
                  <a:pt x="902668" y="800071"/>
                  <a:pt x="903153" y="765095"/>
                  <a:pt x="904125" y="741778"/>
                </a:cubicBezTo>
                <a:cubicBezTo>
                  <a:pt x="904125" y="736920"/>
                  <a:pt x="902182" y="734492"/>
                  <a:pt x="898296" y="734492"/>
                </a:cubicBezTo>
                <a:lnTo>
                  <a:pt x="867692" y="738864"/>
                </a:lnTo>
                <a:cubicBezTo>
                  <a:pt x="858948" y="740807"/>
                  <a:pt x="844860" y="742750"/>
                  <a:pt x="825429" y="744693"/>
                </a:cubicBezTo>
                <a:lnTo>
                  <a:pt x="799198" y="749065"/>
                </a:lnTo>
                <a:cubicBezTo>
                  <a:pt x="782681" y="751008"/>
                  <a:pt x="756449" y="755866"/>
                  <a:pt x="720502" y="763638"/>
                </a:cubicBezTo>
                <a:cubicBezTo>
                  <a:pt x="701071" y="767524"/>
                  <a:pt x="686012" y="770925"/>
                  <a:pt x="675325" y="773839"/>
                </a:cubicBezTo>
                <a:cubicBezTo>
                  <a:pt x="654922" y="777726"/>
                  <a:pt x="629662" y="783069"/>
                  <a:pt x="599544" y="789870"/>
                </a:cubicBezTo>
                <a:lnTo>
                  <a:pt x="509190" y="808815"/>
                </a:lnTo>
                <a:cubicBezTo>
                  <a:pt x="505304" y="809787"/>
                  <a:pt x="502632" y="811001"/>
                  <a:pt x="501175" y="812458"/>
                </a:cubicBezTo>
                <a:cubicBezTo>
                  <a:pt x="499717" y="813916"/>
                  <a:pt x="498989" y="817073"/>
                  <a:pt x="498989" y="821931"/>
                </a:cubicBezTo>
                <a:cubicBezTo>
                  <a:pt x="499960" y="828732"/>
                  <a:pt x="500203" y="837233"/>
                  <a:pt x="499717" y="847434"/>
                </a:cubicBezTo>
                <a:cubicBezTo>
                  <a:pt x="499232" y="857635"/>
                  <a:pt x="498989" y="865165"/>
                  <a:pt x="498989" y="870023"/>
                </a:cubicBezTo>
                <a:cubicBezTo>
                  <a:pt x="498989" y="876824"/>
                  <a:pt x="502389" y="885568"/>
                  <a:pt x="509190" y="896255"/>
                </a:cubicBezTo>
                <a:lnTo>
                  <a:pt x="520849" y="928316"/>
                </a:lnTo>
                <a:cubicBezTo>
                  <a:pt x="521820" y="931230"/>
                  <a:pt x="522306" y="935117"/>
                  <a:pt x="522306" y="939974"/>
                </a:cubicBezTo>
                <a:cubicBezTo>
                  <a:pt x="522306" y="952605"/>
                  <a:pt x="515991" y="968635"/>
                  <a:pt x="503361" y="988066"/>
                </a:cubicBezTo>
                <a:lnTo>
                  <a:pt x="480044" y="1024499"/>
                </a:lnTo>
                <a:cubicBezTo>
                  <a:pt x="478100" y="1025471"/>
                  <a:pt x="476400" y="1026685"/>
                  <a:pt x="474943" y="1028143"/>
                </a:cubicBezTo>
                <a:cubicBezTo>
                  <a:pt x="473486" y="1029600"/>
                  <a:pt x="471785" y="1031300"/>
                  <a:pt x="469842" y="1033243"/>
                </a:cubicBezTo>
                <a:lnTo>
                  <a:pt x="453812" y="1049274"/>
                </a:lnTo>
                <a:cubicBezTo>
                  <a:pt x="449925" y="1052189"/>
                  <a:pt x="446039" y="1053646"/>
                  <a:pt x="442153" y="1053646"/>
                </a:cubicBezTo>
                <a:lnTo>
                  <a:pt x="440696" y="1053646"/>
                </a:lnTo>
                <a:cubicBezTo>
                  <a:pt x="435838" y="1051703"/>
                  <a:pt x="432438" y="1048788"/>
                  <a:pt x="430494" y="1044902"/>
                </a:cubicBezTo>
                <a:cubicBezTo>
                  <a:pt x="429523" y="1039073"/>
                  <a:pt x="428308" y="1035915"/>
                  <a:pt x="426851" y="1035429"/>
                </a:cubicBezTo>
                <a:cubicBezTo>
                  <a:pt x="425394" y="1034943"/>
                  <a:pt x="422722" y="1035672"/>
                  <a:pt x="418836" y="1037615"/>
                </a:cubicBezTo>
                <a:cubicBezTo>
                  <a:pt x="413007" y="1040530"/>
                  <a:pt x="408149" y="1041987"/>
                  <a:pt x="404263" y="1041987"/>
                </a:cubicBezTo>
                <a:cubicBezTo>
                  <a:pt x="398433" y="1041987"/>
                  <a:pt x="391147" y="1038587"/>
                  <a:pt x="382403" y="1031786"/>
                </a:cubicBezTo>
                <a:lnTo>
                  <a:pt x="364915" y="1015755"/>
                </a:lnTo>
                <a:cubicBezTo>
                  <a:pt x="362972" y="1013812"/>
                  <a:pt x="360057" y="1013812"/>
                  <a:pt x="356171" y="1015755"/>
                </a:cubicBezTo>
                <a:cubicBezTo>
                  <a:pt x="350342" y="1017698"/>
                  <a:pt x="344998" y="1014784"/>
                  <a:pt x="340140" y="1007012"/>
                </a:cubicBezTo>
                <a:cubicBezTo>
                  <a:pt x="332368" y="1001182"/>
                  <a:pt x="328482" y="992438"/>
                  <a:pt x="328482" y="980779"/>
                </a:cubicBezTo>
                <a:cubicBezTo>
                  <a:pt x="328482" y="943861"/>
                  <a:pt x="327996" y="917143"/>
                  <a:pt x="327024" y="900627"/>
                </a:cubicBezTo>
                <a:lnTo>
                  <a:pt x="327024" y="846706"/>
                </a:lnTo>
                <a:cubicBezTo>
                  <a:pt x="325081" y="846706"/>
                  <a:pt x="319252" y="848649"/>
                  <a:pt x="309536" y="852535"/>
                </a:cubicBezTo>
                <a:cubicBezTo>
                  <a:pt x="301764" y="853506"/>
                  <a:pt x="290105" y="855207"/>
                  <a:pt x="274561" y="857635"/>
                </a:cubicBezTo>
                <a:cubicBezTo>
                  <a:pt x="259016" y="860064"/>
                  <a:pt x="244443" y="860793"/>
                  <a:pt x="230841" y="859822"/>
                </a:cubicBezTo>
                <a:cubicBezTo>
                  <a:pt x="222098" y="859822"/>
                  <a:pt x="211167" y="860064"/>
                  <a:pt x="198051" y="860550"/>
                </a:cubicBezTo>
                <a:cubicBezTo>
                  <a:pt x="184935" y="861036"/>
                  <a:pt x="169633" y="860793"/>
                  <a:pt x="152145" y="859822"/>
                </a:cubicBezTo>
                <a:cubicBezTo>
                  <a:pt x="143401" y="859822"/>
                  <a:pt x="127857" y="856421"/>
                  <a:pt x="105511" y="849620"/>
                </a:cubicBezTo>
                <a:cubicBezTo>
                  <a:pt x="96767" y="847677"/>
                  <a:pt x="81222" y="842334"/>
                  <a:pt x="58877" y="833590"/>
                </a:cubicBezTo>
                <a:cubicBezTo>
                  <a:pt x="54991" y="833590"/>
                  <a:pt x="51104" y="831647"/>
                  <a:pt x="47218" y="827761"/>
                </a:cubicBezTo>
                <a:cubicBezTo>
                  <a:pt x="45275" y="826789"/>
                  <a:pt x="43089" y="825574"/>
                  <a:pt x="40660" y="824117"/>
                </a:cubicBezTo>
                <a:cubicBezTo>
                  <a:pt x="38231" y="822660"/>
                  <a:pt x="35559" y="821931"/>
                  <a:pt x="32645" y="821931"/>
                </a:cubicBezTo>
                <a:cubicBezTo>
                  <a:pt x="19043" y="813187"/>
                  <a:pt x="9813" y="804443"/>
                  <a:pt x="4956" y="795699"/>
                </a:cubicBezTo>
                <a:lnTo>
                  <a:pt x="584" y="778211"/>
                </a:lnTo>
                <a:cubicBezTo>
                  <a:pt x="-388" y="776268"/>
                  <a:pt x="-145" y="774568"/>
                  <a:pt x="1312" y="773111"/>
                </a:cubicBezTo>
                <a:cubicBezTo>
                  <a:pt x="2770" y="771653"/>
                  <a:pt x="4956" y="771411"/>
                  <a:pt x="7870" y="772382"/>
                </a:cubicBezTo>
                <a:cubicBezTo>
                  <a:pt x="17586" y="777240"/>
                  <a:pt x="27787" y="780640"/>
                  <a:pt x="38474" y="782583"/>
                </a:cubicBezTo>
                <a:cubicBezTo>
                  <a:pt x="49161" y="784526"/>
                  <a:pt x="61548" y="785255"/>
                  <a:pt x="75636" y="784769"/>
                </a:cubicBezTo>
                <a:cubicBezTo>
                  <a:pt x="89724" y="784284"/>
                  <a:pt x="99682" y="784041"/>
                  <a:pt x="105511" y="784041"/>
                </a:cubicBezTo>
                <a:lnTo>
                  <a:pt x="174005" y="778211"/>
                </a:lnTo>
                <a:cubicBezTo>
                  <a:pt x="177891" y="778211"/>
                  <a:pt x="183964" y="778454"/>
                  <a:pt x="192222" y="778940"/>
                </a:cubicBezTo>
                <a:cubicBezTo>
                  <a:pt x="200480" y="779426"/>
                  <a:pt x="207524" y="779183"/>
                  <a:pt x="213353" y="778211"/>
                </a:cubicBezTo>
                <a:cubicBezTo>
                  <a:pt x="236670" y="776268"/>
                  <a:pt x="254644" y="774325"/>
                  <a:pt x="267274" y="772382"/>
                </a:cubicBezTo>
                <a:cubicBezTo>
                  <a:pt x="293506" y="764610"/>
                  <a:pt x="310508" y="759752"/>
                  <a:pt x="318280" y="757809"/>
                </a:cubicBezTo>
                <a:cubicBezTo>
                  <a:pt x="321195" y="755866"/>
                  <a:pt x="324838" y="754166"/>
                  <a:pt x="329210" y="752708"/>
                </a:cubicBezTo>
                <a:cubicBezTo>
                  <a:pt x="333582" y="751251"/>
                  <a:pt x="336740" y="750036"/>
                  <a:pt x="338683" y="749065"/>
                </a:cubicBezTo>
                <a:cubicBezTo>
                  <a:pt x="341598" y="747122"/>
                  <a:pt x="343055" y="744693"/>
                  <a:pt x="343055" y="741778"/>
                </a:cubicBezTo>
                <a:cubicBezTo>
                  <a:pt x="344998" y="734977"/>
                  <a:pt x="345970" y="725262"/>
                  <a:pt x="345970" y="712632"/>
                </a:cubicBezTo>
                <a:cubicBezTo>
                  <a:pt x="352770" y="674741"/>
                  <a:pt x="357142" y="652882"/>
                  <a:pt x="359086" y="647052"/>
                </a:cubicBezTo>
                <a:lnTo>
                  <a:pt x="376573" y="558155"/>
                </a:lnTo>
                <a:lnTo>
                  <a:pt x="392604" y="494033"/>
                </a:lnTo>
                <a:cubicBezTo>
                  <a:pt x="403291" y="448370"/>
                  <a:pt x="414464" y="411451"/>
                  <a:pt x="426122" y="383276"/>
                </a:cubicBezTo>
                <a:cubicBezTo>
                  <a:pt x="430009" y="374532"/>
                  <a:pt x="433409" y="362388"/>
                  <a:pt x="436324" y="346843"/>
                </a:cubicBezTo>
                <a:lnTo>
                  <a:pt x="445068" y="314782"/>
                </a:lnTo>
                <a:lnTo>
                  <a:pt x="459641" y="273977"/>
                </a:lnTo>
                <a:cubicBezTo>
                  <a:pt x="466442" y="256489"/>
                  <a:pt x="472271" y="244345"/>
                  <a:pt x="477129" y="237544"/>
                </a:cubicBezTo>
                <a:cubicBezTo>
                  <a:pt x="481987" y="228800"/>
                  <a:pt x="491702" y="218113"/>
                  <a:pt x="506275" y="205483"/>
                </a:cubicBezTo>
                <a:cubicBezTo>
                  <a:pt x="511133" y="200625"/>
                  <a:pt x="516234" y="196496"/>
                  <a:pt x="521577" y="193095"/>
                </a:cubicBezTo>
                <a:cubicBezTo>
                  <a:pt x="526921" y="189695"/>
                  <a:pt x="531536" y="186538"/>
                  <a:pt x="535422" y="183623"/>
                </a:cubicBezTo>
                <a:cubicBezTo>
                  <a:pt x="504332" y="178765"/>
                  <a:pt x="486359" y="176336"/>
                  <a:pt x="481501" y="176336"/>
                </a:cubicBezTo>
                <a:lnTo>
                  <a:pt x="481501" y="173421"/>
                </a:lnTo>
                <a:cubicBezTo>
                  <a:pt x="496074" y="176336"/>
                  <a:pt x="509676" y="177793"/>
                  <a:pt x="522306" y="177793"/>
                </a:cubicBezTo>
                <a:cubicBezTo>
                  <a:pt x="532993" y="177793"/>
                  <a:pt x="541251" y="176822"/>
                  <a:pt x="547080" y="174879"/>
                </a:cubicBezTo>
                <a:lnTo>
                  <a:pt x="547080" y="171964"/>
                </a:lnTo>
                <a:lnTo>
                  <a:pt x="517934" y="171964"/>
                </a:lnTo>
                <a:cubicBezTo>
                  <a:pt x="509190" y="171964"/>
                  <a:pt x="502389" y="172450"/>
                  <a:pt x="497531" y="173421"/>
                </a:cubicBezTo>
                <a:cubicBezTo>
                  <a:pt x="472271" y="173421"/>
                  <a:pt x="453812" y="171478"/>
                  <a:pt x="442153" y="167592"/>
                </a:cubicBezTo>
                <a:cubicBezTo>
                  <a:pt x="424665" y="159820"/>
                  <a:pt x="409606" y="152047"/>
                  <a:pt x="396976" y="144275"/>
                </a:cubicBezTo>
                <a:cubicBezTo>
                  <a:pt x="391147" y="139417"/>
                  <a:pt x="388232" y="134074"/>
                  <a:pt x="388232" y="128244"/>
                </a:cubicBezTo>
                <a:cubicBezTo>
                  <a:pt x="388232" y="125330"/>
                  <a:pt x="388718" y="122901"/>
                  <a:pt x="389689" y="120958"/>
                </a:cubicBezTo>
                <a:cubicBezTo>
                  <a:pt x="395519" y="105413"/>
                  <a:pt x="399405" y="93754"/>
                  <a:pt x="401348" y="85982"/>
                </a:cubicBezTo>
                <a:lnTo>
                  <a:pt x="407177" y="87439"/>
                </a:lnTo>
                <a:lnTo>
                  <a:pt x="407177" y="103470"/>
                </a:lnTo>
                <a:cubicBezTo>
                  <a:pt x="407177" y="115128"/>
                  <a:pt x="413492" y="122415"/>
                  <a:pt x="426122" y="125330"/>
                </a:cubicBezTo>
                <a:cubicBezTo>
                  <a:pt x="430009" y="127273"/>
                  <a:pt x="436324" y="128244"/>
                  <a:pt x="445068" y="128244"/>
                </a:cubicBezTo>
                <a:cubicBezTo>
                  <a:pt x="449925" y="128244"/>
                  <a:pt x="456483" y="127516"/>
                  <a:pt x="464742" y="126058"/>
                </a:cubicBezTo>
                <a:cubicBezTo>
                  <a:pt x="473000" y="124601"/>
                  <a:pt x="479558" y="123387"/>
                  <a:pt x="484415" y="122415"/>
                </a:cubicBezTo>
                <a:lnTo>
                  <a:pt x="500446" y="119500"/>
                </a:lnTo>
                <a:cubicBezTo>
                  <a:pt x="512105" y="114643"/>
                  <a:pt x="525221" y="110513"/>
                  <a:pt x="539794" y="107113"/>
                </a:cubicBezTo>
                <a:cubicBezTo>
                  <a:pt x="554367" y="103713"/>
                  <a:pt x="564568" y="101527"/>
                  <a:pt x="570398" y="100555"/>
                </a:cubicBezTo>
                <a:cubicBezTo>
                  <a:pt x="587886" y="94726"/>
                  <a:pt x="601001" y="89868"/>
                  <a:pt x="609745" y="85982"/>
                </a:cubicBezTo>
                <a:lnTo>
                  <a:pt x="662209" y="68494"/>
                </a:lnTo>
                <a:cubicBezTo>
                  <a:pt x="699128" y="54892"/>
                  <a:pt x="726817" y="45662"/>
                  <a:pt x="745277" y="40805"/>
                </a:cubicBezTo>
                <a:cubicBezTo>
                  <a:pt x="753049" y="38862"/>
                  <a:pt x="762764" y="36190"/>
                  <a:pt x="774423" y="32790"/>
                </a:cubicBezTo>
                <a:cubicBezTo>
                  <a:pt x="786082" y="29389"/>
                  <a:pt x="795797" y="27203"/>
                  <a:pt x="803570" y="26232"/>
                </a:cubicBezTo>
                <a:cubicBezTo>
                  <a:pt x="815228" y="22345"/>
                  <a:pt x="825915" y="25746"/>
                  <a:pt x="835631" y="36433"/>
                </a:cubicBezTo>
                <a:lnTo>
                  <a:pt x="872064" y="24774"/>
                </a:lnTo>
                <a:cubicBezTo>
                  <a:pt x="876922" y="23803"/>
                  <a:pt x="884451" y="21617"/>
                  <a:pt x="894652" y="18216"/>
                </a:cubicBezTo>
                <a:cubicBezTo>
                  <a:pt x="904854" y="14816"/>
                  <a:pt x="914326" y="12630"/>
                  <a:pt x="923070" y="11658"/>
                </a:cubicBezTo>
                <a:cubicBezTo>
                  <a:pt x="951245" y="4857"/>
                  <a:pt x="969705" y="971"/>
                  <a:pt x="978449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15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1594CC1-C184-4EEC-9204-9D155BDE73D0}"/>
              </a:ext>
            </a:extLst>
          </p:cNvPr>
          <p:cNvSpPr txBox="1"/>
          <p:nvPr/>
        </p:nvSpPr>
        <p:spPr>
          <a:xfrm>
            <a:off x="7266451" y="1958064"/>
            <a:ext cx="1374389" cy="1310944"/>
          </a:xfrm>
          <a:custGeom>
            <a:avLst/>
            <a:gdLst/>
            <a:ahLst/>
            <a:cxnLst/>
            <a:rect l="l" t="t" r="r" b="b"/>
            <a:pathLst>
              <a:path w="1374389" h="1310944">
                <a:moveTo>
                  <a:pt x="1241191" y="1267129"/>
                </a:moveTo>
                <a:cubicBezTo>
                  <a:pt x="1236517" y="1267129"/>
                  <a:pt x="1233597" y="1267714"/>
                  <a:pt x="1232428" y="1268882"/>
                </a:cubicBezTo>
                <a:cubicBezTo>
                  <a:pt x="1196208" y="1281734"/>
                  <a:pt x="1151809" y="1289329"/>
                  <a:pt x="1099231" y="1291666"/>
                </a:cubicBezTo>
                <a:cubicBezTo>
                  <a:pt x="1061842" y="1292834"/>
                  <a:pt x="1004590" y="1293418"/>
                  <a:pt x="927476" y="1293418"/>
                </a:cubicBezTo>
                <a:lnTo>
                  <a:pt x="732937" y="1293418"/>
                </a:lnTo>
                <a:lnTo>
                  <a:pt x="680359" y="1291666"/>
                </a:lnTo>
                <a:lnTo>
                  <a:pt x="680359" y="1293418"/>
                </a:lnTo>
                <a:cubicBezTo>
                  <a:pt x="688538" y="1294587"/>
                  <a:pt x="699930" y="1296632"/>
                  <a:pt x="714535" y="1299553"/>
                </a:cubicBezTo>
                <a:cubicBezTo>
                  <a:pt x="729140" y="1302473"/>
                  <a:pt x="741700" y="1303934"/>
                  <a:pt x="752216" y="1303934"/>
                </a:cubicBezTo>
                <a:cubicBezTo>
                  <a:pt x="772079" y="1305102"/>
                  <a:pt x="789313" y="1305394"/>
                  <a:pt x="803918" y="1304810"/>
                </a:cubicBezTo>
                <a:cubicBezTo>
                  <a:pt x="818523" y="1304226"/>
                  <a:pt x="831083" y="1303934"/>
                  <a:pt x="841599" y="1303934"/>
                </a:cubicBezTo>
                <a:lnTo>
                  <a:pt x="885413" y="1303934"/>
                </a:lnTo>
                <a:cubicBezTo>
                  <a:pt x="967201" y="1303934"/>
                  <a:pt x="1028543" y="1302766"/>
                  <a:pt x="1069437" y="1300429"/>
                </a:cubicBezTo>
                <a:cubicBezTo>
                  <a:pt x="1122014" y="1300429"/>
                  <a:pt x="1178097" y="1291082"/>
                  <a:pt x="1237686" y="1272387"/>
                </a:cubicBezTo>
                <a:cubicBezTo>
                  <a:pt x="1238854" y="1272387"/>
                  <a:pt x="1240023" y="1270635"/>
                  <a:pt x="1241191" y="1267129"/>
                </a:cubicBezTo>
                <a:close/>
                <a:moveTo>
                  <a:pt x="694380" y="0"/>
                </a:moveTo>
                <a:cubicBezTo>
                  <a:pt x="710738" y="0"/>
                  <a:pt x="727680" y="1752"/>
                  <a:pt x="745205" y="5257"/>
                </a:cubicBezTo>
                <a:cubicBezTo>
                  <a:pt x="755721" y="6426"/>
                  <a:pt x="764484" y="10223"/>
                  <a:pt x="771494" y="16649"/>
                </a:cubicBezTo>
                <a:cubicBezTo>
                  <a:pt x="778505" y="23075"/>
                  <a:pt x="787268" y="32130"/>
                  <a:pt x="797784" y="43815"/>
                </a:cubicBezTo>
                <a:cubicBezTo>
                  <a:pt x="805962" y="54330"/>
                  <a:pt x="812973" y="59588"/>
                  <a:pt x="818815" y="59588"/>
                </a:cubicBezTo>
                <a:cubicBezTo>
                  <a:pt x="819983" y="59588"/>
                  <a:pt x="821151" y="60464"/>
                  <a:pt x="822320" y="62217"/>
                </a:cubicBezTo>
                <a:cubicBezTo>
                  <a:pt x="823488" y="63970"/>
                  <a:pt x="824072" y="65430"/>
                  <a:pt x="824072" y="66598"/>
                </a:cubicBezTo>
                <a:cubicBezTo>
                  <a:pt x="826409" y="77114"/>
                  <a:pt x="828746" y="95224"/>
                  <a:pt x="831083" y="120929"/>
                </a:cubicBezTo>
                <a:cubicBezTo>
                  <a:pt x="832251" y="130276"/>
                  <a:pt x="833712" y="139039"/>
                  <a:pt x="835464" y="147218"/>
                </a:cubicBezTo>
                <a:cubicBezTo>
                  <a:pt x="837217" y="155397"/>
                  <a:pt x="838677" y="164160"/>
                  <a:pt x="839846" y="173507"/>
                </a:cubicBezTo>
                <a:lnTo>
                  <a:pt x="855619" y="345262"/>
                </a:lnTo>
                <a:cubicBezTo>
                  <a:pt x="862630" y="444576"/>
                  <a:pt x="866719" y="520522"/>
                  <a:pt x="867888" y="573100"/>
                </a:cubicBezTo>
                <a:cubicBezTo>
                  <a:pt x="869056" y="594131"/>
                  <a:pt x="869640" y="625678"/>
                  <a:pt x="869640" y="667740"/>
                </a:cubicBezTo>
                <a:cubicBezTo>
                  <a:pt x="870809" y="681761"/>
                  <a:pt x="871393" y="703377"/>
                  <a:pt x="871393" y="732587"/>
                </a:cubicBezTo>
                <a:lnTo>
                  <a:pt x="873145" y="830732"/>
                </a:lnTo>
                <a:cubicBezTo>
                  <a:pt x="873145" y="835406"/>
                  <a:pt x="873729" y="837742"/>
                  <a:pt x="874898" y="837742"/>
                </a:cubicBezTo>
                <a:cubicBezTo>
                  <a:pt x="883077" y="845921"/>
                  <a:pt x="887166" y="855268"/>
                  <a:pt x="887166" y="865784"/>
                </a:cubicBezTo>
                <a:cubicBezTo>
                  <a:pt x="887166" y="875131"/>
                  <a:pt x="883661" y="884478"/>
                  <a:pt x="876651" y="893826"/>
                </a:cubicBezTo>
                <a:cubicBezTo>
                  <a:pt x="873145" y="897331"/>
                  <a:pt x="869640" y="902297"/>
                  <a:pt x="866135" y="908723"/>
                </a:cubicBezTo>
                <a:cubicBezTo>
                  <a:pt x="862630" y="915149"/>
                  <a:pt x="858540" y="920115"/>
                  <a:pt x="853867" y="923620"/>
                </a:cubicBezTo>
                <a:cubicBezTo>
                  <a:pt x="850361" y="925957"/>
                  <a:pt x="846856" y="929754"/>
                  <a:pt x="843351" y="935012"/>
                </a:cubicBezTo>
                <a:cubicBezTo>
                  <a:pt x="839846" y="940270"/>
                  <a:pt x="836925" y="944067"/>
                  <a:pt x="834588" y="946404"/>
                </a:cubicBezTo>
                <a:cubicBezTo>
                  <a:pt x="826409" y="954582"/>
                  <a:pt x="821151" y="959256"/>
                  <a:pt x="818815" y="960424"/>
                </a:cubicBezTo>
                <a:cubicBezTo>
                  <a:pt x="810636" y="965098"/>
                  <a:pt x="803625" y="964514"/>
                  <a:pt x="797784" y="958672"/>
                </a:cubicBezTo>
                <a:lnTo>
                  <a:pt x="794278" y="962177"/>
                </a:lnTo>
                <a:lnTo>
                  <a:pt x="796031" y="983208"/>
                </a:lnTo>
                <a:lnTo>
                  <a:pt x="794278" y="983208"/>
                </a:lnTo>
                <a:cubicBezTo>
                  <a:pt x="790773" y="979703"/>
                  <a:pt x="789021" y="977951"/>
                  <a:pt x="789021" y="977951"/>
                </a:cubicBezTo>
                <a:lnTo>
                  <a:pt x="778505" y="960424"/>
                </a:lnTo>
                <a:cubicBezTo>
                  <a:pt x="777336" y="958088"/>
                  <a:pt x="775876" y="956627"/>
                  <a:pt x="774123" y="956043"/>
                </a:cubicBezTo>
                <a:cubicBezTo>
                  <a:pt x="772371" y="955459"/>
                  <a:pt x="770910" y="955751"/>
                  <a:pt x="769742" y="956919"/>
                </a:cubicBezTo>
                <a:cubicBezTo>
                  <a:pt x="761563" y="960424"/>
                  <a:pt x="754553" y="962177"/>
                  <a:pt x="748711" y="962177"/>
                </a:cubicBezTo>
                <a:cubicBezTo>
                  <a:pt x="738195" y="962177"/>
                  <a:pt x="728264" y="956919"/>
                  <a:pt x="718917" y="946404"/>
                </a:cubicBezTo>
                <a:cubicBezTo>
                  <a:pt x="710738" y="934720"/>
                  <a:pt x="704896" y="928293"/>
                  <a:pt x="701390" y="927125"/>
                </a:cubicBezTo>
                <a:cubicBezTo>
                  <a:pt x="699054" y="924788"/>
                  <a:pt x="694380" y="923620"/>
                  <a:pt x="687370" y="923620"/>
                </a:cubicBezTo>
                <a:cubicBezTo>
                  <a:pt x="681528" y="925957"/>
                  <a:pt x="676854" y="924788"/>
                  <a:pt x="673349" y="920115"/>
                </a:cubicBezTo>
                <a:cubicBezTo>
                  <a:pt x="659328" y="897915"/>
                  <a:pt x="647644" y="876884"/>
                  <a:pt x="638297" y="857021"/>
                </a:cubicBezTo>
                <a:lnTo>
                  <a:pt x="603245" y="776401"/>
                </a:lnTo>
                <a:cubicBezTo>
                  <a:pt x="598571" y="767054"/>
                  <a:pt x="589224" y="743686"/>
                  <a:pt x="575203" y="706297"/>
                </a:cubicBezTo>
                <a:lnTo>
                  <a:pt x="538399" y="622173"/>
                </a:lnTo>
                <a:cubicBezTo>
                  <a:pt x="534894" y="610489"/>
                  <a:pt x="529636" y="600557"/>
                  <a:pt x="522625" y="592378"/>
                </a:cubicBezTo>
                <a:cubicBezTo>
                  <a:pt x="510941" y="704545"/>
                  <a:pt x="471216" y="832485"/>
                  <a:pt x="403449" y="976198"/>
                </a:cubicBezTo>
                <a:lnTo>
                  <a:pt x="406954" y="977951"/>
                </a:lnTo>
                <a:lnTo>
                  <a:pt x="427985" y="962177"/>
                </a:lnTo>
                <a:cubicBezTo>
                  <a:pt x="474721" y="928293"/>
                  <a:pt x="515615" y="907846"/>
                  <a:pt x="550667" y="900836"/>
                </a:cubicBezTo>
                <a:cubicBezTo>
                  <a:pt x="561182" y="897331"/>
                  <a:pt x="569361" y="895578"/>
                  <a:pt x="575203" y="895578"/>
                </a:cubicBezTo>
                <a:cubicBezTo>
                  <a:pt x="585719" y="895578"/>
                  <a:pt x="596234" y="903173"/>
                  <a:pt x="606750" y="918362"/>
                </a:cubicBezTo>
                <a:cubicBezTo>
                  <a:pt x="630118" y="947572"/>
                  <a:pt x="645891" y="988466"/>
                  <a:pt x="654070" y="1041044"/>
                </a:cubicBezTo>
                <a:cubicBezTo>
                  <a:pt x="655239" y="1049223"/>
                  <a:pt x="656407" y="1062660"/>
                  <a:pt x="657576" y="1081354"/>
                </a:cubicBezTo>
                <a:cubicBezTo>
                  <a:pt x="658744" y="1100048"/>
                  <a:pt x="662833" y="1116990"/>
                  <a:pt x="669844" y="1132179"/>
                </a:cubicBezTo>
                <a:cubicBezTo>
                  <a:pt x="686201" y="1170737"/>
                  <a:pt x="714827" y="1193520"/>
                  <a:pt x="755721" y="1200531"/>
                </a:cubicBezTo>
                <a:cubicBezTo>
                  <a:pt x="783763" y="1206373"/>
                  <a:pt x="825241" y="1209294"/>
                  <a:pt x="880156" y="1209294"/>
                </a:cubicBezTo>
                <a:lnTo>
                  <a:pt x="971291" y="1209294"/>
                </a:lnTo>
                <a:cubicBezTo>
                  <a:pt x="1012185" y="1209294"/>
                  <a:pt x="1042563" y="1208710"/>
                  <a:pt x="1062426" y="1207541"/>
                </a:cubicBezTo>
                <a:cubicBezTo>
                  <a:pt x="1076447" y="1207541"/>
                  <a:pt x="1088131" y="1206373"/>
                  <a:pt x="1097478" y="1204036"/>
                </a:cubicBezTo>
                <a:cubicBezTo>
                  <a:pt x="1095141" y="1201699"/>
                  <a:pt x="1093389" y="1199362"/>
                  <a:pt x="1092220" y="1197025"/>
                </a:cubicBezTo>
                <a:cubicBezTo>
                  <a:pt x="1091052" y="1194689"/>
                  <a:pt x="1089299" y="1192936"/>
                  <a:pt x="1086962" y="1191768"/>
                </a:cubicBezTo>
                <a:cubicBezTo>
                  <a:pt x="1077615" y="1180084"/>
                  <a:pt x="1071773" y="1165479"/>
                  <a:pt x="1069437" y="1147953"/>
                </a:cubicBezTo>
                <a:cubicBezTo>
                  <a:pt x="1067100" y="1130427"/>
                  <a:pt x="1065931" y="1119911"/>
                  <a:pt x="1065931" y="1116406"/>
                </a:cubicBezTo>
                <a:cubicBezTo>
                  <a:pt x="1056584" y="1059154"/>
                  <a:pt x="1050158" y="1008329"/>
                  <a:pt x="1046653" y="963930"/>
                </a:cubicBezTo>
                <a:lnTo>
                  <a:pt x="1046653" y="953414"/>
                </a:lnTo>
                <a:cubicBezTo>
                  <a:pt x="1046653" y="947572"/>
                  <a:pt x="1047821" y="937641"/>
                  <a:pt x="1050158" y="923620"/>
                </a:cubicBezTo>
                <a:lnTo>
                  <a:pt x="1085210" y="778154"/>
                </a:lnTo>
                <a:cubicBezTo>
                  <a:pt x="1087547" y="768807"/>
                  <a:pt x="1092220" y="753034"/>
                  <a:pt x="1099231" y="730834"/>
                </a:cubicBezTo>
                <a:cubicBezTo>
                  <a:pt x="1102736" y="723824"/>
                  <a:pt x="1105073" y="719734"/>
                  <a:pt x="1106241" y="718566"/>
                </a:cubicBezTo>
                <a:lnTo>
                  <a:pt x="1109746" y="722071"/>
                </a:lnTo>
                <a:cubicBezTo>
                  <a:pt x="1129609" y="762965"/>
                  <a:pt x="1166413" y="802690"/>
                  <a:pt x="1220160" y="841248"/>
                </a:cubicBezTo>
                <a:lnTo>
                  <a:pt x="1281501" y="879805"/>
                </a:lnTo>
                <a:cubicBezTo>
                  <a:pt x="1286175" y="883310"/>
                  <a:pt x="1290264" y="887399"/>
                  <a:pt x="1293769" y="892073"/>
                </a:cubicBezTo>
                <a:cubicBezTo>
                  <a:pt x="1304285" y="906094"/>
                  <a:pt x="1313048" y="918654"/>
                  <a:pt x="1320058" y="929754"/>
                </a:cubicBezTo>
                <a:cubicBezTo>
                  <a:pt x="1327068" y="940854"/>
                  <a:pt x="1332910" y="950493"/>
                  <a:pt x="1337584" y="958672"/>
                </a:cubicBezTo>
                <a:cubicBezTo>
                  <a:pt x="1344595" y="970356"/>
                  <a:pt x="1350437" y="986129"/>
                  <a:pt x="1355110" y="1005992"/>
                </a:cubicBezTo>
                <a:cubicBezTo>
                  <a:pt x="1360952" y="1027023"/>
                  <a:pt x="1366794" y="1055649"/>
                  <a:pt x="1372636" y="1091870"/>
                </a:cubicBezTo>
                <a:cubicBezTo>
                  <a:pt x="1373805" y="1095375"/>
                  <a:pt x="1374389" y="1100048"/>
                  <a:pt x="1374389" y="1105890"/>
                </a:cubicBezTo>
                <a:cubicBezTo>
                  <a:pt x="1374389" y="1117574"/>
                  <a:pt x="1370883" y="1128674"/>
                  <a:pt x="1363873" y="1139190"/>
                </a:cubicBezTo>
                <a:cubicBezTo>
                  <a:pt x="1360368" y="1145032"/>
                  <a:pt x="1354818" y="1154671"/>
                  <a:pt x="1347223" y="1168108"/>
                </a:cubicBezTo>
                <a:cubicBezTo>
                  <a:pt x="1339629" y="1181544"/>
                  <a:pt x="1331158" y="1192936"/>
                  <a:pt x="1321811" y="1202283"/>
                </a:cubicBezTo>
                <a:cubicBezTo>
                  <a:pt x="1318305" y="1208125"/>
                  <a:pt x="1312755" y="1215428"/>
                  <a:pt x="1305161" y="1224191"/>
                </a:cubicBezTo>
                <a:cubicBezTo>
                  <a:pt x="1297567" y="1232954"/>
                  <a:pt x="1291432" y="1240840"/>
                  <a:pt x="1286759" y="1247851"/>
                </a:cubicBezTo>
                <a:cubicBezTo>
                  <a:pt x="1284422" y="1251356"/>
                  <a:pt x="1280040" y="1253985"/>
                  <a:pt x="1273614" y="1255738"/>
                </a:cubicBezTo>
                <a:cubicBezTo>
                  <a:pt x="1267188" y="1257490"/>
                  <a:pt x="1262807" y="1258951"/>
                  <a:pt x="1260470" y="1260119"/>
                </a:cubicBezTo>
                <a:cubicBezTo>
                  <a:pt x="1253459" y="1262456"/>
                  <a:pt x="1249954" y="1265961"/>
                  <a:pt x="1249954" y="1270635"/>
                </a:cubicBezTo>
                <a:cubicBezTo>
                  <a:pt x="1249954" y="1275308"/>
                  <a:pt x="1248786" y="1278229"/>
                  <a:pt x="1246449" y="1279398"/>
                </a:cubicBezTo>
                <a:cubicBezTo>
                  <a:pt x="1244112" y="1280566"/>
                  <a:pt x="1240607" y="1281150"/>
                  <a:pt x="1235933" y="1281150"/>
                </a:cubicBezTo>
                <a:lnTo>
                  <a:pt x="1232428" y="1281150"/>
                </a:lnTo>
                <a:cubicBezTo>
                  <a:pt x="1227755" y="1281150"/>
                  <a:pt x="1220160" y="1282903"/>
                  <a:pt x="1209644" y="1286408"/>
                </a:cubicBezTo>
                <a:cubicBezTo>
                  <a:pt x="1162908" y="1300429"/>
                  <a:pt x="1114420" y="1307439"/>
                  <a:pt x="1064179" y="1307439"/>
                </a:cubicBezTo>
                <a:cubicBezTo>
                  <a:pt x="1024453" y="1308608"/>
                  <a:pt x="963696" y="1309192"/>
                  <a:pt x="881908" y="1309192"/>
                </a:cubicBezTo>
                <a:lnTo>
                  <a:pt x="785515" y="1310944"/>
                </a:lnTo>
                <a:cubicBezTo>
                  <a:pt x="731769" y="1310944"/>
                  <a:pt x="678607" y="1299260"/>
                  <a:pt x="626029" y="1275892"/>
                </a:cubicBezTo>
                <a:cubicBezTo>
                  <a:pt x="619018" y="1272387"/>
                  <a:pt x="610547" y="1267714"/>
                  <a:pt x="600616" y="1261872"/>
                </a:cubicBezTo>
                <a:cubicBezTo>
                  <a:pt x="590685" y="1256030"/>
                  <a:pt x="582798" y="1251356"/>
                  <a:pt x="576956" y="1247851"/>
                </a:cubicBezTo>
                <a:cubicBezTo>
                  <a:pt x="571114" y="1244346"/>
                  <a:pt x="565272" y="1241425"/>
                  <a:pt x="559430" y="1239088"/>
                </a:cubicBezTo>
                <a:cubicBezTo>
                  <a:pt x="553588" y="1236751"/>
                  <a:pt x="547746" y="1233830"/>
                  <a:pt x="541904" y="1230325"/>
                </a:cubicBezTo>
                <a:cubicBezTo>
                  <a:pt x="504515" y="1202283"/>
                  <a:pt x="485821" y="1163726"/>
                  <a:pt x="485821" y="1114653"/>
                </a:cubicBezTo>
                <a:cubicBezTo>
                  <a:pt x="485821" y="1071423"/>
                  <a:pt x="495752" y="1028776"/>
                  <a:pt x="515615" y="986713"/>
                </a:cubicBezTo>
                <a:cubicBezTo>
                  <a:pt x="529636" y="962177"/>
                  <a:pt x="542488" y="936472"/>
                  <a:pt x="554172" y="909599"/>
                </a:cubicBezTo>
                <a:lnTo>
                  <a:pt x="534894" y="914857"/>
                </a:lnTo>
                <a:cubicBezTo>
                  <a:pt x="494000" y="930046"/>
                  <a:pt x="460116" y="951077"/>
                  <a:pt x="433243" y="977951"/>
                </a:cubicBezTo>
                <a:cubicBezTo>
                  <a:pt x="428569" y="980287"/>
                  <a:pt x="423311" y="984377"/>
                  <a:pt x="417469" y="990219"/>
                </a:cubicBezTo>
                <a:cubicBezTo>
                  <a:pt x="411627" y="996061"/>
                  <a:pt x="406369" y="1000734"/>
                  <a:pt x="401696" y="1004239"/>
                </a:cubicBezTo>
                <a:cubicBezTo>
                  <a:pt x="384170" y="1018260"/>
                  <a:pt x="368689" y="1035494"/>
                  <a:pt x="355252" y="1055941"/>
                </a:cubicBezTo>
                <a:cubicBezTo>
                  <a:pt x="341815" y="1076388"/>
                  <a:pt x="332760" y="1090701"/>
                  <a:pt x="328087" y="1098880"/>
                </a:cubicBezTo>
                <a:cubicBezTo>
                  <a:pt x="316403" y="1116406"/>
                  <a:pt x="305303" y="1129842"/>
                  <a:pt x="294787" y="1139190"/>
                </a:cubicBezTo>
                <a:cubicBezTo>
                  <a:pt x="283103" y="1152042"/>
                  <a:pt x="263825" y="1171321"/>
                  <a:pt x="236952" y="1197025"/>
                </a:cubicBezTo>
                <a:cubicBezTo>
                  <a:pt x="210078" y="1222730"/>
                  <a:pt x="193721" y="1236751"/>
                  <a:pt x="187879" y="1239088"/>
                </a:cubicBezTo>
                <a:lnTo>
                  <a:pt x="142311" y="1253109"/>
                </a:lnTo>
                <a:cubicBezTo>
                  <a:pt x="89733" y="1268298"/>
                  <a:pt x="64028" y="1275308"/>
                  <a:pt x="65197" y="1274140"/>
                </a:cubicBezTo>
                <a:cubicBezTo>
                  <a:pt x="61692" y="1272971"/>
                  <a:pt x="57602" y="1271803"/>
                  <a:pt x="52929" y="1270635"/>
                </a:cubicBezTo>
                <a:cubicBezTo>
                  <a:pt x="48255" y="1269466"/>
                  <a:pt x="44166" y="1269466"/>
                  <a:pt x="40660" y="1270635"/>
                </a:cubicBezTo>
                <a:cubicBezTo>
                  <a:pt x="38324" y="1271803"/>
                  <a:pt x="35110" y="1272095"/>
                  <a:pt x="31021" y="1271511"/>
                </a:cubicBezTo>
                <a:cubicBezTo>
                  <a:pt x="26932" y="1270927"/>
                  <a:pt x="23719" y="1270635"/>
                  <a:pt x="21382" y="1270635"/>
                </a:cubicBezTo>
                <a:cubicBezTo>
                  <a:pt x="13203" y="1260119"/>
                  <a:pt x="6777" y="1253109"/>
                  <a:pt x="2103" y="1249603"/>
                </a:cubicBezTo>
                <a:cubicBezTo>
                  <a:pt x="-4907" y="1253109"/>
                  <a:pt x="5608" y="1245514"/>
                  <a:pt x="33650" y="1226820"/>
                </a:cubicBezTo>
                <a:cubicBezTo>
                  <a:pt x="136469" y="1156716"/>
                  <a:pt x="187879" y="1118743"/>
                  <a:pt x="187879" y="1112901"/>
                </a:cubicBezTo>
                <a:cubicBezTo>
                  <a:pt x="187879" y="1105890"/>
                  <a:pt x="190216" y="1098880"/>
                  <a:pt x="194889" y="1091870"/>
                </a:cubicBezTo>
                <a:lnTo>
                  <a:pt x="221178" y="1049807"/>
                </a:lnTo>
                <a:cubicBezTo>
                  <a:pt x="238704" y="1024102"/>
                  <a:pt x="249220" y="1007745"/>
                  <a:pt x="252725" y="1000734"/>
                </a:cubicBezTo>
                <a:lnTo>
                  <a:pt x="347365" y="830732"/>
                </a:lnTo>
                <a:cubicBezTo>
                  <a:pt x="392933" y="739597"/>
                  <a:pt x="429738" y="672998"/>
                  <a:pt x="457779" y="630936"/>
                </a:cubicBezTo>
                <a:lnTo>
                  <a:pt x="506852" y="553821"/>
                </a:lnTo>
                <a:cubicBezTo>
                  <a:pt x="512694" y="543306"/>
                  <a:pt x="523794" y="538048"/>
                  <a:pt x="540151" y="538048"/>
                </a:cubicBezTo>
                <a:cubicBezTo>
                  <a:pt x="541320" y="538048"/>
                  <a:pt x="542488" y="538924"/>
                  <a:pt x="543657" y="540677"/>
                </a:cubicBezTo>
                <a:cubicBezTo>
                  <a:pt x="544825" y="542429"/>
                  <a:pt x="545409" y="543890"/>
                  <a:pt x="545409" y="545058"/>
                </a:cubicBezTo>
                <a:cubicBezTo>
                  <a:pt x="545409" y="557911"/>
                  <a:pt x="548330" y="569010"/>
                  <a:pt x="554172" y="578358"/>
                </a:cubicBezTo>
                <a:cubicBezTo>
                  <a:pt x="560014" y="587705"/>
                  <a:pt x="569946" y="599973"/>
                  <a:pt x="583966" y="615162"/>
                </a:cubicBezTo>
                <a:cubicBezTo>
                  <a:pt x="613176" y="642035"/>
                  <a:pt x="641802" y="664235"/>
                  <a:pt x="669844" y="681761"/>
                </a:cubicBezTo>
                <a:lnTo>
                  <a:pt x="680359" y="687019"/>
                </a:lnTo>
                <a:lnTo>
                  <a:pt x="680359" y="676503"/>
                </a:lnTo>
                <a:lnTo>
                  <a:pt x="690875" y="427634"/>
                </a:lnTo>
                <a:lnTo>
                  <a:pt x="694380" y="378561"/>
                </a:lnTo>
                <a:cubicBezTo>
                  <a:pt x="696717" y="331825"/>
                  <a:pt x="699054" y="296773"/>
                  <a:pt x="701390" y="273405"/>
                </a:cubicBezTo>
                <a:cubicBezTo>
                  <a:pt x="703727" y="250037"/>
                  <a:pt x="706064" y="232511"/>
                  <a:pt x="708401" y="220827"/>
                </a:cubicBezTo>
                <a:lnTo>
                  <a:pt x="715411" y="145465"/>
                </a:lnTo>
                <a:lnTo>
                  <a:pt x="715411" y="131445"/>
                </a:lnTo>
                <a:cubicBezTo>
                  <a:pt x="715411" y="115087"/>
                  <a:pt x="714827" y="102235"/>
                  <a:pt x="713659" y="92887"/>
                </a:cubicBezTo>
                <a:cubicBezTo>
                  <a:pt x="713659" y="78867"/>
                  <a:pt x="717748" y="68351"/>
                  <a:pt x="725927" y="61341"/>
                </a:cubicBezTo>
                <a:cubicBezTo>
                  <a:pt x="728264" y="59004"/>
                  <a:pt x="729432" y="56667"/>
                  <a:pt x="729432" y="54330"/>
                </a:cubicBezTo>
                <a:cubicBezTo>
                  <a:pt x="729432" y="51993"/>
                  <a:pt x="728264" y="48780"/>
                  <a:pt x="725927" y="44691"/>
                </a:cubicBezTo>
                <a:cubicBezTo>
                  <a:pt x="723590" y="40602"/>
                  <a:pt x="721838" y="36804"/>
                  <a:pt x="720669" y="33299"/>
                </a:cubicBezTo>
                <a:cubicBezTo>
                  <a:pt x="718332" y="25120"/>
                  <a:pt x="714243" y="20447"/>
                  <a:pt x="708401" y="19278"/>
                </a:cubicBezTo>
                <a:cubicBezTo>
                  <a:pt x="704896" y="18110"/>
                  <a:pt x="699054" y="17526"/>
                  <a:pt x="690875" y="17526"/>
                </a:cubicBezTo>
                <a:cubicBezTo>
                  <a:pt x="672180" y="17526"/>
                  <a:pt x="654654" y="22783"/>
                  <a:pt x="638297" y="33299"/>
                </a:cubicBezTo>
                <a:cubicBezTo>
                  <a:pt x="609087" y="47320"/>
                  <a:pt x="579877" y="64262"/>
                  <a:pt x="550667" y="84124"/>
                </a:cubicBezTo>
                <a:cubicBezTo>
                  <a:pt x="519120" y="108661"/>
                  <a:pt x="495168" y="130860"/>
                  <a:pt x="478810" y="150723"/>
                </a:cubicBezTo>
                <a:cubicBezTo>
                  <a:pt x="457779" y="170586"/>
                  <a:pt x="438501" y="193954"/>
                  <a:pt x="420974" y="220827"/>
                </a:cubicBezTo>
                <a:cubicBezTo>
                  <a:pt x="390596" y="272237"/>
                  <a:pt x="368981" y="310794"/>
                  <a:pt x="356128" y="336499"/>
                </a:cubicBezTo>
                <a:cubicBezTo>
                  <a:pt x="339771" y="378561"/>
                  <a:pt x="329255" y="409524"/>
                  <a:pt x="324582" y="429387"/>
                </a:cubicBezTo>
                <a:cubicBezTo>
                  <a:pt x="314066" y="476123"/>
                  <a:pt x="308808" y="525195"/>
                  <a:pt x="308808" y="576605"/>
                </a:cubicBezTo>
                <a:cubicBezTo>
                  <a:pt x="308808" y="610489"/>
                  <a:pt x="305303" y="662482"/>
                  <a:pt x="298293" y="732587"/>
                </a:cubicBezTo>
                <a:cubicBezTo>
                  <a:pt x="294787" y="767638"/>
                  <a:pt x="288361" y="809117"/>
                  <a:pt x="279014" y="857021"/>
                </a:cubicBezTo>
                <a:cubicBezTo>
                  <a:pt x="275509" y="876884"/>
                  <a:pt x="261488" y="899083"/>
                  <a:pt x="236952" y="923620"/>
                </a:cubicBezTo>
                <a:cubicBezTo>
                  <a:pt x="234615" y="923620"/>
                  <a:pt x="232278" y="925957"/>
                  <a:pt x="229941" y="930630"/>
                </a:cubicBezTo>
                <a:cubicBezTo>
                  <a:pt x="222931" y="941146"/>
                  <a:pt x="215336" y="948741"/>
                  <a:pt x="207157" y="953414"/>
                </a:cubicBezTo>
                <a:cubicBezTo>
                  <a:pt x="203652" y="953414"/>
                  <a:pt x="200439" y="955459"/>
                  <a:pt x="197518" y="959548"/>
                </a:cubicBezTo>
                <a:cubicBezTo>
                  <a:pt x="194597" y="963637"/>
                  <a:pt x="192552" y="966266"/>
                  <a:pt x="191384" y="967435"/>
                </a:cubicBezTo>
                <a:cubicBezTo>
                  <a:pt x="191384" y="967435"/>
                  <a:pt x="190216" y="970940"/>
                  <a:pt x="187879" y="977951"/>
                </a:cubicBezTo>
                <a:lnTo>
                  <a:pt x="184374" y="970940"/>
                </a:lnTo>
                <a:lnTo>
                  <a:pt x="173858" y="942898"/>
                </a:lnTo>
                <a:lnTo>
                  <a:pt x="154579" y="949909"/>
                </a:lnTo>
                <a:cubicBezTo>
                  <a:pt x="152242" y="951077"/>
                  <a:pt x="148737" y="951661"/>
                  <a:pt x="144064" y="951661"/>
                </a:cubicBezTo>
                <a:cubicBezTo>
                  <a:pt x="133548" y="951661"/>
                  <a:pt x="125954" y="948156"/>
                  <a:pt x="121280" y="941146"/>
                </a:cubicBezTo>
                <a:cubicBezTo>
                  <a:pt x="116606" y="938809"/>
                  <a:pt x="114270" y="935888"/>
                  <a:pt x="114270" y="932383"/>
                </a:cubicBezTo>
                <a:cubicBezTo>
                  <a:pt x="107259" y="927709"/>
                  <a:pt x="101417" y="921867"/>
                  <a:pt x="96744" y="914857"/>
                </a:cubicBezTo>
                <a:cubicBezTo>
                  <a:pt x="94407" y="914857"/>
                  <a:pt x="91486" y="916025"/>
                  <a:pt x="87981" y="918362"/>
                </a:cubicBezTo>
                <a:cubicBezTo>
                  <a:pt x="84475" y="920699"/>
                  <a:pt x="82139" y="921283"/>
                  <a:pt x="80970" y="920115"/>
                </a:cubicBezTo>
                <a:cubicBezTo>
                  <a:pt x="79802" y="918946"/>
                  <a:pt x="77173" y="915733"/>
                  <a:pt x="73083" y="910475"/>
                </a:cubicBezTo>
                <a:cubicBezTo>
                  <a:pt x="68994" y="905217"/>
                  <a:pt x="66949" y="900252"/>
                  <a:pt x="66949" y="895578"/>
                </a:cubicBezTo>
                <a:cubicBezTo>
                  <a:pt x="65781" y="885063"/>
                  <a:pt x="65197" y="869289"/>
                  <a:pt x="65197" y="848258"/>
                </a:cubicBezTo>
                <a:cubicBezTo>
                  <a:pt x="65197" y="833069"/>
                  <a:pt x="65781" y="821969"/>
                  <a:pt x="66949" y="814959"/>
                </a:cubicBezTo>
                <a:cubicBezTo>
                  <a:pt x="69286" y="784580"/>
                  <a:pt x="73960" y="744855"/>
                  <a:pt x="80970" y="695782"/>
                </a:cubicBezTo>
                <a:lnTo>
                  <a:pt x="91486" y="639699"/>
                </a:lnTo>
                <a:cubicBezTo>
                  <a:pt x="96159" y="612825"/>
                  <a:pt x="99080" y="594131"/>
                  <a:pt x="100249" y="583615"/>
                </a:cubicBezTo>
                <a:lnTo>
                  <a:pt x="131796" y="389077"/>
                </a:lnTo>
                <a:cubicBezTo>
                  <a:pt x="141143" y="340004"/>
                  <a:pt x="146985" y="306705"/>
                  <a:pt x="149322" y="289179"/>
                </a:cubicBezTo>
                <a:cubicBezTo>
                  <a:pt x="150490" y="286842"/>
                  <a:pt x="150490" y="283921"/>
                  <a:pt x="149322" y="280416"/>
                </a:cubicBezTo>
                <a:cubicBezTo>
                  <a:pt x="148153" y="276911"/>
                  <a:pt x="147569" y="274574"/>
                  <a:pt x="147569" y="273405"/>
                </a:cubicBezTo>
                <a:cubicBezTo>
                  <a:pt x="140559" y="259384"/>
                  <a:pt x="128290" y="244779"/>
                  <a:pt x="110764" y="229590"/>
                </a:cubicBezTo>
                <a:lnTo>
                  <a:pt x="82723" y="206806"/>
                </a:lnTo>
                <a:cubicBezTo>
                  <a:pt x="80386" y="199796"/>
                  <a:pt x="79218" y="196291"/>
                  <a:pt x="79218" y="196291"/>
                </a:cubicBezTo>
                <a:cubicBezTo>
                  <a:pt x="81554" y="195122"/>
                  <a:pt x="84475" y="194538"/>
                  <a:pt x="87981" y="194538"/>
                </a:cubicBezTo>
                <a:cubicBezTo>
                  <a:pt x="96159" y="194538"/>
                  <a:pt x="104338" y="197459"/>
                  <a:pt x="112517" y="203301"/>
                </a:cubicBezTo>
                <a:lnTo>
                  <a:pt x="186126" y="257632"/>
                </a:lnTo>
                <a:cubicBezTo>
                  <a:pt x="221178" y="288010"/>
                  <a:pt x="245130" y="327152"/>
                  <a:pt x="257983" y="375056"/>
                </a:cubicBezTo>
                <a:cubicBezTo>
                  <a:pt x="259151" y="380898"/>
                  <a:pt x="260904" y="388201"/>
                  <a:pt x="263241" y="396964"/>
                </a:cubicBezTo>
                <a:cubicBezTo>
                  <a:pt x="265577" y="405727"/>
                  <a:pt x="267914" y="415950"/>
                  <a:pt x="270251" y="427634"/>
                </a:cubicBezTo>
                <a:cubicBezTo>
                  <a:pt x="273756" y="424129"/>
                  <a:pt x="277261" y="418871"/>
                  <a:pt x="280767" y="411861"/>
                </a:cubicBezTo>
                <a:cubicBezTo>
                  <a:pt x="314650" y="339420"/>
                  <a:pt x="359049" y="265226"/>
                  <a:pt x="413964" y="189280"/>
                </a:cubicBezTo>
                <a:cubicBezTo>
                  <a:pt x="472384" y="112166"/>
                  <a:pt x="536646" y="56083"/>
                  <a:pt x="606750" y="21031"/>
                </a:cubicBezTo>
                <a:cubicBezTo>
                  <a:pt x="634792" y="7010"/>
                  <a:pt x="664002" y="0"/>
                  <a:pt x="694380" y="0"/>
                </a:cubicBezTo>
                <a:close/>
              </a:path>
            </a:pathLst>
          </a:custGeom>
          <a:gradFill>
            <a:gsLst>
              <a:gs pos="100000">
                <a:srgbClr val="0D0E53"/>
              </a:gs>
              <a:gs pos="0">
                <a:srgbClr val="3B0593"/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3800" b="0" i="0" u="none" strike="noStrike" kern="1200" cap="none" spc="0" normalizeH="0" baseline="0" noProof="0" dirty="0">
              <a:ln>
                <a:noFill/>
              </a:ln>
              <a:gradFill>
                <a:gsLst>
                  <a:gs pos="100000">
                    <a:srgbClr val="0D0E53"/>
                  </a:gs>
                  <a:gs pos="0">
                    <a:srgbClr val="3B0593"/>
                  </a:gs>
                </a:gsLst>
                <a:lin ang="5400000" scaled="1"/>
              </a:gradFill>
              <a:effectLst/>
              <a:uLnTx/>
              <a:uFillTx/>
              <a:latin typeface="演示新手书" panose="00000500000000000000" pitchFamily="2" charset="-122"/>
              <a:ea typeface="演示新手书" panose="00000500000000000000" pitchFamily="2" charset="-122"/>
              <a:cs typeface="+mn-cs"/>
            </a:endParaRPr>
          </a:p>
        </p:txBody>
      </p:sp>
      <p:pic>
        <p:nvPicPr>
          <p:cNvPr id="10" name="图片 9" descr="QR 代码&#10;&#10;描述已自动生成">
            <a:extLst>
              <a:ext uri="{FF2B5EF4-FFF2-40B4-BE49-F238E27FC236}">
                <a16:creationId xmlns:a16="http://schemas.microsoft.com/office/drawing/2014/main" id="{6A2E948E-5AC8-42F0-A34C-6A2E6A900D3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0190" y="4136142"/>
            <a:ext cx="1531620" cy="1531620"/>
          </a:xfrm>
          <a:prstGeom prst="roundRect">
            <a:avLst>
              <a:gd name="adj" fmla="val 8707"/>
            </a:avLst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BEC9C3EA-88D5-470A-B605-D2BF56BEE347}"/>
              </a:ext>
            </a:extLst>
          </p:cNvPr>
          <p:cNvSpPr txBox="1"/>
          <p:nvPr/>
        </p:nvSpPr>
        <p:spPr>
          <a:xfrm>
            <a:off x="4811834" y="5869508"/>
            <a:ext cx="256833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OPPOSans R"/>
                <a:cs typeface="+mn-cs"/>
              </a:rPr>
              <a:t>扫码预约 下一次遇见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FE69B3F4-2F91-4925-A695-B24FE4A88756}"/>
              </a:ext>
            </a:extLst>
          </p:cNvPr>
          <p:cNvPicPr>
            <a:picLocks/>
          </p:cNvPicPr>
          <p:nvPr/>
        </p:nvPicPr>
        <p:blipFill>
          <a:blip r:embed="rId4" r:link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90EE45A0-32EE-4308-A07C-ADA3D08F3EC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14081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:a16="http://schemas.microsoft.com/office/drawing/2014/main" id="{372CF15A-6125-4CA1-A670-93D478C33FD5}"/>
              </a:ext>
            </a:extLst>
          </p:cNvPr>
          <p:cNvSpPr txBox="1"/>
          <p:nvPr/>
        </p:nvSpPr>
        <p:spPr>
          <a:xfrm>
            <a:off x="3048856" y="3246902"/>
            <a:ext cx="609771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稿定年终</a:t>
            </a:r>
            <a:r>
              <a:rPr lang="en-US" altLang="zh-CN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模板大赛</a:t>
            </a:r>
            <a:r>
              <a:rPr lang="zh-CN" altLang="en-US" b="1" i="0" u="sng" dirty="0">
                <a:solidFill>
                  <a:srgbClr val="0033CC"/>
                </a:solidFill>
                <a:effectLst/>
                <a:latin typeface="微软雅黑" panose="020B0503020204020204" pitchFamily="34" charset="-122"/>
                <a:ea typeface="微软雅黑" panose="020B0503020204020204" pitchFamily="34" charset="-122"/>
              </a:rPr>
              <a:t> 飞猪 作品</a:t>
            </a:r>
            <a:endParaRPr lang="en-US" altLang="zh-CN" b="1" i="0" u="sng" dirty="0">
              <a:solidFill>
                <a:srgbClr val="0033CC"/>
              </a:solidFill>
              <a:effectLst/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u="sng" dirty="0">
              <a:solidFill>
                <a:srgbClr val="0033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51PPT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   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www.51pptmoban.com</a:t>
            </a:r>
            <a:r>
              <a:rPr lang="en-US" altLang="zh-CN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zh-CN" altLang="en-US" b="1" u="sng" dirty="0">
                <a:solidFill>
                  <a:srgbClr val="0033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3520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84E59769-8DA9-4416-859B-11E6DEFEAD3C}"/>
              </a:ext>
            </a:extLst>
          </p:cNvPr>
          <p:cNvGrpSpPr/>
          <p:nvPr/>
        </p:nvGrpSpPr>
        <p:grpSpPr>
          <a:xfrm>
            <a:off x="-1244605" y="-42934"/>
            <a:ext cx="14681209" cy="7775868"/>
            <a:chOff x="-1244604" y="0"/>
            <a:chExt cx="14681209" cy="7775868"/>
          </a:xfrm>
        </p:grpSpPr>
        <p:sp>
          <p:nvSpPr>
            <p:cNvPr id="5" name="矩形 4">
              <a:extLst>
                <a:ext uri="{FF2B5EF4-FFF2-40B4-BE49-F238E27FC236}">
                  <a16:creationId xmlns:a16="http://schemas.microsoft.com/office/drawing/2014/main" id="{D91E568E-AC64-4DD0-A3D5-42A29C4E0308}"/>
                </a:ext>
              </a:extLst>
            </p:cNvPr>
            <p:cNvSpPr/>
            <p:nvPr/>
          </p:nvSpPr>
          <p:spPr>
            <a:xfrm>
              <a:off x="0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62543BB9-8F23-4F92-A8EB-10E6F2BA0A7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4922" t="9831" r="13848"/>
            <a:stretch/>
          </p:blipFill>
          <p:spPr>
            <a:xfrm rot="20454344" flipH="1" flipV="1">
              <a:off x="-697764" y="1152314"/>
              <a:ext cx="4497750" cy="6623554"/>
            </a:xfrm>
            <a:custGeom>
              <a:avLst/>
              <a:gdLst>
                <a:gd name="connsiteX0" fmla="*/ 0 w 4497750"/>
                <a:gd name="connsiteY0" fmla="*/ 6623554 h 6623554"/>
                <a:gd name="connsiteX1" fmla="*/ 0 w 4497750"/>
                <a:gd name="connsiteY1" fmla="*/ 0 h 6623554"/>
                <a:gd name="connsiteX2" fmla="*/ 4497742 w 4497750"/>
                <a:gd name="connsiteY2" fmla="*/ 1556979 h 6623554"/>
                <a:gd name="connsiteX3" fmla="*/ 4497750 w 4497750"/>
                <a:gd name="connsiteY3" fmla="*/ 1556983 h 6623554"/>
                <a:gd name="connsiteX4" fmla="*/ 2743860 w 4497750"/>
                <a:gd name="connsiteY4" fmla="*/ 6623554 h 662355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497750" h="6623554">
                  <a:moveTo>
                    <a:pt x="0" y="6623554"/>
                  </a:moveTo>
                  <a:lnTo>
                    <a:pt x="0" y="0"/>
                  </a:lnTo>
                  <a:lnTo>
                    <a:pt x="4497742" y="1556979"/>
                  </a:lnTo>
                  <a:lnTo>
                    <a:pt x="4497750" y="1556983"/>
                  </a:lnTo>
                  <a:lnTo>
                    <a:pt x="2743860" y="6623554"/>
                  </a:lnTo>
                  <a:close/>
                </a:path>
              </a:pathLst>
            </a:cu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91C41740-DD8F-4F44-AE09-85D5AB62E7F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6639" r="33211" b="55601"/>
            <a:stretch/>
          </p:blipFill>
          <p:spPr>
            <a:xfrm rot="10800000" flipH="1">
              <a:off x="7285897" y="4084323"/>
              <a:ext cx="4906102" cy="2773677"/>
            </a:xfrm>
            <a:custGeom>
              <a:avLst/>
              <a:gdLst>
                <a:gd name="connsiteX0" fmla="*/ 0 w 4906102"/>
                <a:gd name="connsiteY0" fmla="*/ 6857999 h 6857999"/>
                <a:gd name="connsiteX1" fmla="*/ 0 w 4906102"/>
                <a:gd name="connsiteY1" fmla="*/ 0 h 6857999"/>
                <a:gd name="connsiteX2" fmla="*/ 4906102 w 4906102"/>
                <a:gd name="connsiteY2" fmla="*/ 0 h 6857999"/>
                <a:gd name="connsiteX3" fmla="*/ 4906101 w 4906102"/>
                <a:gd name="connsiteY3" fmla="*/ 6857999 h 68579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906102" h="6857999">
                  <a:moveTo>
                    <a:pt x="0" y="6857999"/>
                  </a:moveTo>
                  <a:lnTo>
                    <a:pt x="0" y="0"/>
                  </a:lnTo>
                  <a:lnTo>
                    <a:pt x="4906102" y="0"/>
                  </a:lnTo>
                  <a:lnTo>
                    <a:pt x="4906101" y="6857999"/>
                  </a:lnTo>
                  <a:close/>
                </a:path>
              </a:pathLst>
            </a:custGeom>
          </p:spPr>
        </p:pic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1F9AF995-41EE-447D-A4C6-E1AD7BD5A93E}"/>
                </a:ext>
              </a:extLst>
            </p:cNvPr>
            <p:cNvGrpSpPr/>
            <p:nvPr/>
          </p:nvGrpSpPr>
          <p:grpSpPr>
            <a:xfrm>
              <a:off x="-1244604" y="3205347"/>
              <a:ext cx="6189069" cy="4259583"/>
              <a:chOff x="-1244604" y="3205347"/>
              <a:chExt cx="6189069" cy="4259583"/>
            </a:xfrm>
          </p:grpSpPr>
          <p:pic>
            <p:nvPicPr>
              <p:cNvPr id="7" name="图片 6" descr="形状&#10;&#10;低可信度描述已自动生成">
                <a:extLst>
                  <a:ext uri="{FF2B5EF4-FFF2-40B4-BE49-F238E27FC236}">
                    <a16:creationId xmlns:a16="http://schemas.microsoft.com/office/drawing/2014/main" id="{6CB4224E-EE27-46DD-98AE-7BD23B8014B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8319" b="48675"/>
              <a:stretch>
                <a:fillRect/>
              </a:stretch>
            </p:blipFill>
            <p:spPr>
              <a:xfrm rot="1570599">
                <a:off x="-1244604" y="3205347"/>
                <a:ext cx="5948952" cy="4259583"/>
              </a:xfrm>
              <a:custGeom>
                <a:avLst/>
                <a:gdLst>
                  <a:gd name="connsiteX0" fmla="*/ 0 w 5948952"/>
                  <a:gd name="connsiteY0" fmla="*/ 0 h 4259583"/>
                  <a:gd name="connsiteX1" fmla="*/ 5948952 w 5948952"/>
                  <a:gd name="connsiteY1" fmla="*/ 1 h 4259583"/>
                  <a:gd name="connsiteX2" fmla="*/ 5948952 w 5948952"/>
                  <a:gd name="connsiteY2" fmla="*/ 2364573 h 4259583"/>
                  <a:gd name="connsiteX3" fmla="*/ 2093818 w 5948952"/>
                  <a:gd name="connsiteY3" fmla="*/ 4259583 h 425958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5948952" h="4259583">
                    <a:moveTo>
                      <a:pt x="0" y="0"/>
                    </a:moveTo>
                    <a:lnTo>
                      <a:pt x="5948952" y="1"/>
                    </a:lnTo>
                    <a:lnTo>
                      <a:pt x="5948952" y="2364573"/>
                    </a:lnTo>
                    <a:lnTo>
                      <a:pt x="2093818" y="4259583"/>
                    </a:ln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81BE6034-60AB-4922-999C-6873AD33574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758" b="27580"/>
              <a:stretch/>
            </p:blipFill>
            <p:spPr>
              <a:xfrm>
                <a:off x="184847" y="5852160"/>
                <a:ext cx="3359187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D1C529E0-4A72-43FF-B610-13653373B21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4"/>
              <a:srcRect t="47758" b="35614"/>
              <a:stretch/>
            </p:blipFill>
            <p:spPr>
              <a:xfrm>
                <a:off x="1585278" y="6179820"/>
                <a:ext cx="3359187" cy="678180"/>
              </a:xfrm>
              <a:custGeom>
                <a:avLst/>
                <a:gdLst>
                  <a:gd name="connsiteX0" fmla="*/ 0 w 3359187"/>
                  <a:gd name="connsiteY0" fmla="*/ 0 h 678180"/>
                  <a:gd name="connsiteX1" fmla="*/ 3359187 w 3359187"/>
                  <a:gd name="connsiteY1" fmla="*/ 0 h 678180"/>
                  <a:gd name="connsiteX2" fmla="*/ 3359187 w 3359187"/>
                  <a:gd name="connsiteY2" fmla="*/ 678180 h 678180"/>
                  <a:gd name="connsiteX3" fmla="*/ 0 w 3359187"/>
                  <a:gd name="connsiteY3" fmla="*/ 678180 h 67818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678180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678180"/>
                    </a:lnTo>
                    <a:lnTo>
                      <a:pt x="0" y="678180"/>
                    </a:lnTo>
                    <a:close/>
                  </a:path>
                </a:pathLst>
              </a:custGeom>
            </p:spPr>
          </p:pic>
        </p:grpSp>
        <p:pic>
          <p:nvPicPr>
            <p:cNvPr id="14" name="图片 13" descr="形状&#10;&#10;低可信度描述已自动生成">
              <a:extLst>
                <a:ext uri="{FF2B5EF4-FFF2-40B4-BE49-F238E27FC236}">
                  <a16:creationId xmlns:a16="http://schemas.microsoft.com/office/drawing/2014/main" id="{72ECB455-FD67-4AA8-94A7-B5C06EA3C91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319" b="48675"/>
            <a:stretch>
              <a:fillRect/>
            </a:stretch>
          </p:blipFill>
          <p:spPr>
            <a:xfrm rot="20029401" flipH="1">
              <a:off x="7487653" y="3341370"/>
              <a:ext cx="5948952" cy="4259583"/>
            </a:xfrm>
            <a:custGeom>
              <a:avLst/>
              <a:gdLst>
                <a:gd name="connsiteX0" fmla="*/ 0 w 5948952"/>
                <a:gd name="connsiteY0" fmla="*/ 0 h 4259583"/>
                <a:gd name="connsiteX1" fmla="*/ 5948952 w 5948952"/>
                <a:gd name="connsiteY1" fmla="*/ 1 h 4259583"/>
                <a:gd name="connsiteX2" fmla="*/ 5948952 w 5948952"/>
                <a:gd name="connsiteY2" fmla="*/ 2364573 h 4259583"/>
                <a:gd name="connsiteX3" fmla="*/ 2093818 w 5948952"/>
                <a:gd name="connsiteY3" fmla="*/ 4259583 h 42595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5948952" h="4259583">
                  <a:moveTo>
                    <a:pt x="0" y="0"/>
                  </a:moveTo>
                  <a:lnTo>
                    <a:pt x="5948952" y="1"/>
                  </a:lnTo>
                  <a:lnTo>
                    <a:pt x="5948952" y="2364573"/>
                  </a:lnTo>
                  <a:lnTo>
                    <a:pt x="2093818" y="4259583"/>
                  </a:lnTo>
                  <a:close/>
                </a:path>
              </a:pathLst>
            </a:custGeom>
          </p:spPr>
        </p:pic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4C65682E-6A69-45C8-8C89-7C13C5154BB7}"/>
              </a:ext>
            </a:extLst>
          </p:cNvPr>
          <p:cNvGrpSpPr/>
          <p:nvPr/>
        </p:nvGrpSpPr>
        <p:grpSpPr>
          <a:xfrm>
            <a:off x="2790728" y="1188564"/>
            <a:ext cx="6610545" cy="830997"/>
            <a:chOff x="2811219" y="732645"/>
            <a:chExt cx="6610545" cy="830997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D12FBF97-0C69-4BD7-BE3F-7D24D25E65EF}"/>
                </a:ext>
              </a:extLst>
            </p:cNvPr>
            <p:cNvSpPr txBox="1"/>
            <p:nvPr/>
          </p:nvSpPr>
          <p:spPr>
            <a:xfrm>
              <a:off x="5181772" y="732645"/>
              <a:ext cx="186944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>
                  <a:gradFill flip="none" rotWithShape="1">
                    <a:gsLst>
                      <a:gs pos="11000">
                        <a:srgbClr val="F3C075"/>
                      </a:gs>
                      <a:gs pos="51000">
                        <a:srgbClr val="EED9C8"/>
                      </a:gs>
                      <a:gs pos="91000">
                        <a:srgbClr val="F6D098"/>
                      </a:gs>
                    </a:gsLst>
                    <a:lin ang="13500000" scaled="1"/>
                    <a:tileRect/>
                  </a:gradFill>
                  <a:effectLst>
                    <a:outerShdw dist="25400" algn="l" rotWithShape="0">
                      <a:schemeClr val="bg1">
                        <a:lumMod val="85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目录</a:t>
              </a:r>
            </a:p>
          </p:txBody>
        </p:sp>
        <p:grpSp>
          <p:nvGrpSpPr>
            <p:cNvPr id="54" name="组合 53">
              <a:extLst>
                <a:ext uri="{FF2B5EF4-FFF2-40B4-BE49-F238E27FC236}">
                  <a16:creationId xmlns:a16="http://schemas.microsoft.com/office/drawing/2014/main" id="{E2F24F25-841C-4081-9D30-6577904CB5D1}"/>
                </a:ext>
              </a:extLst>
            </p:cNvPr>
            <p:cNvGrpSpPr/>
            <p:nvPr/>
          </p:nvGrpSpPr>
          <p:grpSpPr>
            <a:xfrm>
              <a:off x="6853182" y="973201"/>
              <a:ext cx="2568582" cy="349884"/>
              <a:chOff x="7042778" y="938271"/>
              <a:chExt cx="2568582" cy="349884"/>
            </a:xfrm>
          </p:grpSpPr>
          <p:sp>
            <p:nvSpPr>
              <p:cNvPr id="37" name="椭圆 36">
                <a:extLst>
                  <a:ext uri="{FF2B5EF4-FFF2-40B4-BE49-F238E27FC236}">
                    <a16:creationId xmlns:a16="http://schemas.microsoft.com/office/drawing/2014/main" id="{DAF59E3A-3557-4C92-B86C-7F1D56BC9C41}"/>
                  </a:ext>
                </a:extLst>
              </p:cNvPr>
              <p:cNvSpPr/>
              <p:nvPr/>
            </p:nvSpPr>
            <p:spPr>
              <a:xfrm flipH="1">
                <a:off x="7042778" y="1110355"/>
                <a:ext cx="177800" cy="177800"/>
              </a:xfrm>
              <a:prstGeom prst="ellipse">
                <a:avLst/>
              </a:prstGeom>
              <a:solidFill>
                <a:srgbClr val="F6D0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38" name="直接连接符 37">
                <a:extLst>
                  <a:ext uri="{FF2B5EF4-FFF2-40B4-BE49-F238E27FC236}">
                    <a16:creationId xmlns:a16="http://schemas.microsoft.com/office/drawing/2014/main" id="{95899502-B7C2-4E9C-B877-0DF9AA09D0C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24388" y="1199255"/>
                <a:ext cx="285751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直接连接符 38">
                <a:extLst>
                  <a:ext uri="{FF2B5EF4-FFF2-40B4-BE49-F238E27FC236}">
                    <a16:creationId xmlns:a16="http://schemas.microsoft.com/office/drawing/2014/main" id="{5E24F84F-CA4C-42CA-BA0B-35C845E290EF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506328" y="987165"/>
                <a:ext cx="140977" cy="21209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直接连接符 39">
                <a:extLst>
                  <a:ext uri="{FF2B5EF4-FFF2-40B4-BE49-F238E27FC236}">
                    <a16:creationId xmlns:a16="http://schemas.microsoft.com/office/drawing/2014/main" id="{397B3E5E-AF31-4A70-8E5F-E9CF506D326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43495" y="988754"/>
                <a:ext cx="184786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椭圆 40">
                <a:extLst>
                  <a:ext uri="{FF2B5EF4-FFF2-40B4-BE49-F238E27FC236}">
                    <a16:creationId xmlns:a16="http://schemas.microsoft.com/office/drawing/2014/main" id="{EF008CC6-527D-4148-9131-52B1667A7219}"/>
                  </a:ext>
                </a:extLst>
              </p:cNvPr>
              <p:cNvSpPr/>
              <p:nvPr/>
            </p:nvSpPr>
            <p:spPr>
              <a:xfrm flipH="1">
                <a:off x="7828281" y="938271"/>
                <a:ext cx="100966" cy="100966"/>
              </a:xfrm>
              <a:prstGeom prst="ellipse">
                <a:avLst/>
              </a:prstGeom>
              <a:noFill/>
              <a:ln>
                <a:solidFill>
                  <a:srgbClr val="F6D0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椭圆 41">
                <a:extLst>
                  <a:ext uri="{FF2B5EF4-FFF2-40B4-BE49-F238E27FC236}">
                    <a16:creationId xmlns:a16="http://schemas.microsoft.com/office/drawing/2014/main" id="{310B8789-57EC-405A-89D9-CEC57F6FC29B}"/>
                  </a:ext>
                </a:extLst>
              </p:cNvPr>
              <p:cNvSpPr/>
              <p:nvPr/>
            </p:nvSpPr>
            <p:spPr>
              <a:xfrm flipH="1">
                <a:off x="7969252" y="938271"/>
                <a:ext cx="100966" cy="100966"/>
              </a:xfrm>
              <a:prstGeom prst="ellipse">
                <a:avLst/>
              </a:prstGeom>
              <a:noFill/>
              <a:ln>
                <a:solidFill>
                  <a:srgbClr val="F6D0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43" name="直接连接符 42">
                <a:extLst>
                  <a:ext uri="{FF2B5EF4-FFF2-40B4-BE49-F238E27FC236}">
                    <a16:creationId xmlns:a16="http://schemas.microsoft.com/office/drawing/2014/main" id="{498AA7CE-F15A-4797-8F28-59CF4B73036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94346" y="943035"/>
                <a:ext cx="0" cy="91439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直接连接符 43">
                <a:extLst>
                  <a:ext uri="{FF2B5EF4-FFF2-40B4-BE49-F238E27FC236}">
                    <a16:creationId xmlns:a16="http://schemas.microsoft.com/office/drawing/2014/main" id="{AFE47B42-62E1-41FD-B395-A172FE482D8A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24826" y="943035"/>
                <a:ext cx="0" cy="91439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78DD5DCB-CE25-4832-B089-CB7A8ABB8EC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55306" y="943035"/>
                <a:ext cx="0" cy="91439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:a16="http://schemas.microsoft.com/office/drawing/2014/main" id="{200FA36B-FFBF-45E2-A63F-60D87027BD5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55304" y="988754"/>
                <a:ext cx="265432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3B573D35-D754-43FC-BB84-CB6A50C48AD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0419" y="988754"/>
                <a:ext cx="52072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>
                <a:extLst>
                  <a:ext uri="{FF2B5EF4-FFF2-40B4-BE49-F238E27FC236}">
                    <a16:creationId xmlns:a16="http://schemas.microsoft.com/office/drawing/2014/main" id="{0C12394D-E867-4F44-B7CC-7A5E45B85DF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12173" y="988754"/>
                <a:ext cx="52072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1EE9BDFA-ADAE-4773-BC59-B29EB99B3EF2}"/>
                  </a:ext>
                </a:extLst>
              </p:cNvPr>
              <p:cNvSpPr/>
              <p:nvPr/>
            </p:nvSpPr>
            <p:spPr>
              <a:xfrm flipH="1">
                <a:off x="8568367" y="964940"/>
                <a:ext cx="47628" cy="47628"/>
              </a:xfrm>
              <a:prstGeom prst="ellipse">
                <a:avLst/>
              </a:prstGeom>
              <a:noFill/>
              <a:ln>
                <a:solidFill>
                  <a:srgbClr val="F6D0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椭圆 49">
                <a:extLst>
                  <a:ext uri="{FF2B5EF4-FFF2-40B4-BE49-F238E27FC236}">
                    <a16:creationId xmlns:a16="http://schemas.microsoft.com/office/drawing/2014/main" id="{604E1B6B-F96F-41F8-9986-051CAF3716E0}"/>
                  </a:ext>
                </a:extLst>
              </p:cNvPr>
              <p:cNvSpPr/>
              <p:nvPr/>
            </p:nvSpPr>
            <p:spPr>
              <a:xfrm flipH="1">
                <a:off x="8652670" y="964940"/>
                <a:ext cx="47628" cy="47628"/>
              </a:xfrm>
              <a:prstGeom prst="ellipse">
                <a:avLst/>
              </a:prstGeom>
              <a:noFill/>
              <a:ln>
                <a:solidFill>
                  <a:srgbClr val="F6D0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椭圆 50">
                <a:extLst>
                  <a:ext uri="{FF2B5EF4-FFF2-40B4-BE49-F238E27FC236}">
                    <a16:creationId xmlns:a16="http://schemas.microsoft.com/office/drawing/2014/main" id="{85941A98-AA38-44DF-BBF1-41C6AF44FA3F}"/>
                  </a:ext>
                </a:extLst>
              </p:cNvPr>
              <p:cNvSpPr/>
              <p:nvPr/>
            </p:nvSpPr>
            <p:spPr>
              <a:xfrm flipH="1">
                <a:off x="8736973" y="938271"/>
                <a:ext cx="100966" cy="100966"/>
              </a:xfrm>
              <a:prstGeom prst="ellipse">
                <a:avLst/>
              </a:prstGeom>
              <a:noFill/>
              <a:ln>
                <a:solidFill>
                  <a:srgbClr val="F6D0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2" name="直接连接符 51">
                <a:extLst>
                  <a:ext uri="{FF2B5EF4-FFF2-40B4-BE49-F238E27FC236}">
                    <a16:creationId xmlns:a16="http://schemas.microsoft.com/office/drawing/2014/main" id="{11F192DF-699F-4389-B4F7-F96DEEC3C7DB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37939" y="988754"/>
                <a:ext cx="584827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直接连接符 52">
                <a:extLst>
                  <a:ext uri="{FF2B5EF4-FFF2-40B4-BE49-F238E27FC236}">
                    <a16:creationId xmlns:a16="http://schemas.microsoft.com/office/drawing/2014/main" id="{0C36DB66-6492-478C-B900-CCA1B3AAFE9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17026" y="988754"/>
                <a:ext cx="394334" cy="0"/>
              </a:xfrm>
              <a:prstGeom prst="line">
                <a:avLst/>
              </a:prstGeom>
              <a:ln w="381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20" name="组合 19">
                <a:extLst>
                  <a:ext uri="{FF2B5EF4-FFF2-40B4-BE49-F238E27FC236}">
                    <a16:creationId xmlns:a16="http://schemas.microsoft.com/office/drawing/2014/main" id="{A4614117-16CA-48A3-9975-970EC59DE1CF}"/>
                  </a:ext>
                </a:extLst>
              </p:cNvPr>
              <p:cNvGrpSpPr/>
              <p:nvPr/>
            </p:nvGrpSpPr>
            <p:grpSpPr>
              <a:xfrm flipH="1">
                <a:off x="7560758" y="1052571"/>
                <a:ext cx="1031190" cy="154300"/>
                <a:chOff x="3337798" y="7934326"/>
                <a:chExt cx="1031190" cy="154300"/>
              </a:xfrm>
              <a:solidFill>
                <a:srgbClr val="EED9C8">
                  <a:alpha val="70000"/>
                </a:srgbClr>
              </a:solidFill>
            </p:grpSpPr>
            <p:sp>
              <p:nvSpPr>
                <p:cNvPr id="26" name="平行四边形 25">
                  <a:extLst>
                    <a:ext uri="{FF2B5EF4-FFF2-40B4-BE49-F238E27FC236}">
                      <a16:creationId xmlns:a16="http://schemas.microsoft.com/office/drawing/2014/main" id="{304E5B6B-3B62-4337-9445-861BFA584FDE}"/>
                    </a:ext>
                  </a:extLst>
                </p:cNvPr>
                <p:cNvSpPr/>
                <p:nvPr/>
              </p:nvSpPr>
              <p:spPr>
                <a:xfrm flipH="1">
                  <a:off x="4191188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平行四边形 26">
                  <a:extLst>
                    <a:ext uri="{FF2B5EF4-FFF2-40B4-BE49-F238E27FC236}">
                      <a16:creationId xmlns:a16="http://schemas.microsoft.com/office/drawing/2014/main" id="{9950FC81-776D-48AB-87FE-2FB75C140F92}"/>
                    </a:ext>
                  </a:extLst>
                </p:cNvPr>
                <p:cNvSpPr/>
                <p:nvPr/>
              </p:nvSpPr>
              <p:spPr>
                <a:xfrm flipH="1">
                  <a:off x="4069276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平行四边形 27">
                  <a:extLst>
                    <a:ext uri="{FF2B5EF4-FFF2-40B4-BE49-F238E27FC236}">
                      <a16:creationId xmlns:a16="http://schemas.microsoft.com/office/drawing/2014/main" id="{4768387F-A880-4186-AACD-4B4047508181}"/>
                    </a:ext>
                  </a:extLst>
                </p:cNvPr>
                <p:cNvSpPr/>
                <p:nvPr/>
              </p:nvSpPr>
              <p:spPr>
                <a:xfrm flipH="1">
                  <a:off x="3947363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平行四边形 28">
                  <a:extLst>
                    <a:ext uri="{FF2B5EF4-FFF2-40B4-BE49-F238E27FC236}">
                      <a16:creationId xmlns:a16="http://schemas.microsoft.com/office/drawing/2014/main" id="{63D24D34-E77B-43AF-8D5D-4035D3F3E4FA}"/>
                    </a:ext>
                  </a:extLst>
                </p:cNvPr>
                <p:cNvSpPr/>
                <p:nvPr/>
              </p:nvSpPr>
              <p:spPr>
                <a:xfrm flipH="1">
                  <a:off x="3825450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平行四边形 29">
                  <a:extLst>
                    <a:ext uri="{FF2B5EF4-FFF2-40B4-BE49-F238E27FC236}">
                      <a16:creationId xmlns:a16="http://schemas.microsoft.com/office/drawing/2014/main" id="{8C3A7F25-6677-4EA9-BDC8-649BC3BCE9E6}"/>
                    </a:ext>
                  </a:extLst>
                </p:cNvPr>
                <p:cNvSpPr/>
                <p:nvPr/>
              </p:nvSpPr>
              <p:spPr>
                <a:xfrm flipH="1">
                  <a:off x="3703537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平行四边形 30">
                  <a:extLst>
                    <a:ext uri="{FF2B5EF4-FFF2-40B4-BE49-F238E27FC236}">
                      <a16:creationId xmlns:a16="http://schemas.microsoft.com/office/drawing/2014/main" id="{F34A3278-C620-4BBA-AFF0-2D32D6446802}"/>
                    </a:ext>
                  </a:extLst>
                </p:cNvPr>
                <p:cNvSpPr/>
                <p:nvPr/>
              </p:nvSpPr>
              <p:spPr>
                <a:xfrm flipH="1">
                  <a:off x="3581624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2" name="平行四边形 31">
                  <a:extLst>
                    <a:ext uri="{FF2B5EF4-FFF2-40B4-BE49-F238E27FC236}">
                      <a16:creationId xmlns:a16="http://schemas.microsoft.com/office/drawing/2014/main" id="{C8D53DFB-BF7A-40E2-B994-1219A4D16744}"/>
                    </a:ext>
                  </a:extLst>
                </p:cNvPr>
                <p:cNvSpPr/>
                <p:nvPr/>
              </p:nvSpPr>
              <p:spPr>
                <a:xfrm flipH="1">
                  <a:off x="3459711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平行四边形 32">
                  <a:extLst>
                    <a:ext uri="{FF2B5EF4-FFF2-40B4-BE49-F238E27FC236}">
                      <a16:creationId xmlns:a16="http://schemas.microsoft.com/office/drawing/2014/main" id="{6F21663B-F294-4501-A4BC-A14A9034EA83}"/>
                    </a:ext>
                  </a:extLst>
                </p:cNvPr>
                <p:cNvSpPr/>
                <p:nvPr/>
              </p:nvSpPr>
              <p:spPr>
                <a:xfrm flipH="1">
                  <a:off x="3337798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21" name="直接连接符 20">
                <a:extLst>
                  <a:ext uri="{FF2B5EF4-FFF2-40B4-BE49-F238E27FC236}">
                    <a16:creationId xmlns:a16="http://schemas.microsoft.com/office/drawing/2014/main" id="{5FD3E26B-ECAD-4A9D-A348-600AC04A762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23428" y="1160517"/>
                <a:ext cx="142876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F6D098"/>
                    </a:gs>
                    <a:gs pos="100000">
                      <a:srgbClr val="EED9C8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:a16="http://schemas.microsoft.com/office/drawing/2014/main" id="{B9CF9140-75C7-4C39-ADAC-024B0D5E30F1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23428" y="1234812"/>
                <a:ext cx="282901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F6D098"/>
                    </a:gs>
                    <a:gs pos="100000">
                      <a:srgbClr val="EED9C8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直接连接符 22">
                <a:extLst>
                  <a:ext uri="{FF2B5EF4-FFF2-40B4-BE49-F238E27FC236}">
                    <a16:creationId xmlns:a16="http://schemas.microsoft.com/office/drawing/2014/main" id="{E2064E60-828E-4422-A7D0-0D9B7C160F5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15995" y="1060191"/>
                <a:ext cx="995365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F6D098"/>
                    </a:gs>
                    <a:gs pos="100000">
                      <a:srgbClr val="EED9C8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4C194533-21AA-46C5-84B3-98066A551FC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81712" y="1128774"/>
                <a:ext cx="764854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F6D098"/>
                    </a:gs>
                    <a:gs pos="100000">
                      <a:srgbClr val="EED9C8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589B19C0-5077-4A2A-B8A3-5FECCD423226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20274" y="1197357"/>
                <a:ext cx="555782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F6D098"/>
                    </a:gs>
                    <a:gs pos="100000">
                      <a:srgbClr val="EED9C8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55" name="组合 54">
              <a:extLst>
                <a:ext uri="{FF2B5EF4-FFF2-40B4-BE49-F238E27FC236}">
                  <a16:creationId xmlns:a16="http://schemas.microsoft.com/office/drawing/2014/main" id="{ED55A4B4-5CFC-4C37-AC3C-4CF5B7AEE877}"/>
                </a:ext>
              </a:extLst>
            </p:cNvPr>
            <p:cNvGrpSpPr/>
            <p:nvPr/>
          </p:nvGrpSpPr>
          <p:grpSpPr>
            <a:xfrm flipH="1">
              <a:off x="2811219" y="973201"/>
              <a:ext cx="2568582" cy="349884"/>
              <a:chOff x="7042778" y="938271"/>
              <a:chExt cx="2568582" cy="349884"/>
            </a:xfrm>
          </p:grpSpPr>
          <p:sp>
            <p:nvSpPr>
              <p:cNvPr id="56" name="椭圆 55">
                <a:extLst>
                  <a:ext uri="{FF2B5EF4-FFF2-40B4-BE49-F238E27FC236}">
                    <a16:creationId xmlns:a16="http://schemas.microsoft.com/office/drawing/2014/main" id="{1831C90D-BAAD-48ED-83DF-CA81FE22D860}"/>
                  </a:ext>
                </a:extLst>
              </p:cNvPr>
              <p:cNvSpPr/>
              <p:nvPr/>
            </p:nvSpPr>
            <p:spPr>
              <a:xfrm flipH="1">
                <a:off x="7042778" y="1110355"/>
                <a:ext cx="177800" cy="177800"/>
              </a:xfrm>
              <a:prstGeom prst="ellipse">
                <a:avLst/>
              </a:prstGeom>
              <a:solidFill>
                <a:srgbClr val="F6D098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57" name="直接连接符 56">
                <a:extLst>
                  <a:ext uri="{FF2B5EF4-FFF2-40B4-BE49-F238E27FC236}">
                    <a16:creationId xmlns:a16="http://schemas.microsoft.com/office/drawing/2014/main" id="{EF1B783D-A1D9-40DB-931F-D505A046E97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224388" y="1199255"/>
                <a:ext cx="285751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直接连接符 57">
                <a:extLst>
                  <a:ext uri="{FF2B5EF4-FFF2-40B4-BE49-F238E27FC236}">
                    <a16:creationId xmlns:a16="http://schemas.microsoft.com/office/drawing/2014/main" id="{0F295AF8-D6BD-4882-991C-1755EFD687B6}"/>
                  </a:ext>
                </a:extLst>
              </p:cNvPr>
              <p:cNvCxnSpPr>
                <a:cxnSpLocks/>
              </p:cNvCxnSpPr>
              <p:nvPr/>
            </p:nvCxnSpPr>
            <p:spPr>
              <a:xfrm flipV="1">
                <a:off x="7506328" y="987165"/>
                <a:ext cx="140977" cy="21209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直接连接符 58">
                <a:extLst>
                  <a:ext uri="{FF2B5EF4-FFF2-40B4-BE49-F238E27FC236}">
                    <a16:creationId xmlns:a16="http://schemas.microsoft.com/office/drawing/2014/main" id="{682AABF2-FDB6-4B63-A375-0447B30E6FE1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7643495" y="988754"/>
                <a:ext cx="184786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0" name="椭圆 59">
                <a:extLst>
                  <a:ext uri="{FF2B5EF4-FFF2-40B4-BE49-F238E27FC236}">
                    <a16:creationId xmlns:a16="http://schemas.microsoft.com/office/drawing/2014/main" id="{7C1DDEAB-80E2-43B8-B4F3-5CB4E88160B1}"/>
                  </a:ext>
                </a:extLst>
              </p:cNvPr>
              <p:cNvSpPr/>
              <p:nvPr/>
            </p:nvSpPr>
            <p:spPr>
              <a:xfrm flipH="1">
                <a:off x="7828281" y="938271"/>
                <a:ext cx="100966" cy="100966"/>
              </a:xfrm>
              <a:prstGeom prst="ellipse">
                <a:avLst/>
              </a:prstGeom>
              <a:noFill/>
              <a:ln>
                <a:solidFill>
                  <a:srgbClr val="F6D0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1" name="椭圆 60">
                <a:extLst>
                  <a:ext uri="{FF2B5EF4-FFF2-40B4-BE49-F238E27FC236}">
                    <a16:creationId xmlns:a16="http://schemas.microsoft.com/office/drawing/2014/main" id="{B9E1E82D-3326-4421-A000-EF242CFD79B5}"/>
                  </a:ext>
                </a:extLst>
              </p:cNvPr>
              <p:cNvSpPr/>
              <p:nvPr/>
            </p:nvSpPr>
            <p:spPr>
              <a:xfrm flipH="1">
                <a:off x="7969252" y="938271"/>
                <a:ext cx="100966" cy="100966"/>
              </a:xfrm>
              <a:prstGeom prst="ellipse">
                <a:avLst/>
              </a:prstGeom>
              <a:noFill/>
              <a:ln>
                <a:solidFill>
                  <a:srgbClr val="F6D0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2" name="直接连接符 61">
                <a:extLst>
                  <a:ext uri="{FF2B5EF4-FFF2-40B4-BE49-F238E27FC236}">
                    <a16:creationId xmlns:a16="http://schemas.microsoft.com/office/drawing/2014/main" id="{DA647E78-645A-4880-92B8-9EFC9527F55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094346" y="943035"/>
                <a:ext cx="0" cy="91439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直接连接符 62">
                <a:extLst>
                  <a:ext uri="{FF2B5EF4-FFF2-40B4-BE49-F238E27FC236}">
                    <a16:creationId xmlns:a16="http://schemas.microsoft.com/office/drawing/2014/main" id="{3A79BD31-342A-4898-A690-E15CADEED3E5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24826" y="943035"/>
                <a:ext cx="0" cy="91439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直接连接符 63">
                <a:extLst>
                  <a:ext uri="{FF2B5EF4-FFF2-40B4-BE49-F238E27FC236}">
                    <a16:creationId xmlns:a16="http://schemas.microsoft.com/office/drawing/2014/main" id="{90C231F7-282B-4437-A431-C8FD969E3578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155306" y="943035"/>
                <a:ext cx="0" cy="91439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直接连接符 64">
                <a:extLst>
                  <a:ext uri="{FF2B5EF4-FFF2-40B4-BE49-F238E27FC236}">
                    <a16:creationId xmlns:a16="http://schemas.microsoft.com/office/drawing/2014/main" id="{A69C9AAC-6FE2-4F36-AFAA-4FA7487F180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155304" y="988754"/>
                <a:ext cx="265432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>
                <a:extLst>
                  <a:ext uri="{FF2B5EF4-FFF2-40B4-BE49-F238E27FC236}">
                    <a16:creationId xmlns:a16="http://schemas.microsoft.com/office/drawing/2014/main" id="{7E7CABC7-A31D-4303-95FA-ABD3DA0CB41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440419" y="988754"/>
                <a:ext cx="52072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直接连接符 66">
                <a:extLst>
                  <a:ext uri="{FF2B5EF4-FFF2-40B4-BE49-F238E27FC236}">
                    <a16:creationId xmlns:a16="http://schemas.microsoft.com/office/drawing/2014/main" id="{4233976D-4651-43C7-A0FA-6060D60F64A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512173" y="988754"/>
                <a:ext cx="52072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8" name="椭圆 67">
                <a:extLst>
                  <a:ext uri="{FF2B5EF4-FFF2-40B4-BE49-F238E27FC236}">
                    <a16:creationId xmlns:a16="http://schemas.microsoft.com/office/drawing/2014/main" id="{30405B8D-0241-44D3-AC67-6E5AD6E1669F}"/>
                  </a:ext>
                </a:extLst>
              </p:cNvPr>
              <p:cNvSpPr/>
              <p:nvPr/>
            </p:nvSpPr>
            <p:spPr>
              <a:xfrm flipH="1">
                <a:off x="8568367" y="964940"/>
                <a:ext cx="47628" cy="47628"/>
              </a:xfrm>
              <a:prstGeom prst="ellipse">
                <a:avLst/>
              </a:prstGeom>
              <a:noFill/>
              <a:ln>
                <a:solidFill>
                  <a:srgbClr val="F6D0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" name="椭圆 68">
                <a:extLst>
                  <a:ext uri="{FF2B5EF4-FFF2-40B4-BE49-F238E27FC236}">
                    <a16:creationId xmlns:a16="http://schemas.microsoft.com/office/drawing/2014/main" id="{7D6A05FE-DA87-4CD9-A25C-9360C721E5EA}"/>
                  </a:ext>
                </a:extLst>
              </p:cNvPr>
              <p:cNvSpPr/>
              <p:nvPr/>
            </p:nvSpPr>
            <p:spPr>
              <a:xfrm flipH="1">
                <a:off x="8652670" y="964940"/>
                <a:ext cx="47628" cy="47628"/>
              </a:xfrm>
              <a:prstGeom prst="ellipse">
                <a:avLst/>
              </a:prstGeom>
              <a:noFill/>
              <a:ln>
                <a:solidFill>
                  <a:srgbClr val="F6D0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椭圆 69">
                <a:extLst>
                  <a:ext uri="{FF2B5EF4-FFF2-40B4-BE49-F238E27FC236}">
                    <a16:creationId xmlns:a16="http://schemas.microsoft.com/office/drawing/2014/main" id="{18AE9BDF-7493-4229-9FE0-AD36E2250AC8}"/>
                  </a:ext>
                </a:extLst>
              </p:cNvPr>
              <p:cNvSpPr/>
              <p:nvPr/>
            </p:nvSpPr>
            <p:spPr>
              <a:xfrm flipH="1">
                <a:off x="8736973" y="938271"/>
                <a:ext cx="100966" cy="100966"/>
              </a:xfrm>
              <a:prstGeom prst="ellipse">
                <a:avLst/>
              </a:prstGeom>
              <a:noFill/>
              <a:ln>
                <a:solidFill>
                  <a:srgbClr val="F6D09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71" name="直接连接符 70">
                <a:extLst>
                  <a:ext uri="{FF2B5EF4-FFF2-40B4-BE49-F238E27FC236}">
                    <a16:creationId xmlns:a16="http://schemas.microsoft.com/office/drawing/2014/main" id="{480D4D4E-65DC-4C6F-A73B-242F0323565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8837939" y="988754"/>
                <a:ext cx="584827" cy="0"/>
              </a:xfrm>
              <a:prstGeom prst="line">
                <a:avLst/>
              </a:prstGeom>
              <a:ln w="127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>
                <a:extLst>
                  <a:ext uri="{FF2B5EF4-FFF2-40B4-BE49-F238E27FC236}">
                    <a16:creationId xmlns:a16="http://schemas.microsoft.com/office/drawing/2014/main" id="{76F49948-BA0B-4208-BE40-A3859FFF0EC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9217026" y="988754"/>
                <a:ext cx="394334" cy="0"/>
              </a:xfrm>
              <a:prstGeom prst="line">
                <a:avLst/>
              </a:prstGeom>
              <a:ln w="38100">
                <a:solidFill>
                  <a:srgbClr val="F6D098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73" name="组合 72">
                <a:extLst>
                  <a:ext uri="{FF2B5EF4-FFF2-40B4-BE49-F238E27FC236}">
                    <a16:creationId xmlns:a16="http://schemas.microsoft.com/office/drawing/2014/main" id="{914530F7-CF32-4EAB-A6AD-844B71220E92}"/>
                  </a:ext>
                </a:extLst>
              </p:cNvPr>
              <p:cNvGrpSpPr/>
              <p:nvPr/>
            </p:nvGrpSpPr>
            <p:grpSpPr>
              <a:xfrm flipH="1">
                <a:off x="7560758" y="1052571"/>
                <a:ext cx="1031190" cy="154300"/>
                <a:chOff x="3337798" y="7934326"/>
                <a:chExt cx="1031190" cy="154300"/>
              </a:xfrm>
              <a:solidFill>
                <a:srgbClr val="EED9C8">
                  <a:alpha val="70000"/>
                </a:srgbClr>
              </a:solidFill>
            </p:grpSpPr>
            <p:sp>
              <p:nvSpPr>
                <p:cNvPr id="79" name="平行四边形 78">
                  <a:extLst>
                    <a:ext uri="{FF2B5EF4-FFF2-40B4-BE49-F238E27FC236}">
                      <a16:creationId xmlns:a16="http://schemas.microsoft.com/office/drawing/2014/main" id="{0781C5F1-4BF3-4ADE-AE58-277BFBF4F91F}"/>
                    </a:ext>
                  </a:extLst>
                </p:cNvPr>
                <p:cNvSpPr/>
                <p:nvPr/>
              </p:nvSpPr>
              <p:spPr>
                <a:xfrm flipH="1">
                  <a:off x="4191188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平行四边形 79">
                  <a:extLst>
                    <a:ext uri="{FF2B5EF4-FFF2-40B4-BE49-F238E27FC236}">
                      <a16:creationId xmlns:a16="http://schemas.microsoft.com/office/drawing/2014/main" id="{48024736-42F9-40D7-AD57-62B4D60F926D}"/>
                    </a:ext>
                  </a:extLst>
                </p:cNvPr>
                <p:cNvSpPr/>
                <p:nvPr/>
              </p:nvSpPr>
              <p:spPr>
                <a:xfrm flipH="1">
                  <a:off x="4069276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8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平行四边形 80">
                  <a:extLst>
                    <a:ext uri="{FF2B5EF4-FFF2-40B4-BE49-F238E27FC236}">
                      <a16:creationId xmlns:a16="http://schemas.microsoft.com/office/drawing/2014/main" id="{0115B5EC-ED5D-42B6-9D7B-4A00EE3C1B6D}"/>
                    </a:ext>
                  </a:extLst>
                </p:cNvPr>
                <p:cNvSpPr/>
                <p:nvPr/>
              </p:nvSpPr>
              <p:spPr>
                <a:xfrm flipH="1">
                  <a:off x="3947363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7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平行四边形 81">
                  <a:extLst>
                    <a:ext uri="{FF2B5EF4-FFF2-40B4-BE49-F238E27FC236}">
                      <a16:creationId xmlns:a16="http://schemas.microsoft.com/office/drawing/2014/main" id="{E8ABFD8F-916A-4C4B-820F-5995FB036D0C}"/>
                    </a:ext>
                  </a:extLst>
                </p:cNvPr>
                <p:cNvSpPr/>
                <p:nvPr/>
              </p:nvSpPr>
              <p:spPr>
                <a:xfrm flipH="1">
                  <a:off x="3825450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6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3" name="平行四边形 82">
                  <a:extLst>
                    <a:ext uri="{FF2B5EF4-FFF2-40B4-BE49-F238E27FC236}">
                      <a16:creationId xmlns:a16="http://schemas.microsoft.com/office/drawing/2014/main" id="{3988B5A9-895B-45DA-8D6D-06AE8FC7C176}"/>
                    </a:ext>
                  </a:extLst>
                </p:cNvPr>
                <p:cNvSpPr/>
                <p:nvPr/>
              </p:nvSpPr>
              <p:spPr>
                <a:xfrm flipH="1">
                  <a:off x="3703537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5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4" name="平行四边形 83">
                  <a:extLst>
                    <a:ext uri="{FF2B5EF4-FFF2-40B4-BE49-F238E27FC236}">
                      <a16:creationId xmlns:a16="http://schemas.microsoft.com/office/drawing/2014/main" id="{A250534D-FAB2-4930-8215-B9B05187DFB1}"/>
                    </a:ext>
                  </a:extLst>
                </p:cNvPr>
                <p:cNvSpPr/>
                <p:nvPr/>
              </p:nvSpPr>
              <p:spPr>
                <a:xfrm flipH="1">
                  <a:off x="3581624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4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5" name="平行四边形 84">
                  <a:extLst>
                    <a:ext uri="{FF2B5EF4-FFF2-40B4-BE49-F238E27FC236}">
                      <a16:creationId xmlns:a16="http://schemas.microsoft.com/office/drawing/2014/main" id="{39CDF544-222D-4D15-B63A-E73A0A598325}"/>
                    </a:ext>
                  </a:extLst>
                </p:cNvPr>
                <p:cNvSpPr/>
                <p:nvPr/>
              </p:nvSpPr>
              <p:spPr>
                <a:xfrm flipH="1">
                  <a:off x="3459711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3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6" name="平行四边形 85">
                  <a:extLst>
                    <a:ext uri="{FF2B5EF4-FFF2-40B4-BE49-F238E27FC236}">
                      <a16:creationId xmlns:a16="http://schemas.microsoft.com/office/drawing/2014/main" id="{60A18AED-F8B1-4892-A56A-35A66FFDDAB6}"/>
                    </a:ext>
                  </a:extLst>
                </p:cNvPr>
                <p:cNvSpPr/>
                <p:nvPr/>
              </p:nvSpPr>
              <p:spPr>
                <a:xfrm flipH="1">
                  <a:off x="3337798" y="7934326"/>
                  <a:ext cx="177800" cy="154300"/>
                </a:xfrm>
                <a:prstGeom prst="parallelogram">
                  <a:avLst>
                    <a:gd name="adj" fmla="val 66577"/>
                  </a:avLst>
                </a:prstGeom>
                <a:solidFill>
                  <a:srgbClr val="EED9C8">
                    <a:alpha val="20000"/>
                  </a:srgb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cxnSp>
            <p:nvCxnSpPr>
              <p:cNvPr id="74" name="直接连接符 73">
                <a:extLst>
                  <a:ext uri="{FF2B5EF4-FFF2-40B4-BE49-F238E27FC236}">
                    <a16:creationId xmlns:a16="http://schemas.microsoft.com/office/drawing/2014/main" id="{D8418AF8-E248-40F8-9D86-92B8EC5CC6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23428" y="1160517"/>
                <a:ext cx="142876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F6D098"/>
                    </a:gs>
                    <a:gs pos="100000">
                      <a:srgbClr val="EED9C8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>
                <a:extLst>
                  <a:ext uri="{FF2B5EF4-FFF2-40B4-BE49-F238E27FC236}">
                    <a16:creationId xmlns:a16="http://schemas.microsoft.com/office/drawing/2014/main" id="{6FAF79C7-B7E5-4F81-A0AB-804DADD1944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7223428" y="1234812"/>
                <a:ext cx="282901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F6D098"/>
                    </a:gs>
                    <a:gs pos="100000">
                      <a:srgbClr val="EED9C8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6" name="直接连接符 75">
                <a:extLst>
                  <a:ext uri="{FF2B5EF4-FFF2-40B4-BE49-F238E27FC236}">
                    <a16:creationId xmlns:a16="http://schemas.microsoft.com/office/drawing/2014/main" id="{D2B10EEA-B5B1-4342-820F-EA498CCF4A9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615995" y="1060191"/>
                <a:ext cx="995365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F6D098"/>
                    </a:gs>
                    <a:gs pos="100000">
                      <a:srgbClr val="EED9C8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7" name="直接连接符 76">
                <a:extLst>
                  <a:ext uri="{FF2B5EF4-FFF2-40B4-BE49-F238E27FC236}">
                    <a16:creationId xmlns:a16="http://schemas.microsoft.com/office/drawing/2014/main" id="{5943F27B-82A2-4279-AF6B-DBA829C464F2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81712" y="1128774"/>
                <a:ext cx="764854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F6D098"/>
                    </a:gs>
                    <a:gs pos="100000">
                      <a:srgbClr val="EED9C8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8" name="直接连接符 77">
                <a:extLst>
                  <a:ext uri="{FF2B5EF4-FFF2-40B4-BE49-F238E27FC236}">
                    <a16:creationId xmlns:a16="http://schemas.microsoft.com/office/drawing/2014/main" id="{82BC8995-AC17-49E2-80C9-22FFF3BAAA24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8520274" y="1197357"/>
                <a:ext cx="555782" cy="0"/>
              </a:xfrm>
              <a:prstGeom prst="line">
                <a:avLst/>
              </a:prstGeom>
              <a:ln w="12700">
                <a:gradFill flip="none" rotWithShape="1">
                  <a:gsLst>
                    <a:gs pos="0">
                      <a:srgbClr val="F6D098"/>
                    </a:gs>
                    <a:gs pos="100000">
                      <a:srgbClr val="EED9C8">
                        <a:alpha val="0"/>
                      </a:srgbClr>
                    </a:gs>
                  </a:gsLst>
                  <a:lin ang="1080000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0B62EC4-1B5C-4F87-9F37-5847E20425AF}"/>
              </a:ext>
            </a:extLst>
          </p:cNvPr>
          <p:cNvSpPr/>
          <p:nvPr/>
        </p:nvSpPr>
        <p:spPr>
          <a:xfrm>
            <a:off x="750711" y="2290432"/>
            <a:ext cx="2037462" cy="2166207"/>
          </a:xfrm>
          <a:prstGeom prst="roundRect">
            <a:avLst>
              <a:gd name="adj" fmla="val 2596"/>
            </a:avLst>
          </a:prstGeom>
          <a:solidFill>
            <a:srgbClr val="7F8186"/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8" name="矩形: 圆角 87">
            <a:extLst>
              <a:ext uri="{FF2B5EF4-FFF2-40B4-BE49-F238E27FC236}">
                <a16:creationId xmlns:a16="http://schemas.microsoft.com/office/drawing/2014/main" id="{A8F09D27-472A-4BC9-9952-508E9C431C62}"/>
              </a:ext>
            </a:extLst>
          </p:cNvPr>
          <p:cNvSpPr/>
          <p:nvPr/>
        </p:nvSpPr>
        <p:spPr>
          <a:xfrm>
            <a:off x="2917518" y="2290432"/>
            <a:ext cx="2037462" cy="2166207"/>
          </a:xfrm>
          <a:prstGeom prst="roundRect">
            <a:avLst>
              <a:gd name="adj" fmla="val 2596"/>
            </a:avLst>
          </a:prstGeom>
          <a:solidFill>
            <a:srgbClr val="7F8186"/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0" name="矩形: 圆角 89">
            <a:extLst>
              <a:ext uri="{FF2B5EF4-FFF2-40B4-BE49-F238E27FC236}">
                <a16:creationId xmlns:a16="http://schemas.microsoft.com/office/drawing/2014/main" id="{9E968A16-CDAA-478F-B90D-8B5913951935}"/>
              </a:ext>
            </a:extLst>
          </p:cNvPr>
          <p:cNvSpPr/>
          <p:nvPr/>
        </p:nvSpPr>
        <p:spPr>
          <a:xfrm>
            <a:off x="5084325" y="2290432"/>
            <a:ext cx="2037462" cy="2166207"/>
          </a:xfrm>
          <a:prstGeom prst="roundRect">
            <a:avLst>
              <a:gd name="adj" fmla="val 2596"/>
            </a:avLst>
          </a:prstGeom>
          <a:solidFill>
            <a:srgbClr val="7F8186"/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1" name="矩形: 圆角 90">
            <a:extLst>
              <a:ext uri="{FF2B5EF4-FFF2-40B4-BE49-F238E27FC236}">
                <a16:creationId xmlns:a16="http://schemas.microsoft.com/office/drawing/2014/main" id="{59D0A207-CE8F-463E-8A7F-36C21B9FAA1C}"/>
              </a:ext>
            </a:extLst>
          </p:cNvPr>
          <p:cNvSpPr/>
          <p:nvPr/>
        </p:nvSpPr>
        <p:spPr>
          <a:xfrm>
            <a:off x="7251132" y="2290432"/>
            <a:ext cx="2037462" cy="2166207"/>
          </a:xfrm>
          <a:prstGeom prst="roundRect">
            <a:avLst>
              <a:gd name="adj" fmla="val 2596"/>
            </a:avLst>
          </a:prstGeom>
          <a:solidFill>
            <a:srgbClr val="7F8186"/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2" name="矩形: 圆角 91">
            <a:extLst>
              <a:ext uri="{FF2B5EF4-FFF2-40B4-BE49-F238E27FC236}">
                <a16:creationId xmlns:a16="http://schemas.microsoft.com/office/drawing/2014/main" id="{9265C1BD-47DE-43E5-A280-D675F7002E37}"/>
              </a:ext>
            </a:extLst>
          </p:cNvPr>
          <p:cNvSpPr/>
          <p:nvPr/>
        </p:nvSpPr>
        <p:spPr>
          <a:xfrm>
            <a:off x="9417938" y="2290432"/>
            <a:ext cx="2037462" cy="2166207"/>
          </a:xfrm>
          <a:prstGeom prst="roundRect">
            <a:avLst>
              <a:gd name="adj" fmla="val 2596"/>
            </a:avLst>
          </a:prstGeom>
          <a:solidFill>
            <a:srgbClr val="7F8186"/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id="{4EA39E11-D83B-430F-B2BE-D86257914725}"/>
              </a:ext>
            </a:extLst>
          </p:cNvPr>
          <p:cNvSpPr/>
          <p:nvPr/>
        </p:nvSpPr>
        <p:spPr>
          <a:xfrm>
            <a:off x="1466228" y="2581435"/>
            <a:ext cx="606428" cy="606428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 w="9525">
            <a:solidFill>
              <a:srgbClr val="F3C075"/>
            </a:solidFill>
            <a:prstDash val="solid"/>
          </a:ln>
          <a:effectLst>
            <a:innerShdw blurRad="381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3" name="椭圆 92">
            <a:extLst>
              <a:ext uri="{FF2B5EF4-FFF2-40B4-BE49-F238E27FC236}">
                <a16:creationId xmlns:a16="http://schemas.microsoft.com/office/drawing/2014/main" id="{7DE8FCA0-8B94-4295-B65A-1A9A945AEDB5}"/>
              </a:ext>
            </a:extLst>
          </p:cNvPr>
          <p:cNvSpPr/>
          <p:nvPr/>
        </p:nvSpPr>
        <p:spPr>
          <a:xfrm>
            <a:off x="3633035" y="2581435"/>
            <a:ext cx="606428" cy="606428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 w="9525">
            <a:solidFill>
              <a:srgbClr val="F3C075"/>
            </a:solidFill>
            <a:prstDash val="solid"/>
          </a:ln>
          <a:effectLst>
            <a:innerShdw blurRad="381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4" name="椭圆 93">
            <a:extLst>
              <a:ext uri="{FF2B5EF4-FFF2-40B4-BE49-F238E27FC236}">
                <a16:creationId xmlns:a16="http://schemas.microsoft.com/office/drawing/2014/main" id="{147DFECF-6405-453F-A053-9F371E1F9F3C}"/>
              </a:ext>
            </a:extLst>
          </p:cNvPr>
          <p:cNvSpPr/>
          <p:nvPr/>
        </p:nvSpPr>
        <p:spPr>
          <a:xfrm>
            <a:off x="5799842" y="2581435"/>
            <a:ext cx="606428" cy="606428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 w="9525">
            <a:solidFill>
              <a:srgbClr val="F3C075"/>
            </a:solidFill>
            <a:prstDash val="solid"/>
          </a:ln>
          <a:effectLst>
            <a:innerShdw blurRad="381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5" name="椭圆 94">
            <a:extLst>
              <a:ext uri="{FF2B5EF4-FFF2-40B4-BE49-F238E27FC236}">
                <a16:creationId xmlns:a16="http://schemas.microsoft.com/office/drawing/2014/main" id="{368B1B2B-2064-4A76-9066-F379B4477096}"/>
              </a:ext>
            </a:extLst>
          </p:cNvPr>
          <p:cNvSpPr/>
          <p:nvPr/>
        </p:nvSpPr>
        <p:spPr>
          <a:xfrm>
            <a:off x="7966649" y="2581435"/>
            <a:ext cx="606428" cy="606428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 w="9525">
            <a:solidFill>
              <a:srgbClr val="F3C075"/>
            </a:solidFill>
            <a:prstDash val="solid"/>
          </a:ln>
          <a:effectLst>
            <a:innerShdw blurRad="381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" name="椭圆 95">
            <a:extLst>
              <a:ext uri="{FF2B5EF4-FFF2-40B4-BE49-F238E27FC236}">
                <a16:creationId xmlns:a16="http://schemas.microsoft.com/office/drawing/2014/main" id="{9CB6104C-93CF-44F4-A937-09D3A970724E}"/>
              </a:ext>
            </a:extLst>
          </p:cNvPr>
          <p:cNvSpPr/>
          <p:nvPr/>
        </p:nvSpPr>
        <p:spPr>
          <a:xfrm>
            <a:off x="10133455" y="2581435"/>
            <a:ext cx="606428" cy="606428"/>
          </a:xfrm>
          <a:prstGeom prst="ellipse">
            <a:avLst/>
          </a:prstGeom>
          <a:solidFill>
            <a:schemeClr val="bg1">
              <a:lumMod val="20000"/>
              <a:lumOff val="80000"/>
            </a:schemeClr>
          </a:solidFill>
          <a:ln w="9525">
            <a:solidFill>
              <a:srgbClr val="F3C075"/>
            </a:solidFill>
            <a:prstDash val="solid"/>
          </a:ln>
          <a:effectLst>
            <a:innerShdw blurRad="381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D80A305F-49F2-478D-BF29-5DAC5C1FAEF5}"/>
              </a:ext>
            </a:extLst>
          </p:cNvPr>
          <p:cNvSpPr txBox="1"/>
          <p:nvPr/>
        </p:nvSpPr>
        <p:spPr>
          <a:xfrm>
            <a:off x="1533647" y="2699983"/>
            <a:ext cx="4715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3C07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01</a:t>
            </a:r>
            <a:endParaRPr lang="zh-CN" altLang="en-US" dirty="0">
              <a:solidFill>
                <a:srgbClr val="F3C075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4E579D29-F594-48A8-A05A-2A4B9EC48B2D}"/>
              </a:ext>
            </a:extLst>
          </p:cNvPr>
          <p:cNvSpPr txBox="1"/>
          <p:nvPr/>
        </p:nvSpPr>
        <p:spPr>
          <a:xfrm>
            <a:off x="3634711" y="2699983"/>
            <a:ext cx="6030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3C07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02</a:t>
            </a:r>
            <a:endParaRPr lang="zh-CN" altLang="en-US" dirty="0">
              <a:solidFill>
                <a:srgbClr val="F3C075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8DA4EFA5-DD8B-4A2F-B5CF-C15FF92BA6A0}"/>
              </a:ext>
            </a:extLst>
          </p:cNvPr>
          <p:cNvSpPr txBox="1"/>
          <p:nvPr/>
        </p:nvSpPr>
        <p:spPr>
          <a:xfrm>
            <a:off x="5783125" y="2699983"/>
            <a:ext cx="63986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3C07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03</a:t>
            </a:r>
            <a:endParaRPr lang="zh-CN" altLang="en-US" dirty="0">
              <a:solidFill>
                <a:srgbClr val="F3C075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E9E0FFEB-EC5F-4113-BD19-BBC64F95A33D}"/>
              </a:ext>
            </a:extLst>
          </p:cNvPr>
          <p:cNvSpPr txBox="1"/>
          <p:nvPr/>
        </p:nvSpPr>
        <p:spPr>
          <a:xfrm>
            <a:off x="7954108" y="2699983"/>
            <a:ext cx="6315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3C07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04</a:t>
            </a:r>
            <a:endParaRPr lang="zh-CN" altLang="en-US" dirty="0">
              <a:solidFill>
                <a:srgbClr val="F3C075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sp>
        <p:nvSpPr>
          <p:cNvPr id="100" name="文本框 99">
            <a:extLst>
              <a:ext uri="{FF2B5EF4-FFF2-40B4-BE49-F238E27FC236}">
                <a16:creationId xmlns:a16="http://schemas.microsoft.com/office/drawing/2014/main" id="{764C9B0F-78EA-4C65-B09D-1A9487CF9557}"/>
              </a:ext>
            </a:extLst>
          </p:cNvPr>
          <p:cNvSpPr txBox="1"/>
          <p:nvPr/>
        </p:nvSpPr>
        <p:spPr>
          <a:xfrm>
            <a:off x="10107960" y="2699983"/>
            <a:ext cx="6574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>
                <a:solidFill>
                  <a:srgbClr val="F3C075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05</a:t>
            </a:r>
            <a:endParaRPr lang="zh-CN" altLang="en-US" dirty="0">
              <a:solidFill>
                <a:srgbClr val="F3C075"/>
              </a:solidFill>
              <a:latin typeface="OPPOSans H" panose="00020600040101010101" pitchFamily="18" charset="-122"/>
              <a:ea typeface="OPPOSans H" panose="00020600040101010101" pitchFamily="18" charset="-122"/>
              <a:cs typeface="OPPOSans H" panose="00020600040101010101" pitchFamily="18" charset="-122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5E159ECF-5236-472A-86A6-2BDE167323F3}"/>
              </a:ext>
            </a:extLst>
          </p:cNvPr>
          <p:cNvGrpSpPr/>
          <p:nvPr/>
        </p:nvGrpSpPr>
        <p:grpSpPr>
          <a:xfrm>
            <a:off x="1274142" y="3300638"/>
            <a:ext cx="990600" cy="0"/>
            <a:chOff x="1287780" y="3211830"/>
            <a:chExt cx="990600" cy="0"/>
          </a:xfrm>
        </p:grpSpPr>
        <p:cxnSp>
          <p:nvCxnSpPr>
            <p:cNvPr id="19" name="直接连接符 18">
              <a:extLst>
                <a:ext uri="{FF2B5EF4-FFF2-40B4-BE49-F238E27FC236}">
                  <a16:creationId xmlns:a16="http://schemas.microsoft.com/office/drawing/2014/main" id="{3994B4A6-BF1C-4EC3-83B2-282BCF46F4E9}"/>
                </a:ext>
              </a:extLst>
            </p:cNvPr>
            <p:cNvCxnSpPr>
              <a:cxnSpLocks/>
            </p:cNvCxnSpPr>
            <p:nvPr/>
          </p:nvCxnSpPr>
          <p:spPr>
            <a:xfrm>
              <a:off x="1568829" y="3211830"/>
              <a:ext cx="428503" cy="0"/>
            </a:xfrm>
            <a:prstGeom prst="line">
              <a:avLst/>
            </a:prstGeom>
            <a:ln w="38100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直接连接符 100">
              <a:extLst>
                <a:ext uri="{FF2B5EF4-FFF2-40B4-BE49-F238E27FC236}">
                  <a16:creationId xmlns:a16="http://schemas.microsoft.com/office/drawing/2014/main" id="{ACE05B13-3DF5-486E-B69E-441303244AEC}"/>
                </a:ext>
              </a:extLst>
            </p:cNvPr>
            <p:cNvCxnSpPr>
              <a:cxnSpLocks/>
            </p:cNvCxnSpPr>
            <p:nvPr/>
          </p:nvCxnSpPr>
          <p:spPr>
            <a:xfrm>
              <a:off x="1287780" y="3211830"/>
              <a:ext cx="990600" cy="0"/>
            </a:xfrm>
            <a:prstGeom prst="line">
              <a:avLst/>
            </a:prstGeom>
            <a:ln w="3175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3" name="组合 102">
            <a:extLst>
              <a:ext uri="{FF2B5EF4-FFF2-40B4-BE49-F238E27FC236}">
                <a16:creationId xmlns:a16="http://schemas.microsoft.com/office/drawing/2014/main" id="{9A827AAB-0E48-4AD2-A10C-5023A32B7E0A}"/>
              </a:ext>
            </a:extLst>
          </p:cNvPr>
          <p:cNvGrpSpPr/>
          <p:nvPr/>
        </p:nvGrpSpPr>
        <p:grpSpPr>
          <a:xfrm>
            <a:off x="3440949" y="3300638"/>
            <a:ext cx="990600" cy="0"/>
            <a:chOff x="1287780" y="3211830"/>
            <a:chExt cx="990600" cy="0"/>
          </a:xfrm>
        </p:grpSpPr>
        <p:cxnSp>
          <p:nvCxnSpPr>
            <p:cNvPr id="104" name="直接连接符 103">
              <a:extLst>
                <a:ext uri="{FF2B5EF4-FFF2-40B4-BE49-F238E27FC236}">
                  <a16:creationId xmlns:a16="http://schemas.microsoft.com/office/drawing/2014/main" id="{766387F7-6831-4A0B-9534-CD517B2B0516}"/>
                </a:ext>
              </a:extLst>
            </p:cNvPr>
            <p:cNvCxnSpPr>
              <a:cxnSpLocks/>
            </p:cNvCxnSpPr>
            <p:nvPr/>
          </p:nvCxnSpPr>
          <p:spPr>
            <a:xfrm>
              <a:off x="1568829" y="3211830"/>
              <a:ext cx="428503" cy="0"/>
            </a:xfrm>
            <a:prstGeom prst="line">
              <a:avLst/>
            </a:prstGeom>
            <a:ln w="38100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直接连接符 104">
              <a:extLst>
                <a:ext uri="{FF2B5EF4-FFF2-40B4-BE49-F238E27FC236}">
                  <a16:creationId xmlns:a16="http://schemas.microsoft.com/office/drawing/2014/main" id="{C63D4BD3-F2FE-4730-B0F0-B0880ABB0968}"/>
                </a:ext>
              </a:extLst>
            </p:cNvPr>
            <p:cNvCxnSpPr>
              <a:cxnSpLocks/>
            </p:cNvCxnSpPr>
            <p:nvPr/>
          </p:nvCxnSpPr>
          <p:spPr>
            <a:xfrm>
              <a:off x="1287780" y="3211830"/>
              <a:ext cx="990600" cy="0"/>
            </a:xfrm>
            <a:prstGeom prst="line">
              <a:avLst/>
            </a:prstGeom>
            <a:ln w="3175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6" name="组合 105">
            <a:extLst>
              <a:ext uri="{FF2B5EF4-FFF2-40B4-BE49-F238E27FC236}">
                <a16:creationId xmlns:a16="http://schemas.microsoft.com/office/drawing/2014/main" id="{94CCDAE6-BA85-4D75-BC44-0F03DCE33C7D}"/>
              </a:ext>
            </a:extLst>
          </p:cNvPr>
          <p:cNvGrpSpPr/>
          <p:nvPr/>
        </p:nvGrpSpPr>
        <p:grpSpPr>
          <a:xfrm>
            <a:off x="5607756" y="3300638"/>
            <a:ext cx="990600" cy="0"/>
            <a:chOff x="1287780" y="3211830"/>
            <a:chExt cx="990600" cy="0"/>
          </a:xfrm>
        </p:grpSpPr>
        <p:cxnSp>
          <p:nvCxnSpPr>
            <p:cNvPr id="107" name="直接连接符 106">
              <a:extLst>
                <a:ext uri="{FF2B5EF4-FFF2-40B4-BE49-F238E27FC236}">
                  <a16:creationId xmlns:a16="http://schemas.microsoft.com/office/drawing/2014/main" id="{99985185-06D4-4604-BF58-2EB47CFB9FC9}"/>
                </a:ext>
              </a:extLst>
            </p:cNvPr>
            <p:cNvCxnSpPr>
              <a:cxnSpLocks/>
            </p:cNvCxnSpPr>
            <p:nvPr/>
          </p:nvCxnSpPr>
          <p:spPr>
            <a:xfrm>
              <a:off x="1568829" y="3211830"/>
              <a:ext cx="428503" cy="0"/>
            </a:xfrm>
            <a:prstGeom prst="line">
              <a:avLst/>
            </a:prstGeom>
            <a:ln w="38100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直接连接符 107">
              <a:extLst>
                <a:ext uri="{FF2B5EF4-FFF2-40B4-BE49-F238E27FC236}">
                  <a16:creationId xmlns:a16="http://schemas.microsoft.com/office/drawing/2014/main" id="{F3867725-DFC4-4331-B7BD-8DE214DF7D8F}"/>
                </a:ext>
              </a:extLst>
            </p:cNvPr>
            <p:cNvCxnSpPr>
              <a:cxnSpLocks/>
            </p:cNvCxnSpPr>
            <p:nvPr/>
          </p:nvCxnSpPr>
          <p:spPr>
            <a:xfrm>
              <a:off x="1287780" y="3211830"/>
              <a:ext cx="990600" cy="0"/>
            </a:xfrm>
            <a:prstGeom prst="line">
              <a:avLst/>
            </a:prstGeom>
            <a:ln w="3175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9" name="组合 108">
            <a:extLst>
              <a:ext uri="{FF2B5EF4-FFF2-40B4-BE49-F238E27FC236}">
                <a16:creationId xmlns:a16="http://schemas.microsoft.com/office/drawing/2014/main" id="{8BE55271-E849-4A9C-AB86-88EE9D31F4FE}"/>
              </a:ext>
            </a:extLst>
          </p:cNvPr>
          <p:cNvGrpSpPr/>
          <p:nvPr/>
        </p:nvGrpSpPr>
        <p:grpSpPr>
          <a:xfrm>
            <a:off x="7774563" y="3300638"/>
            <a:ext cx="990600" cy="0"/>
            <a:chOff x="1287780" y="3211830"/>
            <a:chExt cx="990600" cy="0"/>
          </a:xfrm>
        </p:grpSpPr>
        <p:cxnSp>
          <p:nvCxnSpPr>
            <p:cNvPr id="110" name="直接连接符 109">
              <a:extLst>
                <a:ext uri="{FF2B5EF4-FFF2-40B4-BE49-F238E27FC236}">
                  <a16:creationId xmlns:a16="http://schemas.microsoft.com/office/drawing/2014/main" id="{88D611B9-80A4-4DC1-BB89-8F6B2C93B224}"/>
                </a:ext>
              </a:extLst>
            </p:cNvPr>
            <p:cNvCxnSpPr>
              <a:cxnSpLocks/>
            </p:cNvCxnSpPr>
            <p:nvPr/>
          </p:nvCxnSpPr>
          <p:spPr>
            <a:xfrm>
              <a:off x="1568829" y="3211830"/>
              <a:ext cx="428503" cy="0"/>
            </a:xfrm>
            <a:prstGeom prst="line">
              <a:avLst/>
            </a:prstGeom>
            <a:ln w="38100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直接连接符 110">
              <a:extLst>
                <a:ext uri="{FF2B5EF4-FFF2-40B4-BE49-F238E27FC236}">
                  <a16:creationId xmlns:a16="http://schemas.microsoft.com/office/drawing/2014/main" id="{A9DC8D20-F7E5-4173-944E-3FC7D706690B}"/>
                </a:ext>
              </a:extLst>
            </p:cNvPr>
            <p:cNvCxnSpPr>
              <a:cxnSpLocks/>
            </p:cNvCxnSpPr>
            <p:nvPr/>
          </p:nvCxnSpPr>
          <p:spPr>
            <a:xfrm>
              <a:off x="1287780" y="3211830"/>
              <a:ext cx="990600" cy="0"/>
            </a:xfrm>
            <a:prstGeom prst="line">
              <a:avLst/>
            </a:prstGeom>
            <a:ln w="3175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4A3F6F4E-0248-4F74-AC61-EBD57A9E3EA7}"/>
              </a:ext>
            </a:extLst>
          </p:cNvPr>
          <p:cNvGrpSpPr/>
          <p:nvPr/>
        </p:nvGrpSpPr>
        <p:grpSpPr>
          <a:xfrm>
            <a:off x="9941369" y="3300638"/>
            <a:ext cx="990600" cy="0"/>
            <a:chOff x="1287780" y="3211830"/>
            <a:chExt cx="990600" cy="0"/>
          </a:xfrm>
        </p:grpSpPr>
        <p:cxnSp>
          <p:nvCxnSpPr>
            <p:cNvPr id="113" name="直接连接符 112">
              <a:extLst>
                <a:ext uri="{FF2B5EF4-FFF2-40B4-BE49-F238E27FC236}">
                  <a16:creationId xmlns:a16="http://schemas.microsoft.com/office/drawing/2014/main" id="{3972827B-B010-45D5-AFFE-C30C5B7317AA}"/>
                </a:ext>
              </a:extLst>
            </p:cNvPr>
            <p:cNvCxnSpPr>
              <a:cxnSpLocks/>
            </p:cNvCxnSpPr>
            <p:nvPr/>
          </p:nvCxnSpPr>
          <p:spPr>
            <a:xfrm>
              <a:off x="1568829" y="3211830"/>
              <a:ext cx="428503" cy="0"/>
            </a:xfrm>
            <a:prstGeom prst="line">
              <a:avLst/>
            </a:prstGeom>
            <a:ln w="38100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>
              <a:extLst>
                <a:ext uri="{FF2B5EF4-FFF2-40B4-BE49-F238E27FC236}">
                  <a16:creationId xmlns:a16="http://schemas.microsoft.com/office/drawing/2014/main" id="{00B51F34-9CF5-43BA-9BEE-4A5F86FD0995}"/>
                </a:ext>
              </a:extLst>
            </p:cNvPr>
            <p:cNvCxnSpPr>
              <a:cxnSpLocks/>
            </p:cNvCxnSpPr>
            <p:nvPr/>
          </p:nvCxnSpPr>
          <p:spPr>
            <a:xfrm>
              <a:off x="1287780" y="3211830"/>
              <a:ext cx="990600" cy="0"/>
            </a:xfrm>
            <a:prstGeom prst="line">
              <a:avLst/>
            </a:prstGeom>
            <a:ln w="3175">
              <a:solidFill>
                <a:srgbClr val="F3C075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文本框 114">
            <a:extLst>
              <a:ext uri="{FF2B5EF4-FFF2-40B4-BE49-F238E27FC236}">
                <a16:creationId xmlns:a16="http://schemas.microsoft.com/office/drawing/2014/main" id="{43FF55B6-9FE2-4324-A3A0-0DE2582D40D7}"/>
              </a:ext>
            </a:extLst>
          </p:cNvPr>
          <p:cNvSpPr txBox="1"/>
          <p:nvPr/>
        </p:nvSpPr>
        <p:spPr>
          <a:xfrm>
            <a:off x="906504" y="3454490"/>
            <a:ext cx="1725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工作概述</a:t>
            </a:r>
          </a:p>
        </p:txBody>
      </p:sp>
      <p:sp>
        <p:nvSpPr>
          <p:cNvPr id="116" name="文本框 115">
            <a:extLst>
              <a:ext uri="{FF2B5EF4-FFF2-40B4-BE49-F238E27FC236}">
                <a16:creationId xmlns:a16="http://schemas.microsoft.com/office/drawing/2014/main" id="{027A67D4-2EA1-4A82-8202-8DF63748E54F}"/>
              </a:ext>
            </a:extLst>
          </p:cNvPr>
          <p:cNvSpPr txBox="1"/>
          <p:nvPr/>
        </p:nvSpPr>
        <p:spPr>
          <a:xfrm>
            <a:off x="3073311" y="3454490"/>
            <a:ext cx="1725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完成情况</a:t>
            </a:r>
          </a:p>
        </p:txBody>
      </p:sp>
      <p:sp>
        <p:nvSpPr>
          <p:cNvPr id="117" name="文本框 116">
            <a:extLst>
              <a:ext uri="{FF2B5EF4-FFF2-40B4-BE49-F238E27FC236}">
                <a16:creationId xmlns:a16="http://schemas.microsoft.com/office/drawing/2014/main" id="{5D35B156-4A6A-4CD9-95AF-DF98B65E42DD}"/>
              </a:ext>
            </a:extLst>
          </p:cNvPr>
          <p:cNvSpPr txBox="1"/>
          <p:nvPr/>
        </p:nvSpPr>
        <p:spPr>
          <a:xfrm>
            <a:off x="5240118" y="3454490"/>
            <a:ext cx="1725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工作亮点</a:t>
            </a:r>
          </a:p>
        </p:txBody>
      </p:sp>
      <p:sp>
        <p:nvSpPr>
          <p:cNvPr id="118" name="文本框 117">
            <a:extLst>
              <a:ext uri="{FF2B5EF4-FFF2-40B4-BE49-F238E27FC236}">
                <a16:creationId xmlns:a16="http://schemas.microsoft.com/office/drawing/2014/main" id="{7C3E7D65-F589-4F67-830A-A704FBCB39E6}"/>
              </a:ext>
            </a:extLst>
          </p:cNvPr>
          <p:cNvSpPr txBox="1"/>
          <p:nvPr/>
        </p:nvSpPr>
        <p:spPr>
          <a:xfrm>
            <a:off x="7406925" y="3454490"/>
            <a:ext cx="1725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工作反思</a:t>
            </a:r>
          </a:p>
        </p:txBody>
      </p:sp>
      <p:sp>
        <p:nvSpPr>
          <p:cNvPr id="119" name="文本框 118">
            <a:extLst>
              <a:ext uri="{FF2B5EF4-FFF2-40B4-BE49-F238E27FC236}">
                <a16:creationId xmlns:a16="http://schemas.microsoft.com/office/drawing/2014/main" id="{829D7746-6DAF-48A9-A120-538149C99343}"/>
              </a:ext>
            </a:extLst>
          </p:cNvPr>
          <p:cNvSpPr txBox="1"/>
          <p:nvPr/>
        </p:nvSpPr>
        <p:spPr>
          <a:xfrm>
            <a:off x="9573731" y="3454490"/>
            <a:ext cx="172587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2"/>
                </a:solidFill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未来展望</a:t>
            </a:r>
          </a:p>
        </p:txBody>
      </p:sp>
      <p:sp>
        <p:nvSpPr>
          <p:cNvPr id="120" name="文本框 119">
            <a:extLst>
              <a:ext uri="{FF2B5EF4-FFF2-40B4-BE49-F238E27FC236}">
                <a16:creationId xmlns:a16="http://schemas.microsoft.com/office/drawing/2014/main" id="{4D2950B9-6F0F-4935-8912-650FF338BCCF}"/>
              </a:ext>
            </a:extLst>
          </p:cNvPr>
          <p:cNvSpPr txBox="1"/>
          <p:nvPr/>
        </p:nvSpPr>
        <p:spPr>
          <a:xfrm>
            <a:off x="9573731" y="3833030"/>
            <a:ext cx="1725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ED9C8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FUTURE OUTLOOK</a:t>
            </a:r>
            <a:endParaRPr lang="zh-CN" altLang="en-US" sz="1050" dirty="0">
              <a:solidFill>
                <a:srgbClr val="EED9C8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21" name="文本框 120">
            <a:extLst>
              <a:ext uri="{FF2B5EF4-FFF2-40B4-BE49-F238E27FC236}">
                <a16:creationId xmlns:a16="http://schemas.microsoft.com/office/drawing/2014/main" id="{03EACEFA-71CE-40F1-BEB5-E878A7EDF64A}"/>
              </a:ext>
            </a:extLst>
          </p:cNvPr>
          <p:cNvSpPr txBox="1"/>
          <p:nvPr/>
        </p:nvSpPr>
        <p:spPr>
          <a:xfrm>
            <a:off x="7406925" y="3833030"/>
            <a:ext cx="17258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ED9C8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WORK REFLECTION</a:t>
            </a:r>
            <a:endParaRPr lang="zh-CN" altLang="en-US" sz="1050" dirty="0">
              <a:solidFill>
                <a:srgbClr val="EED9C8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22" name="文本框 121">
            <a:extLst>
              <a:ext uri="{FF2B5EF4-FFF2-40B4-BE49-F238E27FC236}">
                <a16:creationId xmlns:a16="http://schemas.microsoft.com/office/drawing/2014/main" id="{6845C382-010F-4A80-9638-09ACEBB466E2}"/>
              </a:ext>
            </a:extLst>
          </p:cNvPr>
          <p:cNvSpPr txBox="1"/>
          <p:nvPr/>
        </p:nvSpPr>
        <p:spPr>
          <a:xfrm>
            <a:off x="5121353" y="3833030"/>
            <a:ext cx="19634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ED9C8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WORK HIGHLIGHTS</a:t>
            </a:r>
            <a:endParaRPr lang="zh-CN" altLang="en-US" sz="1050" dirty="0">
              <a:solidFill>
                <a:srgbClr val="EED9C8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23" name="文本框 122">
            <a:extLst>
              <a:ext uri="{FF2B5EF4-FFF2-40B4-BE49-F238E27FC236}">
                <a16:creationId xmlns:a16="http://schemas.microsoft.com/office/drawing/2014/main" id="{F479DB2B-9EED-460E-81A8-9A7FBB8AA6AD}"/>
              </a:ext>
            </a:extLst>
          </p:cNvPr>
          <p:cNvSpPr txBox="1"/>
          <p:nvPr/>
        </p:nvSpPr>
        <p:spPr>
          <a:xfrm>
            <a:off x="2954546" y="3833030"/>
            <a:ext cx="19634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ED9C8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COMPLETION STATUS</a:t>
            </a:r>
            <a:endParaRPr lang="zh-CN" altLang="en-US" sz="1050" dirty="0">
              <a:solidFill>
                <a:srgbClr val="EED9C8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  <p:sp>
        <p:nvSpPr>
          <p:cNvPr id="124" name="文本框 123">
            <a:extLst>
              <a:ext uri="{FF2B5EF4-FFF2-40B4-BE49-F238E27FC236}">
                <a16:creationId xmlns:a16="http://schemas.microsoft.com/office/drawing/2014/main" id="{45531311-2A8C-4D03-8251-5C19E00A1E13}"/>
              </a:ext>
            </a:extLst>
          </p:cNvPr>
          <p:cNvSpPr txBox="1"/>
          <p:nvPr/>
        </p:nvSpPr>
        <p:spPr>
          <a:xfrm>
            <a:off x="787739" y="3833030"/>
            <a:ext cx="196340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50" dirty="0">
                <a:solidFill>
                  <a:srgbClr val="EED9C8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JOB OVERVIEW</a:t>
            </a:r>
            <a:endParaRPr lang="zh-CN" altLang="en-US" sz="1050" dirty="0">
              <a:solidFill>
                <a:srgbClr val="EED9C8"/>
              </a:solidFill>
              <a:latin typeface="OPPOSans L" panose="00020600040101010101" pitchFamily="18" charset="-122"/>
              <a:ea typeface="OPPOSans L" panose="00020600040101010101" pitchFamily="18" charset="-122"/>
              <a:cs typeface="OPPOSans L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36260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>
            <a:extLst>
              <a:ext uri="{FF2B5EF4-FFF2-40B4-BE49-F238E27FC236}">
                <a16:creationId xmlns:a16="http://schemas.microsoft.com/office/drawing/2014/main" id="{A3FE6F91-75BB-420C-ABD9-72E174F4EB51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9D845732-FF0A-4A56-BE98-44A15D575257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6" name="图片 5">
              <a:extLst>
                <a:ext uri="{FF2B5EF4-FFF2-40B4-BE49-F238E27FC236}">
                  <a16:creationId xmlns:a16="http://schemas.microsoft.com/office/drawing/2014/main" id="{0F9ADFC3-D6F4-45B2-8749-CCD80768113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3868" t="6639" r="7885"/>
            <a:stretch/>
          </p:blipFill>
          <p:spPr>
            <a:xfrm>
              <a:off x="7168588" y="0"/>
              <a:ext cx="5013155" cy="6858000"/>
            </a:xfrm>
            <a:custGeom>
              <a:avLst/>
              <a:gdLst>
                <a:gd name="connsiteX0" fmla="*/ 0 w 6766479"/>
                <a:gd name="connsiteY0" fmla="*/ 0 h 6858000"/>
                <a:gd name="connsiteX1" fmla="*/ 6766479 w 6766479"/>
                <a:gd name="connsiteY1" fmla="*/ 0 h 6858000"/>
                <a:gd name="connsiteX2" fmla="*/ 6766479 w 6766479"/>
                <a:gd name="connsiteY2" fmla="*/ 6858000 h 6858000"/>
                <a:gd name="connsiteX3" fmla="*/ 0 w 67664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6479" h="6858000">
                  <a:moveTo>
                    <a:pt x="0" y="0"/>
                  </a:moveTo>
                  <a:lnTo>
                    <a:pt x="6766479" y="0"/>
                  </a:lnTo>
                  <a:lnTo>
                    <a:pt x="676647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10" name="图片 9">
              <a:extLst>
                <a:ext uri="{FF2B5EF4-FFF2-40B4-BE49-F238E27FC236}">
                  <a16:creationId xmlns:a16="http://schemas.microsoft.com/office/drawing/2014/main" id="{F6CACB8E-0DE4-4146-99FB-4A3D33688C4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3868" t="6639" r="7886"/>
            <a:stretch/>
          </p:blipFill>
          <p:spPr>
            <a:xfrm flipH="1" flipV="1">
              <a:off x="10258" y="0"/>
              <a:ext cx="5013155" cy="6858000"/>
            </a:xfrm>
            <a:custGeom>
              <a:avLst/>
              <a:gdLst>
                <a:gd name="connsiteX0" fmla="*/ 0 w 6766479"/>
                <a:gd name="connsiteY0" fmla="*/ 0 h 6858000"/>
                <a:gd name="connsiteX1" fmla="*/ 6766479 w 6766479"/>
                <a:gd name="connsiteY1" fmla="*/ 0 h 6858000"/>
                <a:gd name="connsiteX2" fmla="*/ 6766479 w 6766479"/>
                <a:gd name="connsiteY2" fmla="*/ 6858000 h 6858000"/>
                <a:gd name="connsiteX3" fmla="*/ 0 w 67664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6479" h="6858000">
                  <a:moveTo>
                    <a:pt x="0" y="0"/>
                  </a:moveTo>
                  <a:lnTo>
                    <a:pt x="6766479" y="0"/>
                  </a:lnTo>
                  <a:lnTo>
                    <a:pt x="676647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C3AC9C5E-48FE-4F72-B47D-1400E8F9A838}"/>
              </a:ext>
            </a:extLst>
          </p:cNvPr>
          <p:cNvSpPr/>
          <p:nvPr/>
        </p:nvSpPr>
        <p:spPr>
          <a:xfrm>
            <a:off x="4246671" y="2809754"/>
            <a:ext cx="5185016" cy="1238491"/>
          </a:xfrm>
          <a:prstGeom prst="roundRect">
            <a:avLst>
              <a:gd name="adj" fmla="val 10104"/>
            </a:avLst>
          </a:prstGeom>
          <a:solidFill>
            <a:srgbClr val="7F8186"/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8A369795-4C9D-4125-B943-F98FBE5BC727}"/>
              </a:ext>
            </a:extLst>
          </p:cNvPr>
          <p:cNvSpPr/>
          <p:nvPr/>
        </p:nvSpPr>
        <p:spPr>
          <a:xfrm>
            <a:off x="2215314" y="2498685"/>
            <a:ext cx="4062714" cy="219919"/>
          </a:xfrm>
          <a:prstGeom prst="rect">
            <a:avLst/>
          </a:prstGeom>
          <a:gradFill flip="none" rotWithShape="1">
            <a:gsLst>
              <a:gs pos="0">
                <a:srgbClr val="7F8186">
                  <a:alpha val="24000"/>
                </a:srgbClr>
              </a:gs>
              <a:gs pos="100000">
                <a:srgbClr val="7F818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0E38B6F6-BFD9-4B82-8B4B-B365D347336E}"/>
              </a:ext>
            </a:extLst>
          </p:cNvPr>
          <p:cNvSpPr/>
          <p:nvPr/>
        </p:nvSpPr>
        <p:spPr>
          <a:xfrm flipH="1">
            <a:off x="6278028" y="4269611"/>
            <a:ext cx="4062714" cy="219919"/>
          </a:xfrm>
          <a:prstGeom prst="rect">
            <a:avLst/>
          </a:prstGeom>
          <a:gradFill flip="none" rotWithShape="1">
            <a:gsLst>
              <a:gs pos="0">
                <a:srgbClr val="7F8186">
                  <a:alpha val="24000"/>
                </a:srgbClr>
              </a:gs>
              <a:gs pos="100000">
                <a:srgbClr val="7F818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98EE1E4E-1F4C-4DF1-A12F-6E8D05A37CA1}"/>
              </a:ext>
            </a:extLst>
          </p:cNvPr>
          <p:cNvSpPr/>
          <p:nvPr/>
        </p:nvSpPr>
        <p:spPr>
          <a:xfrm>
            <a:off x="3187588" y="2167359"/>
            <a:ext cx="4062714" cy="219919"/>
          </a:xfrm>
          <a:prstGeom prst="rect">
            <a:avLst/>
          </a:prstGeom>
          <a:gradFill flip="none" rotWithShape="1">
            <a:gsLst>
              <a:gs pos="0">
                <a:srgbClr val="7F8186">
                  <a:alpha val="24000"/>
                </a:srgbClr>
              </a:gs>
              <a:gs pos="100000">
                <a:srgbClr val="7F818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26B1DC4A-81E8-4021-8A95-007B72B59B50}"/>
              </a:ext>
            </a:extLst>
          </p:cNvPr>
          <p:cNvSpPr/>
          <p:nvPr/>
        </p:nvSpPr>
        <p:spPr>
          <a:xfrm flipH="1">
            <a:off x="5350687" y="4600936"/>
            <a:ext cx="4062714" cy="219919"/>
          </a:xfrm>
          <a:prstGeom prst="rect">
            <a:avLst/>
          </a:prstGeom>
          <a:gradFill flip="none" rotWithShape="1">
            <a:gsLst>
              <a:gs pos="0">
                <a:srgbClr val="7F8186">
                  <a:alpha val="24000"/>
                </a:srgbClr>
              </a:gs>
              <a:gs pos="100000">
                <a:srgbClr val="7F8186">
                  <a:alpha val="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7AF5680D-43CC-434E-8A59-2EC7A22A0DEE}"/>
              </a:ext>
            </a:extLst>
          </p:cNvPr>
          <p:cNvGrpSpPr/>
          <p:nvPr/>
        </p:nvGrpSpPr>
        <p:grpSpPr>
          <a:xfrm>
            <a:off x="4894942" y="3013501"/>
            <a:ext cx="3888475" cy="830997"/>
            <a:chOff x="4910983" y="3013501"/>
            <a:chExt cx="3888475" cy="830997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64B738B5-280F-4651-82A7-C960576E9677}"/>
                </a:ext>
              </a:extLst>
            </p:cNvPr>
            <p:cNvSpPr txBox="1"/>
            <p:nvPr/>
          </p:nvSpPr>
          <p:spPr>
            <a:xfrm>
              <a:off x="4910983" y="3013501"/>
              <a:ext cx="3888475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dirty="0">
                  <a:gradFill flip="none" rotWithShape="1">
                    <a:gsLst>
                      <a:gs pos="11000">
                        <a:srgbClr val="F3C075"/>
                      </a:gs>
                      <a:gs pos="51000">
                        <a:srgbClr val="EED9C8"/>
                      </a:gs>
                      <a:gs pos="91000">
                        <a:srgbClr val="F6D098"/>
                      </a:gs>
                    </a:gsLst>
                    <a:lin ang="13500000" scaled="1"/>
                    <a:tileRect/>
                  </a:gradFill>
                  <a:effectLst>
                    <a:outerShdw dist="25400" algn="l" rotWithShape="0">
                      <a:schemeClr val="bg1">
                        <a:lumMod val="85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工作概述</a:t>
              </a:r>
            </a:p>
          </p:txBody>
        </p:sp>
        <p:grpSp>
          <p:nvGrpSpPr>
            <p:cNvPr id="28" name="组合 27">
              <a:extLst>
                <a:ext uri="{FF2B5EF4-FFF2-40B4-BE49-F238E27FC236}">
                  <a16:creationId xmlns:a16="http://schemas.microsoft.com/office/drawing/2014/main" id="{1677A17C-8A48-40C2-BDCD-7D4608371B65}"/>
                </a:ext>
              </a:extLst>
            </p:cNvPr>
            <p:cNvGrpSpPr/>
            <p:nvPr/>
          </p:nvGrpSpPr>
          <p:grpSpPr>
            <a:xfrm>
              <a:off x="4999736" y="3287267"/>
              <a:ext cx="401320" cy="283464"/>
              <a:chOff x="4999736" y="3176016"/>
              <a:chExt cx="401320" cy="591312"/>
            </a:xfrm>
          </p:grpSpPr>
          <p:cxnSp>
            <p:nvCxnSpPr>
              <p:cNvPr id="24" name="直接连接符 23">
                <a:extLst>
                  <a:ext uri="{FF2B5EF4-FFF2-40B4-BE49-F238E27FC236}">
                    <a16:creationId xmlns:a16="http://schemas.microsoft.com/office/drawing/2014/main" id="{CDC4684A-160B-4126-8A16-5AD72717A1FD}"/>
                  </a:ext>
                </a:extLst>
              </p:cNvPr>
              <p:cNvCxnSpPr/>
              <p:nvPr/>
            </p:nvCxnSpPr>
            <p:spPr>
              <a:xfrm>
                <a:off x="5401056" y="3176016"/>
                <a:ext cx="0" cy="591312"/>
              </a:xfrm>
              <a:prstGeom prst="line">
                <a:avLst/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784D59ED-B243-4FA2-B860-46890C57FD4E}"/>
                  </a:ext>
                </a:extLst>
              </p:cNvPr>
              <p:cNvCxnSpPr/>
              <p:nvPr/>
            </p:nvCxnSpPr>
            <p:spPr>
              <a:xfrm>
                <a:off x="5267282" y="3176016"/>
                <a:ext cx="0" cy="591312"/>
              </a:xfrm>
              <a:prstGeom prst="line">
                <a:avLst/>
              </a:prstGeom>
              <a:ln w="57150">
                <a:solidFill>
                  <a:schemeClr val="accent1">
                    <a:alpha val="56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直接连接符 25">
                <a:extLst>
                  <a:ext uri="{FF2B5EF4-FFF2-40B4-BE49-F238E27FC236}">
                    <a16:creationId xmlns:a16="http://schemas.microsoft.com/office/drawing/2014/main" id="{1CCC76D4-EFF9-4787-8A6D-AF978CDBFCCB}"/>
                  </a:ext>
                </a:extLst>
              </p:cNvPr>
              <p:cNvCxnSpPr/>
              <p:nvPr/>
            </p:nvCxnSpPr>
            <p:spPr>
              <a:xfrm>
                <a:off x="5133509" y="3176016"/>
                <a:ext cx="0" cy="591312"/>
              </a:xfrm>
              <a:prstGeom prst="line">
                <a:avLst/>
              </a:prstGeom>
              <a:ln w="57150">
                <a:solidFill>
                  <a:schemeClr val="accent1">
                    <a:alpha val="2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直接连接符 26">
                <a:extLst>
                  <a:ext uri="{FF2B5EF4-FFF2-40B4-BE49-F238E27FC236}">
                    <a16:creationId xmlns:a16="http://schemas.microsoft.com/office/drawing/2014/main" id="{09448207-B4FE-460B-AB87-2AFD0A1F3DA4}"/>
                  </a:ext>
                </a:extLst>
              </p:cNvPr>
              <p:cNvCxnSpPr/>
              <p:nvPr/>
            </p:nvCxnSpPr>
            <p:spPr>
              <a:xfrm>
                <a:off x="4999736" y="3176016"/>
                <a:ext cx="0" cy="591312"/>
              </a:xfrm>
              <a:prstGeom prst="line">
                <a:avLst/>
              </a:prstGeom>
              <a:ln w="57150">
                <a:solidFill>
                  <a:schemeClr val="accent1">
                    <a:alpha val="1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9" name="组合 28">
              <a:extLst>
                <a:ext uri="{FF2B5EF4-FFF2-40B4-BE49-F238E27FC236}">
                  <a16:creationId xmlns:a16="http://schemas.microsoft.com/office/drawing/2014/main" id="{30F9B84D-DFFE-44CC-AFAA-FBD81CC452E2}"/>
                </a:ext>
              </a:extLst>
            </p:cNvPr>
            <p:cNvGrpSpPr/>
            <p:nvPr/>
          </p:nvGrpSpPr>
          <p:grpSpPr>
            <a:xfrm flipH="1">
              <a:off x="8309385" y="3287267"/>
              <a:ext cx="401320" cy="283464"/>
              <a:chOff x="4999736" y="3176016"/>
              <a:chExt cx="401320" cy="591312"/>
            </a:xfrm>
          </p:grpSpPr>
          <p:cxnSp>
            <p:nvCxnSpPr>
              <p:cNvPr id="30" name="直接连接符 29">
                <a:extLst>
                  <a:ext uri="{FF2B5EF4-FFF2-40B4-BE49-F238E27FC236}">
                    <a16:creationId xmlns:a16="http://schemas.microsoft.com/office/drawing/2014/main" id="{D90A6825-0A4A-4602-BD1B-CD9EFA73F7DB}"/>
                  </a:ext>
                </a:extLst>
              </p:cNvPr>
              <p:cNvCxnSpPr/>
              <p:nvPr/>
            </p:nvCxnSpPr>
            <p:spPr>
              <a:xfrm>
                <a:off x="5401056" y="3176016"/>
                <a:ext cx="0" cy="591312"/>
              </a:xfrm>
              <a:prstGeom prst="line">
                <a:avLst/>
              </a:prstGeom>
              <a:ln w="5715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直接连接符 30">
                <a:extLst>
                  <a:ext uri="{FF2B5EF4-FFF2-40B4-BE49-F238E27FC236}">
                    <a16:creationId xmlns:a16="http://schemas.microsoft.com/office/drawing/2014/main" id="{F743C5B7-A761-4733-8F69-B45860C46D52}"/>
                  </a:ext>
                </a:extLst>
              </p:cNvPr>
              <p:cNvCxnSpPr/>
              <p:nvPr/>
            </p:nvCxnSpPr>
            <p:spPr>
              <a:xfrm>
                <a:off x="5267282" y="3176016"/>
                <a:ext cx="0" cy="591312"/>
              </a:xfrm>
              <a:prstGeom prst="line">
                <a:avLst/>
              </a:prstGeom>
              <a:ln w="57150">
                <a:solidFill>
                  <a:schemeClr val="accent1">
                    <a:alpha val="56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直接连接符 31">
                <a:extLst>
                  <a:ext uri="{FF2B5EF4-FFF2-40B4-BE49-F238E27FC236}">
                    <a16:creationId xmlns:a16="http://schemas.microsoft.com/office/drawing/2014/main" id="{9154AD0F-4BE1-49C7-9618-0FE2BEFE7265}"/>
                  </a:ext>
                </a:extLst>
              </p:cNvPr>
              <p:cNvCxnSpPr/>
              <p:nvPr/>
            </p:nvCxnSpPr>
            <p:spPr>
              <a:xfrm>
                <a:off x="5133509" y="3176016"/>
                <a:ext cx="0" cy="591312"/>
              </a:xfrm>
              <a:prstGeom prst="line">
                <a:avLst/>
              </a:prstGeom>
              <a:ln w="57150">
                <a:solidFill>
                  <a:schemeClr val="accent1">
                    <a:alpha val="29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直接连接符 32">
                <a:extLst>
                  <a:ext uri="{FF2B5EF4-FFF2-40B4-BE49-F238E27FC236}">
                    <a16:creationId xmlns:a16="http://schemas.microsoft.com/office/drawing/2014/main" id="{E92EFF7D-EEC4-4264-8430-29ADD6CFFEA6}"/>
                  </a:ext>
                </a:extLst>
              </p:cNvPr>
              <p:cNvCxnSpPr/>
              <p:nvPr/>
            </p:nvCxnSpPr>
            <p:spPr>
              <a:xfrm>
                <a:off x="4999736" y="3176016"/>
                <a:ext cx="0" cy="591312"/>
              </a:xfrm>
              <a:prstGeom prst="line">
                <a:avLst/>
              </a:prstGeom>
              <a:ln w="57150">
                <a:solidFill>
                  <a:schemeClr val="accent1">
                    <a:alpha val="14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FFBD857B-5181-458A-9DB5-4D8D8C4A5521}"/>
              </a:ext>
            </a:extLst>
          </p:cNvPr>
          <p:cNvSpPr/>
          <p:nvPr/>
        </p:nvSpPr>
        <p:spPr>
          <a:xfrm>
            <a:off x="2760313" y="2809754"/>
            <a:ext cx="1238491" cy="1238491"/>
          </a:xfrm>
          <a:prstGeom prst="roundRect">
            <a:avLst>
              <a:gd name="adj" fmla="val 10104"/>
            </a:avLst>
          </a:prstGeom>
          <a:solidFill>
            <a:srgbClr val="7F8186"/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ADD48E8F-944F-4BBA-A855-B1B1EC1E170F}"/>
              </a:ext>
            </a:extLst>
          </p:cNvPr>
          <p:cNvGrpSpPr/>
          <p:nvPr/>
        </p:nvGrpSpPr>
        <p:grpSpPr>
          <a:xfrm>
            <a:off x="3030035" y="3079478"/>
            <a:ext cx="699046" cy="699042"/>
            <a:chOff x="2163684" y="3145456"/>
            <a:chExt cx="699046" cy="699042"/>
          </a:xfrm>
        </p:grpSpPr>
        <p:sp>
          <p:nvSpPr>
            <p:cNvPr id="39" name="椭圆 38">
              <a:extLst>
                <a:ext uri="{FF2B5EF4-FFF2-40B4-BE49-F238E27FC236}">
                  <a16:creationId xmlns:a16="http://schemas.microsoft.com/office/drawing/2014/main" id="{A36E0227-7F77-49BD-9CE3-85020A5AD8C7}"/>
                </a:ext>
              </a:extLst>
            </p:cNvPr>
            <p:cNvSpPr/>
            <p:nvPr/>
          </p:nvSpPr>
          <p:spPr>
            <a:xfrm>
              <a:off x="2163684" y="3145456"/>
              <a:ext cx="699046" cy="699042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rgbClr val="EED9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泪滴形 41">
              <a:extLst>
                <a:ext uri="{FF2B5EF4-FFF2-40B4-BE49-F238E27FC236}">
                  <a16:creationId xmlns:a16="http://schemas.microsoft.com/office/drawing/2014/main" id="{62D90A57-93AD-42E7-BFB1-E5A80A0EAEA5}"/>
                </a:ext>
              </a:extLst>
            </p:cNvPr>
            <p:cNvSpPr/>
            <p:nvPr/>
          </p:nvSpPr>
          <p:spPr>
            <a:xfrm rot="8084414">
              <a:off x="2335119" y="3316889"/>
              <a:ext cx="356176" cy="356177"/>
            </a:xfrm>
            <a:prstGeom prst="teardrop">
              <a:avLst/>
            </a:prstGeom>
            <a:solidFill>
              <a:schemeClr val="bg2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椭圆 42">
              <a:extLst>
                <a:ext uri="{FF2B5EF4-FFF2-40B4-BE49-F238E27FC236}">
                  <a16:creationId xmlns:a16="http://schemas.microsoft.com/office/drawing/2014/main" id="{F7AAA812-115C-4CE0-B6CB-AE06A59F7ACB}"/>
                </a:ext>
              </a:extLst>
            </p:cNvPr>
            <p:cNvSpPr/>
            <p:nvPr/>
          </p:nvSpPr>
          <p:spPr>
            <a:xfrm>
              <a:off x="2430448" y="3412219"/>
              <a:ext cx="165518" cy="165517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6308786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6" name="组合 55">
            <a:extLst>
              <a:ext uri="{FF2B5EF4-FFF2-40B4-BE49-F238E27FC236}">
                <a16:creationId xmlns:a16="http://schemas.microsoft.com/office/drawing/2014/main" id="{CD578C4F-2DB9-4A8F-94C0-1512E5CDFB89}"/>
              </a:ext>
            </a:extLst>
          </p:cNvPr>
          <p:cNvGrpSpPr/>
          <p:nvPr/>
        </p:nvGrpSpPr>
        <p:grpSpPr>
          <a:xfrm>
            <a:off x="-1" y="0"/>
            <a:ext cx="12256845" cy="6858001"/>
            <a:chOff x="-1" y="0"/>
            <a:chExt cx="12256845" cy="6858001"/>
          </a:xfrm>
        </p:grpSpPr>
        <p:sp>
          <p:nvSpPr>
            <p:cNvPr id="2" name="矩形 1">
              <a:extLst>
                <a:ext uri="{FF2B5EF4-FFF2-40B4-BE49-F238E27FC236}">
                  <a16:creationId xmlns:a16="http://schemas.microsoft.com/office/drawing/2014/main" id="{1767B046-BFB6-450A-86B8-02A932BFE893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19" name="组合 18">
              <a:extLst>
                <a:ext uri="{FF2B5EF4-FFF2-40B4-BE49-F238E27FC236}">
                  <a16:creationId xmlns:a16="http://schemas.microsoft.com/office/drawing/2014/main" id="{2D45881F-8184-417F-8E4F-75EAF2F89E5C}"/>
                </a:ext>
              </a:extLst>
            </p:cNvPr>
            <p:cNvGrpSpPr/>
            <p:nvPr/>
          </p:nvGrpSpPr>
          <p:grpSpPr>
            <a:xfrm>
              <a:off x="0" y="2313314"/>
              <a:ext cx="12256844" cy="4544687"/>
              <a:chOff x="0" y="2313314"/>
              <a:chExt cx="12256844" cy="4544687"/>
            </a:xfrm>
          </p:grpSpPr>
          <p:pic>
            <p:nvPicPr>
              <p:cNvPr id="7" name="图片 6" descr="形状&#10;&#10;低可信度描述已自动生成">
                <a:extLst>
                  <a:ext uri="{FF2B5EF4-FFF2-40B4-BE49-F238E27FC236}">
                    <a16:creationId xmlns:a16="http://schemas.microsoft.com/office/drawing/2014/main" id="{5F03F1ED-81B4-4CD7-96E0-E55F7DB1DE2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6" r="10666" b="69599"/>
              <a:stretch/>
            </p:blipFill>
            <p:spPr>
              <a:xfrm>
                <a:off x="0" y="2313314"/>
                <a:ext cx="12192000" cy="4544687"/>
              </a:xfrm>
              <a:custGeom>
                <a:avLst/>
                <a:gdLst>
                  <a:gd name="connsiteX0" fmla="*/ 0 w 12192000"/>
                  <a:gd name="connsiteY0" fmla="*/ 0 h 4544687"/>
                  <a:gd name="connsiteX1" fmla="*/ 12192000 w 12192000"/>
                  <a:gd name="connsiteY1" fmla="*/ 0 h 4544687"/>
                  <a:gd name="connsiteX2" fmla="*/ 12192000 w 12192000"/>
                  <a:gd name="connsiteY2" fmla="*/ 4544687 h 4544687"/>
                  <a:gd name="connsiteX3" fmla="*/ 0 w 12192000"/>
                  <a:gd name="connsiteY3" fmla="*/ 4544687 h 454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454468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4544687"/>
                    </a:lnTo>
                    <a:lnTo>
                      <a:pt x="0" y="4544687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40B60A5-BFEF-4DDA-B10E-EC4F5544D44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0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18" name="图片 17">
                <a:extLst>
                  <a:ext uri="{FF2B5EF4-FFF2-40B4-BE49-F238E27FC236}">
                    <a16:creationId xmlns:a16="http://schemas.microsoft.com/office/drawing/2014/main" id="{9DDE1803-D36A-4004-8BE6-72ED1E3D78F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6378"/>
              <a:stretch/>
            </p:blipFill>
            <p:spPr>
              <a:xfrm>
                <a:off x="801444" y="6210976"/>
                <a:ext cx="1602889" cy="647025"/>
              </a:xfrm>
              <a:custGeom>
                <a:avLst/>
                <a:gdLst>
                  <a:gd name="connsiteX0" fmla="*/ 0 w 1602889"/>
                  <a:gd name="connsiteY0" fmla="*/ 0 h 647025"/>
                  <a:gd name="connsiteX1" fmla="*/ 1602889 w 1602889"/>
                  <a:gd name="connsiteY1" fmla="*/ 0 h 647025"/>
                  <a:gd name="connsiteX2" fmla="*/ 1602889 w 1602889"/>
                  <a:gd name="connsiteY2" fmla="*/ 647025 h 647025"/>
                  <a:gd name="connsiteX3" fmla="*/ 0 w 1602889"/>
                  <a:gd name="connsiteY3" fmla="*/ 647025 h 6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647025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647025"/>
                    </a:lnTo>
                    <a:lnTo>
                      <a:pt x="0" y="647025"/>
                    </a:lnTo>
                    <a:close/>
                  </a:path>
                </a:pathLst>
              </a:custGeom>
            </p:spPr>
          </p:pic>
          <p:pic>
            <p:nvPicPr>
              <p:cNvPr id="16" name="图片 15">
                <a:extLst>
                  <a:ext uri="{FF2B5EF4-FFF2-40B4-BE49-F238E27FC236}">
                    <a16:creationId xmlns:a16="http://schemas.microsoft.com/office/drawing/2014/main" id="{C603C16B-A0C0-4951-B641-680347FBA80E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504"/>
              <a:stretch/>
            </p:blipFill>
            <p:spPr>
              <a:xfrm>
                <a:off x="1947337" y="6012180"/>
                <a:ext cx="1602889" cy="845820"/>
              </a:xfrm>
              <a:custGeom>
                <a:avLst/>
                <a:gdLst>
                  <a:gd name="connsiteX0" fmla="*/ 0 w 1602889"/>
                  <a:gd name="connsiteY0" fmla="*/ 0 h 845820"/>
                  <a:gd name="connsiteX1" fmla="*/ 1602889 w 1602889"/>
                  <a:gd name="connsiteY1" fmla="*/ 0 h 845820"/>
                  <a:gd name="connsiteX2" fmla="*/ 1602889 w 1602889"/>
                  <a:gd name="connsiteY2" fmla="*/ 845820 h 845820"/>
                  <a:gd name="connsiteX3" fmla="*/ 0 w 1602889"/>
                  <a:gd name="connsiteY3" fmla="*/ 8458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45820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45820"/>
                    </a:lnTo>
                    <a:lnTo>
                      <a:pt x="0" y="845820"/>
                    </a:lnTo>
                    <a:close/>
                  </a:path>
                </a:pathLst>
              </a:custGeom>
            </p:spPr>
          </p:pic>
          <p:pic>
            <p:nvPicPr>
              <p:cNvPr id="14" name="图片 13">
                <a:extLst>
                  <a:ext uri="{FF2B5EF4-FFF2-40B4-BE49-F238E27FC236}">
                    <a16:creationId xmlns:a16="http://schemas.microsoft.com/office/drawing/2014/main" id="{45D8D87F-E39F-4F74-8ED7-CA9530E30D2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979"/>
              <a:stretch/>
            </p:blipFill>
            <p:spPr>
              <a:xfrm>
                <a:off x="9577847" y="6031568"/>
                <a:ext cx="1602889" cy="826433"/>
              </a:xfrm>
              <a:custGeom>
                <a:avLst/>
                <a:gdLst>
                  <a:gd name="connsiteX0" fmla="*/ 0 w 1602889"/>
                  <a:gd name="connsiteY0" fmla="*/ 0 h 826433"/>
                  <a:gd name="connsiteX1" fmla="*/ 1602889 w 1602889"/>
                  <a:gd name="connsiteY1" fmla="*/ 0 h 826433"/>
                  <a:gd name="connsiteX2" fmla="*/ 1602889 w 1602889"/>
                  <a:gd name="connsiteY2" fmla="*/ 826433 h 826433"/>
                  <a:gd name="connsiteX3" fmla="*/ 0 w 1602889"/>
                  <a:gd name="connsiteY3" fmla="*/ 826433 h 8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26433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26433"/>
                    </a:lnTo>
                    <a:lnTo>
                      <a:pt x="0" y="826433"/>
                    </a:lnTo>
                    <a:close/>
                  </a:path>
                </a:pathLst>
              </a:custGeom>
            </p:spPr>
          </p:pic>
          <p:pic>
            <p:nvPicPr>
              <p:cNvPr id="12" name="图片 11">
                <a:extLst>
                  <a:ext uri="{FF2B5EF4-FFF2-40B4-BE49-F238E27FC236}">
                    <a16:creationId xmlns:a16="http://schemas.microsoft.com/office/drawing/2014/main" id="{5B59DFDA-9393-4BEF-B599-545C4690F9C8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10653955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9AFEE809-7FE9-4DD2-BCE4-3EADE0FF4E28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08B8C645-D791-4FE0-92B0-2DE953C01AE8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833E35E-D3C1-4787-A38F-66B2A289EBA8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工作概述</a:t>
              </a:r>
            </a:p>
          </p:txBody>
        </p:sp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9709A969-A77D-437D-93E4-9A5F96FB6105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33" name="矩形 32">
                <a:extLst>
                  <a:ext uri="{FF2B5EF4-FFF2-40B4-BE49-F238E27FC236}">
                    <a16:creationId xmlns:a16="http://schemas.microsoft.com/office/drawing/2014/main" id="{9C36DC12-92EF-46EF-975C-49CD36213BC0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矩形 33">
                <a:extLst>
                  <a:ext uri="{FF2B5EF4-FFF2-40B4-BE49-F238E27FC236}">
                    <a16:creationId xmlns:a16="http://schemas.microsoft.com/office/drawing/2014/main" id="{A266E7F9-CBF7-449D-AA23-FE1396540589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矩形 34">
                <a:extLst>
                  <a:ext uri="{FF2B5EF4-FFF2-40B4-BE49-F238E27FC236}">
                    <a16:creationId xmlns:a16="http://schemas.microsoft.com/office/drawing/2014/main" id="{A120B8E0-31DA-4C4A-85FC-553969597ABE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矩形 35">
                <a:extLst>
                  <a:ext uri="{FF2B5EF4-FFF2-40B4-BE49-F238E27FC236}">
                    <a16:creationId xmlns:a16="http://schemas.microsoft.com/office/drawing/2014/main" id="{3AF15DD6-4F60-4C87-8AD2-CEAFF544407C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41" name="图片 40" descr="图片包含 桌子, 电脑, 笔记本, 用&#10;&#10;描述已自动生成">
            <a:extLst>
              <a:ext uri="{FF2B5EF4-FFF2-40B4-BE49-F238E27FC236}">
                <a16:creationId xmlns:a16="http://schemas.microsoft.com/office/drawing/2014/main" id="{05694843-C411-47B2-B674-F8926E0466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433" r="24479"/>
          <a:stretch/>
        </p:blipFill>
        <p:spPr>
          <a:xfrm>
            <a:off x="1083438" y="1530786"/>
            <a:ext cx="3704105" cy="4055881"/>
          </a:xfrm>
          <a:prstGeom prst="roundRect">
            <a:avLst>
              <a:gd name="adj" fmla="val 3931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6350" stA="26000" endPos="90000" dist="50800" dir="5400000" sy="-100000" algn="bl" rotWithShape="0"/>
          </a:effectLst>
        </p:spPr>
      </p:pic>
      <p:grpSp>
        <p:nvGrpSpPr>
          <p:cNvPr id="54" name="组合 53">
            <a:extLst>
              <a:ext uri="{FF2B5EF4-FFF2-40B4-BE49-F238E27FC236}">
                <a16:creationId xmlns:a16="http://schemas.microsoft.com/office/drawing/2014/main" id="{153E073A-B833-439D-BACB-FA974873EC7D}"/>
              </a:ext>
            </a:extLst>
          </p:cNvPr>
          <p:cNvGrpSpPr/>
          <p:nvPr/>
        </p:nvGrpSpPr>
        <p:grpSpPr>
          <a:xfrm>
            <a:off x="5616401" y="2430773"/>
            <a:ext cx="4965382" cy="2255906"/>
            <a:chOff x="5688573" y="2062681"/>
            <a:chExt cx="4965382" cy="2255906"/>
          </a:xfrm>
        </p:grpSpPr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961F6256-3C81-43C7-9D4C-9D08814E5102}"/>
                </a:ext>
              </a:extLst>
            </p:cNvPr>
            <p:cNvSpPr txBox="1"/>
            <p:nvPr/>
          </p:nvSpPr>
          <p:spPr>
            <a:xfrm>
              <a:off x="5688573" y="2062681"/>
              <a:ext cx="4003683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sz="2400" dirty="0">
                  <a:solidFill>
                    <a:srgbClr val="F3C075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回顾全年,工作目标基本完成</a:t>
              </a:r>
            </a:p>
          </p:txBody>
        </p:sp>
        <p:grpSp>
          <p:nvGrpSpPr>
            <p:cNvPr id="49" name="组合 48">
              <a:extLst>
                <a:ext uri="{FF2B5EF4-FFF2-40B4-BE49-F238E27FC236}">
                  <a16:creationId xmlns:a16="http://schemas.microsoft.com/office/drawing/2014/main" id="{A4AEE652-E4DB-4B07-8644-93A22BF96271}"/>
                </a:ext>
              </a:extLst>
            </p:cNvPr>
            <p:cNvGrpSpPr/>
            <p:nvPr/>
          </p:nvGrpSpPr>
          <p:grpSpPr>
            <a:xfrm>
              <a:off x="5790173" y="2658405"/>
              <a:ext cx="3654742" cy="0"/>
              <a:chOff x="5186326" y="2557939"/>
              <a:chExt cx="3654742" cy="0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:a16="http://schemas.microsoft.com/office/drawing/2014/main" id="{839D626D-6210-4505-915A-5E5DD2CCBF54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186326" y="2557939"/>
                <a:ext cx="1248764" cy="0"/>
              </a:xfrm>
              <a:prstGeom prst="line">
                <a:avLst/>
              </a:prstGeom>
              <a:ln w="57150">
                <a:solidFill>
                  <a:srgbClr val="F3C0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直接连接符 46">
                <a:extLst>
                  <a:ext uri="{FF2B5EF4-FFF2-40B4-BE49-F238E27FC236}">
                    <a16:creationId xmlns:a16="http://schemas.microsoft.com/office/drawing/2014/main" id="{4C46CB72-0FCC-4A4E-A195-63885C5178A0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241190" y="2557939"/>
                <a:ext cx="3599878" cy="0"/>
              </a:xfrm>
              <a:prstGeom prst="line">
                <a:avLst/>
              </a:prstGeom>
              <a:ln w="9525">
                <a:solidFill>
                  <a:srgbClr val="F3C075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2" name="文本框 51">
              <a:extLst>
                <a:ext uri="{FF2B5EF4-FFF2-40B4-BE49-F238E27FC236}">
                  <a16:creationId xmlns:a16="http://schemas.microsoft.com/office/drawing/2014/main" id="{D126F9ED-C5DE-4D9A-9C55-C8593643B448}"/>
                </a:ext>
              </a:extLst>
            </p:cNvPr>
            <p:cNvSpPr txBox="1"/>
            <p:nvPr/>
          </p:nvSpPr>
          <p:spPr>
            <a:xfrm>
              <a:off x="5688573" y="2781691"/>
              <a:ext cx="4965382" cy="1536896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600" dirty="0">
                  <a:solidFill>
                    <a:schemeClr val="bg2"/>
                  </a:solidFill>
                  <a:latin typeface="+mn-ea"/>
                  <a:cs typeface="OPPOSans L" panose="00020600040101010101" pitchFamily="18" charset="-122"/>
                </a:rPr>
                <a:t>请单击此处输入你的文案，请单击此处输入你的文案，请单击此处输入你的文案，请单击此处输入你的文案，请单击此处输入你的文案，请单击此处输入你的文案，请单击此处输入你的文案</a:t>
              </a:r>
            </a:p>
          </p:txBody>
        </p:sp>
      </p:grpSp>
      <p:sp>
        <p:nvSpPr>
          <p:cNvPr id="53" name="矩形: 圆角 52">
            <a:extLst>
              <a:ext uri="{FF2B5EF4-FFF2-40B4-BE49-F238E27FC236}">
                <a16:creationId xmlns:a16="http://schemas.microsoft.com/office/drawing/2014/main" id="{67C54C56-67E0-4AB1-904B-B84DA2725C30}"/>
              </a:ext>
            </a:extLst>
          </p:cNvPr>
          <p:cNvSpPr/>
          <p:nvPr/>
        </p:nvSpPr>
        <p:spPr>
          <a:xfrm>
            <a:off x="2332160" y="1839999"/>
            <a:ext cx="8776403" cy="3437454"/>
          </a:xfrm>
          <a:prstGeom prst="roundRect">
            <a:avLst>
              <a:gd name="adj" fmla="val 3810"/>
            </a:avLst>
          </a:prstGeom>
          <a:noFill/>
          <a:ln>
            <a:gradFill flip="none" rotWithShape="1">
              <a:gsLst>
                <a:gs pos="37000">
                  <a:srgbClr val="F3C075">
                    <a:alpha val="0"/>
                  </a:srgbClr>
                </a:gs>
                <a:gs pos="100000">
                  <a:srgbClr val="F3C075"/>
                </a:gs>
              </a:gsLst>
              <a:lin ang="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 descr="手机屏幕的截图&#10;&#10;中度可信度描述已自动生成">
            <a:extLst>
              <a:ext uri="{FF2B5EF4-FFF2-40B4-BE49-F238E27FC236}">
                <a16:creationId xmlns:a16="http://schemas.microsoft.com/office/drawing/2014/main" id="{3A609FDD-75A6-45A4-BF15-1D20BF33B4E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530150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EAECCC43-4E34-4572-8944-576927C64EB0}"/>
              </a:ext>
            </a:extLst>
          </p:cNvPr>
          <p:cNvGrpSpPr/>
          <p:nvPr/>
        </p:nvGrpSpPr>
        <p:grpSpPr>
          <a:xfrm>
            <a:off x="0" y="0"/>
            <a:ext cx="12256845" cy="6858001"/>
            <a:chOff x="-1" y="0"/>
            <a:chExt cx="12256845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42D5DD1-7921-4353-801B-F6AA7381EFFE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EEF4CA47-7833-4AD2-9612-A529F787D1C9}"/>
                </a:ext>
              </a:extLst>
            </p:cNvPr>
            <p:cNvGrpSpPr/>
            <p:nvPr/>
          </p:nvGrpSpPr>
          <p:grpSpPr>
            <a:xfrm>
              <a:off x="0" y="2313314"/>
              <a:ext cx="12256844" cy="4544687"/>
              <a:chOff x="0" y="2313314"/>
              <a:chExt cx="12256844" cy="4544687"/>
            </a:xfrm>
          </p:grpSpPr>
          <p:pic>
            <p:nvPicPr>
              <p:cNvPr id="5" name="图片 4" descr="形状&#10;&#10;低可信度描述已自动生成">
                <a:extLst>
                  <a:ext uri="{FF2B5EF4-FFF2-40B4-BE49-F238E27FC236}">
                    <a16:creationId xmlns:a16="http://schemas.microsoft.com/office/drawing/2014/main" id="{46CDB2A8-8147-4E7D-A89B-FD691C9ADD5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6" r="10666" b="69599"/>
              <a:stretch/>
            </p:blipFill>
            <p:spPr>
              <a:xfrm>
                <a:off x="0" y="2313314"/>
                <a:ext cx="12192000" cy="4544687"/>
              </a:xfrm>
              <a:custGeom>
                <a:avLst/>
                <a:gdLst>
                  <a:gd name="connsiteX0" fmla="*/ 0 w 12192000"/>
                  <a:gd name="connsiteY0" fmla="*/ 0 h 4544687"/>
                  <a:gd name="connsiteX1" fmla="*/ 12192000 w 12192000"/>
                  <a:gd name="connsiteY1" fmla="*/ 0 h 4544687"/>
                  <a:gd name="connsiteX2" fmla="*/ 12192000 w 12192000"/>
                  <a:gd name="connsiteY2" fmla="*/ 4544687 h 4544687"/>
                  <a:gd name="connsiteX3" fmla="*/ 0 w 12192000"/>
                  <a:gd name="connsiteY3" fmla="*/ 4544687 h 454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454468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4544687"/>
                    </a:lnTo>
                    <a:lnTo>
                      <a:pt x="0" y="4544687"/>
                    </a:lnTo>
                    <a:close/>
                  </a:path>
                </a:pathLst>
              </a:cu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407A1635-8487-4B20-B18E-F35B326D63B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0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DDFE88AC-6A18-4848-83EB-9B913D0F5043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6378"/>
              <a:stretch/>
            </p:blipFill>
            <p:spPr>
              <a:xfrm>
                <a:off x="801444" y="6210976"/>
                <a:ext cx="1602889" cy="647025"/>
              </a:xfrm>
              <a:custGeom>
                <a:avLst/>
                <a:gdLst>
                  <a:gd name="connsiteX0" fmla="*/ 0 w 1602889"/>
                  <a:gd name="connsiteY0" fmla="*/ 0 h 647025"/>
                  <a:gd name="connsiteX1" fmla="*/ 1602889 w 1602889"/>
                  <a:gd name="connsiteY1" fmla="*/ 0 h 647025"/>
                  <a:gd name="connsiteX2" fmla="*/ 1602889 w 1602889"/>
                  <a:gd name="connsiteY2" fmla="*/ 647025 h 647025"/>
                  <a:gd name="connsiteX3" fmla="*/ 0 w 1602889"/>
                  <a:gd name="connsiteY3" fmla="*/ 647025 h 6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647025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647025"/>
                    </a:lnTo>
                    <a:lnTo>
                      <a:pt x="0" y="647025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C27E0301-0DE0-46E3-A1BB-83D1A7EE4FD9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504"/>
              <a:stretch/>
            </p:blipFill>
            <p:spPr>
              <a:xfrm>
                <a:off x="1947337" y="6012180"/>
                <a:ext cx="1602889" cy="845820"/>
              </a:xfrm>
              <a:custGeom>
                <a:avLst/>
                <a:gdLst>
                  <a:gd name="connsiteX0" fmla="*/ 0 w 1602889"/>
                  <a:gd name="connsiteY0" fmla="*/ 0 h 845820"/>
                  <a:gd name="connsiteX1" fmla="*/ 1602889 w 1602889"/>
                  <a:gd name="connsiteY1" fmla="*/ 0 h 845820"/>
                  <a:gd name="connsiteX2" fmla="*/ 1602889 w 1602889"/>
                  <a:gd name="connsiteY2" fmla="*/ 845820 h 845820"/>
                  <a:gd name="connsiteX3" fmla="*/ 0 w 1602889"/>
                  <a:gd name="connsiteY3" fmla="*/ 8458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45820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45820"/>
                    </a:lnTo>
                    <a:lnTo>
                      <a:pt x="0" y="845820"/>
                    </a:ln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BABFC8AF-4AC6-4536-AEFA-C03C48C9877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979"/>
              <a:stretch/>
            </p:blipFill>
            <p:spPr>
              <a:xfrm>
                <a:off x="9577847" y="6031568"/>
                <a:ext cx="1602889" cy="826433"/>
              </a:xfrm>
              <a:custGeom>
                <a:avLst/>
                <a:gdLst>
                  <a:gd name="connsiteX0" fmla="*/ 0 w 1602889"/>
                  <a:gd name="connsiteY0" fmla="*/ 0 h 826433"/>
                  <a:gd name="connsiteX1" fmla="*/ 1602889 w 1602889"/>
                  <a:gd name="connsiteY1" fmla="*/ 0 h 826433"/>
                  <a:gd name="connsiteX2" fmla="*/ 1602889 w 1602889"/>
                  <a:gd name="connsiteY2" fmla="*/ 826433 h 826433"/>
                  <a:gd name="connsiteX3" fmla="*/ 0 w 1602889"/>
                  <a:gd name="connsiteY3" fmla="*/ 826433 h 8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26433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26433"/>
                    </a:lnTo>
                    <a:lnTo>
                      <a:pt x="0" y="826433"/>
                    </a:lnTo>
                    <a:close/>
                  </a:path>
                </a:pathLst>
              </a:cu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17A10BE0-C6E8-4257-8F65-C5D9407D02B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10653955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</p:grp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55552659-ABF7-4780-B675-6F643975814D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67CFCB1-7574-440D-B9EC-5326A7A54C04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BB86677B-62D6-40CB-8F4E-FA82A1D7D7FE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工作概述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9B2C260E-7980-4293-9104-B554BBC3DB5C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3C92326D-41F0-4936-A343-8F82171D67A1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91563398-8C9E-4391-98C3-B828C1C34B42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76EC6839-3821-49AF-896E-2CB62BF8AF14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E2AD2FCC-46D9-49F2-B79B-D94AB3AFF2C1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65" name="椭圆 64">
            <a:extLst>
              <a:ext uri="{FF2B5EF4-FFF2-40B4-BE49-F238E27FC236}">
                <a16:creationId xmlns:a16="http://schemas.microsoft.com/office/drawing/2014/main" id="{EBECFA16-F2C6-40F7-9539-EBD3F0420FB8}"/>
              </a:ext>
            </a:extLst>
          </p:cNvPr>
          <p:cNvSpPr/>
          <p:nvPr/>
        </p:nvSpPr>
        <p:spPr>
          <a:xfrm>
            <a:off x="4719905" y="3646290"/>
            <a:ext cx="2752190" cy="661240"/>
          </a:xfrm>
          <a:prstGeom prst="ellipse">
            <a:avLst/>
          </a:prstGeom>
          <a:gradFill flip="none" rotWithShape="1">
            <a:gsLst>
              <a:gs pos="46000">
                <a:srgbClr val="F3C075">
                  <a:alpha val="36000"/>
                </a:srgbClr>
              </a:gs>
              <a:gs pos="0">
                <a:srgbClr val="F3C075">
                  <a:alpha val="0"/>
                </a:srgbClr>
              </a:gs>
              <a:gs pos="100000">
                <a:srgbClr val="F3C075">
                  <a:alpha val="6200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FC000">
                    <a:alpha val="38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7" name="直接连接符 66">
            <a:extLst>
              <a:ext uri="{FF2B5EF4-FFF2-40B4-BE49-F238E27FC236}">
                <a16:creationId xmlns:a16="http://schemas.microsoft.com/office/drawing/2014/main" id="{AC961820-0AA8-453D-8E08-47F203CE6C79}"/>
              </a:ext>
            </a:extLst>
          </p:cNvPr>
          <p:cNvCxnSpPr>
            <a:cxnSpLocks/>
          </p:cNvCxnSpPr>
          <p:nvPr/>
        </p:nvCxnSpPr>
        <p:spPr>
          <a:xfrm>
            <a:off x="4821176" y="2866712"/>
            <a:ext cx="0" cy="111491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3000">
                  <a:srgbClr val="F6D09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直接连接符 67">
            <a:extLst>
              <a:ext uri="{FF2B5EF4-FFF2-40B4-BE49-F238E27FC236}">
                <a16:creationId xmlns:a16="http://schemas.microsoft.com/office/drawing/2014/main" id="{0BC28A4E-15B3-40B4-B4DC-8FCFFFBA1D83}"/>
              </a:ext>
            </a:extLst>
          </p:cNvPr>
          <p:cNvCxnSpPr>
            <a:cxnSpLocks/>
          </p:cNvCxnSpPr>
          <p:nvPr/>
        </p:nvCxnSpPr>
        <p:spPr>
          <a:xfrm>
            <a:off x="7370824" y="1751794"/>
            <a:ext cx="0" cy="111491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3000">
                  <a:srgbClr val="F6D09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C3063D73-3657-4B4D-BC20-D4332F63396C}"/>
              </a:ext>
            </a:extLst>
          </p:cNvPr>
          <p:cNvCxnSpPr>
            <a:cxnSpLocks/>
          </p:cNvCxnSpPr>
          <p:nvPr/>
        </p:nvCxnSpPr>
        <p:spPr>
          <a:xfrm rot="5400000">
            <a:off x="6096000" y="929600"/>
            <a:ext cx="0" cy="1114918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3000">
                  <a:srgbClr val="F6D09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椭圆 75">
            <a:extLst>
              <a:ext uri="{FF2B5EF4-FFF2-40B4-BE49-F238E27FC236}">
                <a16:creationId xmlns:a16="http://schemas.microsoft.com/office/drawing/2014/main" id="{A301A869-BC45-4E76-A215-63BAC5928130}"/>
              </a:ext>
            </a:extLst>
          </p:cNvPr>
          <p:cNvSpPr/>
          <p:nvPr/>
        </p:nvSpPr>
        <p:spPr>
          <a:xfrm>
            <a:off x="5320499" y="3754407"/>
            <a:ext cx="1551003" cy="430346"/>
          </a:xfrm>
          <a:prstGeom prst="ellipse">
            <a:avLst/>
          </a:prstGeom>
          <a:solidFill>
            <a:srgbClr val="F3C075">
              <a:alpha val="39000"/>
            </a:srgbClr>
          </a:solidFill>
          <a:ln>
            <a:solidFill>
              <a:schemeClr val="bg2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椭圆 70">
            <a:extLst>
              <a:ext uri="{FF2B5EF4-FFF2-40B4-BE49-F238E27FC236}">
                <a16:creationId xmlns:a16="http://schemas.microsoft.com/office/drawing/2014/main" id="{E516FA9D-89A6-4C4B-B2E8-99B9FE63A03F}"/>
              </a:ext>
            </a:extLst>
          </p:cNvPr>
          <p:cNvSpPr/>
          <p:nvPr/>
        </p:nvSpPr>
        <p:spPr>
          <a:xfrm>
            <a:off x="8338987" y="4447295"/>
            <a:ext cx="2752190" cy="661240"/>
          </a:xfrm>
          <a:prstGeom prst="ellipse">
            <a:avLst/>
          </a:prstGeom>
          <a:gradFill flip="none" rotWithShape="1">
            <a:gsLst>
              <a:gs pos="46000">
                <a:srgbClr val="F3C075">
                  <a:alpha val="36000"/>
                </a:srgbClr>
              </a:gs>
              <a:gs pos="0">
                <a:srgbClr val="F3C075">
                  <a:alpha val="0"/>
                </a:srgbClr>
              </a:gs>
              <a:gs pos="100000">
                <a:srgbClr val="F3C075">
                  <a:alpha val="6200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FC000">
                    <a:alpha val="38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73" name="直接连接符 72">
            <a:extLst>
              <a:ext uri="{FF2B5EF4-FFF2-40B4-BE49-F238E27FC236}">
                <a16:creationId xmlns:a16="http://schemas.microsoft.com/office/drawing/2014/main" id="{B9AE2220-7F46-4A62-8457-08D2FFD61B59}"/>
              </a:ext>
            </a:extLst>
          </p:cNvPr>
          <p:cNvCxnSpPr>
            <a:cxnSpLocks/>
          </p:cNvCxnSpPr>
          <p:nvPr/>
        </p:nvCxnSpPr>
        <p:spPr>
          <a:xfrm>
            <a:off x="8440258" y="3667717"/>
            <a:ext cx="0" cy="111491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3000">
                  <a:srgbClr val="F6D09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>
            <a:extLst>
              <a:ext uri="{FF2B5EF4-FFF2-40B4-BE49-F238E27FC236}">
                <a16:creationId xmlns:a16="http://schemas.microsoft.com/office/drawing/2014/main" id="{6D22335D-F845-4D88-879E-C8C2DDD82402}"/>
              </a:ext>
            </a:extLst>
          </p:cNvPr>
          <p:cNvCxnSpPr>
            <a:cxnSpLocks/>
          </p:cNvCxnSpPr>
          <p:nvPr/>
        </p:nvCxnSpPr>
        <p:spPr>
          <a:xfrm>
            <a:off x="10989906" y="2552799"/>
            <a:ext cx="0" cy="111491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3000">
                  <a:srgbClr val="F6D09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B6673C72-BBF4-41DE-9243-FBB5040EF864}"/>
              </a:ext>
            </a:extLst>
          </p:cNvPr>
          <p:cNvCxnSpPr>
            <a:cxnSpLocks/>
          </p:cNvCxnSpPr>
          <p:nvPr/>
        </p:nvCxnSpPr>
        <p:spPr>
          <a:xfrm rot="5400000">
            <a:off x="9715082" y="1730605"/>
            <a:ext cx="0" cy="1114918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3000">
                  <a:srgbClr val="F6D09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椭圆 76">
            <a:extLst>
              <a:ext uri="{FF2B5EF4-FFF2-40B4-BE49-F238E27FC236}">
                <a16:creationId xmlns:a16="http://schemas.microsoft.com/office/drawing/2014/main" id="{A2E07F16-FB89-43FF-A8FF-D96C9EBB1CE8}"/>
              </a:ext>
            </a:extLst>
          </p:cNvPr>
          <p:cNvSpPr/>
          <p:nvPr/>
        </p:nvSpPr>
        <p:spPr>
          <a:xfrm>
            <a:off x="8939581" y="4574317"/>
            <a:ext cx="1551003" cy="430346"/>
          </a:xfrm>
          <a:prstGeom prst="ellipse">
            <a:avLst/>
          </a:prstGeom>
          <a:solidFill>
            <a:srgbClr val="F3C075">
              <a:alpha val="39000"/>
            </a:srgbClr>
          </a:solidFill>
          <a:ln>
            <a:solidFill>
              <a:schemeClr val="bg2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椭圆 55">
            <a:extLst>
              <a:ext uri="{FF2B5EF4-FFF2-40B4-BE49-F238E27FC236}">
                <a16:creationId xmlns:a16="http://schemas.microsoft.com/office/drawing/2014/main" id="{A81B4B16-EAA9-40EC-A5DC-E2F3A3AF901F}"/>
              </a:ext>
            </a:extLst>
          </p:cNvPr>
          <p:cNvSpPr/>
          <p:nvPr/>
        </p:nvSpPr>
        <p:spPr>
          <a:xfrm>
            <a:off x="1100823" y="4447295"/>
            <a:ext cx="2752190" cy="661240"/>
          </a:xfrm>
          <a:prstGeom prst="ellipse">
            <a:avLst/>
          </a:prstGeom>
          <a:gradFill flip="none" rotWithShape="1">
            <a:gsLst>
              <a:gs pos="46000">
                <a:srgbClr val="F3C075">
                  <a:alpha val="36000"/>
                </a:srgbClr>
              </a:gs>
              <a:gs pos="0">
                <a:srgbClr val="F3C075">
                  <a:alpha val="0"/>
                </a:srgbClr>
              </a:gs>
              <a:gs pos="100000">
                <a:srgbClr val="F3C075">
                  <a:alpha val="62000"/>
                </a:srgbClr>
              </a:gs>
            </a:gsLst>
            <a:lin ang="5400000" scaled="1"/>
            <a:tileRect/>
          </a:gradFill>
          <a:ln>
            <a:gradFill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rgbClr val="FFC000">
                    <a:alpha val="38000"/>
                  </a:srgbClr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8" name="直接连接符 57">
            <a:extLst>
              <a:ext uri="{FF2B5EF4-FFF2-40B4-BE49-F238E27FC236}">
                <a16:creationId xmlns:a16="http://schemas.microsoft.com/office/drawing/2014/main" id="{40871FDD-B79C-456C-9C30-625870676937}"/>
              </a:ext>
            </a:extLst>
          </p:cNvPr>
          <p:cNvCxnSpPr>
            <a:cxnSpLocks/>
          </p:cNvCxnSpPr>
          <p:nvPr/>
        </p:nvCxnSpPr>
        <p:spPr>
          <a:xfrm>
            <a:off x="1202094" y="3667717"/>
            <a:ext cx="0" cy="111491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3000">
                  <a:srgbClr val="F6D09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>
            <a:extLst>
              <a:ext uri="{FF2B5EF4-FFF2-40B4-BE49-F238E27FC236}">
                <a16:creationId xmlns:a16="http://schemas.microsoft.com/office/drawing/2014/main" id="{110ED092-3E56-4358-B886-562AD4683433}"/>
              </a:ext>
            </a:extLst>
          </p:cNvPr>
          <p:cNvCxnSpPr>
            <a:cxnSpLocks/>
          </p:cNvCxnSpPr>
          <p:nvPr/>
        </p:nvCxnSpPr>
        <p:spPr>
          <a:xfrm>
            <a:off x="3751742" y="2552799"/>
            <a:ext cx="0" cy="1114917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3000">
                  <a:srgbClr val="F6D09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3F6F0602-6023-4C5F-84F0-8ACBC1A8EC6A}"/>
              </a:ext>
            </a:extLst>
          </p:cNvPr>
          <p:cNvCxnSpPr>
            <a:cxnSpLocks/>
          </p:cNvCxnSpPr>
          <p:nvPr/>
        </p:nvCxnSpPr>
        <p:spPr>
          <a:xfrm rot="5400000">
            <a:off x="2476918" y="1730605"/>
            <a:ext cx="0" cy="1114918"/>
          </a:xfrm>
          <a:prstGeom prst="line">
            <a:avLst/>
          </a:prstGeom>
          <a:ln>
            <a:gradFill>
              <a:gsLst>
                <a:gs pos="0">
                  <a:schemeClr val="bg1">
                    <a:alpha val="0"/>
                  </a:schemeClr>
                </a:gs>
                <a:gs pos="53000">
                  <a:srgbClr val="F6D098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椭圆 77">
            <a:extLst>
              <a:ext uri="{FF2B5EF4-FFF2-40B4-BE49-F238E27FC236}">
                <a16:creationId xmlns:a16="http://schemas.microsoft.com/office/drawing/2014/main" id="{91E3C010-BBE9-45BD-A48A-6B8A20547F0D}"/>
              </a:ext>
            </a:extLst>
          </p:cNvPr>
          <p:cNvSpPr/>
          <p:nvPr/>
        </p:nvSpPr>
        <p:spPr>
          <a:xfrm>
            <a:off x="1701417" y="4562657"/>
            <a:ext cx="1551003" cy="430346"/>
          </a:xfrm>
          <a:prstGeom prst="ellipse">
            <a:avLst/>
          </a:prstGeom>
          <a:solidFill>
            <a:srgbClr val="F3C075">
              <a:alpha val="39000"/>
            </a:srgbClr>
          </a:solidFill>
          <a:ln>
            <a:solidFill>
              <a:schemeClr val="bg2">
                <a:alpha val="24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4" name="文本框 83">
            <a:extLst>
              <a:ext uri="{FF2B5EF4-FFF2-40B4-BE49-F238E27FC236}">
                <a16:creationId xmlns:a16="http://schemas.microsoft.com/office/drawing/2014/main" id="{788DA5CB-0058-4A73-B23D-3A94FEC3077C}"/>
              </a:ext>
            </a:extLst>
          </p:cNvPr>
          <p:cNvSpPr txBox="1"/>
          <p:nvPr/>
        </p:nvSpPr>
        <p:spPr>
          <a:xfrm>
            <a:off x="1394768" y="2967103"/>
            <a:ext cx="2164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总体目标顺利完成</a:t>
            </a:r>
          </a:p>
        </p:txBody>
      </p:sp>
      <p:sp>
        <p:nvSpPr>
          <p:cNvPr id="85" name="文本框 84">
            <a:extLst>
              <a:ext uri="{FF2B5EF4-FFF2-40B4-BE49-F238E27FC236}">
                <a16:creationId xmlns:a16="http://schemas.microsoft.com/office/drawing/2014/main" id="{6FD9A908-F86B-4BDE-ACCD-6163ED434DEB}"/>
              </a:ext>
            </a:extLst>
          </p:cNvPr>
          <p:cNvSpPr txBox="1"/>
          <p:nvPr/>
        </p:nvSpPr>
        <p:spPr>
          <a:xfrm>
            <a:off x="5013850" y="2093936"/>
            <a:ext cx="2164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思想认识不断提高</a:t>
            </a:r>
          </a:p>
        </p:txBody>
      </p:sp>
      <p:sp>
        <p:nvSpPr>
          <p:cNvPr id="96" name="文本框 95">
            <a:extLst>
              <a:ext uri="{FF2B5EF4-FFF2-40B4-BE49-F238E27FC236}">
                <a16:creationId xmlns:a16="http://schemas.microsoft.com/office/drawing/2014/main" id="{16110BFC-5DC6-416B-80E6-9B7F6E87D1B4}"/>
              </a:ext>
            </a:extLst>
          </p:cNvPr>
          <p:cNvSpPr txBox="1"/>
          <p:nvPr/>
        </p:nvSpPr>
        <p:spPr>
          <a:xfrm>
            <a:off x="8632932" y="2967103"/>
            <a:ext cx="216430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部门管理不断强化</a:t>
            </a:r>
          </a:p>
        </p:txBody>
      </p:sp>
      <p:sp>
        <p:nvSpPr>
          <p:cNvPr id="97" name="文本框 96">
            <a:extLst>
              <a:ext uri="{FF2B5EF4-FFF2-40B4-BE49-F238E27FC236}">
                <a16:creationId xmlns:a16="http://schemas.microsoft.com/office/drawing/2014/main" id="{43190F71-E1B4-46F6-B268-8BD1D3F19CC7}"/>
              </a:ext>
            </a:extLst>
          </p:cNvPr>
          <p:cNvSpPr txBox="1"/>
          <p:nvPr/>
        </p:nvSpPr>
        <p:spPr>
          <a:xfrm>
            <a:off x="1374955" y="3242879"/>
            <a:ext cx="2203927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</a:t>
            </a:r>
          </a:p>
        </p:txBody>
      </p:sp>
      <p:sp>
        <p:nvSpPr>
          <p:cNvPr id="98" name="文本框 97">
            <a:extLst>
              <a:ext uri="{FF2B5EF4-FFF2-40B4-BE49-F238E27FC236}">
                <a16:creationId xmlns:a16="http://schemas.microsoft.com/office/drawing/2014/main" id="{A9D0E79C-FBF5-4457-9833-44B47CE41E22}"/>
              </a:ext>
            </a:extLst>
          </p:cNvPr>
          <p:cNvSpPr txBox="1"/>
          <p:nvPr/>
        </p:nvSpPr>
        <p:spPr>
          <a:xfrm>
            <a:off x="4994037" y="2351799"/>
            <a:ext cx="2203927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</a:t>
            </a:r>
          </a:p>
        </p:txBody>
      </p:sp>
      <p:sp>
        <p:nvSpPr>
          <p:cNvPr id="99" name="文本框 98">
            <a:extLst>
              <a:ext uri="{FF2B5EF4-FFF2-40B4-BE49-F238E27FC236}">
                <a16:creationId xmlns:a16="http://schemas.microsoft.com/office/drawing/2014/main" id="{2193A3AD-3E7E-4FD0-87B6-1095FA22BDD1}"/>
              </a:ext>
            </a:extLst>
          </p:cNvPr>
          <p:cNvSpPr txBox="1"/>
          <p:nvPr/>
        </p:nvSpPr>
        <p:spPr>
          <a:xfrm>
            <a:off x="8613119" y="3242879"/>
            <a:ext cx="2203927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</a:t>
            </a: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12DE5F1F-ABA2-45C1-BEC3-C481BC51EEF5}"/>
              </a:ext>
            </a:extLst>
          </p:cNvPr>
          <p:cNvGrpSpPr/>
          <p:nvPr/>
        </p:nvGrpSpPr>
        <p:grpSpPr>
          <a:xfrm>
            <a:off x="2256258" y="2437007"/>
            <a:ext cx="441321" cy="441320"/>
            <a:chOff x="4533052" y="1275927"/>
            <a:chExt cx="772374" cy="772372"/>
          </a:xfrm>
        </p:grpSpPr>
        <p:grpSp>
          <p:nvGrpSpPr>
            <p:cNvPr id="46" name="组合 45">
              <a:extLst>
                <a:ext uri="{FF2B5EF4-FFF2-40B4-BE49-F238E27FC236}">
                  <a16:creationId xmlns:a16="http://schemas.microsoft.com/office/drawing/2014/main" id="{F5B56BF6-4AA1-4532-BEE6-B15A52C5457E}"/>
                </a:ext>
              </a:extLst>
            </p:cNvPr>
            <p:cNvGrpSpPr/>
            <p:nvPr/>
          </p:nvGrpSpPr>
          <p:grpSpPr>
            <a:xfrm>
              <a:off x="4722470" y="1465344"/>
              <a:ext cx="393539" cy="393539"/>
              <a:chOff x="4722470" y="1428798"/>
              <a:chExt cx="393539" cy="393539"/>
            </a:xfrm>
          </p:grpSpPr>
          <p:sp>
            <p:nvSpPr>
              <p:cNvPr id="48" name="泪滴形 47">
                <a:extLst>
                  <a:ext uri="{FF2B5EF4-FFF2-40B4-BE49-F238E27FC236}">
                    <a16:creationId xmlns:a16="http://schemas.microsoft.com/office/drawing/2014/main" id="{E39E0ADF-D88D-40C0-8A74-D43866C3E0EB}"/>
                  </a:ext>
                </a:extLst>
              </p:cNvPr>
              <p:cNvSpPr/>
              <p:nvPr/>
            </p:nvSpPr>
            <p:spPr>
              <a:xfrm rot="8084414">
                <a:off x="4722470" y="1428798"/>
                <a:ext cx="393539" cy="393539"/>
              </a:xfrm>
              <a:prstGeom prst="teardrop">
                <a:avLst/>
              </a:prstGeom>
              <a:noFill/>
              <a:ln w="28575">
                <a:solidFill>
                  <a:srgbClr val="EED9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9" name="椭圆 48">
                <a:extLst>
                  <a:ext uri="{FF2B5EF4-FFF2-40B4-BE49-F238E27FC236}">
                    <a16:creationId xmlns:a16="http://schemas.microsoft.com/office/drawing/2014/main" id="{CF04D314-AF2B-4B90-891F-D55F95E7728C}"/>
                  </a:ext>
                </a:extLst>
              </p:cNvPr>
              <p:cNvSpPr/>
              <p:nvPr/>
            </p:nvSpPr>
            <p:spPr>
              <a:xfrm>
                <a:off x="4827799" y="1534127"/>
                <a:ext cx="182880" cy="182880"/>
              </a:xfrm>
              <a:prstGeom prst="ellipse">
                <a:avLst/>
              </a:prstGeom>
              <a:noFill/>
              <a:ln w="28575">
                <a:solidFill>
                  <a:srgbClr val="EED9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椭圆 46">
              <a:extLst>
                <a:ext uri="{FF2B5EF4-FFF2-40B4-BE49-F238E27FC236}">
                  <a16:creationId xmlns:a16="http://schemas.microsoft.com/office/drawing/2014/main" id="{C3A7F5BC-12DC-4A8A-8D55-F8CC3C21095E}"/>
                </a:ext>
              </a:extLst>
            </p:cNvPr>
            <p:cNvSpPr/>
            <p:nvPr/>
          </p:nvSpPr>
          <p:spPr>
            <a:xfrm>
              <a:off x="4533052" y="1275927"/>
              <a:ext cx="772374" cy="772372"/>
            </a:xfrm>
            <a:prstGeom prst="ellipse">
              <a:avLst/>
            </a:prstGeom>
            <a:noFill/>
            <a:ln w="28575">
              <a:solidFill>
                <a:srgbClr val="EED9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3" name="组合 62">
            <a:extLst>
              <a:ext uri="{FF2B5EF4-FFF2-40B4-BE49-F238E27FC236}">
                <a16:creationId xmlns:a16="http://schemas.microsoft.com/office/drawing/2014/main" id="{2AD11536-F3EF-483A-9380-49DCE01BCCB1}"/>
              </a:ext>
            </a:extLst>
          </p:cNvPr>
          <p:cNvGrpSpPr/>
          <p:nvPr/>
        </p:nvGrpSpPr>
        <p:grpSpPr>
          <a:xfrm>
            <a:off x="9494422" y="2437007"/>
            <a:ext cx="441321" cy="441320"/>
            <a:chOff x="4533052" y="1275927"/>
            <a:chExt cx="772374" cy="772372"/>
          </a:xfrm>
        </p:grpSpPr>
        <p:grpSp>
          <p:nvGrpSpPr>
            <p:cNvPr id="64" name="组合 63">
              <a:extLst>
                <a:ext uri="{FF2B5EF4-FFF2-40B4-BE49-F238E27FC236}">
                  <a16:creationId xmlns:a16="http://schemas.microsoft.com/office/drawing/2014/main" id="{AF1CF870-3A83-4BBC-A2EC-FED245249C85}"/>
                </a:ext>
              </a:extLst>
            </p:cNvPr>
            <p:cNvGrpSpPr/>
            <p:nvPr/>
          </p:nvGrpSpPr>
          <p:grpSpPr>
            <a:xfrm>
              <a:off x="4722470" y="1465344"/>
              <a:ext cx="393539" cy="393539"/>
              <a:chOff x="4722470" y="1428798"/>
              <a:chExt cx="393539" cy="393539"/>
            </a:xfrm>
          </p:grpSpPr>
          <p:sp>
            <p:nvSpPr>
              <p:cNvPr id="70" name="泪滴形 69">
                <a:extLst>
                  <a:ext uri="{FF2B5EF4-FFF2-40B4-BE49-F238E27FC236}">
                    <a16:creationId xmlns:a16="http://schemas.microsoft.com/office/drawing/2014/main" id="{6857AC48-45A4-428F-8197-1938326937E1}"/>
                  </a:ext>
                </a:extLst>
              </p:cNvPr>
              <p:cNvSpPr/>
              <p:nvPr/>
            </p:nvSpPr>
            <p:spPr>
              <a:xfrm rot="8084414">
                <a:off x="4722470" y="1428798"/>
                <a:ext cx="393539" cy="393539"/>
              </a:xfrm>
              <a:prstGeom prst="teardrop">
                <a:avLst/>
              </a:prstGeom>
              <a:noFill/>
              <a:ln w="28575">
                <a:solidFill>
                  <a:srgbClr val="EED9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椭圆 71">
                <a:extLst>
                  <a:ext uri="{FF2B5EF4-FFF2-40B4-BE49-F238E27FC236}">
                    <a16:creationId xmlns:a16="http://schemas.microsoft.com/office/drawing/2014/main" id="{2B2166E0-5AAF-450C-AFA6-8B7F0D297A66}"/>
                  </a:ext>
                </a:extLst>
              </p:cNvPr>
              <p:cNvSpPr/>
              <p:nvPr/>
            </p:nvSpPr>
            <p:spPr>
              <a:xfrm>
                <a:off x="4827799" y="1534127"/>
                <a:ext cx="182880" cy="182880"/>
              </a:xfrm>
              <a:prstGeom prst="ellipse">
                <a:avLst/>
              </a:prstGeom>
              <a:noFill/>
              <a:ln w="28575">
                <a:solidFill>
                  <a:srgbClr val="EED9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6" name="椭圆 65">
              <a:extLst>
                <a:ext uri="{FF2B5EF4-FFF2-40B4-BE49-F238E27FC236}">
                  <a16:creationId xmlns:a16="http://schemas.microsoft.com/office/drawing/2014/main" id="{4F2D1244-B5C3-4D0E-A239-744170948889}"/>
                </a:ext>
              </a:extLst>
            </p:cNvPr>
            <p:cNvSpPr/>
            <p:nvPr/>
          </p:nvSpPr>
          <p:spPr>
            <a:xfrm>
              <a:off x="4533052" y="1275927"/>
              <a:ext cx="772374" cy="772372"/>
            </a:xfrm>
            <a:prstGeom prst="ellipse">
              <a:avLst/>
            </a:prstGeom>
            <a:noFill/>
            <a:ln w="28575">
              <a:solidFill>
                <a:srgbClr val="EED9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79" name="组合 78">
            <a:extLst>
              <a:ext uri="{FF2B5EF4-FFF2-40B4-BE49-F238E27FC236}">
                <a16:creationId xmlns:a16="http://schemas.microsoft.com/office/drawing/2014/main" id="{6FFEFF2B-D90F-4793-AD07-BD3F6382231D}"/>
              </a:ext>
            </a:extLst>
          </p:cNvPr>
          <p:cNvGrpSpPr/>
          <p:nvPr/>
        </p:nvGrpSpPr>
        <p:grpSpPr>
          <a:xfrm>
            <a:off x="5875340" y="1592516"/>
            <a:ext cx="441321" cy="441320"/>
            <a:chOff x="4533052" y="1275927"/>
            <a:chExt cx="772374" cy="772372"/>
          </a:xfrm>
        </p:grpSpPr>
        <p:grpSp>
          <p:nvGrpSpPr>
            <p:cNvPr id="80" name="组合 79">
              <a:extLst>
                <a:ext uri="{FF2B5EF4-FFF2-40B4-BE49-F238E27FC236}">
                  <a16:creationId xmlns:a16="http://schemas.microsoft.com/office/drawing/2014/main" id="{6545F3EC-4712-4737-909E-375194A1A41C}"/>
                </a:ext>
              </a:extLst>
            </p:cNvPr>
            <p:cNvGrpSpPr/>
            <p:nvPr/>
          </p:nvGrpSpPr>
          <p:grpSpPr>
            <a:xfrm>
              <a:off x="4722470" y="1465344"/>
              <a:ext cx="393539" cy="393539"/>
              <a:chOff x="4722470" y="1428798"/>
              <a:chExt cx="393539" cy="393539"/>
            </a:xfrm>
          </p:grpSpPr>
          <p:sp>
            <p:nvSpPr>
              <p:cNvPr id="82" name="泪滴形 81">
                <a:extLst>
                  <a:ext uri="{FF2B5EF4-FFF2-40B4-BE49-F238E27FC236}">
                    <a16:creationId xmlns:a16="http://schemas.microsoft.com/office/drawing/2014/main" id="{6C4CDFCC-A5D6-4E90-9BA1-E499D4EF209A}"/>
                  </a:ext>
                </a:extLst>
              </p:cNvPr>
              <p:cNvSpPr/>
              <p:nvPr/>
            </p:nvSpPr>
            <p:spPr>
              <a:xfrm rot="8084414">
                <a:off x="4722470" y="1428798"/>
                <a:ext cx="393539" cy="393539"/>
              </a:xfrm>
              <a:prstGeom prst="teardrop">
                <a:avLst/>
              </a:prstGeom>
              <a:noFill/>
              <a:ln w="28575">
                <a:solidFill>
                  <a:srgbClr val="EED9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椭圆 82">
                <a:extLst>
                  <a:ext uri="{FF2B5EF4-FFF2-40B4-BE49-F238E27FC236}">
                    <a16:creationId xmlns:a16="http://schemas.microsoft.com/office/drawing/2014/main" id="{6120CB30-A77D-4EC7-8827-11F7081FDFBD}"/>
                  </a:ext>
                </a:extLst>
              </p:cNvPr>
              <p:cNvSpPr/>
              <p:nvPr/>
            </p:nvSpPr>
            <p:spPr>
              <a:xfrm>
                <a:off x="4827799" y="1534127"/>
                <a:ext cx="182880" cy="182880"/>
              </a:xfrm>
              <a:prstGeom prst="ellipse">
                <a:avLst/>
              </a:prstGeom>
              <a:noFill/>
              <a:ln w="28575">
                <a:solidFill>
                  <a:srgbClr val="EED9C8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E091F59-CE8D-4D13-956E-CEBBA8863851}"/>
                </a:ext>
              </a:extLst>
            </p:cNvPr>
            <p:cNvSpPr/>
            <p:nvPr/>
          </p:nvSpPr>
          <p:spPr>
            <a:xfrm>
              <a:off x="4533052" y="1275927"/>
              <a:ext cx="772374" cy="772372"/>
            </a:xfrm>
            <a:prstGeom prst="ellipse">
              <a:avLst/>
            </a:prstGeom>
            <a:noFill/>
            <a:ln w="28575">
              <a:solidFill>
                <a:srgbClr val="EED9C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6" name="图片 85" descr="手机屏幕的截图&#10;&#10;中度可信度描述已自动生成">
            <a:extLst>
              <a:ext uri="{FF2B5EF4-FFF2-40B4-BE49-F238E27FC236}">
                <a16:creationId xmlns:a16="http://schemas.microsoft.com/office/drawing/2014/main" id="{96652AA8-B4B4-411F-A2A3-DBFDB345E6C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34385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B95158F-0458-431B-B001-8A1CA1E01DBF}"/>
              </a:ext>
            </a:extLst>
          </p:cNvPr>
          <p:cNvGrpSpPr/>
          <p:nvPr/>
        </p:nvGrpSpPr>
        <p:grpSpPr>
          <a:xfrm>
            <a:off x="-1" y="0"/>
            <a:ext cx="12192000" cy="6858000"/>
            <a:chOff x="-1" y="0"/>
            <a:chExt cx="12192000" cy="6858000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227F46F1-037A-42A5-ABE7-D1B82EABFB50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pic>
          <p:nvPicPr>
            <p:cNvPr id="4" name="图片 3">
              <a:extLst>
                <a:ext uri="{FF2B5EF4-FFF2-40B4-BE49-F238E27FC236}">
                  <a16:creationId xmlns:a16="http://schemas.microsoft.com/office/drawing/2014/main" id="{8D2AE660-4021-4C4D-9DCC-10A9FBD57F2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3868" t="6639" r="7885"/>
            <a:stretch/>
          </p:blipFill>
          <p:spPr>
            <a:xfrm flipV="1">
              <a:off x="7168588" y="0"/>
              <a:ext cx="5013155" cy="6858000"/>
            </a:xfrm>
            <a:custGeom>
              <a:avLst/>
              <a:gdLst>
                <a:gd name="connsiteX0" fmla="*/ 0 w 6766479"/>
                <a:gd name="connsiteY0" fmla="*/ 0 h 6858000"/>
                <a:gd name="connsiteX1" fmla="*/ 6766479 w 6766479"/>
                <a:gd name="connsiteY1" fmla="*/ 0 h 6858000"/>
                <a:gd name="connsiteX2" fmla="*/ 6766479 w 6766479"/>
                <a:gd name="connsiteY2" fmla="*/ 6858000 h 6858000"/>
                <a:gd name="connsiteX3" fmla="*/ 0 w 67664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6479" h="6858000">
                  <a:moveTo>
                    <a:pt x="0" y="0"/>
                  </a:moveTo>
                  <a:lnTo>
                    <a:pt x="6766479" y="0"/>
                  </a:lnTo>
                  <a:lnTo>
                    <a:pt x="676647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  <p:pic>
          <p:nvPicPr>
            <p:cNvPr id="5" name="图片 4">
              <a:extLst>
                <a:ext uri="{FF2B5EF4-FFF2-40B4-BE49-F238E27FC236}">
                  <a16:creationId xmlns:a16="http://schemas.microsoft.com/office/drawing/2014/main" id="{05F2D187-AEE3-4C9E-A461-70BCE3919F1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l="23868" t="6639" r="7886"/>
            <a:stretch/>
          </p:blipFill>
          <p:spPr>
            <a:xfrm flipH="1" flipV="1">
              <a:off x="10258" y="0"/>
              <a:ext cx="5013155" cy="6858000"/>
            </a:xfrm>
            <a:custGeom>
              <a:avLst/>
              <a:gdLst>
                <a:gd name="connsiteX0" fmla="*/ 0 w 6766479"/>
                <a:gd name="connsiteY0" fmla="*/ 0 h 6858000"/>
                <a:gd name="connsiteX1" fmla="*/ 6766479 w 6766479"/>
                <a:gd name="connsiteY1" fmla="*/ 0 h 6858000"/>
                <a:gd name="connsiteX2" fmla="*/ 6766479 w 6766479"/>
                <a:gd name="connsiteY2" fmla="*/ 6858000 h 6858000"/>
                <a:gd name="connsiteX3" fmla="*/ 0 w 6766479"/>
                <a:gd name="connsiteY3" fmla="*/ 6858000 h 685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6766479" h="6858000">
                  <a:moveTo>
                    <a:pt x="0" y="0"/>
                  </a:moveTo>
                  <a:lnTo>
                    <a:pt x="6766479" y="0"/>
                  </a:lnTo>
                  <a:lnTo>
                    <a:pt x="6766479" y="6858000"/>
                  </a:lnTo>
                  <a:lnTo>
                    <a:pt x="0" y="6858000"/>
                  </a:lnTo>
                  <a:close/>
                </a:path>
              </a:pathLst>
            </a:custGeom>
          </p:spPr>
        </p:pic>
      </p:grpSp>
      <p:sp>
        <p:nvSpPr>
          <p:cNvPr id="7" name="椭圆 6">
            <a:extLst>
              <a:ext uri="{FF2B5EF4-FFF2-40B4-BE49-F238E27FC236}">
                <a16:creationId xmlns:a16="http://schemas.microsoft.com/office/drawing/2014/main" id="{0E353A8B-5285-4272-A1BE-61B12C76DF73}"/>
              </a:ext>
            </a:extLst>
          </p:cNvPr>
          <p:cNvSpPr/>
          <p:nvPr/>
        </p:nvSpPr>
        <p:spPr>
          <a:xfrm>
            <a:off x="4185920" y="1305560"/>
            <a:ext cx="3820160" cy="3820160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45000"/>
                  <a:lumOff val="55000"/>
                  <a:alpha val="12000"/>
                </a:schemeClr>
              </a:gs>
              <a:gs pos="29924">
                <a:srgbClr val="FFD041">
                  <a:alpha val="7000"/>
                </a:srgbClr>
              </a:gs>
              <a:gs pos="82000">
                <a:srgbClr val="FFDA6C">
                  <a:alpha val="4000"/>
                </a:srgbClr>
              </a:gs>
              <a:gs pos="56000">
                <a:srgbClr val="FFC000">
                  <a:alpha val="13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2700000" scaled="1"/>
            <a:tileRect/>
          </a:gradFill>
          <a:ln w="9525">
            <a:gradFill flip="none" rotWithShape="1">
              <a:gsLst>
                <a:gs pos="32650">
                  <a:srgbClr val="FFC000">
                    <a:alpha val="34000"/>
                  </a:srgbClr>
                </a:gs>
                <a:gs pos="66688">
                  <a:srgbClr val="FFC000">
                    <a:alpha val="12000"/>
                  </a:srgbClr>
                </a:gs>
                <a:gs pos="2000">
                  <a:srgbClr val="FFC000">
                    <a:alpha val="1000"/>
                  </a:srgbClr>
                </a:gs>
                <a:gs pos="52000">
                  <a:srgbClr val="FFC000"/>
                </a:gs>
                <a:gs pos="100000">
                  <a:srgbClr val="FFC000">
                    <a:alpha val="0"/>
                  </a:srgb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FE1D20A-9557-4DF5-B8B2-B962FEC2DDC2}"/>
              </a:ext>
            </a:extLst>
          </p:cNvPr>
          <p:cNvGrpSpPr/>
          <p:nvPr/>
        </p:nvGrpSpPr>
        <p:grpSpPr>
          <a:xfrm>
            <a:off x="4343400" y="3044370"/>
            <a:ext cx="3505200" cy="1097331"/>
            <a:chOff x="4343400" y="3057980"/>
            <a:chExt cx="3505200" cy="1097331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DBBEB797-82E8-4B6B-867C-1F4D78F5E84F}"/>
                </a:ext>
              </a:extLst>
            </p:cNvPr>
            <p:cNvSpPr txBox="1"/>
            <p:nvPr/>
          </p:nvSpPr>
          <p:spPr>
            <a:xfrm>
              <a:off x="4343400" y="3057980"/>
              <a:ext cx="3505200" cy="83099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4800" dirty="0">
                  <a:gradFill flip="none" rotWithShape="1">
                    <a:gsLst>
                      <a:gs pos="11000">
                        <a:srgbClr val="F3C075"/>
                      </a:gs>
                      <a:gs pos="51000">
                        <a:srgbClr val="EED9C8"/>
                      </a:gs>
                      <a:gs pos="91000">
                        <a:srgbClr val="F6D098"/>
                      </a:gs>
                    </a:gsLst>
                    <a:lin ang="13500000" scaled="1"/>
                    <a:tileRect/>
                  </a:gradFill>
                  <a:effectLst>
                    <a:outerShdw dist="25400" algn="l" rotWithShape="0">
                      <a:schemeClr val="bg1">
                        <a:lumMod val="85000"/>
                      </a:schemeClr>
                    </a:outerShdw>
                  </a:effectLst>
                  <a:latin typeface="+mj-ea"/>
                  <a:ea typeface="+mj-ea"/>
                  <a:cs typeface="OPPOSans B" panose="00020600040101010101" pitchFamily="18" charset="-122"/>
                </a:rPr>
                <a:t>完成情况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D72E6B88-A437-47F8-B666-85870687EF02}"/>
                </a:ext>
              </a:extLst>
            </p:cNvPr>
            <p:cNvSpPr txBox="1"/>
            <p:nvPr/>
          </p:nvSpPr>
          <p:spPr>
            <a:xfrm>
              <a:off x="4974336" y="3735088"/>
              <a:ext cx="224332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400" dirty="0">
                  <a:solidFill>
                    <a:srgbClr val="EED9C8"/>
                  </a:solidFill>
                  <a:latin typeface="OPPOSans L" panose="00020600040101010101" pitchFamily="18" charset="-122"/>
                  <a:ea typeface="OPPOSans L" panose="00020600040101010101" pitchFamily="18" charset="-122"/>
                  <a:cs typeface="OPPOSans L" panose="00020600040101010101" pitchFamily="18" charset="-122"/>
                </a:rPr>
                <a:t>COMPLETION STATUS</a:t>
              </a:r>
              <a:endParaRPr lang="zh-CN" altLang="en-US" sz="1400" dirty="0">
                <a:solidFill>
                  <a:srgbClr val="EED9C8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endParaRPr>
            </a:p>
          </p:txBody>
        </p:sp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6E126A4A-DBF1-4B7D-BF95-69BCB5212E69}"/>
                </a:ext>
              </a:extLst>
            </p:cNvPr>
            <p:cNvCxnSpPr/>
            <p:nvPr/>
          </p:nvCxnSpPr>
          <p:spPr>
            <a:xfrm>
              <a:off x="5694744" y="4155311"/>
              <a:ext cx="740780" cy="0"/>
            </a:xfrm>
            <a:prstGeom prst="line">
              <a:avLst/>
            </a:prstGeom>
            <a:ln w="38100" cap="rnd">
              <a:solidFill>
                <a:srgbClr val="FFC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椭圆 17">
            <a:extLst>
              <a:ext uri="{FF2B5EF4-FFF2-40B4-BE49-F238E27FC236}">
                <a16:creationId xmlns:a16="http://schemas.microsoft.com/office/drawing/2014/main" id="{335910E4-A09D-463B-A7DD-F929CFAF4ED1}"/>
              </a:ext>
            </a:extLst>
          </p:cNvPr>
          <p:cNvSpPr/>
          <p:nvPr/>
        </p:nvSpPr>
        <p:spPr>
          <a:xfrm rot="16544844">
            <a:off x="4435966" y="1555605"/>
            <a:ext cx="3320069" cy="3320069"/>
          </a:xfrm>
          <a:prstGeom prst="ellipse">
            <a:avLst/>
          </a:prstGeom>
          <a:noFill/>
          <a:ln w="9525">
            <a:gradFill flip="none" rotWithShape="1">
              <a:gsLst>
                <a:gs pos="32650">
                  <a:srgbClr val="FFC000">
                    <a:alpha val="34000"/>
                  </a:srgbClr>
                </a:gs>
                <a:gs pos="66688">
                  <a:srgbClr val="FFC000">
                    <a:alpha val="12000"/>
                  </a:srgbClr>
                </a:gs>
                <a:gs pos="2000">
                  <a:srgbClr val="FFC000">
                    <a:alpha val="1000"/>
                  </a:srgbClr>
                </a:gs>
                <a:gs pos="52000">
                  <a:srgbClr val="FFC000"/>
                </a:gs>
                <a:gs pos="100000">
                  <a:srgbClr val="FFC000">
                    <a:alpha val="0"/>
                  </a:srgbClr>
                </a:gs>
              </a:gsLst>
              <a:lin ang="2700000" scaled="1"/>
              <a:tileRect/>
            </a:gra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2F17A18-593E-4A0F-A428-DFAC4AC4192E}"/>
              </a:ext>
            </a:extLst>
          </p:cNvPr>
          <p:cNvGrpSpPr/>
          <p:nvPr/>
        </p:nvGrpSpPr>
        <p:grpSpPr>
          <a:xfrm>
            <a:off x="5746477" y="2232882"/>
            <a:ext cx="699046" cy="699042"/>
            <a:chOff x="2163684" y="3145456"/>
            <a:chExt cx="699046" cy="699042"/>
          </a:xfrm>
        </p:grpSpPr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96945370-26B9-4442-895A-60D84EF1EB93}"/>
                </a:ext>
              </a:extLst>
            </p:cNvPr>
            <p:cNvSpPr/>
            <p:nvPr/>
          </p:nvSpPr>
          <p:spPr>
            <a:xfrm>
              <a:off x="2163684" y="3145456"/>
              <a:ext cx="699046" cy="699042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rgbClr val="F3C075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泪滴形 18">
              <a:extLst>
                <a:ext uri="{FF2B5EF4-FFF2-40B4-BE49-F238E27FC236}">
                  <a16:creationId xmlns:a16="http://schemas.microsoft.com/office/drawing/2014/main" id="{9B35A5AC-039D-4193-82D3-66085FB71A64}"/>
                </a:ext>
              </a:extLst>
            </p:cNvPr>
            <p:cNvSpPr/>
            <p:nvPr/>
          </p:nvSpPr>
          <p:spPr>
            <a:xfrm rot="8084414">
              <a:off x="2335119" y="3316889"/>
              <a:ext cx="356176" cy="356177"/>
            </a:xfrm>
            <a:prstGeom prst="teardrop">
              <a:avLst/>
            </a:prstGeom>
            <a:solidFill>
              <a:schemeClr val="bg2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8541313D-97CA-4A9E-9914-C81EEABBD340}"/>
                </a:ext>
              </a:extLst>
            </p:cNvPr>
            <p:cNvSpPr/>
            <p:nvPr/>
          </p:nvSpPr>
          <p:spPr>
            <a:xfrm>
              <a:off x="2430448" y="3412219"/>
              <a:ext cx="165518" cy="165517"/>
            </a:xfrm>
            <a:prstGeom prst="ellipse">
              <a:avLst/>
            </a:prstGeom>
            <a:solidFill>
              <a:srgbClr val="EED9C8"/>
            </a:solidFill>
            <a:ln w="28575">
              <a:solidFill>
                <a:schemeClr val="bg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755230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93D838C3-99BF-4AA9-A5A2-43000EDD71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529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41420F4D-7A84-4A6F-B5F0-7E164CC29749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74AB2CA5-A77F-4DA2-BB1B-884FCC407A30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67F55327-0E00-4BF3-81B3-BD83E7F5F088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完成情况</a:t>
              </a:r>
            </a:p>
          </p:txBody>
        </p:sp>
        <p:grpSp>
          <p:nvGrpSpPr>
            <p:cNvPr id="15" name="组合 14">
              <a:extLst>
                <a:ext uri="{FF2B5EF4-FFF2-40B4-BE49-F238E27FC236}">
                  <a16:creationId xmlns:a16="http://schemas.microsoft.com/office/drawing/2014/main" id="{952907C8-FAD7-4330-82C3-837189B51DF4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80189EA5-707D-481C-8C42-5D0BA4F28FBF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B66AF34C-3018-4E36-80D4-E55926E0D0B2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F2FB8789-C71A-4FB1-8F65-A7714F086025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:a16="http://schemas.microsoft.com/office/drawing/2014/main" id="{3E99D7E3-F2F7-4CC5-9C33-BF858C6A39B6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pic>
        <p:nvPicPr>
          <p:cNvPr id="22" name="图片 21" descr="图片包含 游戏机, 桌子, 房间&#10;&#10;描述已自动生成">
            <a:extLst>
              <a:ext uri="{FF2B5EF4-FFF2-40B4-BE49-F238E27FC236}">
                <a16:creationId xmlns:a16="http://schemas.microsoft.com/office/drawing/2014/main" id="{8BF8A517-BF52-4432-A317-580E8F7343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097"/>
          <a:stretch/>
        </p:blipFill>
        <p:spPr>
          <a:xfrm>
            <a:off x="0" y="3938388"/>
            <a:ext cx="12191999" cy="2919612"/>
          </a:xfrm>
          <a:prstGeom prst="rect">
            <a:avLst/>
          </a:prstGeom>
        </p:spPr>
      </p:pic>
      <p:pic>
        <p:nvPicPr>
          <p:cNvPr id="24" name="图片 23" descr="形状&#10;&#10;低可信度描述已自动生成">
            <a:extLst>
              <a:ext uri="{FF2B5EF4-FFF2-40B4-BE49-F238E27FC236}">
                <a16:creationId xmlns:a16="http://schemas.microsoft.com/office/drawing/2014/main" id="{4F1753C4-E7B6-4B6F-A9BD-0CED35E3CEC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76" r="10666" b="69599"/>
          <a:stretch/>
        </p:blipFill>
        <p:spPr>
          <a:xfrm>
            <a:off x="1" y="2313314"/>
            <a:ext cx="12192000" cy="4544687"/>
          </a:xfrm>
          <a:custGeom>
            <a:avLst/>
            <a:gdLst>
              <a:gd name="connsiteX0" fmla="*/ 0 w 12192000"/>
              <a:gd name="connsiteY0" fmla="*/ 0 h 4544687"/>
              <a:gd name="connsiteX1" fmla="*/ 12192000 w 12192000"/>
              <a:gd name="connsiteY1" fmla="*/ 0 h 4544687"/>
              <a:gd name="connsiteX2" fmla="*/ 12192000 w 12192000"/>
              <a:gd name="connsiteY2" fmla="*/ 4544687 h 4544687"/>
              <a:gd name="connsiteX3" fmla="*/ 0 w 12192000"/>
              <a:gd name="connsiteY3" fmla="*/ 4544687 h 45446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544687">
                <a:moveTo>
                  <a:pt x="0" y="0"/>
                </a:moveTo>
                <a:lnTo>
                  <a:pt x="12192000" y="0"/>
                </a:lnTo>
                <a:lnTo>
                  <a:pt x="12192000" y="4544687"/>
                </a:lnTo>
                <a:lnTo>
                  <a:pt x="0" y="4544687"/>
                </a:lnTo>
                <a:close/>
              </a:path>
            </a:pathLst>
          </a:custGeom>
        </p:spPr>
      </p:pic>
      <p:pic>
        <p:nvPicPr>
          <p:cNvPr id="25" name="图片 24">
            <a:extLst>
              <a:ext uri="{FF2B5EF4-FFF2-40B4-BE49-F238E27FC236}">
                <a16:creationId xmlns:a16="http://schemas.microsoft.com/office/drawing/2014/main" id="{20DFBCC8-CB1E-47F8-A95B-C8B4457064F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96" t="47758" r="33287" b="27580"/>
          <a:stretch/>
        </p:blipFill>
        <p:spPr>
          <a:xfrm>
            <a:off x="1" y="5852160"/>
            <a:ext cx="1602889" cy="1005840"/>
          </a:xfrm>
          <a:custGeom>
            <a:avLst/>
            <a:gdLst>
              <a:gd name="connsiteX0" fmla="*/ 0 w 3359187"/>
              <a:gd name="connsiteY0" fmla="*/ 0 h 2953689"/>
              <a:gd name="connsiteX1" fmla="*/ 3359187 w 3359187"/>
              <a:gd name="connsiteY1" fmla="*/ 0 h 2953689"/>
              <a:gd name="connsiteX2" fmla="*/ 3359187 w 3359187"/>
              <a:gd name="connsiteY2" fmla="*/ 2953689 h 2953689"/>
              <a:gd name="connsiteX3" fmla="*/ 0 w 3359187"/>
              <a:gd name="connsiteY3" fmla="*/ 2953689 h 295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9187" h="2953689">
                <a:moveTo>
                  <a:pt x="0" y="0"/>
                </a:moveTo>
                <a:lnTo>
                  <a:pt x="3359187" y="0"/>
                </a:lnTo>
                <a:lnTo>
                  <a:pt x="3359187" y="2953689"/>
                </a:lnTo>
                <a:lnTo>
                  <a:pt x="0" y="2953689"/>
                </a:lnTo>
                <a:close/>
              </a:path>
            </a:pathLst>
          </a:cu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A1339956-A897-429F-A494-C78CE6E47D1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96" t="47758" r="33287" b="36378"/>
          <a:stretch/>
        </p:blipFill>
        <p:spPr>
          <a:xfrm>
            <a:off x="801445" y="6210976"/>
            <a:ext cx="1602889" cy="647025"/>
          </a:xfrm>
          <a:custGeom>
            <a:avLst/>
            <a:gdLst>
              <a:gd name="connsiteX0" fmla="*/ 0 w 1602889"/>
              <a:gd name="connsiteY0" fmla="*/ 0 h 647025"/>
              <a:gd name="connsiteX1" fmla="*/ 1602889 w 1602889"/>
              <a:gd name="connsiteY1" fmla="*/ 0 h 647025"/>
              <a:gd name="connsiteX2" fmla="*/ 1602889 w 1602889"/>
              <a:gd name="connsiteY2" fmla="*/ 647025 h 647025"/>
              <a:gd name="connsiteX3" fmla="*/ 0 w 1602889"/>
              <a:gd name="connsiteY3" fmla="*/ 647025 h 6470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2889" h="647025">
                <a:moveTo>
                  <a:pt x="0" y="0"/>
                </a:moveTo>
                <a:lnTo>
                  <a:pt x="1602889" y="0"/>
                </a:lnTo>
                <a:lnTo>
                  <a:pt x="1602889" y="647025"/>
                </a:lnTo>
                <a:lnTo>
                  <a:pt x="0" y="647025"/>
                </a:lnTo>
                <a:close/>
              </a:path>
            </a:pathLst>
          </a:custGeom>
        </p:spPr>
      </p:pic>
      <p:pic>
        <p:nvPicPr>
          <p:cNvPr id="27" name="图片 26">
            <a:extLst>
              <a:ext uri="{FF2B5EF4-FFF2-40B4-BE49-F238E27FC236}">
                <a16:creationId xmlns:a16="http://schemas.microsoft.com/office/drawing/2014/main" id="{99B004C0-40C3-468D-9854-AFF0DCF5E6ED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96" t="47758" r="33287" b="31504"/>
          <a:stretch/>
        </p:blipFill>
        <p:spPr>
          <a:xfrm>
            <a:off x="1947338" y="6012180"/>
            <a:ext cx="1602889" cy="845820"/>
          </a:xfrm>
          <a:custGeom>
            <a:avLst/>
            <a:gdLst>
              <a:gd name="connsiteX0" fmla="*/ 0 w 1602889"/>
              <a:gd name="connsiteY0" fmla="*/ 0 h 845820"/>
              <a:gd name="connsiteX1" fmla="*/ 1602889 w 1602889"/>
              <a:gd name="connsiteY1" fmla="*/ 0 h 845820"/>
              <a:gd name="connsiteX2" fmla="*/ 1602889 w 1602889"/>
              <a:gd name="connsiteY2" fmla="*/ 845820 h 845820"/>
              <a:gd name="connsiteX3" fmla="*/ 0 w 1602889"/>
              <a:gd name="connsiteY3" fmla="*/ 845820 h 8458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2889" h="845820">
                <a:moveTo>
                  <a:pt x="0" y="0"/>
                </a:moveTo>
                <a:lnTo>
                  <a:pt x="1602889" y="0"/>
                </a:lnTo>
                <a:lnTo>
                  <a:pt x="1602889" y="845820"/>
                </a:lnTo>
                <a:lnTo>
                  <a:pt x="0" y="845820"/>
                </a:lnTo>
                <a:close/>
              </a:path>
            </a:pathLst>
          </a:custGeom>
        </p:spPr>
      </p:pic>
      <p:pic>
        <p:nvPicPr>
          <p:cNvPr id="28" name="图片 27">
            <a:extLst>
              <a:ext uri="{FF2B5EF4-FFF2-40B4-BE49-F238E27FC236}">
                <a16:creationId xmlns:a16="http://schemas.microsoft.com/office/drawing/2014/main" id="{6CC97725-044C-4B60-9DDF-7D54E5C86F5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96" t="47758" r="33287" b="31979"/>
          <a:stretch/>
        </p:blipFill>
        <p:spPr>
          <a:xfrm>
            <a:off x="9577848" y="6031568"/>
            <a:ext cx="1602889" cy="826433"/>
          </a:xfrm>
          <a:custGeom>
            <a:avLst/>
            <a:gdLst>
              <a:gd name="connsiteX0" fmla="*/ 0 w 1602889"/>
              <a:gd name="connsiteY0" fmla="*/ 0 h 826433"/>
              <a:gd name="connsiteX1" fmla="*/ 1602889 w 1602889"/>
              <a:gd name="connsiteY1" fmla="*/ 0 h 826433"/>
              <a:gd name="connsiteX2" fmla="*/ 1602889 w 1602889"/>
              <a:gd name="connsiteY2" fmla="*/ 826433 h 826433"/>
              <a:gd name="connsiteX3" fmla="*/ 0 w 1602889"/>
              <a:gd name="connsiteY3" fmla="*/ 826433 h 82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2889" h="826433">
                <a:moveTo>
                  <a:pt x="0" y="0"/>
                </a:moveTo>
                <a:lnTo>
                  <a:pt x="1602889" y="0"/>
                </a:lnTo>
                <a:lnTo>
                  <a:pt x="1602889" y="826433"/>
                </a:lnTo>
                <a:lnTo>
                  <a:pt x="0" y="826433"/>
                </a:lnTo>
                <a:close/>
              </a:path>
            </a:pathLst>
          </a:cu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id="{268F0F88-3F32-4671-9617-E5EA83D01B8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996" t="47758" r="33287" b="27580"/>
          <a:stretch/>
        </p:blipFill>
        <p:spPr>
          <a:xfrm>
            <a:off x="10653956" y="5852160"/>
            <a:ext cx="1602889" cy="1005840"/>
          </a:xfrm>
          <a:custGeom>
            <a:avLst/>
            <a:gdLst>
              <a:gd name="connsiteX0" fmla="*/ 0 w 3359187"/>
              <a:gd name="connsiteY0" fmla="*/ 0 h 2953689"/>
              <a:gd name="connsiteX1" fmla="*/ 3359187 w 3359187"/>
              <a:gd name="connsiteY1" fmla="*/ 0 h 2953689"/>
              <a:gd name="connsiteX2" fmla="*/ 3359187 w 3359187"/>
              <a:gd name="connsiteY2" fmla="*/ 2953689 h 2953689"/>
              <a:gd name="connsiteX3" fmla="*/ 0 w 3359187"/>
              <a:gd name="connsiteY3" fmla="*/ 2953689 h 29536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359187" h="2953689">
                <a:moveTo>
                  <a:pt x="0" y="0"/>
                </a:moveTo>
                <a:lnTo>
                  <a:pt x="3359187" y="0"/>
                </a:lnTo>
                <a:lnTo>
                  <a:pt x="3359187" y="2953689"/>
                </a:lnTo>
                <a:lnTo>
                  <a:pt x="0" y="2953689"/>
                </a:lnTo>
                <a:close/>
              </a:path>
            </a:pathLst>
          </a:custGeom>
        </p:spPr>
      </p:pic>
      <p:sp>
        <p:nvSpPr>
          <p:cNvPr id="30" name="矩形: 圆角 29">
            <a:extLst>
              <a:ext uri="{FF2B5EF4-FFF2-40B4-BE49-F238E27FC236}">
                <a16:creationId xmlns:a16="http://schemas.microsoft.com/office/drawing/2014/main" id="{08703C66-B2AC-40BB-88E2-E4BF5E0490DB}"/>
              </a:ext>
            </a:extLst>
          </p:cNvPr>
          <p:cNvSpPr/>
          <p:nvPr/>
        </p:nvSpPr>
        <p:spPr>
          <a:xfrm>
            <a:off x="752892" y="1876264"/>
            <a:ext cx="2404707" cy="2716518"/>
          </a:xfrm>
          <a:prstGeom prst="roundRect">
            <a:avLst>
              <a:gd name="adj" fmla="val 10104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: 圆角 30">
            <a:extLst>
              <a:ext uri="{FF2B5EF4-FFF2-40B4-BE49-F238E27FC236}">
                <a16:creationId xmlns:a16="http://schemas.microsoft.com/office/drawing/2014/main" id="{19F9AC89-2BDB-4DA9-9AF3-CA2C47F55510}"/>
              </a:ext>
            </a:extLst>
          </p:cNvPr>
          <p:cNvSpPr/>
          <p:nvPr/>
        </p:nvSpPr>
        <p:spPr>
          <a:xfrm>
            <a:off x="3520414" y="1876264"/>
            <a:ext cx="2404707" cy="2716518"/>
          </a:xfrm>
          <a:prstGeom prst="roundRect">
            <a:avLst>
              <a:gd name="adj" fmla="val 10104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9F417902-3937-489D-A87A-2DF5E42A8DFC}"/>
              </a:ext>
            </a:extLst>
          </p:cNvPr>
          <p:cNvSpPr/>
          <p:nvPr/>
        </p:nvSpPr>
        <p:spPr>
          <a:xfrm>
            <a:off x="6287936" y="1876264"/>
            <a:ext cx="2404707" cy="2716518"/>
          </a:xfrm>
          <a:prstGeom prst="roundRect">
            <a:avLst>
              <a:gd name="adj" fmla="val 10104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A4C85804-BA8F-4F91-A99F-E759574F23FA}"/>
              </a:ext>
            </a:extLst>
          </p:cNvPr>
          <p:cNvSpPr/>
          <p:nvPr/>
        </p:nvSpPr>
        <p:spPr>
          <a:xfrm>
            <a:off x="9055456" y="1876264"/>
            <a:ext cx="2404707" cy="2716518"/>
          </a:xfrm>
          <a:prstGeom prst="roundRect">
            <a:avLst>
              <a:gd name="adj" fmla="val 10104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8" name="组合 67">
            <a:extLst>
              <a:ext uri="{FF2B5EF4-FFF2-40B4-BE49-F238E27FC236}">
                <a16:creationId xmlns:a16="http://schemas.microsoft.com/office/drawing/2014/main" id="{B88A574C-ECD7-479E-A3E3-D98D94641479}"/>
              </a:ext>
            </a:extLst>
          </p:cNvPr>
          <p:cNvGrpSpPr/>
          <p:nvPr/>
        </p:nvGrpSpPr>
        <p:grpSpPr>
          <a:xfrm>
            <a:off x="4532784" y="1095042"/>
            <a:ext cx="3126432" cy="461665"/>
            <a:chOff x="4412691" y="1095042"/>
            <a:chExt cx="3126432" cy="461665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CE97224-7E18-4FCA-883E-D8020A99F525}"/>
                </a:ext>
              </a:extLst>
            </p:cNvPr>
            <p:cNvSpPr txBox="1"/>
            <p:nvPr/>
          </p:nvSpPr>
          <p:spPr>
            <a:xfrm>
              <a:off x="5033849" y="1095042"/>
              <a:ext cx="1884116" cy="46166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sz="2400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核心工作</a:t>
              </a:r>
            </a:p>
          </p:txBody>
        </p:sp>
        <p:grpSp>
          <p:nvGrpSpPr>
            <p:cNvPr id="51" name="组合 50">
              <a:extLst>
                <a:ext uri="{FF2B5EF4-FFF2-40B4-BE49-F238E27FC236}">
                  <a16:creationId xmlns:a16="http://schemas.microsoft.com/office/drawing/2014/main" id="{E166A564-97EA-4FF7-980D-229C4FD30B5F}"/>
                </a:ext>
              </a:extLst>
            </p:cNvPr>
            <p:cNvGrpSpPr/>
            <p:nvPr/>
          </p:nvGrpSpPr>
          <p:grpSpPr>
            <a:xfrm>
              <a:off x="4412691" y="1205542"/>
              <a:ext cx="823297" cy="240664"/>
              <a:chOff x="4412691" y="1195711"/>
              <a:chExt cx="823297" cy="240664"/>
            </a:xfrm>
          </p:grpSpPr>
          <p:grpSp>
            <p:nvGrpSpPr>
              <p:cNvPr id="40" name="组合 39">
                <a:extLst>
                  <a:ext uri="{FF2B5EF4-FFF2-40B4-BE49-F238E27FC236}">
                    <a16:creationId xmlns:a16="http://schemas.microsoft.com/office/drawing/2014/main" id="{7542E952-37E4-41D8-92A8-3CF5BFAB1B12}"/>
                  </a:ext>
                </a:extLst>
              </p:cNvPr>
              <p:cNvGrpSpPr/>
              <p:nvPr/>
            </p:nvGrpSpPr>
            <p:grpSpPr>
              <a:xfrm>
                <a:off x="4925912" y="1195711"/>
                <a:ext cx="310076" cy="240664"/>
                <a:chOff x="4754462" y="1049020"/>
                <a:chExt cx="358558" cy="340360"/>
              </a:xfrm>
            </p:grpSpPr>
            <p:sp>
              <p:nvSpPr>
                <p:cNvPr id="35" name="等腰三角形 34">
                  <a:extLst>
                    <a:ext uri="{FF2B5EF4-FFF2-40B4-BE49-F238E27FC236}">
                      <a16:creationId xmlns:a16="http://schemas.microsoft.com/office/drawing/2014/main" id="{5BFAB384-0211-47FE-ACC4-BD8FA981DBDC}"/>
                    </a:ext>
                  </a:extLst>
                </p:cNvPr>
                <p:cNvSpPr/>
                <p:nvPr/>
              </p:nvSpPr>
              <p:spPr>
                <a:xfrm rot="5400000">
                  <a:off x="486664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7" name="等腰三角形 36">
                  <a:extLst>
                    <a:ext uri="{FF2B5EF4-FFF2-40B4-BE49-F238E27FC236}">
                      <a16:creationId xmlns:a16="http://schemas.microsoft.com/office/drawing/2014/main" id="{6CF66BB7-6A80-45B5-AC17-F0B7A3C3774B}"/>
                    </a:ext>
                  </a:extLst>
                </p:cNvPr>
                <p:cNvSpPr/>
                <p:nvPr/>
              </p:nvSpPr>
              <p:spPr>
                <a:xfrm rot="5400000">
                  <a:off x="479792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等腰三角形 37">
                  <a:extLst>
                    <a:ext uri="{FF2B5EF4-FFF2-40B4-BE49-F238E27FC236}">
                      <a16:creationId xmlns:a16="http://schemas.microsoft.com/office/drawing/2014/main" id="{1A1A4134-E047-4D77-A039-1BC1685F27D4}"/>
                    </a:ext>
                  </a:extLst>
                </p:cNvPr>
                <p:cNvSpPr/>
                <p:nvPr/>
              </p:nvSpPr>
              <p:spPr>
                <a:xfrm rot="5400000">
                  <a:off x="4729201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等腰三角形 38">
                  <a:extLst>
                    <a:ext uri="{FF2B5EF4-FFF2-40B4-BE49-F238E27FC236}">
                      <a16:creationId xmlns:a16="http://schemas.microsoft.com/office/drawing/2014/main" id="{7D622249-C248-4782-BA7D-37E3F324BC5A}"/>
                    </a:ext>
                  </a:extLst>
                </p:cNvPr>
                <p:cNvSpPr/>
                <p:nvPr/>
              </p:nvSpPr>
              <p:spPr>
                <a:xfrm rot="5400000">
                  <a:off x="4660482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1" name="组合 40">
                <a:extLst>
                  <a:ext uri="{FF2B5EF4-FFF2-40B4-BE49-F238E27FC236}">
                    <a16:creationId xmlns:a16="http://schemas.microsoft.com/office/drawing/2014/main" id="{3F40814C-90C1-48B2-B2C8-6FFB22572DCF}"/>
                  </a:ext>
                </a:extLst>
              </p:cNvPr>
              <p:cNvGrpSpPr/>
              <p:nvPr/>
            </p:nvGrpSpPr>
            <p:grpSpPr>
              <a:xfrm>
                <a:off x="4669302" y="1195711"/>
                <a:ext cx="310076" cy="240664"/>
                <a:chOff x="4754462" y="1049020"/>
                <a:chExt cx="358558" cy="340360"/>
              </a:xfrm>
            </p:grpSpPr>
            <p:sp>
              <p:nvSpPr>
                <p:cNvPr id="42" name="等腰三角形 41">
                  <a:extLst>
                    <a:ext uri="{FF2B5EF4-FFF2-40B4-BE49-F238E27FC236}">
                      <a16:creationId xmlns:a16="http://schemas.microsoft.com/office/drawing/2014/main" id="{24AB3A57-BF01-4065-8A2C-60CFCEE93203}"/>
                    </a:ext>
                  </a:extLst>
                </p:cNvPr>
                <p:cNvSpPr/>
                <p:nvPr/>
              </p:nvSpPr>
              <p:spPr>
                <a:xfrm rot="5400000">
                  <a:off x="486664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等腰三角形 42">
                  <a:extLst>
                    <a:ext uri="{FF2B5EF4-FFF2-40B4-BE49-F238E27FC236}">
                      <a16:creationId xmlns:a16="http://schemas.microsoft.com/office/drawing/2014/main" id="{407BFB16-ECCC-4D25-BF07-4ED117829864}"/>
                    </a:ext>
                  </a:extLst>
                </p:cNvPr>
                <p:cNvSpPr/>
                <p:nvPr/>
              </p:nvSpPr>
              <p:spPr>
                <a:xfrm rot="5400000">
                  <a:off x="479792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等腰三角形 43">
                  <a:extLst>
                    <a:ext uri="{FF2B5EF4-FFF2-40B4-BE49-F238E27FC236}">
                      <a16:creationId xmlns:a16="http://schemas.microsoft.com/office/drawing/2014/main" id="{2F58485F-1905-49EC-9500-77604AB866AC}"/>
                    </a:ext>
                  </a:extLst>
                </p:cNvPr>
                <p:cNvSpPr/>
                <p:nvPr/>
              </p:nvSpPr>
              <p:spPr>
                <a:xfrm rot="5400000">
                  <a:off x="4729201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等腰三角形 44">
                  <a:extLst>
                    <a:ext uri="{FF2B5EF4-FFF2-40B4-BE49-F238E27FC236}">
                      <a16:creationId xmlns:a16="http://schemas.microsoft.com/office/drawing/2014/main" id="{A6FC89D5-1BA9-4121-BE17-97613BDEB775}"/>
                    </a:ext>
                  </a:extLst>
                </p:cNvPr>
                <p:cNvSpPr/>
                <p:nvPr/>
              </p:nvSpPr>
              <p:spPr>
                <a:xfrm rot="5400000">
                  <a:off x="4660482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72E78647-8FF6-4415-BFC2-A8D9FDC47D57}"/>
                  </a:ext>
                </a:extLst>
              </p:cNvPr>
              <p:cNvGrpSpPr/>
              <p:nvPr/>
            </p:nvGrpSpPr>
            <p:grpSpPr>
              <a:xfrm>
                <a:off x="4412691" y="1195711"/>
                <a:ext cx="310076" cy="240664"/>
                <a:chOff x="4754462" y="1049020"/>
                <a:chExt cx="358558" cy="340360"/>
              </a:xfrm>
            </p:grpSpPr>
            <p:sp>
              <p:nvSpPr>
                <p:cNvPr id="47" name="等腰三角形 46">
                  <a:extLst>
                    <a:ext uri="{FF2B5EF4-FFF2-40B4-BE49-F238E27FC236}">
                      <a16:creationId xmlns:a16="http://schemas.microsoft.com/office/drawing/2014/main" id="{1EDE7594-128D-4582-893A-B5A9ADAB5EE6}"/>
                    </a:ext>
                  </a:extLst>
                </p:cNvPr>
                <p:cNvSpPr/>
                <p:nvPr/>
              </p:nvSpPr>
              <p:spPr>
                <a:xfrm rot="5400000">
                  <a:off x="486664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等腰三角形 47">
                  <a:extLst>
                    <a:ext uri="{FF2B5EF4-FFF2-40B4-BE49-F238E27FC236}">
                      <a16:creationId xmlns:a16="http://schemas.microsoft.com/office/drawing/2014/main" id="{42A9E242-A58B-41B5-B0BE-F0B80482D7BE}"/>
                    </a:ext>
                  </a:extLst>
                </p:cNvPr>
                <p:cNvSpPr/>
                <p:nvPr/>
              </p:nvSpPr>
              <p:spPr>
                <a:xfrm rot="5400000">
                  <a:off x="479792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等腰三角形 48">
                  <a:extLst>
                    <a:ext uri="{FF2B5EF4-FFF2-40B4-BE49-F238E27FC236}">
                      <a16:creationId xmlns:a16="http://schemas.microsoft.com/office/drawing/2014/main" id="{DBC0D4A2-CB05-46D8-8A54-DE84BEB65CE9}"/>
                    </a:ext>
                  </a:extLst>
                </p:cNvPr>
                <p:cNvSpPr/>
                <p:nvPr/>
              </p:nvSpPr>
              <p:spPr>
                <a:xfrm rot="5400000">
                  <a:off x="4729201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等腰三角形 49">
                  <a:extLst>
                    <a:ext uri="{FF2B5EF4-FFF2-40B4-BE49-F238E27FC236}">
                      <a16:creationId xmlns:a16="http://schemas.microsoft.com/office/drawing/2014/main" id="{223B1FE0-8647-4EE1-8D6D-4A07EE99F355}"/>
                    </a:ext>
                  </a:extLst>
                </p:cNvPr>
                <p:cNvSpPr/>
                <p:nvPr/>
              </p:nvSpPr>
              <p:spPr>
                <a:xfrm rot="5400000">
                  <a:off x="4660482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52" name="组合 51">
              <a:extLst>
                <a:ext uri="{FF2B5EF4-FFF2-40B4-BE49-F238E27FC236}">
                  <a16:creationId xmlns:a16="http://schemas.microsoft.com/office/drawing/2014/main" id="{BA4E4C86-C51E-4D4C-9378-6E6AB3CFA9EA}"/>
                </a:ext>
              </a:extLst>
            </p:cNvPr>
            <p:cNvGrpSpPr/>
            <p:nvPr/>
          </p:nvGrpSpPr>
          <p:grpSpPr>
            <a:xfrm flipH="1">
              <a:off x="6715826" y="1205542"/>
              <a:ext cx="823297" cy="240664"/>
              <a:chOff x="4412691" y="1195711"/>
              <a:chExt cx="823297" cy="240664"/>
            </a:xfrm>
          </p:grpSpPr>
          <p:grpSp>
            <p:nvGrpSpPr>
              <p:cNvPr id="53" name="组合 52">
                <a:extLst>
                  <a:ext uri="{FF2B5EF4-FFF2-40B4-BE49-F238E27FC236}">
                    <a16:creationId xmlns:a16="http://schemas.microsoft.com/office/drawing/2014/main" id="{35AF2DC5-1681-42AB-A213-032439C098AB}"/>
                  </a:ext>
                </a:extLst>
              </p:cNvPr>
              <p:cNvGrpSpPr/>
              <p:nvPr/>
            </p:nvGrpSpPr>
            <p:grpSpPr>
              <a:xfrm>
                <a:off x="4925912" y="1195711"/>
                <a:ext cx="310076" cy="240664"/>
                <a:chOff x="4754462" y="1049020"/>
                <a:chExt cx="358558" cy="340360"/>
              </a:xfrm>
            </p:grpSpPr>
            <p:sp>
              <p:nvSpPr>
                <p:cNvPr id="64" name="等腰三角形 63">
                  <a:extLst>
                    <a:ext uri="{FF2B5EF4-FFF2-40B4-BE49-F238E27FC236}">
                      <a16:creationId xmlns:a16="http://schemas.microsoft.com/office/drawing/2014/main" id="{D51C2C96-DF75-4EA4-BB98-1A26779FCD76}"/>
                    </a:ext>
                  </a:extLst>
                </p:cNvPr>
                <p:cNvSpPr/>
                <p:nvPr/>
              </p:nvSpPr>
              <p:spPr>
                <a:xfrm rot="5400000">
                  <a:off x="486664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等腰三角形 64">
                  <a:extLst>
                    <a:ext uri="{FF2B5EF4-FFF2-40B4-BE49-F238E27FC236}">
                      <a16:creationId xmlns:a16="http://schemas.microsoft.com/office/drawing/2014/main" id="{38EB8444-3330-4534-A358-6E4D47A53240}"/>
                    </a:ext>
                  </a:extLst>
                </p:cNvPr>
                <p:cNvSpPr/>
                <p:nvPr/>
              </p:nvSpPr>
              <p:spPr>
                <a:xfrm rot="5400000">
                  <a:off x="479792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等腰三角形 65">
                  <a:extLst>
                    <a:ext uri="{FF2B5EF4-FFF2-40B4-BE49-F238E27FC236}">
                      <a16:creationId xmlns:a16="http://schemas.microsoft.com/office/drawing/2014/main" id="{276F4844-5614-4C57-B63C-D905BBABA888}"/>
                    </a:ext>
                  </a:extLst>
                </p:cNvPr>
                <p:cNvSpPr/>
                <p:nvPr/>
              </p:nvSpPr>
              <p:spPr>
                <a:xfrm rot="5400000">
                  <a:off x="4729201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7" name="等腰三角形 66">
                  <a:extLst>
                    <a:ext uri="{FF2B5EF4-FFF2-40B4-BE49-F238E27FC236}">
                      <a16:creationId xmlns:a16="http://schemas.microsoft.com/office/drawing/2014/main" id="{8E279149-2B70-493D-B0D4-A578E854092E}"/>
                    </a:ext>
                  </a:extLst>
                </p:cNvPr>
                <p:cNvSpPr/>
                <p:nvPr/>
              </p:nvSpPr>
              <p:spPr>
                <a:xfrm rot="5400000">
                  <a:off x="4660482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4" name="组合 53">
                <a:extLst>
                  <a:ext uri="{FF2B5EF4-FFF2-40B4-BE49-F238E27FC236}">
                    <a16:creationId xmlns:a16="http://schemas.microsoft.com/office/drawing/2014/main" id="{1A806A0C-AB1F-40CB-B53E-AB0344C781E5}"/>
                  </a:ext>
                </a:extLst>
              </p:cNvPr>
              <p:cNvGrpSpPr/>
              <p:nvPr/>
            </p:nvGrpSpPr>
            <p:grpSpPr>
              <a:xfrm>
                <a:off x="4669302" y="1195711"/>
                <a:ext cx="310076" cy="240664"/>
                <a:chOff x="4754462" y="1049020"/>
                <a:chExt cx="358558" cy="340360"/>
              </a:xfrm>
            </p:grpSpPr>
            <p:sp>
              <p:nvSpPr>
                <p:cNvPr id="60" name="等腰三角形 59">
                  <a:extLst>
                    <a:ext uri="{FF2B5EF4-FFF2-40B4-BE49-F238E27FC236}">
                      <a16:creationId xmlns:a16="http://schemas.microsoft.com/office/drawing/2014/main" id="{89126C89-29BF-4C31-9C46-71D4C1B92195}"/>
                    </a:ext>
                  </a:extLst>
                </p:cNvPr>
                <p:cNvSpPr/>
                <p:nvPr/>
              </p:nvSpPr>
              <p:spPr>
                <a:xfrm rot="5400000">
                  <a:off x="486664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等腰三角形 60">
                  <a:extLst>
                    <a:ext uri="{FF2B5EF4-FFF2-40B4-BE49-F238E27FC236}">
                      <a16:creationId xmlns:a16="http://schemas.microsoft.com/office/drawing/2014/main" id="{C5362277-7405-447B-89F3-0AD4E4E8B8B2}"/>
                    </a:ext>
                  </a:extLst>
                </p:cNvPr>
                <p:cNvSpPr/>
                <p:nvPr/>
              </p:nvSpPr>
              <p:spPr>
                <a:xfrm rot="5400000">
                  <a:off x="479792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2" name="等腰三角形 61">
                  <a:extLst>
                    <a:ext uri="{FF2B5EF4-FFF2-40B4-BE49-F238E27FC236}">
                      <a16:creationId xmlns:a16="http://schemas.microsoft.com/office/drawing/2014/main" id="{B0DBA6B2-0F54-4FB4-9789-3D8CD9A9B273}"/>
                    </a:ext>
                  </a:extLst>
                </p:cNvPr>
                <p:cNvSpPr/>
                <p:nvPr/>
              </p:nvSpPr>
              <p:spPr>
                <a:xfrm rot="5400000">
                  <a:off x="4729201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等腰三角形 62">
                  <a:extLst>
                    <a:ext uri="{FF2B5EF4-FFF2-40B4-BE49-F238E27FC236}">
                      <a16:creationId xmlns:a16="http://schemas.microsoft.com/office/drawing/2014/main" id="{E129CD1D-6638-439D-B01A-E5596D02764E}"/>
                    </a:ext>
                  </a:extLst>
                </p:cNvPr>
                <p:cNvSpPr/>
                <p:nvPr/>
              </p:nvSpPr>
              <p:spPr>
                <a:xfrm rot="5400000">
                  <a:off x="4660482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55" name="组合 54">
                <a:extLst>
                  <a:ext uri="{FF2B5EF4-FFF2-40B4-BE49-F238E27FC236}">
                    <a16:creationId xmlns:a16="http://schemas.microsoft.com/office/drawing/2014/main" id="{76CBA3E9-B85D-42B1-962A-50F9BDD4BE92}"/>
                  </a:ext>
                </a:extLst>
              </p:cNvPr>
              <p:cNvGrpSpPr/>
              <p:nvPr/>
            </p:nvGrpSpPr>
            <p:grpSpPr>
              <a:xfrm>
                <a:off x="4412691" y="1195711"/>
                <a:ext cx="310076" cy="240664"/>
                <a:chOff x="4754462" y="1049020"/>
                <a:chExt cx="358558" cy="340360"/>
              </a:xfrm>
            </p:grpSpPr>
            <p:sp>
              <p:nvSpPr>
                <p:cNvPr id="56" name="等腰三角形 55">
                  <a:extLst>
                    <a:ext uri="{FF2B5EF4-FFF2-40B4-BE49-F238E27FC236}">
                      <a16:creationId xmlns:a16="http://schemas.microsoft.com/office/drawing/2014/main" id="{FD8211F0-ACA2-46F3-A482-7AED2BE50579}"/>
                    </a:ext>
                  </a:extLst>
                </p:cNvPr>
                <p:cNvSpPr/>
                <p:nvPr/>
              </p:nvSpPr>
              <p:spPr>
                <a:xfrm rot="5400000">
                  <a:off x="486664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7" name="等腰三角形 56">
                  <a:extLst>
                    <a:ext uri="{FF2B5EF4-FFF2-40B4-BE49-F238E27FC236}">
                      <a16:creationId xmlns:a16="http://schemas.microsoft.com/office/drawing/2014/main" id="{6474E67F-63AF-4ECE-8BEE-EC7450A704D0}"/>
                    </a:ext>
                  </a:extLst>
                </p:cNvPr>
                <p:cNvSpPr/>
                <p:nvPr/>
              </p:nvSpPr>
              <p:spPr>
                <a:xfrm rot="5400000">
                  <a:off x="4797920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等腰三角形 57">
                  <a:extLst>
                    <a:ext uri="{FF2B5EF4-FFF2-40B4-BE49-F238E27FC236}">
                      <a16:creationId xmlns:a16="http://schemas.microsoft.com/office/drawing/2014/main" id="{6FE68378-F5EA-4D24-BAC7-7007C1360100}"/>
                    </a:ext>
                  </a:extLst>
                </p:cNvPr>
                <p:cNvSpPr/>
                <p:nvPr/>
              </p:nvSpPr>
              <p:spPr>
                <a:xfrm rot="5400000">
                  <a:off x="4729201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等腰三角形 58">
                  <a:extLst>
                    <a:ext uri="{FF2B5EF4-FFF2-40B4-BE49-F238E27FC236}">
                      <a16:creationId xmlns:a16="http://schemas.microsoft.com/office/drawing/2014/main" id="{B376CB22-8450-4052-84A4-14731AD722C7}"/>
                    </a:ext>
                  </a:extLst>
                </p:cNvPr>
                <p:cNvSpPr/>
                <p:nvPr/>
              </p:nvSpPr>
              <p:spPr>
                <a:xfrm rot="5400000">
                  <a:off x="4660482" y="1143000"/>
                  <a:ext cx="340360" cy="152400"/>
                </a:xfrm>
                <a:prstGeom prst="triangle">
                  <a:avLst/>
                </a:prstGeom>
                <a:gradFill flip="none" rotWithShape="1">
                  <a:gsLst>
                    <a:gs pos="2000">
                      <a:srgbClr val="FFC000">
                        <a:alpha val="0"/>
                      </a:srgbClr>
                    </a:gs>
                    <a:gs pos="100000">
                      <a:srgbClr val="FFC000">
                        <a:alpha val="48000"/>
                      </a:srgbClr>
                    </a:gs>
                  </a:gsLst>
                  <a:lin ang="16200000" scaled="1"/>
                  <a:tileRect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  <p:sp>
        <p:nvSpPr>
          <p:cNvPr id="72" name="文本框 71">
            <a:extLst>
              <a:ext uri="{FF2B5EF4-FFF2-40B4-BE49-F238E27FC236}">
                <a16:creationId xmlns:a16="http://schemas.microsoft.com/office/drawing/2014/main" id="{86E93B09-04E0-4EBA-8E0B-07BC0E35231E}"/>
              </a:ext>
            </a:extLst>
          </p:cNvPr>
          <p:cNvSpPr txBox="1"/>
          <p:nvPr/>
        </p:nvSpPr>
        <p:spPr>
          <a:xfrm>
            <a:off x="3900644" y="2209483"/>
            <a:ext cx="1644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策划工作</a:t>
            </a:r>
          </a:p>
        </p:txBody>
      </p:sp>
      <p:sp>
        <p:nvSpPr>
          <p:cNvPr id="73" name="文本框 72">
            <a:extLst>
              <a:ext uri="{FF2B5EF4-FFF2-40B4-BE49-F238E27FC236}">
                <a16:creationId xmlns:a16="http://schemas.microsoft.com/office/drawing/2014/main" id="{16228341-32F6-4AC2-BC25-4E1359E8DD13}"/>
              </a:ext>
            </a:extLst>
          </p:cNvPr>
          <p:cNvSpPr txBox="1"/>
          <p:nvPr/>
        </p:nvSpPr>
        <p:spPr>
          <a:xfrm>
            <a:off x="6668166" y="2209483"/>
            <a:ext cx="1644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开展培训</a:t>
            </a:r>
          </a:p>
        </p:txBody>
      </p:sp>
      <p:sp>
        <p:nvSpPr>
          <p:cNvPr id="74" name="文本框 73">
            <a:extLst>
              <a:ext uri="{FF2B5EF4-FFF2-40B4-BE49-F238E27FC236}">
                <a16:creationId xmlns:a16="http://schemas.microsoft.com/office/drawing/2014/main" id="{3096A410-DB23-42B6-B5F6-086AFB913A40}"/>
              </a:ext>
            </a:extLst>
          </p:cNvPr>
          <p:cNvSpPr txBox="1"/>
          <p:nvPr/>
        </p:nvSpPr>
        <p:spPr>
          <a:xfrm>
            <a:off x="9435686" y="2209483"/>
            <a:ext cx="1644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项目完善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7F0E046-2D90-454E-A1F7-918D8C8B6AFF}"/>
              </a:ext>
            </a:extLst>
          </p:cNvPr>
          <p:cNvCxnSpPr>
            <a:cxnSpLocks/>
          </p:cNvCxnSpPr>
          <p:nvPr/>
        </p:nvCxnSpPr>
        <p:spPr>
          <a:xfrm>
            <a:off x="1576673" y="4222918"/>
            <a:ext cx="757145" cy="0"/>
          </a:xfrm>
          <a:prstGeom prst="line">
            <a:avLst/>
          </a:prstGeom>
          <a:ln w="5715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直接连接符 68">
            <a:extLst>
              <a:ext uri="{FF2B5EF4-FFF2-40B4-BE49-F238E27FC236}">
                <a16:creationId xmlns:a16="http://schemas.microsoft.com/office/drawing/2014/main" id="{A2A299F1-E292-4B1C-BF22-904E8D82FA60}"/>
              </a:ext>
            </a:extLst>
          </p:cNvPr>
          <p:cNvCxnSpPr>
            <a:cxnSpLocks/>
          </p:cNvCxnSpPr>
          <p:nvPr/>
        </p:nvCxnSpPr>
        <p:spPr>
          <a:xfrm>
            <a:off x="4344195" y="4222918"/>
            <a:ext cx="757145" cy="0"/>
          </a:xfrm>
          <a:prstGeom prst="line">
            <a:avLst/>
          </a:prstGeom>
          <a:ln w="5715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6AEE3A8C-6D56-4DAB-89FC-EA457ACBACE6}"/>
              </a:ext>
            </a:extLst>
          </p:cNvPr>
          <p:cNvCxnSpPr>
            <a:cxnSpLocks/>
          </p:cNvCxnSpPr>
          <p:nvPr/>
        </p:nvCxnSpPr>
        <p:spPr>
          <a:xfrm>
            <a:off x="7111717" y="4222918"/>
            <a:ext cx="757145" cy="0"/>
          </a:xfrm>
          <a:prstGeom prst="line">
            <a:avLst/>
          </a:prstGeom>
          <a:ln w="5715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直接连接符 74">
            <a:extLst>
              <a:ext uri="{FF2B5EF4-FFF2-40B4-BE49-F238E27FC236}">
                <a16:creationId xmlns:a16="http://schemas.microsoft.com/office/drawing/2014/main" id="{60A99F8B-2106-4F5A-AD85-471234F95E9C}"/>
              </a:ext>
            </a:extLst>
          </p:cNvPr>
          <p:cNvCxnSpPr>
            <a:cxnSpLocks/>
          </p:cNvCxnSpPr>
          <p:nvPr/>
        </p:nvCxnSpPr>
        <p:spPr>
          <a:xfrm>
            <a:off x="9879237" y="4222918"/>
            <a:ext cx="757145" cy="0"/>
          </a:xfrm>
          <a:prstGeom prst="line">
            <a:avLst/>
          </a:prstGeom>
          <a:ln w="57150" cap="rnd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文本框 75">
            <a:extLst>
              <a:ext uri="{FF2B5EF4-FFF2-40B4-BE49-F238E27FC236}">
                <a16:creationId xmlns:a16="http://schemas.microsoft.com/office/drawing/2014/main" id="{65144B3D-D028-420C-B88E-CF55CBEAA781}"/>
              </a:ext>
            </a:extLst>
          </p:cNvPr>
          <p:cNvSpPr txBox="1"/>
          <p:nvPr/>
        </p:nvSpPr>
        <p:spPr>
          <a:xfrm>
            <a:off x="853282" y="2591416"/>
            <a:ext cx="2203927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</a:t>
            </a:r>
          </a:p>
        </p:txBody>
      </p:sp>
      <p:sp>
        <p:nvSpPr>
          <p:cNvPr id="77" name="文本框 76">
            <a:extLst>
              <a:ext uri="{FF2B5EF4-FFF2-40B4-BE49-F238E27FC236}">
                <a16:creationId xmlns:a16="http://schemas.microsoft.com/office/drawing/2014/main" id="{F5707BD8-9B7E-4AB5-B30C-60EB46413A91}"/>
              </a:ext>
            </a:extLst>
          </p:cNvPr>
          <p:cNvSpPr txBox="1"/>
          <p:nvPr/>
        </p:nvSpPr>
        <p:spPr>
          <a:xfrm>
            <a:off x="3620804" y="2591416"/>
            <a:ext cx="2203927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</a:t>
            </a:r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15CA0DF5-5795-47F1-B576-3BD5EF293327}"/>
              </a:ext>
            </a:extLst>
          </p:cNvPr>
          <p:cNvSpPr txBox="1"/>
          <p:nvPr/>
        </p:nvSpPr>
        <p:spPr>
          <a:xfrm>
            <a:off x="6388326" y="2591416"/>
            <a:ext cx="2203927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</a:t>
            </a:r>
          </a:p>
        </p:txBody>
      </p:sp>
      <p:sp>
        <p:nvSpPr>
          <p:cNvPr id="79" name="文本框 78">
            <a:extLst>
              <a:ext uri="{FF2B5EF4-FFF2-40B4-BE49-F238E27FC236}">
                <a16:creationId xmlns:a16="http://schemas.microsoft.com/office/drawing/2014/main" id="{C95A21A7-37A5-493B-9E47-4E6802FCE4CF}"/>
              </a:ext>
            </a:extLst>
          </p:cNvPr>
          <p:cNvSpPr txBox="1"/>
          <p:nvPr/>
        </p:nvSpPr>
        <p:spPr>
          <a:xfrm>
            <a:off x="9155846" y="2591416"/>
            <a:ext cx="2203927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请单击此处输入你的文案，请单击此处输入你的文案</a:t>
            </a:r>
          </a:p>
        </p:txBody>
      </p:sp>
      <p:sp>
        <p:nvSpPr>
          <p:cNvPr id="71" name="文本框 70">
            <a:extLst>
              <a:ext uri="{FF2B5EF4-FFF2-40B4-BE49-F238E27FC236}">
                <a16:creationId xmlns:a16="http://schemas.microsoft.com/office/drawing/2014/main" id="{BA8FAD21-2E18-4FB9-AB7D-0A9D9F8279CD}"/>
              </a:ext>
            </a:extLst>
          </p:cNvPr>
          <p:cNvSpPr txBox="1"/>
          <p:nvPr/>
        </p:nvSpPr>
        <p:spPr>
          <a:xfrm>
            <a:off x="1133122" y="2209483"/>
            <a:ext cx="1644246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OPPOSans H" panose="00020600040101010101" pitchFamily="18" charset="-122"/>
                <a:ea typeface="OPPOSans H" panose="00020600040101010101" pitchFamily="18" charset="-122"/>
                <a:cs typeface="OPPOSans H" panose="00020600040101010101" pitchFamily="18" charset="-122"/>
              </a:rPr>
              <a:t>组建团队</a:t>
            </a:r>
          </a:p>
        </p:txBody>
      </p: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BF553D39-502D-47E4-BF4A-5706BC8BE87F}"/>
              </a:ext>
            </a:extLst>
          </p:cNvPr>
          <p:cNvGrpSpPr/>
          <p:nvPr/>
        </p:nvGrpSpPr>
        <p:grpSpPr>
          <a:xfrm>
            <a:off x="1117217" y="2347695"/>
            <a:ext cx="301752" cy="92909"/>
            <a:chOff x="1112520" y="2347694"/>
            <a:chExt cx="301752" cy="92909"/>
          </a:xfrm>
        </p:grpSpPr>
        <p:cxnSp>
          <p:nvCxnSpPr>
            <p:cNvPr id="6" name="直接连接符 5">
              <a:extLst>
                <a:ext uri="{FF2B5EF4-FFF2-40B4-BE49-F238E27FC236}">
                  <a16:creationId xmlns:a16="http://schemas.microsoft.com/office/drawing/2014/main" id="{8CAEA938-3F62-4E87-8846-F8DB1C80A6F1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" y="2394148"/>
              <a:ext cx="27127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直接连接符 79">
              <a:extLst>
                <a:ext uri="{FF2B5EF4-FFF2-40B4-BE49-F238E27FC236}">
                  <a16:creationId xmlns:a16="http://schemas.microsoft.com/office/drawing/2014/main" id="{B9E005B3-4ED5-4C09-91F0-D7B193C8AE34}"/>
                </a:ext>
              </a:extLst>
            </p:cNvPr>
            <p:cNvCxnSpPr>
              <a:cxnSpLocks/>
            </p:cNvCxnSpPr>
            <p:nvPr/>
          </p:nvCxnSpPr>
          <p:spPr>
            <a:xfrm>
              <a:off x="1383792" y="2347694"/>
              <a:ext cx="0" cy="9290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接连接符 80">
              <a:extLst>
                <a:ext uri="{FF2B5EF4-FFF2-40B4-BE49-F238E27FC236}">
                  <a16:creationId xmlns:a16="http://schemas.microsoft.com/office/drawing/2014/main" id="{D438F04B-378B-4F33-92EB-BFB4ADEBA34F}"/>
                </a:ext>
              </a:extLst>
            </p:cNvPr>
            <p:cNvCxnSpPr>
              <a:cxnSpLocks/>
            </p:cNvCxnSpPr>
            <p:nvPr/>
          </p:nvCxnSpPr>
          <p:spPr>
            <a:xfrm>
              <a:off x="1414272" y="2363519"/>
              <a:ext cx="0" cy="6125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CFFEB945-B4F4-4A90-9FE2-EF1F762DD4B2}"/>
              </a:ext>
            </a:extLst>
          </p:cNvPr>
          <p:cNvGrpSpPr/>
          <p:nvPr/>
        </p:nvGrpSpPr>
        <p:grpSpPr>
          <a:xfrm flipH="1">
            <a:off x="2491522" y="2347695"/>
            <a:ext cx="301752" cy="92909"/>
            <a:chOff x="1112520" y="2347694"/>
            <a:chExt cx="301752" cy="92909"/>
          </a:xfrm>
        </p:grpSpPr>
        <p:cxnSp>
          <p:nvCxnSpPr>
            <p:cNvPr id="84" name="直接连接符 83">
              <a:extLst>
                <a:ext uri="{FF2B5EF4-FFF2-40B4-BE49-F238E27FC236}">
                  <a16:creationId xmlns:a16="http://schemas.microsoft.com/office/drawing/2014/main" id="{A92003AB-58C0-4587-8543-76F34824912C}"/>
                </a:ext>
              </a:extLst>
            </p:cNvPr>
            <p:cNvCxnSpPr>
              <a:cxnSpLocks/>
            </p:cNvCxnSpPr>
            <p:nvPr/>
          </p:nvCxnSpPr>
          <p:spPr>
            <a:xfrm>
              <a:off x="1112520" y="2394148"/>
              <a:ext cx="271272" cy="0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直接连接符 84">
              <a:extLst>
                <a:ext uri="{FF2B5EF4-FFF2-40B4-BE49-F238E27FC236}">
                  <a16:creationId xmlns:a16="http://schemas.microsoft.com/office/drawing/2014/main" id="{04163B1A-F667-4F02-80BC-A310E518800D}"/>
                </a:ext>
              </a:extLst>
            </p:cNvPr>
            <p:cNvCxnSpPr>
              <a:cxnSpLocks/>
            </p:cNvCxnSpPr>
            <p:nvPr/>
          </p:nvCxnSpPr>
          <p:spPr>
            <a:xfrm>
              <a:off x="1383792" y="2347694"/>
              <a:ext cx="0" cy="92909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直接连接符 85">
              <a:extLst>
                <a:ext uri="{FF2B5EF4-FFF2-40B4-BE49-F238E27FC236}">
                  <a16:creationId xmlns:a16="http://schemas.microsoft.com/office/drawing/2014/main" id="{2FC79924-A520-48F4-84D9-3A8A4CFC733C}"/>
                </a:ext>
              </a:extLst>
            </p:cNvPr>
            <p:cNvCxnSpPr>
              <a:cxnSpLocks/>
            </p:cNvCxnSpPr>
            <p:nvPr/>
          </p:nvCxnSpPr>
          <p:spPr>
            <a:xfrm>
              <a:off x="1414272" y="2363519"/>
              <a:ext cx="0" cy="61258"/>
            </a:xfrm>
            <a:prstGeom prst="line">
              <a:avLst/>
            </a:prstGeom>
            <a:ln w="127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2" name="组合 111">
            <a:extLst>
              <a:ext uri="{FF2B5EF4-FFF2-40B4-BE49-F238E27FC236}">
                <a16:creationId xmlns:a16="http://schemas.microsoft.com/office/drawing/2014/main" id="{EF864E3D-2C50-429E-8EFD-FF2E3CBF330E}"/>
              </a:ext>
            </a:extLst>
          </p:cNvPr>
          <p:cNvGrpSpPr/>
          <p:nvPr/>
        </p:nvGrpSpPr>
        <p:grpSpPr>
          <a:xfrm>
            <a:off x="3868833" y="2347695"/>
            <a:ext cx="1676057" cy="92909"/>
            <a:chOff x="3868833" y="2347695"/>
            <a:chExt cx="1676057" cy="92909"/>
          </a:xfrm>
        </p:grpSpPr>
        <p:grpSp>
          <p:nvGrpSpPr>
            <p:cNvPr id="87" name="组合 86">
              <a:extLst>
                <a:ext uri="{FF2B5EF4-FFF2-40B4-BE49-F238E27FC236}">
                  <a16:creationId xmlns:a16="http://schemas.microsoft.com/office/drawing/2014/main" id="{2F2019D7-A206-417A-BBF1-B0FF95A09B9E}"/>
                </a:ext>
              </a:extLst>
            </p:cNvPr>
            <p:cNvGrpSpPr/>
            <p:nvPr/>
          </p:nvGrpSpPr>
          <p:grpSpPr>
            <a:xfrm>
              <a:off x="3868833" y="2347695"/>
              <a:ext cx="301752" cy="92909"/>
              <a:chOff x="1112520" y="2347694"/>
              <a:chExt cx="301752" cy="92909"/>
            </a:xfrm>
          </p:grpSpPr>
          <p:cxnSp>
            <p:nvCxnSpPr>
              <p:cNvPr id="88" name="直接连接符 87">
                <a:extLst>
                  <a:ext uri="{FF2B5EF4-FFF2-40B4-BE49-F238E27FC236}">
                    <a16:creationId xmlns:a16="http://schemas.microsoft.com/office/drawing/2014/main" id="{7CAB4983-4946-4562-B5AC-053FFD30A1C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2520" y="2394148"/>
                <a:ext cx="271272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>
                <a:extLst>
                  <a:ext uri="{FF2B5EF4-FFF2-40B4-BE49-F238E27FC236}">
                    <a16:creationId xmlns:a16="http://schemas.microsoft.com/office/drawing/2014/main" id="{2DC8D2D8-989F-4353-80D9-42B2ADFDB5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83792" y="2347694"/>
                <a:ext cx="0" cy="92909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直接连接符 89">
                <a:extLst>
                  <a:ext uri="{FF2B5EF4-FFF2-40B4-BE49-F238E27FC236}">
                    <a16:creationId xmlns:a16="http://schemas.microsoft.com/office/drawing/2014/main" id="{94606E09-BBFD-4479-AA87-5E29AEF2DAFF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4272" y="2363519"/>
                <a:ext cx="0" cy="6125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1" name="组合 90">
              <a:extLst>
                <a:ext uri="{FF2B5EF4-FFF2-40B4-BE49-F238E27FC236}">
                  <a16:creationId xmlns:a16="http://schemas.microsoft.com/office/drawing/2014/main" id="{13703DCC-9B36-43F1-8600-0347BB65DEFD}"/>
                </a:ext>
              </a:extLst>
            </p:cNvPr>
            <p:cNvGrpSpPr/>
            <p:nvPr/>
          </p:nvGrpSpPr>
          <p:grpSpPr>
            <a:xfrm flipH="1">
              <a:off x="5243138" y="2347695"/>
              <a:ext cx="301752" cy="92909"/>
              <a:chOff x="1112520" y="2347694"/>
              <a:chExt cx="301752" cy="92909"/>
            </a:xfrm>
          </p:grpSpPr>
          <p:cxnSp>
            <p:nvCxnSpPr>
              <p:cNvPr id="92" name="直接连接符 91">
                <a:extLst>
                  <a:ext uri="{FF2B5EF4-FFF2-40B4-BE49-F238E27FC236}">
                    <a16:creationId xmlns:a16="http://schemas.microsoft.com/office/drawing/2014/main" id="{244DD1C5-6AAD-4CE4-9264-5F3195DAB8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2520" y="2394148"/>
                <a:ext cx="271272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直接连接符 92">
                <a:extLst>
                  <a:ext uri="{FF2B5EF4-FFF2-40B4-BE49-F238E27FC236}">
                    <a16:creationId xmlns:a16="http://schemas.microsoft.com/office/drawing/2014/main" id="{8918E871-51CC-488D-9ADA-A8029AD453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83792" y="2347694"/>
                <a:ext cx="0" cy="92909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直接连接符 93">
                <a:extLst>
                  <a:ext uri="{FF2B5EF4-FFF2-40B4-BE49-F238E27FC236}">
                    <a16:creationId xmlns:a16="http://schemas.microsoft.com/office/drawing/2014/main" id="{05AEF66E-F183-4C38-8DB4-A14E03964263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4272" y="2363519"/>
                <a:ext cx="0" cy="6125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6" name="组合 35">
            <a:extLst>
              <a:ext uri="{FF2B5EF4-FFF2-40B4-BE49-F238E27FC236}">
                <a16:creationId xmlns:a16="http://schemas.microsoft.com/office/drawing/2014/main" id="{667726E8-D6C3-4DD6-9887-8AAFC69B7F8B}"/>
              </a:ext>
            </a:extLst>
          </p:cNvPr>
          <p:cNvGrpSpPr/>
          <p:nvPr/>
        </p:nvGrpSpPr>
        <p:grpSpPr>
          <a:xfrm>
            <a:off x="6636355" y="2347695"/>
            <a:ext cx="1676057" cy="92909"/>
            <a:chOff x="6636355" y="2347695"/>
            <a:chExt cx="1676057" cy="92909"/>
          </a:xfrm>
        </p:grpSpPr>
        <p:grpSp>
          <p:nvGrpSpPr>
            <p:cNvPr id="95" name="组合 94">
              <a:extLst>
                <a:ext uri="{FF2B5EF4-FFF2-40B4-BE49-F238E27FC236}">
                  <a16:creationId xmlns:a16="http://schemas.microsoft.com/office/drawing/2014/main" id="{96EC02C1-A03E-4765-957B-687EC93DF2F6}"/>
                </a:ext>
              </a:extLst>
            </p:cNvPr>
            <p:cNvGrpSpPr/>
            <p:nvPr/>
          </p:nvGrpSpPr>
          <p:grpSpPr>
            <a:xfrm>
              <a:off x="6636355" y="2347695"/>
              <a:ext cx="301752" cy="92909"/>
              <a:chOff x="1112520" y="2347694"/>
              <a:chExt cx="301752" cy="92909"/>
            </a:xfrm>
          </p:grpSpPr>
          <p:cxnSp>
            <p:nvCxnSpPr>
              <p:cNvPr id="96" name="直接连接符 95">
                <a:extLst>
                  <a:ext uri="{FF2B5EF4-FFF2-40B4-BE49-F238E27FC236}">
                    <a16:creationId xmlns:a16="http://schemas.microsoft.com/office/drawing/2014/main" id="{8E3472AB-559F-43A2-BB3E-A06F960BF7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2520" y="2394148"/>
                <a:ext cx="271272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直接连接符 96">
                <a:extLst>
                  <a:ext uri="{FF2B5EF4-FFF2-40B4-BE49-F238E27FC236}">
                    <a16:creationId xmlns:a16="http://schemas.microsoft.com/office/drawing/2014/main" id="{18D580D8-3869-4793-BAC2-55B4E1E3E289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83792" y="2347694"/>
                <a:ext cx="0" cy="92909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直接连接符 97">
                <a:extLst>
                  <a:ext uri="{FF2B5EF4-FFF2-40B4-BE49-F238E27FC236}">
                    <a16:creationId xmlns:a16="http://schemas.microsoft.com/office/drawing/2014/main" id="{4FAEEBE1-B60C-4716-B71E-D6BC52EC9F82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4272" y="2363519"/>
                <a:ext cx="0" cy="6125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99" name="组合 98">
              <a:extLst>
                <a:ext uri="{FF2B5EF4-FFF2-40B4-BE49-F238E27FC236}">
                  <a16:creationId xmlns:a16="http://schemas.microsoft.com/office/drawing/2014/main" id="{D813C335-444D-4B8F-9E93-B67D2B3BA53A}"/>
                </a:ext>
              </a:extLst>
            </p:cNvPr>
            <p:cNvGrpSpPr/>
            <p:nvPr/>
          </p:nvGrpSpPr>
          <p:grpSpPr>
            <a:xfrm flipH="1">
              <a:off x="8010660" y="2347695"/>
              <a:ext cx="301752" cy="92909"/>
              <a:chOff x="1112520" y="2347694"/>
              <a:chExt cx="301752" cy="92909"/>
            </a:xfrm>
          </p:grpSpPr>
          <p:cxnSp>
            <p:nvCxnSpPr>
              <p:cNvPr id="100" name="直接连接符 99">
                <a:extLst>
                  <a:ext uri="{FF2B5EF4-FFF2-40B4-BE49-F238E27FC236}">
                    <a16:creationId xmlns:a16="http://schemas.microsoft.com/office/drawing/2014/main" id="{3B07058A-86D6-4EEE-934F-5AAEA1215B96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2520" y="2394148"/>
                <a:ext cx="271272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直接连接符 100">
                <a:extLst>
                  <a:ext uri="{FF2B5EF4-FFF2-40B4-BE49-F238E27FC236}">
                    <a16:creationId xmlns:a16="http://schemas.microsoft.com/office/drawing/2014/main" id="{4EA66C1A-E035-443A-AAB4-00F2E8C10EF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83792" y="2347694"/>
                <a:ext cx="0" cy="92909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直接连接符 101">
                <a:extLst>
                  <a:ext uri="{FF2B5EF4-FFF2-40B4-BE49-F238E27FC236}">
                    <a16:creationId xmlns:a16="http://schemas.microsoft.com/office/drawing/2014/main" id="{7DBD4E36-2204-43D0-947D-F3D1D35B194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4272" y="2363519"/>
                <a:ext cx="0" cy="6125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4FBAB7BD-4162-4F8D-B712-2E4CC45C0F6E}"/>
              </a:ext>
            </a:extLst>
          </p:cNvPr>
          <p:cNvGrpSpPr/>
          <p:nvPr/>
        </p:nvGrpSpPr>
        <p:grpSpPr>
          <a:xfrm>
            <a:off x="9391220" y="2347695"/>
            <a:ext cx="1676057" cy="92909"/>
            <a:chOff x="9391220" y="2347695"/>
            <a:chExt cx="1676057" cy="92909"/>
          </a:xfrm>
        </p:grpSpPr>
        <p:grpSp>
          <p:nvGrpSpPr>
            <p:cNvPr id="104" name="组合 103">
              <a:extLst>
                <a:ext uri="{FF2B5EF4-FFF2-40B4-BE49-F238E27FC236}">
                  <a16:creationId xmlns:a16="http://schemas.microsoft.com/office/drawing/2014/main" id="{E3BAAB78-ADAD-49BD-8017-ED84340B4FBD}"/>
                </a:ext>
              </a:extLst>
            </p:cNvPr>
            <p:cNvGrpSpPr/>
            <p:nvPr/>
          </p:nvGrpSpPr>
          <p:grpSpPr>
            <a:xfrm>
              <a:off x="9391220" y="2347695"/>
              <a:ext cx="301752" cy="92909"/>
              <a:chOff x="1112520" y="2347694"/>
              <a:chExt cx="301752" cy="92909"/>
            </a:xfrm>
          </p:grpSpPr>
          <p:cxnSp>
            <p:nvCxnSpPr>
              <p:cNvPr id="105" name="直接连接符 104">
                <a:extLst>
                  <a:ext uri="{FF2B5EF4-FFF2-40B4-BE49-F238E27FC236}">
                    <a16:creationId xmlns:a16="http://schemas.microsoft.com/office/drawing/2014/main" id="{CCCCCD40-9202-4E4B-B00C-9FFDE0C8D2D8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2520" y="2394148"/>
                <a:ext cx="271272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直接连接符 105">
                <a:extLst>
                  <a:ext uri="{FF2B5EF4-FFF2-40B4-BE49-F238E27FC236}">
                    <a16:creationId xmlns:a16="http://schemas.microsoft.com/office/drawing/2014/main" id="{622412D8-0D71-466C-B9B5-63B55B77F1BA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83792" y="2347694"/>
                <a:ext cx="0" cy="92909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直接连接符 106">
                <a:extLst>
                  <a:ext uri="{FF2B5EF4-FFF2-40B4-BE49-F238E27FC236}">
                    <a16:creationId xmlns:a16="http://schemas.microsoft.com/office/drawing/2014/main" id="{7BCE7038-ED34-4CA5-80A4-7C72AE70EE4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4272" y="2363519"/>
                <a:ext cx="0" cy="6125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08" name="组合 107">
              <a:extLst>
                <a:ext uri="{FF2B5EF4-FFF2-40B4-BE49-F238E27FC236}">
                  <a16:creationId xmlns:a16="http://schemas.microsoft.com/office/drawing/2014/main" id="{71B51EF3-8B71-4652-BD2E-272A57253A83}"/>
                </a:ext>
              </a:extLst>
            </p:cNvPr>
            <p:cNvGrpSpPr/>
            <p:nvPr/>
          </p:nvGrpSpPr>
          <p:grpSpPr>
            <a:xfrm flipH="1">
              <a:off x="10765525" y="2347695"/>
              <a:ext cx="301752" cy="92909"/>
              <a:chOff x="1112520" y="2347694"/>
              <a:chExt cx="301752" cy="92909"/>
            </a:xfrm>
          </p:grpSpPr>
          <p:cxnSp>
            <p:nvCxnSpPr>
              <p:cNvPr id="109" name="直接连接符 108">
                <a:extLst>
                  <a:ext uri="{FF2B5EF4-FFF2-40B4-BE49-F238E27FC236}">
                    <a16:creationId xmlns:a16="http://schemas.microsoft.com/office/drawing/2014/main" id="{F9298BBB-055A-4E7E-86A1-4D9147F00AA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112520" y="2394148"/>
                <a:ext cx="271272" cy="0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直接连接符 109">
                <a:extLst>
                  <a:ext uri="{FF2B5EF4-FFF2-40B4-BE49-F238E27FC236}">
                    <a16:creationId xmlns:a16="http://schemas.microsoft.com/office/drawing/2014/main" id="{551DE4B2-BEE6-4982-9A0F-91DA88FC341E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383792" y="2347694"/>
                <a:ext cx="0" cy="92909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直接连接符 110">
                <a:extLst>
                  <a:ext uri="{FF2B5EF4-FFF2-40B4-BE49-F238E27FC236}">
                    <a16:creationId xmlns:a16="http://schemas.microsoft.com/office/drawing/2014/main" id="{71DC8BF8-26AA-418A-901A-E0CF3B1184E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1414272" y="2363519"/>
                <a:ext cx="0" cy="61258"/>
              </a:xfrm>
              <a:prstGeom prst="line">
                <a:avLst/>
              </a:prstGeom>
              <a:ln w="12700"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pic>
        <p:nvPicPr>
          <p:cNvPr id="113" name="图片 112" descr="手机屏幕的截图&#10;&#10;中度可信度描述已自动生成">
            <a:extLst>
              <a:ext uri="{FF2B5EF4-FFF2-40B4-BE49-F238E27FC236}">
                <a16:creationId xmlns:a16="http://schemas.microsoft.com/office/drawing/2014/main" id="{D31A9827-6CD5-424D-8FA3-E03BAC1A8599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70997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C9108B2E-553A-4C44-A766-A1C2E0D262B5}"/>
              </a:ext>
            </a:extLst>
          </p:cNvPr>
          <p:cNvGrpSpPr/>
          <p:nvPr/>
        </p:nvGrpSpPr>
        <p:grpSpPr>
          <a:xfrm>
            <a:off x="0" y="0"/>
            <a:ext cx="12256845" cy="6858001"/>
            <a:chOff x="-1" y="0"/>
            <a:chExt cx="12256845" cy="6858001"/>
          </a:xfrm>
        </p:grpSpPr>
        <p:sp>
          <p:nvSpPr>
            <p:cNvPr id="3" name="矩形 2">
              <a:extLst>
                <a:ext uri="{FF2B5EF4-FFF2-40B4-BE49-F238E27FC236}">
                  <a16:creationId xmlns:a16="http://schemas.microsoft.com/office/drawing/2014/main" id="{CE00ED91-0BE8-4186-A3FD-EAD362176EF4}"/>
                </a:ext>
              </a:extLst>
            </p:cNvPr>
            <p:cNvSpPr/>
            <p:nvPr/>
          </p:nvSpPr>
          <p:spPr>
            <a:xfrm>
              <a:off x="-1" y="0"/>
              <a:ext cx="12192000" cy="6858000"/>
            </a:xfrm>
            <a:prstGeom prst="rect">
              <a:avLst/>
            </a:prstGeom>
            <a:solidFill>
              <a:srgbClr val="25293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C8EA6949-D974-4293-9EEA-DF9F107A3934}"/>
                </a:ext>
              </a:extLst>
            </p:cNvPr>
            <p:cNvGrpSpPr/>
            <p:nvPr/>
          </p:nvGrpSpPr>
          <p:grpSpPr>
            <a:xfrm>
              <a:off x="0" y="2313314"/>
              <a:ext cx="12256844" cy="4544687"/>
              <a:chOff x="0" y="2313314"/>
              <a:chExt cx="12256844" cy="4544687"/>
            </a:xfrm>
          </p:grpSpPr>
          <p:pic>
            <p:nvPicPr>
              <p:cNvPr id="5" name="图片 4" descr="形状&#10;&#10;低可信度描述已自动生成">
                <a:extLst>
                  <a:ext uri="{FF2B5EF4-FFF2-40B4-BE49-F238E27FC236}">
                    <a16:creationId xmlns:a16="http://schemas.microsoft.com/office/drawing/2014/main" id="{A6E5A07F-9017-4887-88C5-460CC0DAAF27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2"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7776" r="10666" b="69599"/>
              <a:stretch/>
            </p:blipFill>
            <p:spPr>
              <a:xfrm>
                <a:off x="0" y="2313314"/>
                <a:ext cx="12192000" cy="4544687"/>
              </a:xfrm>
              <a:custGeom>
                <a:avLst/>
                <a:gdLst>
                  <a:gd name="connsiteX0" fmla="*/ 0 w 12192000"/>
                  <a:gd name="connsiteY0" fmla="*/ 0 h 4544687"/>
                  <a:gd name="connsiteX1" fmla="*/ 12192000 w 12192000"/>
                  <a:gd name="connsiteY1" fmla="*/ 0 h 4544687"/>
                  <a:gd name="connsiteX2" fmla="*/ 12192000 w 12192000"/>
                  <a:gd name="connsiteY2" fmla="*/ 4544687 h 4544687"/>
                  <a:gd name="connsiteX3" fmla="*/ 0 w 12192000"/>
                  <a:gd name="connsiteY3" fmla="*/ 4544687 h 45446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2192000" h="4544687">
                    <a:moveTo>
                      <a:pt x="0" y="0"/>
                    </a:moveTo>
                    <a:lnTo>
                      <a:pt x="12192000" y="0"/>
                    </a:lnTo>
                    <a:lnTo>
                      <a:pt x="12192000" y="4544687"/>
                    </a:lnTo>
                    <a:lnTo>
                      <a:pt x="0" y="4544687"/>
                    </a:lnTo>
                    <a:close/>
                  </a:path>
                </a:pathLst>
              </a:custGeom>
            </p:spPr>
          </p:pic>
          <p:pic>
            <p:nvPicPr>
              <p:cNvPr id="6" name="图片 5">
                <a:extLst>
                  <a:ext uri="{FF2B5EF4-FFF2-40B4-BE49-F238E27FC236}">
                    <a16:creationId xmlns:a16="http://schemas.microsoft.com/office/drawing/2014/main" id="{21D748D7-A5FB-45AC-8E28-D2E12CB7B2F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0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  <p:pic>
            <p:nvPicPr>
              <p:cNvPr id="7" name="图片 6">
                <a:extLst>
                  <a:ext uri="{FF2B5EF4-FFF2-40B4-BE49-F238E27FC236}">
                    <a16:creationId xmlns:a16="http://schemas.microsoft.com/office/drawing/2014/main" id="{5BC63D0F-BB86-467D-BD9D-BD01A71DDBD0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6378"/>
              <a:stretch/>
            </p:blipFill>
            <p:spPr>
              <a:xfrm>
                <a:off x="801444" y="6210976"/>
                <a:ext cx="1602889" cy="647025"/>
              </a:xfrm>
              <a:custGeom>
                <a:avLst/>
                <a:gdLst>
                  <a:gd name="connsiteX0" fmla="*/ 0 w 1602889"/>
                  <a:gd name="connsiteY0" fmla="*/ 0 h 647025"/>
                  <a:gd name="connsiteX1" fmla="*/ 1602889 w 1602889"/>
                  <a:gd name="connsiteY1" fmla="*/ 0 h 647025"/>
                  <a:gd name="connsiteX2" fmla="*/ 1602889 w 1602889"/>
                  <a:gd name="connsiteY2" fmla="*/ 647025 h 647025"/>
                  <a:gd name="connsiteX3" fmla="*/ 0 w 1602889"/>
                  <a:gd name="connsiteY3" fmla="*/ 647025 h 6470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647025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647025"/>
                    </a:lnTo>
                    <a:lnTo>
                      <a:pt x="0" y="647025"/>
                    </a:lnTo>
                    <a:close/>
                  </a:path>
                </a:pathLst>
              </a:custGeom>
            </p:spPr>
          </p:pic>
          <p:pic>
            <p:nvPicPr>
              <p:cNvPr id="8" name="图片 7">
                <a:extLst>
                  <a:ext uri="{FF2B5EF4-FFF2-40B4-BE49-F238E27FC236}">
                    <a16:creationId xmlns:a16="http://schemas.microsoft.com/office/drawing/2014/main" id="{22451D0A-AA2C-4E8E-82EE-C30C454B3975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504"/>
              <a:stretch/>
            </p:blipFill>
            <p:spPr>
              <a:xfrm>
                <a:off x="1947337" y="6012180"/>
                <a:ext cx="1602889" cy="845820"/>
              </a:xfrm>
              <a:custGeom>
                <a:avLst/>
                <a:gdLst>
                  <a:gd name="connsiteX0" fmla="*/ 0 w 1602889"/>
                  <a:gd name="connsiteY0" fmla="*/ 0 h 845820"/>
                  <a:gd name="connsiteX1" fmla="*/ 1602889 w 1602889"/>
                  <a:gd name="connsiteY1" fmla="*/ 0 h 845820"/>
                  <a:gd name="connsiteX2" fmla="*/ 1602889 w 1602889"/>
                  <a:gd name="connsiteY2" fmla="*/ 845820 h 845820"/>
                  <a:gd name="connsiteX3" fmla="*/ 0 w 1602889"/>
                  <a:gd name="connsiteY3" fmla="*/ 845820 h 8458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45820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45820"/>
                    </a:lnTo>
                    <a:lnTo>
                      <a:pt x="0" y="845820"/>
                    </a:lnTo>
                    <a:close/>
                  </a:path>
                </a:pathLst>
              </a:custGeom>
            </p:spPr>
          </p:pic>
          <p:pic>
            <p:nvPicPr>
              <p:cNvPr id="9" name="图片 8">
                <a:extLst>
                  <a:ext uri="{FF2B5EF4-FFF2-40B4-BE49-F238E27FC236}">
                    <a16:creationId xmlns:a16="http://schemas.microsoft.com/office/drawing/2014/main" id="{671F1CDC-9BBF-4706-8A16-A5D779F0B21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31979"/>
              <a:stretch/>
            </p:blipFill>
            <p:spPr>
              <a:xfrm>
                <a:off x="9577847" y="6031568"/>
                <a:ext cx="1602889" cy="826433"/>
              </a:xfrm>
              <a:custGeom>
                <a:avLst/>
                <a:gdLst>
                  <a:gd name="connsiteX0" fmla="*/ 0 w 1602889"/>
                  <a:gd name="connsiteY0" fmla="*/ 0 h 826433"/>
                  <a:gd name="connsiteX1" fmla="*/ 1602889 w 1602889"/>
                  <a:gd name="connsiteY1" fmla="*/ 0 h 826433"/>
                  <a:gd name="connsiteX2" fmla="*/ 1602889 w 1602889"/>
                  <a:gd name="connsiteY2" fmla="*/ 826433 h 826433"/>
                  <a:gd name="connsiteX3" fmla="*/ 0 w 1602889"/>
                  <a:gd name="connsiteY3" fmla="*/ 826433 h 82643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602889" h="826433">
                    <a:moveTo>
                      <a:pt x="0" y="0"/>
                    </a:moveTo>
                    <a:lnTo>
                      <a:pt x="1602889" y="0"/>
                    </a:lnTo>
                    <a:lnTo>
                      <a:pt x="1602889" y="826433"/>
                    </a:lnTo>
                    <a:lnTo>
                      <a:pt x="0" y="826433"/>
                    </a:lnTo>
                    <a:close/>
                  </a:path>
                </a:pathLst>
              </a:custGeom>
            </p:spPr>
          </p:pic>
          <p:pic>
            <p:nvPicPr>
              <p:cNvPr id="10" name="图片 9">
                <a:extLst>
                  <a:ext uri="{FF2B5EF4-FFF2-40B4-BE49-F238E27FC236}">
                    <a16:creationId xmlns:a16="http://schemas.microsoft.com/office/drawing/2014/main" id="{8D5A9479-785C-4D1C-A3AE-219B6CFE028D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3"/>
              <a:srcRect l="18996" t="47758" r="33287" b="27580"/>
              <a:stretch/>
            </p:blipFill>
            <p:spPr>
              <a:xfrm>
                <a:off x="10653955" y="5852160"/>
                <a:ext cx="1602889" cy="1005840"/>
              </a:xfrm>
              <a:custGeom>
                <a:avLst/>
                <a:gdLst>
                  <a:gd name="connsiteX0" fmla="*/ 0 w 3359187"/>
                  <a:gd name="connsiteY0" fmla="*/ 0 h 2953689"/>
                  <a:gd name="connsiteX1" fmla="*/ 3359187 w 3359187"/>
                  <a:gd name="connsiteY1" fmla="*/ 0 h 2953689"/>
                  <a:gd name="connsiteX2" fmla="*/ 3359187 w 3359187"/>
                  <a:gd name="connsiteY2" fmla="*/ 2953689 h 2953689"/>
                  <a:gd name="connsiteX3" fmla="*/ 0 w 3359187"/>
                  <a:gd name="connsiteY3" fmla="*/ 2953689 h 295368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359187" h="2953689">
                    <a:moveTo>
                      <a:pt x="0" y="0"/>
                    </a:moveTo>
                    <a:lnTo>
                      <a:pt x="3359187" y="0"/>
                    </a:lnTo>
                    <a:lnTo>
                      <a:pt x="3359187" y="2953689"/>
                    </a:lnTo>
                    <a:lnTo>
                      <a:pt x="0" y="2953689"/>
                    </a:lnTo>
                    <a:close/>
                  </a:path>
                </a:pathLst>
              </a:custGeom>
            </p:spPr>
          </p:pic>
        </p:grpSp>
      </p:grpSp>
      <p:cxnSp>
        <p:nvCxnSpPr>
          <p:cNvPr id="73" name="直接箭头连接符 72">
            <a:extLst>
              <a:ext uri="{FF2B5EF4-FFF2-40B4-BE49-F238E27FC236}">
                <a16:creationId xmlns:a16="http://schemas.microsoft.com/office/drawing/2014/main" id="{B714B0F8-6F8A-4826-A750-0AB565E90095}"/>
              </a:ext>
            </a:extLst>
          </p:cNvPr>
          <p:cNvCxnSpPr>
            <a:cxnSpLocks/>
          </p:cNvCxnSpPr>
          <p:nvPr/>
        </p:nvCxnSpPr>
        <p:spPr>
          <a:xfrm>
            <a:off x="0" y="3426898"/>
            <a:ext cx="12192000" cy="0"/>
          </a:xfrm>
          <a:prstGeom prst="straightConnector1">
            <a:avLst/>
          </a:prstGeom>
          <a:ln>
            <a:solidFill>
              <a:srgbClr val="F9E2B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93A32947-6BDC-4321-8ABF-832E46EEE7A7}"/>
              </a:ext>
            </a:extLst>
          </p:cNvPr>
          <p:cNvGrpSpPr/>
          <p:nvPr/>
        </p:nvGrpSpPr>
        <p:grpSpPr>
          <a:xfrm>
            <a:off x="0" y="276880"/>
            <a:ext cx="2454672" cy="523220"/>
            <a:chOff x="0" y="276880"/>
            <a:chExt cx="2454672" cy="523220"/>
          </a:xfrm>
        </p:grpSpPr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B8AD0621-3342-4A49-AEE6-EE162C894514}"/>
                </a:ext>
              </a:extLst>
            </p:cNvPr>
            <p:cNvSpPr/>
            <p:nvPr/>
          </p:nvSpPr>
          <p:spPr>
            <a:xfrm>
              <a:off x="0" y="374660"/>
              <a:ext cx="259080" cy="327660"/>
            </a:xfrm>
            <a:custGeom>
              <a:avLst/>
              <a:gdLst>
                <a:gd name="connsiteX0" fmla="*/ 0 w 259080"/>
                <a:gd name="connsiteY0" fmla="*/ 0 h 327660"/>
                <a:gd name="connsiteX1" fmla="*/ 204469 w 259080"/>
                <a:gd name="connsiteY1" fmla="*/ 0 h 327660"/>
                <a:gd name="connsiteX2" fmla="*/ 259080 w 259080"/>
                <a:gd name="connsiteY2" fmla="*/ 54611 h 327660"/>
                <a:gd name="connsiteX3" fmla="*/ 259080 w 259080"/>
                <a:gd name="connsiteY3" fmla="*/ 273049 h 327660"/>
                <a:gd name="connsiteX4" fmla="*/ 204469 w 259080"/>
                <a:gd name="connsiteY4" fmla="*/ 327660 h 327660"/>
                <a:gd name="connsiteX5" fmla="*/ 0 w 259080"/>
                <a:gd name="connsiteY5" fmla="*/ 327660 h 3276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59080" h="327660">
                  <a:moveTo>
                    <a:pt x="0" y="0"/>
                  </a:moveTo>
                  <a:lnTo>
                    <a:pt x="204469" y="0"/>
                  </a:lnTo>
                  <a:cubicBezTo>
                    <a:pt x="234630" y="0"/>
                    <a:pt x="259080" y="24450"/>
                    <a:pt x="259080" y="54611"/>
                  </a:cubicBezTo>
                  <a:lnTo>
                    <a:pt x="259080" y="273049"/>
                  </a:lnTo>
                  <a:cubicBezTo>
                    <a:pt x="259080" y="303210"/>
                    <a:pt x="234630" y="327660"/>
                    <a:pt x="204469" y="327660"/>
                  </a:cubicBezTo>
                  <a:lnTo>
                    <a:pt x="0" y="327660"/>
                  </a:lnTo>
                  <a:close/>
                </a:path>
              </a:pathLst>
            </a:custGeom>
            <a:solidFill>
              <a:srgbClr val="F3C07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0DA79E9-4B88-47C4-A5AC-26A5B65A5F83}"/>
                </a:ext>
              </a:extLst>
            </p:cNvPr>
            <p:cNvSpPr txBox="1"/>
            <p:nvPr/>
          </p:nvSpPr>
          <p:spPr>
            <a:xfrm>
              <a:off x="278204" y="276880"/>
              <a:ext cx="17258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800" dirty="0">
                  <a:solidFill>
                    <a:schemeClr val="bg2"/>
                  </a:solidFill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完成情况</a:t>
              </a:r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607AA350-AFC8-4951-AFE5-928E0386CC90}"/>
                </a:ext>
              </a:extLst>
            </p:cNvPr>
            <p:cNvGrpSpPr/>
            <p:nvPr/>
          </p:nvGrpSpPr>
          <p:grpSpPr>
            <a:xfrm flipV="1">
              <a:off x="1869232" y="576875"/>
              <a:ext cx="585440" cy="100679"/>
              <a:chOff x="723900" y="-777240"/>
              <a:chExt cx="3134561" cy="539053"/>
            </a:xfrm>
          </p:grpSpPr>
          <p:sp>
            <p:nvSpPr>
              <p:cNvPr id="15" name="矩形 14">
                <a:extLst>
                  <a:ext uri="{FF2B5EF4-FFF2-40B4-BE49-F238E27FC236}">
                    <a16:creationId xmlns:a16="http://schemas.microsoft.com/office/drawing/2014/main" id="{75BE2DC1-E7A1-4E40-AD2B-3B799EF0F26A}"/>
                  </a:ext>
                </a:extLst>
              </p:cNvPr>
              <p:cNvSpPr/>
              <p:nvPr/>
            </p:nvSpPr>
            <p:spPr>
              <a:xfrm>
                <a:off x="723900" y="-777240"/>
                <a:ext cx="539053" cy="539053"/>
              </a:xfrm>
              <a:prstGeom prst="rect">
                <a:avLst/>
              </a:prstGeom>
              <a:solidFill>
                <a:srgbClr val="F3C075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>
                <a:extLst>
                  <a:ext uri="{FF2B5EF4-FFF2-40B4-BE49-F238E27FC236}">
                    <a16:creationId xmlns:a16="http://schemas.microsoft.com/office/drawing/2014/main" id="{D8DEC3D5-A7A7-48C7-94B4-224F1813B14F}"/>
                  </a:ext>
                </a:extLst>
              </p:cNvPr>
              <p:cNvSpPr/>
              <p:nvPr/>
            </p:nvSpPr>
            <p:spPr>
              <a:xfrm>
                <a:off x="1589069" y="-777240"/>
                <a:ext cx="539055" cy="539053"/>
              </a:xfrm>
              <a:prstGeom prst="rect">
                <a:avLst/>
              </a:prstGeom>
              <a:solidFill>
                <a:srgbClr val="F6D09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" name="矩形 16">
                <a:extLst>
                  <a:ext uri="{FF2B5EF4-FFF2-40B4-BE49-F238E27FC236}">
                    <a16:creationId xmlns:a16="http://schemas.microsoft.com/office/drawing/2014/main" id="{66358BF0-2587-43AF-8C2E-56EC0909AC98}"/>
                  </a:ext>
                </a:extLst>
              </p:cNvPr>
              <p:cNvSpPr/>
              <p:nvPr/>
            </p:nvSpPr>
            <p:spPr>
              <a:xfrm>
                <a:off x="2454237" y="-777240"/>
                <a:ext cx="539055" cy="539053"/>
              </a:xfrm>
              <a:prstGeom prst="rect">
                <a:avLst/>
              </a:prstGeom>
              <a:solidFill>
                <a:srgbClr val="EED9C8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" name="矩形 17">
                <a:extLst>
                  <a:ext uri="{FF2B5EF4-FFF2-40B4-BE49-F238E27FC236}">
                    <a16:creationId xmlns:a16="http://schemas.microsoft.com/office/drawing/2014/main" id="{021FB2D0-41FE-49F0-8B18-2A9567A923D1}"/>
                  </a:ext>
                </a:extLst>
              </p:cNvPr>
              <p:cNvSpPr/>
              <p:nvPr/>
            </p:nvSpPr>
            <p:spPr>
              <a:xfrm>
                <a:off x="3319406" y="-777240"/>
                <a:ext cx="539055" cy="539053"/>
              </a:xfrm>
              <a:prstGeom prst="rect">
                <a:avLst/>
              </a:prstGeom>
              <a:solidFill>
                <a:schemeClr val="bg2"/>
              </a:solidFill>
              <a:ln>
                <a:solidFill>
                  <a:srgbClr val="F3C07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83" name="组合 82">
            <a:extLst>
              <a:ext uri="{FF2B5EF4-FFF2-40B4-BE49-F238E27FC236}">
                <a16:creationId xmlns:a16="http://schemas.microsoft.com/office/drawing/2014/main" id="{D9330B98-BC9C-423F-B801-D9161A45F2C6}"/>
              </a:ext>
            </a:extLst>
          </p:cNvPr>
          <p:cNvGrpSpPr/>
          <p:nvPr/>
        </p:nvGrpSpPr>
        <p:grpSpPr>
          <a:xfrm>
            <a:off x="751105" y="3170797"/>
            <a:ext cx="1717615" cy="512203"/>
            <a:chOff x="751105" y="3216517"/>
            <a:chExt cx="1717615" cy="512203"/>
          </a:xfrm>
        </p:grpSpPr>
        <p:sp>
          <p:nvSpPr>
            <p:cNvPr id="66" name="矩形: 圆角 65">
              <a:extLst>
                <a:ext uri="{FF2B5EF4-FFF2-40B4-BE49-F238E27FC236}">
                  <a16:creationId xmlns:a16="http://schemas.microsoft.com/office/drawing/2014/main" id="{CFB686A1-CB8F-482C-B5E7-A76707FAB3C1}"/>
                </a:ext>
              </a:extLst>
            </p:cNvPr>
            <p:cNvSpPr/>
            <p:nvPr/>
          </p:nvSpPr>
          <p:spPr>
            <a:xfrm>
              <a:off x="751105" y="3216517"/>
              <a:ext cx="1717615" cy="51220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20000"/>
                <a:lumOff val="80000"/>
              </a:schemeClr>
            </a:solidFill>
            <a:ln w="9525">
              <a:solidFill>
                <a:srgbClr val="F3C075"/>
              </a:solidFill>
              <a:prstDash val="solid"/>
            </a:ln>
            <a:effectLst>
              <a:innerShdw blurRad="381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5739415C-080C-42CF-BDFF-EA0178974A2C}"/>
                </a:ext>
              </a:extLst>
            </p:cNvPr>
            <p:cNvSpPr txBox="1"/>
            <p:nvPr/>
          </p:nvSpPr>
          <p:spPr>
            <a:xfrm>
              <a:off x="1007291" y="3299527"/>
              <a:ext cx="12052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任务分工</a:t>
              </a:r>
            </a:p>
          </p:txBody>
        </p:sp>
      </p:grp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52932912-F537-4810-97D8-7C67750B3F8E}"/>
              </a:ext>
            </a:extLst>
          </p:cNvPr>
          <p:cNvGrpSpPr/>
          <p:nvPr/>
        </p:nvGrpSpPr>
        <p:grpSpPr>
          <a:xfrm>
            <a:off x="2998965" y="3170797"/>
            <a:ext cx="1717615" cy="512203"/>
            <a:chOff x="2998965" y="3216517"/>
            <a:chExt cx="1717615" cy="512203"/>
          </a:xfrm>
        </p:grpSpPr>
        <p:sp>
          <p:nvSpPr>
            <p:cNvPr id="67" name="矩形: 圆角 66">
              <a:extLst>
                <a:ext uri="{FF2B5EF4-FFF2-40B4-BE49-F238E27FC236}">
                  <a16:creationId xmlns:a16="http://schemas.microsoft.com/office/drawing/2014/main" id="{C119D415-FEC6-4268-9AAA-D089E2189155}"/>
                </a:ext>
              </a:extLst>
            </p:cNvPr>
            <p:cNvSpPr/>
            <p:nvPr/>
          </p:nvSpPr>
          <p:spPr>
            <a:xfrm>
              <a:off x="2998965" y="3216517"/>
              <a:ext cx="1717615" cy="51220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20000"/>
                <a:lumOff val="80000"/>
              </a:schemeClr>
            </a:solidFill>
            <a:ln w="9525">
              <a:solidFill>
                <a:srgbClr val="F3C075"/>
              </a:solidFill>
              <a:prstDash val="solid"/>
            </a:ln>
            <a:effectLst>
              <a:innerShdw blurRad="381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0EBC61B9-2848-48B6-80D5-68BBFE9D07F4}"/>
                </a:ext>
              </a:extLst>
            </p:cNvPr>
            <p:cNvSpPr txBox="1"/>
            <p:nvPr/>
          </p:nvSpPr>
          <p:spPr>
            <a:xfrm>
              <a:off x="3255151" y="3299527"/>
              <a:ext cx="12052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公司采购</a:t>
              </a:r>
            </a:p>
          </p:txBody>
        </p:sp>
      </p:grpSp>
      <p:grpSp>
        <p:nvGrpSpPr>
          <p:cNvPr id="85" name="组合 84">
            <a:extLst>
              <a:ext uri="{FF2B5EF4-FFF2-40B4-BE49-F238E27FC236}">
                <a16:creationId xmlns:a16="http://schemas.microsoft.com/office/drawing/2014/main" id="{A46F6DF1-4794-4732-B73F-DAB3AE2FACA4}"/>
              </a:ext>
            </a:extLst>
          </p:cNvPr>
          <p:cNvGrpSpPr/>
          <p:nvPr/>
        </p:nvGrpSpPr>
        <p:grpSpPr>
          <a:xfrm>
            <a:off x="5246825" y="3170797"/>
            <a:ext cx="1717615" cy="512203"/>
            <a:chOff x="5246825" y="3216517"/>
            <a:chExt cx="1717615" cy="512203"/>
          </a:xfrm>
        </p:grpSpPr>
        <p:sp>
          <p:nvSpPr>
            <p:cNvPr id="68" name="矩形: 圆角 67">
              <a:extLst>
                <a:ext uri="{FF2B5EF4-FFF2-40B4-BE49-F238E27FC236}">
                  <a16:creationId xmlns:a16="http://schemas.microsoft.com/office/drawing/2014/main" id="{BE8A596B-757D-4989-8EF9-61498136794A}"/>
                </a:ext>
              </a:extLst>
            </p:cNvPr>
            <p:cNvSpPr/>
            <p:nvPr/>
          </p:nvSpPr>
          <p:spPr>
            <a:xfrm>
              <a:off x="5246825" y="3216517"/>
              <a:ext cx="1717615" cy="51220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20000"/>
                <a:lumOff val="80000"/>
              </a:schemeClr>
            </a:solidFill>
            <a:ln w="9525">
              <a:solidFill>
                <a:srgbClr val="F3C075"/>
              </a:solidFill>
              <a:prstDash val="solid"/>
            </a:ln>
            <a:effectLst>
              <a:innerShdw blurRad="381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B1AB059C-305A-4978-8E51-3D0B6324C75E}"/>
                </a:ext>
              </a:extLst>
            </p:cNvPr>
            <p:cNvSpPr txBox="1"/>
            <p:nvPr/>
          </p:nvSpPr>
          <p:spPr>
            <a:xfrm>
              <a:off x="5503011" y="3299527"/>
              <a:ext cx="12052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福利发放</a:t>
              </a:r>
            </a:p>
          </p:txBody>
        </p: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C47BE6D8-0F61-4B6F-ADFC-B0F35CA81F10}"/>
              </a:ext>
            </a:extLst>
          </p:cNvPr>
          <p:cNvGrpSpPr/>
          <p:nvPr/>
        </p:nvGrpSpPr>
        <p:grpSpPr>
          <a:xfrm>
            <a:off x="7494686" y="3170797"/>
            <a:ext cx="1717615" cy="512203"/>
            <a:chOff x="7494686" y="3216517"/>
            <a:chExt cx="1717615" cy="512203"/>
          </a:xfrm>
        </p:grpSpPr>
        <p:sp>
          <p:nvSpPr>
            <p:cNvPr id="69" name="矩形: 圆角 68">
              <a:extLst>
                <a:ext uri="{FF2B5EF4-FFF2-40B4-BE49-F238E27FC236}">
                  <a16:creationId xmlns:a16="http://schemas.microsoft.com/office/drawing/2014/main" id="{D6ADF9F3-B3DA-485E-AD16-D715E95A43AC}"/>
                </a:ext>
              </a:extLst>
            </p:cNvPr>
            <p:cNvSpPr/>
            <p:nvPr/>
          </p:nvSpPr>
          <p:spPr>
            <a:xfrm>
              <a:off x="7494686" y="3216517"/>
              <a:ext cx="1717615" cy="51220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20000"/>
                <a:lumOff val="80000"/>
              </a:schemeClr>
            </a:solidFill>
            <a:ln w="9525">
              <a:solidFill>
                <a:srgbClr val="F3C075"/>
              </a:solidFill>
              <a:prstDash val="solid"/>
            </a:ln>
            <a:effectLst>
              <a:innerShdw blurRad="381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文本框 80">
              <a:extLst>
                <a:ext uri="{FF2B5EF4-FFF2-40B4-BE49-F238E27FC236}">
                  <a16:creationId xmlns:a16="http://schemas.microsoft.com/office/drawing/2014/main" id="{DF0A4657-2F15-48C1-B647-90294891E228}"/>
                </a:ext>
              </a:extLst>
            </p:cNvPr>
            <p:cNvSpPr txBox="1"/>
            <p:nvPr/>
          </p:nvSpPr>
          <p:spPr>
            <a:xfrm>
              <a:off x="7750872" y="3299527"/>
              <a:ext cx="12052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日常管理</a:t>
              </a:r>
            </a:p>
          </p:txBody>
        </p:sp>
      </p:grpSp>
      <p:grpSp>
        <p:nvGrpSpPr>
          <p:cNvPr id="87" name="组合 86">
            <a:extLst>
              <a:ext uri="{FF2B5EF4-FFF2-40B4-BE49-F238E27FC236}">
                <a16:creationId xmlns:a16="http://schemas.microsoft.com/office/drawing/2014/main" id="{AE8A7491-BDDF-45E6-B394-3660936CBE34}"/>
              </a:ext>
            </a:extLst>
          </p:cNvPr>
          <p:cNvGrpSpPr/>
          <p:nvPr/>
        </p:nvGrpSpPr>
        <p:grpSpPr>
          <a:xfrm>
            <a:off x="9742548" y="3170797"/>
            <a:ext cx="1717615" cy="512203"/>
            <a:chOff x="9742548" y="3216517"/>
            <a:chExt cx="1717615" cy="512203"/>
          </a:xfrm>
        </p:grpSpPr>
        <p:sp>
          <p:nvSpPr>
            <p:cNvPr id="70" name="矩形: 圆角 69">
              <a:extLst>
                <a:ext uri="{FF2B5EF4-FFF2-40B4-BE49-F238E27FC236}">
                  <a16:creationId xmlns:a16="http://schemas.microsoft.com/office/drawing/2014/main" id="{860A9FEF-2D5A-46E4-8A50-133EB73584EC}"/>
                </a:ext>
              </a:extLst>
            </p:cNvPr>
            <p:cNvSpPr/>
            <p:nvPr/>
          </p:nvSpPr>
          <p:spPr>
            <a:xfrm>
              <a:off x="9742548" y="3216517"/>
              <a:ext cx="1717615" cy="512203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20000"/>
                <a:lumOff val="80000"/>
              </a:schemeClr>
            </a:solidFill>
            <a:ln w="9525">
              <a:solidFill>
                <a:srgbClr val="F3C075"/>
              </a:solidFill>
              <a:prstDash val="solid"/>
            </a:ln>
            <a:effectLst>
              <a:innerShdw blurRad="38100" dist="50800" dir="189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文本框 81">
              <a:extLst>
                <a:ext uri="{FF2B5EF4-FFF2-40B4-BE49-F238E27FC236}">
                  <a16:creationId xmlns:a16="http://schemas.microsoft.com/office/drawing/2014/main" id="{E64C9B78-EF56-4ADD-B597-D3C72EAE529B}"/>
                </a:ext>
              </a:extLst>
            </p:cNvPr>
            <p:cNvSpPr txBox="1"/>
            <p:nvPr/>
          </p:nvSpPr>
          <p:spPr>
            <a:xfrm>
              <a:off x="9998734" y="3299527"/>
              <a:ext cx="120524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zh-CN" altLang="en-US" dirty="0">
                  <a:latin typeface="OPPOSans H" panose="00020600040101010101" pitchFamily="18" charset="-122"/>
                  <a:ea typeface="OPPOSans H" panose="00020600040101010101" pitchFamily="18" charset="-122"/>
                  <a:cs typeface="OPPOSans H" panose="00020600040101010101" pitchFamily="18" charset="-122"/>
                </a:rPr>
                <a:t>其他工作</a:t>
              </a:r>
            </a:p>
          </p:txBody>
        </p:sp>
      </p:grpSp>
      <p:cxnSp>
        <p:nvCxnSpPr>
          <p:cNvPr id="91" name="直接连接符 90">
            <a:extLst>
              <a:ext uri="{FF2B5EF4-FFF2-40B4-BE49-F238E27FC236}">
                <a16:creationId xmlns:a16="http://schemas.microsoft.com/office/drawing/2014/main" id="{9C2003CC-E3E6-4BD0-967E-356377A8407D}"/>
              </a:ext>
            </a:extLst>
          </p:cNvPr>
          <p:cNvCxnSpPr>
            <a:cxnSpLocks/>
          </p:cNvCxnSpPr>
          <p:nvPr/>
        </p:nvCxnSpPr>
        <p:spPr>
          <a:xfrm flipV="1">
            <a:off x="1609912" y="2724404"/>
            <a:ext cx="0" cy="365760"/>
          </a:xfrm>
          <a:prstGeom prst="line">
            <a:avLst/>
          </a:prstGeom>
          <a:ln w="1587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>
            <a:extLst>
              <a:ext uri="{FF2B5EF4-FFF2-40B4-BE49-F238E27FC236}">
                <a16:creationId xmlns:a16="http://schemas.microsoft.com/office/drawing/2014/main" id="{C531704A-B770-4B4B-A59B-795D67428F93}"/>
              </a:ext>
            </a:extLst>
          </p:cNvPr>
          <p:cNvCxnSpPr>
            <a:cxnSpLocks/>
          </p:cNvCxnSpPr>
          <p:nvPr/>
        </p:nvCxnSpPr>
        <p:spPr>
          <a:xfrm>
            <a:off x="3857772" y="3770884"/>
            <a:ext cx="0" cy="365760"/>
          </a:xfrm>
          <a:prstGeom prst="line">
            <a:avLst/>
          </a:prstGeom>
          <a:ln w="1587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直接连接符 92">
            <a:extLst>
              <a:ext uri="{FF2B5EF4-FFF2-40B4-BE49-F238E27FC236}">
                <a16:creationId xmlns:a16="http://schemas.microsoft.com/office/drawing/2014/main" id="{55AB7842-E4C4-4C02-8598-BD975E8AE11A}"/>
              </a:ext>
            </a:extLst>
          </p:cNvPr>
          <p:cNvCxnSpPr>
            <a:cxnSpLocks/>
          </p:cNvCxnSpPr>
          <p:nvPr/>
        </p:nvCxnSpPr>
        <p:spPr>
          <a:xfrm flipV="1">
            <a:off x="6105632" y="2724404"/>
            <a:ext cx="0" cy="365760"/>
          </a:xfrm>
          <a:prstGeom prst="line">
            <a:avLst/>
          </a:prstGeom>
          <a:ln w="1587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直接连接符 93">
            <a:extLst>
              <a:ext uri="{FF2B5EF4-FFF2-40B4-BE49-F238E27FC236}">
                <a16:creationId xmlns:a16="http://schemas.microsoft.com/office/drawing/2014/main" id="{E4D7DC54-4932-43C5-8398-11D47896ECCD}"/>
              </a:ext>
            </a:extLst>
          </p:cNvPr>
          <p:cNvCxnSpPr>
            <a:cxnSpLocks/>
          </p:cNvCxnSpPr>
          <p:nvPr/>
        </p:nvCxnSpPr>
        <p:spPr>
          <a:xfrm>
            <a:off x="8353493" y="3770884"/>
            <a:ext cx="0" cy="365760"/>
          </a:xfrm>
          <a:prstGeom prst="line">
            <a:avLst/>
          </a:prstGeom>
          <a:ln w="1587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直接连接符 94">
            <a:extLst>
              <a:ext uri="{FF2B5EF4-FFF2-40B4-BE49-F238E27FC236}">
                <a16:creationId xmlns:a16="http://schemas.microsoft.com/office/drawing/2014/main" id="{64F91414-8149-47DD-8D68-C0BD61145131}"/>
              </a:ext>
            </a:extLst>
          </p:cNvPr>
          <p:cNvCxnSpPr>
            <a:cxnSpLocks/>
          </p:cNvCxnSpPr>
          <p:nvPr/>
        </p:nvCxnSpPr>
        <p:spPr>
          <a:xfrm flipV="1">
            <a:off x="10601355" y="2724404"/>
            <a:ext cx="0" cy="365760"/>
          </a:xfrm>
          <a:prstGeom prst="line">
            <a:avLst/>
          </a:prstGeom>
          <a:ln w="15875"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矩形: 圆角 95">
            <a:extLst>
              <a:ext uri="{FF2B5EF4-FFF2-40B4-BE49-F238E27FC236}">
                <a16:creationId xmlns:a16="http://schemas.microsoft.com/office/drawing/2014/main" id="{262E010B-9CBE-4C58-9184-217C43E1DB46}"/>
              </a:ext>
            </a:extLst>
          </p:cNvPr>
          <p:cNvSpPr/>
          <p:nvPr/>
        </p:nvSpPr>
        <p:spPr>
          <a:xfrm>
            <a:off x="781991" y="1320093"/>
            <a:ext cx="1717615" cy="1404308"/>
          </a:xfrm>
          <a:prstGeom prst="roundRect">
            <a:avLst>
              <a:gd name="adj" fmla="val 5952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7" name="矩形: 圆角 96">
            <a:extLst>
              <a:ext uri="{FF2B5EF4-FFF2-40B4-BE49-F238E27FC236}">
                <a16:creationId xmlns:a16="http://schemas.microsoft.com/office/drawing/2014/main" id="{37CC67C5-C7B7-4B00-8B1A-F6D9968CC80C}"/>
              </a:ext>
            </a:extLst>
          </p:cNvPr>
          <p:cNvSpPr/>
          <p:nvPr/>
        </p:nvSpPr>
        <p:spPr>
          <a:xfrm>
            <a:off x="5249634" y="1320093"/>
            <a:ext cx="1717615" cy="1404308"/>
          </a:xfrm>
          <a:prstGeom prst="roundRect">
            <a:avLst>
              <a:gd name="adj" fmla="val 5952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8" name="矩形: 圆角 97">
            <a:extLst>
              <a:ext uri="{FF2B5EF4-FFF2-40B4-BE49-F238E27FC236}">
                <a16:creationId xmlns:a16="http://schemas.microsoft.com/office/drawing/2014/main" id="{EF3C8449-994C-401B-AE48-D5248331F6C3}"/>
              </a:ext>
            </a:extLst>
          </p:cNvPr>
          <p:cNvSpPr/>
          <p:nvPr/>
        </p:nvSpPr>
        <p:spPr>
          <a:xfrm>
            <a:off x="9742544" y="1320093"/>
            <a:ext cx="1717615" cy="1404308"/>
          </a:xfrm>
          <a:prstGeom prst="roundRect">
            <a:avLst>
              <a:gd name="adj" fmla="val 5952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9" name="矩形: 圆角 98">
            <a:extLst>
              <a:ext uri="{FF2B5EF4-FFF2-40B4-BE49-F238E27FC236}">
                <a16:creationId xmlns:a16="http://schemas.microsoft.com/office/drawing/2014/main" id="{ED6E0BC2-CC8B-4CEF-9117-D6705C63C552}"/>
              </a:ext>
            </a:extLst>
          </p:cNvPr>
          <p:cNvSpPr/>
          <p:nvPr/>
        </p:nvSpPr>
        <p:spPr>
          <a:xfrm>
            <a:off x="2998965" y="4148838"/>
            <a:ext cx="1717615" cy="1404308"/>
          </a:xfrm>
          <a:prstGeom prst="roundRect">
            <a:avLst>
              <a:gd name="adj" fmla="val 5952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0" name="矩形: 圆角 99">
            <a:extLst>
              <a:ext uri="{FF2B5EF4-FFF2-40B4-BE49-F238E27FC236}">
                <a16:creationId xmlns:a16="http://schemas.microsoft.com/office/drawing/2014/main" id="{6BB275A0-BD0F-4FD9-811B-258D9038B4F7}"/>
              </a:ext>
            </a:extLst>
          </p:cNvPr>
          <p:cNvSpPr/>
          <p:nvPr/>
        </p:nvSpPr>
        <p:spPr>
          <a:xfrm>
            <a:off x="7490662" y="4148838"/>
            <a:ext cx="1717615" cy="1404308"/>
          </a:xfrm>
          <a:prstGeom prst="roundRect">
            <a:avLst>
              <a:gd name="adj" fmla="val 5952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1" name="文本框 100">
            <a:extLst>
              <a:ext uri="{FF2B5EF4-FFF2-40B4-BE49-F238E27FC236}">
                <a16:creationId xmlns:a16="http://schemas.microsoft.com/office/drawing/2014/main" id="{071936A6-865C-41A3-B1F8-6A58EFC22DB6}"/>
              </a:ext>
            </a:extLst>
          </p:cNvPr>
          <p:cNvSpPr txBox="1"/>
          <p:nvPr/>
        </p:nvSpPr>
        <p:spPr>
          <a:xfrm>
            <a:off x="768388" y="1454882"/>
            <a:ext cx="1744820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</a:t>
            </a:r>
          </a:p>
        </p:txBody>
      </p:sp>
      <p:sp>
        <p:nvSpPr>
          <p:cNvPr id="102" name="文本框 101">
            <a:extLst>
              <a:ext uri="{FF2B5EF4-FFF2-40B4-BE49-F238E27FC236}">
                <a16:creationId xmlns:a16="http://schemas.microsoft.com/office/drawing/2014/main" id="{FD6EE78D-9B69-4B0A-B916-CA60D4CBE983}"/>
              </a:ext>
            </a:extLst>
          </p:cNvPr>
          <p:cNvSpPr txBox="1"/>
          <p:nvPr/>
        </p:nvSpPr>
        <p:spPr>
          <a:xfrm>
            <a:off x="5263236" y="1454882"/>
            <a:ext cx="1744820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</a:t>
            </a:r>
          </a:p>
        </p:txBody>
      </p:sp>
      <p:sp>
        <p:nvSpPr>
          <p:cNvPr id="103" name="文本框 102">
            <a:extLst>
              <a:ext uri="{FF2B5EF4-FFF2-40B4-BE49-F238E27FC236}">
                <a16:creationId xmlns:a16="http://schemas.microsoft.com/office/drawing/2014/main" id="{B444F3F0-B3DF-412D-BC2A-6B3CF6E41A9E}"/>
              </a:ext>
            </a:extLst>
          </p:cNvPr>
          <p:cNvSpPr txBox="1"/>
          <p:nvPr/>
        </p:nvSpPr>
        <p:spPr>
          <a:xfrm>
            <a:off x="9728941" y="1454882"/>
            <a:ext cx="1744820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</a:t>
            </a:r>
          </a:p>
        </p:txBody>
      </p:sp>
      <p:sp>
        <p:nvSpPr>
          <p:cNvPr id="104" name="矩形: 圆角 103">
            <a:extLst>
              <a:ext uri="{FF2B5EF4-FFF2-40B4-BE49-F238E27FC236}">
                <a16:creationId xmlns:a16="http://schemas.microsoft.com/office/drawing/2014/main" id="{BE8B229F-C1F9-42A9-BC6A-121C9535C51A}"/>
              </a:ext>
            </a:extLst>
          </p:cNvPr>
          <p:cNvSpPr/>
          <p:nvPr/>
        </p:nvSpPr>
        <p:spPr>
          <a:xfrm>
            <a:off x="7502680" y="4155516"/>
            <a:ext cx="1717615" cy="1404308"/>
          </a:xfrm>
          <a:prstGeom prst="roundRect">
            <a:avLst>
              <a:gd name="adj" fmla="val 5952"/>
            </a:avLst>
          </a:prstGeom>
          <a:solidFill>
            <a:srgbClr val="7F8186">
              <a:alpha val="19000"/>
            </a:srgbClr>
          </a:solidFill>
          <a:ln>
            <a:solidFill>
              <a:srgbClr val="F3C075"/>
            </a:solidFill>
          </a:ln>
          <a:effectLst>
            <a:outerShdw dist="25400" dir="5400000" algn="t" rotWithShape="0">
              <a:schemeClr val="bg2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5" name="文本框 104">
            <a:extLst>
              <a:ext uri="{FF2B5EF4-FFF2-40B4-BE49-F238E27FC236}">
                <a16:creationId xmlns:a16="http://schemas.microsoft.com/office/drawing/2014/main" id="{FBFF6EE5-E80F-4198-BC02-456CCEE29463}"/>
              </a:ext>
            </a:extLst>
          </p:cNvPr>
          <p:cNvSpPr txBox="1"/>
          <p:nvPr/>
        </p:nvSpPr>
        <p:spPr>
          <a:xfrm>
            <a:off x="7516282" y="4290305"/>
            <a:ext cx="1691995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</a:t>
            </a:r>
          </a:p>
        </p:txBody>
      </p:sp>
      <p:sp>
        <p:nvSpPr>
          <p:cNvPr id="106" name="文本框 105">
            <a:extLst>
              <a:ext uri="{FF2B5EF4-FFF2-40B4-BE49-F238E27FC236}">
                <a16:creationId xmlns:a16="http://schemas.microsoft.com/office/drawing/2014/main" id="{24D1BBAD-F7D3-4048-BFF4-C4A115D47250}"/>
              </a:ext>
            </a:extLst>
          </p:cNvPr>
          <p:cNvSpPr txBox="1"/>
          <p:nvPr/>
        </p:nvSpPr>
        <p:spPr>
          <a:xfrm>
            <a:off x="3011775" y="4290305"/>
            <a:ext cx="1691995" cy="11675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600" dirty="0">
                <a:solidFill>
                  <a:schemeClr val="bg2"/>
                </a:solidFill>
                <a:latin typeface="OPPOSans L" panose="00020600040101010101" pitchFamily="18" charset="-122"/>
                <a:ea typeface="OPPOSans L" panose="00020600040101010101" pitchFamily="18" charset="-122"/>
                <a:cs typeface="OPPOSans L" panose="00020600040101010101" pitchFamily="18" charset="-122"/>
              </a:rPr>
              <a:t>请单击此处输入你的文案，请单击此处输入</a:t>
            </a:r>
          </a:p>
        </p:txBody>
      </p:sp>
      <p:pic>
        <p:nvPicPr>
          <p:cNvPr id="107" name="图片 106" descr="手机屏幕的截图&#10;&#10;中度可信度描述已自动生成">
            <a:extLst>
              <a:ext uri="{FF2B5EF4-FFF2-40B4-BE49-F238E27FC236}">
                <a16:creationId xmlns:a16="http://schemas.microsoft.com/office/drawing/2014/main" id="{38ACFB8F-8CAF-46EA-8707-610DF322133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99" t="40781" r="17687" b="51297"/>
          <a:stretch/>
        </p:blipFill>
        <p:spPr>
          <a:xfrm>
            <a:off x="10009156" y="195072"/>
            <a:ext cx="2192406" cy="5303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7354556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3fa9f31f-580b-415c-ab73-7567634eebd3&quot;,&quot;Name&quot;:&quot;自定义&quot;,&quot;Kind&quot;:&quot;Custom&quot;,&quot;OldGuidesSetting&quot;:{&quot;HeaderHeight&quot;:10.0,&quot;FooterHeight&quot;:5.0,&quot;SideMargin&quot;:6.0,&quot;TopMargin&quot;:0.0,&quot;BottomMargin&quot;:0.0,&quot;IntervalMargin&quot;:2.0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DJUSTMENTS" val="9.36575"/>
</p:tagLst>
</file>

<file path=ppt/theme/theme1.xml><?xml version="1.0" encoding="utf-8"?>
<a:theme xmlns:a="http://schemas.openxmlformats.org/drawingml/2006/main" name="Office Theme">
  <a:themeElements>
    <a:clrScheme name="1">
      <a:dk1>
        <a:srgbClr val="F3C075"/>
      </a:dk1>
      <a:lt1>
        <a:srgbClr val="F6D098"/>
      </a:lt1>
      <a:dk2>
        <a:srgbClr val="EED9C8"/>
      </a:dk2>
      <a:lt2>
        <a:srgbClr val="FFFFFF"/>
      </a:lt2>
      <a:accent1>
        <a:srgbClr val="FFC000"/>
      </a:accent1>
      <a:accent2>
        <a:srgbClr val="FFFFFF"/>
      </a:accent2>
      <a:accent3>
        <a:srgbClr val="7F7F7F"/>
      </a:accent3>
      <a:accent4>
        <a:srgbClr val="262626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1">
      <a:majorFont>
        <a:latin typeface="Calibri Light"/>
        <a:ea typeface="锐字云字库锐宋粗GB"/>
        <a:cs typeface=""/>
      </a:majorFont>
      <a:minorFont>
        <a:latin typeface="Calibri"/>
        <a:ea typeface="OPPOSans M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蓝色​​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oppo">
      <a:majorFont>
        <a:latin typeface="OPPOSans B"/>
        <a:ea typeface="OPPOSans B"/>
        <a:cs typeface=""/>
      </a:majorFont>
      <a:minorFont>
        <a:latin typeface="OPPOSans R"/>
        <a:ea typeface="OPPOSans 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874</TotalTime>
  <Words>1308</Words>
  <Application>Microsoft Office PowerPoint</Application>
  <PresentationFormat>宽屏</PresentationFormat>
  <Paragraphs>152</Paragraphs>
  <Slides>24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0" baseType="lpstr">
      <vt:lpstr>微软雅黑</vt:lpstr>
      <vt:lpstr>演示新手书</vt:lpstr>
      <vt:lpstr>OPPOSans R</vt:lpstr>
      <vt:lpstr>阿里巴巴普惠体 2.0 35 Thin</vt:lpstr>
      <vt:lpstr>OPPOSans L</vt:lpstr>
      <vt:lpstr>Arial</vt:lpstr>
      <vt:lpstr>阿里巴巴普惠体 2.0 105 Heavy</vt:lpstr>
      <vt:lpstr>OPPOSans B</vt:lpstr>
      <vt:lpstr>OPPOSans M</vt:lpstr>
      <vt:lpstr>OPPOSans H</vt:lpstr>
      <vt:lpstr>江城律动宋</vt:lpstr>
      <vt:lpstr>Calibri</vt:lpstr>
      <vt:lpstr>锐字云字库锐宋粗GB</vt:lpstr>
      <vt:lpstr>等线</vt:lpstr>
      <vt:lpstr>Office Theme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简约黑金等高线高端年终汇报ppt模板</dc:title>
  <dc:creator>飞猪</dc:creator>
  <cp:keywords>稿定年终PPT模板大赛</cp:keywords>
  <dc:description>www.51pptmoban.com</dc:description>
  <cp:lastModifiedBy>Win user</cp:lastModifiedBy>
  <cp:revision>110</cp:revision>
  <dcterms:created xsi:type="dcterms:W3CDTF">2021-11-03T01:18:58Z</dcterms:created>
  <dcterms:modified xsi:type="dcterms:W3CDTF">2021-12-30T14:45:41Z</dcterms:modified>
</cp:coreProperties>
</file>