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8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heme/themeOverride9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Override10.xml" ContentType="application/vnd.openxmlformats-officedocument.themeOverr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heme/themeOverride11.xml" ContentType="application/vnd.openxmlformats-officedocument.themeOverr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Override12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heme/themeOverride13.xml" ContentType="application/vnd.openxmlformats-officedocument.themeOverr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9"/>
  </p:notesMasterIdLst>
  <p:sldIdLst>
    <p:sldId id="283" r:id="rId3"/>
    <p:sldId id="256" r:id="rId4"/>
    <p:sldId id="257" r:id="rId5"/>
    <p:sldId id="259" r:id="rId6"/>
    <p:sldId id="261" r:id="rId7"/>
    <p:sldId id="266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82" r:id="rId16"/>
    <p:sldId id="271" r:id="rId17"/>
    <p:sldId id="273" r:id="rId18"/>
    <p:sldId id="272" r:id="rId19"/>
    <p:sldId id="274" r:id="rId20"/>
    <p:sldId id="277" r:id="rId21"/>
    <p:sldId id="281" r:id="rId22"/>
    <p:sldId id="275" r:id="rId23"/>
    <p:sldId id="278" r:id="rId24"/>
    <p:sldId id="276" r:id="rId25"/>
    <p:sldId id="291" r:id="rId26"/>
    <p:sldId id="290" r:id="rId27"/>
    <p:sldId id="30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A8DE"/>
    <a:srgbClr val="65A2DC"/>
    <a:srgbClr val="E6E6E6"/>
    <a:srgbClr val="B9E5ED"/>
    <a:srgbClr val="151515"/>
    <a:srgbClr val="64A1DC"/>
    <a:srgbClr val="65A3DD"/>
    <a:srgbClr val="B7E4EC"/>
    <a:srgbClr val="64A2DC"/>
    <a:srgbClr val="1232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2" autoAdjust="0"/>
    <p:restoredTop sz="94660"/>
  </p:normalViewPr>
  <p:slideViewPr>
    <p:cSldViewPr snapToGrid="0">
      <p:cViewPr>
        <p:scale>
          <a:sx n="66" d="100"/>
          <a:sy n="66" d="100"/>
        </p:scale>
        <p:origin x="1362" y="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去年</c:v>
                </c:pt>
              </c:strCache>
            </c:strRef>
          </c:tx>
          <c:spPr>
            <a:noFill/>
            <a:ln w="12700">
              <a:solidFill>
                <a:schemeClr val="accent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2.6</c:v>
                </c:pt>
                <c:pt idx="6">
                  <c:v>5.2</c:v>
                </c:pt>
                <c:pt idx="7">
                  <c:v>5</c:v>
                </c:pt>
                <c:pt idx="8">
                  <c:v>3.6</c:v>
                </c:pt>
                <c:pt idx="9">
                  <c:v>2.5</c:v>
                </c:pt>
                <c:pt idx="10">
                  <c:v>1.5</c:v>
                </c:pt>
                <c:pt idx="11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9A-4749-BC2D-D5DE44B13F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今年</c:v>
                </c:pt>
              </c:strCache>
            </c:strRef>
          </c:tx>
          <c:spPr>
            <a:gradFill flip="none" rotWithShape="1">
              <a:gsLst>
                <a:gs pos="1000">
                  <a:schemeClr val="accent2">
                    <a:lumMod val="60000"/>
                    <a:lumOff val="4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3.2</c:v>
                </c:pt>
                <c:pt idx="3">
                  <c:v>2.8</c:v>
                </c:pt>
                <c:pt idx="4">
                  <c:v>5.5</c:v>
                </c:pt>
                <c:pt idx="5">
                  <c:v>3</c:v>
                </c:pt>
                <c:pt idx="6">
                  <c:v>6.2</c:v>
                </c:pt>
                <c:pt idx="7">
                  <c:v>4.8</c:v>
                </c:pt>
                <c:pt idx="8">
                  <c:v>4.5</c:v>
                </c:pt>
                <c:pt idx="9">
                  <c:v>3.5</c:v>
                </c:pt>
                <c:pt idx="10">
                  <c:v>3.2</c:v>
                </c:pt>
                <c:pt idx="11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9A-4749-BC2D-D5DE44B13F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2172256"/>
        <c:axId val="522178496"/>
      </c:barChart>
      <c:catAx>
        <c:axId val="52217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22178496"/>
        <c:crosses val="autoZero"/>
        <c:auto val="1"/>
        <c:lblAlgn val="ctr"/>
        <c:lblOffset val="100"/>
        <c:noMultiLvlLbl val="0"/>
      </c:catAx>
      <c:valAx>
        <c:axId val="522178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22172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152400" dist="12700" dir="2700000" algn="tl" rotWithShape="0">
                <a:schemeClr val="accent1">
                  <a:alpha val="30000"/>
                </a:schemeClr>
              </a:outerShdw>
            </a:effectLst>
          </c:spPr>
          <c:dPt>
            <c:idx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>
                <a:outerShdw blurRad="152400" dist="12700" dir="2700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6DD-4B01-AE80-A09C87ED43D8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>
                <a:outerShdw blurRad="152400" dist="12700" dir="2700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DD-4B01-AE80-A09C87ED43D8}"/>
              </c:ext>
            </c:extLst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>
                <a:outerShdw blurRad="152400" dist="12700" dir="2700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6DD-4B01-AE80-A09C87ED43D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outerShdw blurRad="152400" dist="12700" dir="2700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6DD-4B01-AE80-A09C87ED43D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0.45</c:v>
                </c:pt>
                <c:pt idx="1">
                  <c:v>0.23</c:v>
                </c:pt>
                <c:pt idx="2">
                  <c:v>0.16</c:v>
                </c:pt>
                <c:pt idx="3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DD-4B01-AE80-A09C87ED43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3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568633610951433"/>
          <c:y val="0.89024676438398831"/>
          <c:w val="0.60438284560779654"/>
          <c:h val="8.80886391489737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C2E60-05CA-428A-8138-FE2209EBFE68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9E5C1-1850-42B0-84C3-A4595C4F1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141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6CFE3-F845-43C2-A6C1-6F07B8C5A9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173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52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43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278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581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61756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26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8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33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8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594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83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5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13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854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microsoft.com/office/2007/relationships/hdphoto" Target="../media/hdphoto6.wdp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10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microsoft.com/office/2007/relationships/hdphoto" Target="../media/hdphoto1.wdp"/><Relationship Id="rId5" Type="http://schemas.openxmlformats.org/officeDocument/2006/relationships/tags" Target="../tags/tag40.xml"/><Relationship Id="rId10" Type="http://schemas.openxmlformats.org/officeDocument/2006/relationships/image" Target="../media/image4.png"/><Relationship Id="rId4" Type="http://schemas.openxmlformats.org/officeDocument/2006/relationships/tags" Target="../tags/tag39.xml"/><Relationship Id="rId9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0.png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microsoft.com/office/2007/relationships/hdphoto" Target="../media/hdphoto1.wdp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image" Target="../media/image4.png"/><Relationship Id="rId5" Type="http://schemas.openxmlformats.org/officeDocument/2006/relationships/tags" Target="../tags/tag47.xml"/><Relationship Id="rId10" Type="http://schemas.openxmlformats.org/officeDocument/2006/relationships/image" Target="../media/image11.jpeg"/><Relationship Id="rId4" Type="http://schemas.openxmlformats.org/officeDocument/2006/relationships/tags" Target="../tags/tag46.xml"/><Relationship Id="rId9" Type="http://schemas.openxmlformats.org/officeDocument/2006/relationships/image" Target="../media/image8.jpeg"/><Relationship Id="rId1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0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microsoft.com/office/2007/relationships/hdphoto" Target="../media/hdphoto1.wdp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image" Target="../media/image4.png"/><Relationship Id="rId5" Type="http://schemas.openxmlformats.org/officeDocument/2006/relationships/tags" Target="../tags/tag54.xml"/><Relationship Id="rId10" Type="http://schemas.openxmlformats.org/officeDocument/2006/relationships/chart" Target="../charts/chart2.xml"/><Relationship Id="rId4" Type="http://schemas.openxmlformats.org/officeDocument/2006/relationships/tags" Target="../tags/tag53.xml"/><Relationship Id="rId9" Type="http://schemas.openxmlformats.org/officeDocument/2006/relationships/image" Target="../media/image8.jpeg"/><Relationship Id="rId1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5.svg"/><Relationship Id="rId18" Type="http://schemas.openxmlformats.org/officeDocument/2006/relationships/image" Target="../media/image4.png"/><Relationship Id="rId3" Type="http://schemas.openxmlformats.org/officeDocument/2006/relationships/tags" Target="../tags/tag59.xml"/><Relationship Id="rId21" Type="http://schemas.microsoft.com/office/2007/relationships/hdphoto" Target="../media/hdphoto6.wdp"/><Relationship Id="rId7" Type="http://schemas.openxmlformats.org/officeDocument/2006/relationships/tags" Target="../tags/tag63.xml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tags" Target="../tags/tag58.xml"/><Relationship Id="rId16" Type="http://schemas.openxmlformats.org/officeDocument/2006/relationships/image" Target="../media/image18.png"/><Relationship Id="rId20" Type="http://schemas.openxmlformats.org/officeDocument/2006/relationships/image" Target="../media/image10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13.svg"/><Relationship Id="rId5" Type="http://schemas.openxmlformats.org/officeDocument/2006/relationships/tags" Target="../tags/tag61.xml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19" Type="http://schemas.microsoft.com/office/2007/relationships/hdphoto" Target="../media/hdphoto1.wdp"/><Relationship Id="rId4" Type="http://schemas.openxmlformats.org/officeDocument/2006/relationships/tags" Target="../tags/tag60.xml"/><Relationship Id="rId9" Type="http://schemas.openxmlformats.org/officeDocument/2006/relationships/image" Target="../media/image8.jpeg"/><Relationship Id="rId1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23.jpeg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image" Target="../media/image22.jpeg"/><Relationship Id="rId17" Type="http://schemas.microsoft.com/office/2007/relationships/hdphoto" Target="../media/hdphoto6.wdp"/><Relationship Id="rId2" Type="http://schemas.openxmlformats.org/officeDocument/2006/relationships/tags" Target="../tags/tag65.xml"/><Relationship Id="rId16" Type="http://schemas.openxmlformats.org/officeDocument/2006/relationships/image" Target="../media/image10.pn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image" Target="../media/image21.jpeg"/><Relationship Id="rId5" Type="http://schemas.openxmlformats.org/officeDocument/2006/relationships/tags" Target="../tags/tag68.xml"/><Relationship Id="rId15" Type="http://schemas.microsoft.com/office/2007/relationships/hdphoto" Target="../media/hdphoto1.wdp"/><Relationship Id="rId10" Type="http://schemas.openxmlformats.org/officeDocument/2006/relationships/image" Target="../media/image20.jpeg"/><Relationship Id="rId4" Type="http://schemas.openxmlformats.org/officeDocument/2006/relationships/tags" Target="../tags/tag67.xml"/><Relationship Id="rId9" Type="http://schemas.openxmlformats.org/officeDocument/2006/relationships/image" Target="../media/image8.jpeg"/><Relationship Id="rId1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10.png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microsoft.com/office/2007/relationships/hdphoto" Target="../media/hdphoto1.wdp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4.png"/><Relationship Id="rId5" Type="http://schemas.openxmlformats.org/officeDocument/2006/relationships/tags" Target="../tags/tag75.xml"/><Relationship Id="rId10" Type="http://schemas.openxmlformats.org/officeDocument/2006/relationships/image" Target="../media/image24.jpeg"/><Relationship Id="rId4" Type="http://schemas.openxmlformats.org/officeDocument/2006/relationships/tags" Target="../tags/tag74.xml"/><Relationship Id="rId9" Type="http://schemas.openxmlformats.org/officeDocument/2006/relationships/image" Target="../media/image8.jpeg"/><Relationship Id="rId1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28.jpe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27.jpeg"/><Relationship Id="rId17" Type="http://schemas.microsoft.com/office/2007/relationships/hdphoto" Target="../media/hdphoto6.wdp"/><Relationship Id="rId2" Type="http://schemas.openxmlformats.org/officeDocument/2006/relationships/tags" Target="../tags/tag79.xml"/><Relationship Id="rId16" Type="http://schemas.openxmlformats.org/officeDocument/2006/relationships/image" Target="../media/image10.png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image" Target="../media/image26.jpeg"/><Relationship Id="rId5" Type="http://schemas.openxmlformats.org/officeDocument/2006/relationships/tags" Target="../tags/tag82.xml"/><Relationship Id="rId15" Type="http://schemas.microsoft.com/office/2007/relationships/hdphoto" Target="../media/hdphoto1.wdp"/><Relationship Id="rId10" Type="http://schemas.openxmlformats.org/officeDocument/2006/relationships/image" Target="../media/image25.jpeg"/><Relationship Id="rId4" Type="http://schemas.openxmlformats.org/officeDocument/2006/relationships/tags" Target="../tags/tag81.xml"/><Relationship Id="rId9" Type="http://schemas.openxmlformats.org/officeDocument/2006/relationships/image" Target="../media/image8.jpeg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4.pn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image" Target="../media/image27.jpeg"/><Relationship Id="rId2" Type="http://schemas.openxmlformats.org/officeDocument/2006/relationships/tags" Target="../tags/tag86.xml"/><Relationship Id="rId16" Type="http://schemas.microsoft.com/office/2007/relationships/hdphoto" Target="../media/hdphoto6.wdp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../media/image26.jpeg"/><Relationship Id="rId5" Type="http://schemas.openxmlformats.org/officeDocument/2006/relationships/tags" Target="../tags/tag89.xml"/><Relationship Id="rId15" Type="http://schemas.openxmlformats.org/officeDocument/2006/relationships/image" Target="../media/image10.png"/><Relationship Id="rId10" Type="http://schemas.openxmlformats.org/officeDocument/2006/relationships/image" Target="../media/image29.jpeg"/><Relationship Id="rId4" Type="http://schemas.openxmlformats.org/officeDocument/2006/relationships/tags" Target="../tags/tag88.xml"/><Relationship Id="rId9" Type="http://schemas.openxmlformats.org/officeDocument/2006/relationships/image" Target="../media/image8.jpeg"/><Relationship Id="rId1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13" Type="http://schemas.openxmlformats.org/officeDocument/2006/relationships/image" Target="../media/image33.png"/><Relationship Id="rId18" Type="http://schemas.microsoft.com/office/2007/relationships/hdphoto" Target="../media/hdphoto6.wdp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image" Target="../media/image32.png"/><Relationship Id="rId17" Type="http://schemas.openxmlformats.org/officeDocument/2006/relationships/image" Target="../media/image10.png"/><Relationship Id="rId2" Type="http://schemas.openxmlformats.org/officeDocument/2006/relationships/tags" Target="../tags/tag93.xml"/><Relationship Id="rId16" Type="http://schemas.microsoft.com/office/2007/relationships/hdphoto" Target="../media/hdphoto1.wdp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31.jpeg"/><Relationship Id="rId5" Type="http://schemas.openxmlformats.org/officeDocument/2006/relationships/tags" Target="../tags/tag96.xml"/><Relationship Id="rId15" Type="http://schemas.openxmlformats.org/officeDocument/2006/relationships/image" Target="../media/image4.png"/><Relationship Id="rId10" Type="http://schemas.openxmlformats.org/officeDocument/2006/relationships/image" Target="../media/image30.jpeg"/><Relationship Id="rId4" Type="http://schemas.openxmlformats.org/officeDocument/2006/relationships/tags" Target="../tags/tag95.xml"/><Relationship Id="rId9" Type="http://schemas.openxmlformats.org/officeDocument/2006/relationships/image" Target="../media/image8.jpeg"/><Relationship Id="rId1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5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37.jpg"/><Relationship Id="rId12" Type="http://schemas.openxmlformats.org/officeDocument/2006/relationships/image" Target="../media/image42.jp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36.jp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image" Target="../media/image9.png"/><Relationship Id="rId3" Type="http://schemas.openxmlformats.org/officeDocument/2006/relationships/tags" Target="../tags/tag2.xml"/><Relationship Id="rId21" Type="http://schemas.microsoft.com/office/2007/relationships/hdphoto" Target="../media/hdphoto1.wdp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image" Target="../media/image8.jpeg"/><Relationship Id="rId2" Type="http://schemas.openxmlformats.org/officeDocument/2006/relationships/tags" Target="../tags/tag1.xml"/><Relationship Id="rId16" Type="http://schemas.openxmlformats.org/officeDocument/2006/relationships/slideLayout" Target="../slideLayouts/slideLayout1.xml"/><Relationship Id="rId20" Type="http://schemas.openxmlformats.org/officeDocument/2006/relationships/image" Target="../media/image4.png"/><Relationship Id="rId1" Type="http://schemas.openxmlformats.org/officeDocument/2006/relationships/themeOverride" Target="../theme/themeOverride4.x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microsoft.com/office/2007/relationships/hdphoto" Target="../media/hdphoto6.wdp"/><Relationship Id="rId10" Type="http://schemas.openxmlformats.org/officeDocument/2006/relationships/tags" Target="../tags/tag9.xml"/><Relationship Id="rId19" Type="http://schemas.microsoft.com/office/2007/relationships/hdphoto" Target="../media/hdphoto5.wdp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image" Target="../media/image10.png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microsoft.com/office/2007/relationships/hdphoto" Target="../media/hdphoto1.wdp"/><Relationship Id="rId2" Type="http://schemas.openxmlformats.org/officeDocument/2006/relationships/tags" Target="../tags/tag15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19.xml"/><Relationship Id="rId11" Type="http://schemas.openxmlformats.org/officeDocument/2006/relationships/image" Target="../media/image4.png"/><Relationship Id="rId5" Type="http://schemas.openxmlformats.org/officeDocument/2006/relationships/tags" Target="../tags/tag18.xml"/><Relationship Id="rId10" Type="http://schemas.openxmlformats.org/officeDocument/2006/relationships/image" Target="../media/image8.jpeg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microsoft.com/office/2007/relationships/hdphoto" Target="../media/hdphoto1.wdp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4.png"/><Relationship Id="rId2" Type="http://schemas.openxmlformats.org/officeDocument/2006/relationships/tags" Target="../tags/tag22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26.xml"/><Relationship Id="rId11" Type="http://schemas.openxmlformats.org/officeDocument/2006/relationships/chart" Target="../charts/chart1.xml"/><Relationship Id="rId5" Type="http://schemas.openxmlformats.org/officeDocument/2006/relationships/tags" Target="../tags/tag25.xml"/><Relationship Id="rId15" Type="http://schemas.microsoft.com/office/2007/relationships/hdphoto" Target="../media/hdphoto6.wdp"/><Relationship Id="rId10" Type="http://schemas.openxmlformats.org/officeDocument/2006/relationships/image" Target="../media/image8.jpeg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image" Target="../media/image10.png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12" Type="http://schemas.microsoft.com/office/2007/relationships/hdphoto" Target="../media/hdphoto1.wdp"/><Relationship Id="rId2" Type="http://schemas.openxmlformats.org/officeDocument/2006/relationships/tags" Target="../tags/tag29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33.xml"/><Relationship Id="rId11" Type="http://schemas.openxmlformats.org/officeDocument/2006/relationships/image" Target="../media/image4.png"/><Relationship Id="rId5" Type="http://schemas.openxmlformats.org/officeDocument/2006/relationships/tags" Target="../tags/tag32.xml"/><Relationship Id="rId10" Type="http://schemas.openxmlformats.org/officeDocument/2006/relationships/image" Target="../media/image8.jpeg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1.xml"/><Relationship Id="rId1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8F67F5-F919-4294-B5B8-38EE1866603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BEB24556-E9A8-440F-A492-C34544BC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96F59AA-B805-47F7-94C7-C3C5E5C903B7}"/>
                </a:ext>
              </a:extLst>
            </p:cNvPr>
            <p:cNvSpPr/>
            <p:nvPr/>
          </p:nvSpPr>
          <p:spPr>
            <a:xfrm>
              <a:off x="0" y="5592278"/>
              <a:ext cx="12192000" cy="126572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353FCC-B544-4CEC-AA11-37BFB515A880}"/>
                </a:ext>
              </a:extLst>
            </p:cNvPr>
            <p:cNvSpPr txBox="1"/>
            <p:nvPr/>
          </p:nvSpPr>
          <p:spPr>
            <a:xfrm>
              <a:off x="202090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Rell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8F5887B-8553-47DB-88BD-0E0A9B13145E}"/>
                </a:ext>
              </a:extLst>
            </p:cNvPr>
            <p:cNvSpPr txBox="1"/>
            <p:nvPr/>
          </p:nvSpPr>
          <p:spPr>
            <a:xfrm>
              <a:off x="7970854" y="5947189"/>
              <a:ext cx="32918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yd164578221dcg(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微信）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E8D6C1D-8A10-4780-9B2B-482B71BEA089}"/>
                </a:ext>
              </a:extLst>
            </p:cNvPr>
            <p:cNvSpPr txBox="1"/>
            <p:nvPr/>
          </p:nvSpPr>
          <p:spPr>
            <a:xfrm>
              <a:off x="929306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作者：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A80E25F-9663-4B93-94EA-770CDF845175}"/>
                </a:ext>
              </a:extLst>
            </p:cNvPr>
            <p:cNvCxnSpPr/>
            <p:nvPr/>
          </p:nvCxnSpPr>
          <p:spPr>
            <a:xfrm>
              <a:off x="210599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CD42A07-EACC-4F58-86C6-9F095C0A1EF0}"/>
                </a:ext>
              </a:extLst>
            </p:cNvPr>
            <p:cNvSpPr txBox="1"/>
            <p:nvPr/>
          </p:nvSpPr>
          <p:spPr>
            <a:xfrm>
              <a:off x="6002019" y="5851364"/>
              <a:ext cx="20790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POSans B"/>
                  <a:ea typeface="OPPOSans B"/>
                  <a:cs typeface="+mn-cs"/>
                </a:rPr>
                <a:t>联系方式：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E60F788-152C-4ACC-8EE5-DB861836DA65}"/>
                </a:ext>
              </a:extLst>
            </p:cNvPr>
            <p:cNvCxnSpPr/>
            <p:nvPr/>
          </p:nvCxnSpPr>
          <p:spPr>
            <a:xfrm>
              <a:off x="8055944" y="6369050"/>
              <a:ext cx="3206750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39A69A5-B9B2-4EC0-951D-2FE34D3A6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676"/>
            <a:stretch/>
          </p:blipFill>
          <p:spPr>
            <a:xfrm>
              <a:off x="2216617" y="29634"/>
              <a:ext cx="7818034" cy="9084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新年展望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748524" y="2152120"/>
            <a:ext cx="1075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280E1B-5F1F-41A6-9044-043102C8C1DD}"/>
              </a:ext>
            </a:extLst>
          </p:cNvPr>
          <p:cNvSpPr txBox="1"/>
          <p:nvPr/>
        </p:nvSpPr>
        <p:spPr>
          <a:xfrm>
            <a:off x="8022239" y="3777155"/>
            <a:ext cx="26388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NEW YEAR OUTLOOK</a:t>
            </a:r>
          </a:p>
        </p:txBody>
      </p:sp>
    </p:spTree>
    <p:extLst>
      <p:ext uri="{BB962C8B-B14F-4D97-AF65-F5344CB8AC3E}">
        <p14:creationId xmlns:p14="http://schemas.microsoft.com/office/powerpoint/2010/main" val="2485726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ECCDE33-A6EA-4977-82A1-A9E0D152F0B7}"/>
              </a:ext>
            </a:extLst>
          </p:cNvPr>
          <p:cNvGrpSpPr/>
          <p:nvPr/>
        </p:nvGrpSpPr>
        <p:grpSpPr>
          <a:xfrm>
            <a:off x="1637701" y="2136718"/>
            <a:ext cx="2234241" cy="2924354"/>
            <a:chOff x="1694851" y="2345358"/>
            <a:chExt cx="2234241" cy="292435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843CE7EF-A841-48BE-AE7B-9EE01FE1F593}"/>
                </a:ext>
              </a:extLst>
            </p:cNvPr>
            <p:cNvSpPr/>
            <p:nvPr/>
          </p:nvSpPr>
          <p:spPr>
            <a:xfrm>
              <a:off x="1694851" y="5062678"/>
              <a:ext cx="2234241" cy="20703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  <a:alpha val="80000"/>
                  </a:schemeClr>
                </a:gs>
              </a:gsLst>
              <a:lin ang="54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D48B328-01EE-477D-9F5E-270FDE7CABA7}"/>
                </a:ext>
              </a:extLst>
            </p:cNvPr>
            <p:cNvSpPr/>
            <p:nvPr/>
          </p:nvSpPr>
          <p:spPr>
            <a:xfrm>
              <a:off x="1694851" y="2345358"/>
              <a:ext cx="2234241" cy="2809886"/>
            </a:xfrm>
            <a:custGeom>
              <a:avLst/>
              <a:gdLst>
                <a:gd name="connsiteX0" fmla="*/ 0 w 2234241"/>
                <a:gd name="connsiteY0" fmla="*/ 0 h 2809886"/>
                <a:gd name="connsiteX1" fmla="*/ 2234241 w 2234241"/>
                <a:gd name="connsiteY1" fmla="*/ 0 h 2809886"/>
                <a:gd name="connsiteX2" fmla="*/ 2234241 w 2234241"/>
                <a:gd name="connsiteY2" fmla="*/ 2809886 h 2809886"/>
                <a:gd name="connsiteX3" fmla="*/ 2227870 w 2234241"/>
                <a:gd name="connsiteY3" fmla="*/ 2809886 h 2809886"/>
                <a:gd name="connsiteX4" fmla="*/ 2211546 w 2234241"/>
                <a:gd name="connsiteY4" fmla="*/ 2799975 h 2809886"/>
                <a:gd name="connsiteX5" fmla="*/ 1117121 w 2234241"/>
                <a:gd name="connsiteY5" fmla="*/ 2717320 h 2809886"/>
                <a:gd name="connsiteX6" fmla="*/ 22696 w 2234241"/>
                <a:gd name="connsiteY6" fmla="*/ 2799975 h 2809886"/>
                <a:gd name="connsiteX7" fmla="*/ 6372 w 2234241"/>
                <a:gd name="connsiteY7" fmla="*/ 2809886 h 2809886"/>
                <a:gd name="connsiteX8" fmla="*/ 0 w 2234241"/>
                <a:gd name="connsiteY8" fmla="*/ 2809886 h 280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4241" h="2809886">
                  <a:moveTo>
                    <a:pt x="0" y="0"/>
                  </a:moveTo>
                  <a:lnTo>
                    <a:pt x="2234241" y="0"/>
                  </a:lnTo>
                  <a:lnTo>
                    <a:pt x="2234241" y="2809886"/>
                  </a:lnTo>
                  <a:lnTo>
                    <a:pt x="2227870" y="2809886"/>
                  </a:lnTo>
                  <a:lnTo>
                    <a:pt x="2211546" y="2799975"/>
                  </a:lnTo>
                  <a:cubicBezTo>
                    <a:pt x="2107379" y="2752804"/>
                    <a:pt x="1656969" y="2717320"/>
                    <a:pt x="1117121" y="2717320"/>
                  </a:cubicBezTo>
                  <a:cubicBezTo>
                    <a:pt x="577273" y="2717320"/>
                    <a:pt x="126864" y="2752804"/>
                    <a:pt x="22696" y="2799975"/>
                  </a:cubicBezTo>
                  <a:lnTo>
                    <a:pt x="6372" y="2809886"/>
                  </a:lnTo>
                  <a:lnTo>
                    <a:pt x="0" y="280988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  <a:alpha val="7300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93DC599-4F56-4A18-A201-88344345E0BF}"/>
              </a:ext>
            </a:extLst>
          </p:cNvPr>
          <p:cNvGrpSpPr/>
          <p:nvPr/>
        </p:nvGrpSpPr>
        <p:grpSpPr>
          <a:xfrm>
            <a:off x="2268826" y="2839553"/>
            <a:ext cx="965074" cy="911669"/>
            <a:chOff x="2451100" y="-12700"/>
            <a:chExt cx="7286625" cy="6883400"/>
          </a:xfrm>
          <a:gradFill>
            <a:gsLst>
              <a:gs pos="0">
                <a:schemeClr val="accent1">
                  <a:alpha val="20000"/>
                </a:schemeClr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C30CB0E7-FF85-44AC-A080-66DF29412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100" y="-12700"/>
              <a:ext cx="5035550" cy="3727450"/>
            </a:xfrm>
            <a:custGeom>
              <a:avLst/>
              <a:gdLst>
                <a:gd name="T0" fmla="*/ 1981 w 2027"/>
                <a:gd name="T1" fmla="*/ 829 h 1500"/>
                <a:gd name="T2" fmla="*/ 2027 w 2027"/>
                <a:gd name="T3" fmla="*/ 750 h 1500"/>
                <a:gd name="T4" fmla="*/ 1982 w 2027"/>
                <a:gd name="T5" fmla="*/ 671 h 1500"/>
                <a:gd name="T6" fmla="*/ 908 w 2027"/>
                <a:gd name="T7" fmla="*/ 19 h 1500"/>
                <a:gd name="T8" fmla="*/ 800 w 2027"/>
                <a:gd name="T9" fmla="*/ 17 h 1500"/>
                <a:gd name="T10" fmla="*/ 733 w 2027"/>
                <a:gd name="T11" fmla="*/ 98 h 1500"/>
                <a:gd name="T12" fmla="*/ 733 w 2027"/>
                <a:gd name="T13" fmla="*/ 318 h 1500"/>
                <a:gd name="T14" fmla="*/ 628 w 2027"/>
                <a:gd name="T15" fmla="*/ 453 h 1500"/>
                <a:gd name="T16" fmla="*/ 0 w 2027"/>
                <a:gd name="T17" fmla="*/ 1172 h 1500"/>
                <a:gd name="T18" fmla="*/ 69 w 2027"/>
                <a:gd name="T19" fmla="*/ 1475 h 1500"/>
                <a:gd name="T20" fmla="*/ 106 w 2027"/>
                <a:gd name="T21" fmla="*/ 1498 h 1500"/>
                <a:gd name="T22" fmla="*/ 143 w 2027"/>
                <a:gd name="T23" fmla="*/ 1474 h 1500"/>
                <a:gd name="T24" fmla="*/ 587 w 2027"/>
                <a:gd name="T25" fmla="*/ 1079 h 1500"/>
                <a:gd name="T26" fmla="*/ 691 w 2027"/>
                <a:gd name="T27" fmla="*/ 1097 h 1500"/>
                <a:gd name="T28" fmla="*/ 733 w 2027"/>
                <a:gd name="T29" fmla="*/ 1200 h 1500"/>
                <a:gd name="T30" fmla="*/ 733 w 2027"/>
                <a:gd name="T31" fmla="*/ 1402 h 1500"/>
                <a:gd name="T32" fmla="*/ 800 w 2027"/>
                <a:gd name="T33" fmla="*/ 1483 h 1500"/>
                <a:gd name="T34" fmla="*/ 908 w 2027"/>
                <a:gd name="T35" fmla="*/ 1481 h 1500"/>
                <a:gd name="T36" fmla="*/ 1981 w 2027"/>
                <a:gd name="T37" fmla="*/ 829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7" h="1500">
                  <a:moveTo>
                    <a:pt x="1981" y="829"/>
                  </a:moveTo>
                  <a:cubicBezTo>
                    <a:pt x="2009" y="812"/>
                    <a:pt x="2027" y="782"/>
                    <a:pt x="2027" y="750"/>
                  </a:cubicBezTo>
                  <a:cubicBezTo>
                    <a:pt x="2027" y="718"/>
                    <a:pt x="2010" y="688"/>
                    <a:pt x="1982" y="671"/>
                  </a:cubicBezTo>
                  <a:cubicBezTo>
                    <a:pt x="908" y="19"/>
                    <a:pt x="908" y="19"/>
                    <a:pt x="908" y="19"/>
                  </a:cubicBezTo>
                  <a:cubicBezTo>
                    <a:pt x="879" y="1"/>
                    <a:pt x="829" y="0"/>
                    <a:pt x="800" y="17"/>
                  </a:cubicBezTo>
                  <a:cubicBezTo>
                    <a:pt x="771" y="33"/>
                    <a:pt x="733" y="64"/>
                    <a:pt x="733" y="98"/>
                  </a:cubicBezTo>
                  <a:cubicBezTo>
                    <a:pt x="733" y="318"/>
                    <a:pt x="733" y="318"/>
                    <a:pt x="733" y="318"/>
                  </a:cubicBezTo>
                  <a:cubicBezTo>
                    <a:pt x="733" y="385"/>
                    <a:pt x="694" y="442"/>
                    <a:pt x="628" y="453"/>
                  </a:cubicBezTo>
                  <a:cubicBezTo>
                    <a:pt x="278" y="510"/>
                    <a:pt x="0" y="810"/>
                    <a:pt x="0" y="1172"/>
                  </a:cubicBezTo>
                  <a:cubicBezTo>
                    <a:pt x="0" y="1280"/>
                    <a:pt x="26" y="1383"/>
                    <a:pt x="69" y="1475"/>
                  </a:cubicBezTo>
                  <a:cubicBezTo>
                    <a:pt x="75" y="1489"/>
                    <a:pt x="91" y="1498"/>
                    <a:pt x="106" y="1498"/>
                  </a:cubicBezTo>
                  <a:cubicBezTo>
                    <a:pt x="122" y="1498"/>
                    <a:pt x="137" y="1489"/>
                    <a:pt x="143" y="1474"/>
                  </a:cubicBezTo>
                  <a:cubicBezTo>
                    <a:pt x="227" y="1287"/>
                    <a:pt x="389" y="1142"/>
                    <a:pt x="587" y="1079"/>
                  </a:cubicBezTo>
                  <a:cubicBezTo>
                    <a:pt x="625" y="1067"/>
                    <a:pt x="658" y="1073"/>
                    <a:pt x="691" y="1097"/>
                  </a:cubicBezTo>
                  <a:cubicBezTo>
                    <a:pt x="723" y="1121"/>
                    <a:pt x="733" y="1159"/>
                    <a:pt x="733" y="1200"/>
                  </a:cubicBezTo>
                  <a:cubicBezTo>
                    <a:pt x="733" y="1402"/>
                    <a:pt x="733" y="1402"/>
                    <a:pt x="733" y="1402"/>
                  </a:cubicBezTo>
                  <a:cubicBezTo>
                    <a:pt x="733" y="1436"/>
                    <a:pt x="771" y="1467"/>
                    <a:pt x="800" y="1483"/>
                  </a:cubicBezTo>
                  <a:cubicBezTo>
                    <a:pt x="829" y="1500"/>
                    <a:pt x="879" y="1499"/>
                    <a:pt x="908" y="1481"/>
                  </a:cubicBezTo>
                  <a:lnTo>
                    <a:pt x="1981" y="829"/>
                  </a:lnTo>
                  <a:close/>
                </a:path>
              </a:pathLst>
            </a:custGeom>
            <a:grpFill/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0F021506-5102-4BBE-A36B-DFCD3DE87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350" y="3143250"/>
              <a:ext cx="5032375" cy="3727450"/>
            </a:xfrm>
            <a:custGeom>
              <a:avLst/>
              <a:gdLst>
                <a:gd name="T0" fmla="*/ 1958 w 2026"/>
                <a:gd name="T1" fmla="*/ 29 h 1500"/>
                <a:gd name="T2" fmla="*/ 1920 w 2026"/>
                <a:gd name="T3" fmla="*/ 5 h 1500"/>
                <a:gd name="T4" fmla="*/ 1883 w 2026"/>
                <a:gd name="T5" fmla="*/ 29 h 1500"/>
                <a:gd name="T6" fmla="*/ 1440 w 2026"/>
                <a:gd name="T7" fmla="*/ 421 h 1500"/>
                <a:gd name="T8" fmla="*/ 1335 w 2026"/>
                <a:gd name="T9" fmla="*/ 403 h 1500"/>
                <a:gd name="T10" fmla="*/ 1291 w 2026"/>
                <a:gd name="T11" fmla="*/ 300 h 1500"/>
                <a:gd name="T12" fmla="*/ 1291 w 2026"/>
                <a:gd name="T13" fmla="*/ 98 h 1500"/>
                <a:gd name="T14" fmla="*/ 1226 w 2026"/>
                <a:gd name="T15" fmla="*/ 17 h 1500"/>
                <a:gd name="T16" fmla="*/ 1118 w 2026"/>
                <a:gd name="T17" fmla="*/ 19 h 1500"/>
                <a:gd name="T18" fmla="*/ 45 w 2026"/>
                <a:gd name="T19" fmla="*/ 671 h 1500"/>
                <a:gd name="T20" fmla="*/ 0 w 2026"/>
                <a:gd name="T21" fmla="*/ 750 h 1500"/>
                <a:gd name="T22" fmla="*/ 44 w 2026"/>
                <a:gd name="T23" fmla="*/ 829 h 1500"/>
                <a:gd name="T24" fmla="*/ 1118 w 2026"/>
                <a:gd name="T25" fmla="*/ 1481 h 1500"/>
                <a:gd name="T26" fmla="*/ 1226 w 2026"/>
                <a:gd name="T27" fmla="*/ 1483 h 1500"/>
                <a:gd name="T28" fmla="*/ 1291 w 2026"/>
                <a:gd name="T29" fmla="*/ 1402 h 1500"/>
                <a:gd name="T30" fmla="*/ 1291 w 2026"/>
                <a:gd name="T31" fmla="*/ 1182 h 1500"/>
                <a:gd name="T32" fmla="*/ 1398 w 2026"/>
                <a:gd name="T33" fmla="*/ 1047 h 1500"/>
                <a:gd name="T34" fmla="*/ 2026 w 2026"/>
                <a:gd name="T35" fmla="*/ 328 h 1500"/>
                <a:gd name="T36" fmla="*/ 1958 w 2026"/>
                <a:gd name="T37" fmla="*/ 29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6" h="1500">
                  <a:moveTo>
                    <a:pt x="1958" y="29"/>
                  </a:moveTo>
                  <a:cubicBezTo>
                    <a:pt x="1951" y="15"/>
                    <a:pt x="1936" y="5"/>
                    <a:pt x="1920" y="5"/>
                  </a:cubicBezTo>
                  <a:cubicBezTo>
                    <a:pt x="1904" y="5"/>
                    <a:pt x="1889" y="15"/>
                    <a:pt x="1883" y="29"/>
                  </a:cubicBezTo>
                  <a:cubicBezTo>
                    <a:pt x="1786" y="252"/>
                    <a:pt x="1617" y="365"/>
                    <a:pt x="1440" y="421"/>
                  </a:cubicBezTo>
                  <a:cubicBezTo>
                    <a:pt x="1401" y="433"/>
                    <a:pt x="1367" y="427"/>
                    <a:pt x="1335" y="403"/>
                  </a:cubicBezTo>
                  <a:cubicBezTo>
                    <a:pt x="1302" y="379"/>
                    <a:pt x="1291" y="341"/>
                    <a:pt x="1291" y="300"/>
                  </a:cubicBezTo>
                  <a:cubicBezTo>
                    <a:pt x="1291" y="98"/>
                    <a:pt x="1291" y="98"/>
                    <a:pt x="1291" y="98"/>
                  </a:cubicBezTo>
                  <a:cubicBezTo>
                    <a:pt x="1291" y="64"/>
                    <a:pt x="1255" y="33"/>
                    <a:pt x="1226" y="17"/>
                  </a:cubicBezTo>
                  <a:cubicBezTo>
                    <a:pt x="1196" y="0"/>
                    <a:pt x="1147" y="1"/>
                    <a:pt x="1118" y="19"/>
                  </a:cubicBezTo>
                  <a:cubicBezTo>
                    <a:pt x="45" y="671"/>
                    <a:pt x="45" y="671"/>
                    <a:pt x="45" y="671"/>
                  </a:cubicBezTo>
                  <a:cubicBezTo>
                    <a:pt x="17" y="688"/>
                    <a:pt x="0" y="718"/>
                    <a:pt x="0" y="750"/>
                  </a:cubicBezTo>
                  <a:cubicBezTo>
                    <a:pt x="0" y="782"/>
                    <a:pt x="17" y="812"/>
                    <a:pt x="44" y="829"/>
                  </a:cubicBezTo>
                  <a:cubicBezTo>
                    <a:pt x="1118" y="1481"/>
                    <a:pt x="1118" y="1481"/>
                    <a:pt x="1118" y="1481"/>
                  </a:cubicBezTo>
                  <a:cubicBezTo>
                    <a:pt x="1147" y="1499"/>
                    <a:pt x="1196" y="1500"/>
                    <a:pt x="1226" y="1483"/>
                  </a:cubicBezTo>
                  <a:cubicBezTo>
                    <a:pt x="1255" y="1467"/>
                    <a:pt x="1291" y="1436"/>
                    <a:pt x="1291" y="1402"/>
                  </a:cubicBezTo>
                  <a:cubicBezTo>
                    <a:pt x="1291" y="1182"/>
                    <a:pt x="1291" y="1182"/>
                    <a:pt x="1291" y="1182"/>
                  </a:cubicBezTo>
                  <a:cubicBezTo>
                    <a:pt x="1291" y="1115"/>
                    <a:pt x="1331" y="1058"/>
                    <a:pt x="1398" y="1047"/>
                  </a:cubicBezTo>
                  <a:cubicBezTo>
                    <a:pt x="1747" y="990"/>
                    <a:pt x="2026" y="690"/>
                    <a:pt x="2026" y="328"/>
                  </a:cubicBezTo>
                  <a:cubicBezTo>
                    <a:pt x="2026" y="245"/>
                    <a:pt x="2000" y="129"/>
                    <a:pt x="1958" y="29"/>
                  </a:cubicBezTo>
                  <a:close/>
                </a:path>
              </a:pathLst>
            </a:custGeom>
            <a:grpFill/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9EF7A67-B27E-464D-ADA2-B38EBE512CB7}"/>
              </a:ext>
            </a:extLst>
          </p:cNvPr>
          <p:cNvSpPr txBox="1"/>
          <p:nvPr/>
        </p:nvSpPr>
        <p:spPr>
          <a:xfrm>
            <a:off x="2066171" y="4128466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勤研发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080A861-CF66-45A1-8AE2-BFAE8627695B}"/>
              </a:ext>
            </a:extLst>
          </p:cNvPr>
          <p:cNvGrpSpPr/>
          <p:nvPr/>
        </p:nvGrpSpPr>
        <p:grpSpPr>
          <a:xfrm>
            <a:off x="4988914" y="2136718"/>
            <a:ext cx="2234241" cy="2924354"/>
            <a:chOff x="1694851" y="2345358"/>
            <a:chExt cx="2234241" cy="292435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3DCB147-B80C-43FD-9379-C25BB2B88354}"/>
                </a:ext>
              </a:extLst>
            </p:cNvPr>
            <p:cNvSpPr/>
            <p:nvPr/>
          </p:nvSpPr>
          <p:spPr>
            <a:xfrm>
              <a:off x="1694851" y="5062678"/>
              <a:ext cx="2234241" cy="20703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  <a:alpha val="80000"/>
                  </a:schemeClr>
                </a:gs>
              </a:gsLst>
              <a:lin ang="54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8813B32-AF9B-4FCC-9CAF-A3A4532D3452}"/>
                </a:ext>
              </a:extLst>
            </p:cNvPr>
            <p:cNvSpPr/>
            <p:nvPr/>
          </p:nvSpPr>
          <p:spPr>
            <a:xfrm>
              <a:off x="1694851" y="2345358"/>
              <a:ext cx="2234241" cy="2809886"/>
            </a:xfrm>
            <a:custGeom>
              <a:avLst/>
              <a:gdLst>
                <a:gd name="connsiteX0" fmla="*/ 0 w 2234241"/>
                <a:gd name="connsiteY0" fmla="*/ 0 h 2809886"/>
                <a:gd name="connsiteX1" fmla="*/ 2234241 w 2234241"/>
                <a:gd name="connsiteY1" fmla="*/ 0 h 2809886"/>
                <a:gd name="connsiteX2" fmla="*/ 2234241 w 2234241"/>
                <a:gd name="connsiteY2" fmla="*/ 2809886 h 2809886"/>
                <a:gd name="connsiteX3" fmla="*/ 2227870 w 2234241"/>
                <a:gd name="connsiteY3" fmla="*/ 2809886 h 2809886"/>
                <a:gd name="connsiteX4" fmla="*/ 2211546 w 2234241"/>
                <a:gd name="connsiteY4" fmla="*/ 2799975 h 2809886"/>
                <a:gd name="connsiteX5" fmla="*/ 1117121 w 2234241"/>
                <a:gd name="connsiteY5" fmla="*/ 2717320 h 2809886"/>
                <a:gd name="connsiteX6" fmla="*/ 22696 w 2234241"/>
                <a:gd name="connsiteY6" fmla="*/ 2799975 h 2809886"/>
                <a:gd name="connsiteX7" fmla="*/ 6372 w 2234241"/>
                <a:gd name="connsiteY7" fmla="*/ 2809886 h 2809886"/>
                <a:gd name="connsiteX8" fmla="*/ 0 w 2234241"/>
                <a:gd name="connsiteY8" fmla="*/ 2809886 h 280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4241" h="2809886">
                  <a:moveTo>
                    <a:pt x="0" y="0"/>
                  </a:moveTo>
                  <a:lnTo>
                    <a:pt x="2234241" y="0"/>
                  </a:lnTo>
                  <a:lnTo>
                    <a:pt x="2234241" y="2809886"/>
                  </a:lnTo>
                  <a:lnTo>
                    <a:pt x="2227870" y="2809886"/>
                  </a:lnTo>
                  <a:lnTo>
                    <a:pt x="2211546" y="2799975"/>
                  </a:lnTo>
                  <a:cubicBezTo>
                    <a:pt x="2107379" y="2752804"/>
                    <a:pt x="1656969" y="2717320"/>
                    <a:pt x="1117121" y="2717320"/>
                  </a:cubicBezTo>
                  <a:cubicBezTo>
                    <a:pt x="577273" y="2717320"/>
                    <a:pt x="126864" y="2752804"/>
                    <a:pt x="22696" y="2799975"/>
                  </a:cubicBezTo>
                  <a:lnTo>
                    <a:pt x="6372" y="2809886"/>
                  </a:lnTo>
                  <a:lnTo>
                    <a:pt x="0" y="280988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  <a:alpha val="7300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481168A-6800-4698-BC18-0CA3B590192F}"/>
              </a:ext>
            </a:extLst>
          </p:cNvPr>
          <p:cNvSpPr txBox="1"/>
          <p:nvPr/>
        </p:nvSpPr>
        <p:spPr>
          <a:xfrm>
            <a:off x="5417384" y="4128466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数字化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DF2EBE9-4FF0-42BF-A123-5ADE0AE819CA}"/>
              </a:ext>
            </a:extLst>
          </p:cNvPr>
          <p:cNvGrpSpPr/>
          <p:nvPr/>
        </p:nvGrpSpPr>
        <p:grpSpPr>
          <a:xfrm>
            <a:off x="5668401" y="2924928"/>
            <a:ext cx="875265" cy="816612"/>
            <a:chOff x="2424113" y="3175"/>
            <a:chExt cx="7343775" cy="6851650"/>
          </a:xfrm>
        </p:grpSpPr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04C9EFBC-88C8-428D-B16B-D11DACD6BC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3175"/>
              <a:ext cx="7343775" cy="6851650"/>
            </a:xfrm>
            <a:custGeom>
              <a:avLst/>
              <a:gdLst>
                <a:gd name="T0" fmla="*/ 2670 w 2853"/>
                <a:gd name="T1" fmla="*/ 0 h 2662"/>
                <a:gd name="T2" fmla="*/ 183 w 2853"/>
                <a:gd name="T3" fmla="*/ 0 h 2662"/>
                <a:gd name="T4" fmla="*/ 0 w 2853"/>
                <a:gd name="T5" fmla="*/ 183 h 2662"/>
                <a:gd name="T6" fmla="*/ 0 w 2853"/>
                <a:gd name="T7" fmla="*/ 2099 h 2662"/>
                <a:gd name="T8" fmla="*/ 183 w 2853"/>
                <a:gd name="T9" fmla="*/ 2282 h 2662"/>
                <a:gd name="T10" fmla="*/ 1046 w 2853"/>
                <a:gd name="T11" fmla="*/ 2282 h 2662"/>
                <a:gd name="T12" fmla="*/ 761 w 2853"/>
                <a:gd name="T13" fmla="*/ 2567 h 2662"/>
                <a:gd name="T14" fmla="*/ 714 w 2853"/>
                <a:gd name="T15" fmla="*/ 2615 h 2662"/>
                <a:gd name="T16" fmla="*/ 761 w 2853"/>
                <a:gd name="T17" fmla="*/ 2662 h 2662"/>
                <a:gd name="T18" fmla="*/ 2092 w 2853"/>
                <a:gd name="T19" fmla="*/ 2662 h 2662"/>
                <a:gd name="T20" fmla="*/ 2140 w 2853"/>
                <a:gd name="T21" fmla="*/ 2615 h 2662"/>
                <a:gd name="T22" fmla="*/ 2092 w 2853"/>
                <a:gd name="T23" fmla="*/ 2567 h 2662"/>
                <a:gd name="T24" fmla="*/ 1807 w 2853"/>
                <a:gd name="T25" fmla="*/ 2282 h 2662"/>
                <a:gd name="T26" fmla="*/ 2670 w 2853"/>
                <a:gd name="T27" fmla="*/ 2282 h 2662"/>
                <a:gd name="T28" fmla="*/ 2853 w 2853"/>
                <a:gd name="T29" fmla="*/ 2099 h 2662"/>
                <a:gd name="T30" fmla="*/ 2853 w 2853"/>
                <a:gd name="T31" fmla="*/ 183 h 2662"/>
                <a:gd name="T32" fmla="*/ 2670 w 2853"/>
                <a:gd name="T33" fmla="*/ 0 h 2662"/>
                <a:gd name="T34" fmla="*/ 1427 w 2853"/>
                <a:gd name="T35" fmla="*/ 1997 h 2662"/>
                <a:gd name="T36" fmla="*/ 1332 w 2853"/>
                <a:gd name="T37" fmla="*/ 1902 h 2662"/>
                <a:gd name="T38" fmla="*/ 1427 w 2853"/>
                <a:gd name="T39" fmla="*/ 1807 h 2662"/>
                <a:gd name="T40" fmla="*/ 1522 w 2853"/>
                <a:gd name="T41" fmla="*/ 1902 h 2662"/>
                <a:gd name="T42" fmla="*/ 1427 w 2853"/>
                <a:gd name="T43" fmla="*/ 1997 h 2662"/>
                <a:gd name="T44" fmla="*/ 2568 w 2853"/>
                <a:gd name="T45" fmla="*/ 1616 h 2662"/>
                <a:gd name="T46" fmla="*/ 286 w 2853"/>
                <a:gd name="T47" fmla="*/ 1616 h 2662"/>
                <a:gd name="T48" fmla="*/ 286 w 2853"/>
                <a:gd name="T49" fmla="*/ 285 h 2662"/>
                <a:gd name="T50" fmla="*/ 2568 w 2853"/>
                <a:gd name="T51" fmla="*/ 285 h 2662"/>
                <a:gd name="T52" fmla="*/ 2568 w 2853"/>
                <a:gd name="T53" fmla="*/ 1616 h 2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53" h="2662">
                  <a:moveTo>
                    <a:pt x="2670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82" y="0"/>
                    <a:pt x="0" y="82"/>
                    <a:pt x="0" y="183"/>
                  </a:cubicBezTo>
                  <a:cubicBezTo>
                    <a:pt x="0" y="2099"/>
                    <a:pt x="0" y="2099"/>
                    <a:pt x="0" y="2099"/>
                  </a:cubicBezTo>
                  <a:cubicBezTo>
                    <a:pt x="0" y="2200"/>
                    <a:pt x="82" y="2282"/>
                    <a:pt x="183" y="2282"/>
                  </a:cubicBezTo>
                  <a:cubicBezTo>
                    <a:pt x="1046" y="2282"/>
                    <a:pt x="1046" y="2282"/>
                    <a:pt x="1046" y="2282"/>
                  </a:cubicBezTo>
                  <a:cubicBezTo>
                    <a:pt x="1046" y="2440"/>
                    <a:pt x="919" y="2567"/>
                    <a:pt x="761" y="2567"/>
                  </a:cubicBezTo>
                  <a:cubicBezTo>
                    <a:pt x="735" y="2567"/>
                    <a:pt x="714" y="2589"/>
                    <a:pt x="714" y="2615"/>
                  </a:cubicBezTo>
                  <a:cubicBezTo>
                    <a:pt x="714" y="2641"/>
                    <a:pt x="735" y="2662"/>
                    <a:pt x="761" y="2662"/>
                  </a:cubicBezTo>
                  <a:cubicBezTo>
                    <a:pt x="2092" y="2662"/>
                    <a:pt x="2092" y="2662"/>
                    <a:pt x="2092" y="2662"/>
                  </a:cubicBezTo>
                  <a:cubicBezTo>
                    <a:pt x="2119" y="2662"/>
                    <a:pt x="2140" y="2641"/>
                    <a:pt x="2140" y="2615"/>
                  </a:cubicBezTo>
                  <a:cubicBezTo>
                    <a:pt x="2140" y="2589"/>
                    <a:pt x="2119" y="2567"/>
                    <a:pt x="2092" y="2567"/>
                  </a:cubicBezTo>
                  <a:cubicBezTo>
                    <a:pt x="1935" y="2567"/>
                    <a:pt x="1807" y="2440"/>
                    <a:pt x="1807" y="2282"/>
                  </a:cubicBezTo>
                  <a:cubicBezTo>
                    <a:pt x="2670" y="2282"/>
                    <a:pt x="2670" y="2282"/>
                    <a:pt x="2670" y="2282"/>
                  </a:cubicBezTo>
                  <a:cubicBezTo>
                    <a:pt x="2771" y="2282"/>
                    <a:pt x="2853" y="2200"/>
                    <a:pt x="2853" y="2099"/>
                  </a:cubicBezTo>
                  <a:cubicBezTo>
                    <a:pt x="2853" y="183"/>
                    <a:pt x="2853" y="183"/>
                    <a:pt x="2853" y="183"/>
                  </a:cubicBezTo>
                  <a:cubicBezTo>
                    <a:pt x="2853" y="82"/>
                    <a:pt x="2771" y="0"/>
                    <a:pt x="2670" y="0"/>
                  </a:cubicBezTo>
                  <a:close/>
                  <a:moveTo>
                    <a:pt x="1427" y="1997"/>
                  </a:moveTo>
                  <a:cubicBezTo>
                    <a:pt x="1374" y="1997"/>
                    <a:pt x="1332" y="1954"/>
                    <a:pt x="1332" y="1902"/>
                  </a:cubicBezTo>
                  <a:cubicBezTo>
                    <a:pt x="1332" y="1849"/>
                    <a:pt x="1374" y="1807"/>
                    <a:pt x="1427" y="1807"/>
                  </a:cubicBezTo>
                  <a:cubicBezTo>
                    <a:pt x="1479" y="1807"/>
                    <a:pt x="1522" y="1849"/>
                    <a:pt x="1522" y="1902"/>
                  </a:cubicBezTo>
                  <a:cubicBezTo>
                    <a:pt x="1522" y="1954"/>
                    <a:pt x="1479" y="1997"/>
                    <a:pt x="1427" y="1997"/>
                  </a:cubicBezTo>
                  <a:close/>
                  <a:moveTo>
                    <a:pt x="2568" y="1616"/>
                  </a:moveTo>
                  <a:cubicBezTo>
                    <a:pt x="286" y="1616"/>
                    <a:pt x="286" y="1616"/>
                    <a:pt x="286" y="1616"/>
                  </a:cubicBezTo>
                  <a:cubicBezTo>
                    <a:pt x="286" y="285"/>
                    <a:pt x="286" y="285"/>
                    <a:pt x="286" y="285"/>
                  </a:cubicBezTo>
                  <a:cubicBezTo>
                    <a:pt x="2568" y="285"/>
                    <a:pt x="2568" y="285"/>
                    <a:pt x="2568" y="285"/>
                  </a:cubicBezTo>
                  <a:lnTo>
                    <a:pt x="2568" y="1616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5414FD3A-C92C-4AE8-890C-400575FD4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0688" y="1168400"/>
              <a:ext cx="3686175" cy="1122363"/>
            </a:xfrm>
            <a:custGeom>
              <a:avLst/>
              <a:gdLst>
                <a:gd name="T0" fmla="*/ 1423 w 1432"/>
                <a:gd name="T1" fmla="*/ 302 h 436"/>
                <a:gd name="T2" fmla="*/ 716 w 1432"/>
                <a:gd name="T3" fmla="*/ 0 h 436"/>
                <a:gd name="T4" fmla="*/ 9 w 1432"/>
                <a:gd name="T5" fmla="*/ 304 h 436"/>
                <a:gd name="T6" fmla="*/ 9 w 1432"/>
                <a:gd name="T7" fmla="*/ 335 h 436"/>
                <a:gd name="T8" fmla="*/ 100 w 1432"/>
                <a:gd name="T9" fmla="*/ 424 h 436"/>
                <a:gd name="T10" fmla="*/ 116 w 1432"/>
                <a:gd name="T11" fmla="*/ 427 h 436"/>
                <a:gd name="T12" fmla="*/ 117 w 1432"/>
                <a:gd name="T13" fmla="*/ 427 h 436"/>
                <a:gd name="T14" fmla="*/ 132 w 1432"/>
                <a:gd name="T15" fmla="*/ 423 h 436"/>
                <a:gd name="T16" fmla="*/ 716 w 1432"/>
                <a:gd name="T17" fmla="*/ 173 h 436"/>
                <a:gd name="T18" fmla="*/ 1299 w 1432"/>
                <a:gd name="T19" fmla="*/ 423 h 436"/>
                <a:gd name="T20" fmla="*/ 1331 w 1432"/>
                <a:gd name="T21" fmla="*/ 424 h 436"/>
                <a:gd name="T22" fmla="*/ 1423 w 1432"/>
                <a:gd name="T23" fmla="*/ 333 h 436"/>
                <a:gd name="T24" fmla="*/ 1423 w 1432"/>
                <a:gd name="T25" fmla="*/ 30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436">
                  <a:moveTo>
                    <a:pt x="1423" y="302"/>
                  </a:moveTo>
                  <a:cubicBezTo>
                    <a:pt x="1236" y="108"/>
                    <a:pt x="985" y="0"/>
                    <a:pt x="716" y="0"/>
                  </a:cubicBezTo>
                  <a:cubicBezTo>
                    <a:pt x="447" y="0"/>
                    <a:pt x="196" y="108"/>
                    <a:pt x="9" y="304"/>
                  </a:cubicBezTo>
                  <a:cubicBezTo>
                    <a:pt x="0" y="313"/>
                    <a:pt x="0" y="326"/>
                    <a:pt x="9" y="335"/>
                  </a:cubicBezTo>
                  <a:cubicBezTo>
                    <a:pt x="100" y="424"/>
                    <a:pt x="100" y="424"/>
                    <a:pt x="100" y="424"/>
                  </a:cubicBezTo>
                  <a:cubicBezTo>
                    <a:pt x="105" y="428"/>
                    <a:pt x="110" y="427"/>
                    <a:pt x="116" y="427"/>
                  </a:cubicBezTo>
                  <a:cubicBezTo>
                    <a:pt x="116" y="427"/>
                    <a:pt x="116" y="427"/>
                    <a:pt x="117" y="427"/>
                  </a:cubicBezTo>
                  <a:cubicBezTo>
                    <a:pt x="123" y="427"/>
                    <a:pt x="128" y="428"/>
                    <a:pt x="132" y="423"/>
                  </a:cubicBezTo>
                  <a:cubicBezTo>
                    <a:pt x="287" y="261"/>
                    <a:pt x="494" y="173"/>
                    <a:pt x="716" y="173"/>
                  </a:cubicBezTo>
                  <a:cubicBezTo>
                    <a:pt x="938" y="173"/>
                    <a:pt x="1145" y="261"/>
                    <a:pt x="1299" y="423"/>
                  </a:cubicBezTo>
                  <a:cubicBezTo>
                    <a:pt x="1304" y="427"/>
                    <a:pt x="1319" y="436"/>
                    <a:pt x="1331" y="424"/>
                  </a:cubicBezTo>
                  <a:cubicBezTo>
                    <a:pt x="1423" y="333"/>
                    <a:pt x="1423" y="333"/>
                    <a:pt x="1423" y="333"/>
                  </a:cubicBezTo>
                  <a:cubicBezTo>
                    <a:pt x="1432" y="325"/>
                    <a:pt x="1432" y="311"/>
                    <a:pt x="1423" y="30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158ACF9A-D549-4D80-A95B-AB94238BF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001" y="1895475"/>
              <a:ext cx="2725738" cy="920750"/>
            </a:xfrm>
            <a:custGeom>
              <a:avLst/>
              <a:gdLst>
                <a:gd name="T0" fmla="*/ 530 w 1059"/>
                <a:gd name="T1" fmla="*/ 0 h 358"/>
                <a:gd name="T2" fmla="*/ 8 w 1059"/>
                <a:gd name="T3" fmla="*/ 227 h 358"/>
                <a:gd name="T4" fmla="*/ 9 w 1059"/>
                <a:gd name="T5" fmla="*/ 258 h 358"/>
                <a:gd name="T6" fmla="*/ 100 w 1059"/>
                <a:gd name="T7" fmla="*/ 345 h 358"/>
                <a:gd name="T8" fmla="*/ 132 w 1059"/>
                <a:gd name="T9" fmla="*/ 344 h 358"/>
                <a:gd name="T10" fmla="*/ 530 w 1059"/>
                <a:gd name="T11" fmla="*/ 172 h 358"/>
                <a:gd name="T12" fmla="*/ 927 w 1059"/>
                <a:gd name="T13" fmla="*/ 343 h 358"/>
                <a:gd name="T14" fmla="*/ 959 w 1059"/>
                <a:gd name="T15" fmla="*/ 344 h 358"/>
                <a:gd name="T16" fmla="*/ 1050 w 1059"/>
                <a:gd name="T17" fmla="*/ 255 h 358"/>
                <a:gd name="T18" fmla="*/ 1051 w 1059"/>
                <a:gd name="T19" fmla="*/ 225 h 358"/>
                <a:gd name="T20" fmla="*/ 530 w 1059"/>
                <a:gd name="T2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9" h="358">
                  <a:moveTo>
                    <a:pt x="530" y="0"/>
                  </a:moveTo>
                  <a:cubicBezTo>
                    <a:pt x="331" y="0"/>
                    <a:pt x="146" y="81"/>
                    <a:pt x="8" y="227"/>
                  </a:cubicBezTo>
                  <a:cubicBezTo>
                    <a:pt x="0" y="236"/>
                    <a:pt x="0" y="250"/>
                    <a:pt x="9" y="258"/>
                  </a:cubicBezTo>
                  <a:cubicBezTo>
                    <a:pt x="100" y="345"/>
                    <a:pt x="100" y="345"/>
                    <a:pt x="100" y="345"/>
                  </a:cubicBezTo>
                  <a:cubicBezTo>
                    <a:pt x="109" y="354"/>
                    <a:pt x="125" y="352"/>
                    <a:pt x="132" y="344"/>
                  </a:cubicBezTo>
                  <a:cubicBezTo>
                    <a:pt x="235" y="233"/>
                    <a:pt x="380" y="172"/>
                    <a:pt x="530" y="172"/>
                  </a:cubicBezTo>
                  <a:cubicBezTo>
                    <a:pt x="682" y="172"/>
                    <a:pt x="822" y="231"/>
                    <a:pt x="927" y="343"/>
                  </a:cubicBezTo>
                  <a:cubicBezTo>
                    <a:pt x="931" y="347"/>
                    <a:pt x="944" y="358"/>
                    <a:pt x="959" y="344"/>
                  </a:cubicBezTo>
                  <a:cubicBezTo>
                    <a:pt x="1050" y="255"/>
                    <a:pt x="1050" y="255"/>
                    <a:pt x="1050" y="255"/>
                  </a:cubicBezTo>
                  <a:cubicBezTo>
                    <a:pt x="1059" y="246"/>
                    <a:pt x="1059" y="234"/>
                    <a:pt x="1051" y="225"/>
                  </a:cubicBezTo>
                  <a:cubicBezTo>
                    <a:pt x="913" y="80"/>
                    <a:pt x="728" y="0"/>
                    <a:pt x="53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505C1E6F-EB86-412B-9215-BCA396DF1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9226" y="2646363"/>
              <a:ext cx="1665288" cy="725488"/>
            </a:xfrm>
            <a:custGeom>
              <a:avLst/>
              <a:gdLst>
                <a:gd name="T0" fmla="*/ 324 w 647"/>
                <a:gd name="T1" fmla="*/ 0 h 282"/>
                <a:gd name="T2" fmla="*/ 8 w 647"/>
                <a:gd name="T3" fmla="*/ 141 h 282"/>
                <a:gd name="T4" fmla="*/ 9 w 647"/>
                <a:gd name="T5" fmla="*/ 172 h 282"/>
                <a:gd name="T6" fmla="*/ 100 w 647"/>
                <a:gd name="T7" fmla="*/ 269 h 282"/>
                <a:gd name="T8" fmla="*/ 116 w 647"/>
                <a:gd name="T9" fmla="*/ 282 h 282"/>
                <a:gd name="T10" fmla="*/ 117 w 647"/>
                <a:gd name="T11" fmla="*/ 282 h 282"/>
                <a:gd name="T12" fmla="*/ 133 w 647"/>
                <a:gd name="T13" fmla="*/ 268 h 282"/>
                <a:gd name="T14" fmla="*/ 324 w 647"/>
                <a:gd name="T15" fmla="*/ 177 h 282"/>
                <a:gd name="T16" fmla="*/ 514 w 647"/>
                <a:gd name="T17" fmla="*/ 269 h 282"/>
                <a:gd name="T18" fmla="*/ 530 w 647"/>
                <a:gd name="T19" fmla="*/ 282 h 282"/>
                <a:gd name="T20" fmla="*/ 531 w 647"/>
                <a:gd name="T21" fmla="*/ 282 h 282"/>
                <a:gd name="T22" fmla="*/ 547 w 647"/>
                <a:gd name="T23" fmla="*/ 269 h 282"/>
                <a:gd name="T24" fmla="*/ 638 w 647"/>
                <a:gd name="T25" fmla="*/ 174 h 282"/>
                <a:gd name="T26" fmla="*/ 639 w 647"/>
                <a:gd name="T27" fmla="*/ 142 h 282"/>
                <a:gd name="T28" fmla="*/ 324 w 647"/>
                <a:gd name="T2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7" h="282">
                  <a:moveTo>
                    <a:pt x="324" y="0"/>
                  </a:moveTo>
                  <a:cubicBezTo>
                    <a:pt x="204" y="0"/>
                    <a:pt x="89" y="51"/>
                    <a:pt x="8" y="141"/>
                  </a:cubicBezTo>
                  <a:cubicBezTo>
                    <a:pt x="0" y="150"/>
                    <a:pt x="0" y="164"/>
                    <a:pt x="9" y="172"/>
                  </a:cubicBezTo>
                  <a:cubicBezTo>
                    <a:pt x="100" y="269"/>
                    <a:pt x="100" y="269"/>
                    <a:pt x="100" y="269"/>
                  </a:cubicBezTo>
                  <a:cubicBezTo>
                    <a:pt x="104" y="274"/>
                    <a:pt x="110" y="282"/>
                    <a:pt x="116" y="282"/>
                  </a:cubicBezTo>
                  <a:cubicBezTo>
                    <a:pt x="116" y="282"/>
                    <a:pt x="116" y="282"/>
                    <a:pt x="117" y="282"/>
                  </a:cubicBezTo>
                  <a:cubicBezTo>
                    <a:pt x="123" y="282"/>
                    <a:pt x="129" y="273"/>
                    <a:pt x="133" y="268"/>
                  </a:cubicBezTo>
                  <a:cubicBezTo>
                    <a:pt x="181" y="212"/>
                    <a:pt x="251" y="177"/>
                    <a:pt x="324" y="177"/>
                  </a:cubicBezTo>
                  <a:cubicBezTo>
                    <a:pt x="397" y="177"/>
                    <a:pt x="466" y="214"/>
                    <a:pt x="514" y="269"/>
                  </a:cubicBezTo>
                  <a:cubicBezTo>
                    <a:pt x="518" y="274"/>
                    <a:pt x="524" y="282"/>
                    <a:pt x="530" y="282"/>
                  </a:cubicBezTo>
                  <a:cubicBezTo>
                    <a:pt x="531" y="282"/>
                    <a:pt x="531" y="282"/>
                    <a:pt x="531" y="282"/>
                  </a:cubicBezTo>
                  <a:cubicBezTo>
                    <a:pt x="537" y="282"/>
                    <a:pt x="543" y="273"/>
                    <a:pt x="547" y="269"/>
                  </a:cubicBezTo>
                  <a:cubicBezTo>
                    <a:pt x="638" y="174"/>
                    <a:pt x="638" y="174"/>
                    <a:pt x="638" y="174"/>
                  </a:cubicBezTo>
                  <a:cubicBezTo>
                    <a:pt x="647" y="166"/>
                    <a:pt x="647" y="150"/>
                    <a:pt x="639" y="142"/>
                  </a:cubicBezTo>
                  <a:cubicBezTo>
                    <a:pt x="558" y="53"/>
                    <a:pt x="443" y="0"/>
                    <a:pt x="32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BEF80734-6CFC-4D1D-B569-CB2F7255D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288" y="3338513"/>
              <a:ext cx="676275" cy="536575"/>
            </a:xfrm>
            <a:custGeom>
              <a:avLst/>
              <a:gdLst>
                <a:gd name="T0" fmla="*/ 134 w 263"/>
                <a:gd name="T1" fmla="*/ 0 h 208"/>
                <a:gd name="T2" fmla="*/ 6 w 263"/>
                <a:gd name="T3" fmla="*/ 69 h 208"/>
                <a:gd name="T4" fmla="*/ 9 w 263"/>
                <a:gd name="T5" fmla="*/ 97 h 208"/>
                <a:gd name="T6" fmla="*/ 113 w 263"/>
                <a:gd name="T7" fmla="*/ 201 h 208"/>
                <a:gd name="T8" fmla="*/ 129 w 263"/>
                <a:gd name="T9" fmla="*/ 208 h 208"/>
                <a:gd name="T10" fmla="*/ 145 w 263"/>
                <a:gd name="T11" fmla="*/ 201 h 208"/>
                <a:gd name="T12" fmla="*/ 255 w 263"/>
                <a:gd name="T13" fmla="*/ 92 h 208"/>
                <a:gd name="T14" fmla="*/ 257 w 263"/>
                <a:gd name="T15" fmla="*/ 62 h 208"/>
                <a:gd name="T16" fmla="*/ 134 w 263"/>
                <a:gd name="T1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208">
                  <a:moveTo>
                    <a:pt x="134" y="0"/>
                  </a:moveTo>
                  <a:cubicBezTo>
                    <a:pt x="83" y="0"/>
                    <a:pt x="35" y="26"/>
                    <a:pt x="6" y="69"/>
                  </a:cubicBezTo>
                  <a:cubicBezTo>
                    <a:pt x="0" y="78"/>
                    <a:pt x="1" y="90"/>
                    <a:pt x="9" y="97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17" y="206"/>
                    <a:pt x="123" y="208"/>
                    <a:pt x="129" y="208"/>
                  </a:cubicBezTo>
                  <a:cubicBezTo>
                    <a:pt x="135" y="208"/>
                    <a:pt x="140" y="206"/>
                    <a:pt x="145" y="201"/>
                  </a:cubicBezTo>
                  <a:cubicBezTo>
                    <a:pt x="255" y="92"/>
                    <a:pt x="255" y="92"/>
                    <a:pt x="255" y="92"/>
                  </a:cubicBezTo>
                  <a:cubicBezTo>
                    <a:pt x="262" y="84"/>
                    <a:pt x="263" y="71"/>
                    <a:pt x="257" y="62"/>
                  </a:cubicBezTo>
                  <a:cubicBezTo>
                    <a:pt x="227" y="23"/>
                    <a:pt x="182" y="0"/>
                    <a:pt x="13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10D11F2-CC31-48C8-BB77-8F9CCBAAF55B}"/>
              </a:ext>
            </a:extLst>
          </p:cNvPr>
          <p:cNvGrpSpPr/>
          <p:nvPr/>
        </p:nvGrpSpPr>
        <p:grpSpPr>
          <a:xfrm>
            <a:off x="8335560" y="2136718"/>
            <a:ext cx="2234241" cy="2924354"/>
            <a:chOff x="1694851" y="2345358"/>
            <a:chExt cx="2234241" cy="2924354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323C5F0D-3298-495D-B0CD-8FD01F3B50BE}"/>
                </a:ext>
              </a:extLst>
            </p:cNvPr>
            <p:cNvSpPr/>
            <p:nvPr/>
          </p:nvSpPr>
          <p:spPr>
            <a:xfrm>
              <a:off x="1694851" y="5062678"/>
              <a:ext cx="2234241" cy="20703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  <a:alpha val="80000"/>
                  </a:schemeClr>
                </a:gs>
              </a:gsLst>
              <a:lin ang="5400000" scaled="1"/>
              <a:tileRect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1CC1563-8EA9-4A03-A985-B95278F3A27F}"/>
                </a:ext>
              </a:extLst>
            </p:cNvPr>
            <p:cNvSpPr/>
            <p:nvPr/>
          </p:nvSpPr>
          <p:spPr>
            <a:xfrm>
              <a:off x="1694851" y="2345358"/>
              <a:ext cx="2234241" cy="2809886"/>
            </a:xfrm>
            <a:custGeom>
              <a:avLst/>
              <a:gdLst>
                <a:gd name="connsiteX0" fmla="*/ 0 w 2234241"/>
                <a:gd name="connsiteY0" fmla="*/ 0 h 2809886"/>
                <a:gd name="connsiteX1" fmla="*/ 2234241 w 2234241"/>
                <a:gd name="connsiteY1" fmla="*/ 0 h 2809886"/>
                <a:gd name="connsiteX2" fmla="*/ 2234241 w 2234241"/>
                <a:gd name="connsiteY2" fmla="*/ 2809886 h 2809886"/>
                <a:gd name="connsiteX3" fmla="*/ 2227870 w 2234241"/>
                <a:gd name="connsiteY3" fmla="*/ 2809886 h 2809886"/>
                <a:gd name="connsiteX4" fmla="*/ 2211546 w 2234241"/>
                <a:gd name="connsiteY4" fmla="*/ 2799975 h 2809886"/>
                <a:gd name="connsiteX5" fmla="*/ 1117121 w 2234241"/>
                <a:gd name="connsiteY5" fmla="*/ 2717320 h 2809886"/>
                <a:gd name="connsiteX6" fmla="*/ 22696 w 2234241"/>
                <a:gd name="connsiteY6" fmla="*/ 2799975 h 2809886"/>
                <a:gd name="connsiteX7" fmla="*/ 6372 w 2234241"/>
                <a:gd name="connsiteY7" fmla="*/ 2809886 h 2809886"/>
                <a:gd name="connsiteX8" fmla="*/ 0 w 2234241"/>
                <a:gd name="connsiteY8" fmla="*/ 2809886 h 2809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4241" h="2809886">
                  <a:moveTo>
                    <a:pt x="0" y="0"/>
                  </a:moveTo>
                  <a:lnTo>
                    <a:pt x="2234241" y="0"/>
                  </a:lnTo>
                  <a:lnTo>
                    <a:pt x="2234241" y="2809886"/>
                  </a:lnTo>
                  <a:lnTo>
                    <a:pt x="2227870" y="2809886"/>
                  </a:lnTo>
                  <a:lnTo>
                    <a:pt x="2211546" y="2799975"/>
                  </a:lnTo>
                  <a:cubicBezTo>
                    <a:pt x="2107379" y="2752804"/>
                    <a:pt x="1656969" y="2717320"/>
                    <a:pt x="1117121" y="2717320"/>
                  </a:cubicBezTo>
                  <a:cubicBezTo>
                    <a:pt x="577273" y="2717320"/>
                    <a:pt x="126864" y="2752804"/>
                    <a:pt x="22696" y="2799975"/>
                  </a:cubicBezTo>
                  <a:lnTo>
                    <a:pt x="6372" y="2809886"/>
                  </a:lnTo>
                  <a:lnTo>
                    <a:pt x="0" y="2809886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  <a:alpha val="7300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412A8A9B-71C0-4741-9349-58F1178DF238}"/>
              </a:ext>
            </a:extLst>
          </p:cNvPr>
          <p:cNvSpPr txBox="1"/>
          <p:nvPr/>
        </p:nvSpPr>
        <p:spPr>
          <a:xfrm>
            <a:off x="8764030" y="4128466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全球化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3A79FF6-AFAD-4B04-B88A-C79B7EAA4A2A}"/>
              </a:ext>
            </a:extLst>
          </p:cNvPr>
          <p:cNvGrpSpPr/>
          <p:nvPr/>
        </p:nvGrpSpPr>
        <p:grpSpPr>
          <a:xfrm>
            <a:off x="9023372" y="2903926"/>
            <a:ext cx="858616" cy="858616"/>
            <a:chOff x="2670175" y="0"/>
            <a:chExt cx="6858000" cy="6858000"/>
          </a:xfrm>
        </p:grpSpPr>
        <p:sp>
          <p:nvSpPr>
            <p:cNvPr id="57" name="Freeform 26">
              <a:extLst>
                <a:ext uri="{FF2B5EF4-FFF2-40B4-BE49-F238E27FC236}">
                  <a16:creationId xmlns:a16="http://schemas.microsoft.com/office/drawing/2014/main" id="{411057D1-ED9A-40B4-A522-B4875F2B5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3900" y="558800"/>
              <a:ext cx="5702300" cy="5705475"/>
            </a:xfrm>
            <a:custGeom>
              <a:avLst/>
              <a:gdLst>
                <a:gd name="T0" fmla="*/ 1147 w 2295"/>
                <a:gd name="T1" fmla="*/ 0 h 2296"/>
                <a:gd name="T2" fmla="*/ 0 w 2295"/>
                <a:gd name="T3" fmla="*/ 1148 h 2296"/>
                <a:gd name="T4" fmla="*/ 1147 w 2295"/>
                <a:gd name="T5" fmla="*/ 2296 h 2296"/>
                <a:gd name="T6" fmla="*/ 2295 w 2295"/>
                <a:gd name="T7" fmla="*/ 1148 h 2296"/>
                <a:gd name="T8" fmla="*/ 1147 w 2295"/>
                <a:gd name="T9" fmla="*/ 0 h 2296"/>
                <a:gd name="T10" fmla="*/ 1970 w 2295"/>
                <a:gd name="T11" fmla="*/ 574 h 2296"/>
                <a:gd name="T12" fmla="*/ 2148 w 2295"/>
                <a:gd name="T13" fmla="*/ 1076 h 2296"/>
                <a:gd name="T14" fmla="*/ 1719 w 2295"/>
                <a:gd name="T15" fmla="*/ 1076 h 2296"/>
                <a:gd name="T16" fmla="*/ 1644 w 2295"/>
                <a:gd name="T17" fmla="*/ 574 h 2296"/>
                <a:gd name="T18" fmla="*/ 1970 w 2295"/>
                <a:gd name="T19" fmla="*/ 574 h 2296"/>
                <a:gd name="T20" fmla="*/ 1849 w 2295"/>
                <a:gd name="T21" fmla="*/ 431 h 2296"/>
                <a:gd name="T22" fmla="*/ 1595 w 2295"/>
                <a:gd name="T23" fmla="*/ 431 h 2296"/>
                <a:gd name="T24" fmla="*/ 1469 w 2295"/>
                <a:gd name="T25" fmla="*/ 197 h 2296"/>
                <a:gd name="T26" fmla="*/ 1849 w 2295"/>
                <a:gd name="T27" fmla="*/ 431 h 2296"/>
                <a:gd name="T28" fmla="*/ 719 w 2295"/>
                <a:gd name="T29" fmla="*/ 1076 h 2296"/>
                <a:gd name="T30" fmla="*/ 801 w 2295"/>
                <a:gd name="T31" fmla="*/ 574 h 2296"/>
                <a:gd name="T32" fmla="*/ 1494 w 2295"/>
                <a:gd name="T33" fmla="*/ 574 h 2296"/>
                <a:gd name="T34" fmla="*/ 1576 w 2295"/>
                <a:gd name="T35" fmla="*/ 1076 h 2296"/>
                <a:gd name="T36" fmla="*/ 719 w 2295"/>
                <a:gd name="T37" fmla="*/ 1076 h 2296"/>
                <a:gd name="T38" fmla="*/ 1576 w 2295"/>
                <a:gd name="T39" fmla="*/ 1220 h 2296"/>
                <a:gd name="T40" fmla="*/ 1494 w 2295"/>
                <a:gd name="T41" fmla="*/ 1722 h 2296"/>
                <a:gd name="T42" fmla="*/ 801 w 2295"/>
                <a:gd name="T43" fmla="*/ 1722 h 2296"/>
                <a:gd name="T44" fmla="*/ 719 w 2295"/>
                <a:gd name="T45" fmla="*/ 1220 h 2296"/>
                <a:gd name="T46" fmla="*/ 1576 w 2295"/>
                <a:gd name="T47" fmla="*/ 1220 h 2296"/>
                <a:gd name="T48" fmla="*/ 1147 w 2295"/>
                <a:gd name="T49" fmla="*/ 144 h 2296"/>
                <a:gd name="T50" fmla="*/ 1439 w 2295"/>
                <a:gd name="T51" fmla="*/ 431 h 2296"/>
                <a:gd name="T52" fmla="*/ 856 w 2295"/>
                <a:gd name="T53" fmla="*/ 431 h 2296"/>
                <a:gd name="T54" fmla="*/ 1147 w 2295"/>
                <a:gd name="T55" fmla="*/ 144 h 2296"/>
                <a:gd name="T56" fmla="*/ 826 w 2295"/>
                <a:gd name="T57" fmla="*/ 197 h 2296"/>
                <a:gd name="T58" fmla="*/ 700 w 2295"/>
                <a:gd name="T59" fmla="*/ 431 h 2296"/>
                <a:gd name="T60" fmla="*/ 446 w 2295"/>
                <a:gd name="T61" fmla="*/ 431 h 2296"/>
                <a:gd name="T62" fmla="*/ 826 w 2295"/>
                <a:gd name="T63" fmla="*/ 197 h 2296"/>
                <a:gd name="T64" fmla="*/ 324 w 2295"/>
                <a:gd name="T65" fmla="*/ 574 h 2296"/>
                <a:gd name="T66" fmla="*/ 651 w 2295"/>
                <a:gd name="T67" fmla="*/ 574 h 2296"/>
                <a:gd name="T68" fmla="*/ 575 w 2295"/>
                <a:gd name="T69" fmla="*/ 1076 h 2296"/>
                <a:gd name="T70" fmla="*/ 147 w 2295"/>
                <a:gd name="T71" fmla="*/ 1076 h 2296"/>
                <a:gd name="T72" fmla="*/ 324 w 2295"/>
                <a:gd name="T73" fmla="*/ 574 h 2296"/>
                <a:gd name="T74" fmla="*/ 324 w 2295"/>
                <a:gd name="T75" fmla="*/ 1722 h 2296"/>
                <a:gd name="T76" fmla="*/ 147 w 2295"/>
                <a:gd name="T77" fmla="*/ 1220 h 2296"/>
                <a:gd name="T78" fmla="*/ 575 w 2295"/>
                <a:gd name="T79" fmla="*/ 1220 h 2296"/>
                <a:gd name="T80" fmla="*/ 651 w 2295"/>
                <a:gd name="T81" fmla="*/ 1722 h 2296"/>
                <a:gd name="T82" fmla="*/ 324 w 2295"/>
                <a:gd name="T83" fmla="*/ 1722 h 2296"/>
                <a:gd name="T84" fmla="*/ 446 w 2295"/>
                <a:gd name="T85" fmla="*/ 1865 h 2296"/>
                <a:gd name="T86" fmla="*/ 700 w 2295"/>
                <a:gd name="T87" fmla="*/ 1865 h 2296"/>
                <a:gd name="T88" fmla="*/ 826 w 2295"/>
                <a:gd name="T89" fmla="*/ 2098 h 2296"/>
                <a:gd name="T90" fmla="*/ 446 w 2295"/>
                <a:gd name="T91" fmla="*/ 1865 h 2296"/>
                <a:gd name="T92" fmla="*/ 1147 w 2295"/>
                <a:gd name="T93" fmla="*/ 2152 h 2296"/>
                <a:gd name="T94" fmla="*/ 856 w 2295"/>
                <a:gd name="T95" fmla="*/ 1865 h 2296"/>
                <a:gd name="T96" fmla="*/ 1439 w 2295"/>
                <a:gd name="T97" fmla="*/ 1865 h 2296"/>
                <a:gd name="T98" fmla="*/ 1147 w 2295"/>
                <a:gd name="T99" fmla="*/ 2152 h 2296"/>
                <a:gd name="T100" fmla="*/ 1469 w 2295"/>
                <a:gd name="T101" fmla="*/ 2098 h 2296"/>
                <a:gd name="T102" fmla="*/ 1595 w 2295"/>
                <a:gd name="T103" fmla="*/ 1865 h 2296"/>
                <a:gd name="T104" fmla="*/ 1849 w 2295"/>
                <a:gd name="T105" fmla="*/ 1865 h 2296"/>
                <a:gd name="T106" fmla="*/ 1469 w 2295"/>
                <a:gd name="T107" fmla="*/ 2098 h 2296"/>
                <a:gd name="T108" fmla="*/ 1970 w 2295"/>
                <a:gd name="T109" fmla="*/ 1722 h 2296"/>
                <a:gd name="T110" fmla="*/ 1644 w 2295"/>
                <a:gd name="T111" fmla="*/ 1722 h 2296"/>
                <a:gd name="T112" fmla="*/ 1719 w 2295"/>
                <a:gd name="T113" fmla="*/ 1220 h 2296"/>
                <a:gd name="T114" fmla="*/ 2148 w 2295"/>
                <a:gd name="T115" fmla="*/ 1220 h 2296"/>
                <a:gd name="T116" fmla="*/ 1970 w 2295"/>
                <a:gd name="T117" fmla="*/ 1722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95" h="2296">
                  <a:moveTo>
                    <a:pt x="1147" y="0"/>
                  </a:moveTo>
                  <a:cubicBezTo>
                    <a:pt x="513" y="0"/>
                    <a:pt x="0" y="514"/>
                    <a:pt x="0" y="1148"/>
                  </a:cubicBezTo>
                  <a:cubicBezTo>
                    <a:pt x="0" y="1782"/>
                    <a:pt x="513" y="2296"/>
                    <a:pt x="1147" y="2296"/>
                  </a:cubicBezTo>
                  <a:cubicBezTo>
                    <a:pt x="1781" y="2296"/>
                    <a:pt x="2295" y="1782"/>
                    <a:pt x="2295" y="1148"/>
                  </a:cubicBezTo>
                  <a:cubicBezTo>
                    <a:pt x="2295" y="514"/>
                    <a:pt x="1781" y="0"/>
                    <a:pt x="1147" y="0"/>
                  </a:cubicBezTo>
                  <a:close/>
                  <a:moveTo>
                    <a:pt x="1970" y="574"/>
                  </a:moveTo>
                  <a:cubicBezTo>
                    <a:pt x="2071" y="718"/>
                    <a:pt x="2135" y="890"/>
                    <a:pt x="2148" y="1076"/>
                  </a:cubicBezTo>
                  <a:cubicBezTo>
                    <a:pt x="1719" y="1076"/>
                    <a:pt x="1719" y="1076"/>
                    <a:pt x="1719" y="1076"/>
                  </a:cubicBezTo>
                  <a:cubicBezTo>
                    <a:pt x="1714" y="894"/>
                    <a:pt x="1687" y="723"/>
                    <a:pt x="1644" y="574"/>
                  </a:cubicBezTo>
                  <a:lnTo>
                    <a:pt x="1970" y="574"/>
                  </a:lnTo>
                  <a:close/>
                  <a:moveTo>
                    <a:pt x="1849" y="431"/>
                  </a:moveTo>
                  <a:cubicBezTo>
                    <a:pt x="1595" y="431"/>
                    <a:pt x="1595" y="431"/>
                    <a:pt x="1595" y="431"/>
                  </a:cubicBezTo>
                  <a:cubicBezTo>
                    <a:pt x="1559" y="341"/>
                    <a:pt x="1517" y="262"/>
                    <a:pt x="1469" y="197"/>
                  </a:cubicBezTo>
                  <a:cubicBezTo>
                    <a:pt x="1613" y="246"/>
                    <a:pt x="1742" y="326"/>
                    <a:pt x="1849" y="431"/>
                  </a:cubicBezTo>
                  <a:close/>
                  <a:moveTo>
                    <a:pt x="719" y="1076"/>
                  </a:moveTo>
                  <a:cubicBezTo>
                    <a:pt x="725" y="888"/>
                    <a:pt x="755" y="716"/>
                    <a:pt x="801" y="574"/>
                  </a:cubicBezTo>
                  <a:cubicBezTo>
                    <a:pt x="1494" y="574"/>
                    <a:pt x="1494" y="574"/>
                    <a:pt x="1494" y="574"/>
                  </a:cubicBezTo>
                  <a:cubicBezTo>
                    <a:pt x="1539" y="716"/>
                    <a:pt x="1570" y="888"/>
                    <a:pt x="1576" y="1076"/>
                  </a:cubicBezTo>
                  <a:lnTo>
                    <a:pt x="719" y="1076"/>
                  </a:lnTo>
                  <a:close/>
                  <a:moveTo>
                    <a:pt x="1576" y="1220"/>
                  </a:moveTo>
                  <a:cubicBezTo>
                    <a:pt x="1570" y="1408"/>
                    <a:pt x="1539" y="1579"/>
                    <a:pt x="1494" y="1722"/>
                  </a:cubicBezTo>
                  <a:cubicBezTo>
                    <a:pt x="801" y="1722"/>
                    <a:pt x="801" y="1722"/>
                    <a:pt x="801" y="1722"/>
                  </a:cubicBezTo>
                  <a:cubicBezTo>
                    <a:pt x="755" y="1579"/>
                    <a:pt x="725" y="1408"/>
                    <a:pt x="719" y="1220"/>
                  </a:cubicBezTo>
                  <a:lnTo>
                    <a:pt x="1576" y="1220"/>
                  </a:lnTo>
                  <a:close/>
                  <a:moveTo>
                    <a:pt x="1147" y="144"/>
                  </a:moveTo>
                  <a:cubicBezTo>
                    <a:pt x="1249" y="144"/>
                    <a:pt x="1357" y="251"/>
                    <a:pt x="1439" y="431"/>
                  </a:cubicBezTo>
                  <a:cubicBezTo>
                    <a:pt x="856" y="431"/>
                    <a:pt x="856" y="431"/>
                    <a:pt x="856" y="431"/>
                  </a:cubicBezTo>
                  <a:cubicBezTo>
                    <a:pt x="938" y="251"/>
                    <a:pt x="1046" y="144"/>
                    <a:pt x="1147" y="144"/>
                  </a:cubicBezTo>
                  <a:close/>
                  <a:moveTo>
                    <a:pt x="826" y="197"/>
                  </a:moveTo>
                  <a:cubicBezTo>
                    <a:pt x="778" y="262"/>
                    <a:pt x="736" y="341"/>
                    <a:pt x="700" y="431"/>
                  </a:cubicBezTo>
                  <a:cubicBezTo>
                    <a:pt x="446" y="431"/>
                    <a:pt x="446" y="431"/>
                    <a:pt x="446" y="431"/>
                  </a:cubicBezTo>
                  <a:cubicBezTo>
                    <a:pt x="552" y="326"/>
                    <a:pt x="682" y="246"/>
                    <a:pt x="826" y="197"/>
                  </a:cubicBezTo>
                  <a:close/>
                  <a:moveTo>
                    <a:pt x="324" y="574"/>
                  </a:moveTo>
                  <a:cubicBezTo>
                    <a:pt x="651" y="574"/>
                    <a:pt x="651" y="574"/>
                    <a:pt x="651" y="574"/>
                  </a:cubicBezTo>
                  <a:cubicBezTo>
                    <a:pt x="608" y="723"/>
                    <a:pt x="581" y="894"/>
                    <a:pt x="575" y="1076"/>
                  </a:cubicBezTo>
                  <a:cubicBezTo>
                    <a:pt x="147" y="1076"/>
                    <a:pt x="147" y="1076"/>
                    <a:pt x="147" y="1076"/>
                  </a:cubicBezTo>
                  <a:cubicBezTo>
                    <a:pt x="160" y="890"/>
                    <a:pt x="223" y="718"/>
                    <a:pt x="324" y="574"/>
                  </a:cubicBezTo>
                  <a:close/>
                  <a:moveTo>
                    <a:pt x="324" y="1722"/>
                  </a:moveTo>
                  <a:cubicBezTo>
                    <a:pt x="223" y="1577"/>
                    <a:pt x="160" y="1405"/>
                    <a:pt x="147" y="1220"/>
                  </a:cubicBezTo>
                  <a:cubicBezTo>
                    <a:pt x="575" y="1220"/>
                    <a:pt x="575" y="1220"/>
                    <a:pt x="575" y="1220"/>
                  </a:cubicBezTo>
                  <a:cubicBezTo>
                    <a:pt x="581" y="1402"/>
                    <a:pt x="608" y="1572"/>
                    <a:pt x="651" y="1722"/>
                  </a:cubicBezTo>
                  <a:lnTo>
                    <a:pt x="324" y="1722"/>
                  </a:lnTo>
                  <a:close/>
                  <a:moveTo>
                    <a:pt x="446" y="1865"/>
                  </a:moveTo>
                  <a:cubicBezTo>
                    <a:pt x="700" y="1865"/>
                    <a:pt x="700" y="1865"/>
                    <a:pt x="700" y="1865"/>
                  </a:cubicBezTo>
                  <a:cubicBezTo>
                    <a:pt x="736" y="1955"/>
                    <a:pt x="778" y="2034"/>
                    <a:pt x="826" y="2098"/>
                  </a:cubicBezTo>
                  <a:cubicBezTo>
                    <a:pt x="682" y="2049"/>
                    <a:pt x="552" y="1969"/>
                    <a:pt x="446" y="1865"/>
                  </a:cubicBezTo>
                  <a:close/>
                  <a:moveTo>
                    <a:pt x="1147" y="2152"/>
                  </a:moveTo>
                  <a:cubicBezTo>
                    <a:pt x="1046" y="2152"/>
                    <a:pt x="938" y="2045"/>
                    <a:pt x="856" y="1865"/>
                  </a:cubicBezTo>
                  <a:cubicBezTo>
                    <a:pt x="1439" y="1865"/>
                    <a:pt x="1439" y="1865"/>
                    <a:pt x="1439" y="1865"/>
                  </a:cubicBezTo>
                  <a:cubicBezTo>
                    <a:pt x="1357" y="2045"/>
                    <a:pt x="1249" y="2152"/>
                    <a:pt x="1147" y="2152"/>
                  </a:cubicBezTo>
                  <a:close/>
                  <a:moveTo>
                    <a:pt x="1469" y="2098"/>
                  </a:moveTo>
                  <a:cubicBezTo>
                    <a:pt x="1517" y="2034"/>
                    <a:pt x="1559" y="1955"/>
                    <a:pt x="1595" y="1865"/>
                  </a:cubicBezTo>
                  <a:cubicBezTo>
                    <a:pt x="1849" y="1865"/>
                    <a:pt x="1849" y="1865"/>
                    <a:pt x="1849" y="1865"/>
                  </a:cubicBezTo>
                  <a:cubicBezTo>
                    <a:pt x="1742" y="1969"/>
                    <a:pt x="1613" y="2049"/>
                    <a:pt x="1469" y="2098"/>
                  </a:cubicBezTo>
                  <a:close/>
                  <a:moveTo>
                    <a:pt x="1970" y="1722"/>
                  </a:moveTo>
                  <a:cubicBezTo>
                    <a:pt x="1644" y="1722"/>
                    <a:pt x="1644" y="1722"/>
                    <a:pt x="1644" y="1722"/>
                  </a:cubicBezTo>
                  <a:cubicBezTo>
                    <a:pt x="1687" y="1572"/>
                    <a:pt x="1714" y="1402"/>
                    <a:pt x="1719" y="1220"/>
                  </a:cubicBezTo>
                  <a:cubicBezTo>
                    <a:pt x="2148" y="1220"/>
                    <a:pt x="2148" y="1220"/>
                    <a:pt x="2148" y="1220"/>
                  </a:cubicBezTo>
                  <a:cubicBezTo>
                    <a:pt x="2135" y="1405"/>
                    <a:pt x="2071" y="1577"/>
                    <a:pt x="1970" y="1722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">
              <a:extLst>
                <a:ext uri="{FF2B5EF4-FFF2-40B4-BE49-F238E27FC236}">
                  <a16:creationId xmlns:a16="http://schemas.microsoft.com/office/drawing/2014/main" id="{6D81C5C4-0723-4341-AE4F-2DEAB65D74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175" y="0"/>
              <a:ext cx="6858000" cy="6858000"/>
            </a:xfrm>
            <a:custGeom>
              <a:avLst/>
              <a:gdLst>
                <a:gd name="T0" fmla="*/ 1380 w 2760"/>
                <a:gd name="T1" fmla="*/ 88 h 2760"/>
                <a:gd name="T2" fmla="*/ 1883 w 2760"/>
                <a:gd name="T3" fmla="*/ 189 h 2760"/>
                <a:gd name="T4" fmla="*/ 2294 w 2760"/>
                <a:gd name="T5" fmla="*/ 466 h 2760"/>
                <a:gd name="T6" fmla="*/ 2571 w 2760"/>
                <a:gd name="T7" fmla="*/ 877 h 2760"/>
                <a:gd name="T8" fmla="*/ 2672 w 2760"/>
                <a:gd name="T9" fmla="*/ 1380 h 2760"/>
                <a:gd name="T10" fmla="*/ 2571 w 2760"/>
                <a:gd name="T11" fmla="*/ 1883 h 2760"/>
                <a:gd name="T12" fmla="*/ 2294 w 2760"/>
                <a:gd name="T13" fmla="*/ 2294 h 2760"/>
                <a:gd name="T14" fmla="*/ 1883 w 2760"/>
                <a:gd name="T15" fmla="*/ 2571 h 2760"/>
                <a:gd name="T16" fmla="*/ 1380 w 2760"/>
                <a:gd name="T17" fmla="*/ 2672 h 2760"/>
                <a:gd name="T18" fmla="*/ 877 w 2760"/>
                <a:gd name="T19" fmla="*/ 2571 h 2760"/>
                <a:gd name="T20" fmla="*/ 466 w 2760"/>
                <a:gd name="T21" fmla="*/ 2294 h 2760"/>
                <a:gd name="T22" fmla="*/ 189 w 2760"/>
                <a:gd name="T23" fmla="*/ 1883 h 2760"/>
                <a:gd name="T24" fmla="*/ 88 w 2760"/>
                <a:gd name="T25" fmla="*/ 1380 h 2760"/>
                <a:gd name="T26" fmla="*/ 189 w 2760"/>
                <a:gd name="T27" fmla="*/ 877 h 2760"/>
                <a:gd name="T28" fmla="*/ 466 w 2760"/>
                <a:gd name="T29" fmla="*/ 466 h 2760"/>
                <a:gd name="T30" fmla="*/ 877 w 2760"/>
                <a:gd name="T31" fmla="*/ 189 h 2760"/>
                <a:gd name="T32" fmla="*/ 1380 w 2760"/>
                <a:gd name="T33" fmla="*/ 88 h 2760"/>
                <a:gd name="T34" fmla="*/ 1380 w 2760"/>
                <a:gd name="T35" fmla="*/ 0 h 2760"/>
                <a:gd name="T36" fmla="*/ 0 w 2760"/>
                <a:gd name="T37" fmla="*/ 1380 h 2760"/>
                <a:gd name="T38" fmla="*/ 1380 w 2760"/>
                <a:gd name="T39" fmla="*/ 2760 h 2760"/>
                <a:gd name="T40" fmla="*/ 2760 w 2760"/>
                <a:gd name="T41" fmla="*/ 1380 h 2760"/>
                <a:gd name="T42" fmla="*/ 1380 w 2760"/>
                <a:gd name="T43" fmla="*/ 0 h 2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60" h="2760">
                  <a:moveTo>
                    <a:pt x="1380" y="88"/>
                  </a:moveTo>
                  <a:cubicBezTo>
                    <a:pt x="1554" y="88"/>
                    <a:pt x="1724" y="122"/>
                    <a:pt x="1883" y="189"/>
                  </a:cubicBezTo>
                  <a:cubicBezTo>
                    <a:pt x="2037" y="254"/>
                    <a:pt x="2175" y="348"/>
                    <a:pt x="2294" y="466"/>
                  </a:cubicBezTo>
                  <a:cubicBezTo>
                    <a:pt x="2412" y="585"/>
                    <a:pt x="2506" y="723"/>
                    <a:pt x="2571" y="877"/>
                  </a:cubicBezTo>
                  <a:cubicBezTo>
                    <a:pt x="2638" y="1036"/>
                    <a:pt x="2672" y="1206"/>
                    <a:pt x="2672" y="1380"/>
                  </a:cubicBezTo>
                  <a:cubicBezTo>
                    <a:pt x="2672" y="1554"/>
                    <a:pt x="2638" y="1724"/>
                    <a:pt x="2571" y="1883"/>
                  </a:cubicBezTo>
                  <a:cubicBezTo>
                    <a:pt x="2506" y="2037"/>
                    <a:pt x="2412" y="2175"/>
                    <a:pt x="2294" y="2294"/>
                  </a:cubicBezTo>
                  <a:cubicBezTo>
                    <a:pt x="2175" y="2412"/>
                    <a:pt x="2037" y="2506"/>
                    <a:pt x="1883" y="2571"/>
                  </a:cubicBezTo>
                  <a:cubicBezTo>
                    <a:pt x="1724" y="2638"/>
                    <a:pt x="1554" y="2672"/>
                    <a:pt x="1380" y="2672"/>
                  </a:cubicBezTo>
                  <a:cubicBezTo>
                    <a:pt x="1206" y="2672"/>
                    <a:pt x="1036" y="2638"/>
                    <a:pt x="877" y="2571"/>
                  </a:cubicBezTo>
                  <a:cubicBezTo>
                    <a:pt x="723" y="2506"/>
                    <a:pt x="585" y="2412"/>
                    <a:pt x="466" y="2294"/>
                  </a:cubicBezTo>
                  <a:cubicBezTo>
                    <a:pt x="348" y="2175"/>
                    <a:pt x="254" y="2037"/>
                    <a:pt x="189" y="1883"/>
                  </a:cubicBezTo>
                  <a:cubicBezTo>
                    <a:pt x="122" y="1724"/>
                    <a:pt x="88" y="1554"/>
                    <a:pt x="88" y="1380"/>
                  </a:cubicBezTo>
                  <a:cubicBezTo>
                    <a:pt x="88" y="1206"/>
                    <a:pt x="122" y="1036"/>
                    <a:pt x="189" y="877"/>
                  </a:cubicBezTo>
                  <a:cubicBezTo>
                    <a:pt x="254" y="723"/>
                    <a:pt x="348" y="585"/>
                    <a:pt x="466" y="466"/>
                  </a:cubicBezTo>
                  <a:cubicBezTo>
                    <a:pt x="585" y="348"/>
                    <a:pt x="723" y="254"/>
                    <a:pt x="877" y="189"/>
                  </a:cubicBezTo>
                  <a:cubicBezTo>
                    <a:pt x="1036" y="122"/>
                    <a:pt x="1206" y="88"/>
                    <a:pt x="1380" y="88"/>
                  </a:cubicBezTo>
                  <a:moveTo>
                    <a:pt x="1380" y="0"/>
                  </a:moveTo>
                  <a:cubicBezTo>
                    <a:pt x="618" y="0"/>
                    <a:pt x="0" y="618"/>
                    <a:pt x="0" y="1380"/>
                  </a:cubicBezTo>
                  <a:cubicBezTo>
                    <a:pt x="0" y="2142"/>
                    <a:pt x="618" y="2760"/>
                    <a:pt x="1380" y="2760"/>
                  </a:cubicBezTo>
                  <a:cubicBezTo>
                    <a:pt x="2142" y="2760"/>
                    <a:pt x="2760" y="2142"/>
                    <a:pt x="2760" y="1380"/>
                  </a:cubicBezTo>
                  <a:cubicBezTo>
                    <a:pt x="2760" y="618"/>
                    <a:pt x="2142" y="0"/>
                    <a:pt x="138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1270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新年展望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53" name="PA-组合 15">
            <a:extLst>
              <a:ext uri="{FF2B5EF4-FFF2-40B4-BE49-F238E27FC236}">
                <a16:creationId xmlns:a16="http://schemas.microsoft.com/office/drawing/2014/main" id="{7DFFC6EE-9919-49C6-95DD-65F4CC47FC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54" name="PA-图片 16">
              <a:extLst>
                <a:ext uri="{FF2B5EF4-FFF2-40B4-BE49-F238E27FC236}">
                  <a16:creationId xmlns:a16="http://schemas.microsoft.com/office/drawing/2014/main" id="{FAFE6BEB-5141-4683-821C-28EC8E74489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55" name="PA-图片 17">
              <a:extLst>
                <a:ext uri="{FF2B5EF4-FFF2-40B4-BE49-F238E27FC236}">
                  <a16:creationId xmlns:a16="http://schemas.microsoft.com/office/drawing/2014/main" id="{C245C9A0-B2C6-4E37-947F-434C8D4640B3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471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新年展望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4A9BEED-5EA0-45C5-8A4A-4D32E39AC151}"/>
              </a:ext>
            </a:extLst>
          </p:cNvPr>
          <p:cNvGrpSpPr/>
          <p:nvPr/>
        </p:nvGrpSpPr>
        <p:grpSpPr>
          <a:xfrm>
            <a:off x="1319358" y="1641380"/>
            <a:ext cx="3888893" cy="3888891"/>
            <a:chOff x="1315776" y="1831065"/>
            <a:chExt cx="3665064" cy="366506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8251792-92E2-4AF8-82CD-8D83D07672CE}"/>
                </a:ext>
              </a:extLst>
            </p:cNvPr>
            <p:cNvSpPr/>
            <p:nvPr/>
          </p:nvSpPr>
          <p:spPr>
            <a:xfrm>
              <a:off x="1315776" y="1831065"/>
              <a:ext cx="3665064" cy="3665062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4597ED3-0817-4B63-BACC-4ED49DEC40D8}"/>
                </a:ext>
              </a:extLst>
            </p:cNvPr>
            <p:cNvSpPr/>
            <p:nvPr/>
          </p:nvSpPr>
          <p:spPr>
            <a:xfrm>
              <a:off x="1693352" y="2208640"/>
              <a:ext cx="2909910" cy="2909910"/>
            </a:xfrm>
            <a:prstGeom prst="ellipse">
              <a:avLst/>
            </a:prstGeom>
            <a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308DC74-AA10-460C-8BA8-07907AE523C1}"/>
              </a:ext>
            </a:extLst>
          </p:cNvPr>
          <p:cNvGrpSpPr/>
          <p:nvPr/>
        </p:nvGrpSpPr>
        <p:grpSpPr>
          <a:xfrm>
            <a:off x="5888840" y="1700033"/>
            <a:ext cx="4949891" cy="1114615"/>
            <a:chOff x="6156259" y="1775148"/>
            <a:chExt cx="4949891" cy="1114615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98D893B-79A9-4824-96C8-8E71E55511EC}"/>
                </a:ext>
              </a:extLst>
            </p:cNvPr>
            <p:cNvGrpSpPr/>
            <p:nvPr/>
          </p:nvGrpSpPr>
          <p:grpSpPr>
            <a:xfrm>
              <a:off x="6156259" y="1779571"/>
              <a:ext cx="4790832" cy="476274"/>
              <a:chOff x="5974844" y="1364380"/>
              <a:chExt cx="4790832" cy="476274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CF78361-6E2C-4099-AFC4-69867E54AD2A}"/>
                  </a:ext>
                </a:extLst>
              </p:cNvPr>
              <p:cNvSpPr/>
              <p:nvPr/>
            </p:nvSpPr>
            <p:spPr>
              <a:xfrm>
                <a:off x="5974844" y="1364380"/>
                <a:ext cx="4790832" cy="476274"/>
              </a:xfrm>
              <a:custGeom>
                <a:avLst/>
                <a:gdLst>
                  <a:gd name="connsiteX0" fmla="*/ 238137 w 4203962"/>
                  <a:gd name="connsiteY0" fmla="*/ 0 h 476274"/>
                  <a:gd name="connsiteX1" fmla="*/ 4203962 w 4203962"/>
                  <a:gd name="connsiteY1" fmla="*/ 0 h 476274"/>
                  <a:gd name="connsiteX2" fmla="*/ 4203962 w 4203962"/>
                  <a:gd name="connsiteY2" fmla="*/ 476274 h 476274"/>
                  <a:gd name="connsiteX3" fmla="*/ 238137 w 4203962"/>
                  <a:gd name="connsiteY3" fmla="*/ 476274 h 476274"/>
                  <a:gd name="connsiteX4" fmla="*/ 0 w 4203962"/>
                  <a:gd name="connsiteY4" fmla="*/ 238137 h 476274"/>
                  <a:gd name="connsiteX5" fmla="*/ 238137 w 4203962"/>
                  <a:gd name="connsiteY5" fmla="*/ 0 h 47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3962" h="476274">
                    <a:moveTo>
                      <a:pt x="238137" y="0"/>
                    </a:moveTo>
                    <a:lnTo>
                      <a:pt x="4203962" y="0"/>
                    </a:lnTo>
                    <a:lnTo>
                      <a:pt x="4203962" y="476274"/>
                    </a:lnTo>
                    <a:lnTo>
                      <a:pt x="238137" y="476274"/>
                    </a:lnTo>
                    <a:cubicBezTo>
                      <a:pt x="106618" y="476274"/>
                      <a:pt x="0" y="369656"/>
                      <a:pt x="0" y="238137"/>
                    </a:cubicBezTo>
                    <a:cubicBezTo>
                      <a:pt x="0" y="106618"/>
                      <a:pt x="106618" y="0"/>
                      <a:pt x="23813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97E0186-C716-4258-BB06-F243D7C1D9A8}"/>
                  </a:ext>
                </a:extLst>
              </p:cNvPr>
              <p:cNvSpPr/>
              <p:nvPr/>
            </p:nvSpPr>
            <p:spPr>
              <a:xfrm>
                <a:off x="6045975" y="1430598"/>
                <a:ext cx="334012" cy="334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1</a:t>
                </a:r>
                <a:endParaRPr lang="zh-CN" altLang="en-US" sz="1600" dirty="0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84B469A-A651-4262-B990-35EB8E31FD02}"/>
                </a:ext>
              </a:extLst>
            </p:cNvPr>
            <p:cNvSpPr txBox="1"/>
            <p:nvPr/>
          </p:nvSpPr>
          <p:spPr>
            <a:xfrm>
              <a:off x="6615569" y="1775148"/>
              <a:ext cx="12907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勤研发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E3CC466-0004-4A23-9D80-D3CA8AE228E8}"/>
                </a:ext>
              </a:extLst>
            </p:cNvPr>
            <p:cNvSpPr txBox="1"/>
            <p:nvPr/>
          </p:nvSpPr>
          <p:spPr>
            <a:xfrm>
              <a:off x="6247584" y="2292933"/>
              <a:ext cx="4858566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请在此粘贴文字内容，或单击此处输入文字进行编辑。请在此粘贴文字内容，或单击此处输入文字进行编辑。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134A7D2-A874-4A85-BA82-2D06CBA93EC3}"/>
              </a:ext>
            </a:extLst>
          </p:cNvPr>
          <p:cNvGrpSpPr/>
          <p:nvPr/>
        </p:nvGrpSpPr>
        <p:grpSpPr>
          <a:xfrm>
            <a:off x="5888839" y="3175120"/>
            <a:ext cx="4949892" cy="1132251"/>
            <a:chOff x="6156258" y="3185922"/>
            <a:chExt cx="4949892" cy="113225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4FEF843-A2DD-4278-9214-CE4F104F5591}"/>
                </a:ext>
              </a:extLst>
            </p:cNvPr>
            <p:cNvGrpSpPr/>
            <p:nvPr/>
          </p:nvGrpSpPr>
          <p:grpSpPr>
            <a:xfrm>
              <a:off x="6156258" y="3198123"/>
              <a:ext cx="4790833" cy="476274"/>
              <a:chOff x="5974843" y="3015451"/>
              <a:chExt cx="4790833" cy="476274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FBBBD6F6-471A-4BEE-B85D-CF36B445A20E}"/>
                  </a:ext>
                </a:extLst>
              </p:cNvPr>
              <p:cNvSpPr/>
              <p:nvPr/>
            </p:nvSpPr>
            <p:spPr>
              <a:xfrm>
                <a:off x="5974843" y="3015451"/>
                <a:ext cx="4790833" cy="476274"/>
              </a:xfrm>
              <a:custGeom>
                <a:avLst/>
                <a:gdLst>
                  <a:gd name="connsiteX0" fmla="*/ 238137 w 4203962"/>
                  <a:gd name="connsiteY0" fmla="*/ 0 h 476274"/>
                  <a:gd name="connsiteX1" fmla="*/ 4203962 w 4203962"/>
                  <a:gd name="connsiteY1" fmla="*/ 0 h 476274"/>
                  <a:gd name="connsiteX2" fmla="*/ 4203962 w 4203962"/>
                  <a:gd name="connsiteY2" fmla="*/ 476274 h 476274"/>
                  <a:gd name="connsiteX3" fmla="*/ 238137 w 4203962"/>
                  <a:gd name="connsiteY3" fmla="*/ 476274 h 476274"/>
                  <a:gd name="connsiteX4" fmla="*/ 0 w 4203962"/>
                  <a:gd name="connsiteY4" fmla="*/ 238137 h 476274"/>
                  <a:gd name="connsiteX5" fmla="*/ 238137 w 4203962"/>
                  <a:gd name="connsiteY5" fmla="*/ 0 h 47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3962" h="476274">
                    <a:moveTo>
                      <a:pt x="238137" y="0"/>
                    </a:moveTo>
                    <a:lnTo>
                      <a:pt x="4203962" y="0"/>
                    </a:lnTo>
                    <a:lnTo>
                      <a:pt x="4203962" y="476274"/>
                    </a:lnTo>
                    <a:lnTo>
                      <a:pt x="238137" y="476274"/>
                    </a:lnTo>
                    <a:cubicBezTo>
                      <a:pt x="106618" y="476274"/>
                      <a:pt x="0" y="369656"/>
                      <a:pt x="0" y="238137"/>
                    </a:cubicBezTo>
                    <a:cubicBezTo>
                      <a:pt x="0" y="106618"/>
                      <a:pt x="106618" y="0"/>
                      <a:pt x="23813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8FFA4144-44E3-4C31-B046-093CA09D0DB8}"/>
                  </a:ext>
                </a:extLst>
              </p:cNvPr>
              <p:cNvSpPr/>
              <p:nvPr/>
            </p:nvSpPr>
            <p:spPr>
              <a:xfrm>
                <a:off x="6045975" y="3081669"/>
                <a:ext cx="334012" cy="334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2</a:t>
                </a:r>
                <a:endParaRPr lang="zh-CN" altLang="en-US" sz="1600" dirty="0"/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DF3D780-3463-480A-8037-418EC7091B72}"/>
                </a:ext>
              </a:extLst>
            </p:cNvPr>
            <p:cNvSpPr txBox="1"/>
            <p:nvPr/>
          </p:nvSpPr>
          <p:spPr>
            <a:xfrm>
              <a:off x="6636661" y="3185922"/>
              <a:ext cx="12907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数字化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237AEE-A1CD-4708-BCB3-347DA7A4172A}"/>
                </a:ext>
              </a:extLst>
            </p:cNvPr>
            <p:cNvSpPr txBox="1"/>
            <p:nvPr/>
          </p:nvSpPr>
          <p:spPr>
            <a:xfrm>
              <a:off x="6247584" y="3721343"/>
              <a:ext cx="4858566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请在此粘贴文字内容，或单击此处输入文字进行编辑。请在此粘贴文字内容，或单击此处输入文字进行编辑。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2FA75DB-DEB1-4816-9071-B0DCEE6B42EB}"/>
              </a:ext>
            </a:extLst>
          </p:cNvPr>
          <p:cNvGrpSpPr/>
          <p:nvPr/>
        </p:nvGrpSpPr>
        <p:grpSpPr>
          <a:xfrm>
            <a:off x="5888839" y="4665240"/>
            <a:ext cx="4949892" cy="1114873"/>
            <a:chOff x="6156258" y="4740355"/>
            <a:chExt cx="4949892" cy="111487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E2126C4-D25B-4393-A9D9-CA7CDA4A80D1}"/>
                </a:ext>
              </a:extLst>
            </p:cNvPr>
            <p:cNvGrpSpPr/>
            <p:nvPr/>
          </p:nvGrpSpPr>
          <p:grpSpPr>
            <a:xfrm>
              <a:off x="6156258" y="4755158"/>
              <a:ext cx="4858565" cy="476274"/>
              <a:chOff x="5974843" y="4568713"/>
              <a:chExt cx="4858565" cy="476274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C9CA8E4-F7A4-427D-B128-89EA4F75FE18}"/>
                  </a:ext>
                </a:extLst>
              </p:cNvPr>
              <p:cNvSpPr/>
              <p:nvPr/>
            </p:nvSpPr>
            <p:spPr>
              <a:xfrm>
                <a:off x="5974843" y="4568713"/>
                <a:ext cx="4858565" cy="476274"/>
              </a:xfrm>
              <a:custGeom>
                <a:avLst/>
                <a:gdLst>
                  <a:gd name="connsiteX0" fmla="*/ 238137 w 4203962"/>
                  <a:gd name="connsiteY0" fmla="*/ 0 h 476274"/>
                  <a:gd name="connsiteX1" fmla="*/ 4203962 w 4203962"/>
                  <a:gd name="connsiteY1" fmla="*/ 0 h 476274"/>
                  <a:gd name="connsiteX2" fmla="*/ 4203962 w 4203962"/>
                  <a:gd name="connsiteY2" fmla="*/ 476274 h 476274"/>
                  <a:gd name="connsiteX3" fmla="*/ 238137 w 4203962"/>
                  <a:gd name="connsiteY3" fmla="*/ 476274 h 476274"/>
                  <a:gd name="connsiteX4" fmla="*/ 0 w 4203962"/>
                  <a:gd name="connsiteY4" fmla="*/ 238137 h 476274"/>
                  <a:gd name="connsiteX5" fmla="*/ 238137 w 4203962"/>
                  <a:gd name="connsiteY5" fmla="*/ 0 h 476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03962" h="476274">
                    <a:moveTo>
                      <a:pt x="238137" y="0"/>
                    </a:moveTo>
                    <a:lnTo>
                      <a:pt x="4203962" y="0"/>
                    </a:lnTo>
                    <a:lnTo>
                      <a:pt x="4203962" y="476274"/>
                    </a:lnTo>
                    <a:lnTo>
                      <a:pt x="238137" y="476274"/>
                    </a:lnTo>
                    <a:cubicBezTo>
                      <a:pt x="106618" y="476274"/>
                      <a:pt x="0" y="369656"/>
                      <a:pt x="0" y="238137"/>
                    </a:cubicBezTo>
                    <a:cubicBezTo>
                      <a:pt x="0" y="106618"/>
                      <a:pt x="106618" y="0"/>
                      <a:pt x="23813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3EB4FB1-47F2-41A7-BC89-DA01AE95964F}"/>
                  </a:ext>
                </a:extLst>
              </p:cNvPr>
              <p:cNvSpPr/>
              <p:nvPr/>
            </p:nvSpPr>
            <p:spPr>
              <a:xfrm>
                <a:off x="6045975" y="4634931"/>
                <a:ext cx="334012" cy="334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1270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zh-CN" sz="1600" dirty="0"/>
                  <a:t>3</a:t>
                </a:r>
                <a:endParaRPr lang="zh-CN" altLang="en-US" sz="1600" dirty="0"/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8843D4C-4D34-41EF-B614-D4BE4045D9FC}"/>
                </a:ext>
              </a:extLst>
            </p:cNvPr>
            <p:cNvSpPr txBox="1"/>
            <p:nvPr/>
          </p:nvSpPr>
          <p:spPr>
            <a:xfrm>
              <a:off x="6615569" y="4740355"/>
              <a:ext cx="12907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accent2">
                      <a:lumMod val="50000"/>
                    </a:schemeClr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全球化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0442FD4-294A-47FA-893B-4291D881A398}"/>
                </a:ext>
              </a:extLst>
            </p:cNvPr>
            <p:cNvSpPr txBox="1"/>
            <p:nvPr/>
          </p:nvSpPr>
          <p:spPr>
            <a:xfrm>
              <a:off x="6247584" y="5258398"/>
              <a:ext cx="4858566" cy="596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请在此粘贴文字内容，或单击此处输入文字进行编辑。请在此粘贴文字内容，或单击此处输入文字进行编辑。</a:t>
              </a:r>
            </a:p>
          </p:txBody>
        </p:sp>
      </p:grpSp>
      <p:grpSp>
        <p:nvGrpSpPr>
          <p:cNvPr id="58" name="PA-组合 15">
            <a:extLst>
              <a:ext uri="{FF2B5EF4-FFF2-40B4-BE49-F238E27FC236}">
                <a16:creationId xmlns:a16="http://schemas.microsoft.com/office/drawing/2014/main" id="{20B593DA-F8FF-4EED-9ED5-1EC3F0D4100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59" name="PA-图片 16">
              <a:extLst>
                <a:ext uri="{FF2B5EF4-FFF2-40B4-BE49-F238E27FC236}">
                  <a16:creationId xmlns:a16="http://schemas.microsoft.com/office/drawing/2014/main" id="{BB26954F-3E03-48BA-83B5-900771991FE7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66" name="PA-图片 17">
              <a:extLst>
                <a:ext uri="{FF2B5EF4-FFF2-40B4-BE49-F238E27FC236}">
                  <a16:creationId xmlns:a16="http://schemas.microsoft.com/office/drawing/2014/main" id="{C59BEE41-400C-4965-9585-119691D14B9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005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新年展望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937A7F95-3086-44E5-978A-73F73DF0EE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4709788"/>
              </p:ext>
            </p:extLst>
          </p:nvPr>
        </p:nvGraphicFramePr>
        <p:xfrm>
          <a:off x="-80528" y="1604461"/>
          <a:ext cx="5984240" cy="410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11" name="组合 10">
            <a:extLst>
              <a:ext uri="{FF2B5EF4-FFF2-40B4-BE49-F238E27FC236}">
                <a16:creationId xmlns:a16="http://schemas.microsoft.com/office/drawing/2014/main" id="{1CB72FDD-EF6C-4550-98C0-7E09C52A9827}"/>
              </a:ext>
            </a:extLst>
          </p:cNvPr>
          <p:cNvGrpSpPr/>
          <p:nvPr/>
        </p:nvGrpSpPr>
        <p:grpSpPr>
          <a:xfrm>
            <a:off x="5587788" y="1976204"/>
            <a:ext cx="5574189" cy="668966"/>
            <a:chOff x="5559426" y="2050504"/>
            <a:chExt cx="6422162" cy="668966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A71D330-7E64-4167-ADA5-6C4201FFC914}"/>
                </a:ext>
              </a:extLst>
            </p:cNvPr>
            <p:cNvSpPr txBox="1"/>
            <p:nvPr/>
          </p:nvSpPr>
          <p:spPr>
            <a:xfrm>
              <a:off x="5559426" y="2117775"/>
              <a:ext cx="1696096" cy="471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rgbClr val="65A2DC"/>
                </a:gs>
              </a:gsLst>
              <a:lin ang="2700000" scaled="1"/>
              <a:tileRect/>
            </a:gradFill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第一季度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86ADC05-0397-4D91-A53C-55954A533C7A}"/>
                </a:ext>
              </a:extLst>
            </p:cNvPr>
            <p:cNvSpPr txBox="1"/>
            <p:nvPr/>
          </p:nvSpPr>
          <p:spPr>
            <a:xfrm>
              <a:off x="7432508" y="2050504"/>
              <a:ext cx="4549080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E278293-2773-40AD-9EBA-6E9C26FE562A}"/>
              </a:ext>
            </a:extLst>
          </p:cNvPr>
          <p:cNvGrpSpPr/>
          <p:nvPr/>
        </p:nvGrpSpPr>
        <p:grpSpPr>
          <a:xfrm>
            <a:off x="5587788" y="2919769"/>
            <a:ext cx="5574188" cy="668966"/>
            <a:chOff x="5559426" y="2068562"/>
            <a:chExt cx="6422161" cy="66896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42952E-EDEE-4F99-BFAA-AEC7A96C867A}"/>
                </a:ext>
              </a:extLst>
            </p:cNvPr>
            <p:cNvSpPr txBox="1"/>
            <p:nvPr/>
          </p:nvSpPr>
          <p:spPr>
            <a:xfrm>
              <a:off x="5559426" y="2117775"/>
              <a:ext cx="1696096" cy="471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rgbClr val="65A2DC"/>
                </a:gs>
              </a:gsLst>
              <a:lin ang="2700000" scaled="1"/>
              <a:tileRect/>
            </a:gradFill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第二季度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EE3350F-E9D4-42B9-BA19-9B4133611B65}"/>
                </a:ext>
              </a:extLst>
            </p:cNvPr>
            <p:cNvSpPr txBox="1"/>
            <p:nvPr/>
          </p:nvSpPr>
          <p:spPr>
            <a:xfrm>
              <a:off x="7432508" y="2068562"/>
              <a:ext cx="4549079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70F816A-E206-48C8-8DB0-EC0C1D7879D4}"/>
              </a:ext>
            </a:extLst>
          </p:cNvPr>
          <p:cNvGrpSpPr/>
          <p:nvPr/>
        </p:nvGrpSpPr>
        <p:grpSpPr>
          <a:xfrm>
            <a:off x="5587788" y="3843346"/>
            <a:ext cx="5574188" cy="668966"/>
            <a:chOff x="5559426" y="2066632"/>
            <a:chExt cx="6422161" cy="66896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2850ED9-F295-4942-B01F-D5812E5718C4}"/>
                </a:ext>
              </a:extLst>
            </p:cNvPr>
            <p:cNvSpPr txBox="1"/>
            <p:nvPr/>
          </p:nvSpPr>
          <p:spPr>
            <a:xfrm>
              <a:off x="5559426" y="2117775"/>
              <a:ext cx="1696096" cy="471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rgbClr val="65A2DC"/>
                </a:gs>
              </a:gsLst>
              <a:lin ang="2700000" scaled="1"/>
              <a:tileRect/>
            </a:gradFill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第三季度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0FECC9D-9DDB-404F-A744-9A75C4E0F0C6}"/>
                </a:ext>
              </a:extLst>
            </p:cNvPr>
            <p:cNvSpPr txBox="1"/>
            <p:nvPr/>
          </p:nvSpPr>
          <p:spPr>
            <a:xfrm>
              <a:off x="7432509" y="2066632"/>
              <a:ext cx="4549078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AE9FC71-BB9E-4FD1-9D5E-FE1275B41156}"/>
              </a:ext>
            </a:extLst>
          </p:cNvPr>
          <p:cNvGrpSpPr/>
          <p:nvPr/>
        </p:nvGrpSpPr>
        <p:grpSpPr>
          <a:xfrm>
            <a:off x="5587788" y="4751406"/>
            <a:ext cx="5574188" cy="668966"/>
            <a:chOff x="5559426" y="2049185"/>
            <a:chExt cx="6422161" cy="66896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2B4C891-CED6-4EEA-B546-DABA780D4762}"/>
                </a:ext>
              </a:extLst>
            </p:cNvPr>
            <p:cNvSpPr txBox="1"/>
            <p:nvPr/>
          </p:nvSpPr>
          <p:spPr>
            <a:xfrm>
              <a:off x="5559426" y="2117775"/>
              <a:ext cx="1696096" cy="4713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rgbClr val="65A2DC"/>
                </a:gs>
              </a:gsLst>
              <a:lin ang="2700000" scaled="1"/>
              <a:tileRect/>
            </a:gradFill>
          </p:spPr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第四季度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6F4B165-6C5B-402C-8ABA-781C1C1C7B6A}"/>
                </a:ext>
              </a:extLst>
            </p:cNvPr>
            <p:cNvSpPr txBox="1"/>
            <p:nvPr/>
          </p:nvSpPr>
          <p:spPr>
            <a:xfrm>
              <a:off x="7432510" y="2049185"/>
              <a:ext cx="4549077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</p:grpSp>
      <p:sp>
        <p:nvSpPr>
          <p:cNvPr id="12" name="箭头: 右 11">
            <a:extLst>
              <a:ext uri="{FF2B5EF4-FFF2-40B4-BE49-F238E27FC236}">
                <a16:creationId xmlns:a16="http://schemas.microsoft.com/office/drawing/2014/main" id="{E10D852A-8518-472D-B741-3E1B724FF79F}"/>
              </a:ext>
            </a:extLst>
          </p:cNvPr>
          <p:cNvSpPr/>
          <p:nvPr/>
        </p:nvSpPr>
        <p:spPr>
          <a:xfrm>
            <a:off x="4895500" y="3433922"/>
            <a:ext cx="430205" cy="44454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5" name="PA-组合 15">
            <a:extLst>
              <a:ext uri="{FF2B5EF4-FFF2-40B4-BE49-F238E27FC236}">
                <a16:creationId xmlns:a16="http://schemas.microsoft.com/office/drawing/2014/main" id="{3EDB4D4B-502C-4E15-BC1B-66A6E36CEC3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36" name="PA-图片 16">
              <a:extLst>
                <a:ext uri="{FF2B5EF4-FFF2-40B4-BE49-F238E27FC236}">
                  <a16:creationId xmlns:a16="http://schemas.microsoft.com/office/drawing/2014/main" id="{7AF1519E-E6F1-49B5-A3FA-C1B7F51E9B23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37" name="PA-图片 17">
              <a:extLst>
                <a:ext uri="{FF2B5EF4-FFF2-40B4-BE49-F238E27FC236}">
                  <a16:creationId xmlns:a16="http://schemas.microsoft.com/office/drawing/2014/main" id="{993D192C-67BD-4F50-93D6-09075711A869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772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新年展望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84DD290-F2A7-4A7C-B75D-EAD309F72265}"/>
              </a:ext>
            </a:extLst>
          </p:cNvPr>
          <p:cNvSpPr/>
          <p:nvPr/>
        </p:nvSpPr>
        <p:spPr>
          <a:xfrm>
            <a:off x="1240971" y="3429000"/>
            <a:ext cx="9710058" cy="2507343"/>
          </a:xfrm>
          <a:prstGeom prst="roundRect">
            <a:avLst>
              <a:gd name="adj" fmla="val 6247"/>
            </a:avLst>
          </a:prstGeom>
          <a:solidFill>
            <a:schemeClr val="tx1">
              <a:lumMod val="75000"/>
              <a:lumOff val="25000"/>
            </a:schemeClr>
          </a:solidFill>
          <a:ln w="19050" cap="flat" cmpd="sng" algn="ctr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254000" dist="127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6E9FBA8-6D4C-4DD0-A0D9-7F1E086A59CE}"/>
              </a:ext>
            </a:extLst>
          </p:cNvPr>
          <p:cNvSpPr/>
          <p:nvPr/>
        </p:nvSpPr>
        <p:spPr>
          <a:xfrm>
            <a:off x="2030239" y="2845520"/>
            <a:ext cx="1166959" cy="11669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283080FA-477E-4C5F-9653-3DAAAF264FB5}"/>
              </a:ext>
            </a:extLst>
          </p:cNvPr>
          <p:cNvSpPr/>
          <p:nvPr/>
        </p:nvSpPr>
        <p:spPr>
          <a:xfrm>
            <a:off x="4310560" y="2845520"/>
            <a:ext cx="1166959" cy="11669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D3B6CA6-AA48-4ED3-98CF-9296805DEC94}"/>
              </a:ext>
            </a:extLst>
          </p:cNvPr>
          <p:cNvSpPr/>
          <p:nvPr/>
        </p:nvSpPr>
        <p:spPr>
          <a:xfrm>
            <a:off x="6590881" y="2845520"/>
            <a:ext cx="1166959" cy="11669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3744E57-3D30-431D-BD4B-8A6C85A0D4C7}"/>
              </a:ext>
            </a:extLst>
          </p:cNvPr>
          <p:cNvSpPr/>
          <p:nvPr/>
        </p:nvSpPr>
        <p:spPr>
          <a:xfrm>
            <a:off x="8871202" y="2845520"/>
            <a:ext cx="1166959" cy="116695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9050" cap="flat" cmpd="sng" algn="ctr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A670234-851C-481D-B93F-827DEF8F648D}"/>
              </a:ext>
            </a:extLst>
          </p:cNvPr>
          <p:cNvSpPr/>
          <p:nvPr/>
        </p:nvSpPr>
        <p:spPr>
          <a:xfrm>
            <a:off x="4708344" y="1592900"/>
            <a:ext cx="2775311" cy="6367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rgbClr val="6BA8DE"/>
              </a:gs>
            </a:gsLst>
            <a:lin ang="2700000" scaled="1"/>
            <a:tileRect/>
          </a:gradFill>
          <a:ln w="0" cap="flat" cmpd="sng" algn="ctr">
            <a:noFill/>
            <a:prstDash val="solid"/>
            <a:miter lim="800000"/>
          </a:ln>
          <a:effectLst>
            <a:outerShdw blurRad="215900" dist="127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300" dirty="0">
                <a:solidFill>
                  <a:schemeClr val="accent2">
                    <a:lumMod val="50000"/>
                  </a:schemeClr>
                </a:solidFill>
                <a:latin typeface="+mj-ea"/>
                <a:ea typeface="+mj-ea"/>
              </a:rPr>
              <a:t>措施要点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B1DCA302-7E3F-4638-8048-947532F2DDD4}"/>
              </a:ext>
            </a:extLst>
          </p:cNvPr>
          <p:cNvCxnSpPr>
            <a:cxnSpLocks/>
            <a:endCxn id="14" idx="0"/>
          </p:cNvCxnSpPr>
          <p:nvPr/>
        </p:nvCxnSpPr>
        <p:spPr>
          <a:xfrm flipH="1">
            <a:off x="2613719" y="1955800"/>
            <a:ext cx="2056104" cy="889720"/>
          </a:xfrm>
          <a:prstGeom prst="straightConnector1">
            <a:avLst/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BD54676F-A356-47DD-B3D1-6B7BFCB6B657}"/>
              </a:ext>
            </a:extLst>
          </p:cNvPr>
          <p:cNvCxnSpPr>
            <a:cxnSpLocks/>
            <a:endCxn id="35" idx="0"/>
          </p:cNvCxnSpPr>
          <p:nvPr/>
        </p:nvCxnSpPr>
        <p:spPr>
          <a:xfrm flipH="1">
            <a:off x="4894040" y="2227133"/>
            <a:ext cx="515442" cy="618387"/>
          </a:xfrm>
          <a:prstGeom prst="straightConnector1">
            <a:avLst/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08583F2D-984D-4611-9362-25E0D4F50760}"/>
              </a:ext>
            </a:extLst>
          </p:cNvPr>
          <p:cNvCxnSpPr>
            <a:cxnSpLocks/>
            <a:endCxn id="36" idx="0"/>
          </p:cNvCxnSpPr>
          <p:nvPr/>
        </p:nvCxnSpPr>
        <p:spPr>
          <a:xfrm>
            <a:off x="6801208" y="2227133"/>
            <a:ext cx="373153" cy="618387"/>
          </a:xfrm>
          <a:prstGeom prst="straightConnector1">
            <a:avLst/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7658D95F-9D57-4EE8-AF88-79651B4584B3}"/>
              </a:ext>
            </a:extLst>
          </p:cNvPr>
          <p:cNvCxnSpPr>
            <a:cxnSpLocks/>
            <a:stCxn id="15" idx="3"/>
            <a:endCxn id="37" idx="0"/>
          </p:cNvCxnSpPr>
          <p:nvPr/>
        </p:nvCxnSpPr>
        <p:spPr>
          <a:xfrm>
            <a:off x="7483655" y="1911251"/>
            <a:ext cx="1971027" cy="934269"/>
          </a:xfrm>
          <a:prstGeom prst="straightConnector1">
            <a:avLst/>
          </a:prstGeom>
          <a:ln w="158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形 45">
            <a:extLst>
              <a:ext uri="{FF2B5EF4-FFF2-40B4-BE49-F238E27FC236}">
                <a16:creationId xmlns:a16="http://schemas.microsoft.com/office/drawing/2014/main" id="{242AAF64-C271-4BC5-8A36-1C921689EA6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31896" y="3148018"/>
            <a:ext cx="563644" cy="561964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E48DDD40-B4DE-4AB6-93A8-8B11A585775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38440" y="3126502"/>
            <a:ext cx="511198" cy="527197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5E1C6939-188C-4506-8169-9D8C0305B79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879963" y="3173395"/>
            <a:ext cx="588795" cy="492114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633D5CD7-A1FD-4EC1-A258-AB47A4C85A2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29302" y="3148750"/>
            <a:ext cx="450759" cy="571858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FF5D37E6-BCAB-4253-A129-352A9EC65F79}"/>
              </a:ext>
            </a:extLst>
          </p:cNvPr>
          <p:cNvGrpSpPr/>
          <p:nvPr/>
        </p:nvGrpSpPr>
        <p:grpSpPr>
          <a:xfrm>
            <a:off x="1604046" y="4153039"/>
            <a:ext cx="2019345" cy="1485761"/>
            <a:chOff x="1604046" y="4153039"/>
            <a:chExt cx="2019345" cy="148576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BB83C73-EA7D-43CD-8382-2747B7B2E100}"/>
                </a:ext>
              </a:extLst>
            </p:cNvPr>
            <p:cNvSpPr txBox="1"/>
            <p:nvPr/>
          </p:nvSpPr>
          <p:spPr>
            <a:xfrm>
              <a:off x="1604046" y="4576007"/>
              <a:ext cx="2019345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07BEB68-6F9A-4AD9-A6B3-B6781E6B23F7}"/>
                </a:ext>
              </a:extLst>
            </p:cNvPr>
            <p:cNvSpPr txBox="1"/>
            <p:nvPr/>
          </p:nvSpPr>
          <p:spPr>
            <a:xfrm>
              <a:off x="2145481" y="4153039"/>
              <a:ext cx="9364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措施</a:t>
              </a:r>
              <a:r>
                <a:rPr lang="en-US" altLang="zh-CN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1</a:t>
              </a:r>
              <a:endParaRPr lang="zh-CN" altLang="en-US" sz="20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8EC1CA29-0358-4CDF-8763-A4E945A33A14}"/>
                </a:ext>
              </a:extLst>
            </p:cNvPr>
            <p:cNvCxnSpPr>
              <a:cxnSpLocks/>
            </p:cNvCxnSpPr>
            <p:nvPr/>
          </p:nvCxnSpPr>
          <p:spPr>
            <a:xfrm>
              <a:off x="2472808" y="5638800"/>
              <a:ext cx="2818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7A7C3C1-415D-4A39-AA30-6B05224334BE}"/>
              </a:ext>
            </a:extLst>
          </p:cNvPr>
          <p:cNvGrpSpPr/>
          <p:nvPr/>
        </p:nvGrpSpPr>
        <p:grpSpPr>
          <a:xfrm>
            <a:off x="3884367" y="4153039"/>
            <a:ext cx="2019345" cy="1485761"/>
            <a:chOff x="1604046" y="4153039"/>
            <a:chExt cx="2019345" cy="148576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71E040C-3A4E-4205-A835-EAB62E45EA4C}"/>
                </a:ext>
              </a:extLst>
            </p:cNvPr>
            <p:cNvSpPr txBox="1"/>
            <p:nvPr/>
          </p:nvSpPr>
          <p:spPr>
            <a:xfrm>
              <a:off x="1604046" y="4576007"/>
              <a:ext cx="2019345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2230FC7-1564-420E-A1D4-427A4D18C353}"/>
                </a:ext>
              </a:extLst>
            </p:cNvPr>
            <p:cNvSpPr txBox="1"/>
            <p:nvPr/>
          </p:nvSpPr>
          <p:spPr>
            <a:xfrm>
              <a:off x="2145481" y="4153039"/>
              <a:ext cx="981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措施</a:t>
              </a:r>
              <a:r>
                <a:rPr lang="en-US" altLang="zh-CN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2</a:t>
              </a:r>
              <a:endParaRPr lang="zh-CN" altLang="en-US" sz="20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25F99E2E-A75F-4555-A938-3B7951999D67}"/>
                </a:ext>
              </a:extLst>
            </p:cNvPr>
            <p:cNvCxnSpPr>
              <a:cxnSpLocks/>
            </p:cNvCxnSpPr>
            <p:nvPr/>
          </p:nvCxnSpPr>
          <p:spPr>
            <a:xfrm>
              <a:off x="2472808" y="5638800"/>
              <a:ext cx="2818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45B661E-DEE7-4862-81E0-6FCD066DF449}"/>
              </a:ext>
            </a:extLst>
          </p:cNvPr>
          <p:cNvGrpSpPr/>
          <p:nvPr/>
        </p:nvGrpSpPr>
        <p:grpSpPr>
          <a:xfrm>
            <a:off x="6164688" y="4153039"/>
            <a:ext cx="2019345" cy="1485761"/>
            <a:chOff x="1604046" y="4153039"/>
            <a:chExt cx="2019345" cy="148576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4E83781-B0F4-4489-8573-7E393F44454F}"/>
                </a:ext>
              </a:extLst>
            </p:cNvPr>
            <p:cNvSpPr txBox="1"/>
            <p:nvPr/>
          </p:nvSpPr>
          <p:spPr>
            <a:xfrm>
              <a:off x="1604046" y="4576007"/>
              <a:ext cx="2019345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2667FC5-2952-4724-A0DC-8B553D609F0B}"/>
                </a:ext>
              </a:extLst>
            </p:cNvPr>
            <p:cNvSpPr txBox="1"/>
            <p:nvPr/>
          </p:nvSpPr>
          <p:spPr>
            <a:xfrm>
              <a:off x="2145481" y="4153039"/>
              <a:ext cx="981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措施</a:t>
              </a:r>
              <a:r>
                <a:rPr lang="en-US" altLang="zh-CN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3</a:t>
              </a:r>
              <a:endParaRPr lang="zh-CN" altLang="en-US" sz="20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CD646C61-8728-441D-AD99-B32D7A29CD8E}"/>
                </a:ext>
              </a:extLst>
            </p:cNvPr>
            <p:cNvCxnSpPr>
              <a:cxnSpLocks/>
            </p:cNvCxnSpPr>
            <p:nvPr/>
          </p:nvCxnSpPr>
          <p:spPr>
            <a:xfrm>
              <a:off x="2472808" y="5638800"/>
              <a:ext cx="2818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C5EDF29-6C90-4AF6-87CC-9CA7B9942498}"/>
              </a:ext>
            </a:extLst>
          </p:cNvPr>
          <p:cNvGrpSpPr/>
          <p:nvPr/>
        </p:nvGrpSpPr>
        <p:grpSpPr>
          <a:xfrm>
            <a:off x="8445009" y="4153039"/>
            <a:ext cx="2019345" cy="1485761"/>
            <a:chOff x="1604046" y="4153039"/>
            <a:chExt cx="2019345" cy="1485761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5B23FFC-53E8-4118-9E5A-DE25A17CA162}"/>
                </a:ext>
              </a:extLst>
            </p:cNvPr>
            <p:cNvSpPr txBox="1"/>
            <p:nvPr/>
          </p:nvSpPr>
          <p:spPr>
            <a:xfrm>
              <a:off x="1604046" y="4576007"/>
              <a:ext cx="2019345" cy="855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请在此粘贴文字内容，或单击此处输入文字进行编辑。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8F72BB6E-2593-4E43-AF1D-AE8FCA46A170}"/>
                </a:ext>
              </a:extLst>
            </p:cNvPr>
            <p:cNvSpPr txBox="1"/>
            <p:nvPr/>
          </p:nvSpPr>
          <p:spPr>
            <a:xfrm>
              <a:off x="2145481" y="4153039"/>
              <a:ext cx="9813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措施</a:t>
              </a:r>
              <a:r>
                <a:rPr lang="en-US" altLang="zh-CN" sz="2000" spc="3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4</a:t>
              </a:r>
              <a:endParaRPr lang="zh-CN" altLang="en-US" sz="2000" spc="300" dirty="0">
                <a:solidFill>
                  <a:schemeClr val="accent2">
                    <a:lumMod val="20000"/>
                    <a:lumOff val="8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4E89622F-7E6C-443B-8CF8-508A9BC0D3CE}"/>
                </a:ext>
              </a:extLst>
            </p:cNvPr>
            <p:cNvCxnSpPr>
              <a:cxnSpLocks/>
            </p:cNvCxnSpPr>
            <p:nvPr/>
          </p:nvCxnSpPr>
          <p:spPr>
            <a:xfrm>
              <a:off x="2472808" y="5638800"/>
              <a:ext cx="28182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PA-组合 15">
            <a:extLst>
              <a:ext uri="{FF2B5EF4-FFF2-40B4-BE49-F238E27FC236}">
                <a16:creationId xmlns:a16="http://schemas.microsoft.com/office/drawing/2014/main" id="{5209B974-22B0-4061-827B-8E7B147D145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80" name="PA-图片 16">
              <a:extLst>
                <a:ext uri="{FF2B5EF4-FFF2-40B4-BE49-F238E27FC236}">
                  <a16:creationId xmlns:a16="http://schemas.microsoft.com/office/drawing/2014/main" id="{4FE19B54-FA02-4155-8F01-FCB6A38D3007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81" name="PA-图片 17">
              <a:extLst>
                <a:ext uri="{FF2B5EF4-FFF2-40B4-BE49-F238E27FC236}">
                  <a16:creationId xmlns:a16="http://schemas.microsoft.com/office/drawing/2014/main" id="{18C7E474-D26A-4FF7-9F70-30EA759A2707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0" cstate="screen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7630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颁奖表彰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756540" y="2152120"/>
            <a:ext cx="10679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95748C-77F6-4EA9-8463-7E2E6BB4F5BA}"/>
              </a:ext>
            </a:extLst>
          </p:cNvPr>
          <p:cNvSpPr txBox="1"/>
          <p:nvPr/>
        </p:nvSpPr>
        <p:spPr>
          <a:xfrm>
            <a:off x="7893999" y="3777155"/>
            <a:ext cx="27671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AWARD RECOGNITION</a:t>
            </a:r>
          </a:p>
        </p:txBody>
      </p:sp>
    </p:spTree>
    <p:extLst>
      <p:ext uri="{BB962C8B-B14F-4D97-AF65-F5344CB8AC3E}">
        <p14:creationId xmlns:p14="http://schemas.microsoft.com/office/powerpoint/2010/main" val="2532353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颁奖表彰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D284B9A-3F3B-414A-B84F-56213231D589}"/>
              </a:ext>
            </a:extLst>
          </p:cNvPr>
          <p:cNvSpPr txBox="1"/>
          <p:nvPr/>
        </p:nvSpPr>
        <p:spPr>
          <a:xfrm>
            <a:off x="5311170" y="139413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3600000" scaled="0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最佳员工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9D13192-AF85-4FCF-AEF5-4646F8626F05}"/>
              </a:ext>
            </a:extLst>
          </p:cNvPr>
          <p:cNvSpPr txBox="1"/>
          <p:nvPr/>
        </p:nvSpPr>
        <p:spPr>
          <a:xfrm>
            <a:off x="5464256" y="1777587"/>
            <a:ext cx="12634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pc="1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Best employee</a:t>
            </a:r>
            <a:endParaRPr lang="zh-CN" altLang="en-US" sz="1000" spc="1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F68850C-432C-459A-B4B5-9E9924FE0032}"/>
              </a:ext>
            </a:extLst>
          </p:cNvPr>
          <p:cNvGrpSpPr/>
          <p:nvPr/>
        </p:nvGrpSpPr>
        <p:grpSpPr>
          <a:xfrm>
            <a:off x="4470400" y="1619251"/>
            <a:ext cx="3179152" cy="0"/>
            <a:chOff x="4470400" y="1682750"/>
            <a:chExt cx="3179152" cy="0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A01FCDA-0293-4CD6-AF2A-921F9EB4D2BD}"/>
                </a:ext>
              </a:extLst>
            </p:cNvPr>
            <p:cNvCxnSpPr/>
            <p:nvPr/>
          </p:nvCxnSpPr>
          <p:spPr>
            <a:xfrm>
              <a:off x="447040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C7C1AA5-3035-47B7-AAFF-E28FE2EDC5D2}"/>
                </a:ext>
              </a:extLst>
            </p:cNvPr>
            <p:cNvCxnSpPr/>
            <p:nvPr/>
          </p:nvCxnSpPr>
          <p:spPr>
            <a:xfrm flipH="1">
              <a:off x="688083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0D21644-0183-4636-8255-8F9EEAA46449}"/>
              </a:ext>
            </a:extLst>
          </p:cNvPr>
          <p:cNvGrpSpPr/>
          <p:nvPr/>
        </p:nvGrpSpPr>
        <p:grpSpPr>
          <a:xfrm>
            <a:off x="1254451" y="2458950"/>
            <a:ext cx="9683099" cy="3258962"/>
            <a:chOff x="1216519" y="2458950"/>
            <a:chExt cx="9683099" cy="325896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ADA56ABF-8A56-45E2-AE2D-CDFE3DE22231}"/>
                </a:ext>
              </a:extLst>
            </p:cNvPr>
            <p:cNvGrpSpPr/>
            <p:nvPr/>
          </p:nvGrpSpPr>
          <p:grpSpPr>
            <a:xfrm>
              <a:off x="1216519" y="2458950"/>
              <a:ext cx="2225144" cy="3258962"/>
              <a:chOff x="1292382" y="2458950"/>
              <a:chExt cx="2225144" cy="3258962"/>
            </a:xfrm>
          </p:grpSpPr>
          <p:sp>
            <p:nvSpPr>
              <p:cNvPr id="38" name="iṥļïdé">
                <a:extLst>
                  <a:ext uri="{FF2B5EF4-FFF2-40B4-BE49-F238E27FC236}">
                    <a16:creationId xmlns:a16="http://schemas.microsoft.com/office/drawing/2014/main" id="{FB880F76-8D6C-4BED-A881-9925AAB12A86}"/>
                  </a:ext>
                </a:extLst>
              </p:cNvPr>
              <p:cNvSpPr/>
              <p:nvPr/>
            </p:nvSpPr>
            <p:spPr>
              <a:xfrm>
                <a:off x="1292384" y="2458950"/>
                <a:ext cx="2225142" cy="2949910"/>
              </a:xfrm>
              <a:prstGeom prst="rect">
                <a:avLst/>
              </a:prstGeom>
              <a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C29B2FD7-182F-4C7C-990A-0490548E8D68}"/>
                  </a:ext>
                </a:extLst>
              </p:cNvPr>
              <p:cNvGrpSpPr/>
              <p:nvPr/>
            </p:nvGrpSpPr>
            <p:grpSpPr>
              <a:xfrm>
                <a:off x="1292382" y="5159272"/>
                <a:ext cx="1825164" cy="558640"/>
                <a:chOff x="1254977" y="5269621"/>
                <a:chExt cx="2049601" cy="627335"/>
              </a:xfrm>
            </p:grpSpPr>
            <p:sp>
              <p:nvSpPr>
                <p:cNvPr id="39" name="ïsľíḋê">
                  <a:extLst>
                    <a:ext uri="{FF2B5EF4-FFF2-40B4-BE49-F238E27FC236}">
                      <a16:creationId xmlns:a16="http://schemas.microsoft.com/office/drawing/2014/main" id="{870A3EDE-5C9A-46B6-A460-9066205C0E5B}"/>
                    </a:ext>
                  </a:extLst>
                </p:cNvPr>
                <p:cNvSpPr txBox="1"/>
                <p:nvPr/>
              </p:nvSpPr>
              <p:spPr>
                <a:xfrm>
                  <a:off x="1254977" y="5269621"/>
                  <a:ext cx="2049601" cy="62733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 defTabSz="914354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en-GB" altLang="zh-CN" sz="1400" spc="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60F6009A-AE5B-4C0A-ACB2-B21944BB4EDC}"/>
                    </a:ext>
                  </a:extLst>
                </p:cNvPr>
                <p:cNvSpPr txBox="1"/>
                <p:nvPr/>
              </p:nvSpPr>
              <p:spPr>
                <a:xfrm>
                  <a:off x="1351894" y="5362509"/>
                  <a:ext cx="1223412" cy="4616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高一定</a:t>
                  </a:r>
                  <a:endParaRPr kumimoji="0" lang="en-GB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BEA36A5D-6BD4-4FAA-83BE-EB8B93143AC3}"/>
                    </a:ext>
                  </a:extLst>
                </p:cNvPr>
                <p:cNvSpPr txBox="1"/>
                <p:nvPr/>
              </p:nvSpPr>
              <p:spPr>
                <a:xfrm>
                  <a:off x="2374737" y="5482703"/>
                  <a:ext cx="835616" cy="31106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/ </a:t>
                  </a: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设计部</a:t>
                  </a:r>
                  <a:endParaRPr kumimoji="0" lang="en-GB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E63F53B-90A5-412D-89FD-10F9666996BE}"/>
                </a:ext>
              </a:extLst>
            </p:cNvPr>
            <p:cNvGrpSpPr/>
            <p:nvPr/>
          </p:nvGrpSpPr>
          <p:grpSpPr>
            <a:xfrm>
              <a:off x="3702504" y="2458950"/>
              <a:ext cx="2225144" cy="3258962"/>
              <a:chOff x="3765779" y="2458950"/>
              <a:chExt cx="2225144" cy="3258962"/>
            </a:xfrm>
          </p:grpSpPr>
          <p:sp>
            <p:nvSpPr>
              <p:cNvPr id="27" name="iṥļïdé">
                <a:extLst>
                  <a:ext uri="{FF2B5EF4-FFF2-40B4-BE49-F238E27FC236}">
                    <a16:creationId xmlns:a16="http://schemas.microsoft.com/office/drawing/2014/main" id="{03692097-5A4C-44F4-BEA8-7A531510A2FF}"/>
                  </a:ext>
                </a:extLst>
              </p:cNvPr>
              <p:cNvSpPr/>
              <p:nvPr/>
            </p:nvSpPr>
            <p:spPr>
              <a:xfrm>
                <a:off x="3765781" y="2458950"/>
                <a:ext cx="2225142" cy="2949910"/>
              </a:xfrm>
              <a:prstGeom prst="rect">
                <a:avLst/>
              </a:prstGeom>
              <a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5B3A8A4B-447B-4D03-AE0C-7BA96088558B}"/>
                  </a:ext>
                </a:extLst>
              </p:cNvPr>
              <p:cNvGrpSpPr/>
              <p:nvPr/>
            </p:nvGrpSpPr>
            <p:grpSpPr>
              <a:xfrm>
                <a:off x="3765779" y="5159272"/>
                <a:ext cx="1825164" cy="558640"/>
                <a:chOff x="1254977" y="5269621"/>
                <a:chExt cx="2049601" cy="627335"/>
              </a:xfrm>
            </p:grpSpPr>
            <p:sp>
              <p:nvSpPr>
                <p:cNvPr id="29" name="ïsľíḋê">
                  <a:extLst>
                    <a:ext uri="{FF2B5EF4-FFF2-40B4-BE49-F238E27FC236}">
                      <a16:creationId xmlns:a16="http://schemas.microsoft.com/office/drawing/2014/main" id="{6D8FC6E7-1147-4C21-84C2-0CD8C0DBC63E}"/>
                    </a:ext>
                  </a:extLst>
                </p:cNvPr>
                <p:cNvSpPr txBox="1"/>
                <p:nvPr/>
              </p:nvSpPr>
              <p:spPr>
                <a:xfrm>
                  <a:off x="1254977" y="5269621"/>
                  <a:ext cx="2049601" cy="62733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 defTabSz="914354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en-GB" altLang="zh-CN" sz="1400" spc="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CA909322-919C-44FD-B742-8AB6F0763281}"/>
                    </a:ext>
                  </a:extLst>
                </p:cNvPr>
                <p:cNvSpPr txBox="1"/>
                <p:nvPr/>
              </p:nvSpPr>
              <p:spPr>
                <a:xfrm>
                  <a:off x="1351894" y="5362508"/>
                  <a:ext cx="1201041" cy="44931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高二定</a:t>
                  </a:r>
                  <a:endParaRPr kumimoji="0" lang="en-GB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FF6B6D23-C02D-45CB-BC8C-2696F537A46B}"/>
                    </a:ext>
                  </a:extLst>
                </p:cNvPr>
                <p:cNvSpPr txBox="1"/>
                <p:nvPr/>
              </p:nvSpPr>
              <p:spPr>
                <a:xfrm>
                  <a:off x="2374737" y="5482703"/>
                  <a:ext cx="835616" cy="31106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/ </a:t>
                  </a: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经营部</a:t>
                  </a:r>
                  <a:endParaRPr kumimoji="0" lang="en-GB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0916491-B1D1-49B2-8987-BD575BB46346}"/>
                </a:ext>
              </a:extLst>
            </p:cNvPr>
            <p:cNvGrpSpPr/>
            <p:nvPr/>
          </p:nvGrpSpPr>
          <p:grpSpPr>
            <a:xfrm>
              <a:off x="6188489" y="2458950"/>
              <a:ext cx="2225144" cy="3258962"/>
              <a:chOff x="6201077" y="2458950"/>
              <a:chExt cx="2225144" cy="3258962"/>
            </a:xfrm>
          </p:grpSpPr>
          <p:sp>
            <p:nvSpPr>
              <p:cNvPr id="32" name="iṥļïdé">
                <a:extLst>
                  <a:ext uri="{FF2B5EF4-FFF2-40B4-BE49-F238E27FC236}">
                    <a16:creationId xmlns:a16="http://schemas.microsoft.com/office/drawing/2014/main" id="{BF263BB2-4BDF-4A39-9FE3-BE1F16E17ECA}"/>
                  </a:ext>
                </a:extLst>
              </p:cNvPr>
              <p:cNvSpPr/>
              <p:nvPr/>
            </p:nvSpPr>
            <p:spPr>
              <a:xfrm>
                <a:off x="6201079" y="2458950"/>
                <a:ext cx="2225142" cy="2949910"/>
              </a:xfrm>
              <a:prstGeom prst="rect">
                <a:avLst/>
              </a:prstGeom>
              <a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2B8BCADA-EE36-434C-AEBD-EB372E0541BA}"/>
                  </a:ext>
                </a:extLst>
              </p:cNvPr>
              <p:cNvGrpSpPr/>
              <p:nvPr/>
            </p:nvGrpSpPr>
            <p:grpSpPr>
              <a:xfrm>
                <a:off x="6201077" y="5159272"/>
                <a:ext cx="1825164" cy="558640"/>
                <a:chOff x="1254977" y="5269621"/>
                <a:chExt cx="2049601" cy="627335"/>
              </a:xfrm>
            </p:grpSpPr>
            <p:sp>
              <p:nvSpPr>
                <p:cNvPr id="34" name="ïsľíḋê">
                  <a:extLst>
                    <a:ext uri="{FF2B5EF4-FFF2-40B4-BE49-F238E27FC236}">
                      <a16:creationId xmlns:a16="http://schemas.microsoft.com/office/drawing/2014/main" id="{F41AFB46-1F8C-4220-B695-5DFC6D65367C}"/>
                    </a:ext>
                  </a:extLst>
                </p:cNvPr>
                <p:cNvSpPr txBox="1"/>
                <p:nvPr/>
              </p:nvSpPr>
              <p:spPr>
                <a:xfrm>
                  <a:off x="1254977" y="5269621"/>
                  <a:ext cx="2049601" cy="62733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 defTabSz="914354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en-GB" altLang="zh-CN" sz="1400" spc="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F0B3C0A3-D139-478A-94CD-263B2C20720F}"/>
                    </a:ext>
                  </a:extLst>
                </p:cNvPr>
                <p:cNvSpPr txBox="1"/>
                <p:nvPr/>
              </p:nvSpPr>
              <p:spPr>
                <a:xfrm>
                  <a:off x="1351894" y="5362508"/>
                  <a:ext cx="1201041" cy="44931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高三定</a:t>
                  </a:r>
                  <a:endParaRPr kumimoji="0" lang="en-GB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8B846A32-4CC4-47F1-BEEB-EF910BBD290A}"/>
                    </a:ext>
                  </a:extLst>
                </p:cNvPr>
                <p:cNvSpPr txBox="1"/>
                <p:nvPr/>
              </p:nvSpPr>
              <p:spPr>
                <a:xfrm>
                  <a:off x="2374737" y="5482703"/>
                  <a:ext cx="835616" cy="31106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/ </a:t>
                  </a: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行政部</a:t>
                  </a:r>
                  <a:endParaRPr kumimoji="0" lang="en-GB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17F77EF-B078-40C2-8962-EC08B5F09CE8}"/>
                </a:ext>
              </a:extLst>
            </p:cNvPr>
            <p:cNvGrpSpPr/>
            <p:nvPr/>
          </p:nvGrpSpPr>
          <p:grpSpPr>
            <a:xfrm>
              <a:off x="8674474" y="2458950"/>
              <a:ext cx="2225144" cy="3258962"/>
              <a:chOff x="8674474" y="2458950"/>
              <a:chExt cx="2225144" cy="3258962"/>
            </a:xfrm>
          </p:grpSpPr>
          <p:sp>
            <p:nvSpPr>
              <p:cNvPr id="37" name="iṥļïdé">
                <a:extLst>
                  <a:ext uri="{FF2B5EF4-FFF2-40B4-BE49-F238E27FC236}">
                    <a16:creationId xmlns:a16="http://schemas.microsoft.com/office/drawing/2014/main" id="{E5155F31-6BDC-49F4-AFE0-29C8BE0B2250}"/>
                  </a:ext>
                </a:extLst>
              </p:cNvPr>
              <p:cNvSpPr/>
              <p:nvPr/>
            </p:nvSpPr>
            <p:spPr>
              <a:xfrm>
                <a:off x="8674476" y="2458950"/>
                <a:ext cx="2225142" cy="2949910"/>
              </a:xfrm>
              <a:prstGeom prst="rect">
                <a:avLst/>
              </a:prstGeom>
              <a:blipFill>
                <a:blip r:embed="rId1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BF751BD5-CF6D-41DB-8090-327C309BDC8D}"/>
                  </a:ext>
                </a:extLst>
              </p:cNvPr>
              <p:cNvGrpSpPr/>
              <p:nvPr/>
            </p:nvGrpSpPr>
            <p:grpSpPr>
              <a:xfrm>
                <a:off x="8674474" y="5159272"/>
                <a:ext cx="1825164" cy="558640"/>
                <a:chOff x="1254977" y="5269621"/>
                <a:chExt cx="2049601" cy="627335"/>
              </a:xfrm>
            </p:grpSpPr>
            <p:sp>
              <p:nvSpPr>
                <p:cNvPr id="41" name="ïsľíḋê">
                  <a:extLst>
                    <a:ext uri="{FF2B5EF4-FFF2-40B4-BE49-F238E27FC236}">
                      <a16:creationId xmlns:a16="http://schemas.microsoft.com/office/drawing/2014/main" id="{12DD4DB1-58C8-4C36-818A-9BB76EA7F69B}"/>
                    </a:ext>
                  </a:extLst>
                </p:cNvPr>
                <p:cNvSpPr txBox="1"/>
                <p:nvPr/>
              </p:nvSpPr>
              <p:spPr>
                <a:xfrm>
                  <a:off x="1254977" y="5269621"/>
                  <a:ext cx="2049601" cy="62733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1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 defTabSz="914354">
                    <a:defRPr sz="2000" b="1">
                      <a:solidFill>
                        <a:schemeClr val="bg1"/>
                      </a:solidFill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en-GB" altLang="zh-CN" sz="1400" spc="300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8D03444D-8D19-42FD-A806-85610A88AFF8}"/>
                    </a:ext>
                  </a:extLst>
                </p:cNvPr>
                <p:cNvSpPr txBox="1"/>
                <p:nvPr/>
              </p:nvSpPr>
              <p:spPr>
                <a:xfrm>
                  <a:off x="1363080" y="5362508"/>
                  <a:ext cx="1201041" cy="44931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高四定</a:t>
                  </a:r>
                  <a:endParaRPr kumimoji="0" lang="en-GB" altLang="zh-CN" sz="20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FBBD4C78-7471-4997-9014-DA706DCDF191}"/>
                    </a:ext>
                  </a:extLst>
                </p:cNvPr>
                <p:cNvSpPr txBox="1"/>
                <p:nvPr/>
              </p:nvSpPr>
              <p:spPr>
                <a:xfrm>
                  <a:off x="2374737" y="5482703"/>
                  <a:ext cx="835616" cy="31106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/ </a:t>
                  </a:r>
                  <a:r>
                    <a:rPr kumimoji="0" lang="zh-CN" altLang="en-US" sz="1200" b="0" i="0" u="none" strike="noStrike" kern="1200" cap="none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OPPOSans R"/>
                      <a:ea typeface="OPPOSans R"/>
                      <a:cs typeface="+mn-cs"/>
                    </a:rPr>
                    <a:t>技术部</a:t>
                  </a:r>
                  <a:endParaRPr kumimoji="0" lang="en-GB" altLang="zh-CN" sz="1200" b="0" i="0" u="none" strike="noStrike" kern="1200" cap="none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</p:grpSp>
      <p:grpSp>
        <p:nvGrpSpPr>
          <p:cNvPr id="54" name="PA-组合 15">
            <a:extLst>
              <a:ext uri="{FF2B5EF4-FFF2-40B4-BE49-F238E27FC236}">
                <a16:creationId xmlns:a16="http://schemas.microsoft.com/office/drawing/2014/main" id="{F00F9FBB-5970-4BF0-9098-F61CF6C1061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55" name="PA-图片 16">
              <a:extLst>
                <a:ext uri="{FF2B5EF4-FFF2-40B4-BE49-F238E27FC236}">
                  <a16:creationId xmlns:a16="http://schemas.microsoft.com/office/drawing/2014/main" id="{8A57B17E-6794-402B-84CA-8DCB2BF6AED6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56" name="PA-图片 17">
              <a:extLst>
                <a:ext uri="{FF2B5EF4-FFF2-40B4-BE49-F238E27FC236}">
                  <a16:creationId xmlns:a16="http://schemas.microsoft.com/office/drawing/2014/main" id="{B9EA9CB6-A65E-4B14-85B0-E890360FF201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8916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A2B8C69-5252-422E-9CD0-4A339EC782E9}"/>
              </a:ext>
            </a:extLst>
          </p:cNvPr>
          <p:cNvSpPr/>
          <p:nvPr/>
        </p:nvSpPr>
        <p:spPr>
          <a:xfrm rot="16200000">
            <a:off x="6018014" y="4860399"/>
            <a:ext cx="280227" cy="99413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1400" b="1" spc="300" dirty="0">
              <a:solidFill>
                <a:srgbClr val="FFFFFF"/>
              </a:solidFill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颁奖表彰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74DE8199-46CF-4E2E-A16D-A947DAC6423D}"/>
              </a:ext>
            </a:extLst>
          </p:cNvPr>
          <p:cNvSpPr txBox="1"/>
          <p:nvPr/>
        </p:nvSpPr>
        <p:spPr>
          <a:xfrm>
            <a:off x="8115223" y="3065642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300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8468144-846D-42DA-81F4-7C2CD10E086F}"/>
              </a:ext>
            </a:extLst>
          </p:cNvPr>
          <p:cNvSpPr/>
          <p:nvPr/>
        </p:nvSpPr>
        <p:spPr>
          <a:xfrm>
            <a:off x="1089534" y="1788054"/>
            <a:ext cx="376898" cy="2157222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2700000" scaled="1"/>
            <a:tileRect/>
          </a:gra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zh-CN" altLang="en-US" sz="1400" b="1" spc="300" dirty="0">
              <a:solidFill>
                <a:srgbClr val="FFFFFF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8C5D45B-42F4-471C-A0BD-406651ADC30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7983" y="1788054"/>
            <a:ext cx="5377212" cy="358655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1FB05265-4A77-4A02-872A-693C63A90CE5}"/>
              </a:ext>
            </a:extLst>
          </p:cNvPr>
          <p:cNvSpPr txBox="1"/>
          <p:nvPr/>
        </p:nvSpPr>
        <p:spPr>
          <a:xfrm>
            <a:off x="8316791" y="1717850"/>
            <a:ext cx="156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3600000" scaled="0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最佳团队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D90E522-BBC3-4112-AA21-5A58EECE6650}"/>
              </a:ext>
            </a:extLst>
          </p:cNvPr>
          <p:cNvSpPr txBox="1"/>
          <p:nvPr/>
        </p:nvSpPr>
        <p:spPr>
          <a:xfrm>
            <a:off x="8635789" y="2101305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pc="1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Best team</a:t>
            </a:r>
            <a:endParaRPr lang="zh-CN" altLang="en-US" sz="1000" spc="1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191A932-ADC5-43F1-9731-E741527DFE7C}"/>
              </a:ext>
            </a:extLst>
          </p:cNvPr>
          <p:cNvGrpSpPr/>
          <p:nvPr/>
        </p:nvGrpSpPr>
        <p:grpSpPr>
          <a:xfrm>
            <a:off x="7476022" y="1942969"/>
            <a:ext cx="3179152" cy="0"/>
            <a:chOff x="4470400" y="1682750"/>
            <a:chExt cx="3179152" cy="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564DFFAD-044C-4954-9982-4AFA19669FCB}"/>
                </a:ext>
              </a:extLst>
            </p:cNvPr>
            <p:cNvCxnSpPr/>
            <p:nvPr/>
          </p:nvCxnSpPr>
          <p:spPr>
            <a:xfrm>
              <a:off x="447040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5F984E3-A63B-40FC-BC4D-6FA52FE17D2E}"/>
                </a:ext>
              </a:extLst>
            </p:cNvPr>
            <p:cNvCxnSpPr/>
            <p:nvPr/>
          </p:nvCxnSpPr>
          <p:spPr>
            <a:xfrm flipH="1">
              <a:off x="688083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3EFF412E-FA27-4320-8B34-73AABF7D08D7}"/>
              </a:ext>
            </a:extLst>
          </p:cNvPr>
          <p:cNvSpPr txBox="1"/>
          <p:nvPr/>
        </p:nvSpPr>
        <p:spPr>
          <a:xfrm>
            <a:off x="7026908" y="4606895"/>
            <a:ext cx="4210579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这是一群默默无闻的耕作者，这是一群技艺超群的演绎者，他们在耕耘自己的天地，他们在演绎精彩的人生。</a:t>
            </a:r>
          </a:p>
        </p:txBody>
      </p:sp>
      <p:grpSp>
        <p:nvGrpSpPr>
          <p:cNvPr id="28" name="PA-组合 15">
            <a:extLst>
              <a:ext uri="{FF2B5EF4-FFF2-40B4-BE49-F238E27FC236}">
                <a16:creationId xmlns:a16="http://schemas.microsoft.com/office/drawing/2014/main" id="{8224C1CE-DDE2-4936-83B6-86D2676F8CA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29" name="PA-图片 16">
              <a:extLst>
                <a:ext uri="{FF2B5EF4-FFF2-40B4-BE49-F238E27FC236}">
                  <a16:creationId xmlns:a16="http://schemas.microsoft.com/office/drawing/2014/main" id="{47844C40-EF4F-46B0-8B24-62C7C22DB906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31" name="PA-图片 17">
              <a:extLst>
                <a:ext uri="{FF2B5EF4-FFF2-40B4-BE49-F238E27FC236}">
                  <a16:creationId xmlns:a16="http://schemas.microsoft.com/office/drawing/2014/main" id="{A850A879-253B-48ED-A684-3B5E0EA3952D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797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节目表演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729288" y="2152120"/>
            <a:ext cx="10951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05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FEDEA3-829A-4182-82DF-332B95014D16}"/>
              </a:ext>
            </a:extLst>
          </p:cNvPr>
          <p:cNvSpPr txBox="1"/>
          <p:nvPr/>
        </p:nvSpPr>
        <p:spPr>
          <a:xfrm>
            <a:off x="7930868" y="3777155"/>
            <a:ext cx="27302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SHOW PERFORMANCE</a:t>
            </a:r>
          </a:p>
        </p:txBody>
      </p:sp>
    </p:spTree>
    <p:extLst>
      <p:ext uri="{BB962C8B-B14F-4D97-AF65-F5344CB8AC3E}">
        <p14:creationId xmlns:p14="http://schemas.microsoft.com/office/powerpoint/2010/main" val="3777829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节目表演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0" name="iṩļíḍè">
            <a:extLst>
              <a:ext uri="{FF2B5EF4-FFF2-40B4-BE49-F238E27FC236}">
                <a16:creationId xmlns:a16="http://schemas.microsoft.com/office/drawing/2014/main" id="{40EC958F-6F5E-44B1-B03C-C96BFC2DEE23}"/>
              </a:ext>
            </a:extLst>
          </p:cNvPr>
          <p:cNvSpPr/>
          <p:nvPr/>
        </p:nvSpPr>
        <p:spPr>
          <a:xfrm>
            <a:off x="1054230" y="1344188"/>
            <a:ext cx="6479339" cy="3557816"/>
          </a:xfrm>
          <a:prstGeom prst="roundRect">
            <a:avLst>
              <a:gd name="adj" fmla="val 7710"/>
            </a:avLst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ísļiḍe">
            <a:extLst>
              <a:ext uri="{FF2B5EF4-FFF2-40B4-BE49-F238E27FC236}">
                <a16:creationId xmlns:a16="http://schemas.microsoft.com/office/drawing/2014/main" id="{1F577FA2-01E0-44AD-94CE-B7B36F783E3C}"/>
              </a:ext>
            </a:extLst>
          </p:cNvPr>
          <p:cNvSpPr/>
          <p:nvPr/>
        </p:nvSpPr>
        <p:spPr>
          <a:xfrm flipV="1">
            <a:off x="1054231" y="4323692"/>
            <a:ext cx="6479339" cy="5783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íŝļîdè">
            <a:extLst>
              <a:ext uri="{FF2B5EF4-FFF2-40B4-BE49-F238E27FC236}">
                <a16:creationId xmlns:a16="http://schemas.microsoft.com/office/drawing/2014/main" id="{819F04F3-7FE5-4891-B0EF-754BDE3F753B}"/>
              </a:ext>
            </a:extLst>
          </p:cNvPr>
          <p:cNvSpPr txBox="1"/>
          <p:nvPr/>
        </p:nvSpPr>
        <p:spPr>
          <a:xfrm>
            <a:off x="1237024" y="4416136"/>
            <a:ext cx="1586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</a:rPr>
              <a:t>下一个节目</a:t>
            </a:r>
          </a:p>
        </p:txBody>
      </p:sp>
      <p:sp>
        <p:nvSpPr>
          <p:cNvPr id="28" name="ïŝḻidé">
            <a:extLst>
              <a:ext uri="{FF2B5EF4-FFF2-40B4-BE49-F238E27FC236}">
                <a16:creationId xmlns:a16="http://schemas.microsoft.com/office/drawing/2014/main" id="{82D386A9-7B64-43BA-B26B-9507455879C1}"/>
              </a:ext>
            </a:extLst>
          </p:cNvPr>
          <p:cNvSpPr txBox="1"/>
          <p:nvPr/>
        </p:nvSpPr>
        <p:spPr>
          <a:xfrm>
            <a:off x="2690629" y="4475143"/>
            <a:ext cx="2083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>
                <a:solidFill>
                  <a:schemeClr val="bg1"/>
                </a:solidFill>
              </a:rPr>
              <a:t>魔幻之旅 </a:t>
            </a:r>
            <a:r>
              <a:rPr lang="en-US" altLang="zh-CN" sz="1400" b="1" spc="100" dirty="0">
                <a:solidFill>
                  <a:schemeClr val="bg1"/>
                </a:solidFill>
              </a:rPr>
              <a:t>\ </a:t>
            </a:r>
            <a:r>
              <a:rPr lang="zh-CN" altLang="en-US" sz="1400" b="1" spc="100" dirty="0">
                <a:solidFill>
                  <a:schemeClr val="bg1"/>
                </a:solidFill>
              </a:rPr>
              <a:t>采购部</a:t>
            </a:r>
            <a:endParaRPr lang="en-US" altLang="zh-CN" sz="1400" b="1" spc="100" dirty="0">
              <a:solidFill>
                <a:schemeClr val="bg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85894C-7826-4BA4-8DFA-BF777B3C9673}"/>
              </a:ext>
            </a:extLst>
          </p:cNvPr>
          <p:cNvGrpSpPr/>
          <p:nvPr/>
        </p:nvGrpSpPr>
        <p:grpSpPr>
          <a:xfrm>
            <a:off x="1054230" y="5047145"/>
            <a:ext cx="6479339" cy="1088572"/>
            <a:chOff x="-41025" y="5047145"/>
            <a:chExt cx="7911965" cy="1088572"/>
          </a:xfrm>
        </p:grpSpPr>
        <p:sp>
          <p:nvSpPr>
            <p:cNvPr id="22" name="íšļïḑê">
              <a:extLst>
                <a:ext uri="{FF2B5EF4-FFF2-40B4-BE49-F238E27FC236}">
                  <a16:creationId xmlns:a16="http://schemas.microsoft.com/office/drawing/2014/main" id="{D37C9EA1-F7AD-45C0-9B8A-78BC8AE43969}"/>
                </a:ext>
              </a:extLst>
            </p:cNvPr>
            <p:cNvSpPr/>
            <p:nvPr/>
          </p:nvSpPr>
          <p:spPr>
            <a:xfrm>
              <a:off x="5326743" y="5047145"/>
              <a:ext cx="2544197" cy="1088572"/>
            </a:xfrm>
            <a:prstGeom prst="roundRect">
              <a:avLst>
                <a:gd name="adj" fmla="val 17000"/>
              </a:avLst>
            </a:prstGeom>
            <a:blipFill dpi="0" rotWithShape="1">
              <a:blip r:embed="rId11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íšļïḑê">
              <a:extLst>
                <a:ext uri="{FF2B5EF4-FFF2-40B4-BE49-F238E27FC236}">
                  <a16:creationId xmlns:a16="http://schemas.microsoft.com/office/drawing/2014/main" id="{A4B24E3A-43C9-4E40-BDE2-0F52EDAFD701}"/>
                </a:ext>
              </a:extLst>
            </p:cNvPr>
            <p:cNvSpPr/>
            <p:nvPr/>
          </p:nvSpPr>
          <p:spPr>
            <a:xfrm>
              <a:off x="2642859" y="5047145"/>
              <a:ext cx="2544197" cy="1088572"/>
            </a:xfrm>
            <a:prstGeom prst="roundRect">
              <a:avLst>
                <a:gd name="adj" fmla="val 17000"/>
              </a:avLst>
            </a:prstGeom>
            <a:blipFill dpi="0" rotWithShape="1">
              <a:blip r:embed="rId12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íšļïḑê">
              <a:extLst>
                <a:ext uri="{FF2B5EF4-FFF2-40B4-BE49-F238E27FC236}">
                  <a16:creationId xmlns:a16="http://schemas.microsoft.com/office/drawing/2014/main" id="{AEEC3624-3A78-4F94-868B-12ECA9376A5D}"/>
                </a:ext>
              </a:extLst>
            </p:cNvPr>
            <p:cNvSpPr/>
            <p:nvPr/>
          </p:nvSpPr>
          <p:spPr>
            <a:xfrm>
              <a:off x="-41025" y="5047145"/>
              <a:ext cx="2544197" cy="1088572"/>
            </a:xfrm>
            <a:prstGeom prst="roundRect">
              <a:avLst>
                <a:gd name="adj" fmla="val 17000"/>
              </a:avLst>
            </a:prstGeom>
            <a:blipFill dpi="0" rotWithShape="1">
              <a:blip r:embed="rId13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04D2CA2-F7FD-46C9-A291-D79A8D97C2BF}"/>
              </a:ext>
            </a:extLst>
          </p:cNvPr>
          <p:cNvSpPr txBox="1"/>
          <p:nvPr/>
        </p:nvSpPr>
        <p:spPr>
          <a:xfrm>
            <a:off x="8593075" y="3171793"/>
            <a:ext cx="19928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好运来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61D3D4C-2231-4DAC-815A-2EDEF41819E6}"/>
              </a:ext>
            </a:extLst>
          </p:cNvPr>
          <p:cNvSpPr txBox="1"/>
          <p:nvPr/>
        </p:nvSpPr>
        <p:spPr>
          <a:xfrm>
            <a:off x="8732625" y="5002806"/>
            <a:ext cx="1744875" cy="35822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行政部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BFC4314-7B85-4022-A25F-B6971013125D}"/>
              </a:ext>
            </a:extLst>
          </p:cNvPr>
          <p:cNvSpPr txBox="1"/>
          <p:nvPr/>
        </p:nvSpPr>
        <p:spPr>
          <a:xfrm>
            <a:off x="8804672" y="1717752"/>
            <a:ext cx="156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3600000" scaled="0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歌曲表演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6EE614-D37A-4DA4-8952-32DDCCBC9F8B}"/>
              </a:ext>
            </a:extLst>
          </p:cNvPr>
          <p:cNvSpPr txBox="1"/>
          <p:nvPr/>
        </p:nvSpPr>
        <p:spPr>
          <a:xfrm>
            <a:off x="8823107" y="2101207"/>
            <a:ext cx="15327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pc="1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Song performance</a:t>
            </a:r>
            <a:endParaRPr lang="zh-CN" altLang="en-US" sz="1000" spc="1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E0F6FB-1E76-455F-97C1-E2895BAA056C}"/>
              </a:ext>
            </a:extLst>
          </p:cNvPr>
          <p:cNvGrpSpPr/>
          <p:nvPr/>
        </p:nvGrpSpPr>
        <p:grpSpPr>
          <a:xfrm>
            <a:off x="7963903" y="1942871"/>
            <a:ext cx="3179152" cy="0"/>
            <a:chOff x="4470400" y="1682750"/>
            <a:chExt cx="3179152" cy="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5A7D8DE-DFBC-44E8-A72A-353A28D18FDB}"/>
                </a:ext>
              </a:extLst>
            </p:cNvPr>
            <p:cNvCxnSpPr/>
            <p:nvPr/>
          </p:nvCxnSpPr>
          <p:spPr>
            <a:xfrm>
              <a:off x="447040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51C1061-F82E-4689-99C3-A89D0ADFA023}"/>
                </a:ext>
              </a:extLst>
            </p:cNvPr>
            <p:cNvCxnSpPr/>
            <p:nvPr/>
          </p:nvCxnSpPr>
          <p:spPr>
            <a:xfrm flipH="1">
              <a:off x="688083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PA-组合 15">
            <a:extLst>
              <a:ext uri="{FF2B5EF4-FFF2-40B4-BE49-F238E27FC236}">
                <a16:creationId xmlns:a16="http://schemas.microsoft.com/office/drawing/2014/main" id="{FAE0A403-BD74-42AD-8CD0-1BE7B2ADB3D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41" name="PA-图片 16">
              <a:extLst>
                <a:ext uri="{FF2B5EF4-FFF2-40B4-BE49-F238E27FC236}">
                  <a16:creationId xmlns:a16="http://schemas.microsoft.com/office/drawing/2014/main" id="{420442CA-2444-4B7D-AB39-CC39D2607E65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42" name="PA-图片 17">
              <a:extLst>
                <a:ext uri="{FF2B5EF4-FFF2-40B4-BE49-F238E27FC236}">
                  <a16:creationId xmlns:a16="http://schemas.microsoft.com/office/drawing/2014/main" id="{CD3F2760-8946-493C-B1A1-3077155AB189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7685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3323F5-75EF-43BC-A8E5-48F2FCE2DD4A}"/>
              </a:ext>
            </a:extLst>
          </p:cNvPr>
          <p:cNvGrpSpPr/>
          <p:nvPr/>
        </p:nvGrpSpPr>
        <p:grpSpPr>
          <a:xfrm>
            <a:off x="-5110" y="0"/>
            <a:ext cx="12197110" cy="6858000"/>
            <a:chOff x="-5110" y="0"/>
            <a:chExt cx="12197110" cy="685800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2B79AE89-2154-410D-9D4D-3F013BFF4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2"/>
            <a:stretch/>
          </p:blipFill>
          <p:spPr>
            <a:xfrm>
              <a:off x="-5110" y="0"/>
              <a:ext cx="12191999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30000">
                  <a:schemeClr val="tx1">
                    <a:alpha val="7000"/>
                  </a:schemeClr>
                </a:gs>
                <a:gs pos="66000">
                  <a:srgbClr val="000000">
                    <a:alpha val="91000"/>
                  </a:srgb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C9F180F-4B1A-4B11-8478-5D1206B01DE4}"/>
              </a:ext>
            </a:extLst>
          </p:cNvPr>
          <p:cNvGrpSpPr/>
          <p:nvPr/>
        </p:nvGrpSpPr>
        <p:grpSpPr>
          <a:xfrm>
            <a:off x="10015869" y="0"/>
            <a:ext cx="2176131" cy="6858000"/>
            <a:chOff x="10015869" y="0"/>
            <a:chExt cx="2176131" cy="68580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78FB2A4-94A4-4F5C-993F-FB2BC66E9B91}"/>
                </a:ext>
              </a:extLst>
            </p:cNvPr>
            <p:cNvSpPr/>
            <p:nvPr/>
          </p:nvSpPr>
          <p:spPr>
            <a:xfrm>
              <a:off x="10015869" y="0"/>
              <a:ext cx="2176131" cy="6858000"/>
            </a:xfrm>
            <a:custGeom>
              <a:avLst/>
              <a:gdLst>
                <a:gd name="connsiteX0" fmla="*/ 1736839 w 2176131"/>
                <a:gd name="connsiteY0" fmla="*/ 0 h 6858000"/>
                <a:gd name="connsiteX1" fmla="*/ 2176131 w 2176131"/>
                <a:gd name="connsiteY1" fmla="*/ 0 h 6858000"/>
                <a:gd name="connsiteX2" fmla="*/ 2176131 w 2176131"/>
                <a:gd name="connsiteY2" fmla="*/ 2312534 h 6858000"/>
                <a:gd name="connsiteX3" fmla="*/ 1024958 w 2176131"/>
                <a:gd name="connsiteY3" fmla="*/ 6858000 h 6858000"/>
                <a:gd name="connsiteX4" fmla="*/ 0 w 217613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131" h="6858000">
                  <a:moveTo>
                    <a:pt x="1736839" y="0"/>
                  </a:moveTo>
                  <a:lnTo>
                    <a:pt x="2176131" y="0"/>
                  </a:lnTo>
                  <a:lnTo>
                    <a:pt x="2176131" y="2312534"/>
                  </a:lnTo>
                  <a:lnTo>
                    <a:pt x="102495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3F4AA1-CBCB-4789-B07B-0EE02863DB67}"/>
                </a:ext>
              </a:extLst>
            </p:cNvPr>
            <p:cNvSpPr/>
            <p:nvPr/>
          </p:nvSpPr>
          <p:spPr>
            <a:xfrm>
              <a:off x="11191862" y="2906914"/>
              <a:ext cx="1000138" cy="3951086"/>
            </a:xfrm>
            <a:custGeom>
              <a:avLst/>
              <a:gdLst>
                <a:gd name="connsiteX0" fmla="*/ 1000138 w 1000138"/>
                <a:gd name="connsiteY0" fmla="*/ 0 h 3951086"/>
                <a:gd name="connsiteX1" fmla="*/ 1000138 w 1000138"/>
                <a:gd name="connsiteY1" fmla="*/ 1469060 h 3951086"/>
                <a:gd name="connsiteX2" fmla="*/ 371863 w 1000138"/>
                <a:gd name="connsiteY2" fmla="*/ 3951086 h 3951086"/>
                <a:gd name="connsiteX3" fmla="*/ 0 w 1000138"/>
                <a:gd name="connsiteY3" fmla="*/ 3951086 h 395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38" h="3951086">
                  <a:moveTo>
                    <a:pt x="1000138" y="0"/>
                  </a:moveTo>
                  <a:lnTo>
                    <a:pt x="1000138" y="1469060"/>
                  </a:lnTo>
                  <a:lnTo>
                    <a:pt x="371863" y="3951086"/>
                  </a:lnTo>
                  <a:lnTo>
                    <a:pt x="0" y="39510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E625409-1103-4373-8D0F-17C8C6B18BAC}"/>
              </a:ext>
            </a:extLst>
          </p:cNvPr>
          <p:cNvSpPr txBox="1"/>
          <p:nvPr/>
        </p:nvSpPr>
        <p:spPr>
          <a:xfrm>
            <a:off x="6943484" y="1787095"/>
            <a:ext cx="474341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0" dirty="0">
                <a:solidFill>
                  <a:schemeClr val="bg1">
                    <a:lumMod val="85000"/>
                    <a:alpha val="10000"/>
                  </a:schemeClr>
                </a:solidFill>
                <a:effectLst/>
                <a:latin typeface="+mj-ea"/>
                <a:ea typeface="+mj-ea"/>
              </a:rPr>
              <a:t>20XX</a:t>
            </a:r>
            <a:endParaRPr lang="zh-CN" altLang="en-US" sz="11500" dirty="0">
              <a:solidFill>
                <a:schemeClr val="bg1">
                  <a:lumMod val="85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743815" y="3756306"/>
            <a:ext cx="2672685" cy="4396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50800" dist="63500" dir="2280000" algn="tl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69148" y="2508835"/>
            <a:ext cx="7536037" cy="1200329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tx1">
                <a:lumMod val="85000"/>
                <a:lumOff val="15000"/>
                <a:alpha val="48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22000">
                      <a:schemeClr val="bg1">
                        <a:lumMod val="83000"/>
                      </a:schemeClr>
                    </a:gs>
                    <a:gs pos="82000">
                      <a:schemeClr val="bg1">
                        <a:lumMod val="88000"/>
                      </a:schemeClr>
                    </a:gs>
                    <a:gs pos="43000">
                      <a:schemeClr val="bg1">
                        <a:lumMod val="100000"/>
                      </a:schemeClr>
                    </a:gs>
                    <a:gs pos="66000">
                      <a:schemeClr val="bg2">
                        <a:lumMod val="77000"/>
                      </a:schemeClr>
                    </a:gs>
                    <a:gs pos="100000">
                      <a:schemeClr val="bg1"/>
                    </a:gs>
                  </a:gsLst>
                  <a:lin ang="11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胡晓波男神体" panose="02010600030101010101" pitchFamily="2" charset="-122"/>
              </a:rPr>
              <a:t>同心同行 共创未来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61902" y="3783782"/>
            <a:ext cx="223651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spc="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稿定科技年度盛典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555042" y="476958"/>
            <a:ext cx="1809750" cy="488632"/>
            <a:chOff x="9928860" y="291465"/>
            <a:chExt cx="1809750" cy="4886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9931363" y="5661481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20XX.5.20</a:t>
            </a:r>
            <a:endParaRPr lang="zh-CN" altLang="en-US" spc="1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BAFF110F-9136-4EDD-ADCD-2BB7C001D0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184" y="3108999"/>
            <a:ext cx="1190712" cy="57749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9D05731-819F-4A91-A58B-81799BC78E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7326" y="2579832"/>
            <a:ext cx="1208900" cy="58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58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节目表演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0" name="iṩļíḍè">
            <a:extLst>
              <a:ext uri="{FF2B5EF4-FFF2-40B4-BE49-F238E27FC236}">
                <a16:creationId xmlns:a16="http://schemas.microsoft.com/office/drawing/2014/main" id="{40EC958F-6F5E-44B1-B03C-C96BFC2DEE23}"/>
              </a:ext>
            </a:extLst>
          </p:cNvPr>
          <p:cNvSpPr/>
          <p:nvPr/>
        </p:nvSpPr>
        <p:spPr>
          <a:xfrm>
            <a:off x="1054230" y="1344188"/>
            <a:ext cx="6479339" cy="3557816"/>
          </a:xfrm>
          <a:prstGeom prst="roundRect">
            <a:avLst>
              <a:gd name="adj" fmla="val 7710"/>
            </a:avLst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ísļiḍe">
            <a:extLst>
              <a:ext uri="{FF2B5EF4-FFF2-40B4-BE49-F238E27FC236}">
                <a16:creationId xmlns:a16="http://schemas.microsoft.com/office/drawing/2014/main" id="{1F577FA2-01E0-44AD-94CE-B7B36F783E3C}"/>
              </a:ext>
            </a:extLst>
          </p:cNvPr>
          <p:cNvSpPr/>
          <p:nvPr/>
        </p:nvSpPr>
        <p:spPr>
          <a:xfrm flipV="1">
            <a:off x="1054231" y="4323692"/>
            <a:ext cx="6479339" cy="5783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95000"/>
              <a:lumOff val="5000"/>
              <a:alpha val="50000"/>
            </a:schemeClr>
          </a:solid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íŝļîdè">
            <a:extLst>
              <a:ext uri="{FF2B5EF4-FFF2-40B4-BE49-F238E27FC236}">
                <a16:creationId xmlns:a16="http://schemas.microsoft.com/office/drawing/2014/main" id="{819F04F3-7FE5-4891-B0EF-754BDE3F753B}"/>
              </a:ext>
            </a:extLst>
          </p:cNvPr>
          <p:cNvSpPr txBox="1"/>
          <p:nvPr/>
        </p:nvSpPr>
        <p:spPr>
          <a:xfrm>
            <a:off x="1237024" y="4416136"/>
            <a:ext cx="1586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00" dirty="0">
                <a:solidFill>
                  <a:schemeClr val="accent1"/>
                </a:solidFill>
              </a:rPr>
              <a:t>下一个节目</a:t>
            </a:r>
          </a:p>
        </p:txBody>
      </p:sp>
      <p:sp>
        <p:nvSpPr>
          <p:cNvPr id="28" name="ïŝḻidé">
            <a:extLst>
              <a:ext uri="{FF2B5EF4-FFF2-40B4-BE49-F238E27FC236}">
                <a16:creationId xmlns:a16="http://schemas.microsoft.com/office/drawing/2014/main" id="{82D386A9-7B64-43BA-B26B-9507455879C1}"/>
              </a:ext>
            </a:extLst>
          </p:cNvPr>
          <p:cNvSpPr txBox="1"/>
          <p:nvPr/>
        </p:nvSpPr>
        <p:spPr>
          <a:xfrm>
            <a:off x="2690629" y="4475143"/>
            <a:ext cx="2083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100" dirty="0">
                <a:solidFill>
                  <a:schemeClr val="bg1"/>
                </a:solidFill>
              </a:rPr>
              <a:t>名曲合奏 </a:t>
            </a:r>
            <a:r>
              <a:rPr lang="en-US" altLang="zh-CN" sz="1400" b="1" spc="100" dirty="0">
                <a:solidFill>
                  <a:schemeClr val="bg1"/>
                </a:solidFill>
              </a:rPr>
              <a:t>\ </a:t>
            </a:r>
            <a:r>
              <a:rPr lang="zh-CN" altLang="en-US" sz="1400" b="1" spc="100" dirty="0">
                <a:solidFill>
                  <a:schemeClr val="bg1"/>
                </a:solidFill>
              </a:rPr>
              <a:t>经营部</a:t>
            </a:r>
            <a:endParaRPr lang="en-US" altLang="zh-CN" sz="1400" b="1" spc="100" dirty="0">
              <a:solidFill>
                <a:schemeClr val="bg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85894C-7826-4BA4-8DFA-BF777B3C9673}"/>
              </a:ext>
            </a:extLst>
          </p:cNvPr>
          <p:cNvGrpSpPr/>
          <p:nvPr/>
        </p:nvGrpSpPr>
        <p:grpSpPr>
          <a:xfrm>
            <a:off x="1054230" y="5047145"/>
            <a:ext cx="4281428" cy="1088572"/>
            <a:chOff x="2642859" y="5047145"/>
            <a:chExt cx="5228081" cy="1088572"/>
          </a:xfrm>
        </p:grpSpPr>
        <p:sp>
          <p:nvSpPr>
            <p:cNvPr id="22" name="íšļïḑê">
              <a:extLst>
                <a:ext uri="{FF2B5EF4-FFF2-40B4-BE49-F238E27FC236}">
                  <a16:creationId xmlns:a16="http://schemas.microsoft.com/office/drawing/2014/main" id="{D37C9EA1-F7AD-45C0-9B8A-78BC8AE43969}"/>
                </a:ext>
              </a:extLst>
            </p:cNvPr>
            <p:cNvSpPr/>
            <p:nvPr/>
          </p:nvSpPr>
          <p:spPr>
            <a:xfrm>
              <a:off x="5326743" y="5047145"/>
              <a:ext cx="2544197" cy="1088572"/>
            </a:xfrm>
            <a:prstGeom prst="roundRect">
              <a:avLst>
                <a:gd name="adj" fmla="val 17000"/>
              </a:avLst>
            </a:prstGeom>
            <a:blipFill dpi="0" rotWithShape="1">
              <a:blip r:embed="rId11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íšļïḑê">
              <a:extLst>
                <a:ext uri="{FF2B5EF4-FFF2-40B4-BE49-F238E27FC236}">
                  <a16:creationId xmlns:a16="http://schemas.microsoft.com/office/drawing/2014/main" id="{A4B24E3A-43C9-4E40-BDE2-0F52EDAFD701}"/>
                </a:ext>
              </a:extLst>
            </p:cNvPr>
            <p:cNvSpPr/>
            <p:nvPr/>
          </p:nvSpPr>
          <p:spPr>
            <a:xfrm>
              <a:off x="2642859" y="5047145"/>
              <a:ext cx="2544197" cy="1088572"/>
            </a:xfrm>
            <a:prstGeom prst="roundRect">
              <a:avLst>
                <a:gd name="adj" fmla="val 17000"/>
              </a:avLst>
            </a:prstGeom>
            <a:blipFill dpi="0" rotWithShape="1">
              <a:blip r:embed="rId12" cstate="screen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204D2CA2-F7FD-46C9-A291-D79A8D97C2BF}"/>
              </a:ext>
            </a:extLst>
          </p:cNvPr>
          <p:cNvSpPr txBox="1"/>
          <p:nvPr/>
        </p:nvSpPr>
        <p:spPr>
          <a:xfrm>
            <a:off x="8285505" y="3171793"/>
            <a:ext cx="2595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魔幻之旅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61D3D4C-2231-4DAC-815A-2EDEF41819E6}"/>
              </a:ext>
            </a:extLst>
          </p:cNvPr>
          <p:cNvSpPr txBox="1"/>
          <p:nvPr/>
        </p:nvSpPr>
        <p:spPr>
          <a:xfrm>
            <a:off x="8732625" y="5002806"/>
            <a:ext cx="1744875" cy="358229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采购部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BFC4314-7B85-4022-A25F-B6971013125D}"/>
              </a:ext>
            </a:extLst>
          </p:cNvPr>
          <p:cNvSpPr txBox="1"/>
          <p:nvPr/>
        </p:nvSpPr>
        <p:spPr>
          <a:xfrm>
            <a:off x="8804672" y="1717752"/>
            <a:ext cx="15696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3600000" scaled="0"/>
                  <a:tileRect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魔术表演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6EE614-D37A-4DA4-8952-32DDCCBC9F8B}"/>
              </a:ext>
            </a:extLst>
          </p:cNvPr>
          <p:cNvSpPr txBox="1"/>
          <p:nvPr/>
        </p:nvSpPr>
        <p:spPr>
          <a:xfrm>
            <a:off x="9063557" y="2101207"/>
            <a:ext cx="10518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spc="100" dirty="0">
                <a:solidFill>
                  <a:schemeClr val="bg1"/>
                </a:solidFill>
                <a:latin typeface="+mn-ea"/>
                <a:cs typeface="OPPOSans B" panose="00020600040101010101" pitchFamily="18" charset="-122"/>
              </a:rPr>
              <a:t>Magic show</a:t>
            </a:r>
            <a:endParaRPr lang="zh-CN" altLang="en-US" sz="1000" spc="100" dirty="0">
              <a:solidFill>
                <a:schemeClr val="bg1"/>
              </a:solidFill>
              <a:latin typeface="+mn-ea"/>
              <a:cs typeface="OPPOSans B" panose="00020600040101010101" pitchFamily="18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E0F6FB-1E76-455F-97C1-E2895BAA056C}"/>
              </a:ext>
            </a:extLst>
          </p:cNvPr>
          <p:cNvGrpSpPr/>
          <p:nvPr/>
        </p:nvGrpSpPr>
        <p:grpSpPr>
          <a:xfrm>
            <a:off x="7963903" y="1942871"/>
            <a:ext cx="3179152" cy="0"/>
            <a:chOff x="4470400" y="1682750"/>
            <a:chExt cx="3179152" cy="0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C5A7D8DE-DFBC-44E8-A72A-353A28D18FDB}"/>
                </a:ext>
              </a:extLst>
            </p:cNvPr>
            <p:cNvCxnSpPr/>
            <p:nvPr/>
          </p:nvCxnSpPr>
          <p:spPr>
            <a:xfrm>
              <a:off x="447040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551C1061-F82E-4689-99C3-A89D0ADFA023}"/>
                </a:ext>
              </a:extLst>
            </p:cNvPr>
            <p:cNvCxnSpPr/>
            <p:nvPr/>
          </p:nvCxnSpPr>
          <p:spPr>
            <a:xfrm flipH="1">
              <a:off x="6880830" y="1682750"/>
              <a:ext cx="768722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>
                      <a:lumMod val="8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418F9BC-7567-4D4C-A933-5FD0C3F4009E}"/>
              </a:ext>
            </a:extLst>
          </p:cNvPr>
          <p:cNvGrpSpPr/>
          <p:nvPr/>
        </p:nvGrpSpPr>
        <p:grpSpPr>
          <a:xfrm>
            <a:off x="5450052" y="5047145"/>
            <a:ext cx="2083517" cy="1088572"/>
            <a:chOff x="5450052" y="5047145"/>
            <a:chExt cx="2083517" cy="1088572"/>
          </a:xfrm>
        </p:grpSpPr>
        <p:sp>
          <p:nvSpPr>
            <p:cNvPr id="38" name="íšļïḑê">
              <a:extLst>
                <a:ext uri="{FF2B5EF4-FFF2-40B4-BE49-F238E27FC236}">
                  <a16:creationId xmlns:a16="http://schemas.microsoft.com/office/drawing/2014/main" id="{C72BDE5E-9056-43EB-BC05-1153CD5EC6F9}"/>
                </a:ext>
              </a:extLst>
            </p:cNvPr>
            <p:cNvSpPr/>
            <p:nvPr/>
          </p:nvSpPr>
          <p:spPr>
            <a:xfrm>
              <a:off x="5450052" y="5047145"/>
              <a:ext cx="2083517" cy="1088572"/>
            </a:xfrm>
            <a:prstGeom prst="roundRect">
              <a:avLst>
                <a:gd name="adj" fmla="val 17000"/>
              </a:avLst>
            </a:prstGeom>
            <a:solidFill>
              <a:schemeClr val="tx1">
                <a:lumMod val="85000"/>
                <a:lumOff val="15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FCBEA02-C62C-4555-8826-834F94BA18D7}"/>
                </a:ext>
              </a:extLst>
            </p:cNvPr>
            <p:cNvCxnSpPr>
              <a:cxnSpLocks/>
            </p:cNvCxnSpPr>
            <p:nvPr/>
          </p:nvCxnSpPr>
          <p:spPr>
            <a:xfrm>
              <a:off x="5495513" y="5117088"/>
              <a:ext cx="2014919" cy="91385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23AF772-BD67-4571-BE00-AD04219839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72104" y="5117088"/>
              <a:ext cx="2014919" cy="91385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PA-组合 15">
            <a:extLst>
              <a:ext uri="{FF2B5EF4-FFF2-40B4-BE49-F238E27FC236}">
                <a16:creationId xmlns:a16="http://schemas.microsoft.com/office/drawing/2014/main" id="{5CF4CD59-6FBD-4D85-91C4-3CCB30CCB5C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41" name="PA-图片 16">
              <a:extLst>
                <a:ext uri="{FF2B5EF4-FFF2-40B4-BE49-F238E27FC236}">
                  <a16:creationId xmlns:a16="http://schemas.microsoft.com/office/drawing/2014/main" id="{C9C6649F-74C6-451E-8A89-17706E71129D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42" name="PA-图片 17">
              <a:extLst>
                <a:ext uri="{FF2B5EF4-FFF2-40B4-BE49-F238E27FC236}">
                  <a16:creationId xmlns:a16="http://schemas.microsoft.com/office/drawing/2014/main" id="{AEBD8A9F-75C2-48C7-86D2-1412356C80EC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4079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抽奖活动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734098" y="2152120"/>
            <a:ext cx="10903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06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9D74F8-AD5F-44CA-9651-9283D7896166}"/>
              </a:ext>
            </a:extLst>
          </p:cNvPr>
          <p:cNvSpPr txBox="1"/>
          <p:nvPr/>
        </p:nvSpPr>
        <p:spPr>
          <a:xfrm>
            <a:off x="8907097" y="3777155"/>
            <a:ext cx="17540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LUCKY DRAW</a:t>
            </a:r>
          </a:p>
        </p:txBody>
      </p:sp>
    </p:spTree>
    <p:extLst>
      <p:ext uri="{BB962C8B-B14F-4D97-AF65-F5344CB8AC3E}">
        <p14:creationId xmlns:p14="http://schemas.microsoft.com/office/powerpoint/2010/main" val="1147996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6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C8F3124-B58D-4966-AAEA-941E1B9A9226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A8BA9D7-B2BD-4E69-B525-11BFCF7744FF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抽奖活动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35CE1CF-EE4F-4F77-81EC-A684117C624D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BD40D6B-457D-4C53-AAC9-D806D1AF034E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5010240D-8367-4B1F-8563-7FBF570706B8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4131B879-7D5F-447F-93A0-EEEDF6649030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4789445-6F91-46B5-9CD1-41621F230ED7}"/>
              </a:ext>
            </a:extLst>
          </p:cNvPr>
          <p:cNvSpPr txBox="1"/>
          <p:nvPr/>
        </p:nvSpPr>
        <p:spPr>
          <a:xfrm>
            <a:off x="2237896" y="4878185"/>
            <a:ext cx="20441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spc="30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2800" spc="100" dirty="0"/>
              <a:t>笔记本电脑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927CFD1-3E5B-406A-9CAC-F32509BED8EC}"/>
              </a:ext>
            </a:extLst>
          </p:cNvPr>
          <p:cNvSpPr/>
          <p:nvPr/>
        </p:nvSpPr>
        <p:spPr>
          <a:xfrm>
            <a:off x="1551886" y="2239838"/>
            <a:ext cx="3416170" cy="2453015"/>
          </a:xfrm>
          <a:prstGeom prst="roundRect">
            <a:avLst>
              <a:gd name="adj" fmla="val 7308"/>
            </a:avLst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8C2D1A-B428-4A0D-BA4E-179FB9D17030}"/>
              </a:ext>
            </a:extLst>
          </p:cNvPr>
          <p:cNvSpPr txBox="1"/>
          <p:nvPr/>
        </p:nvSpPr>
        <p:spPr>
          <a:xfrm>
            <a:off x="1551886" y="4235325"/>
            <a:ext cx="1039869" cy="29580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sz="1600" spc="300" dirty="0"/>
              <a:t>一等奖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C43EC5-4B35-461A-B804-60AE40C7187D}"/>
              </a:ext>
            </a:extLst>
          </p:cNvPr>
          <p:cNvSpPr txBox="1"/>
          <p:nvPr/>
        </p:nvSpPr>
        <p:spPr>
          <a:xfrm>
            <a:off x="6478039" y="3270954"/>
            <a:ext cx="1159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spc="30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spc="100" dirty="0"/>
              <a:t>平板电脑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63A143B-2C40-4287-ACEF-A0E09FD739A9}"/>
              </a:ext>
            </a:extLst>
          </p:cNvPr>
          <p:cNvSpPr/>
          <p:nvPr/>
        </p:nvSpPr>
        <p:spPr>
          <a:xfrm>
            <a:off x="5896046" y="1604030"/>
            <a:ext cx="2323279" cy="1529588"/>
          </a:xfrm>
          <a:prstGeom prst="roundRect">
            <a:avLst>
              <a:gd name="adj" fmla="val 7308"/>
            </a:avLst>
          </a:pr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440C6FA-11D8-4DFA-A04D-6F35096B3B66}"/>
              </a:ext>
            </a:extLst>
          </p:cNvPr>
          <p:cNvSpPr txBox="1"/>
          <p:nvPr/>
        </p:nvSpPr>
        <p:spPr>
          <a:xfrm>
            <a:off x="5896047" y="2736496"/>
            <a:ext cx="756994" cy="25850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400" spc="0" dirty="0"/>
              <a:t>二等奖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AA92C7F-2950-42AC-8BFF-13FD533DF103}"/>
              </a:ext>
            </a:extLst>
          </p:cNvPr>
          <p:cNvSpPr txBox="1"/>
          <p:nvPr/>
        </p:nvSpPr>
        <p:spPr>
          <a:xfrm>
            <a:off x="6478039" y="5688909"/>
            <a:ext cx="1159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spc="30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spc="100" dirty="0"/>
              <a:t>智能手表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B5BE0B8-8B5D-41AA-B84D-F2FD6E0CA57A}"/>
              </a:ext>
            </a:extLst>
          </p:cNvPr>
          <p:cNvSpPr/>
          <p:nvPr/>
        </p:nvSpPr>
        <p:spPr>
          <a:xfrm>
            <a:off x="5896046" y="4036762"/>
            <a:ext cx="2323279" cy="1529588"/>
          </a:xfrm>
          <a:prstGeom prst="roundRect">
            <a:avLst>
              <a:gd name="adj" fmla="val 7308"/>
            </a:avLst>
          </a:pr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1DC0D58-4C63-4B86-89B2-625871573E70}"/>
              </a:ext>
            </a:extLst>
          </p:cNvPr>
          <p:cNvSpPr txBox="1"/>
          <p:nvPr/>
        </p:nvSpPr>
        <p:spPr>
          <a:xfrm>
            <a:off x="5896047" y="5158881"/>
            <a:ext cx="756994" cy="25850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400" spc="0" dirty="0"/>
              <a:t>幸运奖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FD6667B-32BD-45E4-BC48-21D11F9C0533}"/>
              </a:ext>
            </a:extLst>
          </p:cNvPr>
          <p:cNvSpPr txBox="1"/>
          <p:nvPr/>
        </p:nvSpPr>
        <p:spPr>
          <a:xfrm>
            <a:off x="9476744" y="3270954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spc="30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spc="100" dirty="0"/>
              <a:t>手机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60781F0A-6986-49E7-8AAC-71E45A6C27A9}"/>
              </a:ext>
            </a:extLst>
          </p:cNvPr>
          <p:cNvSpPr/>
          <p:nvPr/>
        </p:nvSpPr>
        <p:spPr>
          <a:xfrm>
            <a:off x="8651094" y="1604030"/>
            <a:ext cx="2323279" cy="1529588"/>
          </a:xfrm>
          <a:prstGeom prst="roundRect">
            <a:avLst>
              <a:gd name="adj" fmla="val 7308"/>
            </a:avLst>
          </a:pr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44E0354-2DA2-441E-BC79-E396FA9FC2E7}"/>
              </a:ext>
            </a:extLst>
          </p:cNvPr>
          <p:cNvSpPr txBox="1"/>
          <p:nvPr/>
        </p:nvSpPr>
        <p:spPr>
          <a:xfrm>
            <a:off x="8651095" y="2736496"/>
            <a:ext cx="756994" cy="25850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400" spc="0" dirty="0"/>
              <a:t>三等奖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7CF75A7-749D-47A0-ABB2-26193CDA124E}"/>
              </a:ext>
            </a:extLst>
          </p:cNvPr>
          <p:cNvSpPr txBox="1"/>
          <p:nvPr/>
        </p:nvSpPr>
        <p:spPr>
          <a:xfrm>
            <a:off x="9354916" y="5688909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spc="300"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r>
              <a:rPr lang="zh-CN" altLang="en-US" sz="1800" spc="100" dirty="0"/>
              <a:t>购物卡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BFEC3709-D047-473C-9A6C-ECF77B9C9747}"/>
              </a:ext>
            </a:extLst>
          </p:cNvPr>
          <p:cNvSpPr/>
          <p:nvPr/>
        </p:nvSpPr>
        <p:spPr>
          <a:xfrm>
            <a:off x="8651094" y="4036762"/>
            <a:ext cx="2323279" cy="1529588"/>
          </a:xfrm>
          <a:prstGeom prst="roundRect">
            <a:avLst>
              <a:gd name="adj" fmla="val 7308"/>
            </a:avLst>
          </a:pr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976702E-C1B3-4FF3-8FC6-224CBF43827E}"/>
              </a:ext>
            </a:extLst>
          </p:cNvPr>
          <p:cNvSpPr txBox="1"/>
          <p:nvPr/>
        </p:nvSpPr>
        <p:spPr>
          <a:xfrm>
            <a:off x="8651095" y="5158881"/>
            <a:ext cx="756994" cy="258506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600" spc="300">
                <a:solidFill>
                  <a:schemeClr val="bg1"/>
                </a:solidFill>
              </a:defRPr>
            </a:lvl1pPr>
          </a:lstStyle>
          <a:p>
            <a:r>
              <a:rPr lang="zh-CN" altLang="en-US" sz="1400" spc="0" dirty="0"/>
              <a:t>参与奖</a:t>
            </a:r>
          </a:p>
        </p:txBody>
      </p:sp>
      <p:grpSp>
        <p:nvGrpSpPr>
          <p:cNvPr id="49" name="PA-组合 15">
            <a:extLst>
              <a:ext uri="{FF2B5EF4-FFF2-40B4-BE49-F238E27FC236}">
                <a16:creationId xmlns:a16="http://schemas.microsoft.com/office/drawing/2014/main" id="{40570E37-C727-4D2D-AA58-15498E72E85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50" name="PA-图片 16">
              <a:extLst>
                <a:ext uri="{FF2B5EF4-FFF2-40B4-BE49-F238E27FC236}">
                  <a16:creationId xmlns:a16="http://schemas.microsoft.com/office/drawing/2014/main" id="{7787C34F-30C9-40C4-B5CF-2579828EBA87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51" name="PA-图片 17">
              <a:extLst>
                <a:ext uri="{FF2B5EF4-FFF2-40B4-BE49-F238E27FC236}">
                  <a16:creationId xmlns:a16="http://schemas.microsoft.com/office/drawing/2014/main" id="{09256976-0EE5-4E0F-9BFC-43E68CE92266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7" cstate="screen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0873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3323F5-75EF-43BC-A8E5-48F2FCE2DD4A}"/>
              </a:ext>
            </a:extLst>
          </p:cNvPr>
          <p:cNvGrpSpPr/>
          <p:nvPr/>
        </p:nvGrpSpPr>
        <p:grpSpPr>
          <a:xfrm>
            <a:off x="-5110" y="0"/>
            <a:ext cx="12197110" cy="6858000"/>
            <a:chOff x="-5110" y="0"/>
            <a:chExt cx="12197110" cy="685800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2B79AE89-2154-410D-9D4D-3F013BFF45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2"/>
            <a:stretch/>
          </p:blipFill>
          <p:spPr>
            <a:xfrm>
              <a:off x="-5110" y="0"/>
              <a:ext cx="12191999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30000">
                  <a:schemeClr val="tx1">
                    <a:alpha val="7000"/>
                  </a:schemeClr>
                </a:gs>
                <a:gs pos="66000">
                  <a:srgbClr val="000000">
                    <a:alpha val="91000"/>
                  </a:srgb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FC9F180F-4B1A-4B11-8478-5D1206B01DE4}"/>
              </a:ext>
            </a:extLst>
          </p:cNvPr>
          <p:cNvGrpSpPr/>
          <p:nvPr/>
        </p:nvGrpSpPr>
        <p:grpSpPr>
          <a:xfrm>
            <a:off x="10015869" y="0"/>
            <a:ext cx="2176131" cy="6858000"/>
            <a:chOff x="10015869" y="0"/>
            <a:chExt cx="2176131" cy="685800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78FB2A4-94A4-4F5C-993F-FB2BC66E9B91}"/>
                </a:ext>
              </a:extLst>
            </p:cNvPr>
            <p:cNvSpPr/>
            <p:nvPr/>
          </p:nvSpPr>
          <p:spPr>
            <a:xfrm>
              <a:off x="10015869" y="0"/>
              <a:ext cx="2176131" cy="6858000"/>
            </a:xfrm>
            <a:custGeom>
              <a:avLst/>
              <a:gdLst>
                <a:gd name="connsiteX0" fmla="*/ 1736839 w 2176131"/>
                <a:gd name="connsiteY0" fmla="*/ 0 h 6858000"/>
                <a:gd name="connsiteX1" fmla="*/ 2176131 w 2176131"/>
                <a:gd name="connsiteY1" fmla="*/ 0 h 6858000"/>
                <a:gd name="connsiteX2" fmla="*/ 2176131 w 2176131"/>
                <a:gd name="connsiteY2" fmla="*/ 2312534 h 6858000"/>
                <a:gd name="connsiteX3" fmla="*/ 1024958 w 2176131"/>
                <a:gd name="connsiteY3" fmla="*/ 6858000 h 6858000"/>
                <a:gd name="connsiteX4" fmla="*/ 0 w 217613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131" h="6858000">
                  <a:moveTo>
                    <a:pt x="1736839" y="0"/>
                  </a:moveTo>
                  <a:lnTo>
                    <a:pt x="2176131" y="0"/>
                  </a:lnTo>
                  <a:lnTo>
                    <a:pt x="2176131" y="2312534"/>
                  </a:lnTo>
                  <a:lnTo>
                    <a:pt x="102495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3F4AA1-CBCB-4789-B07B-0EE02863DB67}"/>
                </a:ext>
              </a:extLst>
            </p:cNvPr>
            <p:cNvSpPr/>
            <p:nvPr/>
          </p:nvSpPr>
          <p:spPr>
            <a:xfrm>
              <a:off x="11191862" y="2906914"/>
              <a:ext cx="1000138" cy="3951086"/>
            </a:xfrm>
            <a:custGeom>
              <a:avLst/>
              <a:gdLst>
                <a:gd name="connsiteX0" fmla="*/ 1000138 w 1000138"/>
                <a:gd name="connsiteY0" fmla="*/ 0 h 3951086"/>
                <a:gd name="connsiteX1" fmla="*/ 1000138 w 1000138"/>
                <a:gd name="connsiteY1" fmla="*/ 1469060 h 3951086"/>
                <a:gd name="connsiteX2" fmla="*/ 371863 w 1000138"/>
                <a:gd name="connsiteY2" fmla="*/ 3951086 h 3951086"/>
                <a:gd name="connsiteX3" fmla="*/ 0 w 1000138"/>
                <a:gd name="connsiteY3" fmla="*/ 3951086 h 395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38" h="3951086">
                  <a:moveTo>
                    <a:pt x="1000138" y="0"/>
                  </a:moveTo>
                  <a:lnTo>
                    <a:pt x="1000138" y="1469060"/>
                  </a:lnTo>
                  <a:lnTo>
                    <a:pt x="371863" y="3951086"/>
                  </a:lnTo>
                  <a:lnTo>
                    <a:pt x="0" y="39510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3E625409-1103-4373-8D0F-17C8C6B18BAC}"/>
              </a:ext>
            </a:extLst>
          </p:cNvPr>
          <p:cNvSpPr txBox="1"/>
          <p:nvPr/>
        </p:nvSpPr>
        <p:spPr>
          <a:xfrm>
            <a:off x="4838700" y="1787095"/>
            <a:ext cx="68482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b="0" dirty="0">
                <a:solidFill>
                  <a:schemeClr val="bg1">
                    <a:lumMod val="85000"/>
                    <a:alpha val="10000"/>
                  </a:schemeClr>
                </a:solidFill>
                <a:effectLst/>
                <a:latin typeface="+mj-ea"/>
                <a:ea typeface="+mj-ea"/>
              </a:rPr>
              <a:t>THANKS</a:t>
            </a:r>
            <a:endParaRPr lang="zh-CN" altLang="en-US" sz="11500" dirty="0">
              <a:solidFill>
                <a:schemeClr val="bg1">
                  <a:lumMod val="85000"/>
                  <a:alpha val="1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743815" y="3756306"/>
            <a:ext cx="2672685" cy="43967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10800000" scaled="1"/>
            <a:tileRect/>
          </a:gradFill>
          <a:ln>
            <a:noFill/>
          </a:ln>
          <a:effectLst>
            <a:outerShdw blurRad="50800" dist="63500" dir="2280000" algn="tl" rotWithShape="0">
              <a:schemeClr val="tx1">
                <a:alpha val="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69148" y="2508835"/>
            <a:ext cx="7536037" cy="1200329"/>
          </a:xfrm>
          <a:prstGeom prst="rect">
            <a:avLst/>
          </a:prstGeom>
          <a:noFill/>
          <a:effectLst>
            <a:outerShdw blurRad="114300" dist="38100" dir="2700000" algn="tl" rotWithShape="0">
              <a:schemeClr val="tx1">
                <a:lumMod val="85000"/>
                <a:lumOff val="15000"/>
                <a:alpha val="48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 flip="none" rotWithShape="1">
                  <a:gsLst>
                    <a:gs pos="22000">
                      <a:schemeClr val="bg1">
                        <a:lumMod val="83000"/>
                      </a:schemeClr>
                    </a:gs>
                    <a:gs pos="82000">
                      <a:schemeClr val="bg1">
                        <a:lumMod val="88000"/>
                      </a:schemeClr>
                    </a:gs>
                    <a:gs pos="43000">
                      <a:schemeClr val="bg1">
                        <a:lumMod val="100000"/>
                      </a:schemeClr>
                    </a:gs>
                    <a:gs pos="66000">
                      <a:schemeClr val="bg2">
                        <a:lumMod val="77000"/>
                      </a:schemeClr>
                    </a:gs>
                    <a:gs pos="100000">
                      <a:schemeClr val="bg1"/>
                    </a:gs>
                  </a:gsLst>
                  <a:lin ang="11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胡晓波男神体" panose="02010600030101010101" pitchFamily="2" charset="-122"/>
              </a:rPr>
              <a:t>感谢相伴 一路有你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61902" y="3783782"/>
            <a:ext cx="223651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00" spc="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稿定科技年度盛典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555042" y="476958"/>
            <a:ext cx="1809750" cy="488632"/>
            <a:chOff x="9928860" y="291465"/>
            <a:chExt cx="1809750" cy="48863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9931363" y="5661481"/>
            <a:ext cx="1481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20XX.5.20</a:t>
            </a:r>
            <a:endParaRPr lang="zh-CN" altLang="en-US" spc="1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BAFF110F-9136-4EDD-ADCD-2BB7C001D0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4184" y="3108999"/>
            <a:ext cx="1190712" cy="57749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9D05731-819F-4A91-A58B-81799BC78E1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7326" y="2579832"/>
            <a:ext cx="1208900" cy="58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44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kumimoji="0" lang="zh-CN" altLang="en-US" sz="202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kumimoji="0" lang="en-US" altLang="zh-CN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uLnTx/>
                <a:uFillTx/>
                <a:latin typeface="江城律动宋" panose="02020700000000000000" pitchFamily="18" charset="-122"/>
                <a:ea typeface="江城律动宋" panose="02020700000000000000" pitchFamily="18" charset="-122"/>
                <a:cs typeface="+mn-cs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新手书" panose="00000500000000000000" pitchFamily="2" charset="-122"/>
                <a:ea typeface="演示新手书" panose="00000500000000000000" pitchFamily="2" charset="-122"/>
                <a:cs typeface="+mn-cs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Rell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 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35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0" cap="flat" cmpd="sng" algn="ctr">
            <a:solidFill>
              <a:schemeClr val="tx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C83B7CA-4145-41E3-972E-CF9C1C4868A1}"/>
              </a:ext>
            </a:extLst>
          </p:cNvPr>
          <p:cNvGrpSpPr/>
          <p:nvPr/>
        </p:nvGrpSpPr>
        <p:grpSpPr>
          <a:xfrm flipH="1" flipV="1">
            <a:off x="0" y="0"/>
            <a:ext cx="2176131" cy="6858000"/>
            <a:chOff x="10015869" y="0"/>
            <a:chExt cx="2176131" cy="6858000"/>
          </a:xfrm>
        </p:grpSpPr>
        <p:sp>
          <p:nvSpPr>
            <p:cNvPr id="63" name="任意多边形: 形状 48">
              <a:extLst>
                <a:ext uri="{FF2B5EF4-FFF2-40B4-BE49-F238E27FC236}">
                  <a16:creationId xmlns:a16="http://schemas.microsoft.com/office/drawing/2014/main" id="{8EF32D59-8393-4ECE-8C55-9E0435DDA489}"/>
                </a:ext>
              </a:extLst>
            </p:cNvPr>
            <p:cNvSpPr/>
            <p:nvPr/>
          </p:nvSpPr>
          <p:spPr>
            <a:xfrm>
              <a:off x="10015869" y="0"/>
              <a:ext cx="2176131" cy="6858000"/>
            </a:xfrm>
            <a:custGeom>
              <a:avLst/>
              <a:gdLst>
                <a:gd name="connsiteX0" fmla="*/ 1736839 w 2176131"/>
                <a:gd name="connsiteY0" fmla="*/ 0 h 6858000"/>
                <a:gd name="connsiteX1" fmla="*/ 2176131 w 2176131"/>
                <a:gd name="connsiteY1" fmla="*/ 0 h 6858000"/>
                <a:gd name="connsiteX2" fmla="*/ 2176131 w 2176131"/>
                <a:gd name="connsiteY2" fmla="*/ 2312534 h 6858000"/>
                <a:gd name="connsiteX3" fmla="*/ 1024958 w 2176131"/>
                <a:gd name="connsiteY3" fmla="*/ 6858000 h 6858000"/>
                <a:gd name="connsiteX4" fmla="*/ 0 w 217613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131" h="6858000">
                  <a:moveTo>
                    <a:pt x="1736839" y="0"/>
                  </a:moveTo>
                  <a:lnTo>
                    <a:pt x="2176131" y="0"/>
                  </a:lnTo>
                  <a:lnTo>
                    <a:pt x="2176131" y="2312534"/>
                  </a:lnTo>
                  <a:lnTo>
                    <a:pt x="102495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5" name="任意多边形: 形状 49">
              <a:extLst>
                <a:ext uri="{FF2B5EF4-FFF2-40B4-BE49-F238E27FC236}">
                  <a16:creationId xmlns:a16="http://schemas.microsoft.com/office/drawing/2014/main" id="{77F401AD-10A9-4787-9B9D-F1905CAD4A26}"/>
                </a:ext>
              </a:extLst>
            </p:cNvPr>
            <p:cNvSpPr/>
            <p:nvPr/>
          </p:nvSpPr>
          <p:spPr>
            <a:xfrm>
              <a:off x="11191862" y="2906914"/>
              <a:ext cx="1000138" cy="3951086"/>
            </a:xfrm>
            <a:custGeom>
              <a:avLst/>
              <a:gdLst>
                <a:gd name="connsiteX0" fmla="*/ 1000138 w 1000138"/>
                <a:gd name="connsiteY0" fmla="*/ 0 h 3951086"/>
                <a:gd name="connsiteX1" fmla="*/ 1000138 w 1000138"/>
                <a:gd name="connsiteY1" fmla="*/ 1469060 h 3951086"/>
                <a:gd name="connsiteX2" fmla="*/ 371863 w 1000138"/>
                <a:gd name="connsiteY2" fmla="*/ 3951086 h 3951086"/>
                <a:gd name="connsiteX3" fmla="*/ 0 w 1000138"/>
                <a:gd name="connsiteY3" fmla="*/ 3951086 h 395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38" h="3951086">
                  <a:moveTo>
                    <a:pt x="1000138" y="0"/>
                  </a:moveTo>
                  <a:lnTo>
                    <a:pt x="1000138" y="1469060"/>
                  </a:lnTo>
                  <a:lnTo>
                    <a:pt x="371863" y="3951086"/>
                  </a:lnTo>
                  <a:lnTo>
                    <a:pt x="0" y="39510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C83B7CA-4145-41E3-972E-CF9C1C4868A1}"/>
              </a:ext>
            </a:extLst>
          </p:cNvPr>
          <p:cNvGrpSpPr/>
          <p:nvPr/>
        </p:nvGrpSpPr>
        <p:grpSpPr>
          <a:xfrm>
            <a:off x="10028570" y="0"/>
            <a:ext cx="2172956" cy="6858000"/>
            <a:chOff x="10015869" y="0"/>
            <a:chExt cx="2176131" cy="6858000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EF32D59-8393-4ECE-8C55-9E0435DDA489}"/>
                </a:ext>
              </a:extLst>
            </p:cNvPr>
            <p:cNvSpPr/>
            <p:nvPr/>
          </p:nvSpPr>
          <p:spPr>
            <a:xfrm>
              <a:off x="10015869" y="0"/>
              <a:ext cx="2176131" cy="6858000"/>
            </a:xfrm>
            <a:custGeom>
              <a:avLst/>
              <a:gdLst>
                <a:gd name="connsiteX0" fmla="*/ 1736839 w 2176131"/>
                <a:gd name="connsiteY0" fmla="*/ 0 h 6858000"/>
                <a:gd name="connsiteX1" fmla="*/ 2176131 w 2176131"/>
                <a:gd name="connsiteY1" fmla="*/ 0 h 6858000"/>
                <a:gd name="connsiteX2" fmla="*/ 2176131 w 2176131"/>
                <a:gd name="connsiteY2" fmla="*/ 2312534 h 6858000"/>
                <a:gd name="connsiteX3" fmla="*/ 1024958 w 2176131"/>
                <a:gd name="connsiteY3" fmla="*/ 6858000 h 6858000"/>
                <a:gd name="connsiteX4" fmla="*/ 0 w 217613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6131" h="6858000">
                  <a:moveTo>
                    <a:pt x="1736839" y="0"/>
                  </a:moveTo>
                  <a:lnTo>
                    <a:pt x="2176131" y="0"/>
                  </a:lnTo>
                  <a:lnTo>
                    <a:pt x="2176131" y="2312534"/>
                  </a:lnTo>
                  <a:lnTo>
                    <a:pt x="1024958" y="6858000"/>
                  </a:lnTo>
                  <a:lnTo>
                    <a:pt x="0" y="6858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7F401AD-10A9-4787-9B9D-F1905CAD4A26}"/>
                </a:ext>
              </a:extLst>
            </p:cNvPr>
            <p:cNvSpPr/>
            <p:nvPr/>
          </p:nvSpPr>
          <p:spPr>
            <a:xfrm>
              <a:off x="11191862" y="2906914"/>
              <a:ext cx="1000138" cy="3951086"/>
            </a:xfrm>
            <a:custGeom>
              <a:avLst/>
              <a:gdLst>
                <a:gd name="connsiteX0" fmla="*/ 1000138 w 1000138"/>
                <a:gd name="connsiteY0" fmla="*/ 0 h 3951086"/>
                <a:gd name="connsiteX1" fmla="*/ 1000138 w 1000138"/>
                <a:gd name="connsiteY1" fmla="*/ 1469060 h 3951086"/>
                <a:gd name="connsiteX2" fmla="*/ 371863 w 1000138"/>
                <a:gd name="connsiteY2" fmla="*/ 3951086 h 3951086"/>
                <a:gd name="connsiteX3" fmla="*/ 0 w 1000138"/>
                <a:gd name="connsiteY3" fmla="*/ 3951086 h 395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138" h="3951086">
                  <a:moveTo>
                    <a:pt x="1000138" y="0"/>
                  </a:moveTo>
                  <a:lnTo>
                    <a:pt x="1000138" y="1469060"/>
                  </a:lnTo>
                  <a:lnTo>
                    <a:pt x="371863" y="3951086"/>
                  </a:lnTo>
                  <a:lnTo>
                    <a:pt x="0" y="39510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tx2">
                    <a:alpha val="0"/>
                  </a:scheme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-2555" y="2487270"/>
            <a:ext cx="12207255" cy="3160835"/>
            <a:chOff x="-2555" y="1421554"/>
            <a:chExt cx="12207255" cy="3486873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B49CF26-7899-42C8-9AC7-791B8082DACE}"/>
                </a:ext>
              </a:extLst>
            </p:cNvPr>
            <p:cNvSpPr/>
            <p:nvPr/>
          </p:nvSpPr>
          <p:spPr>
            <a:xfrm>
              <a:off x="0" y="1421554"/>
              <a:ext cx="12201526" cy="3486873"/>
            </a:xfrm>
            <a:prstGeom prst="rect">
              <a:avLst/>
            </a:prstGeom>
            <a:gradFill flip="none" rotWithShape="1">
              <a:gsLst>
                <a:gs pos="50000">
                  <a:srgbClr val="191919">
                    <a:alpha val="90000"/>
                  </a:srgbClr>
                </a:gs>
                <a:gs pos="0">
                  <a:schemeClr val="tx1">
                    <a:lumMod val="85000"/>
                    <a:lumOff val="15000"/>
                    <a:alpha val="90000"/>
                  </a:schemeClr>
                </a:gs>
                <a:gs pos="100000">
                  <a:schemeClr val="tx1">
                    <a:lumMod val="95000"/>
                    <a:lumOff val="5000"/>
                    <a:alpha val="90000"/>
                  </a:schemeClr>
                </a:gs>
              </a:gsLst>
              <a:lin ang="27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88B91C3-F9CB-48BE-B981-A7DDF17380AE}"/>
                </a:ext>
              </a:extLst>
            </p:cNvPr>
            <p:cNvGrpSpPr/>
            <p:nvPr/>
          </p:nvGrpSpPr>
          <p:grpSpPr>
            <a:xfrm>
              <a:off x="-2555" y="1426694"/>
              <a:ext cx="12207255" cy="3481733"/>
              <a:chOff x="-2555" y="1354124"/>
              <a:chExt cx="12207255" cy="3481733"/>
            </a:xfrm>
          </p:grpSpPr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BA6A4247-1508-4CFF-9340-C8F726751C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555" y="1354124"/>
                <a:ext cx="12204080" cy="0"/>
              </a:xfrm>
              <a:prstGeom prst="line">
                <a:avLst/>
              </a:prstGeom>
              <a:gradFill flip="none" rotWithShape="1">
                <a:gsLst>
                  <a:gs pos="50000">
                    <a:srgbClr val="191919">
                      <a:alpha val="90000"/>
                    </a:srgbClr>
                  </a:gs>
                  <a:gs pos="0">
                    <a:schemeClr val="tx1">
                      <a:lumMod val="85000"/>
                      <a:lumOff val="15000"/>
                      <a:alpha val="90000"/>
                    </a:schemeClr>
                  </a:gs>
                  <a:gs pos="100000">
                    <a:schemeClr val="tx1">
                      <a:lumMod val="95000"/>
                      <a:lumOff val="5000"/>
                      <a:alpha val="90000"/>
                    </a:scheme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46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190500" dist="25400" dir="2700000" algn="tl" rotWithShape="0">
                  <a:schemeClr val="tx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4D501C19-6C60-48F3-8F5D-8B725603AD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2555" y="4835857"/>
                <a:ext cx="12207255" cy="0"/>
              </a:xfrm>
              <a:prstGeom prst="line">
                <a:avLst/>
              </a:prstGeom>
              <a:gradFill flip="none" rotWithShape="1">
                <a:gsLst>
                  <a:gs pos="50000">
                    <a:srgbClr val="191919">
                      <a:alpha val="90000"/>
                    </a:srgbClr>
                  </a:gs>
                  <a:gs pos="0">
                    <a:schemeClr val="tx1">
                      <a:lumMod val="85000"/>
                      <a:lumOff val="15000"/>
                      <a:alpha val="90000"/>
                    </a:schemeClr>
                  </a:gs>
                  <a:gs pos="100000">
                    <a:schemeClr val="tx1">
                      <a:lumMod val="95000"/>
                      <a:lumOff val="5000"/>
                      <a:alpha val="90000"/>
                    </a:schemeClr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46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0" scaled="1"/>
                  <a:tileRect/>
                </a:gradFill>
                <a:prstDash val="solid"/>
                <a:miter lim="800000"/>
              </a:ln>
              <a:effectLst>
                <a:outerShdw blurRad="190500" dist="25400" dir="2700000" algn="tl" rotWithShape="0">
                  <a:schemeClr val="tx1">
                    <a:alpha val="6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2" name="文本框 1"/>
          <p:cNvSpPr txBox="1"/>
          <p:nvPr/>
        </p:nvSpPr>
        <p:spPr>
          <a:xfrm>
            <a:off x="5274438" y="664945"/>
            <a:ext cx="16431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gradFill flip="none" rotWithShape="1">
                  <a:gsLst>
                    <a:gs pos="22000">
                      <a:schemeClr val="bg1">
                        <a:lumMod val="83000"/>
                      </a:schemeClr>
                    </a:gs>
                    <a:gs pos="82000">
                      <a:schemeClr val="bg1">
                        <a:lumMod val="88000"/>
                      </a:schemeClr>
                    </a:gs>
                    <a:gs pos="43000">
                      <a:schemeClr val="bg1">
                        <a:lumMod val="100000"/>
                      </a:schemeClr>
                    </a:gs>
                    <a:gs pos="66000">
                      <a:schemeClr val="bg2">
                        <a:lumMod val="77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胡晓波男神体" panose="02010600030101010101" pitchFamily="2" charset="-122"/>
              </a:rPr>
              <a:t>目录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80214" y="1530061"/>
            <a:ext cx="22315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CONTENT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7762" y="3269610"/>
            <a:ext cx="10836476" cy="1711963"/>
            <a:chOff x="828688" y="3269610"/>
            <a:chExt cx="10836476" cy="1711963"/>
          </a:xfrm>
        </p:grpSpPr>
        <p:sp>
          <p:nvSpPr>
            <p:cNvPr id="9" name="文本框 8"/>
            <p:cNvSpPr txBox="1"/>
            <p:nvPr/>
          </p:nvSpPr>
          <p:spPr>
            <a:xfrm>
              <a:off x="2158016" y="3361942"/>
              <a:ext cx="19252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100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领导致辞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E06CBD8-FA2E-406E-88A7-128AC8234B34}"/>
                </a:ext>
              </a:extLst>
            </p:cNvPr>
            <p:cNvSpPr txBox="1"/>
            <p:nvPr/>
          </p:nvSpPr>
          <p:spPr>
            <a:xfrm>
              <a:off x="902356" y="3269610"/>
              <a:ext cx="9795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22000">
                        <a:schemeClr val="bg1">
                          <a:lumMod val="83000"/>
                        </a:schemeClr>
                      </a:gs>
                      <a:gs pos="82000">
                        <a:schemeClr val="bg1">
                          <a:lumMod val="88000"/>
                        </a:schemeClr>
                      </a:gs>
                      <a:gs pos="43000">
                        <a:schemeClr val="bg1">
                          <a:lumMod val="100000"/>
                        </a:schemeClr>
                      </a:gs>
                      <a:gs pos="66000">
                        <a:schemeClr val="bg2">
                          <a:lumMod val="77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1E2F68A-2907-4228-8438-32EFD94C88F4}"/>
                </a:ext>
              </a:extLst>
            </p:cNvPr>
            <p:cNvCxnSpPr/>
            <p:nvPr/>
          </p:nvCxnSpPr>
          <p:spPr>
            <a:xfrm>
              <a:off x="2019947" y="3405223"/>
              <a:ext cx="0" cy="343761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443FE35-0C34-4BCD-9CB3-7D443566FDAD}"/>
                </a:ext>
              </a:extLst>
            </p:cNvPr>
            <p:cNvSpPr txBox="1"/>
            <p:nvPr/>
          </p:nvSpPr>
          <p:spPr>
            <a:xfrm>
              <a:off x="5942722" y="3361942"/>
              <a:ext cx="19377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100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年度回顾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33A1649-3BA3-4588-9126-49C1B9350473}"/>
                </a:ext>
              </a:extLst>
            </p:cNvPr>
            <p:cNvSpPr txBox="1"/>
            <p:nvPr/>
          </p:nvSpPr>
          <p:spPr>
            <a:xfrm>
              <a:off x="4676038" y="3269610"/>
              <a:ext cx="9905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22000">
                        <a:schemeClr val="bg1">
                          <a:lumMod val="83000"/>
                        </a:schemeClr>
                      </a:gs>
                      <a:gs pos="82000">
                        <a:schemeClr val="bg1">
                          <a:lumMod val="88000"/>
                        </a:schemeClr>
                      </a:gs>
                      <a:gs pos="43000">
                        <a:schemeClr val="bg1">
                          <a:lumMod val="100000"/>
                        </a:schemeClr>
                      </a:gs>
                      <a:gs pos="66000">
                        <a:schemeClr val="bg2">
                          <a:lumMod val="77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2637DFE-E3D9-4F7F-A198-01E3A38EB78E}"/>
                </a:ext>
              </a:extLst>
            </p:cNvPr>
            <p:cNvCxnSpPr/>
            <p:nvPr/>
          </p:nvCxnSpPr>
          <p:spPr>
            <a:xfrm>
              <a:off x="5804654" y="3405223"/>
              <a:ext cx="0" cy="343761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42A4460-AC68-4B2C-A851-D0DA60137889}"/>
                </a:ext>
              </a:extLst>
            </p:cNvPr>
            <p:cNvSpPr txBox="1"/>
            <p:nvPr/>
          </p:nvSpPr>
          <p:spPr>
            <a:xfrm>
              <a:off x="9738457" y="3361942"/>
              <a:ext cx="19252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100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新年展望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9A54405-5D39-4C45-8452-423AEF05063E}"/>
                </a:ext>
              </a:extLst>
            </p:cNvPr>
            <p:cNvSpPr txBox="1"/>
            <p:nvPr/>
          </p:nvSpPr>
          <p:spPr>
            <a:xfrm>
              <a:off x="8390668" y="3269610"/>
              <a:ext cx="10716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22000">
                        <a:schemeClr val="bg1">
                          <a:lumMod val="83000"/>
                        </a:schemeClr>
                      </a:gs>
                      <a:gs pos="82000">
                        <a:schemeClr val="bg1">
                          <a:lumMod val="88000"/>
                        </a:schemeClr>
                      </a:gs>
                      <a:gs pos="43000">
                        <a:schemeClr val="bg1">
                          <a:lumMod val="100000"/>
                        </a:schemeClr>
                      </a:gs>
                      <a:gs pos="66000">
                        <a:schemeClr val="bg2">
                          <a:lumMod val="77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0B2F191-E3EE-4D57-B333-002ED9396FF7}"/>
                </a:ext>
              </a:extLst>
            </p:cNvPr>
            <p:cNvCxnSpPr/>
            <p:nvPr/>
          </p:nvCxnSpPr>
          <p:spPr>
            <a:xfrm>
              <a:off x="9600388" y="3405223"/>
              <a:ext cx="0" cy="343761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AD19BF-9DCF-45C8-82C9-0AF18EA6813C}"/>
                </a:ext>
              </a:extLst>
            </p:cNvPr>
            <p:cNvSpPr txBox="1"/>
            <p:nvPr/>
          </p:nvSpPr>
          <p:spPr>
            <a:xfrm>
              <a:off x="2158015" y="4366019"/>
              <a:ext cx="19377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100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颁奖表彰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6A2061F-81B8-4346-9AC4-049A62178CA1}"/>
                </a:ext>
              </a:extLst>
            </p:cNvPr>
            <p:cNvSpPr txBox="1"/>
            <p:nvPr/>
          </p:nvSpPr>
          <p:spPr>
            <a:xfrm>
              <a:off x="828688" y="4273687"/>
              <a:ext cx="10531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22000">
                        <a:schemeClr val="bg1">
                          <a:lumMod val="83000"/>
                        </a:schemeClr>
                      </a:gs>
                      <a:gs pos="82000">
                        <a:schemeClr val="bg1">
                          <a:lumMod val="88000"/>
                        </a:schemeClr>
                      </a:gs>
                      <a:gs pos="43000">
                        <a:schemeClr val="bg1">
                          <a:lumMod val="100000"/>
                        </a:schemeClr>
                      </a:gs>
                      <a:gs pos="66000">
                        <a:schemeClr val="bg2">
                          <a:lumMod val="77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C776BAC0-34E8-49B8-B099-9E63513E7B8D}"/>
                </a:ext>
              </a:extLst>
            </p:cNvPr>
            <p:cNvCxnSpPr/>
            <p:nvPr/>
          </p:nvCxnSpPr>
          <p:spPr>
            <a:xfrm>
              <a:off x="2019947" y="4409300"/>
              <a:ext cx="0" cy="343761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0FD26D9-FE54-428A-B71D-BE3AB25E0157}"/>
                </a:ext>
              </a:extLst>
            </p:cNvPr>
            <p:cNvGrpSpPr/>
            <p:nvPr/>
          </p:nvGrpSpPr>
          <p:grpSpPr>
            <a:xfrm>
              <a:off x="4728762" y="4273687"/>
              <a:ext cx="3150226" cy="707886"/>
              <a:chOff x="6920985" y="4230490"/>
              <a:chExt cx="2779781" cy="707886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C4227B0-814B-4CEE-8AF1-F60A8DF9FFC4}"/>
                  </a:ext>
                </a:extLst>
              </p:cNvPr>
              <p:cNvSpPr txBox="1"/>
              <p:nvPr/>
            </p:nvSpPr>
            <p:spPr>
              <a:xfrm>
                <a:off x="8001922" y="4322822"/>
                <a:ext cx="169884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spc="100" dirty="0">
                    <a:solidFill>
                      <a:schemeClr val="bg1">
                        <a:lumMod val="95000"/>
                      </a:schemeClr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rPr>
                  <a:t>节目表演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7162D33-B748-4087-B586-2B7B0CF9C96C}"/>
                  </a:ext>
                </a:extLst>
              </p:cNvPr>
              <p:cNvSpPr txBox="1"/>
              <p:nvPr/>
            </p:nvSpPr>
            <p:spPr>
              <a:xfrm>
                <a:off x="6920985" y="4230490"/>
                <a:ext cx="83727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5400">
                    <a:gradFill flip="none" rotWithShape="1">
                      <a:gsLst>
                        <a:gs pos="22000">
                          <a:schemeClr val="bg1">
                            <a:lumMod val="83000"/>
                          </a:schemeClr>
                        </a:gs>
                        <a:gs pos="82000">
                          <a:schemeClr val="bg1">
                            <a:lumMod val="88000"/>
                          </a:schemeClr>
                        </a:gs>
                        <a:gs pos="43000">
                          <a:schemeClr val="bg1">
                            <a:lumMod val="100000"/>
                          </a:schemeClr>
                        </a:gs>
                        <a:gs pos="66000">
                          <a:schemeClr val="bg2">
                            <a:lumMod val="77000"/>
                          </a:schemeClr>
                        </a:gs>
                        <a:gs pos="100000">
                          <a:schemeClr val="bg1"/>
                        </a:gs>
                      </a:gsLst>
                      <a:lin ang="2700000" scaled="1"/>
                      <a:tileRect/>
                    </a:gra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优设标题黑" panose="00000500000000000000" pitchFamily="2" charset="-122"/>
                    <a:ea typeface="优设标题黑" panose="00000500000000000000" pitchFamily="2" charset="-122"/>
                    <a:cs typeface="胡晓波男神体" panose="02010600030101010101" pitchFamily="2" charset="-122"/>
                  </a:defRPr>
                </a:lvl1pPr>
              </a:lstStyle>
              <a:p>
                <a:pPr algn="r"/>
                <a:r>
                  <a:rPr lang="en-US" altLang="zh-CN" sz="4000" dirty="0">
                    <a:solidFill>
                      <a:schemeClr val="bg1">
                        <a:lumMod val="95000"/>
                      </a:schemeClr>
                    </a:solidFill>
                    <a:latin typeface="+mj-ea"/>
                    <a:ea typeface="+mj-ea"/>
                  </a:rPr>
                  <a:t>05</a:t>
                </a:r>
                <a:endParaRPr lang="zh-CN" altLang="en-US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0CB68145-A3FB-4F8E-BF9F-6286BDB884F9}"/>
                  </a:ext>
                </a:extLst>
              </p:cNvPr>
              <p:cNvCxnSpPr/>
              <p:nvPr/>
            </p:nvCxnSpPr>
            <p:spPr>
              <a:xfrm>
                <a:off x="7880089" y="4366103"/>
                <a:ext cx="0" cy="343761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3629377-0046-4EDA-98D3-F6C11DCFC9FB}"/>
                </a:ext>
              </a:extLst>
            </p:cNvPr>
            <p:cNvSpPr txBox="1"/>
            <p:nvPr/>
          </p:nvSpPr>
          <p:spPr>
            <a:xfrm>
              <a:off x="9727430" y="4366019"/>
              <a:ext cx="19377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spc="100" dirty="0">
                  <a:solidFill>
                    <a:schemeClr val="bg1">
                      <a:lumMod val="95000"/>
                    </a:schemeClr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抽奖活动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A7C3E65-B5C7-41C1-9A9C-49870E935728}"/>
                </a:ext>
              </a:extLst>
            </p:cNvPr>
            <p:cNvSpPr txBox="1"/>
            <p:nvPr/>
          </p:nvSpPr>
          <p:spPr>
            <a:xfrm>
              <a:off x="8390667" y="4273687"/>
              <a:ext cx="10606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gradFill flip="none" rotWithShape="1">
                    <a:gsLst>
                      <a:gs pos="22000">
                        <a:schemeClr val="bg1">
                          <a:lumMod val="83000"/>
                        </a:schemeClr>
                      </a:gs>
                      <a:gs pos="82000">
                        <a:schemeClr val="bg1">
                          <a:lumMod val="88000"/>
                        </a:schemeClr>
                      </a:gs>
                      <a:gs pos="43000">
                        <a:schemeClr val="bg1">
                          <a:lumMod val="100000"/>
                        </a:schemeClr>
                      </a:gs>
                      <a:gs pos="66000">
                        <a:schemeClr val="bg2">
                          <a:lumMod val="77000"/>
                        </a:schemeClr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优设标题黑" panose="00000500000000000000" pitchFamily="2" charset="-122"/>
                  <a:ea typeface="优设标题黑" panose="00000500000000000000" pitchFamily="2" charset="-122"/>
                  <a:cs typeface="胡晓波男神体" panose="02010600030101010101" pitchFamily="2" charset="-122"/>
                </a:defRPr>
              </a:lvl1pPr>
            </a:lstStyle>
            <a:p>
              <a:pPr algn="r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06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BAD4B57F-9F0B-46D9-895C-B2517524C8B4}"/>
                </a:ext>
              </a:extLst>
            </p:cNvPr>
            <p:cNvCxnSpPr/>
            <p:nvPr/>
          </p:nvCxnSpPr>
          <p:spPr>
            <a:xfrm>
              <a:off x="9589361" y="4409300"/>
              <a:ext cx="0" cy="343761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7548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领导致辞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928062" y="2152120"/>
            <a:ext cx="89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5677" y="3777155"/>
            <a:ext cx="27254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LEADERSHIP SPEECH </a:t>
            </a:r>
            <a:endParaRPr lang="zh-CN" altLang="en-US" sz="1400" spc="3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2991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-矩形: 圆角 10">
            <a:extLst>
              <a:ext uri="{FF2B5EF4-FFF2-40B4-BE49-F238E27FC236}">
                <a16:creationId xmlns:a16="http://schemas.microsoft.com/office/drawing/2014/main" id="{0BCEC8B7-C6DD-4010-8E7E-99D6B7312EC3}"/>
              </a:ext>
            </a:extLst>
          </p:cNvPr>
          <p:cNvSpPr>
            <a:spLocks noMove="1"/>
          </p:cNvSpPr>
          <p:nvPr>
            <p:custDataLst>
              <p:tags r:id="rId2"/>
            </p:custDataLst>
          </p:nvPr>
        </p:nvSpPr>
        <p:spPr>
          <a:xfrm>
            <a:off x="623896" y="1201681"/>
            <a:ext cx="10944209" cy="5098366"/>
          </a:xfrm>
          <a:prstGeom prst="roundRect">
            <a:avLst>
              <a:gd name="adj" fmla="val 2577"/>
            </a:avLst>
          </a:prstGeom>
          <a:solidFill>
            <a:schemeClr val="tx1">
              <a:lumMod val="95000"/>
              <a:lumOff val="5000"/>
              <a:alpha val="90000"/>
            </a:schemeClr>
          </a:soli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63500" dist="38100" dir="2700000" algn="tl" rotWithShape="0">
              <a:schemeClr val="tx1">
                <a:lumMod val="95000"/>
                <a:lumOff val="5000"/>
                <a:alpha val="6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PA-组合 1">
            <a:extLst>
              <a:ext uri="{FF2B5EF4-FFF2-40B4-BE49-F238E27FC236}">
                <a16:creationId xmlns:a16="http://schemas.microsoft.com/office/drawing/2014/main" id="{92776678-4C6A-4225-B476-F8F0876F702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A-图片 2">
              <a:extLst>
                <a:ext uri="{FF2B5EF4-FFF2-40B4-BE49-F238E27FC236}">
                  <a16:creationId xmlns:a16="http://schemas.microsoft.com/office/drawing/2014/main" id="{9971D40A-FDEE-49FE-B14C-7AD06F7E7A31}"/>
                </a:ext>
              </a:extLst>
            </p:cNvPr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PA-矩形 3">
              <a:extLst>
                <a:ext uri="{FF2B5EF4-FFF2-40B4-BE49-F238E27FC236}">
                  <a16:creationId xmlns:a16="http://schemas.microsoft.com/office/drawing/2014/main" id="{E5A093A6-F7DE-43E9-8D12-A145B49F9A88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PA-组合 18"/>
          <p:cNvGrpSpPr/>
          <p:nvPr>
            <p:custDataLst>
              <p:tags r:id="rId4"/>
            </p:custDataLst>
          </p:nvPr>
        </p:nvGrpSpPr>
        <p:grpSpPr>
          <a:xfrm>
            <a:off x="4470400" y="5158881"/>
            <a:ext cx="7721600" cy="1699119"/>
            <a:chOff x="4470400" y="5158881"/>
            <a:chExt cx="7721600" cy="1699119"/>
          </a:xfrm>
        </p:grpSpPr>
        <p:sp>
          <p:nvSpPr>
            <p:cNvPr id="20" name="PA-任意多边形 19"/>
            <p:cNvSpPr/>
            <p:nvPr>
              <p:custDataLst>
                <p:tags r:id="rId12"/>
              </p:custDataLst>
            </p:nvPr>
          </p:nvSpPr>
          <p:spPr>
            <a:xfrm flipV="1">
              <a:off x="4470400" y="5549901"/>
              <a:ext cx="7721599" cy="1308099"/>
            </a:xfrm>
            <a:custGeom>
              <a:avLst/>
              <a:gdLst>
                <a:gd name="connsiteX0" fmla="*/ 6288287 w 6288287"/>
                <a:gd name="connsiteY0" fmla="*/ 1699119 h 1699119"/>
                <a:gd name="connsiteX1" fmla="*/ 6288287 w 6288287"/>
                <a:gd name="connsiteY1" fmla="*/ 0 h 1699119"/>
                <a:gd name="connsiteX2" fmla="*/ 0 w 6288287"/>
                <a:gd name="connsiteY2" fmla="*/ 0 h 1699119"/>
                <a:gd name="connsiteX3" fmla="*/ 172943 w 6288287"/>
                <a:gd name="connsiteY3" fmla="*/ 45152 h 1699119"/>
                <a:gd name="connsiteX4" fmla="*/ 5924988 w 6288287"/>
                <a:gd name="connsiteY4" fmla="*/ 1694626 h 169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8287" h="1699119">
                  <a:moveTo>
                    <a:pt x="6288287" y="1699119"/>
                  </a:moveTo>
                  <a:lnTo>
                    <a:pt x="6288287" y="0"/>
                  </a:lnTo>
                  <a:lnTo>
                    <a:pt x="0" y="0"/>
                  </a:lnTo>
                  <a:lnTo>
                    <a:pt x="172943" y="45152"/>
                  </a:lnTo>
                  <a:cubicBezTo>
                    <a:pt x="2344447" y="644302"/>
                    <a:pt x="2991018" y="1620426"/>
                    <a:pt x="5924988" y="1694626"/>
                  </a:cubicBezTo>
                  <a:close/>
                </a:path>
              </a:pathLst>
            </a:custGeom>
            <a:gradFill>
              <a:gsLst>
                <a:gs pos="100000">
                  <a:srgbClr val="5D9CDB">
                    <a:alpha val="63000"/>
                  </a:srgbClr>
                </a:gs>
                <a:gs pos="0">
                  <a:srgbClr val="A7CFD7">
                    <a:alpha val="48000"/>
                  </a:srgbClr>
                </a:gs>
              </a:gsLst>
              <a:lin ang="27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PA-任意多边形 20"/>
            <p:cNvSpPr/>
            <p:nvPr>
              <p:custDataLst>
                <p:tags r:id="rId13"/>
              </p:custDataLst>
            </p:nvPr>
          </p:nvSpPr>
          <p:spPr>
            <a:xfrm flipV="1">
              <a:off x="5903713" y="5158881"/>
              <a:ext cx="6288287" cy="1699119"/>
            </a:xfrm>
            <a:custGeom>
              <a:avLst/>
              <a:gdLst>
                <a:gd name="connsiteX0" fmla="*/ 6288287 w 6288287"/>
                <a:gd name="connsiteY0" fmla="*/ 1699119 h 1699119"/>
                <a:gd name="connsiteX1" fmla="*/ 6288287 w 6288287"/>
                <a:gd name="connsiteY1" fmla="*/ 0 h 1699119"/>
                <a:gd name="connsiteX2" fmla="*/ 0 w 6288287"/>
                <a:gd name="connsiteY2" fmla="*/ 0 h 1699119"/>
                <a:gd name="connsiteX3" fmla="*/ 172943 w 6288287"/>
                <a:gd name="connsiteY3" fmla="*/ 45152 h 1699119"/>
                <a:gd name="connsiteX4" fmla="*/ 5924988 w 6288287"/>
                <a:gd name="connsiteY4" fmla="*/ 1694626 h 169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8287" h="1699119">
                  <a:moveTo>
                    <a:pt x="6288287" y="1699119"/>
                  </a:moveTo>
                  <a:lnTo>
                    <a:pt x="6288287" y="0"/>
                  </a:lnTo>
                  <a:lnTo>
                    <a:pt x="0" y="0"/>
                  </a:lnTo>
                  <a:lnTo>
                    <a:pt x="172943" y="45152"/>
                  </a:lnTo>
                  <a:cubicBezTo>
                    <a:pt x="2344447" y="644302"/>
                    <a:pt x="2991018" y="1620426"/>
                    <a:pt x="5924988" y="1694626"/>
                  </a:cubicBezTo>
                  <a:close/>
                </a:path>
              </a:pathLst>
            </a:custGeom>
            <a:gradFill>
              <a:gsLst>
                <a:gs pos="100000">
                  <a:srgbClr val="5D9CDB"/>
                </a:gs>
                <a:gs pos="0">
                  <a:srgbClr val="A7CFD7"/>
                </a:gs>
              </a:gsLst>
              <a:lin ang="27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4" name="PA-矩形: 圆角 10">
            <a:extLst>
              <a:ext uri="{FF2B5EF4-FFF2-40B4-BE49-F238E27FC236}">
                <a16:creationId xmlns:a16="http://schemas.microsoft.com/office/drawing/2014/main" id="{0BCEC8B7-C6DD-4010-8E7E-99D6B7312EC3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PA-图片 9">
            <a:extLst>
              <a:ext uri="{FF2B5EF4-FFF2-40B4-BE49-F238E27FC236}">
                <a16:creationId xmlns:a16="http://schemas.microsoft.com/office/drawing/2014/main" id="{76327A44-56B2-44AC-9FF1-682D1AF5BC3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7564" y="648502"/>
            <a:ext cx="5560541" cy="6209497"/>
          </a:xfrm>
          <a:prstGeom prst="rect">
            <a:avLst/>
          </a:prstGeom>
          <a:effectLst>
            <a:outerShdw blurRad="88900" dist="76200" dir="2700000" algn="tl" rotWithShape="0">
              <a:schemeClr val="tx1">
                <a:alpha val="60000"/>
              </a:schemeClr>
            </a:outerShdw>
          </a:effectLst>
        </p:spPr>
      </p:pic>
      <p:sp>
        <p:nvSpPr>
          <p:cNvPr id="13" name="PA-文本框 12">
            <a:extLst>
              <a:ext uri="{FF2B5EF4-FFF2-40B4-BE49-F238E27FC236}">
                <a16:creationId xmlns:a16="http://schemas.microsoft.com/office/drawing/2014/main" id="{FBE65CD0-8AC5-4ABE-B3BF-439936AC880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340118" y="3295539"/>
            <a:ext cx="4906570" cy="174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</a:rPr>
              <a:t>大家好！转眼间，</a:t>
            </a:r>
            <a:r>
              <a:rPr lang="en-US" altLang="zh-CN" sz="1600" dirty="0">
                <a:solidFill>
                  <a:schemeClr val="bg1"/>
                </a:solidFill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</a:rPr>
              <a:t>年又过去了。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</a:rPr>
              <a:t>为共同庆祝</a:t>
            </a:r>
            <a:r>
              <a:rPr lang="en-US" altLang="zh-CN" sz="1600" dirty="0">
                <a:solidFill>
                  <a:schemeClr val="bg1"/>
                </a:solidFill>
              </a:rPr>
              <a:t>20xx</a:t>
            </a:r>
            <a:r>
              <a:rPr lang="zh-CN" altLang="en-US" sz="1600" dirty="0">
                <a:solidFill>
                  <a:schemeClr val="bg1"/>
                </a:solidFill>
              </a:rPr>
              <a:t>年新一年度的到来，值此佳节之际，我代表领导班子，向全体员工和一直支持我们的新老朋友们，致以新年的问候和祝福，祝愿大家在新的一年里，身体健康，工作顺利，万事如意！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B7AD42F-9F4E-4725-B463-2E69BE94BE77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领导致辞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27" name="平行四边形 26"/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平行四边形 28"/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6665491-7755-4735-96EF-4135E179DE72}"/>
              </a:ext>
            </a:extLst>
          </p:cNvPr>
          <p:cNvGrpSpPr/>
          <p:nvPr/>
        </p:nvGrpSpPr>
        <p:grpSpPr>
          <a:xfrm>
            <a:off x="1340118" y="2223853"/>
            <a:ext cx="3320782" cy="830997"/>
            <a:chOff x="1343438" y="1648577"/>
            <a:chExt cx="3320782" cy="830997"/>
          </a:xfrm>
        </p:grpSpPr>
        <p:sp>
          <p:nvSpPr>
            <p:cNvPr id="5" name="PA-文本框 4"/>
            <p:cNvSpPr txBox="1"/>
            <p:nvPr>
              <p:custDataLst>
                <p:tags r:id="rId11"/>
              </p:custDataLst>
            </p:nvPr>
          </p:nvSpPr>
          <p:spPr>
            <a:xfrm>
              <a:off x="1343438" y="1648577"/>
              <a:ext cx="199766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spc="300" dirty="0">
                  <a:gradFill>
                    <a:gsLst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2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+mj-ea"/>
                  <a:ea typeface="+mj-ea"/>
                  <a:cs typeface="OPPOSans B" panose="00020600040101010101" pitchFamily="18" charset="-122"/>
                </a:rPr>
                <a:t>高小定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D40C058-2D23-4C6F-906D-F67AD9794353}"/>
                </a:ext>
              </a:extLst>
            </p:cNvPr>
            <p:cNvSpPr txBox="1"/>
            <p:nvPr/>
          </p:nvSpPr>
          <p:spPr>
            <a:xfrm>
              <a:off x="3260228" y="1948959"/>
              <a:ext cx="140399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r>
                <a:rPr lang="en-US" altLang="zh-CN" sz="2000" spc="3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/ </a:t>
              </a:r>
              <a:r>
                <a:rPr lang="zh-CN" altLang="en-US" sz="2000" spc="3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总经理</a:t>
              </a: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DDB06214-DC4D-4AF1-8240-4C96DAD4147D}"/>
              </a:ext>
            </a:extLst>
          </p:cNvPr>
          <p:cNvCxnSpPr/>
          <p:nvPr/>
        </p:nvCxnSpPr>
        <p:spPr>
          <a:xfrm>
            <a:off x="1446009" y="3073900"/>
            <a:ext cx="4140485" cy="0"/>
          </a:xfrm>
          <a:prstGeom prst="line">
            <a:avLst/>
          </a:prstGeom>
          <a:ln w="44450" cap="rnd">
            <a:gradFill flip="none" rotWithShape="1"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PA-组合 15">
            <a:extLst>
              <a:ext uri="{FF2B5EF4-FFF2-40B4-BE49-F238E27FC236}">
                <a16:creationId xmlns:a16="http://schemas.microsoft.com/office/drawing/2014/main" id="{C6A63111-6A45-4D72-9F28-2986E6748DB5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42" name="PA-图片 16">
              <a:extLst>
                <a:ext uri="{FF2B5EF4-FFF2-40B4-BE49-F238E27FC236}">
                  <a16:creationId xmlns:a16="http://schemas.microsoft.com/office/drawing/2014/main" id="{B171BDE3-A2B3-4CD8-841C-42CCF37A03AF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0" cstate="screen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43" name="PA-图片 17">
              <a:extLst>
                <a:ext uri="{FF2B5EF4-FFF2-40B4-BE49-F238E27FC236}">
                  <a16:creationId xmlns:a16="http://schemas.microsoft.com/office/drawing/2014/main" id="{F9EA90C8-B340-47AD-8278-1AA7F2595E7D}"/>
                </a:ext>
              </a:extLst>
            </p:cNvPr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8775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BF76D7-0AD2-4192-B639-E060386A35E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6A669FA-15C0-442B-9AA3-BFA6C85DD6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FA826BD-870A-48D3-A296-FA519E466D51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53000">
                  <a:srgbClr val="000000">
                    <a:alpha val="67000"/>
                  </a:srgbClr>
                </a:gs>
                <a:gs pos="0">
                  <a:schemeClr val="tx1">
                    <a:alpha val="1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B44904F8-418A-4409-BE8E-35D661C6DE0B}"/>
              </a:ext>
            </a:extLst>
          </p:cNvPr>
          <p:cNvSpPr txBox="1"/>
          <p:nvPr/>
        </p:nvSpPr>
        <p:spPr>
          <a:xfrm>
            <a:off x="6241143" y="2693557"/>
            <a:ext cx="4419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dirty="0">
                <a:gradFill>
                  <a:gsLst>
                    <a:gs pos="50400">
                      <a:srgbClr val="99D0E9"/>
                    </a:gs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>
                        <a:lumMod val="50000"/>
                        <a:lumOff val="50000"/>
                      </a:schemeClr>
                    </a:gs>
                  </a:gsLst>
                  <a:lin ang="0" scaled="1"/>
                </a:gradFill>
                <a:effectLst>
                  <a:outerShdw dist="50800" dir="2700000" algn="tl" rotWithShape="0">
                    <a:schemeClr val="accent2">
                      <a:lumMod val="50000"/>
                    </a:schemeClr>
                  </a:outerShdw>
                </a:effectLst>
                <a:latin typeface="+mj-ea"/>
                <a:ea typeface="+mj-ea"/>
              </a:rPr>
              <a:t>年度回顾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C474BD-212E-483B-9444-C3A527FCB672}"/>
              </a:ext>
            </a:extLst>
          </p:cNvPr>
          <p:cNvSpPr txBox="1"/>
          <p:nvPr/>
        </p:nvSpPr>
        <p:spPr>
          <a:xfrm>
            <a:off x="9734098" y="2152120"/>
            <a:ext cx="10903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400" spc="300" dirty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4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C216F8-7C54-4307-BB1F-A20F27DB61A5}"/>
              </a:ext>
            </a:extLst>
          </p:cNvPr>
          <p:cNvSpPr txBox="1"/>
          <p:nvPr/>
        </p:nvSpPr>
        <p:spPr>
          <a:xfrm>
            <a:off x="8418181" y="3777155"/>
            <a:ext cx="22429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spc="300" dirty="0">
                <a:solidFill>
                  <a:schemeClr val="bg1"/>
                </a:solidFill>
                <a:latin typeface="+mn-ea"/>
              </a:rPr>
              <a:t>ANNUAL REVIEW </a:t>
            </a:r>
          </a:p>
        </p:txBody>
      </p:sp>
    </p:spTree>
    <p:extLst>
      <p:ext uri="{BB962C8B-B14F-4D97-AF65-F5344CB8AC3E}">
        <p14:creationId xmlns:p14="http://schemas.microsoft.com/office/powerpoint/2010/main" val="1287005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2776678-4C6A-4225-B476-F8F0876F702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9971D40A-FDEE-49FE-B14C-7AD06F7E7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E5A093A6-F7DE-43E9-8D12-A145B49F9A8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PA-组合 18"/>
          <p:cNvGrpSpPr/>
          <p:nvPr>
            <p:custDataLst>
              <p:tags r:id="rId2"/>
            </p:custDataLst>
          </p:nvPr>
        </p:nvGrpSpPr>
        <p:grpSpPr>
          <a:xfrm>
            <a:off x="4470400" y="5158881"/>
            <a:ext cx="7721600" cy="1699119"/>
            <a:chOff x="4470400" y="5158881"/>
            <a:chExt cx="7721600" cy="1699119"/>
          </a:xfrm>
        </p:grpSpPr>
        <p:sp>
          <p:nvSpPr>
            <p:cNvPr id="20" name="PA-任意多边形 19"/>
            <p:cNvSpPr/>
            <p:nvPr>
              <p:custDataLst>
                <p:tags r:id="rId7"/>
              </p:custDataLst>
            </p:nvPr>
          </p:nvSpPr>
          <p:spPr>
            <a:xfrm flipV="1">
              <a:off x="4470400" y="5549901"/>
              <a:ext cx="7721599" cy="1308099"/>
            </a:xfrm>
            <a:custGeom>
              <a:avLst/>
              <a:gdLst>
                <a:gd name="connsiteX0" fmla="*/ 6288287 w 6288287"/>
                <a:gd name="connsiteY0" fmla="*/ 1699119 h 1699119"/>
                <a:gd name="connsiteX1" fmla="*/ 6288287 w 6288287"/>
                <a:gd name="connsiteY1" fmla="*/ 0 h 1699119"/>
                <a:gd name="connsiteX2" fmla="*/ 0 w 6288287"/>
                <a:gd name="connsiteY2" fmla="*/ 0 h 1699119"/>
                <a:gd name="connsiteX3" fmla="*/ 172943 w 6288287"/>
                <a:gd name="connsiteY3" fmla="*/ 45152 h 1699119"/>
                <a:gd name="connsiteX4" fmla="*/ 5924988 w 6288287"/>
                <a:gd name="connsiteY4" fmla="*/ 1694626 h 169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8287" h="1699119">
                  <a:moveTo>
                    <a:pt x="6288287" y="1699119"/>
                  </a:moveTo>
                  <a:lnTo>
                    <a:pt x="6288287" y="0"/>
                  </a:lnTo>
                  <a:lnTo>
                    <a:pt x="0" y="0"/>
                  </a:lnTo>
                  <a:lnTo>
                    <a:pt x="172943" y="45152"/>
                  </a:lnTo>
                  <a:cubicBezTo>
                    <a:pt x="2344447" y="644302"/>
                    <a:pt x="2991018" y="1620426"/>
                    <a:pt x="5924988" y="1694626"/>
                  </a:cubicBezTo>
                  <a:close/>
                </a:path>
              </a:pathLst>
            </a:custGeom>
            <a:gradFill>
              <a:gsLst>
                <a:gs pos="100000">
                  <a:srgbClr val="5D9CDB">
                    <a:alpha val="63000"/>
                  </a:srgbClr>
                </a:gs>
                <a:gs pos="0">
                  <a:srgbClr val="A7CFD7">
                    <a:alpha val="48000"/>
                  </a:srgbClr>
                </a:gs>
              </a:gsLst>
              <a:lin ang="27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PA-任意多边形 20"/>
            <p:cNvSpPr/>
            <p:nvPr>
              <p:custDataLst>
                <p:tags r:id="rId8"/>
              </p:custDataLst>
            </p:nvPr>
          </p:nvSpPr>
          <p:spPr>
            <a:xfrm flipV="1">
              <a:off x="5903713" y="5158881"/>
              <a:ext cx="6288287" cy="1699119"/>
            </a:xfrm>
            <a:custGeom>
              <a:avLst/>
              <a:gdLst>
                <a:gd name="connsiteX0" fmla="*/ 6288287 w 6288287"/>
                <a:gd name="connsiteY0" fmla="*/ 1699119 h 1699119"/>
                <a:gd name="connsiteX1" fmla="*/ 6288287 w 6288287"/>
                <a:gd name="connsiteY1" fmla="*/ 0 h 1699119"/>
                <a:gd name="connsiteX2" fmla="*/ 0 w 6288287"/>
                <a:gd name="connsiteY2" fmla="*/ 0 h 1699119"/>
                <a:gd name="connsiteX3" fmla="*/ 172943 w 6288287"/>
                <a:gd name="connsiteY3" fmla="*/ 45152 h 1699119"/>
                <a:gd name="connsiteX4" fmla="*/ 5924988 w 6288287"/>
                <a:gd name="connsiteY4" fmla="*/ 1694626 h 169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88287" h="1699119">
                  <a:moveTo>
                    <a:pt x="6288287" y="1699119"/>
                  </a:moveTo>
                  <a:lnTo>
                    <a:pt x="6288287" y="0"/>
                  </a:lnTo>
                  <a:lnTo>
                    <a:pt x="0" y="0"/>
                  </a:lnTo>
                  <a:lnTo>
                    <a:pt x="172943" y="45152"/>
                  </a:lnTo>
                  <a:cubicBezTo>
                    <a:pt x="2344447" y="644302"/>
                    <a:pt x="2991018" y="1620426"/>
                    <a:pt x="5924988" y="1694626"/>
                  </a:cubicBezTo>
                  <a:close/>
                </a:path>
              </a:pathLst>
            </a:custGeom>
            <a:gradFill>
              <a:gsLst>
                <a:gs pos="100000">
                  <a:srgbClr val="5D9CDB"/>
                </a:gs>
                <a:gs pos="0">
                  <a:srgbClr val="A7CFD7"/>
                </a:gs>
              </a:gsLst>
              <a:lin ang="27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PA-矩形: 圆角 10">
            <a:extLst>
              <a:ext uri="{FF2B5EF4-FFF2-40B4-BE49-F238E27FC236}">
                <a16:creationId xmlns:a16="http://schemas.microsoft.com/office/drawing/2014/main" id="{0BCEC8B7-C6DD-4010-8E7E-99D6B7312EC3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10FB2E8-5ED4-477F-AC0B-A7B3B6B0EDD6}"/>
              </a:ext>
            </a:extLst>
          </p:cNvPr>
          <p:cNvGrpSpPr/>
          <p:nvPr/>
        </p:nvGrpSpPr>
        <p:grpSpPr>
          <a:xfrm>
            <a:off x="1294861" y="1856922"/>
            <a:ext cx="9602279" cy="2656210"/>
            <a:chOff x="1395921" y="2177224"/>
            <a:chExt cx="9543519" cy="263995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2F82941-6FC0-47EE-930F-0CA511ABF14C}"/>
                </a:ext>
              </a:extLst>
            </p:cNvPr>
            <p:cNvGrpSpPr/>
            <p:nvPr/>
          </p:nvGrpSpPr>
          <p:grpSpPr>
            <a:xfrm>
              <a:off x="8249617" y="2177224"/>
              <a:ext cx="2639958" cy="2639956"/>
              <a:chOff x="1341492" y="2513097"/>
              <a:chExt cx="2639958" cy="2639956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B674131D-F1D1-41E1-B536-3CF9FB47497A}"/>
                  </a:ext>
                </a:extLst>
              </p:cNvPr>
              <p:cNvSpPr/>
              <p:nvPr/>
            </p:nvSpPr>
            <p:spPr>
              <a:xfrm>
                <a:off x="1341492" y="2513097"/>
                <a:ext cx="2639958" cy="2639956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C2D7F47D-2471-4A60-BE67-7AEB0ACFBA8C}"/>
                  </a:ext>
                </a:extLst>
              </p:cNvPr>
              <p:cNvSpPr/>
              <p:nvPr/>
            </p:nvSpPr>
            <p:spPr>
              <a:xfrm>
                <a:off x="1617471" y="2789075"/>
                <a:ext cx="2088000" cy="2088000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reflection endPos="20000" dist="63500" dir="5400000" sy="-100000" algn="bl" rotWithShape="0"/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B55A88F-EEC0-46C3-AA53-3EF266DB37D4}"/>
                  </a:ext>
                </a:extLst>
              </p:cNvPr>
              <p:cNvSpPr/>
              <p:nvPr/>
            </p:nvSpPr>
            <p:spPr>
              <a:xfrm>
                <a:off x="1598695" y="2770299"/>
                <a:ext cx="2125552" cy="2125552"/>
              </a:xfrm>
              <a:prstGeom prst="ellipse">
                <a:avLst/>
              </a:prstGeom>
              <a:noFill/>
              <a:ln w="53975" cap="flat" cmpd="sng" algn="ctr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07D8F51-096A-4FDC-A9EF-AA2286E0FE72}"/>
                  </a:ext>
                </a:extLst>
              </p:cNvPr>
              <p:cNvSpPr/>
              <p:nvPr/>
            </p:nvSpPr>
            <p:spPr>
              <a:xfrm>
                <a:off x="1959827" y="3131431"/>
                <a:ext cx="1403288" cy="1403288"/>
              </a:xfrm>
              <a:prstGeom prst="ellipse">
                <a:avLst/>
              </a:prstGeom>
              <a:gradFill flip="none" rotWithShape="1">
                <a:gsLst>
                  <a:gs pos="46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A93394B-3A39-4585-BED8-5A3397358136}"/>
                </a:ext>
              </a:extLst>
            </p:cNvPr>
            <p:cNvGrpSpPr/>
            <p:nvPr/>
          </p:nvGrpSpPr>
          <p:grpSpPr>
            <a:xfrm>
              <a:off x="4756274" y="2177224"/>
              <a:ext cx="2639958" cy="2639956"/>
              <a:chOff x="1341492" y="2513097"/>
              <a:chExt cx="2639958" cy="2639956"/>
            </a:xfrm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A171F82C-5E9C-495F-8ED1-A4102859ACCC}"/>
                  </a:ext>
                </a:extLst>
              </p:cNvPr>
              <p:cNvSpPr/>
              <p:nvPr/>
            </p:nvSpPr>
            <p:spPr>
              <a:xfrm>
                <a:off x="1341492" y="2513097"/>
                <a:ext cx="2639958" cy="2639956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5F2D6A0-1BD2-44D3-B452-8FF5C4995F5D}"/>
                  </a:ext>
                </a:extLst>
              </p:cNvPr>
              <p:cNvSpPr/>
              <p:nvPr/>
            </p:nvSpPr>
            <p:spPr>
              <a:xfrm>
                <a:off x="1617471" y="2789075"/>
                <a:ext cx="2088000" cy="2088000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reflection endPos="20000" dist="63500" dir="5400000" sy="-100000" algn="bl" rotWithShape="0"/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6A771D2-478A-47BA-ABD5-F9A74A837DFA}"/>
                  </a:ext>
                </a:extLst>
              </p:cNvPr>
              <p:cNvSpPr/>
              <p:nvPr/>
            </p:nvSpPr>
            <p:spPr>
              <a:xfrm>
                <a:off x="1598695" y="2770299"/>
                <a:ext cx="2125552" cy="2125552"/>
              </a:xfrm>
              <a:prstGeom prst="ellipse">
                <a:avLst/>
              </a:prstGeom>
              <a:noFill/>
              <a:ln w="53975" cap="flat" cmpd="sng" algn="ctr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CE76F40-3550-417D-A47C-D87894706EFC}"/>
                  </a:ext>
                </a:extLst>
              </p:cNvPr>
              <p:cNvSpPr/>
              <p:nvPr/>
            </p:nvSpPr>
            <p:spPr>
              <a:xfrm>
                <a:off x="1959827" y="3131431"/>
                <a:ext cx="1403288" cy="1403288"/>
              </a:xfrm>
              <a:prstGeom prst="ellipse">
                <a:avLst/>
              </a:prstGeom>
              <a:gradFill flip="none" rotWithShape="1">
                <a:gsLst>
                  <a:gs pos="46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4541904" y="2911268"/>
              <a:ext cx="3166251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rgbClr val="081B1E">
                        <a:alpha val="30588"/>
                      </a:srgbClr>
                    </a:outerShdw>
                  </a:effectLst>
                  <a:latin typeface="+mj-ea"/>
                  <a:ea typeface="+mj-ea"/>
                  <a:cs typeface="胡晓波男神体" panose="02010600030101010101" pitchFamily="2" charset="-122"/>
                </a:rPr>
                <a:t>1000</a:t>
              </a:r>
              <a:r>
                <a:rPr lang="zh-CN" altLang="en-US" sz="66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rgbClr val="081B1E">
                        <a:alpha val="30588"/>
                      </a:srgbClr>
                    </a:outerShdw>
                  </a:effectLst>
                  <a:latin typeface="+mj-ea"/>
                  <a:ea typeface="+mj-ea"/>
                  <a:cs typeface="胡晓波男神体" panose="02010600030101010101" pitchFamily="2" charset="-122"/>
                </a:rPr>
                <a:t>万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515810" y="3807087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1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全年营收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0330EDD-8361-46D3-B530-C4C9F844362A}"/>
                </a:ext>
              </a:extLst>
            </p:cNvPr>
            <p:cNvGrpSpPr/>
            <p:nvPr/>
          </p:nvGrpSpPr>
          <p:grpSpPr>
            <a:xfrm>
              <a:off x="1395921" y="2177224"/>
              <a:ext cx="2639958" cy="2639956"/>
              <a:chOff x="1341492" y="2513097"/>
              <a:chExt cx="2639958" cy="2639956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1341492" y="2513097"/>
                <a:ext cx="2639958" cy="2639956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softEdge rad="203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617471" y="2789075"/>
                <a:ext cx="2088000" cy="2088000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reflection endPos="20000" dist="63500" dir="5400000" sy="-100000" algn="bl" rotWithShape="0"/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1598695" y="2770299"/>
                <a:ext cx="2125552" cy="2125552"/>
              </a:xfrm>
              <a:prstGeom prst="ellipse">
                <a:avLst/>
              </a:prstGeom>
              <a:noFill/>
              <a:ln w="53975" cap="flat" cmpd="sng" algn="ctr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F621938C-61E6-4C99-B2A9-F08C7DC7F9E3}"/>
                  </a:ext>
                </a:extLst>
              </p:cNvPr>
              <p:cNvSpPr/>
              <p:nvPr/>
            </p:nvSpPr>
            <p:spPr>
              <a:xfrm>
                <a:off x="1959827" y="3131431"/>
                <a:ext cx="1403288" cy="1403288"/>
              </a:xfrm>
              <a:prstGeom prst="ellipse">
                <a:avLst/>
              </a:prstGeom>
              <a:gradFill flip="none" rotWithShape="1">
                <a:gsLst>
                  <a:gs pos="4600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135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1757945" y="2943204"/>
              <a:ext cx="1915910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rgbClr val="081B1E">
                        <a:alpha val="30588"/>
                      </a:srgbClr>
                    </a:outerShdw>
                  </a:effectLst>
                  <a:latin typeface="+mj-ea"/>
                  <a:ea typeface="+mj-ea"/>
                  <a:cs typeface="胡晓波男神体" panose="02010600030101010101" pitchFamily="2" charset="-122"/>
                </a:rPr>
                <a:t>10</a:t>
              </a:r>
              <a:r>
                <a:rPr lang="zh-CN" altLang="en-US" sz="66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rgbClr val="081B1E">
                        <a:alpha val="30588"/>
                      </a:srgbClr>
                    </a:outerShdw>
                  </a:effectLst>
                  <a:latin typeface="+mj-ea"/>
                  <a:ea typeface="+mj-ea"/>
                  <a:cs typeface="胡晓波男神体" panose="02010600030101010101" pitchFamily="2" charset="-122"/>
                </a:rPr>
                <a:t>个</a:t>
              </a: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2136254" y="3806380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1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上线项目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8258898" y="2911268"/>
              <a:ext cx="2680542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effectLst>
                    <a:outerShdw blurRad="76200" dist="25400" dir="2700000" algn="tl" rotWithShape="0">
                      <a:srgbClr val="081B1E">
                        <a:alpha val="30588"/>
                      </a:srgbClr>
                    </a:outerShdw>
                  </a:effectLst>
                  <a:latin typeface="+mj-ea"/>
                  <a:ea typeface="+mj-ea"/>
                  <a:cs typeface="胡晓波男神体" panose="02010600030101010101" pitchFamily="2" charset="-122"/>
                </a:rPr>
                <a:t>200%</a:t>
              </a:r>
              <a:endParaRPr lang="zh-CN" altLang="en-US" sz="6600" dirty="0">
                <a:solidFill>
                  <a:schemeClr val="bg1"/>
                </a:solidFill>
                <a:effectLst>
                  <a:outerShdw blurRad="76200" dist="25400" dir="2700000" algn="tl" rotWithShape="0">
                    <a:srgbClr val="081B1E">
                      <a:alpha val="30588"/>
                    </a:srgbClr>
                  </a:outerShdw>
                </a:effectLst>
                <a:latin typeface="+mj-ea"/>
                <a:ea typeface="+mj-ea"/>
                <a:cs typeface="胡晓波男神体" panose="02010600030101010101" pitchFamily="2" charset="-122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8989950" y="3807087"/>
              <a:ext cx="11592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pc="100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业绩完成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7B7AD42F-9F4E-4725-B463-2E69BE94BE77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年度回顾</a:t>
              </a: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140" name="平行四边形 139"/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1" name="平行四边形 140"/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平行四边形 141"/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A9CD81A1-A564-428A-BE62-A91DD5FFEF46}"/>
              </a:ext>
            </a:extLst>
          </p:cNvPr>
          <p:cNvSpPr txBox="1"/>
          <p:nvPr/>
        </p:nvSpPr>
        <p:spPr>
          <a:xfrm>
            <a:off x="1159928" y="5197787"/>
            <a:ext cx="10020182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请在此粘贴文字内容，或单击此处输入文字进行编辑。请在此粘贴文字内容，或单击此处输入文字进行编辑。请在此粘贴文字内容，或单击此处输入文字进行编辑。</a:t>
            </a:r>
          </a:p>
        </p:txBody>
      </p:sp>
      <p:grpSp>
        <p:nvGrpSpPr>
          <p:cNvPr id="58" name="PA-组合 15">
            <a:extLst>
              <a:ext uri="{FF2B5EF4-FFF2-40B4-BE49-F238E27FC236}">
                <a16:creationId xmlns:a16="http://schemas.microsoft.com/office/drawing/2014/main" id="{C9324E4E-CEEB-45C9-BD2B-3CF1D6BC0D1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59" name="PA-图片 16">
              <a:extLst>
                <a:ext uri="{FF2B5EF4-FFF2-40B4-BE49-F238E27FC236}">
                  <a16:creationId xmlns:a16="http://schemas.microsoft.com/office/drawing/2014/main" id="{49BDCD1D-C966-44A9-9853-99987B49F9DF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60" name="PA-图片 17">
              <a:extLst>
                <a:ext uri="{FF2B5EF4-FFF2-40B4-BE49-F238E27FC236}">
                  <a16:creationId xmlns:a16="http://schemas.microsoft.com/office/drawing/2014/main" id="{C25C240A-58BE-44BA-A780-33ED1E9053E2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5197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3103A4C4-8199-477A-A6A3-E7A69F04FE1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2776678-4C6A-4225-B476-F8F0876F702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id="{9971D40A-FDEE-49FE-B14C-7AD06F7E7A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E5A093A6-F7DE-43E9-8D12-A145B49F9A88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9" name="PA-组合 18"/>
            <p:cNvGrpSpPr/>
            <p:nvPr>
              <p:custDataLst>
                <p:tags r:id="rId6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20" name="PA-任意多边形 19"/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PA-任意多边形 20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2" name="PA-矩形: 圆角 10">
            <a:extLst>
              <a:ext uri="{FF2B5EF4-FFF2-40B4-BE49-F238E27FC236}">
                <a16:creationId xmlns:a16="http://schemas.microsoft.com/office/drawing/2014/main" id="{0BCEC8B7-C6DD-4010-8E7E-99D6B7312EC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23896" y="1056842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133678908"/>
              </p:ext>
            </p:extLst>
          </p:nvPr>
        </p:nvGraphicFramePr>
        <p:xfrm>
          <a:off x="1011890" y="2059783"/>
          <a:ext cx="10168220" cy="4022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B7AD42F-9F4E-4725-B463-2E69BE94BE77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年度回顾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34" name="平行四边形 33"/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平行四边形 34"/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平行四边形 35"/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7EB33964-73BB-42C3-B7A5-B4C3CFD6118B}"/>
              </a:ext>
            </a:extLst>
          </p:cNvPr>
          <p:cNvSpPr txBox="1"/>
          <p:nvPr/>
        </p:nvSpPr>
        <p:spPr>
          <a:xfrm>
            <a:off x="1159928" y="1476835"/>
            <a:ext cx="10020182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请在此粘贴文字内容，或单击此处输入文字进行编辑。请在此粘贴文字内容，或单击此处输入文字进行编辑。请在此粘贴文字内容，或单击此处输入文字进行编辑。</a:t>
            </a:r>
          </a:p>
        </p:txBody>
      </p:sp>
      <p:grpSp>
        <p:nvGrpSpPr>
          <p:cNvPr id="26" name="PA-组合 15">
            <a:extLst>
              <a:ext uri="{FF2B5EF4-FFF2-40B4-BE49-F238E27FC236}">
                <a16:creationId xmlns:a16="http://schemas.microsoft.com/office/drawing/2014/main" id="{44DFFE1F-FDDE-4D71-9707-B4F41A906B3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27" name="PA-图片 16">
              <a:extLst>
                <a:ext uri="{FF2B5EF4-FFF2-40B4-BE49-F238E27FC236}">
                  <a16:creationId xmlns:a16="http://schemas.microsoft.com/office/drawing/2014/main" id="{7A191D95-E1E8-4979-A851-BCE6F25F75C8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28" name="PA-图片 17">
              <a:extLst>
                <a:ext uri="{FF2B5EF4-FFF2-40B4-BE49-F238E27FC236}">
                  <a16:creationId xmlns:a16="http://schemas.microsoft.com/office/drawing/2014/main" id="{FDF3B58C-AC70-40B1-8792-54ECFC78212D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192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EA1D2D0-DE99-49F9-959C-3270011226A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3D624D8-9473-4E6E-A750-12190D7B0C6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2B77398C-036A-4B13-9902-0165EFB59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FD933C3B-49C1-4ADB-BE28-673886DE6E35}"/>
                  </a:ext>
                </a:extLst>
              </p:cNvPr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" name="PA-组合 18">
              <a:extLst>
                <a:ext uri="{FF2B5EF4-FFF2-40B4-BE49-F238E27FC236}">
                  <a16:creationId xmlns:a16="http://schemas.microsoft.com/office/drawing/2014/main" id="{8E97CED9-7FA2-4E34-838E-8FD88E1435DF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4470400" y="5158881"/>
              <a:ext cx="7721600" cy="1699119"/>
              <a:chOff x="4470400" y="5158881"/>
              <a:chExt cx="7721600" cy="1699119"/>
            </a:xfrm>
          </p:grpSpPr>
          <p:sp>
            <p:nvSpPr>
              <p:cNvPr id="5" name="PA-任意多边形 19">
                <a:extLst>
                  <a:ext uri="{FF2B5EF4-FFF2-40B4-BE49-F238E27FC236}">
                    <a16:creationId xmlns:a16="http://schemas.microsoft.com/office/drawing/2014/main" id="{54F4077F-B590-4F17-8836-B339566F43B0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V="1">
                <a:off x="4470400" y="5549901"/>
                <a:ext cx="7721599" cy="130809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>
                      <a:alpha val="63000"/>
                    </a:srgbClr>
                  </a:gs>
                  <a:gs pos="0">
                    <a:srgbClr val="A7CFD7">
                      <a:alpha val="48000"/>
                    </a:srgbClr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PA-任意多边形 20">
                <a:extLst>
                  <a:ext uri="{FF2B5EF4-FFF2-40B4-BE49-F238E27FC236}">
                    <a16:creationId xmlns:a16="http://schemas.microsoft.com/office/drawing/2014/main" id="{E42A7BF0-757B-4BC3-B7DB-A20F898DBA4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5903713" y="5158881"/>
                <a:ext cx="6288287" cy="1699119"/>
              </a:xfrm>
              <a:custGeom>
                <a:avLst/>
                <a:gdLst>
                  <a:gd name="connsiteX0" fmla="*/ 6288287 w 6288287"/>
                  <a:gd name="connsiteY0" fmla="*/ 1699119 h 1699119"/>
                  <a:gd name="connsiteX1" fmla="*/ 6288287 w 6288287"/>
                  <a:gd name="connsiteY1" fmla="*/ 0 h 1699119"/>
                  <a:gd name="connsiteX2" fmla="*/ 0 w 6288287"/>
                  <a:gd name="connsiteY2" fmla="*/ 0 h 1699119"/>
                  <a:gd name="connsiteX3" fmla="*/ 172943 w 6288287"/>
                  <a:gd name="connsiteY3" fmla="*/ 45152 h 1699119"/>
                  <a:gd name="connsiteX4" fmla="*/ 5924988 w 6288287"/>
                  <a:gd name="connsiteY4" fmla="*/ 1694626 h 169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88287" h="1699119">
                    <a:moveTo>
                      <a:pt x="6288287" y="1699119"/>
                    </a:moveTo>
                    <a:lnTo>
                      <a:pt x="6288287" y="0"/>
                    </a:lnTo>
                    <a:lnTo>
                      <a:pt x="0" y="0"/>
                    </a:lnTo>
                    <a:lnTo>
                      <a:pt x="172943" y="45152"/>
                    </a:lnTo>
                    <a:cubicBezTo>
                      <a:pt x="2344447" y="644302"/>
                      <a:pt x="2991018" y="1620426"/>
                      <a:pt x="5924988" y="169462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5D9CDB"/>
                  </a:gs>
                  <a:gs pos="0">
                    <a:srgbClr val="A7CFD7"/>
                  </a:gs>
                </a:gsLst>
                <a:lin ang="27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9" name="PA-矩形: 圆角 10">
            <a:extLst>
              <a:ext uri="{FF2B5EF4-FFF2-40B4-BE49-F238E27FC236}">
                <a16:creationId xmlns:a16="http://schemas.microsoft.com/office/drawing/2014/main" id="{04F0ECDC-ACC6-4B65-BF4C-07882FBDFDD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23895" y="1059508"/>
            <a:ext cx="10944209" cy="5319999"/>
          </a:xfrm>
          <a:prstGeom prst="roundRect">
            <a:avLst>
              <a:gd name="adj" fmla="val 2577"/>
            </a:avLst>
          </a:prstGeom>
          <a:gradFill flip="none" rotWithShape="1">
            <a:gsLst>
              <a:gs pos="50000">
                <a:srgbClr val="191919">
                  <a:alpha val="90000"/>
                </a:srgbClr>
              </a:gs>
              <a:gs pos="0">
                <a:schemeClr val="tx1">
                  <a:lumMod val="85000"/>
                  <a:lumOff val="15000"/>
                  <a:alpha val="90000"/>
                </a:schemeClr>
              </a:gs>
              <a:gs pos="100000">
                <a:schemeClr val="tx1">
                  <a:lumMod val="95000"/>
                  <a:lumOff val="5000"/>
                  <a:alpha val="90000"/>
                </a:scheme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46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prstDash val="solid"/>
            <a:miter lim="800000"/>
          </a:ln>
          <a:effectLst>
            <a:outerShdw blurRad="190500" dist="25400" dir="2700000" algn="tl" rotWithShape="0">
              <a:schemeClr val="tx1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D255BD4-E951-40EB-841B-6606E5361E8A}"/>
              </a:ext>
            </a:extLst>
          </p:cNvPr>
          <p:cNvGrpSpPr/>
          <p:nvPr/>
        </p:nvGrpSpPr>
        <p:grpSpPr>
          <a:xfrm>
            <a:off x="695812" y="227692"/>
            <a:ext cx="2726274" cy="769441"/>
            <a:chOff x="810112" y="227692"/>
            <a:chExt cx="2726274" cy="76944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20F1A31-8116-41A8-9F52-0CD670909376}"/>
                </a:ext>
              </a:extLst>
            </p:cNvPr>
            <p:cNvSpPr txBox="1"/>
            <p:nvPr/>
          </p:nvSpPr>
          <p:spPr>
            <a:xfrm>
              <a:off x="1274228" y="227692"/>
              <a:ext cx="226215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>
                  <a:gradFill>
                    <a:gsLst>
                      <a:gs pos="50400">
                        <a:srgbClr val="99D0E9"/>
                      </a:gs>
                      <a:gs pos="0">
                        <a:schemeClr val="accent1">
                          <a:lumMod val="40000"/>
                          <a:lumOff val="60000"/>
                        </a:schemeClr>
                      </a:gs>
                      <a:gs pos="100000">
                        <a:schemeClr val="accent3">
                          <a:lumMod val="50000"/>
                          <a:lumOff val="50000"/>
                        </a:schemeClr>
                      </a:gs>
                    </a:gsLst>
                    <a:lin ang="0" scaled="1"/>
                  </a:gradFill>
                  <a:effectLst>
                    <a:outerShdw dist="50800" dir="2700000" algn="tl" rotWithShape="0">
                      <a:schemeClr val="accent2">
                        <a:lumMod val="50000"/>
                      </a:schemeClr>
                    </a:outerShdw>
                  </a:effectLst>
                  <a:latin typeface="+mj-ea"/>
                  <a:ea typeface="+mj-ea"/>
                </a:rPr>
                <a:t>年度回顾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1D97AA7-B62C-49F7-B041-8B79392F2D8F}"/>
                </a:ext>
              </a:extLst>
            </p:cNvPr>
            <p:cNvGrpSpPr/>
            <p:nvPr/>
          </p:nvGrpSpPr>
          <p:grpSpPr>
            <a:xfrm>
              <a:off x="810112" y="427040"/>
              <a:ext cx="358418" cy="370744"/>
              <a:chOff x="770343" y="478663"/>
              <a:chExt cx="497636" cy="514750"/>
            </a:xfrm>
          </p:grpSpPr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5E2D359C-39AE-40E3-BE63-63AF9DA15BED}"/>
                  </a:ext>
                </a:extLst>
              </p:cNvPr>
              <p:cNvSpPr/>
              <p:nvPr/>
            </p:nvSpPr>
            <p:spPr>
              <a:xfrm>
                <a:off x="770343" y="478663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59F45DF1-EB86-4AC5-B27F-E115B1EC491F}"/>
                  </a:ext>
                </a:extLst>
              </p:cNvPr>
              <p:cNvSpPr/>
              <p:nvPr/>
            </p:nvSpPr>
            <p:spPr>
              <a:xfrm>
                <a:off x="823119" y="528494"/>
                <a:ext cx="392083" cy="418353"/>
              </a:xfrm>
              <a:prstGeom prst="parallelogram">
                <a:avLst/>
              </a:prstGeom>
              <a:solidFill>
                <a:schemeClr val="bg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98A56556-E984-4C7B-8785-53A459EA0D4C}"/>
                  </a:ext>
                </a:extLst>
              </p:cNvPr>
              <p:cNvSpPr/>
              <p:nvPr/>
            </p:nvSpPr>
            <p:spPr>
              <a:xfrm>
                <a:off x="900057" y="600840"/>
                <a:ext cx="367922" cy="392573"/>
              </a:xfrm>
              <a:prstGeom prst="parallelogram">
                <a:avLst/>
              </a:prstGeom>
              <a:gradFill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17" name="ïşlîḍê">
            <a:extLst>
              <a:ext uri="{FF2B5EF4-FFF2-40B4-BE49-F238E27FC236}">
                <a16:creationId xmlns:a16="http://schemas.microsoft.com/office/drawing/2014/main" id="{B936D02C-ADD2-4C17-8CAD-0BCCF78DC132}"/>
              </a:ext>
            </a:extLst>
          </p:cNvPr>
          <p:cNvCxnSpPr>
            <a:cxnSpLocks/>
          </p:cNvCxnSpPr>
          <p:nvPr/>
        </p:nvCxnSpPr>
        <p:spPr>
          <a:xfrm>
            <a:off x="1020227" y="3828047"/>
            <a:ext cx="10213565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C1BFC2-A930-45A3-AC2F-B2696A0D8285}"/>
              </a:ext>
            </a:extLst>
          </p:cNvPr>
          <p:cNvGrpSpPr/>
          <p:nvPr/>
        </p:nvGrpSpPr>
        <p:grpSpPr>
          <a:xfrm>
            <a:off x="2604235" y="3728999"/>
            <a:ext cx="334467" cy="1328135"/>
            <a:chOff x="2600070" y="3965917"/>
            <a:chExt cx="334467" cy="1328135"/>
          </a:xfrm>
        </p:grpSpPr>
        <p:sp>
          <p:nvSpPr>
            <p:cNvPr id="59" name="îšḻíḓé">
              <a:extLst>
                <a:ext uri="{FF2B5EF4-FFF2-40B4-BE49-F238E27FC236}">
                  <a16:creationId xmlns:a16="http://schemas.microsoft.com/office/drawing/2014/main" id="{A84F4B13-F278-46DF-9A90-836D831816D0}"/>
                </a:ext>
              </a:extLst>
            </p:cNvPr>
            <p:cNvSpPr/>
            <p:nvPr/>
          </p:nvSpPr>
          <p:spPr>
            <a:xfrm>
              <a:off x="2600070" y="396591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60" name="ïṡḷíḋè">
              <a:extLst>
                <a:ext uri="{FF2B5EF4-FFF2-40B4-BE49-F238E27FC236}">
                  <a16:creationId xmlns:a16="http://schemas.microsoft.com/office/drawing/2014/main" id="{34B08921-DAC8-4398-88F0-B7053CAAE244}"/>
                </a:ext>
              </a:extLst>
            </p:cNvPr>
            <p:cNvCxnSpPr>
              <a:cxnSpLocks/>
              <a:stCxn id="59" idx="4"/>
            </p:cNvCxnSpPr>
            <p:nvPr/>
          </p:nvCxnSpPr>
          <p:spPr>
            <a:xfrm rot="16200000" flipH="1">
              <a:off x="2240018" y="4599533"/>
              <a:ext cx="1145759" cy="243279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isľiḍè">
            <a:extLst>
              <a:ext uri="{FF2B5EF4-FFF2-40B4-BE49-F238E27FC236}">
                <a16:creationId xmlns:a16="http://schemas.microsoft.com/office/drawing/2014/main" id="{8BF89CF2-1993-4937-A13E-8DA2328CD5E6}"/>
              </a:ext>
            </a:extLst>
          </p:cNvPr>
          <p:cNvSpPr/>
          <p:nvPr/>
        </p:nvSpPr>
        <p:spPr>
          <a:xfrm>
            <a:off x="2995619" y="4098513"/>
            <a:ext cx="633507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3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CB341F1-C85D-4E3F-B115-F16DDF9436B9}"/>
              </a:ext>
            </a:extLst>
          </p:cNvPr>
          <p:cNvGrpSpPr/>
          <p:nvPr/>
        </p:nvGrpSpPr>
        <p:grpSpPr>
          <a:xfrm>
            <a:off x="1020227" y="2497521"/>
            <a:ext cx="481903" cy="1429575"/>
            <a:chOff x="1159927" y="2734439"/>
            <a:chExt cx="481903" cy="1429575"/>
          </a:xfrm>
        </p:grpSpPr>
        <p:sp>
          <p:nvSpPr>
            <p:cNvPr id="52" name="íṡļidè">
              <a:extLst>
                <a:ext uri="{FF2B5EF4-FFF2-40B4-BE49-F238E27FC236}">
                  <a16:creationId xmlns:a16="http://schemas.microsoft.com/office/drawing/2014/main" id="{ED3099B4-F8DA-4B57-AD35-AEF01A2D561B}"/>
                </a:ext>
              </a:extLst>
            </p:cNvPr>
            <p:cNvSpPr/>
            <p:nvPr/>
          </p:nvSpPr>
          <p:spPr>
            <a:xfrm>
              <a:off x="1159927" y="398163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íśḻîḓé">
              <a:extLst>
                <a:ext uri="{FF2B5EF4-FFF2-40B4-BE49-F238E27FC236}">
                  <a16:creationId xmlns:a16="http://schemas.microsoft.com/office/drawing/2014/main" id="{77F720A7-5218-4668-B117-F500EE0B93F0}"/>
                </a:ext>
              </a:extLst>
            </p:cNvPr>
            <p:cNvCxnSpPr>
              <a:cxnSpLocks/>
              <a:stCxn id="52" idx="0"/>
              <a:endCxn id="56" idx="1"/>
            </p:cNvCxnSpPr>
            <p:nvPr/>
          </p:nvCxnSpPr>
          <p:spPr>
            <a:xfrm rot="5400000" flipH="1" flipV="1">
              <a:off x="822874" y="3162681"/>
              <a:ext cx="1247198" cy="390714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íṡḷíḋê">
            <a:extLst>
              <a:ext uri="{FF2B5EF4-FFF2-40B4-BE49-F238E27FC236}">
                <a16:creationId xmlns:a16="http://schemas.microsoft.com/office/drawing/2014/main" id="{05637F7A-7721-4077-B58D-54D32D0757A2}"/>
              </a:ext>
            </a:extLst>
          </p:cNvPr>
          <p:cNvSpPr/>
          <p:nvPr/>
        </p:nvSpPr>
        <p:spPr>
          <a:xfrm>
            <a:off x="1502130" y="2312855"/>
            <a:ext cx="587020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B6836A3-4CB9-4EBD-85CF-87F46ED124DD}"/>
              </a:ext>
            </a:extLst>
          </p:cNvPr>
          <p:cNvGrpSpPr/>
          <p:nvPr/>
        </p:nvGrpSpPr>
        <p:grpSpPr>
          <a:xfrm>
            <a:off x="5772250" y="3728999"/>
            <a:ext cx="334467" cy="1328135"/>
            <a:chOff x="6364017" y="3965917"/>
            <a:chExt cx="334467" cy="1328135"/>
          </a:xfrm>
        </p:grpSpPr>
        <p:sp>
          <p:nvSpPr>
            <p:cNvPr id="45" name="i$1íḓé">
              <a:extLst>
                <a:ext uri="{FF2B5EF4-FFF2-40B4-BE49-F238E27FC236}">
                  <a16:creationId xmlns:a16="http://schemas.microsoft.com/office/drawing/2014/main" id="{1051323E-B075-4913-9732-47C8BD2B08B3}"/>
                </a:ext>
              </a:extLst>
            </p:cNvPr>
            <p:cNvSpPr/>
            <p:nvPr/>
          </p:nvSpPr>
          <p:spPr>
            <a:xfrm>
              <a:off x="6364017" y="396591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6" name="iṩļiḍe">
              <a:extLst>
                <a:ext uri="{FF2B5EF4-FFF2-40B4-BE49-F238E27FC236}">
                  <a16:creationId xmlns:a16="http://schemas.microsoft.com/office/drawing/2014/main" id="{0E241936-7B6F-4BB7-AE08-AB4D68C8B3A9}"/>
                </a:ext>
              </a:extLst>
            </p:cNvPr>
            <p:cNvCxnSpPr>
              <a:cxnSpLocks/>
              <a:stCxn id="45" idx="4"/>
            </p:cNvCxnSpPr>
            <p:nvPr/>
          </p:nvCxnSpPr>
          <p:spPr>
            <a:xfrm rot="16200000" flipH="1">
              <a:off x="6003965" y="4599533"/>
              <a:ext cx="1145759" cy="243279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í$1îḋê">
            <a:extLst>
              <a:ext uri="{FF2B5EF4-FFF2-40B4-BE49-F238E27FC236}">
                <a16:creationId xmlns:a16="http://schemas.microsoft.com/office/drawing/2014/main" id="{6084CF18-477D-493A-A2D7-C10291C194D6}"/>
              </a:ext>
            </a:extLst>
          </p:cNvPr>
          <p:cNvSpPr/>
          <p:nvPr/>
        </p:nvSpPr>
        <p:spPr>
          <a:xfrm>
            <a:off x="6164679" y="4098513"/>
            <a:ext cx="633507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8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72A100B-681A-4642-AD27-8086FF85F254}"/>
              </a:ext>
            </a:extLst>
          </p:cNvPr>
          <p:cNvGrpSpPr/>
          <p:nvPr/>
        </p:nvGrpSpPr>
        <p:grpSpPr>
          <a:xfrm>
            <a:off x="4188243" y="2497521"/>
            <a:ext cx="392655" cy="1429575"/>
            <a:chOff x="4323877" y="2734439"/>
            <a:chExt cx="392655" cy="1429575"/>
          </a:xfrm>
        </p:grpSpPr>
        <p:sp>
          <p:nvSpPr>
            <p:cNvPr id="38" name="i$liďé">
              <a:extLst>
                <a:ext uri="{FF2B5EF4-FFF2-40B4-BE49-F238E27FC236}">
                  <a16:creationId xmlns:a16="http://schemas.microsoft.com/office/drawing/2014/main" id="{AE0950F4-4D2C-4503-8078-B1ECE423B144}"/>
                </a:ext>
              </a:extLst>
            </p:cNvPr>
            <p:cNvSpPr/>
            <p:nvPr/>
          </p:nvSpPr>
          <p:spPr>
            <a:xfrm>
              <a:off x="4323877" y="398163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9" name="íṣļíḓê">
              <a:extLst>
                <a:ext uri="{FF2B5EF4-FFF2-40B4-BE49-F238E27FC236}">
                  <a16:creationId xmlns:a16="http://schemas.microsoft.com/office/drawing/2014/main" id="{0F0D56C6-3AFA-483E-A70B-C8AE56AA2616}"/>
                </a:ext>
              </a:extLst>
            </p:cNvPr>
            <p:cNvCxnSpPr>
              <a:cxnSpLocks/>
              <a:stCxn id="38" idx="0"/>
              <a:endCxn id="42" idx="1"/>
            </p:cNvCxnSpPr>
            <p:nvPr/>
          </p:nvCxnSpPr>
          <p:spPr>
            <a:xfrm rot="5400000" flipH="1" flipV="1">
              <a:off x="3942200" y="3207305"/>
              <a:ext cx="1247198" cy="301466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ïšļíḋe">
            <a:extLst>
              <a:ext uri="{FF2B5EF4-FFF2-40B4-BE49-F238E27FC236}">
                <a16:creationId xmlns:a16="http://schemas.microsoft.com/office/drawing/2014/main" id="{35A3F076-F200-4D04-8378-110A8CE0A009}"/>
              </a:ext>
            </a:extLst>
          </p:cNvPr>
          <p:cNvSpPr/>
          <p:nvPr/>
        </p:nvSpPr>
        <p:spPr>
          <a:xfrm>
            <a:off x="4580898" y="2312855"/>
            <a:ext cx="633507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E2EA6E-C4AA-4D15-9F73-5B557B9E35FC}"/>
              </a:ext>
            </a:extLst>
          </p:cNvPr>
          <p:cNvGrpSpPr/>
          <p:nvPr/>
        </p:nvGrpSpPr>
        <p:grpSpPr>
          <a:xfrm>
            <a:off x="9225685" y="3728999"/>
            <a:ext cx="334467" cy="1328135"/>
            <a:chOff x="10127962" y="3965917"/>
            <a:chExt cx="334467" cy="1328135"/>
          </a:xfrm>
        </p:grpSpPr>
        <p:sp>
          <p:nvSpPr>
            <p:cNvPr id="31" name="íSļîḋè">
              <a:extLst>
                <a:ext uri="{FF2B5EF4-FFF2-40B4-BE49-F238E27FC236}">
                  <a16:creationId xmlns:a16="http://schemas.microsoft.com/office/drawing/2014/main" id="{CCB0B164-F787-4ABA-9CDF-01B370D13B44}"/>
                </a:ext>
              </a:extLst>
            </p:cNvPr>
            <p:cNvSpPr/>
            <p:nvPr/>
          </p:nvSpPr>
          <p:spPr>
            <a:xfrm>
              <a:off x="10127962" y="396591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íŝḷîḑé">
              <a:extLst>
                <a:ext uri="{FF2B5EF4-FFF2-40B4-BE49-F238E27FC236}">
                  <a16:creationId xmlns:a16="http://schemas.microsoft.com/office/drawing/2014/main" id="{8316CBAD-DDBC-4015-807F-386874155BD1}"/>
                </a:ext>
              </a:extLst>
            </p:cNvPr>
            <p:cNvCxnSpPr>
              <a:cxnSpLocks/>
              <a:stCxn id="31" idx="4"/>
            </p:cNvCxnSpPr>
            <p:nvPr/>
          </p:nvCxnSpPr>
          <p:spPr>
            <a:xfrm rot="16200000" flipH="1">
              <a:off x="9767910" y="4599533"/>
              <a:ext cx="1145759" cy="243279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îś1íďé">
            <a:extLst>
              <a:ext uri="{FF2B5EF4-FFF2-40B4-BE49-F238E27FC236}">
                <a16:creationId xmlns:a16="http://schemas.microsoft.com/office/drawing/2014/main" id="{C0C1C2D8-0856-444B-B73E-15E884109B2A}"/>
              </a:ext>
            </a:extLst>
          </p:cNvPr>
          <p:cNvSpPr/>
          <p:nvPr/>
        </p:nvSpPr>
        <p:spPr>
          <a:xfrm>
            <a:off x="9607459" y="4098513"/>
            <a:ext cx="766557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12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155C70-FC89-45D2-837D-464C73F751BA}"/>
              </a:ext>
            </a:extLst>
          </p:cNvPr>
          <p:cNvGrpSpPr/>
          <p:nvPr/>
        </p:nvGrpSpPr>
        <p:grpSpPr>
          <a:xfrm>
            <a:off x="7356258" y="2497522"/>
            <a:ext cx="371797" cy="1429574"/>
            <a:chOff x="8245990" y="2734440"/>
            <a:chExt cx="371797" cy="1429574"/>
          </a:xfrm>
        </p:grpSpPr>
        <p:sp>
          <p:nvSpPr>
            <p:cNvPr id="24" name="ï$ľidê">
              <a:extLst>
                <a:ext uri="{FF2B5EF4-FFF2-40B4-BE49-F238E27FC236}">
                  <a16:creationId xmlns:a16="http://schemas.microsoft.com/office/drawing/2014/main" id="{B21F4FB3-EFE3-4C10-8407-ED6BB57A281B}"/>
                </a:ext>
              </a:extLst>
            </p:cNvPr>
            <p:cNvSpPr/>
            <p:nvPr/>
          </p:nvSpPr>
          <p:spPr>
            <a:xfrm>
              <a:off x="8245990" y="3981637"/>
              <a:ext cx="182377" cy="182377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5" name="îşlïdê">
              <a:extLst>
                <a:ext uri="{FF2B5EF4-FFF2-40B4-BE49-F238E27FC236}">
                  <a16:creationId xmlns:a16="http://schemas.microsoft.com/office/drawing/2014/main" id="{AB810D9E-779A-4449-88F6-C07A7F0CB3C0}"/>
                </a:ext>
              </a:extLst>
            </p:cNvPr>
            <p:cNvCxnSpPr>
              <a:cxnSpLocks/>
              <a:stCxn id="24" idx="0"/>
              <a:endCxn id="28" idx="1"/>
            </p:cNvCxnSpPr>
            <p:nvPr/>
          </p:nvCxnSpPr>
          <p:spPr>
            <a:xfrm rot="5400000" flipH="1" flipV="1">
              <a:off x="7853884" y="3217734"/>
              <a:ext cx="1247198" cy="280609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iṡḻïḑè">
            <a:extLst>
              <a:ext uri="{FF2B5EF4-FFF2-40B4-BE49-F238E27FC236}">
                <a16:creationId xmlns:a16="http://schemas.microsoft.com/office/drawing/2014/main" id="{21999AC8-D1EB-4C16-860B-C01A560DD014}"/>
              </a:ext>
            </a:extLst>
          </p:cNvPr>
          <p:cNvSpPr/>
          <p:nvPr/>
        </p:nvSpPr>
        <p:spPr>
          <a:xfrm>
            <a:off x="7728056" y="2312855"/>
            <a:ext cx="762801" cy="369332"/>
          </a:xfrm>
          <a:prstGeom prst="rect">
            <a:avLst/>
          </a:prstGeom>
          <a:noFill/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en-US" altLang="zh-CN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11</a:t>
            </a:r>
            <a:r>
              <a:rPr lang="zh-CN" altLang="en-US" b="1" spc="3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月</a:t>
            </a:r>
            <a:endParaRPr lang="id-ID" altLang="zh-CN" b="1" spc="3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63DFCEA-516E-47B2-92F8-8E6E53C7C65D}"/>
              </a:ext>
            </a:extLst>
          </p:cNvPr>
          <p:cNvSpPr txBox="1"/>
          <p:nvPr/>
        </p:nvSpPr>
        <p:spPr>
          <a:xfrm>
            <a:off x="1490229" y="2628916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F7B23BA-DE0E-4A2C-AC47-5F73F80EE5D4}"/>
              </a:ext>
            </a:extLst>
          </p:cNvPr>
          <p:cNvSpPr txBox="1"/>
          <p:nvPr/>
        </p:nvSpPr>
        <p:spPr>
          <a:xfrm>
            <a:off x="2975011" y="4422235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57B1AAC-3E0E-45BC-9565-E3FFD2829B1C}"/>
              </a:ext>
            </a:extLst>
          </p:cNvPr>
          <p:cNvSpPr txBox="1"/>
          <p:nvPr/>
        </p:nvSpPr>
        <p:spPr>
          <a:xfrm>
            <a:off x="4570279" y="2628916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CB56BDC-DB03-4E5B-A38F-69676669424C}"/>
              </a:ext>
            </a:extLst>
          </p:cNvPr>
          <p:cNvSpPr txBox="1"/>
          <p:nvPr/>
        </p:nvSpPr>
        <p:spPr>
          <a:xfrm>
            <a:off x="7690724" y="2628916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E75720F-BE53-407D-9A6A-59201DE3386F}"/>
              </a:ext>
            </a:extLst>
          </p:cNvPr>
          <p:cNvSpPr txBox="1"/>
          <p:nvPr/>
        </p:nvSpPr>
        <p:spPr>
          <a:xfrm>
            <a:off x="6161037" y="4422235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C082575-FB1A-49A2-9501-EF1AE257B50A}"/>
              </a:ext>
            </a:extLst>
          </p:cNvPr>
          <p:cNvSpPr txBox="1"/>
          <p:nvPr/>
        </p:nvSpPr>
        <p:spPr>
          <a:xfrm>
            <a:off x="9575340" y="4422235"/>
            <a:ext cx="1644520" cy="8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请在此粘贴文字内容，或单击此处输入文字进行编辑。</a:t>
            </a:r>
          </a:p>
        </p:txBody>
      </p:sp>
      <p:grpSp>
        <p:nvGrpSpPr>
          <p:cNvPr id="76" name="PA-组合 15">
            <a:extLst>
              <a:ext uri="{FF2B5EF4-FFF2-40B4-BE49-F238E27FC236}">
                <a16:creationId xmlns:a16="http://schemas.microsoft.com/office/drawing/2014/main" id="{04D05BAF-A471-4396-A1EF-C2750F44659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697744" y="338831"/>
            <a:ext cx="1807813" cy="488109"/>
            <a:chOff x="9928860" y="291465"/>
            <a:chExt cx="1809750" cy="488632"/>
          </a:xfrm>
        </p:grpSpPr>
        <p:pic>
          <p:nvPicPr>
            <p:cNvPr id="77" name="PA-图片 16">
              <a:extLst>
                <a:ext uri="{FF2B5EF4-FFF2-40B4-BE49-F238E27FC236}">
                  <a16:creationId xmlns:a16="http://schemas.microsoft.com/office/drawing/2014/main" id="{BFBDEE04-C538-4370-81BE-B928BD1A4A1A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8860" y="291465"/>
              <a:ext cx="1809750" cy="488632"/>
            </a:xfrm>
            <a:prstGeom prst="rect">
              <a:avLst/>
            </a:prstGeom>
          </p:spPr>
        </p:pic>
        <p:pic>
          <p:nvPicPr>
            <p:cNvPr id="78" name="PA-图片 17">
              <a:extLst>
                <a:ext uri="{FF2B5EF4-FFF2-40B4-BE49-F238E27FC236}">
                  <a16:creationId xmlns:a16="http://schemas.microsoft.com/office/drawing/2014/main" id="{3D71242B-BF52-4F9D-B632-FC8042E5B8D8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31133" y="404814"/>
              <a:ext cx="276836" cy="2633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59935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ISLIDE.ADDREMOVEWATERMARK" val="PFaIeKoVwJ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6C4D3"/>
      </a:accent1>
      <a:accent2>
        <a:srgbClr val="246489"/>
      </a:accent2>
      <a:accent3>
        <a:srgbClr val="143659"/>
      </a:accent3>
      <a:accent4>
        <a:srgbClr val="FFFFFF"/>
      </a:accent4>
      <a:accent5>
        <a:srgbClr val="000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预设字体">
      <a:majorFont>
        <a:latin typeface="OPPOSans B"/>
        <a:ea typeface="优设标题黑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  <a:ln w="0" cap="flat" cmpd="sng" algn="ctr">
          <a:noFill/>
          <a:prstDash val="solid"/>
          <a:miter lim="800000"/>
        </a:ln>
        <a:effectLst/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6C4D3"/>
    </a:accent1>
    <a:accent2>
      <a:srgbClr val="246489"/>
    </a:accent2>
    <a:accent3>
      <a:srgbClr val="143659"/>
    </a:accent3>
    <a:accent4>
      <a:srgbClr val="FFFFFF"/>
    </a:accent4>
    <a:accent5>
      <a:srgbClr val="000000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4375</TotalTime>
  <Words>832</Words>
  <Application>Microsoft Office PowerPoint</Application>
  <PresentationFormat>宽屏</PresentationFormat>
  <Paragraphs>173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微软雅黑</vt:lpstr>
      <vt:lpstr>Arial</vt:lpstr>
      <vt:lpstr>等线</vt:lpstr>
      <vt:lpstr>阿里巴巴普惠体 2.0 105 Heavy</vt:lpstr>
      <vt:lpstr>OPPOSans B</vt:lpstr>
      <vt:lpstr>OPPOSans M</vt:lpstr>
      <vt:lpstr>演示新手书</vt:lpstr>
      <vt:lpstr>OPPOSans R</vt:lpstr>
      <vt:lpstr>阿里巴巴普惠体 2.0 35 Thin</vt:lpstr>
      <vt:lpstr>江城律动宋</vt:lpstr>
      <vt:lpstr>优设标题黑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蓝绿色科技风互联网公司年会ppt模板</dc:title>
  <dc:creator>Rell</dc:creator>
  <cp:keywords>稿定年终PPT模板大赛</cp:keywords>
  <dc:description>www.51pptmoban.com</dc:description>
  <cp:lastModifiedBy>Win user</cp:lastModifiedBy>
  <cp:revision>189</cp:revision>
  <dcterms:created xsi:type="dcterms:W3CDTF">2021-11-07T09:36:07Z</dcterms:created>
  <dcterms:modified xsi:type="dcterms:W3CDTF">2021-12-30T13:58:37Z</dcterms:modified>
</cp:coreProperties>
</file>