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17"/>
  </p:notesMasterIdLst>
  <p:sldIdLst>
    <p:sldId id="260" r:id="rId3"/>
    <p:sldId id="272" r:id="rId4"/>
    <p:sldId id="262" r:id="rId5"/>
    <p:sldId id="267" r:id="rId6"/>
    <p:sldId id="266" r:id="rId7"/>
    <p:sldId id="273" r:id="rId8"/>
    <p:sldId id="278" r:id="rId9"/>
    <p:sldId id="276" r:id="rId10"/>
    <p:sldId id="275" r:id="rId11"/>
    <p:sldId id="277" r:id="rId12"/>
    <p:sldId id="280" r:id="rId13"/>
    <p:sldId id="401" r:id="rId14"/>
    <p:sldId id="317" r:id="rId15"/>
    <p:sldId id="318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20" userDrawn="1">
          <p15:clr>
            <a:srgbClr val="A4A3A4"/>
          </p15:clr>
        </p15:guide>
        <p15:guide id="2" pos="438" userDrawn="1">
          <p15:clr>
            <a:srgbClr val="000000"/>
          </p15:clr>
        </p15:guide>
        <p15:guide id="3" orient="horz" pos="346" userDrawn="1">
          <p15:clr>
            <a:srgbClr val="A4A3A4"/>
          </p15:clr>
        </p15:guide>
        <p15:guide id="4" pos="2910" userDrawn="1">
          <p15:clr>
            <a:srgbClr val="A4A3A4"/>
          </p15:clr>
        </p15:guide>
        <p15:guide id="6" orient="horz" pos="2221" userDrawn="1">
          <p15:clr>
            <a:srgbClr val="A4A3A4"/>
          </p15:clr>
        </p15:guide>
        <p15:guide id="7" orient="horz" pos="3974" userDrawn="1">
          <p15:clr>
            <a:srgbClr val="A4A3A4"/>
          </p15:clr>
        </p15:guide>
        <p15:guide id="8" pos="7242" userDrawn="1">
          <p15:clr>
            <a:srgbClr val="A4A3A4"/>
          </p15:clr>
        </p15:guide>
        <p15:guide id="9" pos="5246" userDrawn="1">
          <p15:clr>
            <a:srgbClr val="A4A3A4"/>
          </p15:clr>
        </p15:guide>
        <p15:guide id="10" pos="1935" userDrawn="1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F9F"/>
    <a:srgbClr val="FFC000"/>
    <a:srgbClr val="3A857A"/>
    <a:srgbClr val="2D675E"/>
    <a:srgbClr val="F7F5F5"/>
    <a:srgbClr val="F8F4F2"/>
    <a:srgbClr val="00947E"/>
    <a:srgbClr val="C4E2DE"/>
    <a:srgbClr val="E6E6E6"/>
    <a:srgbClr val="74C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84" autoAdjust="0"/>
    <p:restoredTop sz="94993" autoAdjust="0"/>
  </p:normalViewPr>
  <p:slideViewPr>
    <p:cSldViewPr snapToGrid="0">
      <p:cViewPr varScale="1">
        <p:scale>
          <a:sx n="94" d="100"/>
          <a:sy n="94" d="100"/>
        </p:scale>
        <p:origin x="312" y="90"/>
      </p:cViewPr>
      <p:guideLst>
        <p:guide orient="horz" pos="1820"/>
        <p:guide pos="438"/>
        <p:guide orient="horz" pos="346"/>
        <p:guide pos="2910"/>
        <p:guide orient="horz" pos="2221"/>
        <p:guide orient="horz" pos="3974"/>
        <p:guide pos="7242"/>
        <p:guide pos="5246"/>
        <p:guide pos="1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23000">
                    <a:srgbClr val="3A857A">
                      <a:lumMod val="93000"/>
                      <a:lumOff val="7000"/>
                    </a:srgbClr>
                  </a:gs>
                  <a:gs pos="76000">
                    <a:srgbClr val="3A857A">
                      <a:lumMod val="93000"/>
                    </a:srgbClr>
                  </a:gs>
                </a:gsLst>
                <a:lin ang="27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FAC1-4FB8-89F9-C09F70588FFB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23000">
                    <a:srgbClr val="3A857A">
                      <a:lumMod val="93000"/>
                      <a:lumOff val="7000"/>
                    </a:srgbClr>
                  </a:gs>
                  <a:gs pos="76000">
                    <a:srgbClr val="3A857A">
                      <a:lumMod val="93000"/>
                    </a:srgbClr>
                  </a:gs>
                </a:gsLst>
                <a:lin ang="27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AC1-4FB8-89F9-C09F70588FFB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23000">
                    <a:srgbClr val="3A857A">
                      <a:lumMod val="93000"/>
                      <a:lumOff val="7000"/>
                    </a:srgbClr>
                  </a:gs>
                  <a:gs pos="76000">
                    <a:srgbClr val="3A857A">
                      <a:lumMod val="93000"/>
                    </a:srgbClr>
                  </a:gs>
                </a:gsLst>
                <a:lin ang="27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FAC1-4FB8-89F9-C09F70588FFB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23000">
                    <a:srgbClr val="3A857A">
                      <a:lumMod val="93000"/>
                      <a:lumOff val="7000"/>
                    </a:srgbClr>
                  </a:gs>
                  <a:gs pos="76000">
                    <a:srgbClr val="3A857A">
                      <a:lumMod val="93000"/>
                    </a:srgbClr>
                  </a:gs>
                </a:gsLst>
                <a:lin ang="27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AC1-4FB8-89F9-C09F70588FF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7.5</c:v>
                </c:pt>
                <c:pt idx="1">
                  <c:v>9.14</c:v>
                </c:pt>
                <c:pt idx="2">
                  <c:v>11.37</c:v>
                </c:pt>
                <c:pt idx="3">
                  <c:v>13.7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93-416D-AF89-534C73815C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013356384"/>
        <c:axId val="1013357040"/>
      </c:barChart>
      <c:catAx>
        <c:axId val="1013356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13357040"/>
        <c:crosses val="autoZero"/>
        <c:auto val="1"/>
        <c:lblAlgn val="ctr"/>
        <c:lblOffset val="100"/>
        <c:noMultiLvlLbl val="0"/>
      </c:catAx>
      <c:valAx>
        <c:axId val="1013357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13356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8月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180MW</c:v>
                </c:pt>
                <c:pt idx="1">
                  <c:v>250WM</c:v>
                </c:pt>
                <c:pt idx="2">
                  <c:v>330WM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1.71</c:v>
                </c:pt>
                <c:pt idx="1">
                  <c:v>1.95</c:v>
                </c:pt>
                <c:pt idx="2">
                  <c:v>2.4700000000000002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CE-4C5D-BC2E-C448D00537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9月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180MW</c:v>
                </c:pt>
                <c:pt idx="1">
                  <c:v>250WM</c:v>
                </c:pt>
                <c:pt idx="2">
                  <c:v>330WM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1.89</c:v>
                </c:pt>
                <c:pt idx="1">
                  <c:v>2.16</c:v>
                </c:pt>
                <c:pt idx="2">
                  <c:v>2.71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CE-4C5D-BC2E-C448D00537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10月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180MW</c:v>
                </c:pt>
                <c:pt idx="1">
                  <c:v>250WM</c:v>
                </c:pt>
                <c:pt idx="2">
                  <c:v>330WM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1.97</c:v>
                </c:pt>
                <c:pt idx="1">
                  <c:v>2.2599999999999998</c:v>
                </c:pt>
                <c:pt idx="2">
                  <c:v>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BCE-4C5D-BC2E-C448D00537F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047835712"/>
        <c:axId val="1047840704"/>
      </c:barChart>
      <c:catAx>
        <c:axId val="10478357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47840704"/>
        <c:crosses val="autoZero"/>
        <c:auto val="1"/>
        <c:lblAlgn val="ctr"/>
        <c:lblOffset val="100"/>
        <c:noMultiLvlLbl val="0"/>
      </c:catAx>
      <c:valAx>
        <c:axId val="1047840704"/>
        <c:scaling>
          <c:orientation val="minMax"/>
          <c:min val="1.5"/>
        </c:scaling>
        <c:delete val="1"/>
        <c:axPos val="l"/>
        <c:numFmt formatCode="General" sourceLinked="1"/>
        <c:majorTickMark val="none"/>
        <c:minorTickMark val="none"/>
        <c:tickLblPos val="nextTo"/>
        <c:crossAx val="1047835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8月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180MW</c:v>
                </c:pt>
                <c:pt idx="1">
                  <c:v>250WM</c:v>
                </c:pt>
                <c:pt idx="2">
                  <c:v>330WM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1.63</c:v>
                </c:pt>
                <c:pt idx="1">
                  <c:v>2.0299999999999998</c:v>
                </c:pt>
                <c:pt idx="2">
                  <c:v>2.2599999999999998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39-4450-81E2-BEE9D7A2F03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9月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180MW</c:v>
                </c:pt>
                <c:pt idx="1">
                  <c:v>250WM</c:v>
                </c:pt>
                <c:pt idx="2">
                  <c:v>330WM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1.81</c:v>
                </c:pt>
                <c:pt idx="1">
                  <c:v>2.0099999999999998</c:v>
                </c:pt>
                <c:pt idx="2">
                  <c:v>2.42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39-4450-81E2-BEE9D7A2F03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10月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180MW</c:v>
                </c:pt>
                <c:pt idx="1">
                  <c:v>250WM</c:v>
                </c:pt>
                <c:pt idx="2">
                  <c:v>330WM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1.93</c:v>
                </c:pt>
                <c:pt idx="1">
                  <c:v>2.27</c:v>
                </c:pt>
                <c:pt idx="2">
                  <c:v>2.79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B39-4450-81E2-BEE9D7A2F03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047835712"/>
        <c:axId val="1047840704"/>
      </c:barChart>
      <c:catAx>
        <c:axId val="10478357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47840704"/>
        <c:crosses val="autoZero"/>
        <c:auto val="1"/>
        <c:lblAlgn val="ctr"/>
        <c:lblOffset val="100"/>
        <c:noMultiLvlLbl val="0"/>
      </c:catAx>
      <c:valAx>
        <c:axId val="1047840704"/>
        <c:scaling>
          <c:orientation val="minMax"/>
          <c:min val="1.5"/>
        </c:scaling>
        <c:delete val="1"/>
        <c:axPos val="l"/>
        <c:numFmt formatCode="General" sourceLinked="1"/>
        <c:majorTickMark val="none"/>
        <c:minorTickMark val="none"/>
        <c:tickLblPos val="nextTo"/>
        <c:crossAx val="1047835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20FEC-EC65-4DD8-8086-22A60ECD8542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AC09FB-02EF-4339-808B-49FC929310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24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AC09FB-02EF-4339-808B-49FC929310C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AC09FB-02EF-4339-808B-49FC929310C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770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4D7B04-89E0-472E-9C0A-1AFB28F8DE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rial" panose="020B0604020202020204" pitchFamily="34" charset="0"/>
                <a:ea typeface="OPPOSans B" panose="00020600040101010101" pitchFamily="18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目录</a:t>
            </a:r>
            <a:br>
              <a:rPr lang="en-US" altLang="zh-CN" dirty="0"/>
            </a:br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3AB05FB-BB4D-467E-9368-73DD72C2A4C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0743248" y="5954396"/>
            <a:ext cx="610552" cy="518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8050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067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644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5601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2991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043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498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6097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273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024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84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186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100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20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286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4773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881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2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9.jpeg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microsoft.com/office/2007/relationships/hdphoto" Target="../media/hdphoto1.wdp"/><Relationship Id="rId2" Type="http://schemas.openxmlformats.org/officeDocument/2006/relationships/tags" Target="../tags/tag2.xml"/><Relationship Id="rId16" Type="http://schemas.openxmlformats.org/officeDocument/2006/relationships/image" Target="../media/image4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0.xml"/><Relationship Id="rId19" Type="http://schemas.openxmlformats.org/officeDocument/2006/relationships/image" Target="../media/image6.sv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17.xml"/><Relationship Id="rId7" Type="http://schemas.openxmlformats.org/officeDocument/2006/relationships/image" Target="../media/image4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.xml"/><Relationship Id="rId10" Type="http://schemas.openxmlformats.org/officeDocument/2006/relationships/image" Target="../media/image6.svg"/><Relationship Id="rId4" Type="http://schemas.openxmlformats.org/officeDocument/2006/relationships/tags" Target="../tags/tag18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22.xml"/><Relationship Id="rId7" Type="http://schemas.openxmlformats.org/officeDocument/2006/relationships/image" Target="../media/image10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.xml"/><Relationship Id="rId10" Type="http://schemas.openxmlformats.org/officeDocument/2006/relationships/image" Target="../media/image6.svg"/><Relationship Id="rId4" Type="http://schemas.openxmlformats.org/officeDocument/2006/relationships/tags" Target="../tags/tag2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4.svg"/><Relationship Id="rId3" Type="http://schemas.openxmlformats.org/officeDocument/2006/relationships/tags" Target="../tags/tag27.xml"/><Relationship Id="rId7" Type="http://schemas.microsoft.com/office/2007/relationships/hdphoto" Target="../media/hdphoto1.wdp"/><Relationship Id="rId12" Type="http://schemas.openxmlformats.org/officeDocument/2006/relationships/image" Target="../media/image13.png"/><Relationship Id="rId17" Type="http://schemas.openxmlformats.org/officeDocument/2006/relationships/image" Target="../media/image18.svg"/><Relationship Id="rId2" Type="http://schemas.openxmlformats.org/officeDocument/2006/relationships/tags" Target="../tags/tag26.xml"/><Relationship Id="rId16" Type="http://schemas.openxmlformats.org/officeDocument/2006/relationships/image" Target="../media/image17.png"/><Relationship Id="rId1" Type="http://schemas.openxmlformats.org/officeDocument/2006/relationships/tags" Target="../tags/tag25.xml"/><Relationship Id="rId6" Type="http://schemas.openxmlformats.org/officeDocument/2006/relationships/image" Target="../media/image10.png"/><Relationship Id="rId11" Type="http://schemas.openxmlformats.org/officeDocument/2006/relationships/image" Target="../media/image12.sv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16.svg"/><Relationship Id="rId10" Type="http://schemas.openxmlformats.org/officeDocument/2006/relationships/image" Target="../media/image11.png"/><Relationship Id="rId4" Type="http://schemas.openxmlformats.org/officeDocument/2006/relationships/tags" Target="../tags/tag28.xml"/><Relationship Id="rId9" Type="http://schemas.openxmlformats.org/officeDocument/2006/relationships/image" Target="../media/image6.svg"/><Relationship Id="rId1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1.xml"/><Relationship Id="rId7" Type="http://schemas.openxmlformats.org/officeDocument/2006/relationships/chart" Target="../charts/char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34.xml"/><Relationship Id="rId7" Type="http://schemas.openxmlformats.org/officeDocument/2006/relationships/image" Target="../media/image19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6.svg"/><Relationship Id="rId5" Type="http://schemas.openxmlformats.org/officeDocument/2006/relationships/tags" Target="../tags/tag36.xml"/><Relationship Id="rId10" Type="http://schemas.openxmlformats.org/officeDocument/2006/relationships/image" Target="../media/image5.png"/><Relationship Id="rId4" Type="http://schemas.openxmlformats.org/officeDocument/2006/relationships/tags" Target="../tags/tag35.xml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9.xml"/><Relationship Id="rId7" Type="http://schemas.openxmlformats.org/officeDocument/2006/relationships/image" Target="../media/image20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9" name="图片 508" descr="雪地上&#10;&#10;描述已自动生成">
            <a:extLst>
              <a:ext uri="{FF2B5EF4-FFF2-40B4-BE49-F238E27FC236}">
                <a16:creationId xmlns:a16="http://schemas.microsoft.com/office/drawing/2014/main" id="{D0CFD8A6-C6D1-420E-8F15-E058E8A29D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grainSize="20"/>
                    </a14:imgEffect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904" r="1895"/>
          <a:stretch>
            <a:fillRect/>
          </a:stretch>
        </p:blipFill>
        <p:spPr>
          <a:xfrm rot="16200000">
            <a:off x="2667000" y="-2667000"/>
            <a:ext cx="6858000" cy="12192000"/>
          </a:xfrm>
          <a:custGeom>
            <a:avLst/>
            <a:gdLst>
              <a:gd name="connsiteX0" fmla="*/ 6858000 w 6858000"/>
              <a:gd name="connsiteY0" fmla="*/ 0 h 12192000"/>
              <a:gd name="connsiteX1" fmla="*/ 6858000 w 6858000"/>
              <a:gd name="connsiteY1" fmla="*/ 12192000 h 12192000"/>
              <a:gd name="connsiteX2" fmla="*/ 0 w 6858000"/>
              <a:gd name="connsiteY2" fmla="*/ 12192000 h 12192000"/>
              <a:gd name="connsiteX3" fmla="*/ 0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6858000" y="0"/>
                </a:moveTo>
                <a:lnTo>
                  <a:pt x="685800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08" name="矩形 507">
            <a:extLst>
              <a:ext uri="{FF2B5EF4-FFF2-40B4-BE49-F238E27FC236}">
                <a16:creationId xmlns:a16="http://schemas.microsoft.com/office/drawing/2014/main" id="{89E56052-4E34-49F5-BAE3-B21A9441E6C3}"/>
              </a:ext>
            </a:extLst>
          </p:cNvPr>
          <p:cNvSpPr/>
          <p:nvPr/>
        </p:nvSpPr>
        <p:spPr>
          <a:xfrm>
            <a:off x="11352212" y="0"/>
            <a:ext cx="839787" cy="6858000"/>
          </a:xfrm>
          <a:prstGeom prst="rect">
            <a:avLst/>
          </a:prstGeom>
          <a:solidFill>
            <a:srgbClr val="F2F4F4">
              <a:alpha val="55000"/>
            </a:srgb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11" name="任意多边形: 形状 510">
            <a:extLst>
              <a:ext uri="{FF2B5EF4-FFF2-40B4-BE49-F238E27FC236}">
                <a16:creationId xmlns:a16="http://schemas.microsoft.com/office/drawing/2014/main" id="{5A950C2E-476D-4DD8-9EB6-FEBB55E0D39F}"/>
              </a:ext>
            </a:extLst>
          </p:cNvPr>
          <p:cNvSpPr/>
          <p:nvPr/>
        </p:nvSpPr>
        <p:spPr>
          <a:xfrm rot="3840000">
            <a:off x="7602662" y="2415500"/>
            <a:ext cx="3228744" cy="8194669"/>
          </a:xfrm>
          <a:custGeom>
            <a:avLst/>
            <a:gdLst>
              <a:gd name="connsiteX0" fmla="*/ 0 w 3228744"/>
              <a:gd name="connsiteY0" fmla="*/ 0 h 8194669"/>
              <a:gd name="connsiteX1" fmla="*/ 3228744 w 3228744"/>
              <a:gd name="connsiteY1" fmla="*/ 1574763 h 8194669"/>
              <a:gd name="connsiteX2" fmla="*/ 0 w 3228744"/>
              <a:gd name="connsiteY2" fmla="*/ 8194669 h 8194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28744" h="8194669">
                <a:moveTo>
                  <a:pt x="0" y="0"/>
                </a:moveTo>
                <a:lnTo>
                  <a:pt x="3228744" y="1574763"/>
                </a:lnTo>
                <a:lnTo>
                  <a:pt x="0" y="8194669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" name="文本框 3" hidden="1">
            <a:extLst>
              <a:ext uri="{FF2B5EF4-FFF2-40B4-BE49-F238E27FC236}">
                <a16:creationId xmlns:a16="http://schemas.microsoft.com/office/drawing/2014/main" id="{A85F496D-0E8D-4C6A-9484-215755D058BC}"/>
              </a:ext>
            </a:extLst>
          </p:cNvPr>
          <p:cNvSpPr txBox="1"/>
          <p:nvPr/>
        </p:nvSpPr>
        <p:spPr>
          <a:xfrm>
            <a:off x="4047281" y="2197894"/>
            <a:ext cx="4097438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8000" dirty="0"/>
              <a:t>宛若蛟龙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0368A10-8B55-4A5D-9031-9B72A59E0D14}"/>
              </a:ext>
            </a:extLst>
          </p:cNvPr>
          <p:cNvSpPr txBox="1"/>
          <p:nvPr/>
        </p:nvSpPr>
        <p:spPr>
          <a:xfrm>
            <a:off x="624867" y="1760947"/>
            <a:ext cx="3477875" cy="1061829"/>
          </a:xfrm>
          <a:prstGeom prst="rect">
            <a:avLst/>
          </a:prstGeom>
          <a:noFill/>
          <a:effectLst/>
        </p:spPr>
        <p:txBody>
          <a:bodyPr wrap="none" lIns="45720" tIns="22860" rIns="45720" bIns="22860" rtlCol="0">
            <a:spAutoFit/>
          </a:bodyPr>
          <a:lstStyle/>
          <a:p>
            <a:r>
              <a:rPr lang="zh-CN" altLang="en-US" sz="6600" dirty="0">
                <a:solidFill>
                  <a:srgbClr val="43AF9F"/>
                </a:solidFill>
                <a:latin typeface="+mn-ea"/>
                <a:cs typeface="OPPOSans B" panose="00020600040101010101" pitchFamily="18" charset="-122"/>
              </a:rPr>
              <a:t>郑州支行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89311A98-9B80-4594-B32E-F158E4BA1E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5607" y="549275"/>
            <a:ext cx="3213488" cy="60706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8FA0B1-1A97-416B-9CF5-02286F5DD3B0}"/>
              </a:ext>
            </a:extLst>
          </p:cNvPr>
          <p:cNvSpPr txBox="1"/>
          <p:nvPr/>
        </p:nvSpPr>
        <p:spPr>
          <a:xfrm>
            <a:off x="649128" y="2725830"/>
            <a:ext cx="6238577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000">
                      <a:srgbClr val="00947E">
                        <a:lumMod val="95000"/>
                        <a:lumOff val="5000"/>
                      </a:srgbClr>
                    </a:gs>
                    <a:gs pos="87000">
                      <a:srgbClr val="00947E">
                        <a:lumMod val="94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营销推广计划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0C8EA7-C519-49AA-8F9B-AA12F1BA1B2A}"/>
              </a:ext>
            </a:extLst>
          </p:cNvPr>
          <p:cNvSpPr txBox="1"/>
          <p:nvPr/>
        </p:nvSpPr>
        <p:spPr>
          <a:xfrm>
            <a:off x="673047" y="3838635"/>
            <a:ext cx="6269923" cy="323165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j-lt"/>
                <a:ea typeface="思源黑体 CN Bold" panose="020B0800000000000000" pitchFamily="34" charset="-122"/>
              </a:rPr>
              <a:t>ZHENGZHOU BRANCH MARKETING PROMOTION PLAN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+mj-lt"/>
              <a:ea typeface="思源黑体 CN Bold" panose="020B08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F072416-4A32-4FCC-8352-7F9FD5D55918}"/>
              </a:ext>
            </a:extLst>
          </p:cNvPr>
          <p:cNvGrpSpPr/>
          <p:nvPr/>
        </p:nvGrpSpPr>
        <p:grpSpPr>
          <a:xfrm>
            <a:off x="6992230" y="1992097"/>
            <a:ext cx="7180554" cy="4865903"/>
            <a:chOff x="4716622" y="1183615"/>
            <a:chExt cx="8367309" cy="5670110"/>
          </a:xfrm>
        </p:grpSpPr>
        <p:grpSp>
          <p:nvGrpSpPr>
            <p:cNvPr id="8" name="图形 4">
              <a:extLst>
                <a:ext uri="{FF2B5EF4-FFF2-40B4-BE49-F238E27FC236}">
                  <a16:creationId xmlns:a16="http://schemas.microsoft.com/office/drawing/2014/main" id="{64F474B9-DC4A-4C63-9CA6-3FEF9B126CBB}"/>
                </a:ext>
              </a:extLst>
            </p:cNvPr>
            <p:cNvGrpSpPr/>
            <p:nvPr/>
          </p:nvGrpSpPr>
          <p:grpSpPr>
            <a:xfrm>
              <a:off x="7907613" y="2190405"/>
              <a:ext cx="1985329" cy="4663319"/>
              <a:chOff x="7296572" y="2440566"/>
              <a:chExt cx="1878826" cy="4413156"/>
            </a:xfrm>
          </p:grpSpPr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7FBA5780-EAD8-47FB-8EEA-4FC0E14B6AC2}"/>
                  </a:ext>
                </a:extLst>
              </p:cNvPr>
              <p:cNvSpPr/>
              <p:nvPr/>
            </p:nvSpPr>
            <p:spPr>
              <a:xfrm>
                <a:off x="8235451" y="2670474"/>
                <a:ext cx="939947" cy="4183249"/>
              </a:xfrm>
              <a:custGeom>
                <a:avLst/>
                <a:gdLst>
                  <a:gd name="connsiteX0" fmla="*/ 939948 w 939947"/>
                  <a:gd name="connsiteY0" fmla="*/ 0 h 4183249"/>
                  <a:gd name="connsiteX1" fmla="*/ 939948 w 939947"/>
                  <a:gd name="connsiteY1" fmla="*/ 4183249 h 4183249"/>
                  <a:gd name="connsiteX2" fmla="*/ 0 w 939947"/>
                  <a:gd name="connsiteY2" fmla="*/ 4183249 h 4183249"/>
                  <a:gd name="connsiteX3" fmla="*/ 0 w 939947"/>
                  <a:gd name="connsiteY3" fmla="*/ 459815 h 418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9947" h="4183249">
                    <a:moveTo>
                      <a:pt x="939948" y="0"/>
                    </a:moveTo>
                    <a:lnTo>
                      <a:pt x="939948" y="4183249"/>
                    </a:lnTo>
                    <a:lnTo>
                      <a:pt x="0" y="4183249"/>
                    </a:lnTo>
                    <a:lnTo>
                      <a:pt x="0" y="45981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455B5445-D505-4FE9-8C08-7F680E4D10C7}"/>
                  </a:ext>
                </a:extLst>
              </p:cNvPr>
              <p:cNvSpPr/>
              <p:nvPr/>
            </p:nvSpPr>
            <p:spPr>
              <a:xfrm>
                <a:off x="7296572" y="2670474"/>
                <a:ext cx="938878" cy="4183249"/>
              </a:xfrm>
              <a:custGeom>
                <a:avLst/>
                <a:gdLst>
                  <a:gd name="connsiteX0" fmla="*/ 938878 w 938878"/>
                  <a:gd name="connsiteY0" fmla="*/ 459815 h 4183249"/>
                  <a:gd name="connsiteX1" fmla="*/ 938878 w 938878"/>
                  <a:gd name="connsiteY1" fmla="*/ 4183249 h 4183249"/>
                  <a:gd name="connsiteX2" fmla="*/ 0 w 938878"/>
                  <a:gd name="connsiteY2" fmla="*/ 4183249 h 4183249"/>
                  <a:gd name="connsiteX3" fmla="*/ 0 w 938878"/>
                  <a:gd name="connsiteY3" fmla="*/ 0 h 418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4183249">
                    <a:moveTo>
                      <a:pt x="938878" y="459815"/>
                    </a:moveTo>
                    <a:lnTo>
                      <a:pt x="938878" y="4183249"/>
                    </a:lnTo>
                    <a:lnTo>
                      <a:pt x="0" y="4183249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  <a:lumOff val="25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B6CDCD04-1640-4A91-A469-C8C4DCE2C74B}"/>
                  </a:ext>
                </a:extLst>
              </p:cNvPr>
              <p:cNvSpPr/>
              <p:nvPr/>
            </p:nvSpPr>
            <p:spPr>
              <a:xfrm>
                <a:off x="7296572" y="2440566"/>
                <a:ext cx="1878826" cy="689722"/>
              </a:xfrm>
              <a:custGeom>
                <a:avLst/>
                <a:gdLst>
                  <a:gd name="connsiteX0" fmla="*/ 1409387 w 1878826"/>
                  <a:gd name="connsiteY0" fmla="*/ 0 h 689722"/>
                  <a:gd name="connsiteX1" fmla="*/ 1878826 w 1878826"/>
                  <a:gd name="connsiteY1" fmla="*/ 229908 h 689722"/>
                  <a:gd name="connsiteX2" fmla="*/ 938878 w 1878826"/>
                  <a:gd name="connsiteY2" fmla="*/ 689723 h 689722"/>
                  <a:gd name="connsiteX3" fmla="*/ 0 w 1878826"/>
                  <a:gd name="connsiteY3" fmla="*/ 229908 h 689722"/>
                  <a:gd name="connsiteX4" fmla="*/ 469439 w 1878826"/>
                  <a:gd name="connsiteY4" fmla="*/ 0 h 689722"/>
                  <a:gd name="connsiteX5" fmla="*/ 938878 w 1878826"/>
                  <a:gd name="connsiteY5" fmla="*/ 229908 h 689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8826" h="689722">
                    <a:moveTo>
                      <a:pt x="1409387" y="0"/>
                    </a:moveTo>
                    <a:lnTo>
                      <a:pt x="1878826" y="229908"/>
                    </a:lnTo>
                    <a:lnTo>
                      <a:pt x="938878" y="689723"/>
                    </a:lnTo>
                    <a:lnTo>
                      <a:pt x="0" y="229908"/>
                    </a:lnTo>
                    <a:lnTo>
                      <a:pt x="469439" y="0"/>
                    </a:lnTo>
                    <a:lnTo>
                      <a:pt x="938878" y="22990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9" name="图形 4">
              <a:extLst>
                <a:ext uri="{FF2B5EF4-FFF2-40B4-BE49-F238E27FC236}">
                  <a16:creationId xmlns:a16="http://schemas.microsoft.com/office/drawing/2014/main" id="{34C9B6D8-1AA6-4048-88FE-3080EA9FD763}"/>
                </a:ext>
              </a:extLst>
            </p:cNvPr>
            <p:cNvGrpSpPr/>
            <p:nvPr/>
          </p:nvGrpSpPr>
          <p:grpSpPr>
            <a:xfrm>
              <a:off x="9096324" y="3011880"/>
              <a:ext cx="1488149" cy="3841845"/>
              <a:chOff x="8421516" y="3217974"/>
              <a:chExt cx="1408317" cy="3635749"/>
            </a:xfrm>
          </p:grpSpPr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CE8B461A-A4CA-427C-8D52-4A6D7B404B89}"/>
                  </a:ext>
                </a:extLst>
              </p:cNvPr>
              <p:cNvSpPr/>
              <p:nvPr/>
            </p:nvSpPr>
            <p:spPr>
              <a:xfrm>
                <a:off x="9360394" y="3448952"/>
                <a:ext cx="469438" cy="3404771"/>
              </a:xfrm>
              <a:custGeom>
                <a:avLst/>
                <a:gdLst>
                  <a:gd name="connsiteX0" fmla="*/ 469439 w 469438"/>
                  <a:gd name="connsiteY0" fmla="*/ 0 h 3404771"/>
                  <a:gd name="connsiteX1" fmla="*/ 469439 w 469438"/>
                  <a:gd name="connsiteY1" fmla="*/ 3404771 h 3404771"/>
                  <a:gd name="connsiteX2" fmla="*/ 0 w 469438"/>
                  <a:gd name="connsiteY2" fmla="*/ 3404771 h 3404771"/>
                  <a:gd name="connsiteX3" fmla="*/ 0 w 469438"/>
                  <a:gd name="connsiteY3" fmla="*/ 229908 h 3404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8" h="3404771">
                    <a:moveTo>
                      <a:pt x="469439" y="0"/>
                    </a:moveTo>
                    <a:lnTo>
                      <a:pt x="469439" y="3404771"/>
                    </a:lnTo>
                    <a:lnTo>
                      <a:pt x="0" y="3404771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767D0392-E862-479D-8677-B4704F272CE9}"/>
                  </a:ext>
                </a:extLst>
              </p:cNvPr>
              <p:cNvSpPr/>
              <p:nvPr/>
            </p:nvSpPr>
            <p:spPr>
              <a:xfrm>
                <a:off x="9360394" y="3908767"/>
                <a:ext cx="469438" cy="2944955"/>
              </a:xfrm>
              <a:custGeom>
                <a:avLst/>
                <a:gdLst>
                  <a:gd name="connsiteX0" fmla="*/ 469439 w 469438"/>
                  <a:gd name="connsiteY0" fmla="*/ 0 h 2944955"/>
                  <a:gd name="connsiteX1" fmla="*/ 469439 w 469438"/>
                  <a:gd name="connsiteY1" fmla="*/ 2944956 h 2944955"/>
                  <a:gd name="connsiteX2" fmla="*/ 0 w 469438"/>
                  <a:gd name="connsiteY2" fmla="*/ 2944956 h 2944955"/>
                  <a:gd name="connsiteX3" fmla="*/ 0 w 469438"/>
                  <a:gd name="connsiteY3" fmla="*/ 229908 h 2944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8" h="2944955">
                    <a:moveTo>
                      <a:pt x="469439" y="0"/>
                    </a:moveTo>
                    <a:lnTo>
                      <a:pt x="469439" y="2944956"/>
                    </a:lnTo>
                    <a:lnTo>
                      <a:pt x="0" y="2944956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A2A698B7-8983-4E34-A0DD-E2180108C0ED}"/>
                  </a:ext>
                </a:extLst>
              </p:cNvPr>
              <p:cNvSpPr/>
              <p:nvPr/>
            </p:nvSpPr>
            <p:spPr>
              <a:xfrm>
                <a:off x="8421516" y="3678859"/>
                <a:ext cx="938878" cy="3174863"/>
              </a:xfrm>
              <a:custGeom>
                <a:avLst/>
                <a:gdLst>
                  <a:gd name="connsiteX0" fmla="*/ 938879 w 938878"/>
                  <a:gd name="connsiteY0" fmla="*/ 459815 h 3174863"/>
                  <a:gd name="connsiteX1" fmla="*/ 938879 w 938878"/>
                  <a:gd name="connsiteY1" fmla="*/ 3174864 h 3174863"/>
                  <a:gd name="connsiteX2" fmla="*/ 0 w 938878"/>
                  <a:gd name="connsiteY2" fmla="*/ 3174864 h 3174863"/>
                  <a:gd name="connsiteX3" fmla="*/ 0 w 938878"/>
                  <a:gd name="connsiteY3" fmla="*/ 0 h 3174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3174863">
                    <a:moveTo>
                      <a:pt x="938879" y="459815"/>
                    </a:moveTo>
                    <a:lnTo>
                      <a:pt x="938879" y="3174864"/>
                    </a:lnTo>
                    <a:lnTo>
                      <a:pt x="0" y="3174864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  <a:lumOff val="25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4828A700-FCEB-4DAB-9BA9-177D2B54956B}"/>
                  </a:ext>
                </a:extLst>
              </p:cNvPr>
              <p:cNvSpPr/>
              <p:nvPr/>
            </p:nvSpPr>
            <p:spPr>
              <a:xfrm>
                <a:off x="8421516" y="3217974"/>
                <a:ext cx="1408317" cy="920699"/>
              </a:xfrm>
              <a:custGeom>
                <a:avLst/>
                <a:gdLst>
                  <a:gd name="connsiteX0" fmla="*/ 938879 w 1408317"/>
                  <a:gd name="connsiteY0" fmla="*/ 0 h 920699"/>
                  <a:gd name="connsiteX1" fmla="*/ 1408318 w 1408317"/>
                  <a:gd name="connsiteY1" fmla="*/ 230977 h 920699"/>
                  <a:gd name="connsiteX2" fmla="*/ 938879 w 1408317"/>
                  <a:gd name="connsiteY2" fmla="*/ 460885 h 920699"/>
                  <a:gd name="connsiteX3" fmla="*/ 1408318 w 1408317"/>
                  <a:gd name="connsiteY3" fmla="*/ 690792 h 920699"/>
                  <a:gd name="connsiteX4" fmla="*/ 938879 w 1408317"/>
                  <a:gd name="connsiteY4" fmla="*/ 920700 h 920699"/>
                  <a:gd name="connsiteX5" fmla="*/ 0 w 1408317"/>
                  <a:gd name="connsiteY5" fmla="*/ 460885 h 92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8317" h="920699">
                    <a:moveTo>
                      <a:pt x="938879" y="0"/>
                    </a:moveTo>
                    <a:lnTo>
                      <a:pt x="1408318" y="230977"/>
                    </a:lnTo>
                    <a:lnTo>
                      <a:pt x="938879" y="460885"/>
                    </a:lnTo>
                    <a:lnTo>
                      <a:pt x="1408318" y="690792"/>
                    </a:lnTo>
                    <a:lnTo>
                      <a:pt x="938879" y="920700"/>
                    </a:lnTo>
                    <a:lnTo>
                      <a:pt x="0" y="46088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0" name="图形 4">
              <a:extLst>
                <a:ext uri="{FF2B5EF4-FFF2-40B4-BE49-F238E27FC236}">
                  <a16:creationId xmlns:a16="http://schemas.microsoft.com/office/drawing/2014/main" id="{88040BAE-D447-41D6-A0E4-BFF4E88BB2F7}"/>
                </a:ext>
              </a:extLst>
            </p:cNvPr>
            <p:cNvGrpSpPr/>
            <p:nvPr/>
          </p:nvGrpSpPr>
          <p:grpSpPr>
            <a:xfrm>
              <a:off x="7216081" y="3589287"/>
              <a:ext cx="1488149" cy="3264437"/>
              <a:chOff x="6642138" y="3764406"/>
              <a:chExt cx="1408317" cy="3089316"/>
            </a:xfrm>
          </p:grpSpPr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30DD1232-7F9B-4BBD-BA5F-4840CCECBA04}"/>
                  </a:ext>
                </a:extLst>
              </p:cNvPr>
              <p:cNvSpPr/>
              <p:nvPr/>
            </p:nvSpPr>
            <p:spPr>
              <a:xfrm>
                <a:off x="6642138" y="3995383"/>
                <a:ext cx="469439" cy="2858339"/>
              </a:xfrm>
              <a:custGeom>
                <a:avLst/>
                <a:gdLst>
                  <a:gd name="connsiteX0" fmla="*/ 469439 w 469439"/>
                  <a:gd name="connsiteY0" fmla="*/ 229908 h 2858339"/>
                  <a:gd name="connsiteX1" fmla="*/ 469439 w 469439"/>
                  <a:gd name="connsiteY1" fmla="*/ 2858340 h 2858339"/>
                  <a:gd name="connsiteX2" fmla="*/ 0 w 469439"/>
                  <a:gd name="connsiteY2" fmla="*/ 2858340 h 2858339"/>
                  <a:gd name="connsiteX3" fmla="*/ 0 w 469439"/>
                  <a:gd name="connsiteY3" fmla="*/ 0 h 2858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9" h="2858339">
                    <a:moveTo>
                      <a:pt x="469439" y="229908"/>
                    </a:moveTo>
                    <a:lnTo>
                      <a:pt x="469439" y="2858340"/>
                    </a:lnTo>
                    <a:lnTo>
                      <a:pt x="0" y="285834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DE649A2F-1714-4157-8CEC-E701794BEAE9}"/>
                  </a:ext>
                </a:extLst>
              </p:cNvPr>
              <p:cNvSpPr/>
              <p:nvPr/>
            </p:nvSpPr>
            <p:spPr>
              <a:xfrm>
                <a:off x="6642138" y="4455198"/>
                <a:ext cx="469439" cy="2398524"/>
              </a:xfrm>
              <a:custGeom>
                <a:avLst/>
                <a:gdLst>
                  <a:gd name="connsiteX0" fmla="*/ 469439 w 469439"/>
                  <a:gd name="connsiteY0" fmla="*/ 229908 h 2398524"/>
                  <a:gd name="connsiteX1" fmla="*/ 469439 w 469439"/>
                  <a:gd name="connsiteY1" fmla="*/ 2398525 h 2398524"/>
                  <a:gd name="connsiteX2" fmla="*/ 0 w 469439"/>
                  <a:gd name="connsiteY2" fmla="*/ 2398525 h 2398524"/>
                  <a:gd name="connsiteX3" fmla="*/ 0 w 469439"/>
                  <a:gd name="connsiteY3" fmla="*/ 0 h 2398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9" h="2398524">
                    <a:moveTo>
                      <a:pt x="469439" y="229908"/>
                    </a:moveTo>
                    <a:lnTo>
                      <a:pt x="469439" y="2398525"/>
                    </a:lnTo>
                    <a:lnTo>
                      <a:pt x="0" y="2398525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  <a:lumOff val="25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AD37D2CF-7756-451C-8E37-741CE6B43F9F}"/>
                  </a:ext>
                </a:extLst>
              </p:cNvPr>
              <p:cNvSpPr/>
              <p:nvPr/>
            </p:nvSpPr>
            <p:spPr>
              <a:xfrm>
                <a:off x="7111577" y="4225291"/>
                <a:ext cx="938878" cy="2628432"/>
              </a:xfrm>
              <a:custGeom>
                <a:avLst/>
                <a:gdLst>
                  <a:gd name="connsiteX0" fmla="*/ 938879 w 938878"/>
                  <a:gd name="connsiteY0" fmla="*/ 0 h 2628432"/>
                  <a:gd name="connsiteX1" fmla="*/ 938879 w 938878"/>
                  <a:gd name="connsiteY1" fmla="*/ 2628432 h 2628432"/>
                  <a:gd name="connsiteX2" fmla="*/ 0 w 938878"/>
                  <a:gd name="connsiteY2" fmla="*/ 2628432 h 2628432"/>
                  <a:gd name="connsiteX3" fmla="*/ 0 w 938878"/>
                  <a:gd name="connsiteY3" fmla="*/ 459815 h 2628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2628432">
                    <a:moveTo>
                      <a:pt x="938879" y="0"/>
                    </a:moveTo>
                    <a:lnTo>
                      <a:pt x="938879" y="2628432"/>
                    </a:lnTo>
                    <a:lnTo>
                      <a:pt x="0" y="2628432"/>
                    </a:lnTo>
                    <a:lnTo>
                      <a:pt x="0" y="45981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ACA0A365-4BC6-448E-B2A6-2A9BFE191F0A}"/>
                  </a:ext>
                </a:extLst>
              </p:cNvPr>
              <p:cNvSpPr/>
              <p:nvPr/>
            </p:nvSpPr>
            <p:spPr>
              <a:xfrm>
                <a:off x="6642138" y="3764406"/>
                <a:ext cx="1408317" cy="920699"/>
              </a:xfrm>
              <a:custGeom>
                <a:avLst/>
                <a:gdLst>
                  <a:gd name="connsiteX0" fmla="*/ 469439 w 1408317"/>
                  <a:gd name="connsiteY0" fmla="*/ 0 h 920699"/>
                  <a:gd name="connsiteX1" fmla="*/ 1408318 w 1408317"/>
                  <a:gd name="connsiteY1" fmla="*/ 460884 h 920699"/>
                  <a:gd name="connsiteX2" fmla="*/ 469439 w 1408317"/>
                  <a:gd name="connsiteY2" fmla="*/ 920700 h 920699"/>
                  <a:gd name="connsiteX3" fmla="*/ 0 w 1408317"/>
                  <a:gd name="connsiteY3" fmla="*/ 690792 h 920699"/>
                  <a:gd name="connsiteX4" fmla="*/ 469439 w 1408317"/>
                  <a:gd name="connsiteY4" fmla="*/ 460884 h 920699"/>
                  <a:gd name="connsiteX5" fmla="*/ 0 w 1408317"/>
                  <a:gd name="connsiteY5" fmla="*/ 230977 h 92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8317" h="920699">
                    <a:moveTo>
                      <a:pt x="469439" y="0"/>
                    </a:moveTo>
                    <a:lnTo>
                      <a:pt x="1408318" y="460884"/>
                    </a:lnTo>
                    <a:lnTo>
                      <a:pt x="469439" y="920700"/>
                    </a:lnTo>
                    <a:lnTo>
                      <a:pt x="0" y="690792"/>
                    </a:lnTo>
                    <a:lnTo>
                      <a:pt x="469439" y="460884"/>
                    </a:lnTo>
                    <a:lnTo>
                      <a:pt x="0" y="23097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1" name="图形 4">
              <a:extLst>
                <a:ext uri="{FF2B5EF4-FFF2-40B4-BE49-F238E27FC236}">
                  <a16:creationId xmlns:a16="http://schemas.microsoft.com/office/drawing/2014/main" id="{CA520D50-6732-4198-A77B-59408B0A97CE}"/>
                </a:ext>
              </a:extLst>
            </p:cNvPr>
            <p:cNvGrpSpPr/>
            <p:nvPr/>
          </p:nvGrpSpPr>
          <p:grpSpPr>
            <a:xfrm>
              <a:off x="7917782" y="4600597"/>
              <a:ext cx="1963860" cy="2253128"/>
              <a:chOff x="7306196" y="4721464"/>
              <a:chExt cx="1858509" cy="2132259"/>
            </a:xfrm>
          </p:grpSpPr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527AD30F-0E09-4D71-BBF9-5F797D23911B}"/>
                  </a:ext>
                </a:extLst>
              </p:cNvPr>
              <p:cNvSpPr/>
              <p:nvPr/>
            </p:nvSpPr>
            <p:spPr>
              <a:xfrm>
                <a:off x="7306196" y="5117119"/>
                <a:ext cx="1858509" cy="1736604"/>
              </a:xfrm>
              <a:custGeom>
                <a:avLst/>
                <a:gdLst>
                  <a:gd name="connsiteX0" fmla="*/ 0 w 1858509"/>
                  <a:gd name="connsiteY0" fmla="*/ 0 h 1736604"/>
                  <a:gd name="connsiteX1" fmla="*/ 1858509 w 1858509"/>
                  <a:gd name="connsiteY1" fmla="*/ 0 h 1736604"/>
                  <a:gd name="connsiteX2" fmla="*/ 1858509 w 1858509"/>
                  <a:gd name="connsiteY2" fmla="*/ 1736605 h 1736604"/>
                  <a:gd name="connsiteX3" fmla="*/ 0 w 1858509"/>
                  <a:gd name="connsiteY3" fmla="*/ 1736605 h 173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8509" h="1736604">
                    <a:moveTo>
                      <a:pt x="0" y="0"/>
                    </a:moveTo>
                    <a:lnTo>
                      <a:pt x="1858509" y="0"/>
                    </a:lnTo>
                    <a:lnTo>
                      <a:pt x="1858509" y="1736605"/>
                    </a:lnTo>
                    <a:lnTo>
                      <a:pt x="0" y="17366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3000000" scaled="0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8739E59A-579B-4AA1-87B9-ED75F351D9FC}"/>
                  </a:ext>
                </a:extLst>
              </p:cNvPr>
              <p:cNvSpPr/>
              <p:nvPr/>
            </p:nvSpPr>
            <p:spPr>
              <a:xfrm>
                <a:off x="7306196" y="4721464"/>
                <a:ext cx="1858509" cy="791309"/>
              </a:xfrm>
              <a:custGeom>
                <a:avLst/>
                <a:gdLst>
                  <a:gd name="connsiteX0" fmla="*/ 1858509 w 1858509"/>
                  <a:gd name="connsiteY0" fmla="*/ 395655 h 791309"/>
                  <a:gd name="connsiteX1" fmla="*/ 929255 w 1858509"/>
                  <a:gd name="connsiteY1" fmla="*/ 791310 h 791309"/>
                  <a:gd name="connsiteX2" fmla="*/ 0 w 1858509"/>
                  <a:gd name="connsiteY2" fmla="*/ 395655 h 791309"/>
                  <a:gd name="connsiteX3" fmla="*/ 929255 w 1858509"/>
                  <a:gd name="connsiteY3" fmla="*/ 0 h 791309"/>
                  <a:gd name="connsiteX4" fmla="*/ 1858509 w 1858509"/>
                  <a:gd name="connsiteY4" fmla="*/ 395655 h 791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8509" h="791309">
                    <a:moveTo>
                      <a:pt x="1858509" y="395655"/>
                    </a:moveTo>
                    <a:cubicBezTo>
                      <a:pt x="1858509" y="614169"/>
                      <a:pt x="1442468" y="791310"/>
                      <a:pt x="929255" y="791310"/>
                    </a:cubicBezTo>
                    <a:cubicBezTo>
                      <a:pt x="416042" y="791310"/>
                      <a:pt x="0" y="614169"/>
                      <a:pt x="0" y="395655"/>
                    </a:cubicBezTo>
                    <a:cubicBezTo>
                      <a:pt x="0" y="177141"/>
                      <a:pt x="416042" y="0"/>
                      <a:pt x="929255" y="0"/>
                    </a:cubicBezTo>
                    <a:cubicBezTo>
                      <a:pt x="1442468" y="0"/>
                      <a:pt x="1858509" y="177141"/>
                      <a:pt x="1858509" y="39565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4" name="图形 4">
              <a:extLst>
                <a:ext uri="{FF2B5EF4-FFF2-40B4-BE49-F238E27FC236}">
                  <a16:creationId xmlns:a16="http://schemas.microsoft.com/office/drawing/2014/main" id="{1CB749BC-276F-452C-ABCB-C6E54E594767}"/>
                </a:ext>
              </a:extLst>
            </p:cNvPr>
            <p:cNvGrpSpPr/>
            <p:nvPr/>
          </p:nvGrpSpPr>
          <p:grpSpPr>
            <a:xfrm>
              <a:off x="11407080" y="3533920"/>
              <a:ext cx="992100" cy="3319805"/>
              <a:chOff x="10608312" y="3712009"/>
              <a:chExt cx="938878" cy="3141714"/>
            </a:xfrm>
          </p:grpSpPr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B3F69763-655D-41D5-A0C3-0B32EF07A810}"/>
                  </a:ext>
                </a:extLst>
              </p:cNvPr>
              <p:cNvSpPr/>
              <p:nvPr/>
            </p:nvSpPr>
            <p:spPr>
              <a:xfrm>
                <a:off x="11077750" y="3941916"/>
                <a:ext cx="469439" cy="2911806"/>
              </a:xfrm>
              <a:custGeom>
                <a:avLst/>
                <a:gdLst>
                  <a:gd name="connsiteX0" fmla="*/ 469440 w 469439"/>
                  <a:gd name="connsiteY0" fmla="*/ 0 h 2911806"/>
                  <a:gd name="connsiteX1" fmla="*/ 469440 w 469439"/>
                  <a:gd name="connsiteY1" fmla="*/ 2911807 h 2911806"/>
                  <a:gd name="connsiteX2" fmla="*/ 0 w 469439"/>
                  <a:gd name="connsiteY2" fmla="*/ 2911807 h 2911806"/>
                  <a:gd name="connsiteX3" fmla="*/ 0 w 469439"/>
                  <a:gd name="connsiteY3" fmla="*/ 229908 h 2911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9" h="2911806">
                    <a:moveTo>
                      <a:pt x="469440" y="0"/>
                    </a:moveTo>
                    <a:lnTo>
                      <a:pt x="469440" y="2911807"/>
                    </a:lnTo>
                    <a:lnTo>
                      <a:pt x="0" y="2911807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B3A2C7F8-6480-4F3D-88FC-46971CF91105}"/>
                  </a:ext>
                </a:extLst>
              </p:cNvPr>
              <p:cNvSpPr/>
              <p:nvPr/>
            </p:nvSpPr>
            <p:spPr>
              <a:xfrm>
                <a:off x="10608312" y="3941916"/>
                <a:ext cx="469438" cy="2911806"/>
              </a:xfrm>
              <a:custGeom>
                <a:avLst/>
                <a:gdLst>
                  <a:gd name="connsiteX0" fmla="*/ 469439 w 469438"/>
                  <a:gd name="connsiteY0" fmla="*/ 229908 h 2911806"/>
                  <a:gd name="connsiteX1" fmla="*/ 469439 w 469438"/>
                  <a:gd name="connsiteY1" fmla="*/ 2911807 h 2911806"/>
                  <a:gd name="connsiteX2" fmla="*/ 0 w 469438"/>
                  <a:gd name="connsiteY2" fmla="*/ 2911807 h 2911806"/>
                  <a:gd name="connsiteX3" fmla="*/ 0 w 469438"/>
                  <a:gd name="connsiteY3" fmla="*/ 0 h 2911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8" h="2911806">
                    <a:moveTo>
                      <a:pt x="469439" y="229908"/>
                    </a:moveTo>
                    <a:lnTo>
                      <a:pt x="469439" y="2911807"/>
                    </a:lnTo>
                    <a:lnTo>
                      <a:pt x="0" y="2911807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B9DB6883-AD5C-4D2C-B44E-05669AAF41C5}"/>
                  </a:ext>
                </a:extLst>
              </p:cNvPr>
              <p:cNvSpPr/>
              <p:nvPr/>
            </p:nvSpPr>
            <p:spPr>
              <a:xfrm>
                <a:off x="10608312" y="3712009"/>
                <a:ext cx="938878" cy="459815"/>
              </a:xfrm>
              <a:custGeom>
                <a:avLst/>
                <a:gdLst>
                  <a:gd name="connsiteX0" fmla="*/ 469439 w 938878"/>
                  <a:gd name="connsiteY0" fmla="*/ 0 h 459815"/>
                  <a:gd name="connsiteX1" fmla="*/ 938878 w 938878"/>
                  <a:gd name="connsiteY1" fmla="*/ 229908 h 459815"/>
                  <a:gd name="connsiteX2" fmla="*/ 469439 w 938878"/>
                  <a:gd name="connsiteY2" fmla="*/ 459815 h 459815"/>
                  <a:gd name="connsiteX3" fmla="*/ 0 w 938878"/>
                  <a:gd name="connsiteY3" fmla="*/ 229908 h 459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459815">
                    <a:moveTo>
                      <a:pt x="469439" y="0"/>
                    </a:moveTo>
                    <a:lnTo>
                      <a:pt x="938878" y="229908"/>
                    </a:lnTo>
                    <a:lnTo>
                      <a:pt x="469439" y="459815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5" name="图形 4">
              <a:extLst>
                <a:ext uri="{FF2B5EF4-FFF2-40B4-BE49-F238E27FC236}">
                  <a16:creationId xmlns:a16="http://schemas.microsoft.com/office/drawing/2014/main" id="{ACC06A2C-4547-4214-95BC-9CEF7E3501F6}"/>
                </a:ext>
              </a:extLst>
            </p:cNvPr>
            <p:cNvGrpSpPr/>
            <p:nvPr/>
          </p:nvGrpSpPr>
          <p:grpSpPr>
            <a:xfrm>
              <a:off x="10722327" y="4435623"/>
              <a:ext cx="992100" cy="2418101"/>
              <a:chOff x="9960292" y="4565340"/>
              <a:chExt cx="938878" cy="2288382"/>
            </a:xfrm>
          </p:grpSpPr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913E66C6-A274-40A9-A74C-3704F9B87803}"/>
                  </a:ext>
                </a:extLst>
              </p:cNvPr>
              <p:cNvSpPr/>
              <p:nvPr/>
            </p:nvSpPr>
            <p:spPr>
              <a:xfrm>
                <a:off x="10429732" y="4795248"/>
                <a:ext cx="469438" cy="2058474"/>
              </a:xfrm>
              <a:custGeom>
                <a:avLst/>
                <a:gdLst>
                  <a:gd name="connsiteX0" fmla="*/ 469439 w 469438"/>
                  <a:gd name="connsiteY0" fmla="*/ 0 h 2058474"/>
                  <a:gd name="connsiteX1" fmla="*/ 469439 w 469438"/>
                  <a:gd name="connsiteY1" fmla="*/ 2058475 h 2058474"/>
                  <a:gd name="connsiteX2" fmla="*/ 0 w 469438"/>
                  <a:gd name="connsiteY2" fmla="*/ 2058475 h 2058474"/>
                  <a:gd name="connsiteX3" fmla="*/ 0 w 469438"/>
                  <a:gd name="connsiteY3" fmla="*/ 229908 h 2058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8" h="2058474">
                    <a:moveTo>
                      <a:pt x="469439" y="0"/>
                    </a:moveTo>
                    <a:lnTo>
                      <a:pt x="469439" y="2058475"/>
                    </a:lnTo>
                    <a:lnTo>
                      <a:pt x="0" y="2058475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DE98D357-5923-4C17-AE6E-1F3A07EA5FC3}"/>
                  </a:ext>
                </a:extLst>
              </p:cNvPr>
              <p:cNvSpPr/>
              <p:nvPr/>
            </p:nvSpPr>
            <p:spPr>
              <a:xfrm>
                <a:off x="9960292" y="4795248"/>
                <a:ext cx="469439" cy="2058474"/>
              </a:xfrm>
              <a:custGeom>
                <a:avLst/>
                <a:gdLst>
                  <a:gd name="connsiteX0" fmla="*/ 469440 w 469439"/>
                  <a:gd name="connsiteY0" fmla="*/ 229908 h 2058474"/>
                  <a:gd name="connsiteX1" fmla="*/ 469440 w 469439"/>
                  <a:gd name="connsiteY1" fmla="*/ 2058475 h 2058474"/>
                  <a:gd name="connsiteX2" fmla="*/ 0 w 469439"/>
                  <a:gd name="connsiteY2" fmla="*/ 2058475 h 2058474"/>
                  <a:gd name="connsiteX3" fmla="*/ 0 w 469439"/>
                  <a:gd name="connsiteY3" fmla="*/ 0 h 2058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9" h="2058474">
                    <a:moveTo>
                      <a:pt x="469440" y="229908"/>
                    </a:moveTo>
                    <a:lnTo>
                      <a:pt x="469440" y="2058475"/>
                    </a:lnTo>
                    <a:lnTo>
                      <a:pt x="0" y="2058475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231EBE64-82FC-4886-A259-C5735E10481B}"/>
                  </a:ext>
                </a:extLst>
              </p:cNvPr>
              <p:cNvSpPr/>
              <p:nvPr/>
            </p:nvSpPr>
            <p:spPr>
              <a:xfrm>
                <a:off x="9960292" y="4565340"/>
                <a:ext cx="938878" cy="459815"/>
              </a:xfrm>
              <a:custGeom>
                <a:avLst/>
                <a:gdLst>
                  <a:gd name="connsiteX0" fmla="*/ 469440 w 938878"/>
                  <a:gd name="connsiteY0" fmla="*/ 0 h 459815"/>
                  <a:gd name="connsiteX1" fmla="*/ 938878 w 938878"/>
                  <a:gd name="connsiteY1" fmla="*/ 229908 h 459815"/>
                  <a:gd name="connsiteX2" fmla="*/ 469440 w 938878"/>
                  <a:gd name="connsiteY2" fmla="*/ 459815 h 459815"/>
                  <a:gd name="connsiteX3" fmla="*/ 0 w 938878"/>
                  <a:gd name="connsiteY3" fmla="*/ 229908 h 459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459815">
                    <a:moveTo>
                      <a:pt x="469440" y="0"/>
                    </a:moveTo>
                    <a:lnTo>
                      <a:pt x="938878" y="229908"/>
                    </a:lnTo>
                    <a:lnTo>
                      <a:pt x="469440" y="459815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6" name="图形 4">
              <a:extLst>
                <a:ext uri="{FF2B5EF4-FFF2-40B4-BE49-F238E27FC236}">
                  <a16:creationId xmlns:a16="http://schemas.microsoft.com/office/drawing/2014/main" id="{C95D9A0F-F463-4C04-95E6-8571CCBBCF4A}"/>
                </a:ext>
              </a:extLst>
            </p:cNvPr>
            <p:cNvGrpSpPr/>
            <p:nvPr/>
          </p:nvGrpSpPr>
          <p:grpSpPr>
            <a:xfrm>
              <a:off x="12091831" y="3870646"/>
              <a:ext cx="992100" cy="2983078"/>
              <a:chOff x="11256330" y="4030671"/>
              <a:chExt cx="938878" cy="2823051"/>
            </a:xfrm>
          </p:grpSpPr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87A05FEC-2091-41DD-858A-6AA5EF2C77DF}"/>
                  </a:ext>
                </a:extLst>
              </p:cNvPr>
              <p:cNvSpPr/>
              <p:nvPr/>
            </p:nvSpPr>
            <p:spPr>
              <a:xfrm>
                <a:off x="11725770" y="4260579"/>
                <a:ext cx="469438" cy="2593143"/>
              </a:xfrm>
              <a:custGeom>
                <a:avLst/>
                <a:gdLst>
                  <a:gd name="connsiteX0" fmla="*/ 469439 w 469438"/>
                  <a:gd name="connsiteY0" fmla="*/ 0 h 2593143"/>
                  <a:gd name="connsiteX1" fmla="*/ 469439 w 469438"/>
                  <a:gd name="connsiteY1" fmla="*/ 2593144 h 2593143"/>
                  <a:gd name="connsiteX2" fmla="*/ 0 w 469438"/>
                  <a:gd name="connsiteY2" fmla="*/ 2593144 h 2593143"/>
                  <a:gd name="connsiteX3" fmla="*/ 0 w 469438"/>
                  <a:gd name="connsiteY3" fmla="*/ 229908 h 259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8" h="2593143">
                    <a:moveTo>
                      <a:pt x="469439" y="0"/>
                    </a:moveTo>
                    <a:lnTo>
                      <a:pt x="469439" y="2593144"/>
                    </a:lnTo>
                    <a:lnTo>
                      <a:pt x="0" y="2593144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45B85028-79EB-40B8-B40C-9813680290FF}"/>
                  </a:ext>
                </a:extLst>
              </p:cNvPr>
              <p:cNvSpPr/>
              <p:nvPr/>
            </p:nvSpPr>
            <p:spPr>
              <a:xfrm>
                <a:off x="11256330" y="4260579"/>
                <a:ext cx="469439" cy="2593143"/>
              </a:xfrm>
              <a:custGeom>
                <a:avLst/>
                <a:gdLst>
                  <a:gd name="connsiteX0" fmla="*/ 469440 w 469439"/>
                  <a:gd name="connsiteY0" fmla="*/ 229908 h 2593143"/>
                  <a:gd name="connsiteX1" fmla="*/ 469440 w 469439"/>
                  <a:gd name="connsiteY1" fmla="*/ 2593144 h 2593143"/>
                  <a:gd name="connsiteX2" fmla="*/ 0 w 469439"/>
                  <a:gd name="connsiteY2" fmla="*/ 2593144 h 2593143"/>
                  <a:gd name="connsiteX3" fmla="*/ 0 w 469439"/>
                  <a:gd name="connsiteY3" fmla="*/ 0 h 259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9" h="2593143">
                    <a:moveTo>
                      <a:pt x="469440" y="229908"/>
                    </a:moveTo>
                    <a:lnTo>
                      <a:pt x="469440" y="2593144"/>
                    </a:lnTo>
                    <a:lnTo>
                      <a:pt x="0" y="2593144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72862D06-3744-431F-BB93-54B05218E1D8}"/>
                  </a:ext>
                </a:extLst>
              </p:cNvPr>
              <p:cNvSpPr/>
              <p:nvPr/>
            </p:nvSpPr>
            <p:spPr>
              <a:xfrm>
                <a:off x="11256330" y="4030671"/>
                <a:ext cx="938878" cy="459815"/>
              </a:xfrm>
              <a:custGeom>
                <a:avLst/>
                <a:gdLst>
                  <a:gd name="connsiteX0" fmla="*/ 469440 w 938878"/>
                  <a:gd name="connsiteY0" fmla="*/ 0 h 459815"/>
                  <a:gd name="connsiteX1" fmla="*/ 938878 w 938878"/>
                  <a:gd name="connsiteY1" fmla="*/ 229908 h 459815"/>
                  <a:gd name="connsiteX2" fmla="*/ 469440 w 938878"/>
                  <a:gd name="connsiteY2" fmla="*/ 459815 h 459815"/>
                  <a:gd name="connsiteX3" fmla="*/ 0 w 938878"/>
                  <a:gd name="connsiteY3" fmla="*/ 229908 h 459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459815">
                    <a:moveTo>
                      <a:pt x="469440" y="0"/>
                    </a:moveTo>
                    <a:lnTo>
                      <a:pt x="938878" y="229908"/>
                    </a:lnTo>
                    <a:lnTo>
                      <a:pt x="469440" y="459815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7" name="图形 4">
              <a:extLst>
                <a:ext uri="{FF2B5EF4-FFF2-40B4-BE49-F238E27FC236}">
                  <a16:creationId xmlns:a16="http://schemas.microsoft.com/office/drawing/2014/main" id="{02F0037E-2BC5-4F42-99DB-8568B096E074}"/>
                </a:ext>
              </a:extLst>
            </p:cNvPr>
            <p:cNvGrpSpPr/>
            <p:nvPr/>
          </p:nvGrpSpPr>
          <p:grpSpPr>
            <a:xfrm>
              <a:off x="11407080" y="5337327"/>
              <a:ext cx="992100" cy="1516398"/>
              <a:chOff x="10608312" y="5418672"/>
              <a:chExt cx="938878" cy="1435051"/>
            </a:xfrm>
          </p:grpSpPr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8DA64D45-DDA3-4FD1-B05E-B9190FFA9F74}"/>
                  </a:ext>
                </a:extLst>
              </p:cNvPr>
              <p:cNvSpPr/>
              <p:nvPr/>
            </p:nvSpPr>
            <p:spPr>
              <a:xfrm>
                <a:off x="11077750" y="5649649"/>
                <a:ext cx="469439" cy="1204074"/>
              </a:xfrm>
              <a:custGeom>
                <a:avLst/>
                <a:gdLst>
                  <a:gd name="connsiteX0" fmla="*/ 469440 w 469439"/>
                  <a:gd name="connsiteY0" fmla="*/ 0 h 1204074"/>
                  <a:gd name="connsiteX1" fmla="*/ 469440 w 469439"/>
                  <a:gd name="connsiteY1" fmla="*/ 1204074 h 1204074"/>
                  <a:gd name="connsiteX2" fmla="*/ 0 w 469439"/>
                  <a:gd name="connsiteY2" fmla="*/ 1204074 h 1204074"/>
                  <a:gd name="connsiteX3" fmla="*/ 0 w 469439"/>
                  <a:gd name="connsiteY3" fmla="*/ 229908 h 1204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9" h="1204074">
                    <a:moveTo>
                      <a:pt x="469440" y="0"/>
                    </a:moveTo>
                    <a:lnTo>
                      <a:pt x="469440" y="1204074"/>
                    </a:lnTo>
                    <a:lnTo>
                      <a:pt x="0" y="1204074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3BF676A5-CCA2-4514-B6CA-BEA499A6F11E}"/>
                  </a:ext>
                </a:extLst>
              </p:cNvPr>
              <p:cNvSpPr/>
              <p:nvPr/>
            </p:nvSpPr>
            <p:spPr>
              <a:xfrm>
                <a:off x="10608312" y="5649649"/>
                <a:ext cx="469438" cy="1204074"/>
              </a:xfrm>
              <a:custGeom>
                <a:avLst/>
                <a:gdLst>
                  <a:gd name="connsiteX0" fmla="*/ 469439 w 469438"/>
                  <a:gd name="connsiteY0" fmla="*/ 229908 h 1204074"/>
                  <a:gd name="connsiteX1" fmla="*/ 469439 w 469438"/>
                  <a:gd name="connsiteY1" fmla="*/ 1204074 h 1204074"/>
                  <a:gd name="connsiteX2" fmla="*/ 0 w 469438"/>
                  <a:gd name="connsiteY2" fmla="*/ 1204074 h 1204074"/>
                  <a:gd name="connsiteX3" fmla="*/ 0 w 469438"/>
                  <a:gd name="connsiteY3" fmla="*/ 0 h 1204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8" h="1204074">
                    <a:moveTo>
                      <a:pt x="469439" y="229908"/>
                    </a:moveTo>
                    <a:lnTo>
                      <a:pt x="469439" y="1204074"/>
                    </a:lnTo>
                    <a:lnTo>
                      <a:pt x="0" y="1204074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C92AD226-263F-4625-ADE1-B66BF70819FB}"/>
                  </a:ext>
                </a:extLst>
              </p:cNvPr>
              <p:cNvSpPr/>
              <p:nvPr/>
            </p:nvSpPr>
            <p:spPr>
              <a:xfrm>
                <a:off x="10608312" y="5418672"/>
                <a:ext cx="938878" cy="460884"/>
              </a:xfrm>
              <a:custGeom>
                <a:avLst/>
                <a:gdLst>
                  <a:gd name="connsiteX0" fmla="*/ 469439 w 938878"/>
                  <a:gd name="connsiteY0" fmla="*/ 0 h 460884"/>
                  <a:gd name="connsiteX1" fmla="*/ 938878 w 938878"/>
                  <a:gd name="connsiteY1" fmla="*/ 230977 h 460884"/>
                  <a:gd name="connsiteX2" fmla="*/ 469439 w 938878"/>
                  <a:gd name="connsiteY2" fmla="*/ 460885 h 460884"/>
                  <a:gd name="connsiteX3" fmla="*/ 0 w 938878"/>
                  <a:gd name="connsiteY3" fmla="*/ 230977 h 46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460884">
                    <a:moveTo>
                      <a:pt x="469439" y="0"/>
                    </a:moveTo>
                    <a:lnTo>
                      <a:pt x="938878" y="230977"/>
                    </a:lnTo>
                    <a:lnTo>
                      <a:pt x="469439" y="460885"/>
                    </a:lnTo>
                    <a:lnTo>
                      <a:pt x="0" y="23097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8" name="图形 4">
              <a:extLst>
                <a:ext uri="{FF2B5EF4-FFF2-40B4-BE49-F238E27FC236}">
                  <a16:creationId xmlns:a16="http://schemas.microsoft.com/office/drawing/2014/main" id="{E5D17B24-0556-4AA5-BF23-AB8716A30CBD}"/>
                </a:ext>
              </a:extLst>
            </p:cNvPr>
            <p:cNvGrpSpPr/>
            <p:nvPr/>
          </p:nvGrpSpPr>
          <p:grpSpPr>
            <a:xfrm>
              <a:off x="4716622" y="4784779"/>
              <a:ext cx="2361602" cy="2068946"/>
              <a:chOff x="4276762" y="4895766"/>
              <a:chExt cx="2234915" cy="1957957"/>
            </a:xfrm>
          </p:grpSpPr>
          <p:grpSp>
            <p:nvGrpSpPr>
              <p:cNvPr id="462" name="图形 4">
                <a:extLst>
                  <a:ext uri="{FF2B5EF4-FFF2-40B4-BE49-F238E27FC236}">
                    <a16:creationId xmlns:a16="http://schemas.microsoft.com/office/drawing/2014/main" id="{8B343160-C3DB-4075-9515-FEBA5118CA31}"/>
                  </a:ext>
                </a:extLst>
              </p:cNvPr>
              <p:cNvGrpSpPr/>
              <p:nvPr/>
            </p:nvGrpSpPr>
            <p:grpSpPr>
              <a:xfrm>
                <a:off x="4924781" y="4895766"/>
                <a:ext cx="938878" cy="1957957"/>
                <a:chOff x="4924781" y="4895766"/>
                <a:chExt cx="938878" cy="1957957"/>
              </a:xfrm>
            </p:grpSpPr>
            <p:sp>
              <p:nvSpPr>
                <p:cNvPr id="475" name="任意多边形: 形状 474">
                  <a:extLst>
                    <a:ext uri="{FF2B5EF4-FFF2-40B4-BE49-F238E27FC236}">
                      <a16:creationId xmlns:a16="http://schemas.microsoft.com/office/drawing/2014/main" id="{053EC211-1634-44CF-BB9F-EF14BE3CCF1F}"/>
                    </a:ext>
                  </a:extLst>
                </p:cNvPr>
                <p:cNvSpPr/>
                <p:nvPr/>
              </p:nvSpPr>
              <p:spPr>
                <a:xfrm>
                  <a:off x="5394220" y="5126743"/>
                  <a:ext cx="469439" cy="1726980"/>
                </a:xfrm>
                <a:custGeom>
                  <a:avLst/>
                  <a:gdLst>
                    <a:gd name="connsiteX0" fmla="*/ 469439 w 469439"/>
                    <a:gd name="connsiteY0" fmla="*/ 0 h 1726980"/>
                    <a:gd name="connsiteX1" fmla="*/ 469439 w 469439"/>
                    <a:gd name="connsiteY1" fmla="*/ 1726980 h 1726980"/>
                    <a:gd name="connsiteX2" fmla="*/ 0 w 469439"/>
                    <a:gd name="connsiteY2" fmla="*/ 1726980 h 1726980"/>
                    <a:gd name="connsiteX3" fmla="*/ 0 w 469439"/>
                    <a:gd name="connsiteY3" fmla="*/ 229908 h 1726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1726980">
                      <a:moveTo>
                        <a:pt x="469439" y="0"/>
                      </a:moveTo>
                      <a:lnTo>
                        <a:pt x="469439" y="1726980"/>
                      </a:lnTo>
                      <a:lnTo>
                        <a:pt x="0" y="1726980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76" name="任意多边形: 形状 475">
                  <a:extLst>
                    <a:ext uri="{FF2B5EF4-FFF2-40B4-BE49-F238E27FC236}">
                      <a16:creationId xmlns:a16="http://schemas.microsoft.com/office/drawing/2014/main" id="{44FE38BA-D56D-41A4-9059-2075A8CD36CB}"/>
                    </a:ext>
                  </a:extLst>
                </p:cNvPr>
                <p:cNvSpPr/>
                <p:nvPr/>
              </p:nvSpPr>
              <p:spPr>
                <a:xfrm>
                  <a:off x="4924781" y="5126743"/>
                  <a:ext cx="469439" cy="1726980"/>
                </a:xfrm>
                <a:custGeom>
                  <a:avLst/>
                  <a:gdLst>
                    <a:gd name="connsiteX0" fmla="*/ 469439 w 469439"/>
                    <a:gd name="connsiteY0" fmla="*/ 229908 h 1726980"/>
                    <a:gd name="connsiteX1" fmla="*/ 469439 w 469439"/>
                    <a:gd name="connsiteY1" fmla="*/ 1726980 h 1726980"/>
                    <a:gd name="connsiteX2" fmla="*/ 0 w 469439"/>
                    <a:gd name="connsiteY2" fmla="*/ 1726980 h 1726980"/>
                    <a:gd name="connsiteX3" fmla="*/ 0 w 469439"/>
                    <a:gd name="connsiteY3" fmla="*/ 0 h 1726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1726980">
                      <a:moveTo>
                        <a:pt x="469439" y="229908"/>
                      </a:moveTo>
                      <a:lnTo>
                        <a:pt x="469439" y="1726980"/>
                      </a:lnTo>
                      <a:lnTo>
                        <a:pt x="0" y="17269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77" name="任意多边形: 形状 476">
                  <a:extLst>
                    <a:ext uri="{FF2B5EF4-FFF2-40B4-BE49-F238E27FC236}">
                      <a16:creationId xmlns:a16="http://schemas.microsoft.com/office/drawing/2014/main" id="{9D17377D-5E93-4681-A449-926DDD870A5F}"/>
                    </a:ext>
                  </a:extLst>
                </p:cNvPr>
                <p:cNvSpPr/>
                <p:nvPr/>
              </p:nvSpPr>
              <p:spPr>
                <a:xfrm>
                  <a:off x="4924781" y="4895766"/>
                  <a:ext cx="938878" cy="460884"/>
                </a:xfrm>
                <a:custGeom>
                  <a:avLst/>
                  <a:gdLst>
                    <a:gd name="connsiteX0" fmla="*/ 469439 w 938878"/>
                    <a:gd name="connsiteY0" fmla="*/ 0 h 460884"/>
                    <a:gd name="connsiteX1" fmla="*/ 938879 w 938878"/>
                    <a:gd name="connsiteY1" fmla="*/ 230977 h 460884"/>
                    <a:gd name="connsiteX2" fmla="*/ 469439 w 938878"/>
                    <a:gd name="connsiteY2" fmla="*/ 460885 h 460884"/>
                    <a:gd name="connsiteX3" fmla="*/ 0 w 938878"/>
                    <a:gd name="connsiteY3" fmla="*/ 230977 h 460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8878" h="460884">
                      <a:moveTo>
                        <a:pt x="469439" y="0"/>
                      </a:moveTo>
                      <a:lnTo>
                        <a:pt x="938879" y="230977"/>
                      </a:lnTo>
                      <a:lnTo>
                        <a:pt x="469439" y="460885"/>
                      </a:lnTo>
                      <a:lnTo>
                        <a:pt x="0" y="23097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463" name="图形 4">
                <a:extLst>
                  <a:ext uri="{FF2B5EF4-FFF2-40B4-BE49-F238E27FC236}">
                    <a16:creationId xmlns:a16="http://schemas.microsoft.com/office/drawing/2014/main" id="{E84A70B0-6C40-4CD6-9742-2C4D0D6062D9}"/>
                  </a:ext>
                </a:extLst>
              </p:cNvPr>
              <p:cNvGrpSpPr/>
              <p:nvPr/>
            </p:nvGrpSpPr>
            <p:grpSpPr>
              <a:xfrm>
                <a:off x="4276762" y="5215498"/>
                <a:ext cx="938878" cy="1638225"/>
                <a:chOff x="4276762" y="5215498"/>
                <a:chExt cx="938878" cy="1638225"/>
              </a:xfrm>
            </p:grpSpPr>
            <p:sp>
              <p:nvSpPr>
                <p:cNvPr id="472" name="任意多边形: 形状 471">
                  <a:extLst>
                    <a:ext uri="{FF2B5EF4-FFF2-40B4-BE49-F238E27FC236}">
                      <a16:creationId xmlns:a16="http://schemas.microsoft.com/office/drawing/2014/main" id="{EBE4B013-2CF8-43F5-B76E-0BC398D1D296}"/>
                    </a:ext>
                  </a:extLst>
                </p:cNvPr>
                <p:cNvSpPr/>
                <p:nvPr/>
              </p:nvSpPr>
              <p:spPr>
                <a:xfrm>
                  <a:off x="4746202" y="5445405"/>
                  <a:ext cx="469439" cy="1408317"/>
                </a:xfrm>
                <a:custGeom>
                  <a:avLst/>
                  <a:gdLst>
                    <a:gd name="connsiteX0" fmla="*/ 469439 w 469439"/>
                    <a:gd name="connsiteY0" fmla="*/ 0 h 1408317"/>
                    <a:gd name="connsiteX1" fmla="*/ 469439 w 469439"/>
                    <a:gd name="connsiteY1" fmla="*/ 1408318 h 1408317"/>
                    <a:gd name="connsiteX2" fmla="*/ 0 w 469439"/>
                    <a:gd name="connsiteY2" fmla="*/ 1408318 h 1408317"/>
                    <a:gd name="connsiteX3" fmla="*/ 0 w 469439"/>
                    <a:gd name="connsiteY3" fmla="*/ 229908 h 1408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1408317">
                      <a:moveTo>
                        <a:pt x="469439" y="0"/>
                      </a:moveTo>
                      <a:lnTo>
                        <a:pt x="469439" y="1408318"/>
                      </a:lnTo>
                      <a:lnTo>
                        <a:pt x="0" y="1408318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73" name="任意多边形: 形状 472">
                  <a:extLst>
                    <a:ext uri="{FF2B5EF4-FFF2-40B4-BE49-F238E27FC236}">
                      <a16:creationId xmlns:a16="http://schemas.microsoft.com/office/drawing/2014/main" id="{F7C80736-B87B-4D91-97AD-B2279A0702D0}"/>
                    </a:ext>
                  </a:extLst>
                </p:cNvPr>
                <p:cNvSpPr/>
                <p:nvPr/>
              </p:nvSpPr>
              <p:spPr>
                <a:xfrm>
                  <a:off x="4276762" y="5445405"/>
                  <a:ext cx="469439" cy="1408317"/>
                </a:xfrm>
                <a:custGeom>
                  <a:avLst/>
                  <a:gdLst>
                    <a:gd name="connsiteX0" fmla="*/ 469439 w 469439"/>
                    <a:gd name="connsiteY0" fmla="*/ 229908 h 1408317"/>
                    <a:gd name="connsiteX1" fmla="*/ 469439 w 469439"/>
                    <a:gd name="connsiteY1" fmla="*/ 1408318 h 1408317"/>
                    <a:gd name="connsiteX2" fmla="*/ 0 w 469439"/>
                    <a:gd name="connsiteY2" fmla="*/ 1408318 h 1408317"/>
                    <a:gd name="connsiteX3" fmla="*/ 0 w 469439"/>
                    <a:gd name="connsiteY3" fmla="*/ 0 h 1408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1408317">
                      <a:moveTo>
                        <a:pt x="469439" y="229908"/>
                      </a:moveTo>
                      <a:lnTo>
                        <a:pt x="469439" y="1408318"/>
                      </a:lnTo>
                      <a:lnTo>
                        <a:pt x="0" y="14083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5000"/>
                        <a:lumOff val="2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74" name="任意多边形: 形状 473">
                  <a:extLst>
                    <a:ext uri="{FF2B5EF4-FFF2-40B4-BE49-F238E27FC236}">
                      <a16:creationId xmlns:a16="http://schemas.microsoft.com/office/drawing/2014/main" id="{3E72BC78-DEA8-4CE8-BA56-2E3802911322}"/>
                    </a:ext>
                  </a:extLst>
                </p:cNvPr>
                <p:cNvSpPr/>
                <p:nvPr/>
              </p:nvSpPr>
              <p:spPr>
                <a:xfrm>
                  <a:off x="4276762" y="5215498"/>
                  <a:ext cx="938878" cy="459815"/>
                </a:xfrm>
                <a:custGeom>
                  <a:avLst/>
                  <a:gdLst>
                    <a:gd name="connsiteX0" fmla="*/ 469439 w 938878"/>
                    <a:gd name="connsiteY0" fmla="*/ 0 h 459815"/>
                    <a:gd name="connsiteX1" fmla="*/ 938879 w 938878"/>
                    <a:gd name="connsiteY1" fmla="*/ 229908 h 459815"/>
                    <a:gd name="connsiteX2" fmla="*/ 469439 w 938878"/>
                    <a:gd name="connsiteY2" fmla="*/ 459815 h 459815"/>
                    <a:gd name="connsiteX3" fmla="*/ 0 w 938878"/>
                    <a:gd name="connsiteY3" fmla="*/ 229908 h 459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8878" h="459815">
                      <a:moveTo>
                        <a:pt x="469439" y="0"/>
                      </a:moveTo>
                      <a:lnTo>
                        <a:pt x="938879" y="229908"/>
                      </a:lnTo>
                      <a:lnTo>
                        <a:pt x="469439" y="459815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464" name="图形 4">
                <a:extLst>
                  <a:ext uri="{FF2B5EF4-FFF2-40B4-BE49-F238E27FC236}">
                    <a16:creationId xmlns:a16="http://schemas.microsoft.com/office/drawing/2014/main" id="{846487D1-B89A-4E96-88D9-E8DF2D579880}"/>
                  </a:ext>
                </a:extLst>
              </p:cNvPr>
              <p:cNvGrpSpPr/>
              <p:nvPr/>
            </p:nvGrpSpPr>
            <p:grpSpPr>
              <a:xfrm>
                <a:off x="5572800" y="5215498"/>
                <a:ext cx="938878" cy="1638225"/>
                <a:chOff x="5572800" y="5215498"/>
                <a:chExt cx="938878" cy="1638225"/>
              </a:xfrm>
            </p:grpSpPr>
            <p:sp>
              <p:nvSpPr>
                <p:cNvPr id="469" name="任意多边形: 形状 468">
                  <a:extLst>
                    <a:ext uri="{FF2B5EF4-FFF2-40B4-BE49-F238E27FC236}">
                      <a16:creationId xmlns:a16="http://schemas.microsoft.com/office/drawing/2014/main" id="{24E56FCA-668A-44A8-BFFF-5813D019172C}"/>
                    </a:ext>
                  </a:extLst>
                </p:cNvPr>
                <p:cNvSpPr/>
                <p:nvPr/>
              </p:nvSpPr>
              <p:spPr>
                <a:xfrm>
                  <a:off x="6042239" y="5445405"/>
                  <a:ext cx="469439" cy="1408317"/>
                </a:xfrm>
                <a:custGeom>
                  <a:avLst/>
                  <a:gdLst>
                    <a:gd name="connsiteX0" fmla="*/ 469439 w 469439"/>
                    <a:gd name="connsiteY0" fmla="*/ 0 h 1408317"/>
                    <a:gd name="connsiteX1" fmla="*/ 469439 w 469439"/>
                    <a:gd name="connsiteY1" fmla="*/ 1408318 h 1408317"/>
                    <a:gd name="connsiteX2" fmla="*/ 0 w 469439"/>
                    <a:gd name="connsiteY2" fmla="*/ 1408318 h 1408317"/>
                    <a:gd name="connsiteX3" fmla="*/ 0 w 469439"/>
                    <a:gd name="connsiteY3" fmla="*/ 229908 h 1408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1408317">
                      <a:moveTo>
                        <a:pt x="469439" y="0"/>
                      </a:moveTo>
                      <a:lnTo>
                        <a:pt x="469439" y="1408318"/>
                      </a:lnTo>
                      <a:lnTo>
                        <a:pt x="0" y="1408318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70" name="任意多边形: 形状 469">
                  <a:extLst>
                    <a:ext uri="{FF2B5EF4-FFF2-40B4-BE49-F238E27FC236}">
                      <a16:creationId xmlns:a16="http://schemas.microsoft.com/office/drawing/2014/main" id="{282CFC0C-2580-4154-A63D-F26E68C7F193}"/>
                    </a:ext>
                  </a:extLst>
                </p:cNvPr>
                <p:cNvSpPr/>
                <p:nvPr/>
              </p:nvSpPr>
              <p:spPr>
                <a:xfrm>
                  <a:off x="5572800" y="5445405"/>
                  <a:ext cx="469439" cy="1408317"/>
                </a:xfrm>
                <a:custGeom>
                  <a:avLst/>
                  <a:gdLst>
                    <a:gd name="connsiteX0" fmla="*/ 469439 w 469439"/>
                    <a:gd name="connsiteY0" fmla="*/ 229908 h 1408317"/>
                    <a:gd name="connsiteX1" fmla="*/ 469439 w 469439"/>
                    <a:gd name="connsiteY1" fmla="*/ 1408318 h 1408317"/>
                    <a:gd name="connsiteX2" fmla="*/ 0 w 469439"/>
                    <a:gd name="connsiteY2" fmla="*/ 1408318 h 1408317"/>
                    <a:gd name="connsiteX3" fmla="*/ 0 w 469439"/>
                    <a:gd name="connsiteY3" fmla="*/ 0 h 1408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1408317">
                      <a:moveTo>
                        <a:pt x="469439" y="229908"/>
                      </a:moveTo>
                      <a:lnTo>
                        <a:pt x="469439" y="1408318"/>
                      </a:lnTo>
                      <a:lnTo>
                        <a:pt x="0" y="14083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71" name="任意多边形: 形状 470">
                  <a:extLst>
                    <a:ext uri="{FF2B5EF4-FFF2-40B4-BE49-F238E27FC236}">
                      <a16:creationId xmlns:a16="http://schemas.microsoft.com/office/drawing/2014/main" id="{7402BED3-806D-48AD-BCB5-BB9B1E568954}"/>
                    </a:ext>
                  </a:extLst>
                </p:cNvPr>
                <p:cNvSpPr/>
                <p:nvPr/>
              </p:nvSpPr>
              <p:spPr>
                <a:xfrm>
                  <a:off x="5572800" y="5215498"/>
                  <a:ext cx="938878" cy="459815"/>
                </a:xfrm>
                <a:custGeom>
                  <a:avLst/>
                  <a:gdLst>
                    <a:gd name="connsiteX0" fmla="*/ 469439 w 938878"/>
                    <a:gd name="connsiteY0" fmla="*/ 0 h 459815"/>
                    <a:gd name="connsiteX1" fmla="*/ 938879 w 938878"/>
                    <a:gd name="connsiteY1" fmla="*/ 229908 h 459815"/>
                    <a:gd name="connsiteX2" fmla="*/ 469439 w 938878"/>
                    <a:gd name="connsiteY2" fmla="*/ 459815 h 459815"/>
                    <a:gd name="connsiteX3" fmla="*/ 0 w 938878"/>
                    <a:gd name="connsiteY3" fmla="*/ 229908 h 459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8878" h="459815">
                      <a:moveTo>
                        <a:pt x="469439" y="0"/>
                      </a:moveTo>
                      <a:lnTo>
                        <a:pt x="938879" y="229908"/>
                      </a:lnTo>
                      <a:lnTo>
                        <a:pt x="469439" y="459815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465" name="图形 4">
                <a:extLst>
                  <a:ext uri="{FF2B5EF4-FFF2-40B4-BE49-F238E27FC236}">
                    <a16:creationId xmlns:a16="http://schemas.microsoft.com/office/drawing/2014/main" id="{C760ACE8-6083-4620-BB29-4E1D8719CED5}"/>
                  </a:ext>
                </a:extLst>
              </p:cNvPr>
              <p:cNvGrpSpPr/>
              <p:nvPr/>
            </p:nvGrpSpPr>
            <p:grpSpPr>
              <a:xfrm>
                <a:off x="4924781" y="6068829"/>
                <a:ext cx="938878" cy="784893"/>
                <a:chOff x="4924781" y="6068829"/>
                <a:chExt cx="938878" cy="784893"/>
              </a:xfrm>
            </p:grpSpPr>
            <p:sp>
              <p:nvSpPr>
                <p:cNvPr id="466" name="任意多边形: 形状 465">
                  <a:extLst>
                    <a:ext uri="{FF2B5EF4-FFF2-40B4-BE49-F238E27FC236}">
                      <a16:creationId xmlns:a16="http://schemas.microsoft.com/office/drawing/2014/main" id="{A989CE88-DAC4-4DDC-8655-2F5556DE7C31}"/>
                    </a:ext>
                  </a:extLst>
                </p:cNvPr>
                <p:cNvSpPr/>
                <p:nvPr/>
              </p:nvSpPr>
              <p:spPr>
                <a:xfrm>
                  <a:off x="5394220" y="6298737"/>
                  <a:ext cx="469439" cy="554985"/>
                </a:xfrm>
                <a:custGeom>
                  <a:avLst/>
                  <a:gdLst>
                    <a:gd name="connsiteX0" fmla="*/ 469439 w 469439"/>
                    <a:gd name="connsiteY0" fmla="*/ 0 h 554985"/>
                    <a:gd name="connsiteX1" fmla="*/ 469439 w 469439"/>
                    <a:gd name="connsiteY1" fmla="*/ 554986 h 554985"/>
                    <a:gd name="connsiteX2" fmla="*/ 0 w 469439"/>
                    <a:gd name="connsiteY2" fmla="*/ 554986 h 554985"/>
                    <a:gd name="connsiteX3" fmla="*/ 0 w 469439"/>
                    <a:gd name="connsiteY3" fmla="*/ 229908 h 554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554985">
                      <a:moveTo>
                        <a:pt x="469439" y="0"/>
                      </a:moveTo>
                      <a:lnTo>
                        <a:pt x="469439" y="554986"/>
                      </a:lnTo>
                      <a:lnTo>
                        <a:pt x="0" y="554986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67" name="任意多边形: 形状 466">
                  <a:extLst>
                    <a:ext uri="{FF2B5EF4-FFF2-40B4-BE49-F238E27FC236}">
                      <a16:creationId xmlns:a16="http://schemas.microsoft.com/office/drawing/2014/main" id="{4E2CC3BA-78DD-4ABC-AFBC-8966AF1EA030}"/>
                    </a:ext>
                  </a:extLst>
                </p:cNvPr>
                <p:cNvSpPr/>
                <p:nvPr/>
              </p:nvSpPr>
              <p:spPr>
                <a:xfrm>
                  <a:off x="4924781" y="6298737"/>
                  <a:ext cx="469439" cy="554985"/>
                </a:xfrm>
                <a:custGeom>
                  <a:avLst/>
                  <a:gdLst>
                    <a:gd name="connsiteX0" fmla="*/ 469439 w 469439"/>
                    <a:gd name="connsiteY0" fmla="*/ 229908 h 554985"/>
                    <a:gd name="connsiteX1" fmla="*/ 469439 w 469439"/>
                    <a:gd name="connsiteY1" fmla="*/ 554986 h 554985"/>
                    <a:gd name="connsiteX2" fmla="*/ 0 w 469439"/>
                    <a:gd name="connsiteY2" fmla="*/ 554986 h 554985"/>
                    <a:gd name="connsiteX3" fmla="*/ 0 w 469439"/>
                    <a:gd name="connsiteY3" fmla="*/ 0 h 554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554985">
                      <a:moveTo>
                        <a:pt x="469439" y="229908"/>
                      </a:moveTo>
                      <a:lnTo>
                        <a:pt x="469439" y="554986"/>
                      </a:lnTo>
                      <a:lnTo>
                        <a:pt x="0" y="5549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5000"/>
                        <a:lumOff val="2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68" name="任意多边形: 形状 467">
                  <a:extLst>
                    <a:ext uri="{FF2B5EF4-FFF2-40B4-BE49-F238E27FC236}">
                      <a16:creationId xmlns:a16="http://schemas.microsoft.com/office/drawing/2014/main" id="{14287365-C49A-40D3-9EAD-7C470F731F56}"/>
                    </a:ext>
                  </a:extLst>
                </p:cNvPr>
                <p:cNvSpPr/>
                <p:nvPr/>
              </p:nvSpPr>
              <p:spPr>
                <a:xfrm>
                  <a:off x="4924781" y="6068829"/>
                  <a:ext cx="938878" cy="459815"/>
                </a:xfrm>
                <a:custGeom>
                  <a:avLst/>
                  <a:gdLst>
                    <a:gd name="connsiteX0" fmla="*/ 469439 w 938878"/>
                    <a:gd name="connsiteY0" fmla="*/ 0 h 459815"/>
                    <a:gd name="connsiteX1" fmla="*/ 938879 w 938878"/>
                    <a:gd name="connsiteY1" fmla="*/ 229908 h 459815"/>
                    <a:gd name="connsiteX2" fmla="*/ 469439 w 938878"/>
                    <a:gd name="connsiteY2" fmla="*/ 459815 h 459815"/>
                    <a:gd name="connsiteX3" fmla="*/ 0 w 938878"/>
                    <a:gd name="connsiteY3" fmla="*/ 229908 h 459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8878" h="459815">
                      <a:moveTo>
                        <a:pt x="469439" y="0"/>
                      </a:moveTo>
                      <a:lnTo>
                        <a:pt x="938879" y="229908"/>
                      </a:lnTo>
                      <a:lnTo>
                        <a:pt x="469439" y="459815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</p:grpSp>
        <p:grpSp>
          <p:nvGrpSpPr>
            <p:cNvPr id="19" name="图形 4">
              <a:extLst>
                <a:ext uri="{FF2B5EF4-FFF2-40B4-BE49-F238E27FC236}">
                  <a16:creationId xmlns:a16="http://schemas.microsoft.com/office/drawing/2014/main" id="{626BBE50-00D6-4C98-88FF-2D72353CCFD2}"/>
                </a:ext>
              </a:extLst>
            </p:cNvPr>
            <p:cNvGrpSpPr/>
            <p:nvPr/>
          </p:nvGrpSpPr>
          <p:grpSpPr>
            <a:xfrm>
              <a:off x="8512138" y="2100009"/>
              <a:ext cx="783057" cy="784187"/>
              <a:chOff x="7868668" y="2355019"/>
              <a:chExt cx="741050" cy="742120"/>
            </a:xfrm>
          </p:grpSpPr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DB086579-7065-4F08-83D1-A360AB631D0F}"/>
                  </a:ext>
                </a:extLst>
              </p:cNvPr>
              <p:cNvSpPr/>
              <p:nvPr/>
            </p:nvSpPr>
            <p:spPr>
              <a:xfrm>
                <a:off x="7868668" y="2355019"/>
                <a:ext cx="741050" cy="371060"/>
              </a:xfrm>
              <a:custGeom>
                <a:avLst/>
                <a:gdLst>
                  <a:gd name="connsiteX0" fmla="*/ 741051 w 741050"/>
                  <a:gd name="connsiteY0" fmla="*/ 186065 h 371060"/>
                  <a:gd name="connsiteX1" fmla="*/ 369991 w 741050"/>
                  <a:gd name="connsiteY1" fmla="*/ 371060 h 371060"/>
                  <a:gd name="connsiteX2" fmla="*/ 0 w 741050"/>
                  <a:gd name="connsiteY2" fmla="*/ 186065 h 371060"/>
                  <a:gd name="connsiteX3" fmla="*/ 369991 w 741050"/>
                  <a:gd name="connsiteY3" fmla="*/ 0 h 37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0" h="371060">
                    <a:moveTo>
                      <a:pt x="741051" y="186065"/>
                    </a:moveTo>
                    <a:lnTo>
                      <a:pt x="369991" y="371060"/>
                    </a:lnTo>
                    <a:lnTo>
                      <a:pt x="0" y="18606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10000"/>
                      <a:lumOff val="90000"/>
                    </a:schemeClr>
                  </a:gs>
                  <a:gs pos="98000">
                    <a:schemeClr val="accent1">
                      <a:lumMod val="10000"/>
                      <a:lumOff val="9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00D958A0-2439-46A6-92D0-227A543A002C}"/>
                  </a:ext>
                </a:extLst>
              </p:cNvPr>
              <p:cNvSpPr/>
              <p:nvPr/>
            </p:nvSpPr>
            <p:spPr>
              <a:xfrm>
                <a:off x="8238659" y="2541084"/>
                <a:ext cx="371060" cy="556055"/>
              </a:xfrm>
              <a:custGeom>
                <a:avLst/>
                <a:gdLst>
                  <a:gd name="connsiteX0" fmla="*/ 371060 w 371060"/>
                  <a:gd name="connsiteY0" fmla="*/ 369991 h 556055"/>
                  <a:gd name="connsiteX1" fmla="*/ 0 w 371060"/>
                  <a:gd name="connsiteY1" fmla="*/ 556056 h 556055"/>
                  <a:gd name="connsiteX2" fmla="*/ 0 w 371060"/>
                  <a:gd name="connsiteY2" fmla="*/ 184995 h 556055"/>
                  <a:gd name="connsiteX3" fmla="*/ 371060 w 37106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369991"/>
                    </a:moveTo>
                    <a:lnTo>
                      <a:pt x="0" y="556056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BC2C3D49-9B1C-4CAA-BDF3-36EF7DD00EBA}"/>
                  </a:ext>
                </a:extLst>
              </p:cNvPr>
              <p:cNvSpPr/>
              <p:nvPr/>
            </p:nvSpPr>
            <p:spPr>
              <a:xfrm>
                <a:off x="7868668" y="2541084"/>
                <a:ext cx="369990" cy="556055"/>
              </a:xfrm>
              <a:custGeom>
                <a:avLst/>
                <a:gdLst>
                  <a:gd name="connsiteX0" fmla="*/ 369991 w 369990"/>
                  <a:gd name="connsiteY0" fmla="*/ 556056 h 556055"/>
                  <a:gd name="connsiteX1" fmla="*/ 0 w 369990"/>
                  <a:gd name="connsiteY1" fmla="*/ 369991 h 556055"/>
                  <a:gd name="connsiteX2" fmla="*/ 0 w 369990"/>
                  <a:gd name="connsiteY2" fmla="*/ 0 h 556055"/>
                  <a:gd name="connsiteX3" fmla="*/ 369991 w 369990"/>
                  <a:gd name="connsiteY3" fmla="*/ 18499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556056"/>
                    </a:moveTo>
                    <a:lnTo>
                      <a:pt x="0" y="369991"/>
                    </a:lnTo>
                    <a:lnTo>
                      <a:pt x="0" y="0"/>
                    </a:lnTo>
                    <a:lnTo>
                      <a:pt x="369991" y="18499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02BA63B5-7E1A-4BA6-8673-354512E53D27}"/>
                  </a:ext>
                </a:extLst>
              </p:cNvPr>
              <p:cNvSpPr/>
              <p:nvPr/>
            </p:nvSpPr>
            <p:spPr>
              <a:xfrm>
                <a:off x="8272878" y="2658991"/>
                <a:ext cx="302622" cy="318991"/>
              </a:xfrm>
              <a:custGeom>
                <a:avLst/>
                <a:gdLst>
                  <a:gd name="connsiteX0" fmla="*/ 16040 w 302622"/>
                  <a:gd name="connsiteY0" fmla="*/ 169745 h 318991"/>
                  <a:gd name="connsiteX1" fmla="*/ 286582 w 302622"/>
                  <a:gd name="connsiteY1" fmla="*/ 35008 h 318991"/>
                  <a:gd name="connsiteX2" fmla="*/ 302622 w 302622"/>
                  <a:gd name="connsiteY2" fmla="*/ 10414 h 318991"/>
                  <a:gd name="connsiteX3" fmla="*/ 286582 w 302622"/>
                  <a:gd name="connsiteY3" fmla="*/ 1859 h 318991"/>
                  <a:gd name="connsiteX4" fmla="*/ 16040 w 302622"/>
                  <a:gd name="connsiteY4" fmla="*/ 137665 h 318991"/>
                  <a:gd name="connsiteX5" fmla="*/ 0 w 302622"/>
                  <a:gd name="connsiteY5" fmla="*/ 162260 h 318991"/>
                  <a:gd name="connsiteX6" fmla="*/ 16040 w 302622"/>
                  <a:gd name="connsiteY6" fmla="*/ 169745 h 318991"/>
                  <a:gd name="connsiteX7" fmla="*/ 286582 w 302622"/>
                  <a:gd name="connsiteY7" fmla="*/ 75643 h 318991"/>
                  <a:gd name="connsiteX8" fmla="*/ 16040 w 302622"/>
                  <a:gd name="connsiteY8" fmla="*/ 211449 h 318991"/>
                  <a:gd name="connsiteX9" fmla="*/ 0 w 302622"/>
                  <a:gd name="connsiteY9" fmla="*/ 236044 h 318991"/>
                  <a:gd name="connsiteX10" fmla="*/ 16040 w 302622"/>
                  <a:gd name="connsiteY10" fmla="*/ 244599 h 318991"/>
                  <a:gd name="connsiteX11" fmla="*/ 286582 w 302622"/>
                  <a:gd name="connsiteY11" fmla="*/ 109862 h 318991"/>
                  <a:gd name="connsiteX12" fmla="*/ 302622 w 302622"/>
                  <a:gd name="connsiteY12" fmla="*/ 85267 h 318991"/>
                  <a:gd name="connsiteX13" fmla="*/ 286582 w 302622"/>
                  <a:gd name="connsiteY13" fmla="*/ 75643 h 318991"/>
                  <a:gd name="connsiteX14" fmla="*/ 286582 w 302622"/>
                  <a:gd name="connsiteY14" fmla="*/ 149428 h 318991"/>
                  <a:gd name="connsiteX15" fmla="*/ 16040 w 302622"/>
                  <a:gd name="connsiteY15" fmla="*/ 284164 h 318991"/>
                  <a:gd name="connsiteX16" fmla="*/ 0 w 302622"/>
                  <a:gd name="connsiteY16" fmla="*/ 308759 h 318991"/>
                  <a:gd name="connsiteX17" fmla="*/ 16040 w 302622"/>
                  <a:gd name="connsiteY17" fmla="*/ 317314 h 318991"/>
                  <a:gd name="connsiteX18" fmla="*/ 286582 w 302622"/>
                  <a:gd name="connsiteY18" fmla="*/ 182577 h 318991"/>
                  <a:gd name="connsiteX19" fmla="*/ 302622 w 302622"/>
                  <a:gd name="connsiteY19" fmla="*/ 157982 h 318991"/>
                  <a:gd name="connsiteX20" fmla="*/ 286582 w 302622"/>
                  <a:gd name="connsiteY20" fmla="*/ 149428 h 31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02622" h="318991">
                    <a:moveTo>
                      <a:pt x="16040" y="169745"/>
                    </a:moveTo>
                    <a:lnTo>
                      <a:pt x="286582" y="35008"/>
                    </a:lnTo>
                    <a:cubicBezTo>
                      <a:pt x="295137" y="30731"/>
                      <a:pt x="302622" y="20038"/>
                      <a:pt x="302622" y="10414"/>
                    </a:cubicBezTo>
                    <a:cubicBezTo>
                      <a:pt x="302622" y="789"/>
                      <a:pt x="295137" y="-2418"/>
                      <a:pt x="286582" y="1859"/>
                    </a:cubicBezTo>
                    <a:lnTo>
                      <a:pt x="16040" y="137665"/>
                    </a:lnTo>
                    <a:cubicBezTo>
                      <a:pt x="7485" y="141942"/>
                      <a:pt x="0" y="152636"/>
                      <a:pt x="0" y="162260"/>
                    </a:cubicBezTo>
                    <a:cubicBezTo>
                      <a:pt x="0" y="171884"/>
                      <a:pt x="7485" y="175092"/>
                      <a:pt x="16040" y="169745"/>
                    </a:cubicBezTo>
                    <a:close/>
                    <a:moveTo>
                      <a:pt x="286582" y="75643"/>
                    </a:moveTo>
                    <a:lnTo>
                      <a:pt x="16040" y="211449"/>
                    </a:lnTo>
                    <a:cubicBezTo>
                      <a:pt x="7485" y="215726"/>
                      <a:pt x="0" y="226420"/>
                      <a:pt x="0" y="236044"/>
                    </a:cubicBezTo>
                    <a:cubicBezTo>
                      <a:pt x="0" y="244599"/>
                      <a:pt x="7485" y="248876"/>
                      <a:pt x="16040" y="244599"/>
                    </a:cubicBezTo>
                    <a:lnTo>
                      <a:pt x="286582" y="109862"/>
                    </a:lnTo>
                    <a:cubicBezTo>
                      <a:pt x="295137" y="105585"/>
                      <a:pt x="302622" y="94891"/>
                      <a:pt x="302622" y="85267"/>
                    </a:cubicBezTo>
                    <a:cubicBezTo>
                      <a:pt x="302622" y="75643"/>
                      <a:pt x="295137" y="71366"/>
                      <a:pt x="286582" y="75643"/>
                    </a:cubicBezTo>
                    <a:close/>
                    <a:moveTo>
                      <a:pt x="286582" y="149428"/>
                    </a:moveTo>
                    <a:lnTo>
                      <a:pt x="16040" y="284164"/>
                    </a:lnTo>
                    <a:cubicBezTo>
                      <a:pt x="7485" y="288441"/>
                      <a:pt x="0" y="299135"/>
                      <a:pt x="0" y="308759"/>
                    </a:cubicBezTo>
                    <a:cubicBezTo>
                      <a:pt x="0" y="317314"/>
                      <a:pt x="7485" y="321591"/>
                      <a:pt x="16040" y="317314"/>
                    </a:cubicBezTo>
                    <a:lnTo>
                      <a:pt x="286582" y="182577"/>
                    </a:lnTo>
                    <a:cubicBezTo>
                      <a:pt x="295137" y="178300"/>
                      <a:pt x="302622" y="167606"/>
                      <a:pt x="302622" y="157982"/>
                    </a:cubicBezTo>
                    <a:cubicBezTo>
                      <a:pt x="302622" y="148358"/>
                      <a:pt x="295137" y="145150"/>
                      <a:pt x="286582" y="1494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20" name="图形 4">
              <a:extLst>
                <a:ext uri="{FF2B5EF4-FFF2-40B4-BE49-F238E27FC236}">
                  <a16:creationId xmlns:a16="http://schemas.microsoft.com/office/drawing/2014/main" id="{B21BB0EF-78A1-4716-B52D-8A08FCCE4BE1}"/>
                </a:ext>
              </a:extLst>
            </p:cNvPr>
            <p:cNvGrpSpPr/>
            <p:nvPr/>
          </p:nvGrpSpPr>
          <p:grpSpPr>
            <a:xfrm>
              <a:off x="8512138" y="1334854"/>
              <a:ext cx="783057" cy="783058"/>
              <a:chOff x="7868668" y="1422557"/>
              <a:chExt cx="741050" cy="741051"/>
            </a:xfrm>
          </p:grpSpPr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BB203579-3F96-4D30-8ADC-3EC9C5362B1A}"/>
                  </a:ext>
                </a:extLst>
              </p:cNvPr>
              <p:cNvSpPr/>
              <p:nvPr/>
            </p:nvSpPr>
            <p:spPr>
              <a:xfrm>
                <a:off x="7868668" y="1422557"/>
                <a:ext cx="741050" cy="369990"/>
              </a:xfrm>
              <a:custGeom>
                <a:avLst/>
                <a:gdLst>
                  <a:gd name="connsiteX0" fmla="*/ 741051 w 741050"/>
                  <a:gd name="connsiteY0" fmla="*/ 184995 h 369990"/>
                  <a:gd name="connsiteX1" fmla="*/ 369991 w 741050"/>
                  <a:gd name="connsiteY1" fmla="*/ 369991 h 369990"/>
                  <a:gd name="connsiteX2" fmla="*/ 0 w 741050"/>
                  <a:gd name="connsiteY2" fmla="*/ 184995 h 369990"/>
                  <a:gd name="connsiteX3" fmla="*/ 369991 w 741050"/>
                  <a:gd name="connsiteY3" fmla="*/ 0 h 369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0" h="369990">
                    <a:moveTo>
                      <a:pt x="741051" y="184995"/>
                    </a:moveTo>
                    <a:lnTo>
                      <a:pt x="369991" y="369991"/>
                    </a:lnTo>
                    <a:lnTo>
                      <a:pt x="0" y="184995"/>
                    </a:lnTo>
                    <a:lnTo>
                      <a:pt x="369991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63A4EB5F-25B6-438C-A2B3-24C0845F07C1}"/>
                  </a:ext>
                </a:extLst>
              </p:cNvPr>
              <p:cNvSpPr/>
              <p:nvPr/>
            </p:nvSpPr>
            <p:spPr>
              <a:xfrm>
                <a:off x="8238659" y="1607552"/>
                <a:ext cx="371060" cy="556055"/>
              </a:xfrm>
              <a:custGeom>
                <a:avLst/>
                <a:gdLst>
                  <a:gd name="connsiteX0" fmla="*/ 371060 w 371060"/>
                  <a:gd name="connsiteY0" fmla="*/ 369991 h 556055"/>
                  <a:gd name="connsiteX1" fmla="*/ 0 w 371060"/>
                  <a:gd name="connsiteY1" fmla="*/ 556056 h 556055"/>
                  <a:gd name="connsiteX2" fmla="*/ 0 w 371060"/>
                  <a:gd name="connsiteY2" fmla="*/ 184995 h 556055"/>
                  <a:gd name="connsiteX3" fmla="*/ 371060 w 37106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369991"/>
                    </a:moveTo>
                    <a:lnTo>
                      <a:pt x="0" y="556056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81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6C997DDA-8E06-471F-B7DB-AE53A17AE21E}"/>
                  </a:ext>
                </a:extLst>
              </p:cNvPr>
              <p:cNvSpPr/>
              <p:nvPr/>
            </p:nvSpPr>
            <p:spPr>
              <a:xfrm>
                <a:off x="7868668" y="1607552"/>
                <a:ext cx="369990" cy="556055"/>
              </a:xfrm>
              <a:custGeom>
                <a:avLst/>
                <a:gdLst>
                  <a:gd name="connsiteX0" fmla="*/ 369991 w 369990"/>
                  <a:gd name="connsiteY0" fmla="*/ 556056 h 556055"/>
                  <a:gd name="connsiteX1" fmla="*/ 0 w 369990"/>
                  <a:gd name="connsiteY1" fmla="*/ 369991 h 556055"/>
                  <a:gd name="connsiteX2" fmla="*/ 0 w 369990"/>
                  <a:gd name="connsiteY2" fmla="*/ 0 h 556055"/>
                  <a:gd name="connsiteX3" fmla="*/ 369991 w 369990"/>
                  <a:gd name="connsiteY3" fmla="*/ 18499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556056"/>
                    </a:moveTo>
                    <a:lnTo>
                      <a:pt x="0" y="369991"/>
                    </a:lnTo>
                    <a:lnTo>
                      <a:pt x="0" y="0"/>
                    </a:lnTo>
                    <a:lnTo>
                      <a:pt x="369991" y="18499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97B5D919-A7A5-4979-BAB2-DAAD34FC87DE}"/>
                  </a:ext>
                </a:extLst>
              </p:cNvPr>
              <p:cNvSpPr/>
              <p:nvPr/>
            </p:nvSpPr>
            <p:spPr>
              <a:xfrm>
                <a:off x="8297740" y="1717437"/>
                <a:ext cx="252898" cy="335216"/>
              </a:xfrm>
              <a:custGeom>
                <a:avLst/>
                <a:gdLst>
                  <a:gd name="connsiteX0" fmla="*/ 16842 w 252898"/>
                  <a:gd name="connsiteY0" fmla="*/ 112537 h 335216"/>
                  <a:gd name="connsiteX1" fmla="*/ 16842 w 252898"/>
                  <a:gd name="connsiteY1" fmla="*/ 194876 h 335216"/>
                  <a:gd name="connsiteX2" fmla="*/ 99181 w 252898"/>
                  <a:gd name="connsiteY2" fmla="*/ 153172 h 335216"/>
                  <a:gd name="connsiteX3" fmla="*/ 99181 w 252898"/>
                  <a:gd name="connsiteY3" fmla="*/ 70833 h 335216"/>
                  <a:gd name="connsiteX4" fmla="*/ 16842 w 252898"/>
                  <a:gd name="connsiteY4" fmla="*/ 112537 h 335216"/>
                  <a:gd name="connsiteX5" fmla="*/ 153718 w 252898"/>
                  <a:gd name="connsiteY5" fmla="*/ 180975 h 335216"/>
                  <a:gd name="connsiteX6" fmla="*/ 153718 w 252898"/>
                  <a:gd name="connsiteY6" fmla="*/ 263314 h 335216"/>
                  <a:gd name="connsiteX7" fmla="*/ 236056 w 252898"/>
                  <a:gd name="connsiteY7" fmla="*/ 221610 h 335216"/>
                  <a:gd name="connsiteX8" fmla="*/ 236056 w 252898"/>
                  <a:gd name="connsiteY8" fmla="*/ 139271 h 335216"/>
                  <a:gd name="connsiteX9" fmla="*/ 153718 w 252898"/>
                  <a:gd name="connsiteY9" fmla="*/ 180975 h 335216"/>
                  <a:gd name="connsiteX10" fmla="*/ 236056 w 252898"/>
                  <a:gd name="connsiteY10" fmla="*/ 85804 h 335216"/>
                  <a:gd name="connsiteX11" fmla="*/ 236056 w 252898"/>
                  <a:gd name="connsiteY11" fmla="*/ 3465 h 335216"/>
                  <a:gd name="connsiteX12" fmla="*/ 153718 w 252898"/>
                  <a:gd name="connsiteY12" fmla="*/ 45169 h 335216"/>
                  <a:gd name="connsiteX13" fmla="*/ 153718 w 252898"/>
                  <a:gd name="connsiteY13" fmla="*/ 127508 h 335216"/>
                  <a:gd name="connsiteX14" fmla="*/ 236056 w 252898"/>
                  <a:gd name="connsiteY14" fmla="*/ 85804 h 335216"/>
                  <a:gd name="connsiteX15" fmla="*/ 16842 w 252898"/>
                  <a:gd name="connsiteY15" fmla="*/ 249412 h 335216"/>
                  <a:gd name="connsiteX16" fmla="*/ 16842 w 252898"/>
                  <a:gd name="connsiteY16" fmla="*/ 331751 h 335216"/>
                  <a:gd name="connsiteX17" fmla="*/ 99181 w 252898"/>
                  <a:gd name="connsiteY17" fmla="*/ 290047 h 335216"/>
                  <a:gd name="connsiteX18" fmla="*/ 99181 w 252898"/>
                  <a:gd name="connsiteY18" fmla="*/ 207708 h 335216"/>
                  <a:gd name="connsiteX19" fmla="*/ 16842 w 252898"/>
                  <a:gd name="connsiteY19" fmla="*/ 249412 h 335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2898" h="335216">
                    <a:moveTo>
                      <a:pt x="16842" y="112537"/>
                    </a:moveTo>
                    <a:cubicBezTo>
                      <a:pt x="-5614" y="146756"/>
                      <a:pt x="-5614" y="184183"/>
                      <a:pt x="16842" y="194876"/>
                    </a:cubicBezTo>
                    <a:cubicBezTo>
                      <a:pt x="39298" y="206639"/>
                      <a:pt x="76725" y="187391"/>
                      <a:pt x="99181" y="153172"/>
                    </a:cubicBezTo>
                    <a:cubicBezTo>
                      <a:pt x="121637" y="118953"/>
                      <a:pt x="121637" y="81526"/>
                      <a:pt x="99181" y="70833"/>
                    </a:cubicBezTo>
                    <a:cubicBezTo>
                      <a:pt x="76725" y="60140"/>
                      <a:pt x="39298" y="78318"/>
                      <a:pt x="16842" y="112537"/>
                    </a:cubicBezTo>
                    <a:close/>
                    <a:moveTo>
                      <a:pt x="153718" y="180975"/>
                    </a:moveTo>
                    <a:cubicBezTo>
                      <a:pt x="131261" y="215194"/>
                      <a:pt x="131261" y="252620"/>
                      <a:pt x="153718" y="263314"/>
                    </a:cubicBezTo>
                    <a:cubicBezTo>
                      <a:pt x="176173" y="275076"/>
                      <a:pt x="213600" y="255828"/>
                      <a:pt x="236056" y="221610"/>
                    </a:cubicBezTo>
                    <a:cubicBezTo>
                      <a:pt x="258513" y="187391"/>
                      <a:pt x="258513" y="149964"/>
                      <a:pt x="236056" y="139271"/>
                    </a:cubicBezTo>
                    <a:cubicBezTo>
                      <a:pt x="213600" y="128577"/>
                      <a:pt x="176173" y="146756"/>
                      <a:pt x="153718" y="180975"/>
                    </a:cubicBezTo>
                    <a:close/>
                    <a:moveTo>
                      <a:pt x="236056" y="85804"/>
                    </a:moveTo>
                    <a:cubicBezTo>
                      <a:pt x="258513" y="51585"/>
                      <a:pt x="258513" y="14158"/>
                      <a:pt x="236056" y="3465"/>
                    </a:cubicBezTo>
                    <a:cubicBezTo>
                      <a:pt x="213600" y="-8298"/>
                      <a:pt x="176173" y="10950"/>
                      <a:pt x="153718" y="45169"/>
                    </a:cubicBezTo>
                    <a:cubicBezTo>
                      <a:pt x="131261" y="79388"/>
                      <a:pt x="131261" y="116814"/>
                      <a:pt x="153718" y="127508"/>
                    </a:cubicBezTo>
                    <a:cubicBezTo>
                      <a:pt x="176173" y="138201"/>
                      <a:pt x="213600" y="120022"/>
                      <a:pt x="236056" y="85804"/>
                    </a:cubicBezTo>
                    <a:close/>
                    <a:moveTo>
                      <a:pt x="16842" y="249412"/>
                    </a:moveTo>
                    <a:cubicBezTo>
                      <a:pt x="-5614" y="283631"/>
                      <a:pt x="-5614" y="321058"/>
                      <a:pt x="16842" y="331751"/>
                    </a:cubicBezTo>
                    <a:cubicBezTo>
                      <a:pt x="39298" y="343514"/>
                      <a:pt x="76725" y="324266"/>
                      <a:pt x="99181" y="290047"/>
                    </a:cubicBezTo>
                    <a:cubicBezTo>
                      <a:pt x="121637" y="255828"/>
                      <a:pt x="121637" y="218402"/>
                      <a:pt x="99181" y="207708"/>
                    </a:cubicBezTo>
                    <a:cubicBezTo>
                      <a:pt x="76725" y="197015"/>
                      <a:pt x="39298" y="215194"/>
                      <a:pt x="16842" y="2494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EBA59A43-3EBD-45C7-B280-D15603E8F08D}"/>
                  </a:ext>
                </a:extLst>
              </p:cNvPr>
              <p:cNvSpPr/>
              <p:nvPr/>
            </p:nvSpPr>
            <p:spPr>
              <a:xfrm>
                <a:off x="7927749" y="1717844"/>
                <a:ext cx="252898" cy="335470"/>
              </a:xfrm>
              <a:custGeom>
                <a:avLst/>
                <a:gdLst>
                  <a:gd name="connsiteX0" fmla="*/ 153717 w 252898"/>
                  <a:gd name="connsiteY0" fmla="*/ 71495 h 335470"/>
                  <a:gd name="connsiteX1" fmla="*/ 153717 w 252898"/>
                  <a:gd name="connsiteY1" fmla="*/ 153834 h 335470"/>
                  <a:gd name="connsiteX2" fmla="*/ 236056 w 252898"/>
                  <a:gd name="connsiteY2" fmla="*/ 195538 h 335470"/>
                  <a:gd name="connsiteX3" fmla="*/ 236056 w 252898"/>
                  <a:gd name="connsiteY3" fmla="*/ 113199 h 335470"/>
                  <a:gd name="connsiteX4" fmla="*/ 153717 w 252898"/>
                  <a:gd name="connsiteY4" fmla="*/ 71495 h 335470"/>
                  <a:gd name="connsiteX5" fmla="*/ 16842 w 252898"/>
                  <a:gd name="connsiteY5" fmla="*/ 139933 h 335470"/>
                  <a:gd name="connsiteX6" fmla="*/ 16842 w 252898"/>
                  <a:gd name="connsiteY6" fmla="*/ 222272 h 335470"/>
                  <a:gd name="connsiteX7" fmla="*/ 99181 w 252898"/>
                  <a:gd name="connsiteY7" fmla="*/ 263976 h 335470"/>
                  <a:gd name="connsiteX8" fmla="*/ 99181 w 252898"/>
                  <a:gd name="connsiteY8" fmla="*/ 181637 h 335470"/>
                  <a:gd name="connsiteX9" fmla="*/ 16842 w 252898"/>
                  <a:gd name="connsiteY9" fmla="*/ 139933 h 335470"/>
                  <a:gd name="connsiteX10" fmla="*/ 99181 w 252898"/>
                  <a:gd name="connsiteY10" fmla="*/ 127101 h 335470"/>
                  <a:gd name="connsiteX11" fmla="*/ 99181 w 252898"/>
                  <a:gd name="connsiteY11" fmla="*/ 44762 h 335470"/>
                  <a:gd name="connsiteX12" fmla="*/ 16842 w 252898"/>
                  <a:gd name="connsiteY12" fmla="*/ 3057 h 335470"/>
                  <a:gd name="connsiteX13" fmla="*/ 16842 w 252898"/>
                  <a:gd name="connsiteY13" fmla="*/ 85396 h 335470"/>
                  <a:gd name="connsiteX14" fmla="*/ 99181 w 252898"/>
                  <a:gd name="connsiteY14" fmla="*/ 127101 h 335470"/>
                  <a:gd name="connsiteX15" fmla="*/ 153717 w 252898"/>
                  <a:gd name="connsiteY15" fmla="*/ 208370 h 335470"/>
                  <a:gd name="connsiteX16" fmla="*/ 153717 w 252898"/>
                  <a:gd name="connsiteY16" fmla="*/ 290709 h 335470"/>
                  <a:gd name="connsiteX17" fmla="*/ 236056 w 252898"/>
                  <a:gd name="connsiteY17" fmla="*/ 332413 h 335470"/>
                  <a:gd name="connsiteX18" fmla="*/ 236056 w 252898"/>
                  <a:gd name="connsiteY18" fmla="*/ 250074 h 335470"/>
                  <a:gd name="connsiteX19" fmla="*/ 153717 w 252898"/>
                  <a:gd name="connsiteY19" fmla="*/ 208370 h 335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2898" h="335470">
                    <a:moveTo>
                      <a:pt x="153717" y="71495"/>
                    </a:moveTo>
                    <a:cubicBezTo>
                      <a:pt x="131261" y="83258"/>
                      <a:pt x="131261" y="119615"/>
                      <a:pt x="153717" y="153834"/>
                    </a:cubicBezTo>
                    <a:cubicBezTo>
                      <a:pt x="176173" y="188053"/>
                      <a:pt x="213600" y="206232"/>
                      <a:pt x="236056" y="195538"/>
                    </a:cubicBezTo>
                    <a:cubicBezTo>
                      <a:pt x="258512" y="183775"/>
                      <a:pt x="258512" y="147418"/>
                      <a:pt x="236056" y="113199"/>
                    </a:cubicBezTo>
                    <a:cubicBezTo>
                      <a:pt x="212531" y="77911"/>
                      <a:pt x="176173" y="59732"/>
                      <a:pt x="153717" y="71495"/>
                    </a:cubicBezTo>
                    <a:close/>
                    <a:moveTo>
                      <a:pt x="16842" y="139933"/>
                    </a:moveTo>
                    <a:cubicBezTo>
                      <a:pt x="-5614" y="151695"/>
                      <a:pt x="-5614" y="188053"/>
                      <a:pt x="16842" y="222272"/>
                    </a:cubicBezTo>
                    <a:cubicBezTo>
                      <a:pt x="39298" y="256490"/>
                      <a:pt x="76725" y="274669"/>
                      <a:pt x="99181" y="263976"/>
                    </a:cubicBezTo>
                    <a:cubicBezTo>
                      <a:pt x="121637" y="252213"/>
                      <a:pt x="121637" y="215856"/>
                      <a:pt x="99181" y="181637"/>
                    </a:cubicBezTo>
                    <a:cubicBezTo>
                      <a:pt x="75655" y="146349"/>
                      <a:pt x="39298" y="128170"/>
                      <a:pt x="16842" y="139933"/>
                    </a:cubicBezTo>
                    <a:close/>
                    <a:moveTo>
                      <a:pt x="99181" y="127101"/>
                    </a:moveTo>
                    <a:cubicBezTo>
                      <a:pt x="121637" y="115338"/>
                      <a:pt x="121637" y="78980"/>
                      <a:pt x="99181" y="44762"/>
                    </a:cubicBezTo>
                    <a:cubicBezTo>
                      <a:pt x="76725" y="10543"/>
                      <a:pt x="39298" y="-7636"/>
                      <a:pt x="16842" y="3057"/>
                    </a:cubicBezTo>
                    <a:cubicBezTo>
                      <a:pt x="-5614" y="14820"/>
                      <a:pt x="-5614" y="51178"/>
                      <a:pt x="16842" y="85396"/>
                    </a:cubicBezTo>
                    <a:cubicBezTo>
                      <a:pt x="39298" y="119615"/>
                      <a:pt x="75655" y="137794"/>
                      <a:pt x="99181" y="127101"/>
                    </a:cubicBezTo>
                    <a:close/>
                    <a:moveTo>
                      <a:pt x="153717" y="208370"/>
                    </a:moveTo>
                    <a:cubicBezTo>
                      <a:pt x="131261" y="220133"/>
                      <a:pt x="131261" y="256490"/>
                      <a:pt x="153717" y="290709"/>
                    </a:cubicBezTo>
                    <a:cubicBezTo>
                      <a:pt x="176173" y="324928"/>
                      <a:pt x="213600" y="343107"/>
                      <a:pt x="236056" y="332413"/>
                    </a:cubicBezTo>
                    <a:cubicBezTo>
                      <a:pt x="258512" y="320651"/>
                      <a:pt x="258512" y="284293"/>
                      <a:pt x="236056" y="250074"/>
                    </a:cubicBezTo>
                    <a:cubicBezTo>
                      <a:pt x="212531" y="214786"/>
                      <a:pt x="176173" y="196607"/>
                      <a:pt x="153717" y="208370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21" name="图形 4">
              <a:extLst>
                <a:ext uri="{FF2B5EF4-FFF2-40B4-BE49-F238E27FC236}">
                  <a16:creationId xmlns:a16="http://schemas.microsoft.com/office/drawing/2014/main" id="{183EC3CB-1872-4B19-9713-5BD0D0C59698}"/>
                </a:ext>
              </a:extLst>
            </p:cNvPr>
            <p:cNvGrpSpPr/>
            <p:nvPr/>
          </p:nvGrpSpPr>
          <p:grpSpPr>
            <a:xfrm>
              <a:off x="5501940" y="2409616"/>
              <a:ext cx="784187" cy="2757086"/>
              <a:chOff x="5019952" y="2648018"/>
              <a:chExt cx="742120" cy="2609183"/>
            </a:xfrm>
          </p:grpSpPr>
          <p:grpSp>
            <p:nvGrpSpPr>
              <p:cNvPr id="366" name="图形 4">
                <a:extLst>
                  <a:ext uri="{FF2B5EF4-FFF2-40B4-BE49-F238E27FC236}">
                    <a16:creationId xmlns:a16="http://schemas.microsoft.com/office/drawing/2014/main" id="{23446986-E7DF-4E6F-91A1-91BBA5831DF7}"/>
                  </a:ext>
                </a:extLst>
              </p:cNvPr>
              <p:cNvGrpSpPr/>
              <p:nvPr/>
            </p:nvGrpSpPr>
            <p:grpSpPr>
              <a:xfrm>
                <a:off x="5019952" y="4516151"/>
                <a:ext cx="741051" cy="741050"/>
                <a:chOff x="5019952" y="4516151"/>
                <a:chExt cx="741051" cy="741050"/>
              </a:xfrm>
            </p:grpSpPr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5DAE1DAA-9F3F-4AB2-A875-AA9789B94C99}"/>
                    </a:ext>
                  </a:extLst>
                </p:cNvPr>
                <p:cNvSpPr/>
                <p:nvPr/>
              </p:nvSpPr>
              <p:spPr>
                <a:xfrm>
                  <a:off x="5019952" y="4516151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4995 h 371060"/>
                    <a:gd name="connsiteX1" fmla="*/ 371060 w 741051"/>
                    <a:gd name="connsiteY1" fmla="*/ 371060 h 371060"/>
                    <a:gd name="connsiteX2" fmla="*/ 0 w 741051"/>
                    <a:gd name="connsiteY2" fmla="*/ 184995 h 371060"/>
                    <a:gd name="connsiteX3" fmla="*/ 371060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4995"/>
                      </a:moveTo>
                      <a:lnTo>
                        <a:pt x="371060" y="371060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10000"/>
                        <a:lumOff val="90000"/>
                      </a:schemeClr>
                    </a:gs>
                    <a:gs pos="98000">
                      <a:schemeClr val="accent1">
                        <a:lumMod val="10000"/>
                        <a:lumOff val="9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FD8A99D7-B338-4362-B42C-652DDA0338A1}"/>
                    </a:ext>
                  </a:extLst>
                </p:cNvPr>
                <p:cNvSpPr/>
                <p:nvPr/>
              </p:nvSpPr>
              <p:spPr>
                <a:xfrm>
                  <a:off x="5391012" y="4701146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371060 h 556055"/>
                    <a:gd name="connsiteX1" fmla="*/ 0 w 369990"/>
                    <a:gd name="connsiteY1" fmla="*/ 556056 h 556055"/>
                    <a:gd name="connsiteX2" fmla="*/ 0 w 369990"/>
                    <a:gd name="connsiteY2" fmla="*/ 186065 h 556055"/>
                    <a:gd name="connsiteX3" fmla="*/ 369991 w 36999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371060"/>
                      </a:moveTo>
                      <a:lnTo>
                        <a:pt x="0" y="556056"/>
                      </a:lnTo>
                      <a:lnTo>
                        <a:pt x="0" y="18606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CA89ABD5-1A82-466B-B0F3-8A76F8FFE6F9}"/>
                    </a:ext>
                  </a:extLst>
                </p:cNvPr>
                <p:cNvSpPr/>
                <p:nvPr/>
              </p:nvSpPr>
              <p:spPr>
                <a:xfrm>
                  <a:off x="5019952" y="4701146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71060 h 556055"/>
                    <a:gd name="connsiteX2" fmla="*/ 0 w 371060"/>
                    <a:gd name="connsiteY2" fmla="*/ 0 h 556055"/>
                    <a:gd name="connsiteX3" fmla="*/ 371060 w 37106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71060" y="18606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367" name="图形 4">
                <a:extLst>
                  <a:ext uri="{FF2B5EF4-FFF2-40B4-BE49-F238E27FC236}">
                    <a16:creationId xmlns:a16="http://schemas.microsoft.com/office/drawing/2014/main" id="{7B29E2C1-0F5B-42D3-9FDD-5E1E6511B5BD}"/>
                  </a:ext>
                </a:extLst>
              </p:cNvPr>
              <p:cNvGrpSpPr/>
              <p:nvPr/>
            </p:nvGrpSpPr>
            <p:grpSpPr>
              <a:xfrm>
                <a:off x="5019952" y="4048850"/>
                <a:ext cx="741051" cy="742120"/>
                <a:chOff x="5019952" y="4048850"/>
                <a:chExt cx="741051" cy="742120"/>
              </a:xfrm>
            </p:grpSpPr>
            <p:sp>
              <p:nvSpPr>
                <p:cNvPr id="443" name="任意多边形: 形状 442">
                  <a:extLst>
                    <a:ext uri="{FF2B5EF4-FFF2-40B4-BE49-F238E27FC236}">
                      <a16:creationId xmlns:a16="http://schemas.microsoft.com/office/drawing/2014/main" id="{69162F90-D37F-4CA6-9652-13389365FF81}"/>
                    </a:ext>
                  </a:extLst>
                </p:cNvPr>
                <p:cNvSpPr/>
                <p:nvPr/>
              </p:nvSpPr>
              <p:spPr>
                <a:xfrm>
                  <a:off x="5019952" y="4048850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6065 h 371060"/>
                    <a:gd name="connsiteX1" fmla="*/ 371060 w 741051"/>
                    <a:gd name="connsiteY1" fmla="*/ 371060 h 371060"/>
                    <a:gd name="connsiteX2" fmla="*/ 0 w 741051"/>
                    <a:gd name="connsiteY2" fmla="*/ 186065 h 371060"/>
                    <a:gd name="connsiteX3" fmla="*/ 371060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6065"/>
                      </a:moveTo>
                      <a:lnTo>
                        <a:pt x="371060" y="371060"/>
                      </a:lnTo>
                      <a:lnTo>
                        <a:pt x="0" y="18606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44" name="任意多边形: 形状 443">
                  <a:extLst>
                    <a:ext uri="{FF2B5EF4-FFF2-40B4-BE49-F238E27FC236}">
                      <a16:creationId xmlns:a16="http://schemas.microsoft.com/office/drawing/2014/main" id="{C2FEAEB9-A64A-4AA8-B424-BC6D701C52F5}"/>
                    </a:ext>
                  </a:extLst>
                </p:cNvPr>
                <p:cNvSpPr/>
                <p:nvPr/>
              </p:nvSpPr>
              <p:spPr>
                <a:xfrm>
                  <a:off x="5391012" y="4234915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369991 h 556055"/>
                    <a:gd name="connsiteX1" fmla="*/ 0 w 369990"/>
                    <a:gd name="connsiteY1" fmla="*/ 556056 h 556055"/>
                    <a:gd name="connsiteX2" fmla="*/ 0 w 369990"/>
                    <a:gd name="connsiteY2" fmla="*/ 184995 h 556055"/>
                    <a:gd name="connsiteX3" fmla="*/ 369991 w 36999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369991"/>
                      </a:moveTo>
                      <a:lnTo>
                        <a:pt x="0" y="55605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238AFD57-5F46-4F74-84EA-BB08E54371BF}"/>
                    </a:ext>
                  </a:extLst>
                </p:cNvPr>
                <p:cNvSpPr/>
                <p:nvPr/>
              </p:nvSpPr>
              <p:spPr>
                <a:xfrm>
                  <a:off x="5482975" y="4373929"/>
                  <a:ext cx="186064" cy="278027"/>
                </a:xfrm>
                <a:custGeom>
                  <a:avLst/>
                  <a:gdLst>
                    <a:gd name="connsiteX0" fmla="*/ 186065 w 186064"/>
                    <a:gd name="connsiteY0" fmla="*/ 184995 h 278027"/>
                    <a:gd name="connsiteX1" fmla="*/ 0 w 186064"/>
                    <a:gd name="connsiteY1" fmla="*/ 278028 h 278027"/>
                    <a:gd name="connsiteX2" fmla="*/ 0 w 186064"/>
                    <a:gd name="connsiteY2" fmla="*/ 91963 h 278027"/>
                    <a:gd name="connsiteX3" fmla="*/ 186065 w 186064"/>
                    <a:gd name="connsiteY3" fmla="*/ 0 h 278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6064" h="278027">
                      <a:moveTo>
                        <a:pt x="186065" y="184995"/>
                      </a:moveTo>
                      <a:lnTo>
                        <a:pt x="0" y="278028"/>
                      </a:lnTo>
                      <a:lnTo>
                        <a:pt x="0" y="91963"/>
                      </a:lnTo>
                      <a:lnTo>
                        <a:pt x="186065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B8DFBABF-2099-40C8-AD6A-83024C87DBD4}"/>
                    </a:ext>
                  </a:extLst>
                </p:cNvPr>
                <p:cNvSpPr/>
                <p:nvPr/>
              </p:nvSpPr>
              <p:spPr>
                <a:xfrm>
                  <a:off x="5019952" y="4234915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69991 h 556055"/>
                    <a:gd name="connsiteX2" fmla="*/ 0 w 371060"/>
                    <a:gd name="connsiteY2" fmla="*/ 0 h 556055"/>
                    <a:gd name="connsiteX3" fmla="*/ 371060 w 371060"/>
                    <a:gd name="connsiteY3" fmla="*/ 18499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D8E53E91-02C9-4762-8C10-DB6002E8D0C6}"/>
                    </a:ext>
                  </a:extLst>
                </p:cNvPr>
                <p:cNvSpPr/>
                <p:nvPr/>
              </p:nvSpPr>
              <p:spPr>
                <a:xfrm>
                  <a:off x="5482975" y="4373929"/>
                  <a:ext cx="186064" cy="184995"/>
                </a:xfrm>
                <a:custGeom>
                  <a:avLst/>
                  <a:gdLst>
                    <a:gd name="connsiteX0" fmla="*/ 186065 w 186064"/>
                    <a:gd name="connsiteY0" fmla="*/ 184995 h 184995"/>
                    <a:gd name="connsiteX1" fmla="*/ 186065 w 186064"/>
                    <a:gd name="connsiteY1" fmla="*/ 0 h 184995"/>
                    <a:gd name="connsiteX2" fmla="*/ 0 w 186064"/>
                    <a:gd name="connsiteY2" fmla="*/ 91963 h 1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6064" h="184995">
                      <a:moveTo>
                        <a:pt x="186065" y="184995"/>
                      </a:moveTo>
                      <a:lnTo>
                        <a:pt x="186065" y="0"/>
                      </a:lnTo>
                      <a:lnTo>
                        <a:pt x="0" y="9196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111AE054-0708-41E5-9697-7B388BF3BCED}"/>
                    </a:ext>
                  </a:extLst>
                </p:cNvPr>
                <p:cNvSpPr/>
                <p:nvPr/>
              </p:nvSpPr>
              <p:spPr>
                <a:xfrm>
                  <a:off x="5112985" y="4373929"/>
                  <a:ext cx="184995" cy="278027"/>
                </a:xfrm>
                <a:custGeom>
                  <a:avLst/>
                  <a:gdLst>
                    <a:gd name="connsiteX0" fmla="*/ 0 w 184995"/>
                    <a:gd name="connsiteY0" fmla="*/ 184995 h 278027"/>
                    <a:gd name="connsiteX1" fmla="*/ 184995 w 184995"/>
                    <a:gd name="connsiteY1" fmla="*/ 278028 h 278027"/>
                    <a:gd name="connsiteX2" fmla="*/ 184995 w 184995"/>
                    <a:gd name="connsiteY2" fmla="*/ 91963 h 278027"/>
                    <a:gd name="connsiteX3" fmla="*/ 0 w 184995"/>
                    <a:gd name="connsiteY3" fmla="*/ 0 h 278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995" h="278027">
                      <a:moveTo>
                        <a:pt x="0" y="184995"/>
                      </a:moveTo>
                      <a:lnTo>
                        <a:pt x="184995" y="278028"/>
                      </a:lnTo>
                      <a:lnTo>
                        <a:pt x="184995" y="919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68F5C458-A8BB-4B69-976C-9F837B898CE0}"/>
                    </a:ext>
                  </a:extLst>
                </p:cNvPr>
                <p:cNvSpPr/>
                <p:nvPr/>
              </p:nvSpPr>
              <p:spPr>
                <a:xfrm>
                  <a:off x="5112985" y="4373929"/>
                  <a:ext cx="184995" cy="184995"/>
                </a:xfrm>
                <a:custGeom>
                  <a:avLst/>
                  <a:gdLst>
                    <a:gd name="connsiteX0" fmla="*/ 0 w 184995"/>
                    <a:gd name="connsiteY0" fmla="*/ 184995 h 184995"/>
                    <a:gd name="connsiteX1" fmla="*/ 0 w 184995"/>
                    <a:gd name="connsiteY1" fmla="*/ 0 h 184995"/>
                    <a:gd name="connsiteX2" fmla="*/ 184995 w 184995"/>
                    <a:gd name="connsiteY2" fmla="*/ 91963 h 1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4995" h="184995">
                      <a:moveTo>
                        <a:pt x="0" y="184995"/>
                      </a:moveTo>
                      <a:lnTo>
                        <a:pt x="0" y="0"/>
                      </a:lnTo>
                      <a:lnTo>
                        <a:pt x="184995" y="9196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368" name="图形 4">
                <a:extLst>
                  <a:ext uri="{FF2B5EF4-FFF2-40B4-BE49-F238E27FC236}">
                    <a16:creationId xmlns:a16="http://schemas.microsoft.com/office/drawing/2014/main" id="{46607F0F-0903-4406-9B7C-FFF6937B2C73}"/>
                  </a:ext>
                </a:extLst>
              </p:cNvPr>
              <p:cNvGrpSpPr/>
              <p:nvPr/>
            </p:nvGrpSpPr>
            <p:grpSpPr>
              <a:xfrm>
                <a:off x="5019952" y="3582619"/>
                <a:ext cx="741051" cy="741051"/>
                <a:chOff x="5019952" y="3582619"/>
                <a:chExt cx="741051" cy="741051"/>
              </a:xfrm>
            </p:grpSpPr>
            <p:sp>
              <p:nvSpPr>
                <p:cNvPr id="440" name="任意多边形: 形状 439">
                  <a:extLst>
                    <a:ext uri="{FF2B5EF4-FFF2-40B4-BE49-F238E27FC236}">
                      <a16:creationId xmlns:a16="http://schemas.microsoft.com/office/drawing/2014/main" id="{55E4E10B-553B-435B-A8E3-1B23861ECC1A}"/>
                    </a:ext>
                  </a:extLst>
                </p:cNvPr>
                <p:cNvSpPr/>
                <p:nvPr/>
              </p:nvSpPr>
              <p:spPr>
                <a:xfrm>
                  <a:off x="5019952" y="3582619"/>
                  <a:ext cx="741051" cy="369990"/>
                </a:xfrm>
                <a:custGeom>
                  <a:avLst/>
                  <a:gdLst>
                    <a:gd name="connsiteX0" fmla="*/ 741051 w 741051"/>
                    <a:gd name="connsiteY0" fmla="*/ 184995 h 369990"/>
                    <a:gd name="connsiteX1" fmla="*/ 371060 w 741051"/>
                    <a:gd name="connsiteY1" fmla="*/ 369991 h 369990"/>
                    <a:gd name="connsiteX2" fmla="*/ 0 w 741051"/>
                    <a:gd name="connsiteY2" fmla="*/ 184995 h 369990"/>
                    <a:gd name="connsiteX3" fmla="*/ 371060 w 741051"/>
                    <a:gd name="connsiteY3" fmla="*/ 0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69990">
                      <a:moveTo>
                        <a:pt x="741051" y="184995"/>
                      </a:moveTo>
                      <a:lnTo>
                        <a:pt x="371060" y="369991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41" name="任意多边形: 形状 440">
                  <a:extLst>
                    <a:ext uri="{FF2B5EF4-FFF2-40B4-BE49-F238E27FC236}">
                      <a16:creationId xmlns:a16="http://schemas.microsoft.com/office/drawing/2014/main" id="{C6909727-9BE7-4958-BE8E-E4F7E5758957}"/>
                    </a:ext>
                  </a:extLst>
                </p:cNvPr>
                <p:cNvSpPr/>
                <p:nvPr/>
              </p:nvSpPr>
              <p:spPr>
                <a:xfrm>
                  <a:off x="5391012" y="3767614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371060 h 556055"/>
                    <a:gd name="connsiteX1" fmla="*/ 0 w 369990"/>
                    <a:gd name="connsiteY1" fmla="*/ 556056 h 556055"/>
                    <a:gd name="connsiteX2" fmla="*/ 0 w 369990"/>
                    <a:gd name="connsiteY2" fmla="*/ 184995 h 556055"/>
                    <a:gd name="connsiteX3" fmla="*/ 369991 w 36999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371060"/>
                      </a:moveTo>
                      <a:lnTo>
                        <a:pt x="0" y="55605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</a:gsLst>
                  <a:lin ang="81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442" name="任意多边形: 形状 441">
                  <a:extLst>
                    <a:ext uri="{FF2B5EF4-FFF2-40B4-BE49-F238E27FC236}">
                      <a16:creationId xmlns:a16="http://schemas.microsoft.com/office/drawing/2014/main" id="{40A01D94-7C71-4AA5-BF0F-D36127E96FAC}"/>
                    </a:ext>
                  </a:extLst>
                </p:cNvPr>
                <p:cNvSpPr/>
                <p:nvPr/>
              </p:nvSpPr>
              <p:spPr>
                <a:xfrm>
                  <a:off x="5019952" y="3767614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71060 h 556055"/>
                    <a:gd name="connsiteX2" fmla="*/ 0 w 371060"/>
                    <a:gd name="connsiteY2" fmla="*/ 0 h 556055"/>
                    <a:gd name="connsiteX3" fmla="*/ 371060 w 371060"/>
                    <a:gd name="connsiteY3" fmla="*/ 18499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369" name="图形 4">
                <a:extLst>
                  <a:ext uri="{FF2B5EF4-FFF2-40B4-BE49-F238E27FC236}">
                    <a16:creationId xmlns:a16="http://schemas.microsoft.com/office/drawing/2014/main" id="{AE60C322-1800-49DB-A8D1-1CD8DDF769BE}"/>
                  </a:ext>
                </a:extLst>
              </p:cNvPr>
              <p:cNvGrpSpPr/>
              <p:nvPr/>
            </p:nvGrpSpPr>
            <p:grpSpPr>
              <a:xfrm>
                <a:off x="5019952" y="3115318"/>
                <a:ext cx="742120" cy="742120"/>
                <a:chOff x="5019952" y="3115318"/>
                <a:chExt cx="742120" cy="742120"/>
              </a:xfrm>
            </p:grpSpPr>
            <p:grpSp>
              <p:nvGrpSpPr>
                <p:cNvPr id="431" name="图形 4">
                  <a:extLst>
                    <a:ext uri="{FF2B5EF4-FFF2-40B4-BE49-F238E27FC236}">
                      <a16:creationId xmlns:a16="http://schemas.microsoft.com/office/drawing/2014/main" id="{111E5905-709C-4124-9266-66E6FB7A6B5A}"/>
                    </a:ext>
                  </a:extLst>
                </p:cNvPr>
                <p:cNvGrpSpPr/>
                <p:nvPr/>
              </p:nvGrpSpPr>
              <p:grpSpPr>
                <a:xfrm>
                  <a:off x="5019952" y="3408317"/>
                  <a:ext cx="742120" cy="449121"/>
                  <a:chOff x="5019952" y="3408317"/>
                  <a:chExt cx="742120" cy="449121"/>
                </a:xfrm>
              </p:grpSpPr>
              <p:sp>
                <p:nvSpPr>
                  <p:cNvPr id="438" name="任意多边形: 形状 437">
                    <a:extLst>
                      <a:ext uri="{FF2B5EF4-FFF2-40B4-BE49-F238E27FC236}">
                        <a16:creationId xmlns:a16="http://schemas.microsoft.com/office/drawing/2014/main" id="{C35E7DC2-CB5A-418C-A65C-E8D92C80E306}"/>
                      </a:ext>
                    </a:extLst>
                  </p:cNvPr>
                  <p:cNvSpPr/>
                  <p:nvPr/>
                </p:nvSpPr>
                <p:spPr>
                  <a:xfrm>
                    <a:off x="5021022" y="3486378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8" y="280166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6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39" name="任意多边形: 形状 438">
                    <a:extLst>
                      <a:ext uri="{FF2B5EF4-FFF2-40B4-BE49-F238E27FC236}">
                        <a16:creationId xmlns:a16="http://schemas.microsoft.com/office/drawing/2014/main" id="{91486D41-9F67-4DF2-A220-6FD29B26879C}"/>
                      </a:ext>
                    </a:extLst>
                  </p:cNvPr>
                  <p:cNvSpPr/>
                  <p:nvPr/>
                </p:nvSpPr>
                <p:spPr>
                  <a:xfrm>
                    <a:off x="5019952" y="3408317"/>
                    <a:ext cx="742120" cy="369990"/>
                  </a:xfrm>
                  <a:custGeom>
                    <a:avLst/>
                    <a:gdLst>
                      <a:gd name="connsiteX0" fmla="*/ 742120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0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0" y="184995"/>
                        </a:moveTo>
                        <a:cubicBezTo>
                          <a:pt x="742120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0" y="82825"/>
                          <a:pt x="742120" y="1849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432" name="图形 4">
                  <a:extLst>
                    <a:ext uri="{FF2B5EF4-FFF2-40B4-BE49-F238E27FC236}">
                      <a16:creationId xmlns:a16="http://schemas.microsoft.com/office/drawing/2014/main" id="{8C5F0FD7-B391-46FB-87E0-F0995C68AF5C}"/>
                    </a:ext>
                  </a:extLst>
                </p:cNvPr>
                <p:cNvGrpSpPr/>
                <p:nvPr/>
              </p:nvGrpSpPr>
              <p:grpSpPr>
                <a:xfrm>
                  <a:off x="5019952" y="3261817"/>
                  <a:ext cx="742120" cy="449121"/>
                  <a:chOff x="5019952" y="3261817"/>
                  <a:chExt cx="742120" cy="449121"/>
                </a:xfrm>
              </p:grpSpPr>
              <p:sp>
                <p:nvSpPr>
                  <p:cNvPr id="436" name="任意多边形: 形状 435">
                    <a:extLst>
                      <a:ext uri="{FF2B5EF4-FFF2-40B4-BE49-F238E27FC236}">
                        <a16:creationId xmlns:a16="http://schemas.microsoft.com/office/drawing/2014/main" id="{FEAB0717-3865-4DFD-A08A-BA0D3CFE0EDD}"/>
                      </a:ext>
                    </a:extLst>
                  </p:cNvPr>
                  <p:cNvSpPr/>
                  <p:nvPr/>
                </p:nvSpPr>
                <p:spPr>
                  <a:xfrm>
                    <a:off x="5021022" y="3339879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8" y="280166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6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37" name="任意多边形: 形状 436">
                    <a:extLst>
                      <a:ext uri="{FF2B5EF4-FFF2-40B4-BE49-F238E27FC236}">
                        <a16:creationId xmlns:a16="http://schemas.microsoft.com/office/drawing/2014/main" id="{5220AE11-7E8B-4DD1-BDCD-48D82498A109}"/>
                      </a:ext>
                    </a:extLst>
                  </p:cNvPr>
                  <p:cNvSpPr/>
                  <p:nvPr/>
                </p:nvSpPr>
                <p:spPr>
                  <a:xfrm>
                    <a:off x="5019952" y="3261817"/>
                    <a:ext cx="742120" cy="369990"/>
                  </a:xfrm>
                  <a:custGeom>
                    <a:avLst/>
                    <a:gdLst>
                      <a:gd name="connsiteX0" fmla="*/ 742120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0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0" y="184995"/>
                        </a:moveTo>
                        <a:cubicBezTo>
                          <a:pt x="742120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0" y="82825"/>
                          <a:pt x="742120" y="1849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433" name="图形 4">
                  <a:extLst>
                    <a:ext uri="{FF2B5EF4-FFF2-40B4-BE49-F238E27FC236}">
                      <a16:creationId xmlns:a16="http://schemas.microsoft.com/office/drawing/2014/main" id="{062AAF13-6B57-4C31-A224-938EEFEE8E70}"/>
                    </a:ext>
                  </a:extLst>
                </p:cNvPr>
                <p:cNvGrpSpPr/>
                <p:nvPr/>
              </p:nvGrpSpPr>
              <p:grpSpPr>
                <a:xfrm>
                  <a:off x="5019952" y="3115318"/>
                  <a:ext cx="742120" cy="449121"/>
                  <a:chOff x="5019952" y="3115318"/>
                  <a:chExt cx="742120" cy="449121"/>
                </a:xfrm>
              </p:grpSpPr>
              <p:sp>
                <p:nvSpPr>
                  <p:cNvPr id="434" name="任意多边形: 形状 433">
                    <a:extLst>
                      <a:ext uri="{FF2B5EF4-FFF2-40B4-BE49-F238E27FC236}">
                        <a16:creationId xmlns:a16="http://schemas.microsoft.com/office/drawing/2014/main" id="{701821A7-115B-44BE-AA18-334996D3B32B}"/>
                      </a:ext>
                    </a:extLst>
                  </p:cNvPr>
                  <p:cNvSpPr/>
                  <p:nvPr/>
                </p:nvSpPr>
                <p:spPr>
                  <a:xfrm>
                    <a:off x="5021022" y="3193380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8" y="280166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6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35" name="任意多边形: 形状 434">
                    <a:extLst>
                      <a:ext uri="{FF2B5EF4-FFF2-40B4-BE49-F238E27FC236}">
                        <a16:creationId xmlns:a16="http://schemas.microsoft.com/office/drawing/2014/main" id="{8E480C59-4174-4E63-B791-037DB74DBFB3}"/>
                      </a:ext>
                    </a:extLst>
                  </p:cNvPr>
                  <p:cNvSpPr/>
                  <p:nvPr/>
                </p:nvSpPr>
                <p:spPr>
                  <a:xfrm>
                    <a:off x="5019952" y="3115318"/>
                    <a:ext cx="742120" cy="369990"/>
                  </a:xfrm>
                  <a:custGeom>
                    <a:avLst/>
                    <a:gdLst>
                      <a:gd name="connsiteX0" fmla="*/ 742120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0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0" y="184995"/>
                        </a:moveTo>
                        <a:cubicBezTo>
                          <a:pt x="742120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0" y="82825"/>
                          <a:pt x="742120" y="1849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370" name="图形 4">
                <a:extLst>
                  <a:ext uri="{FF2B5EF4-FFF2-40B4-BE49-F238E27FC236}">
                    <a16:creationId xmlns:a16="http://schemas.microsoft.com/office/drawing/2014/main" id="{CAC0C97B-F357-4010-A778-EBC54740BD97}"/>
                  </a:ext>
                </a:extLst>
              </p:cNvPr>
              <p:cNvGrpSpPr/>
              <p:nvPr/>
            </p:nvGrpSpPr>
            <p:grpSpPr>
              <a:xfrm>
                <a:off x="5019952" y="2648018"/>
                <a:ext cx="741051" cy="742120"/>
                <a:chOff x="5019952" y="2648018"/>
                <a:chExt cx="741051" cy="742120"/>
              </a:xfrm>
            </p:grpSpPr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E77F0FAB-7A07-4BAD-848D-16F0A4C8AA30}"/>
                    </a:ext>
                  </a:extLst>
                </p:cNvPr>
                <p:cNvSpPr/>
                <p:nvPr/>
              </p:nvSpPr>
              <p:spPr>
                <a:xfrm>
                  <a:off x="5019952" y="2648018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6065 h 371060"/>
                    <a:gd name="connsiteX1" fmla="*/ 371060 w 741051"/>
                    <a:gd name="connsiteY1" fmla="*/ 371060 h 371060"/>
                    <a:gd name="connsiteX2" fmla="*/ 0 w 741051"/>
                    <a:gd name="connsiteY2" fmla="*/ 186065 h 371060"/>
                    <a:gd name="connsiteX3" fmla="*/ 371060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6065"/>
                      </a:moveTo>
                      <a:lnTo>
                        <a:pt x="371060" y="371060"/>
                      </a:lnTo>
                      <a:lnTo>
                        <a:pt x="0" y="18606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72" name="任意多边形: 形状 371">
                  <a:extLst>
                    <a:ext uri="{FF2B5EF4-FFF2-40B4-BE49-F238E27FC236}">
                      <a16:creationId xmlns:a16="http://schemas.microsoft.com/office/drawing/2014/main" id="{26FBF431-A5C7-41C9-BCCA-F925D7738428}"/>
                    </a:ext>
                  </a:extLst>
                </p:cNvPr>
                <p:cNvSpPr/>
                <p:nvPr/>
              </p:nvSpPr>
              <p:spPr>
                <a:xfrm>
                  <a:off x="5391012" y="2834082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369991 h 556055"/>
                    <a:gd name="connsiteX1" fmla="*/ 0 w 369990"/>
                    <a:gd name="connsiteY1" fmla="*/ 556056 h 556055"/>
                    <a:gd name="connsiteX2" fmla="*/ 0 w 369990"/>
                    <a:gd name="connsiteY2" fmla="*/ 184995 h 556055"/>
                    <a:gd name="connsiteX3" fmla="*/ 369991 w 36999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369991"/>
                      </a:moveTo>
                      <a:lnTo>
                        <a:pt x="0" y="55605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C1AF017C-2264-4204-9376-7B822BE7657A}"/>
                    </a:ext>
                  </a:extLst>
                </p:cNvPr>
                <p:cNvSpPr/>
                <p:nvPr/>
              </p:nvSpPr>
              <p:spPr>
                <a:xfrm>
                  <a:off x="5019952" y="2834082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69991 h 556055"/>
                    <a:gd name="connsiteX2" fmla="*/ 0 w 371060"/>
                    <a:gd name="connsiteY2" fmla="*/ 0 h 556055"/>
                    <a:gd name="connsiteX3" fmla="*/ 371060 w 371060"/>
                    <a:gd name="connsiteY3" fmla="*/ 18499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CA3952DF-C1D5-4D8E-AD23-598CEAC68692}"/>
                    </a:ext>
                  </a:extLst>
                </p:cNvPr>
                <p:cNvSpPr/>
                <p:nvPr/>
              </p:nvSpPr>
              <p:spPr>
                <a:xfrm>
                  <a:off x="5019952" y="3019078"/>
                  <a:ext cx="371060" cy="371060"/>
                </a:xfrm>
                <a:custGeom>
                  <a:avLst/>
                  <a:gdLst>
                    <a:gd name="connsiteX0" fmla="*/ 371060 w 371060"/>
                    <a:gd name="connsiteY0" fmla="*/ 0 h 371060"/>
                    <a:gd name="connsiteX1" fmla="*/ 0 w 371060"/>
                    <a:gd name="connsiteY1" fmla="*/ 184995 h 371060"/>
                    <a:gd name="connsiteX2" fmla="*/ 371060 w 371060"/>
                    <a:gd name="connsiteY2" fmla="*/ 371060 h 371060"/>
                    <a:gd name="connsiteX3" fmla="*/ 371060 w 371060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371060">
                      <a:moveTo>
                        <a:pt x="371060" y="0"/>
                      </a:moveTo>
                      <a:lnTo>
                        <a:pt x="0" y="184995"/>
                      </a:lnTo>
                      <a:lnTo>
                        <a:pt x="371060" y="371060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grpSp>
              <p:nvGrpSpPr>
                <p:cNvPr id="375" name="图形 4">
                  <a:extLst>
                    <a:ext uri="{FF2B5EF4-FFF2-40B4-BE49-F238E27FC236}">
                      <a16:creationId xmlns:a16="http://schemas.microsoft.com/office/drawing/2014/main" id="{EC624A84-DD00-4726-ADA8-CFDF20582403}"/>
                    </a:ext>
                  </a:extLst>
                </p:cNvPr>
                <p:cNvGrpSpPr/>
                <p:nvPr/>
              </p:nvGrpSpPr>
              <p:grpSpPr>
                <a:xfrm>
                  <a:off x="5446175" y="2940573"/>
                  <a:ext cx="260734" cy="342630"/>
                  <a:chOff x="5446175" y="2940573"/>
                  <a:chExt cx="260734" cy="342630"/>
                </a:xfrm>
                <a:solidFill>
                  <a:srgbClr val="FFFFFF"/>
                </a:solidFill>
              </p:grpSpPr>
              <p:sp>
                <p:nvSpPr>
                  <p:cNvPr id="376" name="任意多边形: 形状 375">
                    <a:extLst>
                      <a:ext uri="{FF2B5EF4-FFF2-40B4-BE49-F238E27FC236}">
                        <a16:creationId xmlns:a16="http://schemas.microsoft.com/office/drawing/2014/main" id="{77344DF4-9EAB-4501-8452-155A743FEBAC}"/>
                      </a:ext>
                    </a:extLst>
                  </p:cNvPr>
                  <p:cNvSpPr/>
                  <p:nvPr/>
                </p:nvSpPr>
                <p:spPr>
                  <a:xfrm>
                    <a:off x="5446175" y="3049646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77" name="任意多边形: 形状 376">
                    <a:extLst>
                      <a:ext uri="{FF2B5EF4-FFF2-40B4-BE49-F238E27FC236}">
                        <a16:creationId xmlns:a16="http://schemas.microsoft.com/office/drawing/2014/main" id="{5E1D6914-F63D-406E-92DB-7522264BB4AE}"/>
                      </a:ext>
                    </a:extLst>
                  </p:cNvPr>
                  <p:cNvSpPr/>
                  <p:nvPr/>
                </p:nvSpPr>
                <p:spPr>
                  <a:xfrm>
                    <a:off x="5446175" y="3071032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78" name="任意多边形: 形状 377">
                    <a:extLst>
                      <a:ext uri="{FF2B5EF4-FFF2-40B4-BE49-F238E27FC236}">
                        <a16:creationId xmlns:a16="http://schemas.microsoft.com/office/drawing/2014/main" id="{1A240449-E929-4ABF-9A6A-CAB952865322}"/>
                      </a:ext>
                    </a:extLst>
                  </p:cNvPr>
                  <p:cNvSpPr/>
                  <p:nvPr/>
                </p:nvSpPr>
                <p:spPr>
                  <a:xfrm>
                    <a:off x="5446175" y="3092419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1830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79" name="任意多边形: 形状 378">
                    <a:extLst>
                      <a:ext uri="{FF2B5EF4-FFF2-40B4-BE49-F238E27FC236}">
                        <a16:creationId xmlns:a16="http://schemas.microsoft.com/office/drawing/2014/main" id="{C5D78195-FD82-4BF2-82E1-BB6AA66CAEE9}"/>
                      </a:ext>
                    </a:extLst>
                  </p:cNvPr>
                  <p:cNvSpPr/>
                  <p:nvPr/>
                </p:nvSpPr>
                <p:spPr>
                  <a:xfrm>
                    <a:off x="5446175" y="3112737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80" name="任意多边形: 形状 379">
                    <a:extLst>
                      <a:ext uri="{FF2B5EF4-FFF2-40B4-BE49-F238E27FC236}">
                        <a16:creationId xmlns:a16="http://schemas.microsoft.com/office/drawing/2014/main" id="{15B992C6-84EE-4E4E-BF89-BE959170CBFE}"/>
                      </a:ext>
                    </a:extLst>
                  </p:cNvPr>
                  <p:cNvSpPr/>
                  <p:nvPr/>
                </p:nvSpPr>
                <p:spPr>
                  <a:xfrm>
                    <a:off x="5446175" y="3134123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81" name="任意多边形: 形状 380">
                    <a:extLst>
                      <a:ext uri="{FF2B5EF4-FFF2-40B4-BE49-F238E27FC236}">
                        <a16:creationId xmlns:a16="http://schemas.microsoft.com/office/drawing/2014/main" id="{2CD28549-FF8F-46F5-A800-821D05720A7C}"/>
                      </a:ext>
                    </a:extLst>
                  </p:cNvPr>
                  <p:cNvSpPr/>
                  <p:nvPr/>
                </p:nvSpPr>
                <p:spPr>
                  <a:xfrm>
                    <a:off x="5446175" y="3155510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82" name="任意多边形: 形状 381">
                    <a:extLst>
                      <a:ext uri="{FF2B5EF4-FFF2-40B4-BE49-F238E27FC236}">
                        <a16:creationId xmlns:a16="http://schemas.microsoft.com/office/drawing/2014/main" id="{7874AE7E-31F8-4E24-B941-8E9DD3D3379D}"/>
                      </a:ext>
                    </a:extLst>
                  </p:cNvPr>
                  <p:cNvSpPr/>
                  <p:nvPr/>
                </p:nvSpPr>
                <p:spPr>
                  <a:xfrm>
                    <a:off x="5446175" y="3175828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83" name="任意多边形: 形状 382">
                    <a:extLst>
                      <a:ext uri="{FF2B5EF4-FFF2-40B4-BE49-F238E27FC236}">
                        <a16:creationId xmlns:a16="http://schemas.microsoft.com/office/drawing/2014/main" id="{68DA0594-E86D-43BF-9759-C872AE43B498}"/>
                      </a:ext>
                    </a:extLst>
                  </p:cNvPr>
                  <p:cNvSpPr/>
                  <p:nvPr/>
                </p:nvSpPr>
                <p:spPr>
                  <a:xfrm>
                    <a:off x="5446175" y="3197214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84" name="任意多边形: 形状 383">
                    <a:extLst>
                      <a:ext uri="{FF2B5EF4-FFF2-40B4-BE49-F238E27FC236}">
                        <a16:creationId xmlns:a16="http://schemas.microsoft.com/office/drawing/2014/main" id="{9AAE4136-4E6E-4FF6-8408-467BD5DB0394}"/>
                      </a:ext>
                    </a:extLst>
                  </p:cNvPr>
                  <p:cNvSpPr/>
                  <p:nvPr/>
                </p:nvSpPr>
                <p:spPr>
                  <a:xfrm>
                    <a:off x="5446175" y="3218601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85" name="任意多边形: 形状 384">
                    <a:extLst>
                      <a:ext uri="{FF2B5EF4-FFF2-40B4-BE49-F238E27FC236}">
                        <a16:creationId xmlns:a16="http://schemas.microsoft.com/office/drawing/2014/main" id="{E312852D-2FC1-4A6F-8962-7F3491BF35A1}"/>
                      </a:ext>
                    </a:extLst>
                  </p:cNvPr>
                  <p:cNvSpPr/>
                  <p:nvPr/>
                </p:nvSpPr>
                <p:spPr>
                  <a:xfrm>
                    <a:off x="5446175" y="3238919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86" name="任意多边形: 形状 385">
                    <a:extLst>
                      <a:ext uri="{FF2B5EF4-FFF2-40B4-BE49-F238E27FC236}">
                        <a16:creationId xmlns:a16="http://schemas.microsoft.com/office/drawing/2014/main" id="{723ED09C-4870-4056-A7EE-57E3D6D2FFEA}"/>
                      </a:ext>
                    </a:extLst>
                  </p:cNvPr>
                  <p:cNvSpPr/>
                  <p:nvPr/>
                </p:nvSpPr>
                <p:spPr>
                  <a:xfrm>
                    <a:off x="5446175" y="3260305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87" name="任意多边形: 形状 386">
                    <a:extLst>
                      <a:ext uri="{FF2B5EF4-FFF2-40B4-BE49-F238E27FC236}">
                        <a16:creationId xmlns:a16="http://schemas.microsoft.com/office/drawing/2014/main" id="{FD70C8FE-AF3F-49DE-9660-FA5398664D7B}"/>
                      </a:ext>
                    </a:extLst>
                  </p:cNvPr>
                  <p:cNvSpPr/>
                  <p:nvPr/>
                </p:nvSpPr>
                <p:spPr>
                  <a:xfrm>
                    <a:off x="5516751" y="3006872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0 w 56491"/>
                      <a:gd name="connsiteY3" fmla="*/ 443 h 30384"/>
                      <a:gd name="connsiteX4" fmla="*/ 56048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0" y="443"/>
                        </a:lnTo>
                        <a:cubicBezTo>
                          <a:pt x="53910" y="-626"/>
                          <a:pt x="56048" y="443"/>
                          <a:pt x="56048" y="1512"/>
                        </a:cubicBezTo>
                        <a:cubicBezTo>
                          <a:pt x="57118" y="2582"/>
                          <a:pt x="56048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2582" y="30384"/>
                          <a:pt x="2582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88" name="任意多边形: 形状 387">
                    <a:extLst>
                      <a:ext uri="{FF2B5EF4-FFF2-40B4-BE49-F238E27FC236}">
                        <a16:creationId xmlns:a16="http://schemas.microsoft.com/office/drawing/2014/main" id="{8FDB12F1-9910-4147-9D4E-176BF2FE60F5}"/>
                      </a:ext>
                    </a:extLst>
                  </p:cNvPr>
                  <p:cNvSpPr/>
                  <p:nvPr/>
                </p:nvSpPr>
                <p:spPr>
                  <a:xfrm>
                    <a:off x="5516751" y="3028259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0 w 56491"/>
                      <a:gd name="connsiteY3" fmla="*/ 443 h 30384"/>
                      <a:gd name="connsiteX4" fmla="*/ 56048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0" y="443"/>
                        </a:lnTo>
                        <a:cubicBezTo>
                          <a:pt x="53910" y="-626"/>
                          <a:pt x="56048" y="443"/>
                          <a:pt x="56048" y="1512"/>
                        </a:cubicBezTo>
                        <a:cubicBezTo>
                          <a:pt x="57118" y="2582"/>
                          <a:pt x="56048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2582" y="30384"/>
                          <a:pt x="2582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89" name="任意多边形: 形状 388">
                    <a:extLst>
                      <a:ext uri="{FF2B5EF4-FFF2-40B4-BE49-F238E27FC236}">
                        <a16:creationId xmlns:a16="http://schemas.microsoft.com/office/drawing/2014/main" id="{686F8DE9-1C39-4FCA-921C-3691268278A9}"/>
                      </a:ext>
                    </a:extLst>
                  </p:cNvPr>
                  <p:cNvSpPr/>
                  <p:nvPr/>
                </p:nvSpPr>
                <p:spPr>
                  <a:xfrm>
                    <a:off x="5516751" y="3057131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90" name="任意多边形: 形状 389">
                    <a:extLst>
                      <a:ext uri="{FF2B5EF4-FFF2-40B4-BE49-F238E27FC236}">
                        <a16:creationId xmlns:a16="http://schemas.microsoft.com/office/drawing/2014/main" id="{4C20E6D5-5F16-430F-8DCA-6A72053CD99B}"/>
                      </a:ext>
                    </a:extLst>
                  </p:cNvPr>
                  <p:cNvSpPr/>
                  <p:nvPr/>
                </p:nvSpPr>
                <p:spPr>
                  <a:xfrm>
                    <a:off x="5516751" y="3088142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2582" y="12206"/>
                          <a:pt x="2582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91" name="任意多边形: 形状 390">
                    <a:extLst>
                      <a:ext uri="{FF2B5EF4-FFF2-40B4-BE49-F238E27FC236}">
                        <a16:creationId xmlns:a16="http://schemas.microsoft.com/office/drawing/2014/main" id="{9683FAA8-6BF3-4461-9E52-5E073F5197A9}"/>
                      </a:ext>
                    </a:extLst>
                  </p:cNvPr>
                  <p:cNvSpPr/>
                  <p:nvPr/>
                </p:nvSpPr>
                <p:spPr>
                  <a:xfrm>
                    <a:off x="5516751" y="3098835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92" name="任意多边形: 形状 391">
                    <a:extLst>
                      <a:ext uri="{FF2B5EF4-FFF2-40B4-BE49-F238E27FC236}">
                        <a16:creationId xmlns:a16="http://schemas.microsoft.com/office/drawing/2014/main" id="{1D88FEB4-3A72-4EB8-A65C-930851876F57}"/>
                      </a:ext>
                    </a:extLst>
                  </p:cNvPr>
                  <p:cNvSpPr/>
                  <p:nvPr/>
                </p:nvSpPr>
                <p:spPr>
                  <a:xfrm>
                    <a:off x="5516751" y="3130915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2582" y="12206"/>
                          <a:pt x="2582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93" name="任意多边形: 形状 392">
                    <a:extLst>
                      <a:ext uri="{FF2B5EF4-FFF2-40B4-BE49-F238E27FC236}">
                        <a16:creationId xmlns:a16="http://schemas.microsoft.com/office/drawing/2014/main" id="{A7BCABA1-C755-4EA2-BD15-B01C118385CD}"/>
                      </a:ext>
                    </a:extLst>
                  </p:cNvPr>
                  <p:cNvSpPr/>
                  <p:nvPr/>
                </p:nvSpPr>
                <p:spPr>
                  <a:xfrm>
                    <a:off x="5516751" y="3151233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2582" y="12206"/>
                          <a:pt x="2582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94" name="任意多边形: 形状 393">
                    <a:extLst>
                      <a:ext uri="{FF2B5EF4-FFF2-40B4-BE49-F238E27FC236}">
                        <a16:creationId xmlns:a16="http://schemas.microsoft.com/office/drawing/2014/main" id="{55E683FC-17C0-4AE0-BF4E-9574CAA746AD}"/>
                      </a:ext>
                    </a:extLst>
                  </p:cNvPr>
                  <p:cNvSpPr/>
                  <p:nvPr/>
                </p:nvSpPr>
                <p:spPr>
                  <a:xfrm>
                    <a:off x="5516751" y="3148025"/>
                    <a:ext cx="70392" cy="36800"/>
                  </a:xfrm>
                  <a:custGeom>
                    <a:avLst/>
                    <a:gdLst>
                      <a:gd name="connsiteX0" fmla="*/ 2582 w 70392"/>
                      <a:gd name="connsiteY0" fmla="*/ 36800 h 36800"/>
                      <a:gd name="connsiteX1" fmla="*/ 443 w 70392"/>
                      <a:gd name="connsiteY1" fmla="*/ 35731 h 36800"/>
                      <a:gd name="connsiteX2" fmla="*/ 1512 w 70392"/>
                      <a:gd name="connsiteY2" fmla="*/ 32523 h 36800"/>
                      <a:gd name="connsiteX3" fmla="*/ 66742 w 70392"/>
                      <a:gd name="connsiteY3" fmla="*/ 443 h 36800"/>
                      <a:gd name="connsiteX4" fmla="*/ 69950 w 70392"/>
                      <a:gd name="connsiteY4" fmla="*/ 1512 h 36800"/>
                      <a:gd name="connsiteX5" fmla="*/ 68881 w 70392"/>
                      <a:gd name="connsiteY5" fmla="*/ 4720 h 36800"/>
                      <a:gd name="connsiteX6" fmla="*/ 3651 w 70392"/>
                      <a:gd name="connsiteY6" fmla="*/ 36800 h 36800"/>
                      <a:gd name="connsiteX7" fmla="*/ 2582 w 70392"/>
                      <a:gd name="connsiteY7" fmla="*/ 36800 h 3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0392" h="36800">
                        <a:moveTo>
                          <a:pt x="2582" y="36800"/>
                        </a:moveTo>
                        <a:cubicBezTo>
                          <a:pt x="1512" y="36800"/>
                          <a:pt x="443" y="35731"/>
                          <a:pt x="443" y="35731"/>
                        </a:cubicBezTo>
                        <a:cubicBezTo>
                          <a:pt x="-626" y="34662"/>
                          <a:pt x="443" y="32523"/>
                          <a:pt x="1512" y="32523"/>
                        </a:cubicBezTo>
                        <a:lnTo>
                          <a:pt x="66742" y="443"/>
                        </a:lnTo>
                        <a:cubicBezTo>
                          <a:pt x="67811" y="-626"/>
                          <a:pt x="69950" y="443"/>
                          <a:pt x="69950" y="1512"/>
                        </a:cubicBezTo>
                        <a:cubicBezTo>
                          <a:pt x="71019" y="2582"/>
                          <a:pt x="69950" y="4720"/>
                          <a:pt x="68881" y="4720"/>
                        </a:cubicBezTo>
                        <a:lnTo>
                          <a:pt x="3651" y="36800"/>
                        </a:lnTo>
                        <a:cubicBezTo>
                          <a:pt x="2582" y="36800"/>
                          <a:pt x="2582" y="36800"/>
                          <a:pt x="2582" y="3680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95" name="任意多边形: 形状 394">
                    <a:extLst>
                      <a:ext uri="{FF2B5EF4-FFF2-40B4-BE49-F238E27FC236}">
                        <a16:creationId xmlns:a16="http://schemas.microsoft.com/office/drawing/2014/main" id="{F9C26EDB-9C7B-4929-BD40-02D3B90D2C95}"/>
                      </a:ext>
                    </a:extLst>
                  </p:cNvPr>
                  <p:cNvSpPr/>
                  <p:nvPr/>
                </p:nvSpPr>
                <p:spPr>
                  <a:xfrm>
                    <a:off x="5516751" y="3169412"/>
                    <a:ext cx="70392" cy="36800"/>
                  </a:xfrm>
                  <a:custGeom>
                    <a:avLst/>
                    <a:gdLst>
                      <a:gd name="connsiteX0" fmla="*/ 2582 w 70392"/>
                      <a:gd name="connsiteY0" fmla="*/ 36800 h 36800"/>
                      <a:gd name="connsiteX1" fmla="*/ 443 w 70392"/>
                      <a:gd name="connsiteY1" fmla="*/ 35731 h 36800"/>
                      <a:gd name="connsiteX2" fmla="*/ 1512 w 70392"/>
                      <a:gd name="connsiteY2" fmla="*/ 32523 h 36800"/>
                      <a:gd name="connsiteX3" fmla="*/ 66742 w 70392"/>
                      <a:gd name="connsiteY3" fmla="*/ 443 h 36800"/>
                      <a:gd name="connsiteX4" fmla="*/ 69950 w 70392"/>
                      <a:gd name="connsiteY4" fmla="*/ 1512 h 36800"/>
                      <a:gd name="connsiteX5" fmla="*/ 68881 w 70392"/>
                      <a:gd name="connsiteY5" fmla="*/ 4720 h 36800"/>
                      <a:gd name="connsiteX6" fmla="*/ 3651 w 70392"/>
                      <a:gd name="connsiteY6" fmla="*/ 36800 h 36800"/>
                      <a:gd name="connsiteX7" fmla="*/ 2582 w 70392"/>
                      <a:gd name="connsiteY7" fmla="*/ 36800 h 3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0392" h="36800">
                        <a:moveTo>
                          <a:pt x="2582" y="36800"/>
                        </a:moveTo>
                        <a:cubicBezTo>
                          <a:pt x="1512" y="36800"/>
                          <a:pt x="443" y="35731"/>
                          <a:pt x="443" y="35731"/>
                        </a:cubicBezTo>
                        <a:cubicBezTo>
                          <a:pt x="-626" y="34662"/>
                          <a:pt x="443" y="32523"/>
                          <a:pt x="1512" y="32523"/>
                        </a:cubicBezTo>
                        <a:lnTo>
                          <a:pt x="66742" y="443"/>
                        </a:lnTo>
                        <a:cubicBezTo>
                          <a:pt x="67811" y="-626"/>
                          <a:pt x="69950" y="443"/>
                          <a:pt x="69950" y="1512"/>
                        </a:cubicBezTo>
                        <a:cubicBezTo>
                          <a:pt x="71019" y="2582"/>
                          <a:pt x="69950" y="4720"/>
                          <a:pt x="68881" y="4720"/>
                        </a:cubicBezTo>
                        <a:lnTo>
                          <a:pt x="3651" y="36800"/>
                        </a:lnTo>
                        <a:cubicBezTo>
                          <a:pt x="2582" y="36800"/>
                          <a:pt x="2582" y="36800"/>
                          <a:pt x="2582" y="3680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96" name="任意多边形: 形状 395">
                    <a:extLst>
                      <a:ext uri="{FF2B5EF4-FFF2-40B4-BE49-F238E27FC236}">
                        <a16:creationId xmlns:a16="http://schemas.microsoft.com/office/drawing/2014/main" id="{950B6DB7-FE34-43D5-B5D7-CD5CE12A04B9}"/>
                      </a:ext>
                    </a:extLst>
                  </p:cNvPr>
                  <p:cNvSpPr/>
                  <p:nvPr/>
                </p:nvSpPr>
                <p:spPr>
                  <a:xfrm>
                    <a:off x="5516751" y="3200422"/>
                    <a:ext cx="49006" cy="27176"/>
                  </a:xfrm>
                  <a:custGeom>
                    <a:avLst/>
                    <a:gdLst>
                      <a:gd name="connsiteX0" fmla="*/ 2582 w 49006"/>
                      <a:gd name="connsiteY0" fmla="*/ 27176 h 27176"/>
                      <a:gd name="connsiteX1" fmla="*/ 443 w 49006"/>
                      <a:gd name="connsiteY1" fmla="*/ 26107 h 27176"/>
                      <a:gd name="connsiteX2" fmla="*/ 1512 w 49006"/>
                      <a:gd name="connsiteY2" fmla="*/ 22899 h 27176"/>
                      <a:gd name="connsiteX3" fmla="*/ 45355 w 49006"/>
                      <a:gd name="connsiteY3" fmla="*/ 443 h 27176"/>
                      <a:gd name="connsiteX4" fmla="*/ 48563 w 49006"/>
                      <a:gd name="connsiteY4" fmla="*/ 1512 h 27176"/>
                      <a:gd name="connsiteX5" fmla="*/ 47494 w 49006"/>
                      <a:gd name="connsiteY5" fmla="*/ 4720 h 27176"/>
                      <a:gd name="connsiteX6" fmla="*/ 3651 w 49006"/>
                      <a:gd name="connsiteY6" fmla="*/ 27176 h 27176"/>
                      <a:gd name="connsiteX7" fmla="*/ 2582 w 49006"/>
                      <a:gd name="connsiteY7" fmla="*/ 27176 h 2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9006" h="27176">
                        <a:moveTo>
                          <a:pt x="2582" y="27176"/>
                        </a:moveTo>
                        <a:cubicBezTo>
                          <a:pt x="1512" y="27176"/>
                          <a:pt x="443" y="26107"/>
                          <a:pt x="443" y="26107"/>
                        </a:cubicBezTo>
                        <a:cubicBezTo>
                          <a:pt x="-626" y="25038"/>
                          <a:pt x="443" y="22899"/>
                          <a:pt x="1512" y="22899"/>
                        </a:cubicBezTo>
                        <a:lnTo>
                          <a:pt x="45355" y="443"/>
                        </a:lnTo>
                        <a:cubicBezTo>
                          <a:pt x="46425" y="-626"/>
                          <a:pt x="48563" y="443"/>
                          <a:pt x="48563" y="1512"/>
                        </a:cubicBezTo>
                        <a:cubicBezTo>
                          <a:pt x="49632" y="2582"/>
                          <a:pt x="48563" y="4720"/>
                          <a:pt x="47494" y="4720"/>
                        </a:cubicBezTo>
                        <a:lnTo>
                          <a:pt x="3651" y="27176"/>
                        </a:lnTo>
                        <a:cubicBezTo>
                          <a:pt x="2582" y="26107"/>
                          <a:pt x="2582" y="27176"/>
                          <a:pt x="2582" y="2717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97" name="任意多边形: 形状 396">
                    <a:extLst>
                      <a:ext uri="{FF2B5EF4-FFF2-40B4-BE49-F238E27FC236}">
                        <a16:creationId xmlns:a16="http://schemas.microsoft.com/office/drawing/2014/main" id="{16420FA6-12D5-4A01-9057-08DAE6A6D05C}"/>
                      </a:ext>
                    </a:extLst>
                  </p:cNvPr>
                  <p:cNvSpPr/>
                  <p:nvPr/>
                </p:nvSpPr>
                <p:spPr>
                  <a:xfrm>
                    <a:off x="5516751" y="3200422"/>
                    <a:ext cx="90710" cy="47493"/>
                  </a:xfrm>
                  <a:custGeom>
                    <a:avLst/>
                    <a:gdLst>
                      <a:gd name="connsiteX0" fmla="*/ 2582 w 90710"/>
                      <a:gd name="connsiteY0" fmla="*/ 47494 h 47493"/>
                      <a:gd name="connsiteX1" fmla="*/ 443 w 90710"/>
                      <a:gd name="connsiteY1" fmla="*/ 46425 h 47493"/>
                      <a:gd name="connsiteX2" fmla="*/ 1512 w 90710"/>
                      <a:gd name="connsiteY2" fmla="*/ 43216 h 47493"/>
                      <a:gd name="connsiteX3" fmla="*/ 87059 w 90710"/>
                      <a:gd name="connsiteY3" fmla="*/ 443 h 47493"/>
                      <a:gd name="connsiteX4" fmla="*/ 90267 w 90710"/>
                      <a:gd name="connsiteY4" fmla="*/ 1512 h 47493"/>
                      <a:gd name="connsiteX5" fmla="*/ 89198 w 90710"/>
                      <a:gd name="connsiteY5" fmla="*/ 4720 h 47493"/>
                      <a:gd name="connsiteX6" fmla="*/ 3651 w 90710"/>
                      <a:gd name="connsiteY6" fmla="*/ 47494 h 47493"/>
                      <a:gd name="connsiteX7" fmla="*/ 2582 w 90710"/>
                      <a:gd name="connsiteY7" fmla="*/ 47494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0710" h="47493">
                        <a:moveTo>
                          <a:pt x="2582" y="47494"/>
                        </a:moveTo>
                        <a:cubicBezTo>
                          <a:pt x="1512" y="47494"/>
                          <a:pt x="443" y="46425"/>
                          <a:pt x="443" y="46425"/>
                        </a:cubicBezTo>
                        <a:cubicBezTo>
                          <a:pt x="-626" y="45355"/>
                          <a:pt x="443" y="43216"/>
                          <a:pt x="1512" y="43216"/>
                        </a:cubicBezTo>
                        <a:lnTo>
                          <a:pt x="87059" y="443"/>
                        </a:lnTo>
                        <a:cubicBezTo>
                          <a:pt x="88129" y="-626"/>
                          <a:pt x="90267" y="443"/>
                          <a:pt x="90267" y="1512"/>
                        </a:cubicBezTo>
                        <a:cubicBezTo>
                          <a:pt x="91337" y="2582"/>
                          <a:pt x="90267" y="4720"/>
                          <a:pt x="89198" y="4720"/>
                        </a:cubicBezTo>
                        <a:lnTo>
                          <a:pt x="3651" y="47494"/>
                        </a:lnTo>
                        <a:cubicBezTo>
                          <a:pt x="2582" y="47494"/>
                          <a:pt x="2582" y="47494"/>
                          <a:pt x="2582" y="474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98" name="任意多边形: 形状 397">
                    <a:extLst>
                      <a:ext uri="{FF2B5EF4-FFF2-40B4-BE49-F238E27FC236}">
                        <a16:creationId xmlns:a16="http://schemas.microsoft.com/office/drawing/2014/main" id="{EED9405C-55F0-4A7C-9FDA-C49B58820FDF}"/>
                      </a:ext>
                    </a:extLst>
                  </p:cNvPr>
                  <p:cNvSpPr/>
                  <p:nvPr/>
                </p:nvSpPr>
                <p:spPr>
                  <a:xfrm>
                    <a:off x="5579842" y="2989763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2582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99" name="任意多边形: 形状 398">
                    <a:extLst>
                      <a:ext uri="{FF2B5EF4-FFF2-40B4-BE49-F238E27FC236}">
                        <a16:creationId xmlns:a16="http://schemas.microsoft.com/office/drawing/2014/main" id="{5B96E10A-6148-4411-9B3D-7C79A61791B1}"/>
                      </a:ext>
                    </a:extLst>
                  </p:cNvPr>
                  <p:cNvSpPr/>
                  <p:nvPr/>
                </p:nvSpPr>
                <p:spPr>
                  <a:xfrm>
                    <a:off x="5579842" y="3010080"/>
                    <a:ext cx="27619" cy="16482"/>
                  </a:xfrm>
                  <a:custGeom>
                    <a:avLst/>
                    <a:gdLst>
                      <a:gd name="connsiteX0" fmla="*/ 2582 w 27619"/>
                      <a:gd name="connsiteY0" fmla="*/ 16483 h 16482"/>
                      <a:gd name="connsiteX1" fmla="*/ 443 w 27619"/>
                      <a:gd name="connsiteY1" fmla="*/ 15414 h 16482"/>
                      <a:gd name="connsiteX2" fmla="*/ 1512 w 27619"/>
                      <a:gd name="connsiteY2" fmla="*/ 12206 h 16482"/>
                      <a:gd name="connsiteX3" fmla="*/ 23968 w 27619"/>
                      <a:gd name="connsiteY3" fmla="*/ 443 h 16482"/>
                      <a:gd name="connsiteX4" fmla="*/ 27176 w 27619"/>
                      <a:gd name="connsiteY4" fmla="*/ 1512 h 16482"/>
                      <a:gd name="connsiteX5" fmla="*/ 26107 w 27619"/>
                      <a:gd name="connsiteY5" fmla="*/ 4720 h 16482"/>
                      <a:gd name="connsiteX6" fmla="*/ 3651 w 27619"/>
                      <a:gd name="connsiteY6" fmla="*/ 16483 h 16482"/>
                      <a:gd name="connsiteX7" fmla="*/ 2582 w 27619"/>
                      <a:gd name="connsiteY7" fmla="*/ 16483 h 16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2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2582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00" name="任意多边形: 形状 399">
                    <a:extLst>
                      <a:ext uri="{FF2B5EF4-FFF2-40B4-BE49-F238E27FC236}">
                        <a16:creationId xmlns:a16="http://schemas.microsoft.com/office/drawing/2014/main" id="{38F5907D-3CC5-4E84-8117-D07021502A6E}"/>
                      </a:ext>
                    </a:extLst>
                  </p:cNvPr>
                  <p:cNvSpPr/>
                  <p:nvPr/>
                </p:nvSpPr>
                <p:spPr>
                  <a:xfrm>
                    <a:off x="5565941" y="3021843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2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6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2 h 33592"/>
                      <a:gd name="connsiteX7" fmla="*/ 2582 w 62907"/>
                      <a:gd name="connsiteY7" fmla="*/ 33592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2"/>
                        </a:moveTo>
                        <a:cubicBezTo>
                          <a:pt x="1512" y="33592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6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2"/>
                        </a:lnTo>
                        <a:cubicBezTo>
                          <a:pt x="2582" y="33592"/>
                          <a:pt x="2582" y="33592"/>
                          <a:pt x="2582" y="3359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01" name="任意多边形: 形状 400">
                    <a:extLst>
                      <a:ext uri="{FF2B5EF4-FFF2-40B4-BE49-F238E27FC236}">
                        <a16:creationId xmlns:a16="http://schemas.microsoft.com/office/drawing/2014/main" id="{9C8705ED-153E-4395-B32E-DA32CBA921A5}"/>
                      </a:ext>
                    </a:extLst>
                  </p:cNvPr>
                  <p:cNvSpPr/>
                  <p:nvPr/>
                </p:nvSpPr>
                <p:spPr>
                  <a:xfrm>
                    <a:off x="5544554" y="3056062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1 w 56491"/>
                      <a:gd name="connsiteY3" fmla="*/ 443 h 30384"/>
                      <a:gd name="connsiteX4" fmla="*/ 56049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9" y="443"/>
                          <a:pt x="56049" y="1512"/>
                        </a:cubicBezTo>
                        <a:cubicBezTo>
                          <a:pt x="57118" y="2582"/>
                          <a:pt x="56049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3651" y="30384"/>
                          <a:pt x="2582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02" name="任意多边形: 形状 401">
                    <a:extLst>
                      <a:ext uri="{FF2B5EF4-FFF2-40B4-BE49-F238E27FC236}">
                        <a16:creationId xmlns:a16="http://schemas.microsoft.com/office/drawing/2014/main" id="{77C36A64-9994-46DB-94B8-22762D3C33FA}"/>
                      </a:ext>
                    </a:extLst>
                  </p:cNvPr>
                  <p:cNvSpPr/>
                  <p:nvPr/>
                </p:nvSpPr>
                <p:spPr>
                  <a:xfrm>
                    <a:off x="5565941" y="3063547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2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6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2 h 33592"/>
                      <a:gd name="connsiteX7" fmla="*/ 2582 w 62907"/>
                      <a:gd name="connsiteY7" fmla="*/ 33592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2"/>
                        </a:moveTo>
                        <a:cubicBezTo>
                          <a:pt x="1512" y="33592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6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2"/>
                        </a:lnTo>
                        <a:cubicBezTo>
                          <a:pt x="2582" y="33592"/>
                          <a:pt x="2582" y="33592"/>
                          <a:pt x="2582" y="3359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03" name="任意多边形: 形状 402">
                    <a:extLst>
                      <a:ext uri="{FF2B5EF4-FFF2-40B4-BE49-F238E27FC236}">
                        <a16:creationId xmlns:a16="http://schemas.microsoft.com/office/drawing/2014/main" id="{1904F368-367D-41B7-AF9F-0422A072157B}"/>
                      </a:ext>
                    </a:extLst>
                  </p:cNvPr>
                  <p:cNvSpPr/>
                  <p:nvPr/>
                </p:nvSpPr>
                <p:spPr>
                  <a:xfrm>
                    <a:off x="5544554" y="3095627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2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6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2 h 33592"/>
                      <a:gd name="connsiteX7" fmla="*/ 2582 w 62907"/>
                      <a:gd name="connsiteY7" fmla="*/ 33592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2"/>
                        </a:moveTo>
                        <a:cubicBezTo>
                          <a:pt x="1512" y="33592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6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2"/>
                        </a:lnTo>
                        <a:cubicBezTo>
                          <a:pt x="3651" y="33592"/>
                          <a:pt x="2582" y="33592"/>
                          <a:pt x="2582" y="3359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04" name="任意多边形: 形状 403">
                    <a:extLst>
                      <a:ext uri="{FF2B5EF4-FFF2-40B4-BE49-F238E27FC236}">
                        <a16:creationId xmlns:a16="http://schemas.microsoft.com/office/drawing/2014/main" id="{2B1334BB-E0D7-47D5-AFCB-42DC6D726687}"/>
                      </a:ext>
                    </a:extLst>
                  </p:cNvPr>
                  <p:cNvSpPr/>
                  <p:nvPr/>
                </p:nvSpPr>
                <p:spPr>
                  <a:xfrm>
                    <a:off x="5544554" y="3115945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2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6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2 h 33592"/>
                      <a:gd name="connsiteX7" fmla="*/ 2582 w 62907"/>
                      <a:gd name="connsiteY7" fmla="*/ 33592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2"/>
                        </a:moveTo>
                        <a:cubicBezTo>
                          <a:pt x="1512" y="33592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6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2"/>
                        </a:lnTo>
                        <a:cubicBezTo>
                          <a:pt x="3651" y="33592"/>
                          <a:pt x="2582" y="33592"/>
                          <a:pt x="2582" y="3359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05" name="任意多边形: 形状 404">
                    <a:extLst>
                      <a:ext uri="{FF2B5EF4-FFF2-40B4-BE49-F238E27FC236}">
                        <a16:creationId xmlns:a16="http://schemas.microsoft.com/office/drawing/2014/main" id="{B1B77C8C-332C-4C7E-B52C-D2F333BD2168}"/>
                      </a:ext>
                    </a:extLst>
                  </p:cNvPr>
                  <p:cNvSpPr/>
                  <p:nvPr/>
                </p:nvSpPr>
                <p:spPr>
                  <a:xfrm>
                    <a:off x="5593744" y="3123430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06" name="任意多边形: 形状 405">
                    <a:extLst>
                      <a:ext uri="{FF2B5EF4-FFF2-40B4-BE49-F238E27FC236}">
                        <a16:creationId xmlns:a16="http://schemas.microsoft.com/office/drawing/2014/main" id="{FE1B428A-E39D-4496-BAA2-0EBCE20EC64B}"/>
                      </a:ext>
                    </a:extLst>
                  </p:cNvPr>
                  <p:cNvSpPr/>
                  <p:nvPr/>
                </p:nvSpPr>
                <p:spPr>
                  <a:xfrm>
                    <a:off x="5593744" y="3144817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07" name="任意多边形: 形状 406">
                    <a:extLst>
                      <a:ext uri="{FF2B5EF4-FFF2-40B4-BE49-F238E27FC236}">
                        <a16:creationId xmlns:a16="http://schemas.microsoft.com/office/drawing/2014/main" id="{F3C0D424-BD12-41B7-9997-1F53C3CEDB07}"/>
                      </a:ext>
                    </a:extLst>
                  </p:cNvPr>
                  <p:cNvSpPr/>
                  <p:nvPr/>
                </p:nvSpPr>
                <p:spPr>
                  <a:xfrm>
                    <a:off x="5572357" y="3165134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2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7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2 h 33592"/>
                      <a:gd name="connsiteX7" fmla="*/ 2582 w 62907"/>
                      <a:gd name="connsiteY7" fmla="*/ 33592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2"/>
                        </a:moveTo>
                        <a:cubicBezTo>
                          <a:pt x="1512" y="33592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7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2"/>
                        </a:lnTo>
                        <a:cubicBezTo>
                          <a:pt x="3651" y="33592"/>
                          <a:pt x="3651" y="33592"/>
                          <a:pt x="2582" y="3359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08" name="任意多边形: 形状 407">
                    <a:extLst>
                      <a:ext uri="{FF2B5EF4-FFF2-40B4-BE49-F238E27FC236}">
                        <a16:creationId xmlns:a16="http://schemas.microsoft.com/office/drawing/2014/main" id="{01B358A5-8EE0-4D2B-8578-F01F14C7B28F}"/>
                      </a:ext>
                    </a:extLst>
                  </p:cNvPr>
                  <p:cNvSpPr/>
                  <p:nvPr/>
                </p:nvSpPr>
                <p:spPr>
                  <a:xfrm>
                    <a:off x="5615130" y="3186521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2582" y="12206"/>
                          <a:pt x="2582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09" name="任意多边形: 形状 408">
                    <a:extLst>
                      <a:ext uri="{FF2B5EF4-FFF2-40B4-BE49-F238E27FC236}">
                        <a16:creationId xmlns:a16="http://schemas.microsoft.com/office/drawing/2014/main" id="{06871219-F8C2-416A-9DC2-8ED65872FC92}"/>
                      </a:ext>
                    </a:extLst>
                  </p:cNvPr>
                  <p:cNvSpPr/>
                  <p:nvPr/>
                </p:nvSpPr>
                <p:spPr>
                  <a:xfrm>
                    <a:off x="5615130" y="2971584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2582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10" name="任意多边形: 形状 409">
                    <a:extLst>
                      <a:ext uri="{FF2B5EF4-FFF2-40B4-BE49-F238E27FC236}">
                        <a16:creationId xmlns:a16="http://schemas.microsoft.com/office/drawing/2014/main" id="{2C8B32DC-E942-44B0-861E-6C80C20534FD}"/>
                      </a:ext>
                    </a:extLst>
                  </p:cNvPr>
                  <p:cNvSpPr/>
                  <p:nvPr/>
                </p:nvSpPr>
                <p:spPr>
                  <a:xfrm>
                    <a:off x="5615130" y="2992971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2582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11" name="任意多边形: 形状 410">
                    <a:extLst>
                      <a:ext uri="{FF2B5EF4-FFF2-40B4-BE49-F238E27FC236}">
                        <a16:creationId xmlns:a16="http://schemas.microsoft.com/office/drawing/2014/main" id="{13AB8DE5-7269-44BE-AD97-136F1511F318}"/>
                      </a:ext>
                    </a:extLst>
                  </p:cNvPr>
                  <p:cNvSpPr/>
                  <p:nvPr/>
                </p:nvSpPr>
                <p:spPr>
                  <a:xfrm>
                    <a:off x="5635448" y="2997248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9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12" name="任意多边形: 形状 411">
                    <a:extLst>
                      <a:ext uri="{FF2B5EF4-FFF2-40B4-BE49-F238E27FC236}">
                        <a16:creationId xmlns:a16="http://schemas.microsoft.com/office/drawing/2014/main" id="{642B20D7-9F88-410F-8BD2-7F57C15F4B5E}"/>
                      </a:ext>
                    </a:extLst>
                  </p:cNvPr>
                  <p:cNvSpPr/>
                  <p:nvPr/>
                </p:nvSpPr>
                <p:spPr>
                  <a:xfrm>
                    <a:off x="5607645" y="3018635"/>
                    <a:ext cx="70392" cy="36800"/>
                  </a:xfrm>
                  <a:custGeom>
                    <a:avLst/>
                    <a:gdLst>
                      <a:gd name="connsiteX0" fmla="*/ 2582 w 70392"/>
                      <a:gd name="connsiteY0" fmla="*/ 36800 h 36800"/>
                      <a:gd name="connsiteX1" fmla="*/ 443 w 70392"/>
                      <a:gd name="connsiteY1" fmla="*/ 35731 h 36800"/>
                      <a:gd name="connsiteX2" fmla="*/ 1512 w 70392"/>
                      <a:gd name="connsiteY2" fmla="*/ 32523 h 36800"/>
                      <a:gd name="connsiteX3" fmla="*/ 66742 w 70392"/>
                      <a:gd name="connsiteY3" fmla="*/ 443 h 36800"/>
                      <a:gd name="connsiteX4" fmla="*/ 69950 w 70392"/>
                      <a:gd name="connsiteY4" fmla="*/ 1512 h 36800"/>
                      <a:gd name="connsiteX5" fmla="*/ 68881 w 70392"/>
                      <a:gd name="connsiteY5" fmla="*/ 4720 h 36800"/>
                      <a:gd name="connsiteX6" fmla="*/ 3651 w 70392"/>
                      <a:gd name="connsiteY6" fmla="*/ 36800 h 36800"/>
                      <a:gd name="connsiteX7" fmla="*/ 2582 w 70392"/>
                      <a:gd name="connsiteY7" fmla="*/ 36800 h 3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0392" h="36800">
                        <a:moveTo>
                          <a:pt x="2582" y="36800"/>
                        </a:moveTo>
                        <a:cubicBezTo>
                          <a:pt x="1512" y="36800"/>
                          <a:pt x="443" y="35731"/>
                          <a:pt x="443" y="35731"/>
                        </a:cubicBezTo>
                        <a:cubicBezTo>
                          <a:pt x="-626" y="34662"/>
                          <a:pt x="443" y="32523"/>
                          <a:pt x="1512" y="32523"/>
                        </a:cubicBezTo>
                        <a:lnTo>
                          <a:pt x="66742" y="443"/>
                        </a:lnTo>
                        <a:cubicBezTo>
                          <a:pt x="67811" y="-626"/>
                          <a:pt x="69950" y="443"/>
                          <a:pt x="69950" y="1512"/>
                        </a:cubicBezTo>
                        <a:cubicBezTo>
                          <a:pt x="71019" y="2582"/>
                          <a:pt x="69950" y="4720"/>
                          <a:pt x="68881" y="4720"/>
                        </a:cubicBezTo>
                        <a:lnTo>
                          <a:pt x="3651" y="36800"/>
                        </a:lnTo>
                        <a:cubicBezTo>
                          <a:pt x="3651" y="36800"/>
                          <a:pt x="2582" y="36800"/>
                          <a:pt x="2582" y="3680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13" name="任意多边形: 形状 412">
                    <a:extLst>
                      <a:ext uri="{FF2B5EF4-FFF2-40B4-BE49-F238E27FC236}">
                        <a16:creationId xmlns:a16="http://schemas.microsoft.com/office/drawing/2014/main" id="{D53A4992-422A-410C-8616-427F6FA27FF9}"/>
                      </a:ext>
                    </a:extLst>
                  </p:cNvPr>
                  <p:cNvSpPr/>
                  <p:nvPr/>
                </p:nvSpPr>
                <p:spPr>
                  <a:xfrm>
                    <a:off x="5635448" y="3038952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9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14" name="任意多边形: 形状 413">
                    <a:extLst>
                      <a:ext uri="{FF2B5EF4-FFF2-40B4-BE49-F238E27FC236}">
                        <a16:creationId xmlns:a16="http://schemas.microsoft.com/office/drawing/2014/main" id="{ADD3D278-3D65-4861-8AEE-3620EA1358C1}"/>
                      </a:ext>
                    </a:extLst>
                  </p:cNvPr>
                  <p:cNvSpPr/>
                  <p:nvPr/>
                </p:nvSpPr>
                <p:spPr>
                  <a:xfrm>
                    <a:off x="5615130" y="3071032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15" name="任意多边形: 形状 414">
                    <a:extLst>
                      <a:ext uri="{FF2B5EF4-FFF2-40B4-BE49-F238E27FC236}">
                        <a16:creationId xmlns:a16="http://schemas.microsoft.com/office/drawing/2014/main" id="{42F7715F-C736-4C17-9692-908D0DBA2EF5}"/>
                      </a:ext>
                    </a:extLst>
                  </p:cNvPr>
                  <p:cNvSpPr/>
                  <p:nvPr/>
                </p:nvSpPr>
                <p:spPr>
                  <a:xfrm>
                    <a:off x="5615130" y="3092419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1830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16" name="任意多边形: 形状 415">
                    <a:extLst>
                      <a:ext uri="{FF2B5EF4-FFF2-40B4-BE49-F238E27FC236}">
                        <a16:creationId xmlns:a16="http://schemas.microsoft.com/office/drawing/2014/main" id="{9557DA02-5A8C-440B-94BF-1B66CD9BCFBD}"/>
                      </a:ext>
                    </a:extLst>
                  </p:cNvPr>
                  <p:cNvSpPr/>
                  <p:nvPr/>
                </p:nvSpPr>
                <p:spPr>
                  <a:xfrm>
                    <a:off x="5642933" y="3098835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17" name="任意多边形: 形状 416">
                    <a:extLst>
                      <a:ext uri="{FF2B5EF4-FFF2-40B4-BE49-F238E27FC236}">
                        <a16:creationId xmlns:a16="http://schemas.microsoft.com/office/drawing/2014/main" id="{6E11674C-F609-4476-BE73-096C75392852}"/>
                      </a:ext>
                    </a:extLst>
                  </p:cNvPr>
                  <p:cNvSpPr/>
                  <p:nvPr/>
                </p:nvSpPr>
                <p:spPr>
                  <a:xfrm>
                    <a:off x="5642933" y="3120222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18" name="任意多边形: 形状 417">
                    <a:extLst>
                      <a:ext uri="{FF2B5EF4-FFF2-40B4-BE49-F238E27FC236}">
                        <a16:creationId xmlns:a16="http://schemas.microsoft.com/office/drawing/2014/main" id="{4B97476E-0F89-4CF8-8B0F-2AC33790353D}"/>
                      </a:ext>
                    </a:extLst>
                  </p:cNvPr>
                  <p:cNvSpPr/>
                  <p:nvPr/>
                </p:nvSpPr>
                <p:spPr>
                  <a:xfrm>
                    <a:off x="5642933" y="3146955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19" name="任意多边形: 形状 418">
                    <a:extLst>
                      <a:ext uri="{FF2B5EF4-FFF2-40B4-BE49-F238E27FC236}">
                        <a16:creationId xmlns:a16="http://schemas.microsoft.com/office/drawing/2014/main" id="{8388FF48-F22D-4951-B04A-9DD52C76C991}"/>
                      </a:ext>
                    </a:extLst>
                  </p:cNvPr>
                  <p:cNvSpPr/>
                  <p:nvPr/>
                </p:nvSpPr>
                <p:spPr>
                  <a:xfrm>
                    <a:off x="5642933" y="3168342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20" name="任意多边形: 形状 419">
                    <a:extLst>
                      <a:ext uri="{FF2B5EF4-FFF2-40B4-BE49-F238E27FC236}">
                        <a16:creationId xmlns:a16="http://schemas.microsoft.com/office/drawing/2014/main" id="{0EE2EA98-A5E5-4538-A7BC-2A863656AF54}"/>
                      </a:ext>
                    </a:extLst>
                  </p:cNvPr>
                  <p:cNvSpPr/>
                  <p:nvPr/>
                </p:nvSpPr>
                <p:spPr>
                  <a:xfrm>
                    <a:off x="5649349" y="2940573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1 w 56491"/>
                      <a:gd name="connsiteY3" fmla="*/ 443 h 30384"/>
                      <a:gd name="connsiteX4" fmla="*/ 56048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8" y="443"/>
                          <a:pt x="56048" y="1512"/>
                        </a:cubicBezTo>
                        <a:cubicBezTo>
                          <a:pt x="57118" y="2582"/>
                          <a:pt x="56048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3651" y="30384"/>
                          <a:pt x="3651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21" name="任意多边形: 形状 420">
                    <a:extLst>
                      <a:ext uri="{FF2B5EF4-FFF2-40B4-BE49-F238E27FC236}">
                        <a16:creationId xmlns:a16="http://schemas.microsoft.com/office/drawing/2014/main" id="{93AEBDD5-99D9-4326-84D7-FA85329F7F89}"/>
                      </a:ext>
                    </a:extLst>
                  </p:cNvPr>
                  <p:cNvSpPr/>
                  <p:nvPr/>
                </p:nvSpPr>
                <p:spPr>
                  <a:xfrm>
                    <a:off x="5649349" y="2961960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1 w 56491"/>
                      <a:gd name="connsiteY3" fmla="*/ 443 h 30384"/>
                      <a:gd name="connsiteX4" fmla="*/ 56048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8" y="443"/>
                          <a:pt x="56048" y="1512"/>
                        </a:cubicBezTo>
                        <a:cubicBezTo>
                          <a:pt x="57118" y="2582"/>
                          <a:pt x="56048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3651" y="30384"/>
                          <a:pt x="3651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22" name="任意多边形: 形状 421">
                    <a:extLst>
                      <a:ext uri="{FF2B5EF4-FFF2-40B4-BE49-F238E27FC236}">
                        <a16:creationId xmlns:a16="http://schemas.microsoft.com/office/drawing/2014/main" id="{5BCE2DE3-A00C-4BBA-8100-5B95DB874D0B}"/>
                      </a:ext>
                    </a:extLst>
                  </p:cNvPr>
                  <p:cNvSpPr/>
                  <p:nvPr/>
                </p:nvSpPr>
                <p:spPr>
                  <a:xfrm>
                    <a:off x="5684637" y="2983347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2206"/>
                          <a:pt x="3651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23" name="任意多边形: 形状 422">
                    <a:extLst>
                      <a:ext uri="{FF2B5EF4-FFF2-40B4-BE49-F238E27FC236}">
                        <a16:creationId xmlns:a16="http://schemas.microsoft.com/office/drawing/2014/main" id="{1107D089-78B2-4BB3-BA38-E24C1C8DE2C4}"/>
                      </a:ext>
                    </a:extLst>
                  </p:cNvPr>
                  <p:cNvSpPr/>
                  <p:nvPr/>
                </p:nvSpPr>
                <p:spPr>
                  <a:xfrm>
                    <a:off x="5684637" y="3004734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1136"/>
                          <a:pt x="3651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24" name="任意多边形: 形状 423">
                    <a:extLst>
                      <a:ext uri="{FF2B5EF4-FFF2-40B4-BE49-F238E27FC236}">
                        <a16:creationId xmlns:a16="http://schemas.microsoft.com/office/drawing/2014/main" id="{C18FBE3D-0156-4E48-B6CF-DF408EAB776A}"/>
                      </a:ext>
                    </a:extLst>
                  </p:cNvPr>
                  <p:cNvSpPr/>
                  <p:nvPr/>
                </p:nvSpPr>
                <p:spPr>
                  <a:xfrm>
                    <a:off x="5684637" y="3025051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2206"/>
                          <a:pt x="3651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25" name="任意多边形: 形状 424">
                    <a:extLst>
                      <a:ext uri="{FF2B5EF4-FFF2-40B4-BE49-F238E27FC236}">
                        <a16:creationId xmlns:a16="http://schemas.microsoft.com/office/drawing/2014/main" id="{AEE5ADE7-9239-492E-8D83-67C1DFF260E3}"/>
                      </a:ext>
                    </a:extLst>
                  </p:cNvPr>
                  <p:cNvSpPr/>
                  <p:nvPr/>
                </p:nvSpPr>
                <p:spPr>
                  <a:xfrm>
                    <a:off x="5664320" y="3046438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26" name="任意多边形: 形状 425">
                    <a:extLst>
                      <a:ext uri="{FF2B5EF4-FFF2-40B4-BE49-F238E27FC236}">
                        <a16:creationId xmlns:a16="http://schemas.microsoft.com/office/drawing/2014/main" id="{0AC9F73C-0324-4A88-94C3-0E94F17223E6}"/>
                      </a:ext>
                    </a:extLst>
                  </p:cNvPr>
                  <p:cNvSpPr/>
                  <p:nvPr/>
                </p:nvSpPr>
                <p:spPr>
                  <a:xfrm>
                    <a:off x="5664320" y="3067824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1830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27" name="任意多边形: 形状 426">
                    <a:extLst>
                      <a:ext uri="{FF2B5EF4-FFF2-40B4-BE49-F238E27FC236}">
                        <a16:creationId xmlns:a16="http://schemas.microsoft.com/office/drawing/2014/main" id="{66E14A64-4F93-4903-9DD0-75B9E9241476}"/>
                      </a:ext>
                    </a:extLst>
                  </p:cNvPr>
                  <p:cNvSpPr/>
                  <p:nvPr/>
                </p:nvSpPr>
                <p:spPr>
                  <a:xfrm>
                    <a:off x="5692123" y="3088142"/>
                    <a:ext cx="13717" cy="8997"/>
                  </a:xfrm>
                  <a:custGeom>
                    <a:avLst/>
                    <a:gdLst>
                      <a:gd name="connsiteX0" fmla="*/ 2582 w 13717"/>
                      <a:gd name="connsiteY0" fmla="*/ 8998 h 8997"/>
                      <a:gd name="connsiteX1" fmla="*/ 443 w 13717"/>
                      <a:gd name="connsiteY1" fmla="*/ 7928 h 8997"/>
                      <a:gd name="connsiteX2" fmla="*/ 1512 w 13717"/>
                      <a:gd name="connsiteY2" fmla="*/ 4720 h 8997"/>
                      <a:gd name="connsiteX3" fmla="*/ 10067 w 13717"/>
                      <a:gd name="connsiteY3" fmla="*/ 443 h 8997"/>
                      <a:gd name="connsiteX4" fmla="*/ 13275 w 13717"/>
                      <a:gd name="connsiteY4" fmla="*/ 1512 h 8997"/>
                      <a:gd name="connsiteX5" fmla="*/ 12206 w 13717"/>
                      <a:gd name="connsiteY5" fmla="*/ 4720 h 8997"/>
                      <a:gd name="connsiteX6" fmla="*/ 3651 w 13717"/>
                      <a:gd name="connsiteY6" fmla="*/ 8998 h 8997"/>
                      <a:gd name="connsiteX7" fmla="*/ 2582 w 13717"/>
                      <a:gd name="connsiteY7" fmla="*/ 8998 h 8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717" h="8997">
                        <a:moveTo>
                          <a:pt x="2582" y="8998"/>
                        </a:moveTo>
                        <a:cubicBezTo>
                          <a:pt x="1512" y="8998"/>
                          <a:pt x="443" y="7928"/>
                          <a:pt x="443" y="7928"/>
                        </a:cubicBezTo>
                        <a:cubicBezTo>
                          <a:pt x="-626" y="6859"/>
                          <a:pt x="443" y="4720"/>
                          <a:pt x="1512" y="4720"/>
                        </a:cubicBezTo>
                        <a:lnTo>
                          <a:pt x="10067" y="443"/>
                        </a:lnTo>
                        <a:cubicBezTo>
                          <a:pt x="11136" y="-626"/>
                          <a:pt x="13275" y="443"/>
                          <a:pt x="13275" y="1512"/>
                        </a:cubicBezTo>
                        <a:cubicBezTo>
                          <a:pt x="14344" y="2582"/>
                          <a:pt x="13275" y="4720"/>
                          <a:pt x="12206" y="4720"/>
                        </a:cubicBezTo>
                        <a:lnTo>
                          <a:pt x="3651" y="8998"/>
                        </a:lnTo>
                        <a:cubicBezTo>
                          <a:pt x="3651" y="8998"/>
                          <a:pt x="2582" y="8998"/>
                          <a:pt x="2582" y="89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28" name="任意多边形: 形状 427">
                    <a:extLst>
                      <a:ext uri="{FF2B5EF4-FFF2-40B4-BE49-F238E27FC236}">
                        <a16:creationId xmlns:a16="http://schemas.microsoft.com/office/drawing/2014/main" id="{47E8C7B9-37DE-404F-8F2B-B740C8489ADA}"/>
                      </a:ext>
                    </a:extLst>
                  </p:cNvPr>
                  <p:cNvSpPr/>
                  <p:nvPr/>
                </p:nvSpPr>
                <p:spPr>
                  <a:xfrm>
                    <a:off x="5692123" y="3109529"/>
                    <a:ext cx="13717" cy="8997"/>
                  </a:xfrm>
                  <a:custGeom>
                    <a:avLst/>
                    <a:gdLst>
                      <a:gd name="connsiteX0" fmla="*/ 2582 w 13717"/>
                      <a:gd name="connsiteY0" fmla="*/ 8998 h 8997"/>
                      <a:gd name="connsiteX1" fmla="*/ 443 w 13717"/>
                      <a:gd name="connsiteY1" fmla="*/ 7928 h 8997"/>
                      <a:gd name="connsiteX2" fmla="*/ 1512 w 13717"/>
                      <a:gd name="connsiteY2" fmla="*/ 4720 h 8997"/>
                      <a:gd name="connsiteX3" fmla="*/ 10067 w 13717"/>
                      <a:gd name="connsiteY3" fmla="*/ 443 h 8997"/>
                      <a:gd name="connsiteX4" fmla="*/ 13275 w 13717"/>
                      <a:gd name="connsiteY4" fmla="*/ 1512 h 8997"/>
                      <a:gd name="connsiteX5" fmla="*/ 12206 w 13717"/>
                      <a:gd name="connsiteY5" fmla="*/ 4720 h 8997"/>
                      <a:gd name="connsiteX6" fmla="*/ 3651 w 13717"/>
                      <a:gd name="connsiteY6" fmla="*/ 8998 h 8997"/>
                      <a:gd name="connsiteX7" fmla="*/ 2582 w 13717"/>
                      <a:gd name="connsiteY7" fmla="*/ 8998 h 8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717" h="8997">
                        <a:moveTo>
                          <a:pt x="2582" y="8998"/>
                        </a:moveTo>
                        <a:cubicBezTo>
                          <a:pt x="1512" y="8998"/>
                          <a:pt x="443" y="7928"/>
                          <a:pt x="443" y="7928"/>
                        </a:cubicBezTo>
                        <a:cubicBezTo>
                          <a:pt x="-626" y="6859"/>
                          <a:pt x="443" y="4720"/>
                          <a:pt x="1512" y="4720"/>
                        </a:cubicBezTo>
                        <a:lnTo>
                          <a:pt x="10067" y="443"/>
                        </a:lnTo>
                        <a:cubicBezTo>
                          <a:pt x="11136" y="-626"/>
                          <a:pt x="13275" y="443"/>
                          <a:pt x="13275" y="1512"/>
                        </a:cubicBezTo>
                        <a:cubicBezTo>
                          <a:pt x="14344" y="2582"/>
                          <a:pt x="13275" y="4720"/>
                          <a:pt x="12206" y="4720"/>
                        </a:cubicBezTo>
                        <a:lnTo>
                          <a:pt x="3651" y="8998"/>
                        </a:lnTo>
                        <a:cubicBezTo>
                          <a:pt x="3651" y="8998"/>
                          <a:pt x="2582" y="8998"/>
                          <a:pt x="2582" y="89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29" name="任意多边形: 形状 428">
                    <a:extLst>
                      <a:ext uri="{FF2B5EF4-FFF2-40B4-BE49-F238E27FC236}">
                        <a16:creationId xmlns:a16="http://schemas.microsoft.com/office/drawing/2014/main" id="{D8C65C9A-FAD8-4285-9CBC-3B4FD879D0FC}"/>
                      </a:ext>
                    </a:extLst>
                  </p:cNvPr>
                  <p:cNvSpPr/>
                  <p:nvPr/>
                </p:nvSpPr>
                <p:spPr>
                  <a:xfrm>
                    <a:off x="5678221" y="3129846"/>
                    <a:ext cx="27619" cy="16482"/>
                  </a:xfrm>
                  <a:custGeom>
                    <a:avLst/>
                    <a:gdLst>
                      <a:gd name="connsiteX0" fmla="*/ 2582 w 27619"/>
                      <a:gd name="connsiteY0" fmla="*/ 16483 h 16482"/>
                      <a:gd name="connsiteX1" fmla="*/ 443 w 27619"/>
                      <a:gd name="connsiteY1" fmla="*/ 15414 h 16482"/>
                      <a:gd name="connsiteX2" fmla="*/ 1512 w 27619"/>
                      <a:gd name="connsiteY2" fmla="*/ 12206 h 16482"/>
                      <a:gd name="connsiteX3" fmla="*/ 23968 w 27619"/>
                      <a:gd name="connsiteY3" fmla="*/ 443 h 16482"/>
                      <a:gd name="connsiteX4" fmla="*/ 27176 w 27619"/>
                      <a:gd name="connsiteY4" fmla="*/ 1512 h 16482"/>
                      <a:gd name="connsiteX5" fmla="*/ 26107 w 27619"/>
                      <a:gd name="connsiteY5" fmla="*/ 4720 h 16482"/>
                      <a:gd name="connsiteX6" fmla="*/ 3651 w 27619"/>
                      <a:gd name="connsiteY6" fmla="*/ 16483 h 16482"/>
                      <a:gd name="connsiteX7" fmla="*/ 2582 w 27619"/>
                      <a:gd name="connsiteY7" fmla="*/ 16483 h 16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2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2582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430" name="任意多边形: 形状 429">
                    <a:extLst>
                      <a:ext uri="{FF2B5EF4-FFF2-40B4-BE49-F238E27FC236}">
                        <a16:creationId xmlns:a16="http://schemas.microsoft.com/office/drawing/2014/main" id="{2158BAFE-BE41-4437-8A4A-848D1DEB16D4}"/>
                      </a:ext>
                    </a:extLst>
                  </p:cNvPr>
                  <p:cNvSpPr/>
                  <p:nvPr/>
                </p:nvSpPr>
                <p:spPr>
                  <a:xfrm>
                    <a:off x="5678221" y="3151233"/>
                    <a:ext cx="27619" cy="16482"/>
                  </a:xfrm>
                  <a:custGeom>
                    <a:avLst/>
                    <a:gdLst>
                      <a:gd name="connsiteX0" fmla="*/ 2582 w 27619"/>
                      <a:gd name="connsiteY0" fmla="*/ 16483 h 16482"/>
                      <a:gd name="connsiteX1" fmla="*/ 443 w 27619"/>
                      <a:gd name="connsiteY1" fmla="*/ 15414 h 16482"/>
                      <a:gd name="connsiteX2" fmla="*/ 1512 w 27619"/>
                      <a:gd name="connsiteY2" fmla="*/ 12206 h 16482"/>
                      <a:gd name="connsiteX3" fmla="*/ 23968 w 27619"/>
                      <a:gd name="connsiteY3" fmla="*/ 443 h 16482"/>
                      <a:gd name="connsiteX4" fmla="*/ 27176 w 27619"/>
                      <a:gd name="connsiteY4" fmla="*/ 1512 h 16482"/>
                      <a:gd name="connsiteX5" fmla="*/ 26107 w 27619"/>
                      <a:gd name="connsiteY5" fmla="*/ 4720 h 16482"/>
                      <a:gd name="connsiteX6" fmla="*/ 3651 w 27619"/>
                      <a:gd name="connsiteY6" fmla="*/ 16483 h 16482"/>
                      <a:gd name="connsiteX7" fmla="*/ 2582 w 27619"/>
                      <a:gd name="connsiteY7" fmla="*/ 16483 h 16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2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2582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22" name="图形 4">
              <a:extLst>
                <a:ext uri="{FF2B5EF4-FFF2-40B4-BE49-F238E27FC236}">
                  <a16:creationId xmlns:a16="http://schemas.microsoft.com/office/drawing/2014/main" id="{AC32C718-8AFF-4D7B-ADFE-2F0F848667C8}"/>
                </a:ext>
              </a:extLst>
            </p:cNvPr>
            <p:cNvGrpSpPr/>
            <p:nvPr/>
          </p:nvGrpSpPr>
          <p:grpSpPr>
            <a:xfrm>
              <a:off x="5621717" y="5327157"/>
              <a:ext cx="402351" cy="1016958"/>
              <a:chOff x="5133302" y="5409048"/>
              <a:chExt cx="380767" cy="962403"/>
            </a:xfrm>
          </p:grpSpPr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9C0E88DC-2571-4AF8-8D55-E0A025A11C9F}"/>
                  </a:ext>
                </a:extLst>
              </p:cNvPr>
              <p:cNvSpPr/>
              <p:nvPr/>
            </p:nvSpPr>
            <p:spPr>
              <a:xfrm>
                <a:off x="5362570" y="6296179"/>
                <a:ext cx="56245" cy="36390"/>
              </a:xfrm>
              <a:custGeom>
                <a:avLst/>
                <a:gdLst>
                  <a:gd name="connsiteX0" fmla="*/ 56245 w 56245"/>
                  <a:gd name="connsiteY0" fmla="*/ 21806 h 36390"/>
                  <a:gd name="connsiteX1" fmla="*/ 49829 w 56245"/>
                  <a:gd name="connsiteY1" fmla="*/ 13252 h 36390"/>
                  <a:gd name="connsiteX2" fmla="*/ 7056 w 56245"/>
                  <a:gd name="connsiteY2" fmla="*/ 420 h 36390"/>
                  <a:gd name="connsiteX3" fmla="*/ 640 w 56245"/>
                  <a:gd name="connsiteY3" fmla="*/ 2558 h 36390"/>
                  <a:gd name="connsiteX4" fmla="*/ 2778 w 56245"/>
                  <a:gd name="connsiteY4" fmla="*/ 10044 h 36390"/>
                  <a:gd name="connsiteX5" fmla="*/ 38066 w 56245"/>
                  <a:gd name="connsiteY5" fmla="*/ 33569 h 36390"/>
                  <a:gd name="connsiteX6" fmla="*/ 55176 w 56245"/>
                  <a:gd name="connsiteY6" fmla="*/ 33569 h 36390"/>
                  <a:gd name="connsiteX7" fmla="*/ 56245 w 56245"/>
                  <a:gd name="connsiteY7" fmla="*/ 21806 h 3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245" h="36390">
                    <a:moveTo>
                      <a:pt x="56245" y="21806"/>
                    </a:moveTo>
                    <a:cubicBezTo>
                      <a:pt x="56245" y="18598"/>
                      <a:pt x="53037" y="14321"/>
                      <a:pt x="49829" y="13252"/>
                    </a:cubicBezTo>
                    <a:lnTo>
                      <a:pt x="7056" y="420"/>
                    </a:lnTo>
                    <a:cubicBezTo>
                      <a:pt x="4917" y="-650"/>
                      <a:pt x="2778" y="420"/>
                      <a:pt x="640" y="2558"/>
                    </a:cubicBezTo>
                    <a:cubicBezTo>
                      <a:pt x="-430" y="4697"/>
                      <a:pt x="-430" y="7905"/>
                      <a:pt x="2778" y="10044"/>
                    </a:cubicBezTo>
                    <a:lnTo>
                      <a:pt x="38066" y="33569"/>
                    </a:lnTo>
                    <a:cubicBezTo>
                      <a:pt x="43413" y="36777"/>
                      <a:pt x="55176" y="37846"/>
                      <a:pt x="55176" y="33569"/>
                    </a:cubicBezTo>
                    <a:lnTo>
                      <a:pt x="56245" y="2180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C819BA54-165D-42A3-97A9-FF409C9A2014}"/>
                  </a:ext>
                </a:extLst>
              </p:cNvPr>
              <p:cNvSpPr/>
              <p:nvPr/>
            </p:nvSpPr>
            <p:spPr>
              <a:xfrm>
                <a:off x="5241973" y="6346857"/>
                <a:ext cx="69907" cy="24594"/>
              </a:xfrm>
              <a:custGeom>
                <a:avLst/>
                <a:gdLst>
                  <a:gd name="connsiteX0" fmla="*/ 57076 w 69907"/>
                  <a:gd name="connsiteY0" fmla="*/ 24595 h 24594"/>
                  <a:gd name="connsiteX1" fmla="*/ 3609 w 69907"/>
                  <a:gd name="connsiteY1" fmla="*/ 10693 h 24594"/>
                  <a:gd name="connsiteX2" fmla="*/ 401 w 69907"/>
                  <a:gd name="connsiteY2" fmla="*/ 4277 h 24594"/>
                  <a:gd name="connsiteX3" fmla="*/ 5748 w 69907"/>
                  <a:gd name="connsiteY3" fmla="*/ 0 h 24594"/>
                  <a:gd name="connsiteX4" fmla="*/ 64561 w 69907"/>
                  <a:gd name="connsiteY4" fmla="*/ 0 h 24594"/>
                  <a:gd name="connsiteX5" fmla="*/ 69908 w 69907"/>
                  <a:gd name="connsiteY5" fmla="*/ 6416 h 24594"/>
                  <a:gd name="connsiteX6" fmla="*/ 69908 w 69907"/>
                  <a:gd name="connsiteY6" fmla="*/ 20317 h 24594"/>
                  <a:gd name="connsiteX7" fmla="*/ 57076 w 69907"/>
                  <a:gd name="connsiteY7" fmla="*/ 24595 h 24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907" h="24594">
                    <a:moveTo>
                      <a:pt x="57076" y="24595"/>
                    </a:moveTo>
                    <a:lnTo>
                      <a:pt x="3609" y="10693"/>
                    </a:lnTo>
                    <a:cubicBezTo>
                      <a:pt x="401" y="9624"/>
                      <a:pt x="-668" y="7485"/>
                      <a:pt x="401" y="4277"/>
                    </a:cubicBezTo>
                    <a:cubicBezTo>
                      <a:pt x="1470" y="2138"/>
                      <a:pt x="3609" y="0"/>
                      <a:pt x="5748" y="0"/>
                    </a:cubicBezTo>
                    <a:lnTo>
                      <a:pt x="64561" y="0"/>
                    </a:lnTo>
                    <a:cubicBezTo>
                      <a:pt x="67769" y="0"/>
                      <a:pt x="69908" y="2138"/>
                      <a:pt x="69908" y="6416"/>
                    </a:cubicBezTo>
                    <a:lnTo>
                      <a:pt x="69908" y="20317"/>
                    </a:lnTo>
                    <a:cubicBezTo>
                      <a:pt x="68839" y="23525"/>
                      <a:pt x="60284" y="24595"/>
                      <a:pt x="57076" y="2459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7022DD06-C413-48C3-A1F4-8E217FA193D6}"/>
                  </a:ext>
                </a:extLst>
              </p:cNvPr>
              <p:cNvSpPr/>
              <p:nvPr/>
            </p:nvSpPr>
            <p:spPr>
              <a:xfrm>
                <a:off x="5348083" y="5417602"/>
                <a:ext cx="70732" cy="84178"/>
              </a:xfrm>
              <a:custGeom>
                <a:avLst/>
                <a:gdLst>
                  <a:gd name="connsiteX0" fmla="*/ 156 w 70732"/>
                  <a:gd name="connsiteY0" fmla="*/ 68438 h 84178"/>
                  <a:gd name="connsiteX1" fmla="*/ 33305 w 70732"/>
                  <a:gd name="connsiteY1" fmla="*/ 82339 h 84178"/>
                  <a:gd name="connsiteX2" fmla="*/ 52553 w 70732"/>
                  <a:gd name="connsiteY2" fmla="*/ 69507 h 84178"/>
                  <a:gd name="connsiteX3" fmla="*/ 70732 w 70732"/>
                  <a:gd name="connsiteY3" fmla="*/ 29942 h 84178"/>
                  <a:gd name="connsiteX4" fmla="*/ 56831 w 70732"/>
                  <a:gd name="connsiteY4" fmla="*/ 0 h 84178"/>
                  <a:gd name="connsiteX5" fmla="*/ 10849 w 70732"/>
                  <a:gd name="connsiteY5" fmla="*/ 3208 h 84178"/>
                  <a:gd name="connsiteX6" fmla="*/ 156 w 70732"/>
                  <a:gd name="connsiteY6" fmla="*/ 68438 h 84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732" h="84178">
                    <a:moveTo>
                      <a:pt x="156" y="68438"/>
                    </a:moveTo>
                    <a:cubicBezTo>
                      <a:pt x="-1983" y="76992"/>
                      <a:pt x="18335" y="88755"/>
                      <a:pt x="33305" y="82339"/>
                    </a:cubicBezTo>
                    <a:lnTo>
                      <a:pt x="52553" y="69507"/>
                    </a:lnTo>
                    <a:lnTo>
                      <a:pt x="70732" y="29942"/>
                    </a:lnTo>
                    <a:lnTo>
                      <a:pt x="56831" y="0"/>
                    </a:lnTo>
                    <a:lnTo>
                      <a:pt x="10849" y="3208"/>
                    </a:lnTo>
                    <a:lnTo>
                      <a:pt x="156" y="68438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DE37A833-5444-45E7-A9E4-5CC43318D57B}"/>
                  </a:ext>
                </a:extLst>
              </p:cNvPr>
              <p:cNvSpPr/>
              <p:nvPr/>
            </p:nvSpPr>
            <p:spPr>
              <a:xfrm>
                <a:off x="5369626" y="5479624"/>
                <a:ext cx="41704" cy="67368"/>
              </a:xfrm>
              <a:custGeom>
                <a:avLst/>
                <a:gdLst>
                  <a:gd name="connsiteX0" fmla="*/ 6416 w 41704"/>
                  <a:gd name="connsiteY0" fmla="*/ 14971 h 67368"/>
                  <a:gd name="connsiteX1" fmla="*/ 0 w 41704"/>
                  <a:gd name="connsiteY1" fmla="*/ 67368 h 67368"/>
                  <a:gd name="connsiteX2" fmla="*/ 41704 w 41704"/>
                  <a:gd name="connsiteY2" fmla="*/ 64160 h 67368"/>
                  <a:gd name="connsiteX3" fmla="*/ 36358 w 41704"/>
                  <a:gd name="connsiteY3" fmla="*/ 0 h 67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704" h="67368">
                    <a:moveTo>
                      <a:pt x="6416" y="14971"/>
                    </a:moveTo>
                    <a:lnTo>
                      <a:pt x="0" y="67368"/>
                    </a:lnTo>
                    <a:lnTo>
                      <a:pt x="41704" y="64160"/>
                    </a:lnTo>
                    <a:lnTo>
                      <a:pt x="36358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CA106D12-B596-4D25-961F-17049BF01D2F}"/>
                  </a:ext>
                </a:extLst>
              </p:cNvPr>
              <p:cNvSpPr/>
              <p:nvPr/>
            </p:nvSpPr>
            <p:spPr>
              <a:xfrm>
                <a:off x="5347170" y="5409048"/>
                <a:ext cx="77035" cy="81878"/>
              </a:xfrm>
              <a:custGeom>
                <a:avLst/>
                <a:gdLst>
                  <a:gd name="connsiteX0" fmla="*/ 6416 w 77035"/>
                  <a:gd name="connsiteY0" fmla="*/ 10693 h 81878"/>
                  <a:gd name="connsiteX1" fmla="*/ 19248 w 77035"/>
                  <a:gd name="connsiteY1" fmla="*/ 28872 h 81878"/>
                  <a:gd name="connsiteX2" fmla="*/ 23525 w 77035"/>
                  <a:gd name="connsiteY2" fmla="*/ 45981 h 81878"/>
                  <a:gd name="connsiteX3" fmla="*/ 22456 w 77035"/>
                  <a:gd name="connsiteY3" fmla="*/ 52397 h 81878"/>
                  <a:gd name="connsiteX4" fmla="*/ 26733 w 77035"/>
                  <a:gd name="connsiteY4" fmla="*/ 69507 h 81878"/>
                  <a:gd name="connsiteX5" fmla="*/ 27803 w 77035"/>
                  <a:gd name="connsiteY5" fmla="*/ 71646 h 81878"/>
                  <a:gd name="connsiteX6" fmla="*/ 55606 w 77035"/>
                  <a:gd name="connsiteY6" fmla="*/ 80200 h 81878"/>
                  <a:gd name="connsiteX7" fmla="*/ 70576 w 77035"/>
                  <a:gd name="connsiteY7" fmla="*/ 65230 h 81878"/>
                  <a:gd name="connsiteX8" fmla="*/ 75923 w 77035"/>
                  <a:gd name="connsiteY8" fmla="*/ 49190 h 81878"/>
                  <a:gd name="connsiteX9" fmla="*/ 73784 w 77035"/>
                  <a:gd name="connsiteY9" fmla="*/ 29941 h 81878"/>
                  <a:gd name="connsiteX10" fmla="*/ 64160 w 77035"/>
                  <a:gd name="connsiteY10" fmla="*/ 13901 h 81878"/>
                  <a:gd name="connsiteX11" fmla="*/ 43843 w 77035"/>
                  <a:gd name="connsiteY11" fmla="*/ 2139 h 81878"/>
                  <a:gd name="connsiteX12" fmla="*/ 11763 w 77035"/>
                  <a:gd name="connsiteY12" fmla="*/ 2139 h 81878"/>
                  <a:gd name="connsiteX13" fmla="*/ 0 w 77035"/>
                  <a:gd name="connsiteY13" fmla="*/ 0 h 81878"/>
                  <a:gd name="connsiteX14" fmla="*/ 6416 w 77035"/>
                  <a:gd name="connsiteY14" fmla="*/ 10693 h 81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7035" h="81878">
                    <a:moveTo>
                      <a:pt x="6416" y="10693"/>
                    </a:moveTo>
                    <a:lnTo>
                      <a:pt x="19248" y="28872"/>
                    </a:lnTo>
                    <a:cubicBezTo>
                      <a:pt x="22456" y="34219"/>
                      <a:pt x="24595" y="39566"/>
                      <a:pt x="23525" y="45981"/>
                    </a:cubicBezTo>
                    <a:lnTo>
                      <a:pt x="22456" y="52397"/>
                    </a:lnTo>
                    <a:cubicBezTo>
                      <a:pt x="21387" y="58814"/>
                      <a:pt x="22456" y="64160"/>
                      <a:pt x="26733" y="69507"/>
                    </a:cubicBezTo>
                    <a:lnTo>
                      <a:pt x="27803" y="71646"/>
                    </a:lnTo>
                    <a:cubicBezTo>
                      <a:pt x="34219" y="80200"/>
                      <a:pt x="44912" y="84478"/>
                      <a:pt x="55606" y="80200"/>
                    </a:cubicBezTo>
                    <a:cubicBezTo>
                      <a:pt x="63091" y="78062"/>
                      <a:pt x="68438" y="71646"/>
                      <a:pt x="70576" y="65230"/>
                    </a:cubicBezTo>
                    <a:lnTo>
                      <a:pt x="75923" y="49190"/>
                    </a:lnTo>
                    <a:cubicBezTo>
                      <a:pt x="78062" y="42774"/>
                      <a:pt x="76992" y="35288"/>
                      <a:pt x="73784" y="29941"/>
                    </a:cubicBezTo>
                    <a:lnTo>
                      <a:pt x="64160" y="13901"/>
                    </a:lnTo>
                    <a:cubicBezTo>
                      <a:pt x="59883" y="6416"/>
                      <a:pt x="52398" y="2139"/>
                      <a:pt x="43843" y="2139"/>
                    </a:cubicBezTo>
                    <a:lnTo>
                      <a:pt x="11763" y="2139"/>
                    </a:lnTo>
                    <a:lnTo>
                      <a:pt x="0" y="0"/>
                    </a:lnTo>
                    <a:lnTo>
                      <a:pt x="6416" y="10693"/>
                    </a:lnTo>
                    <a:close/>
                  </a:path>
                </a:pathLst>
              </a:custGeom>
              <a:solidFill>
                <a:schemeClr val="tx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25CD5DEA-06D3-4476-A5C7-881AC2A8DAB1}"/>
                  </a:ext>
                </a:extLst>
              </p:cNvPr>
              <p:cNvSpPr/>
              <p:nvPr/>
            </p:nvSpPr>
            <p:spPr>
              <a:xfrm>
                <a:off x="5386735" y="6034610"/>
                <a:ext cx="66712" cy="284077"/>
              </a:xfrm>
              <a:custGeom>
                <a:avLst/>
                <a:gdLst>
                  <a:gd name="connsiteX0" fmla="*/ 0 w 66712"/>
                  <a:gd name="connsiteY0" fmla="*/ 14971 h 284077"/>
                  <a:gd name="connsiteX1" fmla="*/ 17109 w 66712"/>
                  <a:gd name="connsiteY1" fmla="*/ 275889 h 284077"/>
                  <a:gd name="connsiteX2" fmla="*/ 32080 w 66712"/>
                  <a:gd name="connsiteY2" fmla="*/ 280167 h 284077"/>
                  <a:gd name="connsiteX3" fmla="*/ 62022 w 66712"/>
                  <a:gd name="connsiteY3" fmla="*/ 0 h 284077"/>
                  <a:gd name="connsiteX4" fmla="*/ 0 w 66712"/>
                  <a:gd name="connsiteY4" fmla="*/ 14971 h 284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12" h="284077">
                    <a:moveTo>
                      <a:pt x="0" y="14971"/>
                    </a:moveTo>
                    <a:lnTo>
                      <a:pt x="17109" y="275889"/>
                    </a:lnTo>
                    <a:cubicBezTo>
                      <a:pt x="18179" y="283375"/>
                      <a:pt x="31011" y="287652"/>
                      <a:pt x="32080" y="280167"/>
                    </a:cubicBezTo>
                    <a:cubicBezTo>
                      <a:pt x="49190" y="172163"/>
                      <a:pt x="78062" y="70576"/>
                      <a:pt x="62022" y="0"/>
                    </a:cubicBezTo>
                    <a:lnTo>
                      <a:pt x="0" y="1497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grpSp>
            <p:nvGrpSpPr>
              <p:cNvPr id="354" name="图形 4">
                <a:extLst>
                  <a:ext uri="{FF2B5EF4-FFF2-40B4-BE49-F238E27FC236}">
                    <a16:creationId xmlns:a16="http://schemas.microsoft.com/office/drawing/2014/main" id="{4759D61D-EE54-4CCD-AC5A-E13663427D0D}"/>
                  </a:ext>
                </a:extLst>
              </p:cNvPr>
              <p:cNvGrpSpPr/>
              <p:nvPr/>
            </p:nvGrpSpPr>
            <p:grpSpPr>
              <a:xfrm>
                <a:off x="5408122" y="5514912"/>
                <a:ext cx="105947" cy="372396"/>
                <a:chOff x="5408122" y="5514912"/>
                <a:chExt cx="105947" cy="372396"/>
              </a:xfrm>
            </p:grpSpPr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ED0613B2-A06E-41DB-A694-8B3A9406AA2E}"/>
                    </a:ext>
                  </a:extLst>
                </p:cNvPr>
                <p:cNvSpPr/>
                <p:nvPr/>
              </p:nvSpPr>
              <p:spPr>
                <a:xfrm>
                  <a:off x="5420954" y="5514912"/>
                  <a:ext cx="93032" cy="178579"/>
                </a:xfrm>
                <a:custGeom>
                  <a:avLst/>
                  <a:gdLst>
                    <a:gd name="connsiteX0" fmla="*/ 65230 w 93032"/>
                    <a:gd name="connsiteY0" fmla="*/ 178580 h 178579"/>
                    <a:gd name="connsiteX1" fmla="*/ 93032 w 93032"/>
                    <a:gd name="connsiteY1" fmla="*/ 166817 h 178579"/>
                    <a:gd name="connsiteX2" fmla="*/ 59883 w 93032"/>
                    <a:gd name="connsiteY2" fmla="*/ 0 h 178579"/>
                    <a:gd name="connsiteX3" fmla="*/ 0 w 93032"/>
                    <a:gd name="connsiteY3" fmla="*/ 25664 h 178579"/>
                    <a:gd name="connsiteX4" fmla="*/ 56675 w 93032"/>
                    <a:gd name="connsiteY4" fmla="*/ 171094 h 178579"/>
                    <a:gd name="connsiteX5" fmla="*/ 65230 w 93032"/>
                    <a:gd name="connsiteY5" fmla="*/ 178580 h 178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032" h="178579">
                      <a:moveTo>
                        <a:pt x="65230" y="178580"/>
                      </a:moveTo>
                      <a:lnTo>
                        <a:pt x="93032" y="166817"/>
                      </a:lnTo>
                      <a:cubicBezTo>
                        <a:pt x="93032" y="166817"/>
                        <a:pt x="74854" y="53467"/>
                        <a:pt x="59883" y="0"/>
                      </a:cubicBezTo>
                      <a:lnTo>
                        <a:pt x="0" y="25664"/>
                      </a:lnTo>
                      <a:lnTo>
                        <a:pt x="56675" y="171094"/>
                      </a:lnTo>
                      <a:lnTo>
                        <a:pt x="65230" y="1785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64" name="任意多边形: 形状 363">
                  <a:extLst>
                    <a:ext uri="{FF2B5EF4-FFF2-40B4-BE49-F238E27FC236}">
                      <a16:creationId xmlns:a16="http://schemas.microsoft.com/office/drawing/2014/main" id="{E3846F34-C878-41C9-8A16-4DC4A8FE7268}"/>
                    </a:ext>
                  </a:extLst>
                </p:cNvPr>
                <p:cNvSpPr/>
                <p:nvPr/>
              </p:nvSpPr>
              <p:spPr>
                <a:xfrm>
                  <a:off x="5439133" y="5681729"/>
                  <a:ext cx="74936" cy="171094"/>
                </a:xfrm>
                <a:custGeom>
                  <a:avLst/>
                  <a:gdLst>
                    <a:gd name="connsiteX0" fmla="*/ 37427 w 74936"/>
                    <a:gd name="connsiteY0" fmla="*/ 4277 h 171094"/>
                    <a:gd name="connsiteX1" fmla="*/ 0 w 74936"/>
                    <a:gd name="connsiteY1" fmla="*/ 166817 h 171094"/>
                    <a:gd name="connsiteX2" fmla="*/ 13901 w 74936"/>
                    <a:gd name="connsiteY2" fmla="*/ 171094 h 171094"/>
                    <a:gd name="connsiteX3" fmla="*/ 74854 w 74936"/>
                    <a:gd name="connsiteY3" fmla="*/ 0 h 171094"/>
                    <a:gd name="connsiteX4" fmla="*/ 37427 w 74936"/>
                    <a:gd name="connsiteY4" fmla="*/ 4277 h 171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936" h="171094">
                      <a:moveTo>
                        <a:pt x="37427" y="4277"/>
                      </a:moveTo>
                      <a:lnTo>
                        <a:pt x="0" y="166817"/>
                      </a:lnTo>
                      <a:lnTo>
                        <a:pt x="13901" y="171094"/>
                      </a:lnTo>
                      <a:cubicBezTo>
                        <a:pt x="37427" y="143291"/>
                        <a:pt x="76992" y="47051"/>
                        <a:pt x="74854" y="0"/>
                      </a:cubicBezTo>
                      <a:lnTo>
                        <a:pt x="37427" y="4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65" name="任意多边形: 形状 364">
                  <a:extLst>
                    <a:ext uri="{FF2B5EF4-FFF2-40B4-BE49-F238E27FC236}">
                      <a16:creationId xmlns:a16="http://schemas.microsoft.com/office/drawing/2014/main" id="{B1066550-2BDA-4CDB-9395-6DD65111E9F9}"/>
                    </a:ext>
                  </a:extLst>
                </p:cNvPr>
                <p:cNvSpPr/>
                <p:nvPr/>
              </p:nvSpPr>
              <p:spPr>
                <a:xfrm>
                  <a:off x="5408122" y="5848546"/>
                  <a:ext cx="44912" cy="38763"/>
                </a:xfrm>
                <a:custGeom>
                  <a:avLst/>
                  <a:gdLst>
                    <a:gd name="connsiteX0" fmla="*/ 31011 w 44912"/>
                    <a:gd name="connsiteY0" fmla="*/ 0 h 38763"/>
                    <a:gd name="connsiteX1" fmla="*/ 16040 w 44912"/>
                    <a:gd name="connsiteY1" fmla="*/ 20317 h 38763"/>
                    <a:gd name="connsiteX2" fmla="*/ 0 w 44912"/>
                    <a:gd name="connsiteY2" fmla="*/ 31011 h 38763"/>
                    <a:gd name="connsiteX3" fmla="*/ 8555 w 44912"/>
                    <a:gd name="connsiteY3" fmla="*/ 36357 h 38763"/>
                    <a:gd name="connsiteX4" fmla="*/ 25664 w 44912"/>
                    <a:gd name="connsiteY4" fmla="*/ 36357 h 38763"/>
                    <a:gd name="connsiteX5" fmla="*/ 35288 w 44912"/>
                    <a:gd name="connsiteY5" fmla="*/ 31011 h 38763"/>
                    <a:gd name="connsiteX6" fmla="*/ 44912 w 44912"/>
                    <a:gd name="connsiteY6" fmla="*/ 6416 h 38763"/>
                    <a:gd name="connsiteX7" fmla="*/ 31011 w 44912"/>
                    <a:gd name="connsiteY7" fmla="*/ 0 h 38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912" h="38763">
                      <a:moveTo>
                        <a:pt x="31011" y="0"/>
                      </a:moveTo>
                      <a:lnTo>
                        <a:pt x="16040" y="20317"/>
                      </a:lnTo>
                      <a:lnTo>
                        <a:pt x="0" y="31011"/>
                      </a:lnTo>
                      <a:lnTo>
                        <a:pt x="8555" y="36357"/>
                      </a:lnTo>
                      <a:cubicBezTo>
                        <a:pt x="13901" y="39565"/>
                        <a:pt x="20317" y="39565"/>
                        <a:pt x="25664" y="36357"/>
                      </a:cubicBezTo>
                      <a:lnTo>
                        <a:pt x="35288" y="31011"/>
                      </a:lnTo>
                      <a:lnTo>
                        <a:pt x="44912" y="6416"/>
                      </a:lnTo>
                      <a:lnTo>
                        <a:pt x="31011" y="0"/>
                      </a:lnTo>
                      <a:close/>
                    </a:path>
                  </a:pathLst>
                </a:custGeom>
                <a:solidFill>
                  <a:srgbClr val="E084A8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2DA647F8-E362-4AD3-85DB-22DB9738A272}"/>
                  </a:ext>
                </a:extLst>
              </p:cNvPr>
              <p:cNvSpPr/>
              <p:nvPr/>
            </p:nvSpPr>
            <p:spPr>
              <a:xfrm>
                <a:off x="5364279" y="5803633"/>
                <a:ext cx="100321" cy="278027"/>
              </a:xfrm>
              <a:custGeom>
                <a:avLst/>
                <a:gdLst>
                  <a:gd name="connsiteX0" fmla="*/ 83408 w 100321"/>
                  <a:gd name="connsiteY0" fmla="*/ 238463 h 278027"/>
                  <a:gd name="connsiteX1" fmla="*/ 95171 w 100321"/>
                  <a:gd name="connsiteY1" fmla="*/ 0 h 278027"/>
                  <a:gd name="connsiteX2" fmla="*/ 0 w 100321"/>
                  <a:gd name="connsiteY2" fmla="*/ 7485 h 278027"/>
                  <a:gd name="connsiteX3" fmla="*/ 22456 w 100321"/>
                  <a:gd name="connsiteY3" fmla="*/ 259849 h 278027"/>
                  <a:gd name="connsiteX4" fmla="*/ 27803 w 100321"/>
                  <a:gd name="connsiteY4" fmla="*/ 278028 h 278027"/>
                  <a:gd name="connsiteX5" fmla="*/ 83408 w 100321"/>
                  <a:gd name="connsiteY5" fmla="*/ 238463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321" h="278027">
                    <a:moveTo>
                      <a:pt x="83408" y="238463"/>
                    </a:moveTo>
                    <a:cubicBezTo>
                      <a:pt x="94102" y="160401"/>
                      <a:pt x="108003" y="69507"/>
                      <a:pt x="95171" y="0"/>
                    </a:cubicBezTo>
                    <a:lnTo>
                      <a:pt x="0" y="7485"/>
                    </a:lnTo>
                    <a:lnTo>
                      <a:pt x="22456" y="259849"/>
                    </a:lnTo>
                    <a:lnTo>
                      <a:pt x="27803" y="278028"/>
                    </a:lnTo>
                    <a:lnTo>
                      <a:pt x="83408" y="238463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61B0D7BF-11CA-41EA-BDD8-09B993356956}"/>
                  </a:ext>
                </a:extLst>
              </p:cNvPr>
              <p:cNvSpPr/>
              <p:nvPr/>
            </p:nvSpPr>
            <p:spPr>
              <a:xfrm>
                <a:off x="5280871" y="6038888"/>
                <a:ext cx="68699" cy="315088"/>
              </a:xfrm>
              <a:custGeom>
                <a:avLst/>
                <a:gdLst>
                  <a:gd name="connsiteX0" fmla="*/ 0 w 68699"/>
                  <a:gd name="connsiteY0" fmla="*/ 16040 h 315088"/>
                  <a:gd name="connsiteX1" fmla="*/ 12832 w 68699"/>
                  <a:gd name="connsiteY1" fmla="*/ 306900 h 315088"/>
                  <a:gd name="connsiteX2" fmla="*/ 27803 w 68699"/>
                  <a:gd name="connsiteY2" fmla="*/ 311177 h 315088"/>
                  <a:gd name="connsiteX3" fmla="*/ 65230 w 68699"/>
                  <a:gd name="connsiteY3" fmla="*/ 0 h 315088"/>
                  <a:gd name="connsiteX4" fmla="*/ 0 w 68699"/>
                  <a:gd name="connsiteY4" fmla="*/ 16040 h 31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699" h="315088">
                    <a:moveTo>
                      <a:pt x="0" y="16040"/>
                    </a:moveTo>
                    <a:lnTo>
                      <a:pt x="12832" y="306900"/>
                    </a:lnTo>
                    <a:cubicBezTo>
                      <a:pt x="13901" y="314385"/>
                      <a:pt x="26733" y="318663"/>
                      <a:pt x="27803" y="311177"/>
                    </a:cubicBezTo>
                    <a:cubicBezTo>
                      <a:pt x="48120" y="203174"/>
                      <a:pt x="79131" y="71646"/>
                      <a:pt x="65230" y="0"/>
                    </a:cubicBezTo>
                    <a:lnTo>
                      <a:pt x="0" y="1604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0BA61992-7F25-48D1-8E40-B859CAB5AF1C}"/>
                  </a:ext>
                </a:extLst>
              </p:cNvPr>
              <p:cNvSpPr/>
              <p:nvPr/>
            </p:nvSpPr>
            <p:spPr>
              <a:xfrm>
                <a:off x="5281940" y="5801495"/>
                <a:ext cx="126924" cy="271611"/>
              </a:xfrm>
              <a:custGeom>
                <a:avLst/>
                <a:gdLst>
                  <a:gd name="connsiteX0" fmla="*/ 63091 w 126924"/>
                  <a:gd name="connsiteY0" fmla="*/ 244878 h 271611"/>
                  <a:gd name="connsiteX1" fmla="*/ 126182 w 126924"/>
                  <a:gd name="connsiteY1" fmla="*/ 17109 h 271611"/>
                  <a:gd name="connsiteX2" fmla="*/ 33149 w 126924"/>
                  <a:gd name="connsiteY2" fmla="*/ 0 h 271611"/>
                  <a:gd name="connsiteX3" fmla="*/ 0 w 126924"/>
                  <a:gd name="connsiteY3" fmla="*/ 252363 h 271611"/>
                  <a:gd name="connsiteX4" fmla="*/ 1069 w 126924"/>
                  <a:gd name="connsiteY4" fmla="*/ 271612 h 271611"/>
                  <a:gd name="connsiteX5" fmla="*/ 63091 w 126924"/>
                  <a:gd name="connsiteY5" fmla="*/ 244878 h 271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924" h="271611">
                    <a:moveTo>
                      <a:pt x="63091" y="244878"/>
                    </a:moveTo>
                    <a:cubicBezTo>
                      <a:pt x="96240" y="176441"/>
                      <a:pt x="132598" y="91963"/>
                      <a:pt x="126182" y="17109"/>
                    </a:cubicBezTo>
                    <a:lnTo>
                      <a:pt x="33149" y="0"/>
                    </a:lnTo>
                    <a:lnTo>
                      <a:pt x="0" y="252363"/>
                    </a:lnTo>
                    <a:lnTo>
                      <a:pt x="1069" y="271612"/>
                    </a:lnTo>
                    <a:lnTo>
                      <a:pt x="63091" y="24487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3B6A950D-6FBE-4557-937F-85B1ADFCA89B}"/>
                  </a:ext>
                </a:extLst>
              </p:cNvPr>
              <p:cNvSpPr/>
              <p:nvPr/>
            </p:nvSpPr>
            <p:spPr>
              <a:xfrm>
                <a:off x="5311881" y="5686006"/>
                <a:ext cx="148637" cy="155065"/>
              </a:xfrm>
              <a:custGeom>
                <a:avLst/>
                <a:gdLst>
                  <a:gd name="connsiteX0" fmla="*/ 8555 w 148637"/>
                  <a:gd name="connsiteY0" fmla="*/ 44912 h 155065"/>
                  <a:gd name="connsiteX1" fmla="*/ 0 w 148637"/>
                  <a:gd name="connsiteY1" fmla="*/ 137945 h 155065"/>
                  <a:gd name="connsiteX2" fmla="*/ 148638 w 148637"/>
                  <a:gd name="connsiteY2" fmla="*/ 117627 h 155065"/>
                  <a:gd name="connsiteX3" fmla="*/ 134737 w 148637"/>
                  <a:gd name="connsiteY3" fmla="*/ 0 h 155065"/>
                  <a:gd name="connsiteX4" fmla="*/ 8555 w 148637"/>
                  <a:gd name="connsiteY4" fmla="*/ 44912 h 155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37" h="155065">
                    <a:moveTo>
                      <a:pt x="8555" y="44912"/>
                    </a:moveTo>
                    <a:lnTo>
                      <a:pt x="0" y="137945"/>
                    </a:lnTo>
                    <a:cubicBezTo>
                      <a:pt x="16040" y="172163"/>
                      <a:pt x="144361" y="149707"/>
                      <a:pt x="148638" y="117627"/>
                    </a:cubicBezTo>
                    <a:lnTo>
                      <a:pt x="134737" y="0"/>
                    </a:lnTo>
                    <a:lnTo>
                      <a:pt x="8555" y="44912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C30CB507-AD8B-45FF-AA42-1E119A332C54}"/>
                  </a:ext>
                </a:extLst>
              </p:cNvPr>
              <p:cNvSpPr/>
              <p:nvPr/>
            </p:nvSpPr>
            <p:spPr>
              <a:xfrm>
                <a:off x="5295841" y="5511162"/>
                <a:ext cx="188187" cy="218687"/>
              </a:xfrm>
              <a:custGeom>
                <a:avLst/>
                <a:gdLst>
                  <a:gd name="connsiteX0" fmla="*/ 151846 w 188187"/>
                  <a:gd name="connsiteY0" fmla="*/ 193023 h 218687"/>
                  <a:gd name="connsiteX1" fmla="*/ 184995 w 188187"/>
                  <a:gd name="connsiteY1" fmla="*/ 3750 h 218687"/>
                  <a:gd name="connsiteX2" fmla="*/ 0 w 188187"/>
                  <a:gd name="connsiteY2" fmla="*/ 60425 h 218687"/>
                  <a:gd name="connsiteX3" fmla="*/ 24595 w 188187"/>
                  <a:gd name="connsiteY3" fmla="*/ 218687 h 218687"/>
                  <a:gd name="connsiteX4" fmla="*/ 151846 w 188187"/>
                  <a:gd name="connsiteY4" fmla="*/ 193023 h 218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187" h="218687">
                    <a:moveTo>
                      <a:pt x="151846" y="193023"/>
                    </a:moveTo>
                    <a:cubicBezTo>
                      <a:pt x="168955" y="145973"/>
                      <a:pt x="197828" y="24068"/>
                      <a:pt x="184995" y="3750"/>
                    </a:cubicBezTo>
                    <a:cubicBezTo>
                      <a:pt x="147569" y="-11220"/>
                      <a:pt x="49190" y="20860"/>
                      <a:pt x="0" y="60425"/>
                    </a:cubicBezTo>
                    <a:lnTo>
                      <a:pt x="24595" y="218687"/>
                    </a:lnTo>
                    <a:lnTo>
                      <a:pt x="151846" y="193023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AA6B84B1-5C9B-4DFB-B0E6-3DBE6A5E747A}"/>
                  </a:ext>
                </a:extLst>
              </p:cNvPr>
              <p:cNvSpPr/>
              <p:nvPr/>
            </p:nvSpPr>
            <p:spPr>
              <a:xfrm>
                <a:off x="5273385" y="5570518"/>
                <a:ext cx="67368" cy="178579"/>
              </a:xfrm>
              <a:custGeom>
                <a:avLst/>
                <a:gdLst>
                  <a:gd name="connsiteX0" fmla="*/ 6416 w 67368"/>
                  <a:gd name="connsiteY0" fmla="*/ 177510 h 178579"/>
                  <a:gd name="connsiteX1" fmla="*/ 36358 w 67368"/>
                  <a:gd name="connsiteY1" fmla="*/ 178579 h 178579"/>
                  <a:gd name="connsiteX2" fmla="*/ 67368 w 67368"/>
                  <a:gd name="connsiteY2" fmla="*/ 24595 h 178579"/>
                  <a:gd name="connsiteX3" fmla="*/ 22456 w 67368"/>
                  <a:gd name="connsiteY3" fmla="*/ 0 h 178579"/>
                  <a:gd name="connsiteX4" fmla="*/ 0 w 67368"/>
                  <a:gd name="connsiteY4" fmla="*/ 166817 h 178579"/>
                  <a:gd name="connsiteX5" fmla="*/ 6416 w 67368"/>
                  <a:gd name="connsiteY5" fmla="*/ 177510 h 17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368" h="178579">
                    <a:moveTo>
                      <a:pt x="6416" y="177510"/>
                    </a:moveTo>
                    <a:lnTo>
                      <a:pt x="36358" y="178579"/>
                    </a:lnTo>
                    <a:cubicBezTo>
                      <a:pt x="36358" y="178579"/>
                      <a:pt x="59883" y="80200"/>
                      <a:pt x="67368" y="24595"/>
                    </a:cubicBezTo>
                    <a:lnTo>
                      <a:pt x="22456" y="0"/>
                    </a:lnTo>
                    <a:lnTo>
                      <a:pt x="0" y="166817"/>
                    </a:lnTo>
                    <a:lnTo>
                      <a:pt x="6416" y="177510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3E3EB4BD-C166-4AE8-94DA-B436669DADCF}"/>
                  </a:ext>
                </a:extLst>
              </p:cNvPr>
              <p:cNvSpPr/>
              <p:nvPr/>
            </p:nvSpPr>
            <p:spPr>
              <a:xfrm>
                <a:off x="5149342" y="5681729"/>
                <a:ext cx="159331" cy="89824"/>
              </a:xfrm>
              <a:custGeom>
                <a:avLst/>
                <a:gdLst>
                  <a:gd name="connsiteX0" fmla="*/ 159331 w 159331"/>
                  <a:gd name="connsiteY0" fmla="*/ 67368 h 89824"/>
                  <a:gd name="connsiteX1" fmla="*/ 7485 w 159331"/>
                  <a:gd name="connsiteY1" fmla="*/ 0 h 89824"/>
                  <a:gd name="connsiteX2" fmla="*/ 0 w 159331"/>
                  <a:gd name="connsiteY2" fmla="*/ 12832 h 89824"/>
                  <a:gd name="connsiteX3" fmla="*/ 130459 w 159331"/>
                  <a:gd name="connsiteY3" fmla="*/ 89824 h 89824"/>
                  <a:gd name="connsiteX4" fmla="*/ 159331 w 159331"/>
                  <a:gd name="connsiteY4" fmla="*/ 67368 h 8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31" h="89824">
                    <a:moveTo>
                      <a:pt x="159331" y="67368"/>
                    </a:moveTo>
                    <a:lnTo>
                      <a:pt x="7485" y="0"/>
                    </a:lnTo>
                    <a:lnTo>
                      <a:pt x="0" y="12832"/>
                    </a:lnTo>
                    <a:cubicBezTo>
                      <a:pt x="22456" y="40635"/>
                      <a:pt x="83408" y="83408"/>
                      <a:pt x="130459" y="89824"/>
                    </a:cubicBezTo>
                    <a:cubicBezTo>
                      <a:pt x="142222" y="89824"/>
                      <a:pt x="153985" y="87686"/>
                      <a:pt x="159331" y="67368"/>
                    </a:cubicBez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188E0E3A-DB10-4042-A58E-F457751E8C96}"/>
                  </a:ext>
                </a:extLst>
              </p:cNvPr>
              <p:cNvSpPr/>
              <p:nvPr/>
            </p:nvSpPr>
            <p:spPr>
              <a:xfrm>
                <a:off x="5133302" y="5636817"/>
                <a:ext cx="31010" cy="59882"/>
              </a:xfrm>
              <a:custGeom>
                <a:avLst/>
                <a:gdLst>
                  <a:gd name="connsiteX0" fmla="*/ 17109 w 31010"/>
                  <a:gd name="connsiteY0" fmla="*/ 59883 h 59882"/>
                  <a:gd name="connsiteX1" fmla="*/ 12832 w 31010"/>
                  <a:gd name="connsiteY1" fmla="*/ 54536 h 59882"/>
                  <a:gd name="connsiteX2" fmla="*/ 6416 w 31010"/>
                  <a:gd name="connsiteY2" fmla="*/ 34219 h 59882"/>
                  <a:gd name="connsiteX3" fmla="*/ 10693 w 31010"/>
                  <a:gd name="connsiteY3" fmla="*/ 25664 h 59882"/>
                  <a:gd name="connsiteX4" fmla="*/ 0 w 31010"/>
                  <a:gd name="connsiteY4" fmla="*/ 5347 h 59882"/>
                  <a:gd name="connsiteX5" fmla="*/ 2139 w 31010"/>
                  <a:gd name="connsiteY5" fmla="*/ 0 h 59882"/>
                  <a:gd name="connsiteX6" fmla="*/ 31011 w 31010"/>
                  <a:gd name="connsiteY6" fmla="*/ 33150 h 59882"/>
                  <a:gd name="connsiteX7" fmla="*/ 31011 w 31010"/>
                  <a:gd name="connsiteY7" fmla="*/ 55606 h 59882"/>
                  <a:gd name="connsiteX8" fmla="*/ 17109 w 31010"/>
                  <a:gd name="connsiteY8" fmla="*/ 59883 h 59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010" h="59882">
                    <a:moveTo>
                      <a:pt x="17109" y="59883"/>
                    </a:moveTo>
                    <a:lnTo>
                      <a:pt x="12832" y="54536"/>
                    </a:lnTo>
                    <a:cubicBezTo>
                      <a:pt x="6416" y="50259"/>
                      <a:pt x="3208" y="41704"/>
                      <a:pt x="6416" y="34219"/>
                    </a:cubicBezTo>
                    <a:lnTo>
                      <a:pt x="10693" y="25664"/>
                    </a:lnTo>
                    <a:lnTo>
                      <a:pt x="0" y="5347"/>
                    </a:lnTo>
                    <a:lnTo>
                      <a:pt x="2139" y="0"/>
                    </a:lnTo>
                    <a:lnTo>
                      <a:pt x="31011" y="33150"/>
                    </a:lnTo>
                    <a:lnTo>
                      <a:pt x="31011" y="55606"/>
                    </a:lnTo>
                    <a:lnTo>
                      <a:pt x="17109" y="59883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23" name="图形 4">
              <a:extLst>
                <a:ext uri="{FF2B5EF4-FFF2-40B4-BE49-F238E27FC236}">
                  <a16:creationId xmlns:a16="http://schemas.microsoft.com/office/drawing/2014/main" id="{D2CE83C2-68D4-4E59-A47D-6F12C0EC876C}"/>
                </a:ext>
              </a:extLst>
            </p:cNvPr>
            <p:cNvGrpSpPr/>
            <p:nvPr/>
          </p:nvGrpSpPr>
          <p:grpSpPr>
            <a:xfrm>
              <a:off x="6204773" y="4775739"/>
              <a:ext cx="783057" cy="783057"/>
              <a:chOff x="5685080" y="4887211"/>
              <a:chExt cx="741051" cy="741050"/>
            </a:xfrm>
          </p:grpSpPr>
          <p:grpSp>
            <p:nvGrpSpPr>
              <p:cNvPr id="328" name="图形 4">
                <a:extLst>
                  <a:ext uri="{FF2B5EF4-FFF2-40B4-BE49-F238E27FC236}">
                    <a16:creationId xmlns:a16="http://schemas.microsoft.com/office/drawing/2014/main" id="{2DC320A4-2C15-40BF-9B0C-DA5BC742A54B}"/>
                  </a:ext>
                </a:extLst>
              </p:cNvPr>
              <p:cNvGrpSpPr/>
              <p:nvPr/>
            </p:nvGrpSpPr>
            <p:grpSpPr>
              <a:xfrm>
                <a:off x="6006951" y="4887211"/>
                <a:ext cx="419180" cy="579580"/>
                <a:chOff x="6006951" y="4887211"/>
                <a:chExt cx="419180" cy="579580"/>
              </a:xfrm>
            </p:grpSpPr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117FD257-0983-4BAB-9FC6-3482E32FA22D}"/>
                    </a:ext>
                  </a:extLst>
                </p:cNvPr>
                <p:cNvSpPr/>
                <p:nvPr/>
              </p:nvSpPr>
              <p:spPr>
                <a:xfrm>
                  <a:off x="6006951" y="4887211"/>
                  <a:ext cx="419180" cy="209589"/>
                </a:xfrm>
                <a:custGeom>
                  <a:avLst/>
                  <a:gdLst>
                    <a:gd name="connsiteX0" fmla="*/ 419180 w 419180"/>
                    <a:gd name="connsiteY0" fmla="*/ 184995 h 209589"/>
                    <a:gd name="connsiteX1" fmla="*/ 371060 w 419180"/>
                    <a:gd name="connsiteY1" fmla="*/ 209590 h 209589"/>
                    <a:gd name="connsiteX2" fmla="*/ 0 w 419180"/>
                    <a:gd name="connsiteY2" fmla="*/ 23525 h 209589"/>
                    <a:gd name="connsiteX3" fmla="*/ 49189 w 419180"/>
                    <a:gd name="connsiteY3" fmla="*/ 0 h 209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80" h="209589">
                      <a:moveTo>
                        <a:pt x="419180" y="184995"/>
                      </a:moveTo>
                      <a:lnTo>
                        <a:pt x="371060" y="209590"/>
                      </a:lnTo>
                      <a:lnTo>
                        <a:pt x="0" y="23525"/>
                      </a:lnTo>
                      <a:lnTo>
                        <a:pt x="49189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B95C425F-B06B-4563-8112-BAA0D0DB6F7D}"/>
                    </a:ext>
                  </a:extLst>
                </p:cNvPr>
                <p:cNvSpPr/>
                <p:nvPr/>
              </p:nvSpPr>
              <p:spPr>
                <a:xfrm>
                  <a:off x="6378011" y="5072206"/>
                  <a:ext cx="48120" cy="394585"/>
                </a:xfrm>
                <a:custGeom>
                  <a:avLst/>
                  <a:gdLst>
                    <a:gd name="connsiteX0" fmla="*/ 48120 w 48120"/>
                    <a:gd name="connsiteY0" fmla="*/ 369991 h 394585"/>
                    <a:gd name="connsiteX1" fmla="*/ 0 w 48120"/>
                    <a:gd name="connsiteY1" fmla="*/ 394586 h 394585"/>
                    <a:gd name="connsiteX2" fmla="*/ 0 w 48120"/>
                    <a:gd name="connsiteY2" fmla="*/ 24595 h 394585"/>
                    <a:gd name="connsiteX3" fmla="*/ 48120 w 48120"/>
                    <a:gd name="connsiteY3" fmla="*/ 0 h 394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120" h="394585">
                      <a:moveTo>
                        <a:pt x="48120" y="369991"/>
                      </a:moveTo>
                      <a:lnTo>
                        <a:pt x="0" y="394586"/>
                      </a:lnTo>
                      <a:lnTo>
                        <a:pt x="0" y="24595"/>
                      </a:lnTo>
                      <a:lnTo>
                        <a:pt x="4812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FC517906-39D7-48ED-B47A-36A7BFFFEA03}"/>
                    </a:ext>
                  </a:extLst>
                </p:cNvPr>
                <p:cNvSpPr/>
                <p:nvPr/>
              </p:nvSpPr>
              <p:spPr>
                <a:xfrm>
                  <a:off x="6006951" y="4910736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71060 h 556055"/>
                    <a:gd name="connsiteX2" fmla="*/ 0 w 371060"/>
                    <a:gd name="connsiteY2" fmla="*/ 0 h 556055"/>
                    <a:gd name="connsiteX3" fmla="*/ 371060 w 37106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71060" y="1860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329" name="图形 4">
                <a:extLst>
                  <a:ext uri="{FF2B5EF4-FFF2-40B4-BE49-F238E27FC236}">
                    <a16:creationId xmlns:a16="http://schemas.microsoft.com/office/drawing/2014/main" id="{E57E3974-DC91-421D-951F-CCB694390E7F}"/>
                  </a:ext>
                </a:extLst>
              </p:cNvPr>
              <p:cNvGrpSpPr/>
              <p:nvPr/>
            </p:nvGrpSpPr>
            <p:grpSpPr>
              <a:xfrm>
                <a:off x="5926751" y="4926776"/>
                <a:ext cx="419180" cy="580650"/>
                <a:chOff x="5926751" y="4926776"/>
                <a:chExt cx="419180" cy="580650"/>
              </a:xfrm>
            </p:grpSpPr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B51B0F8D-8266-4FA6-9115-95FEA631104D}"/>
                    </a:ext>
                  </a:extLst>
                </p:cNvPr>
                <p:cNvSpPr/>
                <p:nvPr/>
              </p:nvSpPr>
              <p:spPr>
                <a:xfrm>
                  <a:off x="5926751" y="4926776"/>
                  <a:ext cx="419180" cy="209590"/>
                </a:xfrm>
                <a:custGeom>
                  <a:avLst/>
                  <a:gdLst>
                    <a:gd name="connsiteX0" fmla="*/ 419180 w 419180"/>
                    <a:gd name="connsiteY0" fmla="*/ 184996 h 209590"/>
                    <a:gd name="connsiteX1" fmla="*/ 371060 w 419180"/>
                    <a:gd name="connsiteY1" fmla="*/ 209590 h 209590"/>
                    <a:gd name="connsiteX2" fmla="*/ 0 w 419180"/>
                    <a:gd name="connsiteY2" fmla="*/ 24595 h 209590"/>
                    <a:gd name="connsiteX3" fmla="*/ 48120 w 419180"/>
                    <a:gd name="connsiteY3" fmla="*/ 0 h 209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80" h="209590">
                      <a:moveTo>
                        <a:pt x="419180" y="184996"/>
                      </a:moveTo>
                      <a:lnTo>
                        <a:pt x="371060" y="209590"/>
                      </a:lnTo>
                      <a:lnTo>
                        <a:pt x="0" y="24595"/>
                      </a:lnTo>
                      <a:lnTo>
                        <a:pt x="4812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6621CB72-21DE-485D-8C76-B19D83CEC728}"/>
                    </a:ext>
                  </a:extLst>
                </p:cNvPr>
                <p:cNvSpPr/>
                <p:nvPr/>
              </p:nvSpPr>
              <p:spPr>
                <a:xfrm>
                  <a:off x="6297811" y="5111772"/>
                  <a:ext cx="48120" cy="395654"/>
                </a:xfrm>
                <a:custGeom>
                  <a:avLst/>
                  <a:gdLst>
                    <a:gd name="connsiteX0" fmla="*/ 48120 w 48120"/>
                    <a:gd name="connsiteY0" fmla="*/ 371060 h 395654"/>
                    <a:gd name="connsiteX1" fmla="*/ 0 w 48120"/>
                    <a:gd name="connsiteY1" fmla="*/ 395655 h 395654"/>
                    <a:gd name="connsiteX2" fmla="*/ 0 w 48120"/>
                    <a:gd name="connsiteY2" fmla="*/ 24595 h 395654"/>
                    <a:gd name="connsiteX3" fmla="*/ 48120 w 48120"/>
                    <a:gd name="connsiteY3" fmla="*/ 0 h 395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120" h="395654">
                      <a:moveTo>
                        <a:pt x="48120" y="371060"/>
                      </a:moveTo>
                      <a:lnTo>
                        <a:pt x="0" y="395655"/>
                      </a:lnTo>
                      <a:lnTo>
                        <a:pt x="0" y="24595"/>
                      </a:lnTo>
                      <a:lnTo>
                        <a:pt x="4812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65E781B8-2091-4FEB-89AF-DC50F8E831E1}"/>
                    </a:ext>
                  </a:extLst>
                </p:cNvPr>
                <p:cNvSpPr/>
                <p:nvPr/>
              </p:nvSpPr>
              <p:spPr>
                <a:xfrm>
                  <a:off x="5926751" y="4951371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69991 h 556055"/>
                    <a:gd name="connsiteX2" fmla="*/ 0 w 371060"/>
                    <a:gd name="connsiteY2" fmla="*/ 0 h 556055"/>
                    <a:gd name="connsiteX3" fmla="*/ 371060 w 371060"/>
                    <a:gd name="connsiteY3" fmla="*/ 18499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330" name="图形 4">
                <a:extLst>
                  <a:ext uri="{FF2B5EF4-FFF2-40B4-BE49-F238E27FC236}">
                    <a16:creationId xmlns:a16="http://schemas.microsoft.com/office/drawing/2014/main" id="{471B214F-BCA6-4C51-8074-44F68A2C8321}"/>
                  </a:ext>
                </a:extLst>
              </p:cNvPr>
              <p:cNvGrpSpPr/>
              <p:nvPr/>
            </p:nvGrpSpPr>
            <p:grpSpPr>
              <a:xfrm>
                <a:off x="5846550" y="4967411"/>
                <a:ext cx="419180" cy="579580"/>
                <a:chOff x="5846550" y="4967411"/>
                <a:chExt cx="419180" cy="579580"/>
              </a:xfrm>
            </p:grpSpPr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4C10C060-21A9-4F51-8745-69EFD4F34133}"/>
                    </a:ext>
                  </a:extLst>
                </p:cNvPr>
                <p:cNvSpPr/>
                <p:nvPr/>
              </p:nvSpPr>
              <p:spPr>
                <a:xfrm>
                  <a:off x="5846550" y="4967411"/>
                  <a:ext cx="419180" cy="209589"/>
                </a:xfrm>
                <a:custGeom>
                  <a:avLst/>
                  <a:gdLst>
                    <a:gd name="connsiteX0" fmla="*/ 419180 w 419180"/>
                    <a:gd name="connsiteY0" fmla="*/ 184995 h 209589"/>
                    <a:gd name="connsiteX1" fmla="*/ 369991 w 419180"/>
                    <a:gd name="connsiteY1" fmla="*/ 209590 h 209589"/>
                    <a:gd name="connsiteX2" fmla="*/ 0 w 419180"/>
                    <a:gd name="connsiteY2" fmla="*/ 24595 h 209589"/>
                    <a:gd name="connsiteX3" fmla="*/ 48120 w 419180"/>
                    <a:gd name="connsiteY3" fmla="*/ 0 h 209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80" h="209589">
                      <a:moveTo>
                        <a:pt x="419180" y="184995"/>
                      </a:moveTo>
                      <a:lnTo>
                        <a:pt x="369991" y="209590"/>
                      </a:lnTo>
                      <a:lnTo>
                        <a:pt x="0" y="24595"/>
                      </a:lnTo>
                      <a:lnTo>
                        <a:pt x="4812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E014EC3F-DB95-42E1-9F48-CF817701D9E2}"/>
                    </a:ext>
                  </a:extLst>
                </p:cNvPr>
                <p:cNvSpPr/>
                <p:nvPr/>
              </p:nvSpPr>
              <p:spPr>
                <a:xfrm>
                  <a:off x="6216541" y="5152407"/>
                  <a:ext cx="49189" cy="394585"/>
                </a:xfrm>
                <a:custGeom>
                  <a:avLst/>
                  <a:gdLst>
                    <a:gd name="connsiteX0" fmla="*/ 49190 w 49189"/>
                    <a:gd name="connsiteY0" fmla="*/ 371060 h 394585"/>
                    <a:gd name="connsiteX1" fmla="*/ 0 w 49189"/>
                    <a:gd name="connsiteY1" fmla="*/ 394586 h 394585"/>
                    <a:gd name="connsiteX2" fmla="*/ 0 w 49189"/>
                    <a:gd name="connsiteY2" fmla="*/ 24595 h 394585"/>
                    <a:gd name="connsiteX3" fmla="*/ 49190 w 49189"/>
                    <a:gd name="connsiteY3" fmla="*/ 0 h 394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189" h="394585">
                      <a:moveTo>
                        <a:pt x="49190" y="371060"/>
                      </a:moveTo>
                      <a:lnTo>
                        <a:pt x="0" y="394586"/>
                      </a:lnTo>
                      <a:lnTo>
                        <a:pt x="0" y="24595"/>
                      </a:lnTo>
                      <a:lnTo>
                        <a:pt x="4919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12114B53-C9F0-4F90-A748-FF0EA4135343}"/>
                    </a:ext>
                  </a:extLst>
                </p:cNvPr>
                <p:cNvSpPr/>
                <p:nvPr/>
              </p:nvSpPr>
              <p:spPr>
                <a:xfrm>
                  <a:off x="5846550" y="4992006"/>
                  <a:ext cx="369990" cy="554986"/>
                </a:xfrm>
                <a:custGeom>
                  <a:avLst/>
                  <a:gdLst>
                    <a:gd name="connsiteX0" fmla="*/ 369991 w 369990"/>
                    <a:gd name="connsiteY0" fmla="*/ 554986 h 554986"/>
                    <a:gd name="connsiteX1" fmla="*/ 0 w 369990"/>
                    <a:gd name="connsiteY1" fmla="*/ 369991 h 554986"/>
                    <a:gd name="connsiteX2" fmla="*/ 0 w 369990"/>
                    <a:gd name="connsiteY2" fmla="*/ 0 h 554986"/>
                    <a:gd name="connsiteX3" fmla="*/ 369991 w 369990"/>
                    <a:gd name="connsiteY3" fmla="*/ 184995 h 554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4986">
                      <a:moveTo>
                        <a:pt x="369991" y="55498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69991" y="18499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331" name="图形 4">
                <a:extLst>
                  <a:ext uri="{FF2B5EF4-FFF2-40B4-BE49-F238E27FC236}">
                    <a16:creationId xmlns:a16="http://schemas.microsoft.com/office/drawing/2014/main" id="{FBC8F0A9-6950-4944-85A3-AD76E438C017}"/>
                  </a:ext>
                </a:extLst>
              </p:cNvPr>
              <p:cNvGrpSpPr/>
              <p:nvPr/>
            </p:nvGrpSpPr>
            <p:grpSpPr>
              <a:xfrm>
                <a:off x="5765281" y="5006977"/>
                <a:ext cx="419180" cy="580650"/>
                <a:chOff x="5765281" y="5006977"/>
                <a:chExt cx="419180" cy="580650"/>
              </a:xfrm>
            </p:grpSpPr>
            <p:sp>
              <p:nvSpPr>
                <p:cNvPr id="336" name="任意多边形: 形状 335">
                  <a:extLst>
                    <a:ext uri="{FF2B5EF4-FFF2-40B4-BE49-F238E27FC236}">
                      <a16:creationId xmlns:a16="http://schemas.microsoft.com/office/drawing/2014/main" id="{4D421B9F-AFED-4869-9DFC-8235C78B8DE9}"/>
                    </a:ext>
                  </a:extLst>
                </p:cNvPr>
                <p:cNvSpPr/>
                <p:nvPr/>
              </p:nvSpPr>
              <p:spPr>
                <a:xfrm>
                  <a:off x="5765281" y="5006977"/>
                  <a:ext cx="419180" cy="210659"/>
                </a:xfrm>
                <a:custGeom>
                  <a:avLst/>
                  <a:gdLst>
                    <a:gd name="connsiteX0" fmla="*/ 419180 w 419180"/>
                    <a:gd name="connsiteY0" fmla="*/ 186065 h 210659"/>
                    <a:gd name="connsiteX1" fmla="*/ 371060 w 419180"/>
                    <a:gd name="connsiteY1" fmla="*/ 210660 h 210659"/>
                    <a:gd name="connsiteX2" fmla="*/ 0 w 419180"/>
                    <a:gd name="connsiteY2" fmla="*/ 24595 h 210659"/>
                    <a:gd name="connsiteX3" fmla="*/ 49190 w 419180"/>
                    <a:gd name="connsiteY3" fmla="*/ 0 h 210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80" h="210659">
                      <a:moveTo>
                        <a:pt x="419180" y="186065"/>
                      </a:moveTo>
                      <a:lnTo>
                        <a:pt x="371060" y="210660"/>
                      </a:lnTo>
                      <a:lnTo>
                        <a:pt x="0" y="24595"/>
                      </a:lnTo>
                      <a:lnTo>
                        <a:pt x="4919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37" name="任意多边形: 形状 336">
                  <a:extLst>
                    <a:ext uri="{FF2B5EF4-FFF2-40B4-BE49-F238E27FC236}">
                      <a16:creationId xmlns:a16="http://schemas.microsoft.com/office/drawing/2014/main" id="{DABADBF2-B7E1-401E-954F-4C370111736B}"/>
                    </a:ext>
                  </a:extLst>
                </p:cNvPr>
                <p:cNvSpPr/>
                <p:nvPr/>
              </p:nvSpPr>
              <p:spPr>
                <a:xfrm>
                  <a:off x="6136341" y="5193041"/>
                  <a:ext cx="48120" cy="394585"/>
                </a:xfrm>
                <a:custGeom>
                  <a:avLst/>
                  <a:gdLst>
                    <a:gd name="connsiteX0" fmla="*/ 48120 w 48120"/>
                    <a:gd name="connsiteY0" fmla="*/ 369991 h 394585"/>
                    <a:gd name="connsiteX1" fmla="*/ 0 w 48120"/>
                    <a:gd name="connsiteY1" fmla="*/ 394586 h 394585"/>
                    <a:gd name="connsiteX2" fmla="*/ 0 w 48120"/>
                    <a:gd name="connsiteY2" fmla="*/ 24595 h 394585"/>
                    <a:gd name="connsiteX3" fmla="*/ 48120 w 48120"/>
                    <a:gd name="connsiteY3" fmla="*/ 0 h 394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120" h="394585">
                      <a:moveTo>
                        <a:pt x="48120" y="369991"/>
                      </a:moveTo>
                      <a:lnTo>
                        <a:pt x="0" y="394586"/>
                      </a:lnTo>
                      <a:lnTo>
                        <a:pt x="0" y="24595"/>
                      </a:lnTo>
                      <a:lnTo>
                        <a:pt x="4812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628D440A-C10A-4A05-961C-4D3D9F596D7B}"/>
                    </a:ext>
                  </a:extLst>
                </p:cNvPr>
                <p:cNvSpPr/>
                <p:nvPr/>
              </p:nvSpPr>
              <p:spPr>
                <a:xfrm>
                  <a:off x="5765281" y="5031572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71060 h 556055"/>
                    <a:gd name="connsiteX2" fmla="*/ 0 w 371060"/>
                    <a:gd name="connsiteY2" fmla="*/ 0 h 556055"/>
                    <a:gd name="connsiteX3" fmla="*/ 371060 w 37106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71060" y="1860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332" name="图形 4">
                <a:extLst>
                  <a:ext uri="{FF2B5EF4-FFF2-40B4-BE49-F238E27FC236}">
                    <a16:creationId xmlns:a16="http://schemas.microsoft.com/office/drawing/2014/main" id="{26B311F2-6E12-434E-B7B8-0CDFD439AF2A}"/>
                  </a:ext>
                </a:extLst>
              </p:cNvPr>
              <p:cNvGrpSpPr/>
              <p:nvPr/>
            </p:nvGrpSpPr>
            <p:grpSpPr>
              <a:xfrm>
                <a:off x="5685080" y="5047612"/>
                <a:ext cx="419180" cy="580650"/>
                <a:chOff x="5685080" y="5047612"/>
                <a:chExt cx="419180" cy="580650"/>
              </a:xfrm>
            </p:grpSpPr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1B899BE5-C6BB-4F06-BED0-0D6275A9E3BF}"/>
                    </a:ext>
                  </a:extLst>
                </p:cNvPr>
                <p:cNvSpPr/>
                <p:nvPr/>
              </p:nvSpPr>
              <p:spPr>
                <a:xfrm>
                  <a:off x="5685080" y="5047612"/>
                  <a:ext cx="419180" cy="209589"/>
                </a:xfrm>
                <a:custGeom>
                  <a:avLst/>
                  <a:gdLst>
                    <a:gd name="connsiteX0" fmla="*/ 419180 w 419180"/>
                    <a:gd name="connsiteY0" fmla="*/ 184995 h 209589"/>
                    <a:gd name="connsiteX1" fmla="*/ 371060 w 419180"/>
                    <a:gd name="connsiteY1" fmla="*/ 209590 h 209589"/>
                    <a:gd name="connsiteX2" fmla="*/ 0 w 419180"/>
                    <a:gd name="connsiteY2" fmla="*/ 24595 h 209589"/>
                    <a:gd name="connsiteX3" fmla="*/ 49190 w 419180"/>
                    <a:gd name="connsiteY3" fmla="*/ 0 h 209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80" h="209589">
                      <a:moveTo>
                        <a:pt x="419180" y="184995"/>
                      </a:moveTo>
                      <a:lnTo>
                        <a:pt x="371060" y="209590"/>
                      </a:lnTo>
                      <a:lnTo>
                        <a:pt x="0" y="24595"/>
                      </a:lnTo>
                      <a:lnTo>
                        <a:pt x="4919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5F1D1B54-4EFE-483E-8E39-9662970EB167}"/>
                    </a:ext>
                  </a:extLst>
                </p:cNvPr>
                <p:cNvSpPr/>
                <p:nvPr/>
              </p:nvSpPr>
              <p:spPr>
                <a:xfrm>
                  <a:off x="6056140" y="5232607"/>
                  <a:ext cx="48120" cy="395654"/>
                </a:xfrm>
                <a:custGeom>
                  <a:avLst/>
                  <a:gdLst>
                    <a:gd name="connsiteX0" fmla="*/ 48120 w 48120"/>
                    <a:gd name="connsiteY0" fmla="*/ 371060 h 395654"/>
                    <a:gd name="connsiteX1" fmla="*/ 0 w 48120"/>
                    <a:gd name="connsiteY1" fmla="*/ 395655 h 395654"/>
                    <a:gd name="connsiteX2" fmla="*/ 0 w 48120"/>
                    <a:gd name="connsiteY2" fmla="*/ 24595 h 395654"/>
                    <a:gd name="connsiteX3" fmla="*/ 48120 w 48120"/>
                    <a:gd name="connsiteY3" fmla="*/ 0 h 395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120" h="395654">
                      <a:moveTo>
                        <a:pt x="48120" y="371060"/>
                      </a:moveTo>
                      <a:lnTo>
                        <a:pt x="0" y="395655"/>
                      </a:lnTo>
                      <a:lnTo>
                        <a:pt x="0" y="24595"/>
                      </a:lnTo>
                      <a:lnTo>
                        <a:pt x="4812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35" name="任意多边形: 形状 334">
                  <a:extLst>
                    <a:ext uri="{FF2B5EF4-FFF2-40B4-BE49-F238E27FC236}">
                      <a16:creationId xmlns:a16="http://schemas.microsoft.com/office/drawing/2014/main" id="{9E73D3F4-BE1C-4CBD-9ED2-3D9703F6F69B}"/>
                    </a:ext>
                  </a:extLst>
                </p:cNvPr>
                <p:cNvSpPr/>
                <p:nvPr/>
              </p:nvSpPr>
              <p:spPr>
                <a:xfrm>
                  <a:off x="5685080" y="5072206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69991 h 556055"/>
                    <a:gd name="connsiteX2" fmla="*/ 0 w 371060"/>
                    <a:gd name="connsiteY2" fmla="*/ 0 h 556055"/>
                    <a:gd name="connsiteX3" fmla="*/ 371060 w 371060"/>
                    <a:gd name="connsiteY3" fmla="*/ 18499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</p:grpSp>
        <p:grpSp>
          <p:nvGrpSpPr>
            <p:cNvPr id="24" name="图形 4">
              <a:extLst>
                <a:ext uri="{FF2B5EF4-FFF2-40B4-BE49-F238E27FC236}">
                  <a16:creationId xmlns:a16="http://schemas.microsoft.com/office/drawing/2014/main" id="{4B9D6CCB-F0C3-48E7-AE74-58452C665D76}"/>
                </a:ext>
              </a:extLst>
            </p:cNvPr>
            <p:cNvGrpSpPr/>
            <p:nvPr/>
          </p:nvGrpSpPr>
          <p:grpSpPr>
            <a:xfrm>
              <a:off x="6204773" y="4270650"/>
              <a:ext cx="783057" cy="783057"/>
              <a:chOff x="5685080" y="4409217"/>
              <a:chExt cx="741051" cy="741050"/>
            </a:xfrm>
          </p:grpSpPr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5E03B339-D1D4-4636-BA10-5A8F27FA834A}"/>
                  </a:ext>
                </a:extLst>
              </p:cNvPr>
              <p:cNvSpPr/>
              <p:nvPr/>
            </p:nvSpPr>
            <p:spPr>
              <a:xfrm>
                <a:off x="5685080" y="4409217"/>
                <a:ext cx="741051" cy="371060"/>
              </a:xfrm>
              <a:custGeom>
                <a:avLst/>
                <a:gdLst>
                  <a:gd name="connsiteX0" fmla="*/ 741051 w 741051"/>
                  <a:gd name="connsiteY0" fmla="*/ 184995 h 371060"/>
                  <a:gd name="connsiteX1" fmla="*/ 371060 w 741051"/>
                  <a:gd name="connsiteY1" fmla="*/ 371060 h 371060"/>
                  <a:gd name="connsiteX2" fmla="*/ 0 w 741051"/>
                  <a:gd name="connsiteY2" fmla="*/ 184995 h 371060"/>
                  <a:gd name="connsiteX3" fmla="*/ 371060 w 741051"/>
                  <a:gd name="connsiteY3" fmla="*/ 0 h 37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1" h="371060">
                    <a:moveTo>
                      <a:pt x="741051" y="184995"/>
                    </a:moveTo>
                    <a:lnTo>
                      <a:pt x="371060" y="371060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BE994EE9-19D8-4C4D-8767-0B27A9C6562E}"/>
                  </a:ext>
                </a:extLst>
              </p:cNvPr>
              <p:cNvSpPr/>
              <p:nvPr/>
            </p:nvSpPr>
            <p:spPr>
              <a:xfrm>
                <a:off x="6056140" y="4594212"/>
                <a:ext cx="369990" cy="556055"/>
              </a:xfrm>
              <a:custGeom>
                <a:avLst/>
                <a:gdLst>
                  <a:gd name="connsiteX0" fmla="*/ 369991 w 369990"/>
                  <a:gd name="connsiteY0" fmla="*/ 371060 h 556055"/>
                  <a:gd name="connsiteX1" fmla="*/ 0 w 369990"/>
                  <a:gd name="connsiteY1" fmla="*/ 556056 h 556055"/>
                  <a:gd name="connsiteX2" fmla="*/ 0 w 369990"/>
                  <a:gd name="connsiteY2" fmla="*/ 186065 h 556055"/>
                  <a:gd name="connsiteX3" fmla="*/ 369991 w 36999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371060"/>
                    </a:moveTo>
                    <a:lnTo>
                      <a:pt x="0" y="556056"/>
                    </a:lnTo>
                    <a:lnTo>
                      <a:pt x="0" y="18606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81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6BE67154-02E8-4153-AFB5-90484E369327}"/>
                  </a:ext>
                </a:extLst>
              </p:cNvPr>
              <p:cNvSpPr/>
              <p:nvPr/>
            </p:nvSpPr>
            <p:spPr>
              <a:xfrm>
                <a:off x="5685080" y="4594212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71060 h 556055"/>
                  <a:gd name="connsiteX2" fmla="*/ 0 w 371060"/>
                  <a:gd name="connsiteY2" fmla="*/ 0 h 556055"/>
                  <a:gd name="connsiteX3" fmla="*/ 371060 w 371060"/>
                  <a:gd name="connsiteY3" fmla="*/ 18606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71060"/>
                    </a:lnTo>
                    <a:lnTo>
                      <a:pt x="0" y="0"/>
                    </a:lnTo>
                    <a:lnTo>
                      <a:pt x="371060" y="1860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25" name="图形 4">
              <a:extLst>
                <a:ext uri="{FF2B5EF4-FFF2-40B4-BE49-F238E27FC236}">
                  <a16:creationId xmlns:a16="http://schemas.microsoft.com/office/drawing/2014/main" id="{04BE42F1-FB8C-453C-8D71-8D51DEC4D7B2}"/>
                </a:ext>
              </a:extLst>
            </p:cNvPr>
            <p:cNvGrpSpPr/>
            <p:nvPr/>
          </p:nvGrpSpPr>
          <p:grpSpPr>
            <a:xfrm>
              <a:off x="6204773" y="3605672"/>
              <a:ext cx="783057" cy="783058"/>
              <a:chOff x="5685080" y="3499210"/>
              <a:chExt cx="741051" cy="741051"/>
            </a:xfrm>
          </p:grpSpPr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1610E5DC-A3C8-4CCF-A475-AD8899ED9049}"/>
                  </a:ext>
                </a:extLst>
              </p:cNvPr>
              <p:cNvSpPr/>
              <p:nvPr/>
            </p:nvSpPr>
            <p:spPr>
              <a:xfrm>
                <a:off x="5685080" y="3499210"/>
                <a:ext cx="741051" cy="369990"/>
              </a:xfrm>
              <a:custGeom>
                <a:avLst/>
                <a:gdLst>
                  <a:gd name="connsiteX0" fmla="*/ 741051 w 741051"/>
                  <a:gd name="connsiteY0" fmla="*/ 184996 h 369990"/>
                  <a:gd name="connsiteX1" fmla="*/ 371060 w 741051"/>
                  <a:gd name="connsiteY1" fmla="*/ 369991 h 369990"/>
                  <a:gd name="connsiteX2" fmla="*/ 0 w 741051"/>
                  <a:gd name="connsiteY2" fmla="*/ 184996 h 369990"/>
                  <a:gd name="connsiteX3" fmla="*/ 371060 w 741051"/>
                  <a:gd name="connsiteY3" fmla="*/ 0 h 369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1" h="369990">
                    <a:moveTo>
                      <a:pt x="741051" y="184996"/>
                    </a:moveTo>
                    <a:lnTo>
                      <a:pt x="371060" y="369991"/>
                    </a:lnTo>
                    <a:lnTo>
                      <a:pt x="0" y="184996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10000"/>
                      <a:lumOff val="90000"/>
                    </a:schemeClr>
                  </a:gs>
                  <a:gs pos="98000">
                    <a:schemeClr val="accent1">
                      <a:lumMod val="10000"/>
                      <a:lumOff val="9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4471D75D-C11E-4C25-B273-7AEA8D02EAC9}"/>
                  </a:ext>
                </a:extLst>
              </p:cNvPr>
              <p:cNvSpPr/>
              <p:nvPr/>
            </p:nvSpPr>
            <p:spPr>
              <a:xfrm>
                <a:off x="6056140" y="3684206"/>
                <a:ext cx="369990" cy="556055"/>
              </a:xfrm>
              <a:custGeom>
                <a:avLst/>
                <a:gdLst>
                  <a:gd name="connsiteX0" fmla="*/ 369991 w 369990"/>
                  <a:gd name="connsiteY0" fmla="*/ 369991 h 556055"/>
                  <a:gd name="connsiteX1" fmla="*/ 0 w 369990"/>
                  <a:gd name="connsiteY1" fmla="*/ 556056 h 556055"/>
                  <a:gd name="connsiteX2" fmla="*/ 0 w 369990"/>
                  <a:gd name="connsiteY2" fmla="*/ 184995 h 556055"/>
                  <a:gd name="connsiteX3" fmla="*/ 369991 w 36999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369991"/>
                    </a:moveTo>
                    <a:lnTo>
                      <a:pt x="0" y="556056"/>
                    </a:lnTo>
                    <a:lnTo>
                      <a:pt x="0" y="18499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ADDE05CF-1C19-4333-899D-E663B4852228}"/>
                  </a:ext>
                </a:extLst>
              </p:cNvPr>
              <p:cNvSpPr/>
              <p:nvPr/>
            </p:nvSpPr>
            <p:spPr>
              <a:xfrm>
                <a:off x="6148104" y="3823220"/>
                <a:ext cx="186064" cy="278027"/>
              </a:xfrm>
              <a:custGeom>
                <a:avLst/>
                <a:gdLst>
                  <a:gd name="connsiteX0" fmla="*/ 186065 w 186064"/>
                  <a:gd name="connsiteY0" fmla="*/ 184995 h 278027"/>
                  <a:gd name="connsiteX1" fmla="*/ 0 w 186064"/>
                  <a:gd name="connsiteY1" fmla="*/ 278028 h 278027"/>
                  <a:gd name="connsiteX2" fmla="*/ 0 w 186064"/>
                  <a:gd name="connsiteY2" fmla="*/ 93032 h 278027"/>
                  <a:gd name="connsiteX3" fmla="*/ 186065 w 186064"/>
                  <a:gd name="connsiteY3" fmla="*/ 0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64" h="278027">
                    <a:moveTo>
                      <a:pt x="186065" y="184995"/>
                    </a:moveTo>
                    <a:lnTo>
                      <a:pt x="0" y="278028"/>
                    </a:lnTo>
                    <a:lnTo>
                      <a:pt x="0" y="93032"/>
                    </a:lnTo>
                    <a:lnTo>
                      <a:pt x="186065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DFE4B56C-5B75-4D2A-94AB-5B64F598AEBE}"/>
                  </a:ext>
                </a:extLst>
              </p:cNvPr>
              <p:cNvSpPr/>
              <p:nvPr/>
            </p:nvSpPr>
            <p:spPr>
              <a:xfrm>
                <a:off x="5685080" y="3684206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69991 h 556055"/>
                  <a:gd name="connsiteX2" fmla="*/ 0 w 371060"/>
                  <a:gd name="connsiteY2" fmla="*/ 0 h 556055"/>
                  <a:gd name="connsiteX3" fmla="*/ 371060 w 371060"/>
                  <a:gd name="connsiteY3" fmla="*/ 18499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69991"/>
                    </a:lnTo>
                    <a:lnTo>
                      <a:pt x="0" y="0"/>
                    </a:lnTo>
                    <a:lnTo>
                      <a:pt x="371060" y="18499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99C4C214-51C5-4CFF-85CD-D07420AD3798}"/>
                  </a:ext>
                </a:extLst>
              </p:cNvPr>
              <p:cNvSpPr/>
              <p:nvPr/>
            </p:nvSpPr>
            <p:spPr>
              <a:xfrm>
                <a:off x="6148104" y="3823220"/>
                <a:ext cx="186064" cy="184995"/>
              </a:xfrm>
              <a:custGeom>
                <a:avLst/>
                <a:gdLst>
                  <a:gd name="connsiteX0" fmla="*/ 186065 w 186064"/>
                  <a:gd name="connsiteY0" fmla="*/ 184995 h 184995"/>
                  <a:gd name="connsiteX1" fmla="*/ 186065 w 186064"/>
                  <a:gd name="connsiteY1" fmla="*/ 0 h 184995"/>
                  <a:gd name="connsiteX2" fmla="*/ 0 w 186064"/>
                  <a:gd name="connsiteY2" fmla="*/ 93032 h 18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064" h="184995">
                    <a:moveTo>
                      <a:pt x="186065" y="184995"/>
                    </a:moveTo>
                    <a:lnTo>
                      <a:pt x="186065" y="0"/>
                    </a:lnTo>
                    <a:lnTo>
                      <a:pt x="0" y="93032"/>
                    </a:lnTo>
                    <a:close/>
                  </a:path>
                </a:pathLst>
              </a:custGeom>
              <a:solidFill>
                <a:schemeClr val="accent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3C80DD98-357C-48E9-AE7F-BE41F5F7AA37}"/>
                  </a:ext>
                </a:extLst>
              </p:cNvPr>
              <p:cNvSpPr/>
              <p:nvPr/>
            </p:nvSpPr>
            <p:spPr>
              <a:xfrm>
                <a:off x="5778113" y="3823220"/>
                <a:ext cx="184995" cy="278027"/>
              </a:xfrm>
              <a:custGeom>
                <a:avLst/>
                <a:gdLst>
                  <a:gd name="connsiteX0" fmla="*/ 0 w 184995"/>
                  <a:gd name="connsiteY0" fmla="*/ 184995 h 278027"/>
                  <a:gd name="connsiteX1" fmla="*/ 184995 w 184995"/>
                  <a:gd name="connsiteY1" fmla="*/ 278028 h 278027"/>
                  <a:gd name="connsiteX2" fmla="*/ 184995 w 184995"/>
                  <a:gd name="connsiteY2" fmla="*/ 93032 h 278027"/>
                  <a:gd name="connsiteX3" fmla="*/ 0 w 184995"/>
                  <a:gd name="connsiteY3" fmla="*/ 0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995" h="278027">
                    <a:moveTo>
                      <a:pt x="0" y="184995"/>
                    </a:moveTo>
                    <a:lnTo>
                      <a:pt x="184995" y="278028"/>
                    </a:lnTo>
                    <a:lnTo>
                      <a:pt x="184995" y="93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6698EAAA-2DB9-4AFD-9729-BA4F0864E21D}"/>
                  </a:ext>
                </a:extLst>
              </p:cNvPr>
              <p:cNvSpPr/>
              <p:nvPr/>
            </p:nvSpPr>
            <p:spPr>
              <a:xfrm>
                <a:off x="5778113" y="3823220"/>
                <a:ext cx="184995" cy="184995"/>
              </a:xfrm>
              <a:custGeom>
                <a:avLst/>
                <a:gdLst>
                  <a:gd name="connsiteX0" fmla="*/ 0 w 184995"/>
                  <a:gd name="connsiteY0" fmla="*/ 184995 h 184995"/>
                  <a:gd name="connsiteX1" fmla="*/ 0 w 184995"/>
                  <a:gd name="connsiteY1" fmla="*/ 0 h 184995"/>
                  <a:gd name="connsiteX2" fmla="*/ 184995 w 184995"/>
                  <a:gd name="connsiteY2" fmla="*/ 93032 h 18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4995" h="184995">
                    <a:moveTo>
                      <a:pt x="0" y="184995"/>
                    </a:moveTo>
                    <a:lnTo>
                      <a:pt x="0" y="0"/>
                    </a:lnTo>
                    <a:lnTo>
                      <a:pt x="184995" y="93032"/>
                    </a:lnTo>
                    <a:close/>
                  </a:path>
                </a:pathLst>
              </a:custGeom>
              <a:solidFill>
                <a:schemeClr val="accent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26" name="图形 4">
              <a:extLst>
                <a:ext uri="{FF2B5EF4-FFF2-40B4-BE49-F238E27FC236}">
                  <a16:creationId xmlns:a16="http://schemas.microsoft.com/office/drawing/2014/main" id="{733C69B2-8A7B-428C-9DC2-FD05FA00C922}"/>
                </a:ext>
              </a:extLst>
            </p:cNvPr>
            <p:cNvGrpSpPr/>
            <p:nvPr/>
          </p:nvGrpSpPr>
          <p:grpSpPr>
            <a:xfrm>
              <a:off x="4814929" y="3730532"/>
              <a:ext cx="784187" cy="1767248"/>
              <a:chOff x="4369795" y="3898074"/>
              <a:chExt cx="742120" cy="1672443"/>
            </a:xfrm>
          </p:grpSpPr>
          <p:grpSp>
            <p:nvGrpSpPr>
              <p:cNvPr id="299" name="图形 4">
                <a:extLst>
                  <a:ext uri="{FF2B5EF4-FFF2-40B4-BE49-F238E27FC236}">
                    <a16:creationId xmlns:a16="http://schemas.microsoft.com/office/drawing/2014/main" id="{9659A9A1-E0B2-42D3-AC94-382A9065B8D6}"/>
                  </a:ext>
                </a:extLst>
              </p:cNvPr>
              <p:cNvGrpSpPr/>
              <p:nvPr/>
            </p:nvGrpSpPr>
            <p:grpSpPr>
              <a:xfrm>
                <a:off x="4369795" y="4828397"/>
                <a:ext cx="742120" cy="742120"/>
                <a:chOff x="4369795" y="4828397"/>
                <a:chExt cx="742120" cy="742120"/>
              </a:xfrm>
            </p:grpSpPr>
            <p:grpSp>
              <p:nvGrpSpPr>
                <p:cNvPr id="309" name="图形 4">
                  <a:extLst>
                    <a:ext uri="{FF2B5EF4-FFF2-40B4-BE49-F238E27FC236}">
                      <a16:creationId xmlns:a16="http://schemas.microsoft.com/office/drawing/2014/main" id="{4A220251-37C5-42D6-B99D-7A6FAD222F2C}"/>
                    </a:ext>
                  </a:extLst>
                </p:cNvPr>
                <p:cNvGrpSpPr/>
                <p:nvPr/>
              </p:nvGrpSpPr>
              <p:grpSpPr>
                <a:xfrm>
                  <a:off x="4369795" y="5121396"/>
                  <a:ext cx="742120" cy="449121"/>
                  <a:chOff x="4369795" y="5121396"/>
                  <a:chExt cx="742120" cy="449121"/>
                </a:xfrm>
              </p:grpSpPr>
              <p:sp>
                <p:nvSpPr>
                  <p:cNvPr id="316" name="任意多边形: 形状 315">
                    <a:extLst>
                      <a:ext uri="{FF2B5EF4-FFF2-40B4-BE49-F238E27FC236}">
                        <a16:creationId xmlns:a16="http://schemas.microsoft.com/office/drawing/2014/main" id="{B3B8B35E-251F-4015-ACC6-73A20150CA12}"/>
                      </a:ext>
                    </a:extLst>
                  </p:cNvPr>
                  <p:cNvSpPr/>
                  <p:nvPr/>
                </p:nvSpPr>
                <p:spPr>
                  <a:xfrm>
                    <a:off x="4370864" y="5199458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7" y="280166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6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17" name="任意多边形: 形状 316">
                    <a:extLst>
                      <a:ext uri="{FF2B5EF4-FFF2-40B4-BE49-F238E27FC236}">
                        <a16:creationId xmlns:a16="http://schemas.microsoft.com/office/drawing/2014/main" id="{AAFB1832-7AF3-4C0D-BE7C-5B31759261F0}"/>
                      </a:ext>
                    </a:extLst>
                  </p:cNvPr>
                  <p:cNvSpPr/>
                  <p:nvPr/>
                </p:nvSpPr>
                <p:spPr>
                  <a:xfrm>
                    <a:off x="4369795" y="5121396"/>
                    <a:ext cx="742120" cy="369990"/>
                  </a:xfrm>
                  <a:custGeom>
                    <a:avLst/>
                    <a:gdLst>
                      <a:gd name="connsiteX0" fmla="*/ 742120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0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0" y="184995"/>
                        </a:moveTo>
                        <a:cubicBezTo>
                          <a:pt x="742120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5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0" y="82825"/>
                          <a:pt x="742120" y="184995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310" name="图形 4">
                  <a:extLst>
                    <a:ext uri="{FF2B5EF4-FFF2-40B4-BE49-F238E27FC236}">
                      <a16:creationId xmlns:a16="http://schemas.microsoft.com/office/drawing/2014/main" id="{6DE55E43-18F1-4933-8658-F828FD9F6339}"/>
                    </a:ext>
                  </a:extLst>
                </p:cNvPr>
                <p:cNvGrpSpPr/>
                <p:nvPr/>
              </p:nvGrpSpPr>
              <p:grpSpPr>
                <a:xfrm>
                  <a:off x="4369795" y="4974897"/>
                  <a:ext cx="742120" cy="449121"/>
                  <a:chOff x="4369795" y="4974897"/>
                  <a:chExt cx="742120" cy="449121"/>
                </a:xfrm>
              </p:grpSpPr>
              <p:sp>
                <p:nvSpPr>
                  <p:cNvPr id="314" name="任意多边形: 形状 313">
                    <a:extLst>
                      <a:ext uri="{FF2B5EF4-FFF2-40B4-BE49-F238E27FC236}">
                        <a16:creationId xmlns:a16="http://schemas.microsoft.com/office/drawing/2014/main" id="{FE736FD6-D6CE-43EA-A41B-8A99D3A25823}"/>
                      </a:ext>
                    </a:extLst>
                  </p:cNvPr>
                  <p:cNvSpPr/>
                  <p:nvPr/>
                </p:nvSpPr>
                <p:spPr>
                  <a:xfrm>
                    <a:off x="4370864" y="5052958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7" y="280166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6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15" name="任意多边形: 形状 314">
                    <a:extLst>
                      <a:ext uri="{FF2B5EF4-FFF2-40B4-BE49-F238E27FC236}">
                        <a16:creationId xmlns:a16="http://schemas.microsoft.com/office/drawing/2014/main" id="{F8E86631-EABC-46B5-BB79-EE12A238309F}"/>
                      </a:ext>
                    </a:extLst>
                  </p:cNvPr>
                  <p:cNvSpPr/>
                  <p:nvPr/>
                </p:nvSpPr>
                <p:spPr>
                  <a:xfrm>
                    <a:off x="4369795" y="4974897"/>
                    <a:ext cx="742120" cy="369990"/>
                  </a:xfrm>
                  <a:custGeom>
                    <a:avLst/>
                    <a:gdLst>
                      <a:gd name="connsiteX0" fmla="*/ 742120 w 742120"/>
                      <a:gd name="connsiteY0" fmla="*/ 184996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6 h 369990"/>
                      <a:gd name="connsiteX3" fmla="*/ 371060 w 742120"/>
                      <a:gd name="connsiteY3" fmla="*/ 0 h 369990"/>
                      <a:gd name="connsiteX4" fmla="*/ 742120 w 742120"/>
                      <a:gd name="connsiteY4" fmla="*/ 184996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0" y="184996"/>
                        </a:moveTo>
                        <a:cubicBezTo>
                          <a:pt x="742120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6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0" y="82826"/>
                          <a:pt x="742120" y="184996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311" name="图形 4">
                  <a:extLst>
                    <a:ext uri="{FF2B5EF4-FFF2-40B4-BE49-F238E27FC236}">
                      <a16:creationId xmlns:a16="http://schemas.microsoft.com/office/drawing/2014/main" id="{4A3A10F8-854D-474E-810C-FD4C99BA1E44}"/>
                    </a:ext>
                  </a:extLst>
                </p:cNvPr>
                <p:cNvGrpSpPr/>
                <p:nvPr/>
              </p:nvGrpSpPr>
              <p:grpSpPr>
                <a:xfrm>
                  <a:off x="4369795" y="4828397"/>
                  <a:ext cx="742120" cy="449121"/>
                  <a:chOff x="4369795" y="4828397"/>
                  <a:chExt cx="742120" cy="449121"/>
                </a:xfrm>
              </p:grpSpPr>
              <p:sp>
                <p:nvSpPr>
                  <p:cNvPr id="312" name="任意多边形: 形状 311">
                    <a:extLst>
                      <a:ext uri="{FF2B5EF4-FFF2-40B4-BE49-F238E27FC236}">
                        <a16:creationId xmlns:a16="http://schemas.microsoft.com/office/drawing/2014/main" id="{C5C97BB7-0118-420E-8280-47411DA8B93A}"/>
                      </a:ext>
                    </a:extLst>
                  </p:cNvPr>
                  <p:cNvSpPr/>
                  <p:nvPr/>
                </p:nvSpPr>
                <p:spPr>
                  <a:xfrm>
                    <a:off x="4370864" y="4906459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7"/>
                          <a:pt x="36357" y="280167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7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13" name="任意多边形: 形状 312">
                    <a:extLst>
                      <a:ext uri="{FF2B5EF4-FFF2-40B4-BE49-F238E27FC236}">
                        <a16:creationId xmlns:a16="http://schemas.microsoft.com/office/drawing/2014/main" id="{148664E7-0AF8-43F1-A47F-8077A46CE877}"/>
                      </a:ext>
                    </a:extLst>
                  </p:cNvPr>
                  <p:cNvSpPr/>
                  <p:nvPr/>
                </p:nvSpPr>
                <p:spPr>
                  <a:xfrm>
                    <a:off x="4369795" y="4828397"/>
                    <a:ext cx="742120" cy="369990"/>
                  </a:xfrm>
                  <a:custGeom>
                    <a:avLst/>
                    <a:gdLst>
                      <a:gd name="connsiteX0" fmla="*/ 742120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0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0" y="184995"/>
                        </a:moveTo>
                        <a:cubicBezTo>
                          <a:pt x="742120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5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0" y="82826"/>
                          <a:pt x="742120" y="184995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300" name="图形 4">
                <a:extLst>
                  <a:ext uri="{FF2B5EF4-FFF2-40B4-BE49-F238E27FC236}">
                    <a16:creationId xmlns:a16="http://schemas.microsoft.com/office/drawing/2014/main" id="{6B677441-58E0-4831-86A4-F5A8593D81A3}"/>
                  </a:ext>
                </a:extLst>
              </p:cNvPr>
              <p:cNvGrpSpPr/>
              <p:nvPr/>
            </p:nvGrpSpPr>
            <p:grpSpPr>
              <a:xfrm>
                <a:off x="4369795" y="4365374"/>
                <a:ext cx="741051" cy="741051"/>
                <a:chOff x="4369795" y="4365374"/>
                <a:chExt cx="741051" cy="741051"/>
              </a:xfrm>
            </p:grpSpPr>
            <p:sp>
              <p:nvSpPr>
                <p:cNvPr id="306" name="任意多边形: 形状 305">
                  <a:extLst>
                    <a:ext uri="{FF2B5EF4-FFF2-40B4-BE49-F238E27FC236}">
                      <a16:creationId xmlns:a16="http://schemas.microsoft.com/office/drawing/2014/main" id="{A4A2B559-BCA4-4BEC-8258-17B7ED72DB43}"/>
                    </a:ext>
                  </a:extLst>
                </p:cNvPr>
                <p:cNvSpPr/>
                <p:nvPr/>
              </p:nvSpPr>
              <p:spPr>
                <a:xfrm>
                  <a:off x="4740855" y="4550370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371060 h 556055"/>
                    <a:gd name="connsiteX1" fmla="*/ 0 w 369990"/>
                    <a:gd name="connsiteY1" fmla="*/ 556056 h 556055"/>
                    <a:gd name="connsiteX2" fmla="*/ 0 w 369990"/>
                    <a:gd name="connsiteY2" fmla="*/ 186065 h 556055"/>
                    <a:gd name="connsiteX3" fmla="*/ 369991 w 36999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371060"/>
                      </a:moveTo>
                      <a:lnTo>
                        <a:pt x="0" y="556056"/>
                      </a:lnTo>
                      <a:lnTo>
                        <a:pt x="0" y="18606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70BA7CBB-CF72-4F0A-82B9-E3CBFC2BFF55}"/>
                    </a:ext>
                  </a:extLst>
                </p:cNvPr>
                <p:cNvSpPr/>
                <p:nvPr/>
              </p:nvSpPr>
              <p:spPr>
                <a:xfrm>
                  <a:off x="4369795" y="4550370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71060 h 556055"/>
                    <a:gd name="connsiteX2" fmla="*/ 0 w 371060"/>
                    <a:gd name="connsiteY2" fmla="*/ 0 h 556055"/>
                    <a:gd name="connsiteX3" fmla="*/ 371060 w 37106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71060" y="18606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08" name="任意多边形: 形状 307">
                  <a:extLst>
                    <a:ext uri="{FF2B5EF4-FFF2-40B4-BE49-F238E27FC236}">
                      <a16:creationId xmlns:a16="http://schemas.microsoft.com/office/drawing/2014/main" id="{02B3F680-B032-47F5-95C0-12D0985A0A44}"/>
                    </a:ext>
                  </a:extLst>
                </p:cNvPr>
                <p:cNvSpPr/>
                <p:nvPr/>
              </p:nvSpPr>
              <p:spPr>
                <a:xfrm>
                  <a:off x="4369795" y="4365374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4996 h 371060"/>
                    <a:gd name="connsiteX1" fmla="*/ 371060 w 741051"/>
                    <a:gd name="connsiteY1" fmla="*/ 371060 h 371060"/>
                    <a:gd name="connsiteX2" fmla="*/ 0 w 741051"/>
                    <a:gd name="connsiteY2" fmla="*/ 184996 h 371060"/>
                    <a:gd name="connsiteX3" fmla="*/ 371060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4996"/>
                      </a:moveTo>
                      <a:lnTo>
                        <a:pt x="371060" y="371060"/>
                      </a:lnTo>
                      <a:lnTo>
                        <a:pt x="0" y="184996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301" name="图形 4">
                <a:extLst>
                  <a:ext uri="{FF2B5EF4-FFF2-40B4-BE49-F238E27FC236}">
                    <a16:creationId xmlns:a16="http://schemas.microsoft.com/office/drawing/2014/main" id="{AC669F86-C023-4946-98B7-5ADF7CAC3534}"/>
                  </a:ext>
                </a:extLst>
              </p:cNvPr>
              <p:cNvGrpSpPr/>
              <p:nvPr/>
            </p:nvGrpSpPr>
            <p:grpSpPr>
              <a:xfrm>
                <a:off x="4369795" y="3898074"/>
                <a:ext cx="741051" cy="741050"/>
                <a:chOff x="4369795" y="3898074"/>
                <a:chExt cx="741051" cy="741050"/>
              </a:xfrm>
            </p:grpSpPr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1FA788D9-E618-41F7-BC01-BAFCC9DD1B60}"/>
                    </a:ext>
                  </a:extLst>
                </p:cNvPr>
                <p:cNvSpPr/>
                <p:nvPr/>
              </p:nvSpPr>
              <p:spPr>
                <a:xfrm>
                  <a:off x="4369795" y="3898074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6065 h 371060"/>
                    <a:gd name="connsiteX1" fmla="*/ 371060 w 741051"/>
                    <a:gd name="connsiteY1" fmla="*/ 371060 h 371060"/>
                    <a:gd name="connsiteX2" fmla="*/ 0 w 741051"/>
                    <a:gd name="connsiteY2" fmla="*/ 186065 h 371060"/>
                    <a:gd name="connsiteX3" fmla="*/ 371060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6065"/>
                      </a:moveTo>
                      <a:lnTo>
                        <a:pt x="371060" y="371060"/>
                      </a:lnTo>
                      <a:lnTo>
                        <a:pt x="0" y="18606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10000"/>
                        <a:lumOff val="90000"/>
                      </a:schemeClr>
                    </a:gs>
                    <a:gs pos="98000">
                      <a:schemeClr val="accent1">
                        <a:lumMod val="10000"/>
                        <a:lumOff val="9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03" name="任意多边形: 形状 302">
                  <a:extLst>
                    <a:ext uri="{FF2B5EF4-FFF2-40B4-BE49-F238E27FC236}">
                      <a16:creationId xmlns:a16="http://schemas.microsoft.com/office/drawing/2014/main" id="{25E19EF4-8035-4A29-9DFD-96C8246AC517}"/>
                    </a:ext>
                  </a:extLst>
                </p:cNvPr>
                <p:cNvSpPr/>
                <p:nvPr/>
              </p:nvSpPr>
              <p:spPr>
                <a:xfrm>
                  <a:off x="4615208" y="4021582"/>
                  <a:ext cx="250225" cy="124845"/>
                </a:xfrm>
                <a:custGeom>
                  <a:avLst/>
                  <a:gdLst>
                    <a:gd name="connsiteX0" fmla="*/ 213333 w 250225"/>
                    <a:gd name="connsiteY0" fmla="*/ 17644 h 124845"/>
                    <a:gd name="connsiteX1" fmla="*/ 213333 w 250225"/>
                    <a:gd name="connsiteY1" fmla="*/ 106399 h 124845"/>
                    <a:gd name="connsiteX2" fmla="*/ 36892 w 250225"/>
                    <a:gd name="connsiteY2" fmla="*/ 106399 h 124845"/>
                    <a:gd name="connsiteX3" fmla="*/ 36892 w 250225"/>
                    <a:gd name="connsiteY3" fmla="*/ 17644 h 124845"/>
                    <a:gd name="connsiteX4" fmla="*/ 213333 w 250225"/>
                    <a:gd name="connsiteY4" fmla="*/ 17644 h 124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0225" h="124845">
                      <a:moveTo>
                        <a:pt x="213333" y="17644"/>
                      </a:moveTo>
                      <a:cubicBezTo>
                        <a:pt x="262522" y="42239"/>
                        <a:pt x="262522" y="81804"/>
                        <a:pt x="213333" y="106399"/>
                      </a:cubicBezTo>
                      <a:cubicBezTo>
                        <a:pt x="164143" y="130994"/>
                        <a:pt x="85012" y="130994"/>
                        <a:pt x="36892" y="106399"/>
                      </a:cubicBezTo>
                      <a:cubicBezTo>
                        <a:pt x="-12297" y="81804"/>
                        <a:pt x="-12297" y="42239"/>
                        <a:pt x="36892" y="17644"/>
                      </a:cubicBezTo>
                      <a:cubicBezTo>
                        <a:pt x="86082" y="-5881"/>
                        <a:pt x="165213" y="-5881"/>
                        <a:pt x="213333" y="17644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82D6B94B-FDF1-4FDB-A953-9B95DEE4EE01}"/>
                    </a:ext>
                  </a:extLst>
                </p:cNvPr>
                <p:cNvSpPr/>
                <p:nvPr/>
              </p:nvSpPr>
              <p:spPr>
                <a:xfrm>
                  <a:off x="4740855" y="4084138"/>
                  <a:ext cx="369990" cy="554986"/>
                </a:xfrm>
                <a:custGeom>
                  <a:avLst/>
                  <a:gdLst>
                    <a:gd name="connsiteX0" fmla="*/ 369991 w 369990"/>
                    <a:gd name="connsiteY0" fmla="*/ 369991 h 554986"/>
                    <a:gd name="connsiteX1" fmla="*/ 0 w 369990"/>
                    <a:gd name="connsiteY1" fmla="*/ 554986 h 554986"/>
                    <a:gd name="connsiteX2" fmla="*/ 0 w 369990"/>
                    <a:gd name="connsiteY2" fmla="*/ 184995 h 554986"/>
                    <a:gd name="connsiteX3" fmla="*/ 369991 w 369990"/>
                    <a:gd name="connsiteY3" fmla="*/ 0 h 554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4986">
                      <a:moveTo>
                        <a:pt x="369991" y="369991"/>
                      </a:moveTo>
                      <a:lnTo>
                        <a:pt x="0" y="55498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9BF1C0FF-216A-4B0C-A6DE-9C4ED2FEDDB5}"/>
                    </a:ext>
                  </a:extLst>
                </p:cNvPr>
                <p:cNvSpPr/>
                <p:nvPr/>
              </p:nvSpPr>
              <p:spPr>
                <a:xfrm>
                  <a:off x="4369795" y="4084138"/>
                  <a:ext cx="371060" cy="554986"/>
                </a:xfrm>
                <a:custGeom>
                  <a:avLst/>
                  <a:gdLst>
                    <a:gd name="connsiteX0" fmla="*/ 371060 w 371060"/>
                    <a:gd name="connsiteY0" fmla="*/ 554986 h 554986"/>
                    <a:gd name="connsiteX1" fmla="*/ 0 w 371060"/>
                    <a:gd name="connsiteY1" fmla="*/ 369991 h 554986"/>
                    <a:gd name="connsiteX2" fmla="*/ 0 w 371060"/>
                    <a:gd name="connsiteY2" fmla="*/ 0 h 554986"/>
                    <a:gd name="connsiteX3" fmla="*/ 371060 w 371060"/>
                    <a:gd name="connsiteY3" fmla="*/ 184995 h 554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4986">
                      <a:moveTo>
                        <a:pt x="371060" y="55498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</p:grpSp>
        <p:grpSp>
          <p:nvGrpSpPr>
            <p:cNvPr id="27" name="图形 4">
              <a:extLst>
                <a:ext uri="{FF2B5EF4-FFF2-40B4-BE49-F238E27FC236}">
                  <a16:creationId xmlns:a16="http://schemas.microsoft.com/office/drawing/2014/main" id="{15FC9B53-6FD2-4962-A5E5-A66A4C594715}"/>
                </a:ext>
              </a:extLst>
            </p:cNvPr>
            <p:cNvGrpSpPr/>
            <p:nvPr/>
          </p:nvGrpSpPr>
          <p:grpSpPr>
            <a:xfrm>
              <a:off x="7321165" y="2698884"/>
              <a:ext cx="798876" cy="1316396"/>
              <a:chOff x="6741586" y="2921768"/>
              <a:chExt cx="756021" cy="1245778"/>
            </a:xfrm>
          </p:grpSpPr>
          <p:grpSp>
            <p:nvGrpSpPr>
              <p:cNvPr id="210" name="图形 4">
                <a:extLst>
                  <a:ext uri="{FF2B5EF4-FFF2-40B4-BE49-F238E27FC236}">
                    <a16:creationId xmlns:a16="http://schemas.microsoft.com/office/drawing/2014/main" id="{4E5D3EBD-4E4F-47D5-9631-521F6544BD6B}"/>
                  </a:ext>
                </a:extLst>
              </p:cNvPr>
              <p:cNvGrpSpPr/>
              <p:nvPr/>
            </p:nvGrpSpPr>
            <p:grpSpPr>
              <a:xfrm>
                <a:off x="6742655" y="3426496"/>
                <a:ext cx="741051" cy="741050"/>
                <a:chOff x="6742655" y="3426496"/>
                <a:chExt cx="741051" cy="741050"/>
              </a:xfrm>
            </p:grpSpPr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8FF4E272-7B5A-4FA8-94AD-CAD8BBF35C52}"/>
                    </a:ext>
                  </a:extLst>
                </p:cNvPr>
                <p:cNvSpPr/>
                <p:nvPr/>
              </p:nvSpPr>
              <p:spPr>
                <a:xfrm>
                  <a:off x="6742655" y="3426496"/>
                  <a:ext cx="741051" cy="369990"/>
                </a:xfrm>
                <a:custGeom>
                  <a:avLst/>
                  <a:gdLst>
                    <a:gd name="connsiteX0" fmla="*/ 741051 w 741051"/>
                    <a:gd name="connsiteY0" fmla="*/ 184995 h 369990"/>
                    <a:gd name="connsiteX1" fmla="*/ 369991 w 741051"/>
                    <a:gd name="connsiteY1" fmla="*/ 369991 h 369990"/>
                    <a:gd name="connsiteX2" fmla="*/ 0 w 741051"/>
                    <a:gd name="connsiteY2" fmla="*/ 184995 h 369990"/>
                    <a:gd name="connsiteX3" fmla="*/ 369991 w 741051"/>
                    <a:gd name="connsiteY3" fmla="*/ 0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69990">
                      <a:moveTo>
                        <a:pt x="741051" y="184995"/>
                      </a:moveTo>
                      <a:lnTo>
                        <a:pt x="369991" y="369991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10000"/>
                        <a:lumOff val="90000"/>
                      </a:schemeClr>
                    </a:gs>
                    <a:gs pos="98000">
                      <a:schemeClr val="accent1">
                        <a:lumMod val="10000"/>
                        <a:lumOff val="9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87D5AE5A-0C36-40BC-B453-654D5C57E8B6}"/>
                    </a:ext>
                  </a:extLst>
                </p:cNvPr>
                <p:cNvSpPr/>
                <p:nvPr/>
              </p:nvSpPr>
              <p:spPr>
                <a:xfrm>
                  <a:off x="7112646" y="3611491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369991 h 556055"/>
                    <a:gd name="connsiteX1" fmla="*/ 0 w 371060"/>
                    <a:gd name="connsiteY1" fmla="*/ 556056 h 556055"/>
                    <a:gd name="connsiteX2" fmla="*/ 0 w 371060"/>
                    <a:gd name="connsiteY2" fmla="*/ 184996 h 556055"/>
                    <a:gd name="connsiteX3" fmla="*/ 371060 w 37106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369991"/>
                      </a:moveTo>
                      <a:lnTo>
                        <a:pt x="0" y="556056"/>
                      </a:lnTo>
                      <a:lnTo>
                        <a:pt x="0" y="184996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C72E3C76-E82E-45DE-AE6A-D397E0590402}"/>
                    </a:ext>
                  </a:extLst>
                </p:cNvPr>
                <p:cNvSpPr/>
                <p:nvPr/>
              </p:nvSpPr>
              <p:spPr>
                <a:xfrm>
                  <a:off x="6742655" y="3611491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556056 h 556055"/>
                    <a:gd name="connsiteX1" fmla="*/ 0 w 369990"/>
                    <a:gd name="connsiteY1" fmla="*/ 369991 h 556055"/>
                    <a:gd name="connsiteX2" fmla="*/ 0 w 369990"/>
                    <a:gd name="connsiteY2" fmla="*/ 0 h 556055"/>
                    <a:gd name="connsiteX3" fmla="*/ 369991 w 369990"/>
                    <a:gd name="connsiteY3" fmla="*/ 184996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55605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69991" y="18499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grpSp>
              <p:nvGrpSpPr>
                <p:cNvPr id="243" name="图形 4">
                  <a:extLst>
                    <a:ext uri="{FF2B5EF4-FFF2-40B4-BE49-F238E27FC236}">
                      <a16:creationId xmlns:a16="http://schemas.microsoft.com/office/drawing/2014/main" id="{ED46DD71-8E08-4ACA-B907-A9AE66C51833}"/>
                    </a:ext>
                  </a:extLst>
                </p:cNvPr>
                <p:cNvGrpSpPr/>
                <p:nvPr/>
              </p:nvGrpSpPr>
              <p:grpSpPr>
                <a:xfrm>
                  <a:off x="7168878" y="3717982"/>
                  <a:ext cx="259665" cy="342631"/>
                  <a:chOff x="7168878" y="3717982"/>
                  <a:chExt cx="259665" cy="342631"/>
                </a:xfrm>
                <a:solidFill>
                  <a:srgbClr val="FFFFFF"/>
                </a:solidFill>
              </p:grpSpPr>
              <p:sp>
                <p:nvSpPr>
                  <p:cNvPr id="244" name="任意多边形: 形状 243">
                    <a:extLst>
                      <a:ext uri="{FF2B5EF4-FFF2-40B4-BE49-F238E27FC236}">
                        <a16:creationId xmlns:a16="http://schemas.microsoft.com/office/drawing/2014/main" id="{AA7B0F5B-289D-44EE-93A9-272C81369815}"/>
                      </a:ext>
                    </a:extLst>
                  </p:cNvPr>
                  <p:cNvSpPr/>
                  <p:nvPr/>
                </p:nvSpPr>
                <p:spPr>
                  <a:xfrm>
                    <a:off x="7168878" y="3827054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45" name="任意多边形: 形状 244">
                    <a:extLst>
                      <a:ext uri="{FF2B5EF4-FFF2-40B4-BE49-F238E27FC236}">
                        <a16:creationId xmlns:a16="http://schemas.microsoft.com/office/drawing/2014/main" id="{32A862A2-DCEA-4E9B-85DE-65E425271851}"/>
                      </a:ext>
                    </a:extLst>
                  </p:cNvPr>
                  <p:cNvSpPr/>
                  <p:nvPr/>
                </p:nvSpPr>
                <p:spPr>
                  <a:xfrm>
                    <a:off x="7168878" y="3848441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46" name="任意多边形: 形状 245">
                    <a:extLst>
                      <a:ext uri="{FF2B5EF4-FFF2-40B4-BE49-F238E27FC236}">
                        <a16:creationId xmlns:a16="http://schemas.microsoft.com/office/drawing/2014/main" id="{083D89B3-52B3-4E2E-84FA-A8610F66A111}"/>
                      </a:ext>
                    </a:extLst>
                  </p:cNvPr>
                  <p:cNvSpPr/>
                  <p:nvPr/>
                </p:nvSpPr>
                <p:spPr>
                  <a:xfrm>
                    <a:off x="7168878" y="3869828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47" name="任意多边形: 形状 246">
                    <a:extLst>
                      <a:ext uri="{FF2B5EF4-FFF2-40B4-BE49-F238E27FC236}">
                        <a16:creationId xmlns:a16="http://schemas.microsoft.com/office/drawing/2014/main" id="{EA170635-F88E-45C0-AC42-4C33027395E1}"/>
                      </a:ext>
                    </a:extLst>
                  </p:cNvPr>
                  <p:cNvSpPr/>
                  <p:nvPr/>
                </p:nvSpPr>
                <p:spPr>
                  <a:xfrm>
                    <a:off x="7168878" y="3890145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48" name="任意多边形: 形状 247">
                    <a:extLst>
                      <a:ext uri="{FF2B5EF4-FFF2-40B4-BE49-F238E27FC236}">
                        <a16:creationId xmlns:a16="http://schemas.microsoft.com/office/drawing/2014/main" id="{A52CEE26-3917-4BF6-B266-50828C53C87E}"/>
                      </a:ext>
                    </a:extLst>
                  </p:cNvPr>
                  <p:cNvSpPr/>
                  <p:nvPr/>
                </p:nvSpPr>
                <p:spPr>
                  <a:xfrm>
                    <a:off x="7168878" y="3911532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49" name="任意多边形: 形状 248">
                    <a:extLst>
                      <a:ext uri="{FF2B5EF4-FFF2-40B4-BE49-F238E27FC236}">
                        <a16:creationId xmlns:a16="http://schemas.microsoft.com/office/drawing/2014/main" id="{64D5E8CC-0707-411B-AF95-4DC4D06709B8}"/>
                      </a:ext>
                    </a:extLst>
                  </p:cNvPr>
                  <p:cNvSpPr/>
                  <p:nvPr/>
                </p:nvSpPr>
                <p:spPr>
                  <a:xfrm>
                    <a:off x="7168878" y="3932919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50" name="任意多边形: 形状 249">
                    <a:extLst>
                      <a:ext uri="{FF2B5EF4-FFF2-40B4-BE49-F238E27FC236}">
                        <a16:creationId xmlns:a16="http://schemas.microsoft.com/office/drawing/2014/main" id="{98581239-3EE9-48D6-823C-6742A49EE43B}"/>
                      </a:ext>
                    </a:extLst>
                  </p:cNvPr>
                  <p:cNvSpPr/>
                  <p:nvPr/>
                </p:nvSpPr>
                <p:spPr>
                  <a:xfrm>
                    <a:off x="7168878" y="3954305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1830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51" name="任意多边形: 形状 250">
                    <a:extLst>
                      <a:ext uri="{FF2B5EF4-FFF2-40B4-BE49-F238E27FC236}">
                        <a16:creationId xmlns:a16="http://schemas.microsoft.com/office/drawing/2014/main" id="{05BA1166-1902-4A31-9F8A-106DC680A793}"/>
                      </a:ext>
                    </a:extLst>
                  </p:cNvPr>
                  <p:cNvSpPr/>
                  <p:nvPr/>
                </p:nvSpPr>
                <p:spPr>
                  <a:xfrm>
                    <a:off x="7168878" y="3974623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52" name="任意多边形: 形状 251">
                    <a:extLst>
                      <a:ext uri="{FF2B5EF4-FFF2-40B4-BE49-F238E27FC236}">
                        <a16:creationId xmlns:a16="http://schemas.microsoft.com/office/drawing/2014/main" id="{D1A86882-FCBD-44ED-9F70-C0A72DBFFCF6}"/>
                      </a:ext>
                    </a:extLst>
                  </p:cNvPr>
                  <p:cNvSpPr/>
                  <p:nvPr/>
                </p:nvSpPr>
                <p:spPr>
                  <a:xfrm>
                    <a:off x="7168878" y="3996010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53" name="任意多边形: 形状 252">
                    <a:extLst>
                      <a:ext uri="{FF2B5EF4-FFF2-40B4-BE49-F238E27FC236}">
                        <a16:creationId xmlns:a16="http://schemas.microsoft.com/office/drawing/2014/main" id="{EC2BF393-A50F-46E7-9178-AA438CCADA35}"/>
                      </a:ext>
                    </a:extLst>
                  </p:cNvPr>
                  <p:cNvSpPr/>
                  <p:nvPr/>
                </p:nvSpPr>
                <p:spPr>
                  <a:xfrm>
                    <a:off x="7168878" y="4017396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54" name="任意多边形: 形状 253">
                    <a:extLst>
                      <a:ext uri="{FF2B5EF4-FFF2-40B4-BE49-F238E27FC236}">
                        <a16:creationId xmlns:a16="http://schemas.microsoft.com/office/drawing/2014/main" id="{E28A06F2-C71B-4128-ADE9-B1E1A6375EBF}"/>
                      </a:ext>
                    </a:extLst>
                  </p:cNvPr>
                  <p:cNvSpPr/>
                  <p:nvPr/>
                </p:nvSpPr>
                <p:spPr>
                  <a:xfrm>
                    <a:off x="7168878" y="4037714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EF168AAC-A225-4C82-8598-92E28FF04F0D}"/>
                      </a:ext>
                    </a:extLst>
                  </p:cNvPr>
                  <p:cNvSpPr/>
                  <p:nvPr/>
                </p:nvSpPr>
                <p:spPr>
                  <a:xfrm>
                    <a:off x="7238385" y="3784281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1 w 56491"/>
                      <a:gd name="connsiteY3" fmla="*/ 443 h 30384"/>
                      <a:gd name="connsiteX4" fmla="*/ 56049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9" y="443"/>
                          <a:pt x="56049" y="1512"/>
                        </a:cubicBezTo>
                        <a:cubicBezTo>
                          <a:pt x="57118" y="2581"/>
                          <a:pt x="56049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3651" y="30384"/>
                          <a:pt x="3651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BDFC25F9-3AB2-482D-89BF-8D2FDC9429DE}"/>
                      </a:ext>
                    </a:extLst>
                  </p:cNvPr>
                  <p:cNvSpPr/>
                  <p:nvPr/>
                </p:nvSpPr>
                <p:spPr>
                  <a:xfrm>
                    <a:off x="7238385" y="3805668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1 w 56491"/>
                      <a:gd name="connsiteY3" fmla="*/ 443 h 30384"/>
                      <a:gd name="connsiteX4" fmla="*/ 56049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9" y="443"/>
                          <a:pt x="56049" y="1512"/>
                        </a:cubicBezTo>
                        <a:cubicBezTo>
                          <a:pt x="57118" y="2581"/>
                          <a:pt x="56049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3651" y="30384"/>
                          <a:pt x="3651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57" name="任意多边形: 形状 256">
                    <a:extLst>
                      <a:ext uri="{FF2B5EF4-FFF2-40B4-BE49-F238E27FC236}">
                        <a16:creationId xmlns:a16="http://schemas.microsoft.com/office/drawing/2014/main" id="{AFE62189-0E2B-487E-81A5-8A20EE65C0A0}"/>
                      </a:ext>
                    </a:extLst>
                  </p:cNvPr>
                  <p:cNvSpPr/>
                  <p:nvPr/>
                </p:nvSpPr>
                <p:spPr>
                  <a:xfrm>
                    <a:off x="7238385" y="3834540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58" name="任意多边形: 形状 257">
                    <a:extLst>
                      <a:ext uri="{FF2B5EF4-FFF2-40B4-BE49-F238E27FC236}">
                        <a16:creationId xmlns:a16="http://schemas.microsoft.com/office/drawing/2014/main" id="{8C37375F-2354-4807-AD05-3AD0312CAEC5}"/>
                      </a:ext>
                    </a:extLst>
                  </p:cNvPr>
                  <p:cNvSpPr/>
                  <p:nvPr/>
                </p:nvSpPr>
                <p:spPr>
                  <a:xfrm>
                    <a:off x="7238385" y="3866620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1136"/>
                          <a:pt x="3651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59" name="任意多边形: 形状 258">
                    <a:extLst>
                      <a:ext uri="{FF2B5EF4-FFF2-40B4-BE49-F238E27FC236}">
                        <a16:creationId xmlns:a16="http://schemas.microsoft.com/office/drawing/2014/main" id="{659CDA7B-8415-49C5-8ED4-2E33A2E45A4A}"/>
                      </a:ext>
                    </a:extLst>
                  </p:cNvPr>
                  <p:cNvSpPr/>
                  <p:nvPr/>
                </p:nvSpPr>
                <p:spPr>
                  <a:xfrm>
                    <a:off x="7238385" y="3876244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60" name="任意多边形: 形状 259">
                    <a:extLst>
                      <a:ext uri="{FF2B5EF4-FFF2-40B4-BE49-F238E27FC236}">
                        <a16:creationId xmlns:a16="http://schemas.microsoft.com/office/drawing/2014/main" id="{C3800485-AB72-4F71-AD61-17473CECE963}"/>
                      </a:ext>
                    </a:extLst>
                  </p:cNvPr>
                  <p:cNvSpPr/>
                  <p:nvPr/>
                </p:nvSpPr>
                <p:spPr>
                  <a:xfrm>
                    <a:off x="7238385" y="3908324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5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5 h 12205"/>
                      <a:gd name="connsiteX7" fmla="*/ 2582 w 21203"/>
                      <a:gd name="connsiteY7" fmla="*/ 12205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5"/>
                        </a:moveTo>
                        <a:cubicBezTo>
                          <a:pt x="1512" y="12205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1"/>
                          <a:pt x="20760" y="4720"/>
                          <a:pt x="19691" y="4720"/>
                        </a:cubicBezTo>
                        <a:lnTo>
                          <a:pt x="3651" y="12205"/>
                        </a:lnTo>
                        <a:cubicBezTo>
                          <a:pt x="3651" y="12205"/>
                          <a:pt x="3651" y="12205"/>
                          <a:pt x="2582" y="1220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61" name="任意多边形: 形状 260">
                    <a:extLst>
                      <a:ext uri="{FF2B5EF4-FFF2-40B4-BE49-F238E27FC236}">
                        <a16:creationId xmlns:a16="http://schemas.microsoft.com/office/drawing/2014/main" id="{32C467AF-BA49-4FE3-B90B-C5A3E8F7214E}"/>
                      </a:ext>
                    </a:extLst>
                  </p:cNvPr>
                  <p:cNvSpPr/>
                  <p:nvPr/>
                </p:nvSpPr>
                <p:spPr>
                  <a:xfrm>
                    <a:off x="7238385" y="3929711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5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5 h 12205"/>
                      <a:gd name="connsiteX7" fmla="*/ 2582 w 21203"/>
                      <a:gd name="connsiteY7" fmla="*/ 12205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5"/>
                        </a:moveTo>
                        <a:cubicBezTo>
                          <a:pt x="1512" y="12205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1"/>
                          <a:pt x="20760" y="4720"/>
                          <a:pt x="19691" y="4720"/>
                        </a:cubicBezTo>
                        <a:lnTo>
                          <a:pt x="3651" y="12205"/>
                        </a:lnTo>
                        <a:cubicBezTo>
                          <a:pt x="3651" y="12205"/>
                          <a:pt x="3651" y="12205"/>
                          <a:pt x="2582" y="1220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62" name="任意多边形: 形状 261">
                    <a:extLst>
                      <a:ext uri="{FF2B5EF4-FFF2-40B4-BE49-F238E27FC236}">
                        <a16:creationId xmlns:a16="http://schemas.microsoft.com/office/drawing/2014/main" id="{712B0001-B55A-4BF1-8F64-DDC5BE698E1C}"/>
                      </a:ext>
                    </a:extLst>
                  </p:cNvPr>
                  <p:cNvSpPr/>
                  <p:nvPr/>
                </p:nvSpPr>
                <p:spPr>
                  <a:xfrm>
                    <a:off x="7238385" y="3925433"/>
                    <a:ext cx="70392" cy="36800"/>
                  </a:xfrm>
                  <a:custGeom>
                    <a:avLst/>
                    <a:gdLst>
                      <a:gd name="connsiteX0" fmla="*/ 2582 w 70392"/>
                      <a:gd name="connsiteY0" fmla="*/ 36801 h 36800"/>
                      <a:gd name="connsiteX1" fmla="*/ 443 w 70392"/>
                      <a:gd name="connsiteY1" fmla="*/ 35731 h 36800"/>
                      <a:gd name="connsiteX2" fmla="*/ 1512 w 70392"/>
                      <a:gd name="connsiteY2" fmla="*/ 32523 h 36800"/>
                      <a:gd name="connsiteX3" fmla="*/ 66742 w 70392"/>
                      <a:gd name="connsiteY3" fmla="*/ 443 h 36800"/>
                      <a:gd name="connsiteX4" fmla="*/ 69950 w 70392"/>
                      <a:gd name="connsiteY4" fmla="*/ 1512 h 36800"/>
                      <a:gd name="connsiteX5" fmla="*/ 68881 w 70392"/>
                      <a:gd name="connsiteY5" fmla="*/ 4720 h 36800"/>
                      <a:gd name="connsiteX6" fmla="*/ 3651 w 70392"/>
                      <a:gd name="connsiteY6" fmla="*/ 36801 h 36800"/>
                      <a:gd name="connsiteX7" fmla="*/ 2582 w 70392"/>
                      <a:gd name="connsiteY7" fmla="*/ 36801 h 3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0392" h="36800">
                        <a:moveTo>
                          <a:pt x="2582" y="36801"/>
                        </a:moveTo>
                        <a:cubicBezTo>
                          <a:pt x="1512" y="36801"/>
                          <a:pt x="443" y="35731"/>
                          <a:pt x="443" y="35731"/>
                        </a:cubicBezTo>
                        <a:cubicBezTo>
                          <a:pt x="-626" y="34662"/>
                          <a:pt x="443" y="32523"/>
                          <a:pt x="1512" y="32523"/>
                        </a:cubicBezTo>
                        <a:lnTo>
                          <a:pt x="66742" y="443"/>
                        </a:lnTo>
                        <a:cubicBezTo>
                          <a:pt x="67811" y="-626"/>
                          <a:pt x="69950" y="443"/>
                          <a:pt x="69950" y="1512"/>
                        </a:cubicBezTo>
                        <a:cubicBezTo>
                          <a:pt x="71019" y="2582"/>
                          <a:pt x="69950" y="4720"/>
                          <a:pt x="68881" y="4720"/>
                        </a:cubicBezTo>
                        <a:lnTo>
                          <a:pt x="3651" y="36801"/>
                        </a:lnTo>
                        <a:cubicBezTo>
                          <a:pt x="3651" y="36801"/>
                          <a:pt x="3651" y="36801"/>
                          <a:pt x="2582" y="368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63" name="任意多边形: 形状 262">
                    <a:extLst>
                      <a:ext uri="{FF2B5EF4-FFF2-40B4-BE49-F238E27FC236}">
                        <a16:creationId xmlns:a16="http://schemas.microsoft.com/office/drawing/2014/main" id="{3217BC50-234E-4AB6-B7BF-5F98014257AF}"/>
                      </a:ext>
                    </a:extLst>
                  </p:cNvPr>
                  <p:cNvSpPr/>
                  <p:nvPr/>
                </p:nvSpPr>
                <p:spPr>
                  <a:xfrm>
                    <a:off x="7238385" y="3946820"/>
                    <a:ext cx="70392" cy="36800"/>
                  </a:xfrm>
                  <a:custGeom>
                    <a:avLst/>
                    <a:gdLst>
                      <a:gd name="connsiteX0" fmla="*/ 2582 w 70392"/>
                      <a:gd name="connsiteY0" fmla="*/ 36801 h 36800"/>
                      <a:gd name="connsiteX1" fmla="*/ 443 w 70392"/>
                      <a:gd name="connsiteY1" fmla="*/ 35731 h 36800"/>
                      <a:gd name="connsiteX2" fmla="*/ 1512 w 70392"/>
                      <a:gd name="connsiteY2" fmla="*/ 32523 h 36800"/>
                      <a:gd name="connsiteX3" fmla="*/ 66742 w 70392"/>
                      <a:gd name="connsiteY3" fmla="*/ 443 h 36800"/>
                      <a:gd name="connsiteX4" fmla="*/ 69950 w 70392"/>
                      <a:gd name="connsiteY4" fmla="*/ 1512 h 36800"/>
                      <a:gd name="connsiteX5" fmla="*/ 68881 w 70392"/>
                      <a:gd name="connsiteY5" fmla="*/ 4720 h 36800"/>
                      <a:gd name="connsiteX6" fmla="*/ 3651 w 70392"/>
                      <a:gd name="connsiteY6" fmla="*/ 36801 h 36800"/>
                      <a:gd name="connsiteX7" fmla="*/ 2582 w 70392"/>
                      <a:gd name="connsiteY7" fmla="*/ 36801 h 3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0392" h="36800">
                        <a:moveTo>
                          <a:pt x="2582" y="36801"/>
                        </a:moveTo>
                        <a:cubicBezTo>
                          <a:pt x="1512" y="36801"/>
                          <a:pt x="443" y="35731"/>
                          <a:pt x="443" y="35731"/>
                        </a:cubicBezTo>
                        <a:cubicBezTo>
                          <a:pt x="-626" y="34662"/>
                          <a:pt x="443" y="32523"/>
                          <a:pt x="1512" y="32523"/>
                        </a:cubicBezTo>
                        <a:lnTo>
                          <a:pt x="66742" y="443"/>
                        </a:lnTo>
                        <a:cubicBezTo>
                          <a:pt x="67811" y="-626"/>
                          <a:pt x="69950" y="443"/>
                          <a:pt x="69950" y="1512"/>
                        </a:cubicBezTo>
                        <a:cubicBezTo>
                          <a:pt x="71019" y="2582"/>
                          <a:pt x="69950" y="4720"/>
                          <a:pt x="68881" y="4720"/>
                        </a:cubicBezTo>
                        <a:lnTo>
                          <a:pt x="3651" y="36801"/>
                        </a:lnTo>
                        <a:cubicBezTo>
                          <a:pt x="3651" y="36801"/>
                          <a:pt x="3651" y="36801"/>
                          <a:pt x="2582" y="368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64" name="任意多边形: 形状 263">
                    <a:extLst>
                      <a:ext uri="{FF2B5EF4-FFF2-40B4-BE49-F238E27FC236}">
                        <a16:creationId xmlns:a16="http://schemas.microsoft.com/office/drawing/2014/main" id="{5C5FF7BC-3AD5-4BC6-BA76-5CE57C38FBEB}"/>
                      </a:ext>
                    </a:extLst>
                  </p:cNvPr>
                  <p:cNvSpPr/>
                  <p:nvPr/>
                </p:nvSpPr>
                <p:spPr>
                  <a:xfrm>
                    <a:off x="7238385" y="3977831"/>
                    <a:ext cx="49005" cy="27176"/>
                  </a:xfrm>
                  <a:custGeom>
                    <a:avLst/>
                    <a:gdLst>
                      <a:gd name="connsiteX0" fmla="*/ 2582 w 49005"/>
                      <a:gd name="connsiteY0" fmla="*/ 27176 h 27176"/>
                      <a:gd name="connsiteX1" fmla="*/ 443 w 49005"/>
                      <a:gd name="connsiteY1" fmla="*/ 26107 h 27176"/>
                      <a:gd name="connsiteX2" fmla="*/ 1512 w 49005"/>
                      <a:gd name="connsiteY2" fmla="*/ 22899 h 27176"/>
                      <a:gd name="connsiteX3" fmla="*/ 45355 w 49005"/>
                      <a:gd name="connsiteY3" fmla="*/ 443 h 27176"/>
                      <a:gd name="connsiteX4" fmla="*/ 48563 w 49005"/>
                      <a:gd name="connsiteY4" fmla="*/ 1512 h 27176"/>
                      <a:gd name="connsiteX5" fmla="*/ 47494 w 49005"/>
                      <a:gd name="connsiteY5" fmla="*/ 4720 h 27176"/>
                      <a:gd name="connsiteX6" fmla="*/ 3651 w 49005"/>
                      <a:gd name="connsiteY6" fmla="*/ 27176 h 27176"/>
                      <a:gd name="connsiteX7" fmla="*/ 2582 w 49005"/>
                      <a:gd name="connsiteY7" fmla="*/ 27176 h 2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9005" h="27176">
                        <a:moveTo>
                          <a:pt x="2582" y="27176"/>
                        </a:moveTo>
                        <a:cubicBezTo>
                          <a:pt x="1512" y="27176"/>
                          <a:pt x="443" y="26107"/>
                          <a:pt x="443" y="26107"/>
                        </a:cubicBezTo>
                        <a:cubicBezTo>
                          <a:pt x="-626" y="25038"/>
                          <a:pt x="443" y="22899"/>
                          <a:pt x="1512" y="22899"/>
                        </a:cubicBezTo>
                        <a:lnTo>
                          <a:pt x="45355" y="443"/>
                        </a:lnTo>
                        <a:cubicBezTo>
                          <a:pt x="46425" y="-626"/>
                          <a:pt x="48563" y="443"/>
                          <a:pt x="48563" y="1512"/>
                        </a:cubicBezTo>
                        <a:cubicBezTo>
                          <a:pt x="49632" y="2581"/>
                          <a:pt x="48563" y="4720"/>
                          <a:pt x="47494" y="4720"/>
                        </a:cubicBezTo>
                        <a:lnTo>
                          <a:pt x="3651" y="27176"/>
                        </a:lnTo>
                        <a:cubicBezTo>
                          <a:pt x="3651" y="27176"/>
                          <a:pt x="3651" y="27176"/>
                          <a:pt x="2582" y="2717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65" name="任意多边形: 形状 264">
                    <a:extLst>
                      <a:ext uri="{FF2B5EF4-FFF2-40B4-BE49-F238E27FC236}">
                        <a16:creationId xmlns:a16="http://schemas.microsoft.com/office/drawing/2014/main" id="{960DBA53-7EBD-4826-BCCD-79067E1479C5}"/>
                      </a:ext>
                    </a:extLst>
                  </p:cNvPr>
                  <p:cNvSpPr/>
                  <p:nvPr/>
                </p:nvSpPr>
                <p:spPr>
                  <a:xfrm>
                    <a:off x="7238385" y="3977831"/>
                    <a:ext cx="90710" cy="47493"/>
                  </a:xfrm>
                  <a:custGeom>
                    <a:avLst/>
                    <a:gdLst>
                      <a:gd name="connsiteX0" fmla="*/ 2582 w 90710"/>
                      <a:gd name="connsiteY0" fmla="*/ 47494 h 47493"/>
                      <a:gd name="connsiteX1" fmla="*/ 443 w 90710"/>
                      <a:gd name="connsiteY1" fmla="*/ 46424 h 47493"/>
                      <a:gd name="connsiteX2" fmla="*/ 1512 w 90710"/>
                      <a:gd name="connsiteY2" fmla="*/ 43216 h 47493"/>
                      <a:gd name="connsiteX3" fmla="*/ 87059 w 90710"/>
                      <a:gd name="connsiteY3" fmla="*/ 443 h 47493"/>
                      <a:gd name="connsiteX4" fmla="*/ 90267 w 90710"/>
                      <a:gd name="connsiteY4" fmla="*/ 1512 h 47493"/>
                      <a:gd name="connsiteX5" fmla="*/ 89198 w 90710"/>
                      <a:gd name="connsiteY5" fmla="*/ 4720 h 47493"/>
                      <a:gd name="connsiteX6" fmla="*/ 3651 w 90710"/>
                      <a:gd name="connsiteY6" fmla="*/ 47494 h 47493"/>
                      <a:gd name="connsiteX7" fmla="*/ 2582 w 90710"/>
                      <a:gd name="connsiteY7" fmla="*/ 47494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0710" h="47493">
                        <a:moveTo>
                          <a:pt x="2582" y="47494"/>
                        </a:moveTo>
                        <a:cubicBezTo>
                          <a:pt x="1512" y="47494"/>
                          <a:pt x="443" y="46424"/>
                          <a:pt x="443" y="46424"/>
                        </a:cubicBezTo>
                        <a:cubicBezTo>
                          <a:pt x="-626" y="45355"/>
                          <a:pt x="443" y="43216"/>
                          <a:pt x="1512" y="43216"/>
                        </a:cubicBezTo>
                        <a:lnTo>
                          <a:pt x="87059" y="443"/>
                        </a:lnTo>
                        <a:cubicBezTo>
                          <a:pt x="88129" y="-626"/>
                          <a:pt x="90267" y="443"/>
                          <a:pt x="90267" y="1512"/>
                        </a:cubicBezTo>
                        <a:cubicBezTo>
                          <a:pt x="91337" y="2581"/>
                          <a:pt x="90267" y="4720"/>
                          <a:pt x="89198" y="4720"/>
                        </a:cubicBezTo>
                        <a:lnTo>
                          <a:pt x="3651" y="47494"/>
                        </a:lnTo>
                        <a:cubicBezTo>
                          <a:pt x="3651" y="47494"/>
                          <a:pt x="3651" y="47494"/>
                          <a:pt x="2582" y="474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66" name="任意多边形: 形状 265">
                    <a:extLst>
                      <a:ext uri="{FF2B5EF4-FFF2-40B4-BE49-F238E27FC236}">
                        <a16:creationId xmlns:a16="http://schemas.microsoft.com/office/drawing/2014/main" id="{F5C8A3EF-86A7-453A-878E-A550BA2F086B}"/>
                      </a:ext>
                    </a:extLst>
                  </p:cNvPr>
                  <p:cNvSpPr/>
                  <p:nvPr/>
                </p:nvSpPr>
                <p:spPr>
                  <a:xfrm>
                    <a:off x="7301476" y="3767171"/>
                    <a:ext cx="27619" cy="16483"/>
                  </a:xfrm>
                  <a:custGeom>
                    <a:avLst/>
                    <a:gdLst>
                      <a:gd name="connsiteX0" fmla="*/ 2581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1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1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5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1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67" name="任意多边形: 形状 266">
                    <a:extLst>
                      <a:ext uri="{FF2B5EF4-FFF2-40B4-BE49-F238E27FC236}">
                        <a16:creationId xmlns:a16="http://schemas.microsoft.com/office/drawing/2014/main" id="{2D886D71-E198-417F-95C3-C19CEF9996C1}"/>
                      </a:ext>
                    </a:extLst>
                  </p:cNvPr>
                  <p:cNvSpPr/>
                  <p:nvPr/>
                </p:nvSpPr>
                <p:spPr>
                  <a:xfrm>
                    <a:off x="7301476" y="3788558"/>
                    <a:ext cx="27619" cy="16483"/>
                  </a:xfrm>
                  <a:custGeom>
                    <a:avLst/>
                    <a:gdLst>
                      <a:gd name="connsiteX0" fmla="*/ 2581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1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1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5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1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68" name="任意多边形: 形状 267">
                    <a:extLst>
                      <a:ext uri="{FF2B5EF4-FFF2-40B4-BE49-F238E27FC236}">
                        <a16:creationId xmlns:a16="http://schemas.microsoft.com/office/drawing/2014/main" id="{9F689372-1B8F-4E9C-A6C0-7240C93930D8}"/>
                      </a:ext>
                    </a:extLst>
                  </p:cNvPr>
                  <p:cNvSpPr/>
                  <p:nvPr/>
                </p:nvSpPr>
                <p:spPr>
                  <a:xfrm>
                    <a:off x="7287575" y="3799251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3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7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3 h 33592"/>
                      <a:gd name="connsiteX7" fmla="*/ 2582 w 62907"/>
                      <a:gd name="connsiteY7" fmla="*/ 33593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3"/>
                        </a:moveTo>
                        <a:cubicBezTo>
                          <a:pt x="1512" y="33593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7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3"/>
                        </a:lnTo>
                        <a:cubicBezTo>
                          <a:pt x="3651" y="33593"/>
                          <a:pt x="3651" y="33593"/>
                          <a:pt x="2582" y="33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69" name="任意多边形: 形状 268">
                    <a:extLst>
                      <a:ext uri="{FF2B5EF4-FFF2-40B4-BE49-F238E27FC236}">
                        <a16:creationId xmlns:a16="http://schemas.microsoft.com/office/drawing/2014/main" id="{7FD6CB90-11B2-468E-B82A-38447EC117F6}"/>
                      </a:ext>
                    </a:extLst>
                  </p:cNvPr>
                  <p:cNvSpPr/>
                  <p:nvPr/>
                </p:nvSpPr>
                <p:spPr>
                  <a:xfrm>
                    <a:off x="7267257" y="3833470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0 w 56491"/>
                      <a:gd name="connsiteY3" fmla="*/ 443 h 30384"/>
                      <a:gd name="connsiteX4" fmla="*/ 56049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5"/>
                          <a:pt x="443" y="26107"/>
                          <a:pt x="1512" y="26107"/>
                        </a:cubicBezTo>
                        <a:lnTo>
                          <a:pt x="52840" y="443"/>
                        </a:lnTo>
                        <a:cubicBezTo>
                          <a:pt x="53910" y="-626"/>
                          <a:pt x="56049" y="443"/>
                          <a:pt x="56049" y="1512"/>
                        </a:cubicBezTo>
                        <a:cubicBezTo>
                          <a:pt x="57118" y="2581"/>
                          <a:pt x="56049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2582" y="30384"/>
                          <a:pt x="2582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70" name="任意多边形: 形状 269">
                    <a:extLst>
                      <a:ext uri="{FF2B5EF4-FFF2-40B4-BE49-F238E27FC236}">
                        <a16:creationId xmlns:a16="http://schemas.microsoft.com/office/drawing/2014/main" id="{1231F3BF-3F1F-4E0C-A480-35DD3FBF24AE}"/>
                      </a:ext>
                    </a:extLst>
                  </p:cNvPr>
                  <p:cNvSpPr/>
                  <p:nvPr/>
                </p:nvSpPr>
                <p:spPr>
                  <a:xfrm>
                    <a:off x="7287575" y="3840956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3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7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3 h 33592"/>
                      <a:gd name="connsiteX7" fmla="*/ 2582 w 62907"/>
                      <a:gd name="connsiteY7" fmla="*/ 33593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3"/>
                        </a:moveTo>
                        <a:cubicBezTo>
                          <a:pt x="1512" y="33593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7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3"/>
                        </a:lnTo>
                        <a:cubicBezTo>
                          <a:pt x="3651" y="33593"/>
                          <a:pt x="3651" y="33593"/>
                          <a:pt x="2582" y="33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71" name="任意多边形: 形状 270">
                    <a:extLst>
                      <a:ext uri="{FF2B5EF4-FFF2-40B4-BE49-F238E27FC236}">
                        <a16:creationId xmlns:a16="http://schemas.microsoft.com/office/drawing/2014/main" id="{38D8A092-B746-43DC-AD29-C34310EB82C9}"/>
                      </a:ext>
                    </a:extLst>
                  </p:cNvPr>
                  <p:cNvSpPr/>
                  <p:nvPr/>
                </p:nvSpPr>
                <p:spPr>
                  <a:xfrm>
                    <a:off x="7267257" y="3873036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3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7 w 62907"/>
                      <a:gd name="connsiteY3" fmla="*/ 443 h 33592"/>
                      <a:gd name="connsiteX4" fmla="*/ 62464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3 h 33592"/>
                      <a:gd name="connsiteX7" fmla="*/ 2582 w 62907"/>
                      <a:gd name="connsiteY7" fmla="*/ 33593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3"/>
                        </a:moveTo>
                        <a:cubicBezTo>
                          <a:pt x="1512" y="33593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7" y="443"/>
                        </a:lnTo>
                        <a:cubicBezTo>
                          <a:pt x="60326" y="-626"/>
                          <a:pt x="62464" y="443"/>
                          <a:pt x="62464" y="1512"/>
                        </a:cubicBezTo>
                        <a:cubicBezTo>
                          <a:pt x="63534" y="2582"/>
                          <a:pt x="62464" y="4720"/>
                          <a:pt x="61395" y="4720"/>
                        </a:cubicBezTo>
                        <a:lnTo>
                          <a:pt x="3651" y="33593"/>
                        </a:lnTo>
                        <a:cubicBezTo>
                          <a:pt x="2582" y="33593"/>
                          <a:pt x="2582" y="33593"/>
                          <a:pt x="2582" y="33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72" name="任意多边形: 形状 271">
                    <a:extLst>
                      <a:ext uri="{FF2B5EF4-FFF2-40B4-BE49-F238E27FC236}">
                        <a16:creationId xmlns:a16="http://schemas.microsoft.com/office/drawing/2014/main" id="{FEE202C4-7661-4A97-A74B-6FF895C6C769}"/>
                      </a:ext>
                    </a:extLst>
                  </p:cNvPr>
                  <p:cNvSpPr/>
                  <p:nvPr/>
                </p:nvSpPr>
                <p:spPr>
                  <a:xfrm>
                    <a:off x="7267257" y="3894422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3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7 w 62907"/>
                      <a:gd name="connsiteY3" fmla="*/ 443 h 33592"/>
                      <a:gd name="connsiteX4" fmla="*/ 62464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3 h 33592"/>
                      <a:gd name="connsiteX7" fmla="*/ 2582 w 62907"/>
                      <a:gd name="connsiteY7" fmla="*/ 33593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3"/>
                        </a:moveTo>
                        <a:cubicBezTo>
                          <a:pt x="1512" y="33593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7" y="443"/>
                        </a:lnTo>
                        <a:cubicBezTo>
                          <a:pt x="60326" y="-626"/>
                          <a:pt x="62464" y="443"/>
                          <a:pt x="62464" y="1512"/>
                        </a:cubicBezTo>
                        <a:cubicBezTo>
                          <a:pt x="63534" y="2582"/>
                          <a:pt x="62464" y="4720"/>
                          <a:pt x="61395" y="4720"/>
                        </a:cubicBezTo>
                        <a:lnTo>
                          <a:pt x="3651" y="33593"/>
                        </a:lnTo>
                        <a:cubicBezTo>
                          <a:pt x="2582" y="32523"/>
                          <a:pt x="2582" y="33593"/>
                          <a:pt x="2582" y="33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73" name="任意多边形: 形状 272">
                    <a:extLst>
                      <a:ext uri="{FF2B5EF4-FFF2-40B4-BE49-F238E27FC236}">
                        <a16:creationId xmlns:a16="http://schemas.microsoft.com/office/drawing/2014/main" id="{50B8E18B-7BB4-441E-9726-CB7E42D871FC}"/>
                      </a:ext>
                    </a:extLst>
                  </p:cNvPr>
                  <p:cNvSpPr/>
                  <p:nvPr/>
                </p:nvSpPr>
                <p:spPr>
                  <a:xfrm>
                    <a:off x="7316447" y="3900839"/>
                    <a:ext cx="42590" cy="22899"/>
                  </a:xfrm>
                  <a:custGeom>
                    <a:avLst/>
                    <a:gdLst>
                      <a:gd name="connsiteX0" fmla="*/ 2581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1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1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1" y="22899"/>
                          <a:pt x="2581" y="22899"/>
                          <a:pt x="2581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74" name="任意多边形: 形状 273">
                    <a:extLst>
                      <a:ext uri="{FF2B5EF4-FFF2-40B4-BE49-F238E27FC236}">
                        <a16:creationId xmlns:a16="http://schemas.microsoft.com/office/drawing/2014/main" id="{224F58E5-8C03-4B67-B042-3BFE9825F560}"/>
                      </a:ext>
                    </a:extLst>
                  </p:cNvPr>
                  <p:cNvSpPr/>
                  <p:nvPr/>
                </p:nvSpPr>
                <p:spPr>
                  <a:xfrm>
                    <a:off x="7316447" y="3922225"/>
                    <a:ext cx="42590" cy="22899"/>
                  </a:xfrm>
                  <a:custGeom>
                    <a:avLst/>
                    <a:gdLst>
                      <a:gd name="connsiteX0" fmla="*/ 2581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1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1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1" y="22899"/>
                          <a:pt x="2581" y="22899"/>
                          <a:pt x="2581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75" name="任意多边形: 形状 274">
                    <a:extLst>
                      <a:ext uri="{FF2B5EF4-FFF2-40B4-BE49-F238E27FC236}">
                        <a16:creationId xmlns:a16="http://schemas.microsoft.com/office/drawing/2014/main" id="{C4FE6B30-AFF9-4BA0-8BF9-83050D3B8DEB}"/>
                      </a:ext>
                    </a:extLst>
                  </p:cNvPr>
                  <p:cNvSpPr/>
                  <p:nvPr/>
                </p:nvSpPr>
                <p:spPr>
                  <a:xfrm>
                    <a:off x="7295060" y="3943612"/>
                    <a:ext cx="62907" cy="33592"/>
                  </a:xfrm>
                  <a:custGeom>
                    <a:avLst/>
                    <a:gdLst>
                      <a:gd name="connsiteX0" fmla="*/ 2581 w 62907"/>
                      <a:gd name="connsiteY0" fmla="*/ 33593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7 w 62907"/>
                      <a:gd name="connsiteY3" fmla="*/ 443 h 33592"/>
                      <a:gd name="connsiteX4" fmla="*/ 62464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3 h 33592"/>
                      <a:gd name="connsiteX7" fmla="*/ 2581 w 62907"/>
                      <a:gd name="connsiteY7" fmla="*/ 33593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1" y="33593"/>
                        </a:moveTo>
                        <a:cubicBezTo>
                          <a:pt x="1512" y="33593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7" y="443"/>
                        </a:lnTo>
                        <a:cubicBezTo>
                          <a:pt x="60326" y="-626"/>
                          <a:pt x="62464" y="443"/>
                          <a:pt x="62464" y="1512"/>
                        </a:cubicBezTo>
                        <a:cubicBezTo>
                          <a:pt x="63534" y="2582"/>
                          <a:pt x="62464" y="4720"/>
                          <a:pt x="61395" y="4720"/>
                        </a:cubicBezTo>
                        <a:lnTo>
                          <a:pt x="3651" y="33593"/>
                        </a:lnTo>
                        <a:cubicBezTo>
                          <a:pt x="3651" y="32523"/>
                          <a:pt x="2581" y="33593"/>
                          <a:pt x="2581" y="33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76" name="任意多边形: 形状 275">
                    <a:extLst>
                      <a:ext uri="{FF2B5EF4-FFF2-40B4-BE49-F238E27FC236}">
                        <a16:creationId xmlns:a16="http://schemas.microsoft.com/office/drawing/2014/main" id="{65A518DA-20E7-40D5-81CF-48E00AC6B7C3}"/>
                      </a:ext>
                    </a:extLst>
                  </p:cNvPr>
                  <p:cNvSpPr/>
                  <p:nvPr/>
                </p:nvSpPr>
                <p:spPr>
                  <a:xfrm>
                    <a:off x="7336764" y="3963929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2206"/>
                          <a:pt x="3651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77" name="任意多边形: 形状 276">
                    <a:extLst>
                      <a:ext uri="{FF2B5EF4-FFF2-40B4-BE49-F238E27FC236}">
                        <a16:creationId xmlns:a16="http://schemas.microsoft.com/office/drawing/2014/main" id="{EB5ABA88-A3DE-4AA3-B23A-3930EB26EC80}"/>
                      </a:ext>
                    </a:extLst>
                  </p:cNvPr>
                  <p:cNvSpPr/>
                  <p:nvPr/>
                </p:nvSpPr>
                <p:spPr>
                  <a:xfrm>
                    <a:off x="7336764" y="3750062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9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5"/>
                          <a:pt x="443" y="12206"/>
                          <a:pt x="1512" y="12206"/>
                        </a:cubicBezTo>
                        <a:lnTo>
                          <a:pt x="23969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5414"/>
                          <a:pt x="3651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78" name="任意多边形: 形状 277">
                    <a:extLst>
                      <a:ext uri="{FF2B5EF4-FFF2-40B4-BE49-F238E27FC236}">
                        <a16:creationId xmlns:a16="http://schemas.microsoft.com/office/drawing/2014/main" id="{7E85AE41-8B02-4191-8821-4B1BF742FE5A}"/>
                      </a:ext>
                    </a:extLst>
                  </p:cNvPr>
                  <p:cNvSpPr/>
                  <p:nvPr/>
                </p:nvSpPr>
                <p:spPr>
                  <a:xfrm>
                    <a:off x="7336764" y="3770379"/>
                    <a:ext cx="27619" cy="16482"/>
                  </a:xfrm>
                  <a:custGeom>
                    <a:avLst/>
                    <a:gdLst>
                      <a:gd name="connsiteX0" fmla="*/ 2582 w 27619"/>
                      <a:gd name="connsiteY0" fmla="*/ 16483 h 16482"/>
                      <a:gd name="connsiteX1" fmla="*/ 443 w 27619"/>
                      <a:gd name="connsiteY1" fmla="*/ 15414 h 16482"/>
                      <a:gd name="connsiteX2" fmla="*/ 1512 w 27619"/>
                      <a:gd name="connsiteY2" fmla="*/ 12206 h 16482"/>
                      <a:gd name="connsiteX3" fmla="*/ 23969 w 27619"/>
                      <a:gd name="connsiteY3" fmla="*/ 443 h 16482"/>
                      <a:gd name="connsiteX4" fmla="*/ 27176 w 27619"/>
                      <a:gd name="connsiteY4" fmla="*/ 1512 h 16482"/>
                      <a:gd name="connsiteX5" fmla="*/ 26107 w 27619"/>
                      <a:gd name="connsiteY5" fmla="*/ 4720 h 16482"/>
                      <a:gd name="connsiteX6" fmla="*/ 3651 w 27619"/>
                      <a:gd name="connsiteY6" fmla="*/ 16483 h 16482"/>
                      <a:gd name="connsiteX7" fmla="*/ 2582 w 27619"/>
                      <a:gd name="connsiteY7" fmla="*/ 16483 h 16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2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9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79" name="任意多边形: 形状 278">
                    <a:extLst>
                      <a:ext uri="{FF2B5EF4-FFF2-40B4-BE49-F238E27FC236}">
                        <a16:creationId xmlns:a16="http://schemas.microsoft.com/office/drawing/2014/main" id="{62779C8B-D266-45C7-8330-31C2DEB7E65A}"/>
                      </a:ext>
                    </a:extLst>
                  </p:cNvPr>
                  <p:cNvSpPr/>
                  <p:nvPr/>
                </p:nvSpPr>
                <p:spPr>
                  <a:xfrm>
                    <a:off x="7358151" y="3774657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9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80" name="任意多边形: 形状 279">
                    <a:extLst>
                      <a:ext uri="{FF2B5EF4-FFF2-40B4-BE49-F238E27FC236}">
                        <a16:creationId xmlns:a16="http://schemas.microsoft.com/office/drawing/2014/main" id="{D7699BBB-2FD4-49A4-835C-FB648D8E3E83}"/>
                      </a:ext>
                    </a:extLst>
                  </p:cNvPr>
                  <p:cNvSpPr/>
                  <p:nvPr/>
                </p:nvSpPr>
                <p:spPr>
                  <a:xfrm>
                    <a:off x="7330348" y="3796044"/>
                    <a:ext cx="70392" cy="36800"/>
                  </a:xfrm>
                  <a:custGeom>
                    <a:avLst/>
                    <a:gdLst>
                      <a:gd name="connsiteX0" fmla="*/ 2582 w 70392"/>
                      <a:gd name="connsiteY0" fmla="*/ 36800 h 36800"/>
                      <a:gd name="connsiteX1" fmla="*/ 443 w 70392"/>
                      <a:gd name="connsiteY1" fmla="*/ 35731 h 36800"/>
                      <a:gd name="connsiteX2" fmla="*/ 1512 w 70392"/>
                      <a:gd name="connsiteY2" fmla="*/ 32523 h 36800"/>
                      <a:gd name="connsiteX3" fmla="*/ 66742 w 70392"/>
                      <a:gd name="connsiteY3" fmla="*/ 443 h 36800"/>
                      <a:gd name="connsiteX4" fmla="*/ 69950 w 70392"/>
                      <a:gd name="connsiteY4" fmla="*/ 1512 h 36800"/>
                      <a:gd name="connsiteX5" fmla="*/ 68881 w 70392"/>
                      <a:gd name="connsiteY5" fmla="*/ 4720 h 36800"/>
                      <a:gd name="connsiteX6" fmla="*/ 3651 w 70392"/>
                      <a:gd name="connsiteY6" fmla="*/ 36800 h 36800"/>
                      <a:gd name="connsiteX7" fmla="*/ 2582 w 70392"/>
                      <a:gd name="connsiteY7" fmla="*/ 36800 h 3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0392" h="36800">
                        <a:moveTo>
                          <a:pt x="2582" y="36800"/>
                        </a:moveTo>
                        <a:cubicBezTo>
                          <a:pt x="1512" y="36800"/>
                          <a:pt x="443" y="35731"/>
                          <a:pt x="443" y="35731"/>
                        </a:cubicBezTo>
                        <a:cubicBezTo>
                          <a:pt x="-626" y="34662"/>
                          <a:pt x="443" y="32523"/>
                          <a:pt x="1512" y="32523"/>
                        </a:cubicBezTo>
                        <a:lnTo>
                          <a:pt x="66742" y="443"/>
                        </a:lnTo>
                        <a:cubicBezTo>
                          <a:pt x="67811" y="-626"/>
                          <a:pt x="69950" y="443"/>
                          <a:pt x="69950" y="1512"/>
                        </a:cubicBezTo>
                        <a:cubicBezTo>
                          <a:pt x="71019" y="2581"/>
                          <a:pt x="69950" y="4720"/>
                          <a:pt x="68881" y="4720"/>
                        </a:cubicBezTo>
                        <a:lnTo>
                          <a:pt x="3651" y="36800"/>
                        </a:lnTo>
                        <a:cubicBezTo>
                          <a:pt x="2582" y="36800"/>
                          <a:pt x="2582" y="36800"/>
                          <a:pt x="2582" y="3680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81" name="任意多边形: 形状 280">
                    <a:extLst>
                      <a:ext uri="{FF2B5EF4-FFF2-40B4-BE49-F238E27FC236}">
                        <a16:creationId xmlns:a16="http://schemas.microsoft.com/office/drawing/2014/main" id="{26AAD2E8-2FE0-4C86-BF55-48970F73092F}"/>
                      </a:ext>
                    </a:extLst>
                  </p:cNvPr>
                  <p:cNvSpPr/>
                  <p:nvPr/>
                </p:nvSpPr>
                <p:spPr>
                  <a:xfrm>
                    <a:off x="7358151" y="3816361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9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82" name="任意多边形: 形状 281">
                    <a:extLst>
                      <a:ext uri="{FF2B5EF4-FFF2-40B4-BE49-F238E27FC236}">
                        <a16:creationId xmlns:a16="http://schemas.microsoft.com/office/drawing/2014/main" id="{6CBE51FA-1D78-45AE-8D25-F4D126717565}"/>
                      </a:ext>
                    </a:extLst>
                  </p:cNvPr>
                  <p:cNvSpPr/>
                  <p:nvPr/>
                </p:nvSpPr>
                <p:spPr>
                  <a:xfrm>
                    <a:off x="7336764" y="3848441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9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83" name="任意多边形: 形状 282">
                    <a:extLst>
                      <a:ext uri="{FF2B5EF4-FFF2-40B4-BE49-F238E27FC236}">
                        <a16:creationId xmlns:a16="http://schemas.microsoft.com/office/drawing/2014/main" id="{54D67B3D-2681-4E45-85B8-50461A73F624}"/>
                      </a:ext>
                    </a:extLst>
                  </p:cNvPr>
                  <p:cNvSpPr/>
                  <p:nvPr/>
                </p:nvSpPr>
                <p:spPr>
                  <a:xfrm>
                    <a:off x="7336764" y="3869828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9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84" name="任意多边形: 形状 283">
                    <a:extLst>
                      <a:ext uri="{FF2B5EF4-FFF2-40B4-BE49-F238E27FC236}">
                        <a16:creationId xmlns:a16="http://schemas.microsoft.com/office/drawing/2014/main" id="{E42F8256-FF8E-44FA-9F3B-8125EA42EFA9}"/>
                      </a:ext>
                    </a:extLst>
                  </p:cNvPr>
                  <p:cNvSpPr/>
                  <p:nvPr/>
                </p:nvSpPr>
                <p:spPr>
                  <a:xfrm>
                    <a:off x="7364567" y="3876244"/>
                    <a:ext cx="42590" cy="22898"/>
                  </a:xfrm>
                  <a:custGeom>
                    <a:avLst/>
                    <a:gdLst>
                      <a:gd name="connsiteX0" fmla="*/ 2581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1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1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1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9B309160-9B76-425B-A229-C9401DB6AD9C}"/>
                      </a:ext>
                    </a:extLst>
                  </p:cNvPr>
                  <p:cNvSpPr/>
                  <p:nvPr/>
                </p:nvSpPr>
                <p:spPr>
                  <a:xfrm>
                    <a:off x="7364567" y="3897631"/>
                    <a:ext cx="42590" cy="22898"/>
                  </a:xfrm>
                  <a:custGeom>
                    <a:avLst/>
                    <a:gdLst>
                      <a:gd name="connsiteX0" fmla="*/ 2581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1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1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1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86" name="任意多边形: 形状 285">
                    <a:extLst>
                      <a:ext uri="{FF2B5EF4-FFF2-40B4-BE49-F238E27FC236}">
                        <a16:creationId xmlns:a16="http://schemas.microsoft.com/office/drawing/2014/main" id="{0F1FE4C4-CB6E-4FDA-AD7C-5D7CE87585D2}"/>
                      </a:ext>
                    </a:extLst>
                  </p:cNvPr>
                  <p:cNvSpPr/>
                  <p:nvPr/>
                </p:nvSpPr>
                <p:spPr>
                  <a:xfrm>
                    <a:off x="7364567" y="3925433"/>
                    <a:ext cx="27619" cy="16482"/>
                  </a:xfrm>
                  <a:custGeom>
                    <a:avLst/>
                    <a:gdLst>
                      <a:gd name="connsiteX0" fmla="*/ 2581 w 27619"/>
                      <a:gd name="connsiteY0" fmla="*/ 16483 h 16482"/>
                      <a:gd name="connsiteX1" fmla="*/ 443 w 27619"/>
                      <a:gd name="connsiteY1" fmla="*/ 15414 h 16482"/>
                      <a:gd name="connsiteX2" fmla="*/ 1512 w 27619"/>
                      <a:gd name="connsiteY2" fmla="*/ 12206 h 16482"/>
                      <a:gd name="connsiteX3" fmla="*/ 23968 w 27619"/>
                      <a:gd name="connsiteY3" fmla="*/ 443 h 16482"/>
                      <a:gd name="connsiteX4" fmla="*/ 27176 w 27619"/>
                      <a:gd name="connsiteY4" fmla="*/ 1512 h 16482"/>
                      <a:gd name="connsiteX5" fmla="*/ 26107 w 27619"/>
                      <a:gd name="connsiteY5" fmla="*/ 4720 h 16482"/>
                      <a:gd name="connsiteX6" fmla="*/ 3651 w 27619"/>
                      <a:gd name="connsiteY6" fmla="*/ 16483 h 16482"/>
                      <a:gd name="connsiteX7" fmla="*/ 2581 w 27619"/>
                      <a:gd name="connsiteY7" fmla="*/ 16483 h 16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2">
                        <a:moveTo>
                          <a:pt x="2581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1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87" name="任意多边形: 形状 286">
                    <a:extLst>
                      <a:ext uri="{FF2B5EF4-FFF2-40B4-BE49-F238E27FC236}">
                        <a16:creationId xmlns:a16="http://schemas.microsoft.com/office/drawing/2014/main" id="{0F66614D-153F-4D44-98E9-5CDD535C360C}"/>
                      </a:ext>
                    </a:extLst>
                  </p:cNvPr>
                  <p:cNvSpPr/>
                  <p:nvPr/>
                </p:nvSpPr>
                <p:spPr>
                  <a:xfrm>
                    <a:off x="7364567" y="3945751"/>
                    <a:ext cx="27619" cy="16483"/>
                  </a:xfrm>
                  <a:custGeom>
                    <a:avLst/>
                    <a:gdLst>
                      <a:gd name="connsiteX0" fmla="*/ 2581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5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1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1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5"/>
                          <a:pt x="1512" y="12205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1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1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88" name="任意多边形: 形状 287">
                    <a:extLst>
                      <a:ext uri="{FF2B5EF4-FFF2-40B4-BE49-F238E27FC236}">
                        <a16:creationId xmlns:a16="http://schemas.microsoft.com/office/drawing/2014/main" id="{F93725F4-BFD1-4A64-A059-8F4804C42730}"/>
                      </a:ext>
                    </a:extLst>
                  </p:cNvPr>
                  <p:cNvSpPr/>
                  <p:nvPr/>
                </p:nvSpPr>
                <p:spPr>
                  <a:xfrm>
                    <a:off x="7372052" y="3717982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5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1 w 56491"/>
                      <a:gd name="connsiteY3" fmla="*/ 443 h 30384"/>
                      <a:gd name="connsiteX4" fmla="*/ 56049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5 h 30384"/>
                      <a:gd name="connsiteX7" fmla="*/ 2582 w 56491"/>
                      <a:gd name="connsiteY7" fmla="*/ 30385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5"/>
                        </a:moveTo>
                        <a:cubicBezTo>
                          <a:pt x="1512" y="30385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9" y="443"/>
                          <a:pt x="56049" y="1512"/>
                        </a:cubicBezTo>
                        <a:cubicBezTo>
                          <a:pt x="57118" y="2582"/>
                          <a:pt x="56049" y="4720"/>
                          <a:pt x="54979" y="4720"/>
                        </a:cubicBezTo>
                        <a:lnTo>
                          <a:pt x="3651" y="30385"/>
                        </a:lnTo>
                        <a:cubicBezTo>
                          <a:pt x="3651" y="30385"/>
                          <a:pt x="2582" y="30385"/>
                          <a:pt x="2582" y="3038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89" name="任意多边形: 形状 288">
                    <a:extLst>
                      <a:ext uri="{FF2B5EF4-FFF2-40B4-BE49-F238E27FC236}">
                        <a16:creationId xmlns:a16="http://schemas.microsoft.com/office/drawing/2014/main" id="{8A14A036-08EF-48F2-8F20-4AC90F79D05A}"/>
                      </a:ext>
                    </a:extLst>
                  </p:cNvPr>
                  <p:cNvSpPr/>
                  <p:nvPr/>
                </p:nvSpPr>
                <p:spPr>
                  <a:xfrm>
                    <a:off x="7372052" y="3739368"/>
                    <a:ext cx="56048" cy="30384"/>
                  </a:xfrm>
                  <a:custGeom>
                    <a:avLst/>
                    <a:gdLst>
                      <a:gd name="connsiteX0" fmla="*/ 2582 w 56048"/>
                      <a:gd name="connsiteY0" fmla="*/ 30385 h 30384"/>
                      <a:gd name="connsiteX1" fmla="*/ 443 w 56048"/>
                      <a:gd name="connsiteY1" fmla="*/ 29315 h 30384"/>
                      <a:gd name="connsiteX2" fmla="*/ 1512 w 56048"/>
                      <a:gd name="connsiteY2" fmla="*/ 26107 h 30384"/>
                      <a:gd name="connsiteX3" fmla="*/ 52841 w 56048"/>
                      <a:gd name="connsiteY3" fmla="*/ 443 h 30384"/>
                      <a:gd name="connsiteX4" fmla="*/ 56049 w 56048"/>
                      <a:gd name="connsiteY4" fmla="*/ 1512 h 30384"/>
                      <a:gd name="connsiteX5" fmla="*/ 54979 w 56048"/>
                      <a:gd name="connsiteY5" fmla="*/ 4720 h 30384"/>
                      <a:gd name="connsiteX6" fmla="*/ 3651 w 56048"/>
                      <a:gd name="connsiteY6" fmla="*/ 30385 h 30384"/>
                      <a:gd name="connsiteX7" fmla="*/ 2582 w 56048"/>
                      <a:gd name="connsiteY7" fmla="*/ 30385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048" h="30384">
                        <a:moveTo>
                          <a:pt x="2582" y="30385"/>
                        </a:moveTo>
                        <a:cubicBezTo>
                          <a:pt x="1512" y="30385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9" y="443"/>
                          <a:pt x="56049" y="1512"/>
                        </a:cubicBezTo>
                        <a:cubicBezTo>
                          <a:pt x="56049" y="2582"/>
                          <a:pt x="56049" y="4720"/>
                          <a:pt x="54979" y="4720"/>
                        </a:cubicBezTo>
                        <a:lnTo>
                          <a:pt x="3651" y="30385"/>
                        </a:lnTo>
                        <a:cubicBezTo>
                          <a:pt x="3651" y="30385"/>
                          <a:pt x="2582" y="30385"/>
                          <a:pt x="2582" y="3038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90" name="任意多边形: 形状 289">
                    <a:extLst>
                      <a:ext uri="{FF2B5EF4-FFF2-40B4-BE49-F238E27FC236}">
                        <a16:creationId xmlns:a16="http://schemas.microsoft.com/office/drawing/2014/main" id="{1D023AAC-8C7E-4685-AE0E-53F065CBCD16}"/>
                      </a:ext>
                    </a:extLst>
                  </p:cNvPr>
                  <p:cNvSpPr/>
                  <p:nvPr/>
                </p:nvSpPr>
                <p:spPr>
                  <a:xfrm>
                    <a:off x="7407341" y="3760755"/>
                    <a:ext cx="21203" cy="12205"/>
                  </a:xfrm>
                  <a:custGeom>
                    <a:avLst/>
                    <a:gdLst>
                      <a:gd name="connsiteX0" fmla="*/ 2581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1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1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2206"/>
                          <a:pt x="2581" y="12206"/>
                          <a:pt x="2581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91" name="任意多边形: 形状 290">
                    <a:extLst>
                      <a:ext uri="{FF2B5EF4-FFF2-40B4-BE49-F238E27FC236}">
                        <a16:creationId xmlns:a16="http://schemas.microsoft.com/office/drawing/2014/main" id="{A58B9A59-060D-48FA-884F-18B0D0C94122}"/>
                      </a:ext>
                    </a:extLst>
                  </p:cNvPr>
                  <p:cNvSpPr/>
                  <p:nvPr/>
                </p:nvSpPr>
                <p:spPr>
                  <a:xfrm>
                    <a:off x="7407341" y="3782142"/>
                    <a:ext cx="21203" cy="12205"/>
                  </a:xfrm>
                  <a:custGeom>
                    <a:avLst/>
                    <a:gdLst>
                      <a:gd name="connsiteX0" fmla="*/ 2581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1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1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2206"/>
                          <a:pt x="2581" y="12206"/>
                          <a:pt x="2581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92" name="任意多边形: 形状 291">
                    <a:extLst>
                      <a:ext uri="{FF2B5EF4-FFF2-40B4-BE49-F238E27FC236}">
                        <a16:creationId xmlns:a16="http://schemas.microsoft.com/office/drawing/2014/main" id="{39F3BC35-B729-4F90-87A2-86A5B96EB238}"/>
                      </a:ext>
                    </a:extLst>
                  </p:cNvPr>
                  <p:cNvSpPr/>
                  <p:nvPr/>
                </p:nvSpPr>
                <p:spPr>
                  <a:xfrm>
                    <a:off x="7407341" y="3802459"/>
                    <a:ext cx="21203" cy="12205"/>
                  </a:xfrm>
                  <a:custGeom>
                    <a:avLst/>
                    <a:gdLst>
                      <a:gd name="connsiteX0" fmla="*/ 2581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1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1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2206"/>
                          <a:pt x="2581" y="12206"/>
                          <a:pt x="2581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93" name="任意多边形: 形状 292">
                    <a:extLst>
                      <a:ext uri="{FF2B5EF4-FFF2-40B4-BE49-F238E27FC236}">
                        <a16:creationId xmlns:a16="http://schemas.microsoft.com/office/drawing/2014/main" id="{48705588-50D9-4786-B042-FC0D440EA3BB}"/>
                      </a:ext>
                    </a:extLst>
                  </p:cNvPr>
                  <p:cNvSpPr/>
                  <p:nvPr/>
                </p:nvSpPr>
                <p:spPr>
                  <a:xfrm>
                    <a:off x="7385954" y="3823846"/>
                    <a:ext cx="42147" cy="22898"/>
                  </a:xfrm>
                  <a:custGeom>
                    <a:avLst/>
                    <a:gdLst>
                      <a:gd name="connsiteX0" fmla="*/ 2581 w 42147"/>
                      <a:gd name="connsiteY0" fmla="*/ 22899 h 22898"/>
                      <a:gd name="connsiteX1" fmla="*/ 443 w 42147"/>
                      <a:gd name="connsiteY1" fmla="*/ 21830 h 22898"/>
                      <a:gd name="connsiteX2" fmla="*/ 1512 w 42147"/>
                      <a:gd name="connsiteY2" fmla="*/ 18622 h 22898"/>
                      <a:gd name="connsiteX3" fmla="*/ 38939 w 42147"/>
                      <a:gd name="connsiteY3" fmla="*/ 443 h 22898"/>
                      <a:gd name="connsiteX4" fmla="*/ 42147 w 42147"/>
                      <a:gd name="connsiteY4" fmla="*/ 1512 h 22898"/>
                      <a:gd name="connsiteX5" fmla="*/ 41078 w 42147"/>
                      <a:gd name="connsiteY5" fmla="*/ 4720 h 22898"/>
                      <a:gd name="connsiteX6" fmla="*/ 3651 w 42147"/>
                      <a:gd name="connsiteY6" fmla="*/ 22899 h 22898"/>
                      <a:gd name="connsiteX7" fmla="*/ 2581 w 42147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147" h="22898">
                        <a:moveTo>
                          <a:pt x="2581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2147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1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94" name="任意多边形: 形状 293">
                    <a:extLst>
                      <a:ext uri="{FF2B5EF4-FFF2-40B4-BE49-F238E27FC236}">
                        <a16:creationId xmlns:a16="http://schemas.microsoft.com/office/drawing/2014/main" id="{2D37F974-FC09-4D44-A30D-9619E04514ED}"/>
                      </a:ext>
                    </a:extLst>
                  </p:cNvPr>
                  <p:cNvSpPr/>
                  <p:nvPr/>
                </p:nvSpPr>
                <p:spPr>
                  <a:xfrm>
                    <a:off x="7385954" y="3845233"/>
                    <a:ext cx="42590" cy="22898"/>
                  </a:xfrm>
                  <a:custGeom>
                    <a:avLst/>
                    <a:gdLst>
                      <a:gd name="connsiteX0" fmla="*/ 2581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1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1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1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95" name="任意多边形: 形状 294">
                    <a:extLst>
                      <a:ext uri="{FF2B5EF4-FFF2-40B4-BE49-F238E27FC236}">
                        <a16:creationId xmlns:a16="http://schemas.microsoft.com/office/drawing/2014/main" id="{15DD8081-D5C8-45A8-8E5E-0D1D05777F42}"/>
                      </a:ext>
                    </a:extLst>
                  </p:cNvPr>
                  <p:cNvSpPr/>
                  <p:nvPr/>
                </p:nvSpPr>
                <p:spPr>
                  <a:xfrm>
                    <a:off x="7413757" y="3865551"/>
                    <a:ext cx="13717" cy="8997"/>
                  </a:xfrm>
                  <a:custGeom>
                    <a:avLst/>
                    <a:gdLst>
                      <a:gd name="connsiteX0" fmla="*/ 2581 w 13717"/>
                      <a:gd name="connsiteY0" fmla="*/ 8998 h 8997"/>
                      <a:gd name="connsiteX1" fmla="*/ 443 w 13717"/>
                      <a:gd name="connsiteY1" fmla="*/ 7928 h 8997"/>
                      <a:gd name="connsiteX2" fmla="*/ 1512 w 13717"/>
                      <a:gd name="connsiteY2" fmla="*/ 4720 h 8997"/>
                      <a:gd name="connsiteX3" fmla="*/ 10067 w 13717"/>
                      <a:gd name="connsiteY3" fmla="*/ 443 h 8997"/>
                      <a:gd name="connsiteX4" fmla="*/ 13275 w 13717"/>
                      <a:gd name="connsiteY4" fmla="*/ 1512 h 8997"/>
                      <a:gd name="connsiteX5" fmla="*/ 12205 w 13717"/>
                      <a:gd name="connsiteY5" fmla="*/ 4720 h 8997"/>
                      <a:gd name="connsiteX6" fmla="*/ 3651 w 13717"/>
                      <a:gd name="connsiteY6" fmla="*/ 8998 h 8997"/>
                      <a:gd name="connsiteX7" fmla="*/ 2581 w 13717"/>
                      <a:gd name="connsiteY7" fmla="*/ 8998 h 8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717" h="8997">
                        <a:moveTo>
                          <a:pt x="2581" y="8998"/>
                        </a:moveTo>
                        <a:cubicBezTo>
                          <a:pt x="1512" y="8998"/>
                          <a:pt x="443" y="7928"/>
                          <a:pt x="443" y="7928"/>
                        </a:cubicBezTo>
                        <a:cubicBezTo>
                          <a:pt x="-626" y="6859"/>
                          <a:pt x="443" y="4720"/>
                          <a:pt x="1512" y="4720"/>
                        </a:cubicBezTo>
                        <a:lnTo>
                          <a:pt x="10067" y="443"/>
                        </a:lnTo>
                        <a:cubicBezTo>
                          <a:pt x="11136" y="-626"/>
                          <a:pt x="13275" y="443"/>
                          <a:pt x="13275" y="1512"/>
                        </a:cubicBezTo>
                        <a:cubicBezTo>
                          <a:pt x="14344" y="2581"/>
                          <a:pt x="13275" y="4720"/>
                          <a:pt x="12205" y="4720"/>
                        </a:cubicBezTo>
                        <a:lnTo>
                          <a:pt x="3651" y="8998"/>
                        </a:lnTo>
                        <a:cubicBezTo>
                          <a:pt x="3651" y="8998"/>
                          <a:pt x="3651" y="8998"/>
                          <a:pt x="2581" y="89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96" name="任意多边形: 形状 295">
                    <a:extLst>
                      <a:ext uri="{FF2B5EF4-FFF2-40B4-BE49-F238E27FC236}">
                        <a16:creationId xmlns:a16="http://schemas.microsoft.com/office/drawing/2014/main" id="{1DA7473E-4D75-403D-995A-BCE359921723}"/>
                      </a:ext>
                    </a:extLst>
                  </p:cNvPr>
                  <p:cNvSpPr/>
                  <p:nvPr/>
                </p:nvSpPr>
                <p:spPr>
                  <a:xfrm>
                    <a:off x="7413757" y="3886937"/>
                    <a:ext cx="13717" cy="8997"/>
                  </a:xfrm>
                  <a:custGeom>
                    <a:avLst/>
                    <a:gdLst>
                      <a:gd name="connsiteX0" fmla="*/ 2581 w 13717"/>
                      <a:gd name="connsiteY0" fmla="*/ 8998 h 8997"/>
                      <a:gd name="connsiteX1" fmla="*/ 443 w 13717"/>
                      <a:gd name="connsiteY1" fmla="*/ 7928 h 8997"/>
                      <a:gd name="connsiteX2" fmla="*/ 1512 w 13717"/>
                      <a:gd name="connsiteY2" fmla="*/ 4720 h 8997"/>
                      <a:gd name="connsiteX3" fmla="*/ 10067 w 13717"/>
                      <a:gd name="connsiteY3" fmla="*/ 443 h 8997"/>
                      <a:gd name="connsiteX4" fmla="*/ 13275 w 13717"/>
                      <a:gd name="connsiteY4" fmla="*/ 1512 h 8997"/>
                      <a:gd name="connsiteX5" fmla="*/ 12205 w 13717"/>
                      <a:gd name="connsiteY5" fmla="*/ 4720 h 8997"/>
                      <a:gd name="connsiteX6" fmla="*/ 3651 w 13717"/>
                      <a:gd name="connsiteY6" fmla="*/ 8998 h 8997"/>
                      <a:gd name="connsiteX7" fmla="*/ 2581 w 13717"/>
                      <a:gd name="connsiteY7" fmla="*/ 8998 h 8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717" h="8997">
                        <a:moveTo>
                          <a:pt x="2581" y="8998"/>
                        </a:moveTo>
                        <a:cubicBezTo>
                          <a:pt x="1512" y="8998"/>
                          <a:pt x="443" y="7928"/>
                          <a:pt x="443" y="7928"/>
                        </a:cubicBezTo>
                        <a:cubicBezTo>
                          <a:pt x="-626" y="6859"/>
                          <a:pt x="443" y="4720"/>
                          <a:pt x="1512" y="4720"/>
                        </a:cubicBezTo>
                        <a:lnTo>
                          <a:pt x="10067" y="443"/>
                        </a:lnTo>
                        <a:cubicBezTo>
                          <a:pt x="11136" y="-626"/>
                          <a:pt x="13275" y="443"/>
                          <a:pt x="13275" y="1512"/>
                        </a:cubicBezTo>
                        <a:cubicBezTo>
                          <a:pt x="14344" y="2581"/>
                          <a:pt x="13275" y="4720"/>
                          <a:pt x="12205" y="4720"/>
                        </a:cubicBezTo>
                        <a:lnTo>
                          <a:pt x="3651" y="8998"/>
                        </a:lnTo>
                        <a:cubicBezTo>
                          <a:pt x="3651" y="8998"/>
                          <a:pt x="3651" y="8998"/>
                          <a:pt x="2581" y="89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97" name="任意多边形: 形状 296">
                    <a:extLst>
                      <a:ext uri="{FF2B5EF4-FFF2-40B4-BE49-F238E27FC236}">
                        <a16:creationId xmlns:a16="http://schemas.microsoft.com/office/drawing/2014/main" id="{4ACA70BC-5FBC-42EA-A3ED-FA143C4BD98D}"/>
                      </a:ext>
                    </a:extLst>
                  </p:cNvPr>
                  <p:cNvSpPr/>
                  <p:nvPr/>
                </p:nvSpPr>
                <p:spPr>
                  <a:xfrm>
                    <a:off x="7399855" y="3907255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9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9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1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98" name="任意多边形: 形状 297">
                    <a:extLst>
                      <a:ext uri="{FF2B5EF4-FFF2-40B4-BE49-F238E27FC236}">
                        <a16:creationId xmlns:a16="http://schemas.microsoft.com/office/drawing/2014/main" id="{71975040-E4F0-45C2-8021-95F9793AFD2B}"/>
                      </a:ext>
                    </a:extLst>
                  </p:cNvPr>
                  <p:cNvSpPr/>
                  <p:nvPr/>
                </p:nvSpPr>
                <p:spPr>
                  <a:xfrm>
                    <a:off x="7399855" y="3928641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9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9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1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211" name="图形 4">
                <a:extLst>
                  <a:ext uri="{FF2B5EF4-FFF2-40B4-BE49-F238E27FC236}">
                    <a16:creationId xmlns:a16="http://schemas.microsoft.com/office/drawing/2014/main" id="{348123C0-2DAF-456A-B115-DB7CE994BDEB}"/>
                  </a:ext>
                </a:extLst>
              </p:cNvPr>
              <p:cNvGrpSpPr/>
              <p:nvPr/>
            </p:nvGrpSpPr>
            <p:grpSpPr>
              <a:xfrm>
                <a:off x="6741586" y="2921768"/>
                <a:ext cx="756021" cy="767784"/>
                <a:chOff x="6741586" y="2921768"/>
                <a:chExt cx="756021" cy="767784"/>
              </a:xfrm>
            </p:grpSpPr>
            <p:grpSp>
              <p:nvGrpSpPr>
                <p:cNvPr id="212" name="图形 4">
                  <a:extLst>
                    <a:ext uri="{FF2B5EF4-FFF2-40B4-BE49-F238E27FC236}">
                      <a16:creationId xmlns:a16="http://schemas.microsoft.com/office/drawing/2014/main" id="{2D7B7D9D-F609-4C42-99D4-F025BC225B7A}"/>
                    </a:ext>
                  </a:extLst>
                </p:cNvPr>
                <p:cNvGrpSpPr/>
                <p:nvPr/>
              </p:nvGrpSpPr>
              <p:grpSpPr>
                <a:xfrm>
                  <a:off x="6741586" y="3257540"/>
                  <a:ext cx="319732" cy="319731"/>
                  <a:chOff x="6741586" y="3257540"/>
                  <a:chExt cx="319732" cy="319731"/>
                </a:xfrm>
              </p:grpSpPr>
              <p:sp>
                <p:nvSpPr>
                  <p:cNvPr id="237" name="任意多边形: 形状 236">
                    <a:extLst>
                      <a:ext uri="{FF2B5EF4-FFF2-40B4-BE49-F238E27FC236}">
                        <a16:creationId xmlns:a16="http://schemas.microsoft.com/office/drawing/2014/main" id="{93E63221-DE6C-4100-9C01-CB7E05416530}"/>
                      </a:ext>
                    </a:extLst>
                  </p:cNvPr>
                  <p:cNvSpPr/>
                  <p:nvPr/>
                </p:nvSpPr>
                <p:spPr>
                  <a:xfrm>
                    <a:off x="6741586" y="3257540"/>
                    <a:ext cx="319732" cy="160400"/>
                  </a:xfrm>
                  <a:custGeom>
                    <a:avLst/>
                    <a:gdLst>
                      <a:gd name="connsiteX0" fmla="*/ 319732 w 319732"/>
                      <a:gd name="connsiteY0" fmla="*/ 80200 h 160400"/>
                      <a:gd name="connsiteX1" fmla="*/ 160401 w 319732"/>
                      <a:gd name="connsiteY1" fmla="*/ 160401 h 160400"/>
                      <a:gd name="connsiteX2" fmla="*/ 0 w 319732"/>
                      <a:gd name="connsiteY2" fmla="*/ 80200 h 160400"/>
                      <a:gd name="connsiteX3" fmla="*/ 160401 w 319732"/>
                      <a:gd name="connsiteY3" fmla="*/ 0 h 160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9732" h="160400">
                        <a:moveTo>
                          <a:pt x="319732" y="80200"/>
                        </a:moveTo>
                        <a:lnTo>
                          <a:pt x="160401" y="160401"/>
                        </a:lnTo>
                        <a:lnTo>
                          <a:pt x="0" y="80200"/>
                        </a:lnTo>
                        <a:lnTo>
                          <a:pt x="160401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38" name="任意多边形: 形状 237">
                    <a:extLst>
                      <a:ext uri="{FF2B5EF4-FFF2-40B4-BE49-F238E27FC236}">
                        <a16:creationId xmlns:a16="http://schemas.microsoft.com/office/drawing/2014/main" id="{0EA625FE-DB28-480D-AAF2-39B08784C57D}"/>
                      </a:ext>
                    </a:extLst>
                  </p:cNvPr>
                  <p:cNvSpPr/>
                  <p:nvPr/>
                </p:nvSpPr>
                <p:spPr>
                  <a:xfrm>
                    <a:off x="6901987" y="3337741"/>
                    <a:ext cx="159331" cy="239531"/>
                  </a:xfrm>
                  <a:custGeom>
                    <a:avLst/>
                    <a:gdLst>
                      <a:gd name="connsiteX0" fmla="*/ 159332 w 159331"/>
                      <a:gd name="connsiteY0" fmla="*/ 159331 h 239531"/>
                      <a:gd name="connsiteX1" fmla="*/ 0 w 159331"/>
                      <a:gd name="connsiteY1" fmla="*/ 239532 h 239531"/>
                      <a:gd name="connsiteX2" fmla="*/ 0 w 159331"/>
                      <a:gd name="connsiteY2" fmla="*/ 80200 h 239531"/>
                      <a:gd name="connsiteX3" fmla="*/ 159332 w 159331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2" y="15933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59332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39" name="任意多边形: 形状 238">
                    <a:extLst>
                      <a:ext uri="{FF2B5EF4-FFF2-40B4-BE49-F238E27FC236}">
                        <a16:creationId xmlns:a16="http://schemas.microsoft.com/office/drawing/2014/main" id="{1C63B4C8-B376-430D-9020-84CAFB6FD84B}"/>
                      </a:ext>
                    </a:extLst>
                  </p:cNvPr>
                  <p:cNvSpPr/>
                  <p:nvPr/>
                </p:nvSpPr>
                <p:spPr>
                  <a:xfrm>
                    <a:off x="6741586" y="3337741"/>
                    <a:ext cx="160400" cy="239531"/>
                  </a:xfrm>
                  <a:custGeom>
                    <a:avLst/>
                    <a:gdLst>
                      <a:gd name="connsiteX0" fmla="*/ 160401 w 160400"/>
                      <a:gd name="connsiteY0" fmla="*/ 239532 h 239531"/>
                      <a:gd name="connsiteX1" fmla="*/ 0 w 160400"/>
                      <a:gd name="connsiteY1" fmla="*/ 159331 h 239531"/>
                      <a:gd name="connsiteX2" fmla="*/ 0 w 160400"/>
                      <a:gd name="connsiteY2" fmla="*/ 0 h 239531"/>
                      <a:gd name="connsiteX3" fmla="*/ 160401 w 160400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0400" h="239531">
                        <a:moveTo>
                          <a:pt x="160401" y="239532"/>
                        </a:moveTo>
                        <a:lnTo>
                          <a:pt x="0" y="159331"/>
                        </a:lnTo>
                        <a:lnTo>
                          <a:pt x="0" y="0"/>
                        </a:lnTo>
                        <a:lnTo>
                          <a:pt x="160401" y="8020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213" name="图形 4">
                  <a:extLst>
                    <a:ext uri="{FF2B5EF4-FFF2-40B4-BE49-F238E27FC236}">
                      <a16:creationId xmlns:a16="http://schemas.microsoft.com/office/drawing/2014/main" id="{FDF19B0E-B36F-4196-8034-F2EE57A67D79}"/>
                    </a:ext>
                  </a:extLst>
                </p:cNvPr>
                <p:cNvGrpSpPr/>
                <p:nvPr/>
              </p:nvGrpSpPr>
              <p:grpSpPr>
                <a:xfrm>
                  <a:off x="7178945" y="3257540"/>
                  <a:ext cx="318662" cy="319731"/>
                  <a:chOff x="7178945" y="3257540"/>
                  <a:chExt cx="318662" cy="319731"/>
                </a:xfrm>
              </p:grpSpPr>
              <p:sp>
                <p:nvSpPr>
                  <p:cNvPr id="234" name="任意多边形: 形状 233">
                    <a:extLst>
                      <a:ext uri="{FF2B5EF4-FFF2-40B4-BE49-F238E27FC236}">
                        <a16:creationId xmlns:a16="http://schemas.microsoft.com/office/drawing/2014/main" id="{1293EC3F-9E07-4BF1-AF24-39B2A18DB4B1}"/>
                      </a:ext>
                    </a:extLst>
                  </p:cNvPr>
                  <p:cNvSpPr/>
                  <p:nvPr/>
                </p:nvSpPr>
                <p:spPr>
                  <a:xfrm>
                    <a:off x="7178945" y="3257540"/>
                    <a:ext cx="318662" cy="160400"/>
                  </a:xfrm>
                  <a:custGeom>
                    <a:avLst/>
                    <a:gdLst>
                      <a:gd name="connsiteX0" fmla="*/ 318663 w 318662"/>
                      <a:gd name="connsiteY0" fmla="*/ 80200 h 160400"/>
                      <a:gd name="connsiteX1" fmla="*/ 159331 w 318662"/>
                      <a:gd name="connsiteY1" fmla="*/ 160401 h 160400"/>
                      <a:gd name="connsiteX2" fmla="*/ 0 w 318662"/>
                      <a:gd name="connsiteY2" fmla="*/ 80200 h 160400"/>
                      <a:gd name="connsiteX3" fmla="*/ 159331 w 318662"/>
                      <a:gd name="connsiteY3" fmla="*/ 0 h 160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8662" h="160400">
                        <a:moveTo>
                          <a:pt x="318663" y="80200"/>
                        </a:moveTo>
                        <a:lnTo>
                          <a:pt x="159331" y="160401"/>
                        </a:lnTo>
                        <a:lnTo>
                          <a:pt x="0" y="80200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rgbClr val="FFFDF5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35" name="任意多边形: 形状 234">
                    <a:extLst>
                      <a:ext uri="{FF2B5EF4-FFF2-40B4-BE49-F238E27FC236}">
                        <a16:creationId xmlns:a16="http://schemas.microsoft.com/office/drawing/2014/main" id="{4B029A47-8B34-4E05-817D-7C868E3FF19A}"/>
                      </a:ext>
                    </a:extLst>
                  </p:cNvPr>
                  <p:cNvSpPr/>
                  <p:nvPr/>
                </p:nvSpPr>
                <p:spPr>
                  <a:xfrm>
                    <a:off x="7338277" y="3337741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159331 h 239531"/>
                      <a:gd name="connsiteX1" fmla="*/ 0 w 159331"/>
                      <a:gd name="connsiteY1" fmla="*/ 239532 h 239531"/>
                      <a:gd name="connsiteX2" fmla="*/ 0 w 159331"/>
                      <a:gd name="connsiteY2" fmla="*/ 80200 h 239531"/>
                      <a:gd name="connsiteX3" fmla="*/ 159331 w 159331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15933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rgbClr val="F3E5A5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36" name="任意多边形: 形状 235">
                    <a:extLst>
                      <a:ext uri="{FF2B5EF4-FFF2-40B4-BE49-F238E27FC236}">
                        <a16:creationId xmlns:a16="http://schemas.microsoft.com/office/drawing/2014/main" id="{D1437A24-4AD4-4F09-9274-071B4AB2393C}"/>
                      </a:ext>
                    </a:extLst>
                  </p:cNvPr>
                  <p:cNvSpPr/>
                  <p:nvPr/>
                </p:nvSpPr>
                <p:spPr>
                  <a:xfrm>
                    <a:off x="7178945" y="3337741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239532 h 239531"/>
                      <a:gd name="connsiteX1" fmla="*/ 0 w 159331"/>
                      <a:gd name="connsiteY1" fmla="*/ 159331 h 239531"/>
                      <a:gd name="connsiteX2" fmla="*/ 0 w 159331"/>
                      <a:gd name="connsiteY2" fmla="*/ 0 h 239531"/>
                      <a:gd name="connsiteX3" fmla="*/ 159331 w 159331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239532"/>
                        </a:moveTo>
                        <a:lnTo>
                          <a:pt x="0" y="159331"/>
                        </a:lnTo>
                        <a:lnTo>
                          <a:pt x="0" y="0"/>
                        </a:lnTo>
                        <a:lnTo>
                          <a:pt x="159331" y="80200"/>
                        </a:lnTo>
                        <a:close/>
                      </a:path>
                    </a:pathLst>
                  </a:custGeom>
                  <a:solidFill>
                    <a:srgbClr val="F49D5B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214" name="图形 4">
                  <a:extLst>
                    <a:ext uri="{FF2B5EF4-FFF2-40B4-BE49-F238E27FC236}">
                      <a16:creationId xmlns:a16="http://schemas.microsoft.com/office/drawing/2014/main" id="{5DA4384E-A90A-4CCB-99DF-9B921EF10990}"/>
                    </a:ext>
                  </a:extLst>
                </p:cNvPr>
                <p:cNvGrpSpPr/>
                <p:nvPr/>
              </p:nvGrpSpPr>
              <p:grpSpPr>
                <a:xfrm>
                  <a:off x="6953315" y="3370890"/>
                  <a:ext cx="319731" cy="318662"/>
                  <a:chOff x="6953315" y="3370890"/>
                  <a:chExt cx="319731" cy="318662"/>
                </a:xfrm>
              </p:grpSpPr>
              <p:sp>
                <p:nvSpPr>
                  <p:cNvPr id="231" name="任意多边形: 形状 230">
                    <a:extLst>
                      <a:ext uri="{FF2B5EF4-FFF2-40B4-BE49-F238E27FC236}">
                        <a16:creationId xmlns:a16="http://schemas.microsoft.com/office/drawing/2014/main" id="{08D3B61B-0B1E-4E09-8C76-A84936CB8E02}"/>
                      </a:ext>
                    </a:extLst>
                  </p:cNvPr>
                  <p:cNvSpPr/>
                  <p:nvPr/>
                </p:nvSpPr>
                <p:spPr>
                  <a:xfrm>
                    <a:off x="6953315" y="3370890"/>
                    <a:ext cx="319731" cy="159331"/>
                  </a:xfrm>
                  <a:custGeom>
                    <a:avLst/>
                    <a:gdLst>
                      <a:gd name="connsiteX0" fmla="*/ 319732 w 319731"/>
                      <a:gd name="connsiteY0" fmla="*/ 79131 h 159331"/>
                      <a:gd name="connsiteX1" fmla="*/ 159331 w 319731"/>
                      <a:gd name="connsiteY1" fmla="*/ 159331 h 159331"/>
                      <a:gd name="connsiteX2" fmla="*/ 0 w 319731"/>
                      <a:gd name="connsiteY2" fmla="*/ 79131 h 159331"/>
                      <a:gd name="connsiteX3" fmla="*/ 159331 w 319731"/>
                      <a:gd name="connsiteY3" fmla="*/ 0 h 159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9731" h="159331">
                        <a:moveTo>
                          <a:pt x="319732" y="79131"/>
                        </a:moveTo>
                        <a:lnTo>
                          <a:pt x="159331" y="159331"/>
                        </a:lnTo>
                        <a:lnTo>
                          <a:pt x="0" y="79131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32" name="任意多边形: 形状 231">
                    <a:extLst>
                      <a:ext uri="{FF2B5EF4-FFF2-40B4-BE49-F238E27FC236}">
                        <a16:creationId xmlns:a16="http://schemas.microsoft.com/office/drawing/2014/main" id="{9B99EC8B-CD83-474D-885B-B77A13CD54B1}"/>
                      </a:ext>
                    </a:extLst>
                  </p:cNvPr>
                  <p:cNvSpPr/>
                  <p:nvPr/>
                </p:nvSpPr>
                <p:spPr>
                  <a:xfrm>
                    <a:off x="7112646" y="3450021"/>
                    <a:ext cx="160400" cy="239531"/>
                  </a:xfrm>
                  <a:custGeom>
                    <a:avLst/>
                    <a:gdLst>
                      <a:gd name="connsiteX0" fmla="*/ 160401 w 160400"/>
                      <a:gd name="connsiteY0" fmla="*/ 160401 h 239531"/>
                      <a:gd name="connsiteX1" fmla="*/ 0 w 160400"/>
                      <a:gd name="connsiteY1" fmla="*/ 239532 h 239531"/>
                      <a:gd name="connsiteX2" fmla="*/ 0 w 160400"/>
                      <a:gd name="connsiteY2" fmla="*/ 80200 h 239531"/>
                      <a:gd name="connsiteX3" fmla="*/ 160401 w 160400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0400" h="239531">
                        <a:moveTo>
                          <a:pt x="160401" y="16040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60401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33" name="任意多边形: 形状 232">
                    <a:extLst>
                      <a:ext uri="{FF2B5EF4-FFF2-40B4-BE49-F238E27FC236}">
                        <a16:creationId xmlns:a16="http://schemas.microsoft.com/office/drawing/2014/main" id="{43683DB2-42EE-477B-84C3-B1F292E7B605}"/>
                      </a:ext>
                    </a:extLst>
                  </p:cNvPr>
                  <p:cNvSpPr/>
                  <p:nvPr/>
                </p:nvSpPr>
                <p:spPr>
                  <a:xfrm>
                    <a:off x="6953315" y="3450021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239532 h 239531"/>
                      <a:gd name="connsiteX1" fmla="*/ 0 w 159331"/>
                      <a:gd name="connsiteY1" fmla="*/ 160401 h 239531"/>
                      <a:gd name="connsiteX2" fmla="*/ 0 w 159331"/>
                      <a:gd name="connsiteY2" fmla="*/ 0 h 239531"/>
                      <a:gd name="connsiteX3" fmla="*/ 159331 w 159331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239532"/>
                        </a:moveTo>
                        <a:lnTo>
                          <a:pt x="0" y="160401"/>
                        </a:lnTo>
                        <a:lnTo>
                          <a:pt x="0" y="0"/>
                        </a:lnTo>
                        <a:lnTo>
                          <a:pt x="159331" y="8020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215" name="图形 4">
                  <a:extLst>
                    <a:ext uri="{FF2B5EF4-FFF2-40B4-BE49-F238E27FC236}">
                      <a16:creationId xmlns:a16="http://schemas.microsoft.com/office/drawing/2014/main" id="{311C5DE6-3F3E-4CD3-A68E-84735E9FBCD3}"/>
                    </a:ext>
                  </a:extLst>
                </p:cNvPr>
                <p:cNvGrpSpPr/>
                <p:nvPr/>
              </p:nvGrpSpPr>
              <p:grpSpPr>
                <a:xfrm>
                  <a:off x="6953315" y="2921768"/>
                  <a:ext cx="319731" cy="318662"/>
                  <a:chOff x="6953315" y="2921768"/>
                  <a:chExt cx="319731" cy="318662"/>
                </a:xfrm>
              </p:grpSpPr>
              <p:sp>
                <p:nvSpPr>
                  <p:cNvPr id="228" name="任意多边形: 形状 227">
                    <a:extLst>
                      <a:ext uri="{FF2B5EF4-FFF2-40B4-BE49-F238E27FC236}">
                        <a16:creationId xmlns:a16="http://schemas.microsoft.com/office/drawing/2014/main" id="{A0384A6C-D029-4EB6-8FC8-295B2082CBB0}"/>
                      </a:ext>
                    </a:extLst>
                  </p:cNvPr>
                  <p:cNvSpPr/>
                  <p:nvPr/>
                </p:nvSpPr>
                <p:spPr>
                  <a:xfrm>
                    <a:off x="6953315" y="2921768"/>
                    <a:ext cx="319731" cy="159331"/>
                  </a:xfrm>
                  <a:custGeom>
                    <a:avLst/>
                    <a:gdLst>
                      <a:gd name="connsiteX0" fmla="*/ 319732 w 319731"/>
                      <a:gd name="connsiteY0" fmla="*/ 79131 h 159331"/>
                      <a:gd name="connsiteX1" fmla="*/ 159331 w 319731"/>
                      <a:gd name="connsiteY1" fmla="*/ 159331 h 159331"/>
                      <a:gd name="connsiteX2" fmla="*/ 0 w 319731"/>
                      <a:gd name="connsiteY2" fmla="*/ 79131 h 159331"/>
                      <a:gd name="connsiteX3" fmla="*/ 159331 w 319731"/>
                      <a:gd name="connsiteY3" fmla="*/ 0 h 159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9731" h="159331">
                        <a:moveTo>
                          <a:pt x="319732" y="79131"/>
                        </a:moveTo>
                        <a:lnTo>
                          <a:pt x="159331" y="159331"/>
                        </a:lnTo>
                        <a:lnTo>
                          <a:pt x="0" y="79131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29" name="任意多边形: 形状 228">
                    <a:extLst>
                      <a:ext uri="{FF2B5EF4-FFF2-40B4-BE49-F238E27FC236}">
                        <a16:creationId xmlns:a16="http://schemas.microsoft.com/office/drawing/2014/main" id="{27EA9165-E618-41A3-8001-619D9FF79B82}"/>
                      </a:ext>
                    </a:extLst>
                  </p:cNvPr>
                  <p:cNvSpPr/>
                  <p:nvPr/>
                </p:nvSpPr>
                <p:spPr>
                  <a:xfrm>
                    <a:off x="7112646" y="3000899"/>
                    <a:ext cx="160400" cy="239531"/>
                  </a:xfrm>
                  <a:custGeom>
                    <a:avLst/>
                    <a:gdLst>
                      <a:gd name="connsiteX0" fmla="*/ 160401 w 160400"/>
                      <a:gd name="connsiteY0" fmla="*/ 160401 h 239531"/>
                      <a:gd name="connsiteX1" fmla="*/ 0 w 160400"/>
                      <a:gd name="connsiteY1" fmla="*/ 239532 h 239531"/>
                      <a:gd name="connsiteX2" fmla="*/ 0 w 160400"/>
                      <a:gd name="connsiteY2" fmla="*/ 80200 h 239531"/>
                      <a:gd name="connsiteX3" fmla="*/ 160401 w 160400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0400" h="239531">
                        <a:moveTo>
                          <a:pt x="160401" y="16040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60401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30" name="任意多边形: 形状 229">
                    <a:extLst>
                      <a:ext uri="{FF2B5EF4-FFF2-40B4-BE49-F238E27FC236}">
                        <a16:creationId xmlns:a16="http://schemas.microsoft.com/office/drawing/2014/main" id="{67FDEFAF-07AA-41A4-858A-89EEB5D3EEBD}"/>
                      </a:ext>
                    </a:extLst>
                  </p:cNvPr>
                  <p:cNvSpPr/>
                  <p:nvPr/>
                </p:nvSpPr>
                <p:spPr>
                  <a:xfrm>
                    <a:off x="6953315" y="3000899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239532 h 239531"/>
                      <a:gd name="connsiteX1" fmla="*/ 0 w 159331"/>
                      <a:gd name="connsiteY1" fmla="*/ 160401 h 239531"/>
                      <a:gd name="connsiteX2" fmla="*/ 0 w 159331"/>
                      <a:gd name="connsiteY2" fmla="*/ 0 h 239531"/>
                      <a:gd name="connsiteX3" fmla="*/ 159331 w 159331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239532"/>
                        </a:moveTo>
                        <a:lnTo>
                          <a:pt x="0" y="160401"/>
                        </a:lnTo>
                        <a:lnTo>
                          <a:pt x="0" y="0"/>
                        </a:lnTo>
                        <a:lnTo>
                          <a:pt x="159331" y="8020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216" name="图形 4">
                  <a:extLst>
                    <a:ext uri="{FF2B5EF4-FFF2-40B4-BE49-F238E27FC236}">
                      <a16:creationId xmlns:a16="http://schemas.microsoft.com/office/drawing/2014/main" id="{2EB51DF8-969B-477B-B8B2-1961D1823422}"/>
                    </a:ext>
                  </a:extLst>
                </p:cNvPr>
                <p:cNvGrpSpPr/>
                <p:nvPr/>
              </p:nvGrpSpPr>
              <p:grpSpPr>
                <a:xfrm>
                  <a:off x="7178945" y="3032979"/>
                  <a:ext cx="318662" cy="319731"/>
                  <a:chOff x="7178945" y="3032979"/>
                  <a:chExt cx="318662" cy="319731"/>
                </a:xfrm>
              </p:grpSpPr>
              <p:sp>
                <p:nvSpPr>
                  <p:cNvPr id="225" name="任意多边形: 形状 224">
                    <a:extLst>
                      <a:ext uri="{FF2B5EF4-FFF2-40B4-BE49-F238E27FC236}">
                        <a16:creationId xmlns:a16="http://schemas.microsoft.com/office/drawing/2014/main" id="{3F9EE439-C084-4422-875D-8CDA1A50CD5A}"/>
                      </a:ext>
                    </a:extLst>
                  </p:cNvPr>
                  <p:cNvSpPr/>
                  <p:nvPr/>
                </p:nvSpPr>
                <p:spPr>
                  <a:xfrm>
                    <a:off x="7178945" y="3032979"/>
                    <a:ext cx="318662" cy="160400"/>
                  </a:xfrm>
                  <a:custGeom>
                    <a:avLst/>
                    <a:gdLst>
                      <a:gd name="connsiteX0" fmla="*/ 318663 w 318662"/>
                      <a:gd name="connsiteY0" fmla="*/ 80200 h 160400"/>
                      <a:gd name="connsiteX1" fmla="*/ 159331 w 318662"/>
                      <a:gd name="connsiteY1" fmla="*/ 160401 h 160400"/>
                      <a:gd name="connsiteX2" fmla="*/ 0 w 318662"/>
                      <a:gd name="connsiteY2" fmla="*/ 80200 h 160400"/>
                      <a:gd name="connsiteX3" fmla="*/ 159331 w 318662"/>
                      <a:gd name="connsiteY3" fmla="*/ 0 h 160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8662" h="160400">
                        <a:moveTo>
                          <a:pt x="318663" y="80200"/>
                        </a:moveTo>
                        <a:lnTo>
                          <a:pt x="159331" y="160401"/>
                        </a:lnTo>
                        <a:lnTo>
                          <a:pt x="0" y="80200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26" name="任意多边形: 形状 225">
                    <a:extLst>
                      <a:ext uri="{FF2B5EF4-FFF2-40B4-BE49-F238E27FC236}">
                        <a16:creationId xmlns:a16="http://schemas.microsoft.com/office/drawing/2014/main" id="{3A903820-1E2B-4155-963C-DDDB3B8006E5}"/>
                      </a:ext>
                    </a:extLst>
                  </p:cNvPr>
                  <p:cNvSpPr/>
                  <p:nvPr/>
                </p:nvSpPr>
                <p:spPr>
                  <a:xfrm>
                    <a:off x="7338277" y="3113180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159331 h 239531"/>
                      <a:gd name="connsiteX1" fmla="*/ 0 w 159331"/>
                      <a:gd name="connsiteY1" fmla="*/ 239532 h 239531"/>
                      <a:gd name="connsiteX2" fmla="*/ 0 w 159331"/>
                      <a:gd name="connsiteY2" fmla="*/ 80200 h 239531"/>
                      <a:gd name="connsiteX3" fmla="*/ 159331 w 159331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15933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rgbClr val="F3E5A5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27" name="任意多边形: 形状 226">
                    <a:extLst>
                      <a:ext uri="{FF2B5EF4-FFF2-40B4-BE49-F238E27FC236}">
                        <a16:creationId xmlns:a16="http://schemas.microsoft.com/office/drawing/2014/main" id="{E7E0C594-57DF-499F-B7D2-3D6288ABDA3A}"/>
                      </a:ext>
                    </a:extLst>
                  </p:cNvPr>
                  <p:cNvSpPr/>
                  <p:nvPr/>
                </p:nvSpPr>
                <p:spPr>
                  <a:xfrm>
                    <a:off x="7178945" y="3113180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239532 h 239531"/>
                      <a:gd name="connsiteX1" fmla="*/ 0 w 159331"/>
                      <a:gd name="connsiteY1" fmla="*/ 159331 h 239531"/>
                      <a:gd name="connsiteX2" fmla="*/ 0 w 159331"/>
                      <a:gd name="connsiteY2" fmla="*/ 0 h 239531"/>
                      <a:gd name="connsiteX3" fmla="*/ 159331 w 159331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239532"/>
                        </a:moveTo>
                        <a:lnTo>
                          <a:pt x="0" y="159331"/>
                        </a:lnTo>
                        <a:lnTo>
                          <a:pt x="0" y="0"/>
                        </a:lnTo>
                        <a:lnTo>
                          <a:pt x="159331" y="8020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217" name="图形 4">
                  <a:extLst>
                    <a:ext uri="{FF2B5EF4-FFF2-40B4-BE49-F238E27FC236}">
                      <a16:creationId xmlns:a16="http://schemas.microsoft.com/office/drawing/2014/main" id="{6D91CF4B-9F51-41B8-82DD-0BBACA99742C}"/>
                    </a:ext>
                  </a:extLst>
                </p:cNvPr>
                <p:cNvGrpSpPr/>
                <p:nvPr/>
              </p:nvGrpSpPr>
              <p:grpSpPr>
                <a:xfrm>
                  <a:off x="6741586" y="3032979"/>
                  <a:ext cx="319732" cy="319731"/>
                  <a:chOff x="6741586" y="3032979"/>
                  <a:chExt cx="319732" cy="319731"/>
                </a:xfrm>
              </p:grpSpPr>
              <p:sp>
                <p:nvSpPr>
                  <p:cNvPr id="222" name="任意多边形: 形状 221">
                    <a:extLst>
                      <a:ext uri="{FF2B5EF4-FFF2-40B4-BE49-F238E27FC236}">
                        <a16:creationId xmlns:a16="http://schemas.microsoft.com/office/drawing/2014/main" id="{5E8E33A3-1953-41B3-95CA-CCB0EB49A949}"/>
                      </a:ext>
                    </a:extLst>
                  </p:cNvPr>
                  <p:cNvSpPr/>
                  <p:nvPr/>
                </p:nvSpPr>
                <p:spPr>
                  <a:xfrm>
                    <a:off x="6741586" y="3032979"/>
                    <a:ext cx="319732" cy="160400"/>
                  </a:xfrm>
                  <a:custGeom>
                    <a:avLst/>
                    <a:gdLst>
                      <a:gd name="connsiteX0" fmla="*/ 319732 w 319732"/>
                      <a:gd name="connsiteY0" fmla="*/ 80200 h 160400"/>
                      <a:gd name="connsiteX1" fmla="*/ 160401 w 319732"/>
                      <a:gd name="connsiteY1" fmla="*/ 160401 h 160400"/>
                      <a:gd name="connsiteX2" fmla="*/ 0 w 319732"/>
                      <a:gd name="connsiteY2" fmla="*/ 80200 h 160400"/>
                      <a:gd name="connsiteX3" fmla="*/ 160401 w 319732"/>
                      <a:gd name="connsiteY3" fmla="*/ 0 h 160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9732" h="160400">
                        <a:moveTo>
                          <a:pt x="319732" y="80200"/>
                        </a:moveTo>
                        <a:lnTo>
                          <a:pt x="160401" y="160401"/>
                        </a:lnTo>
                        <a:lnTo>
                          <a:pt x="0" y="80200"/>
                        </a:lnTo>
                        <a:lnTo>
                          <a:pt x="160401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23" name="任意多边形: 形状 222">
                    <a:extLst>
                      <a:ext uri="{FF2B5EF4-FFF2-40B4-BE49-F238E27FC236}">
                        <a16:creationId xmlns:a16="http://schemas.microsoft.com/office/drawing/2014/main" id="{0B2B952C-05A3-42C5-B0CB-CFA2076BA6CC}"/>
                      </a:ext>
                    </a:extLst>
                  </p:cNvPr>
                  <p:cNvSpPr/>
                  <p:nvPr/>
                </p:nvSpPr>
                <p:spPr>
                  <a:xfrm>
                    <a:off x="6901987" y="3113180"/>
                    <a:ext cx="159331" cy="239531"/>
                  </a:xfrm>
                  <a:custGeom>
                    <a:avLst/>
                    <a:gdLst>
                      <a:gd name="connsiteX0" fmla="*/ 159332 w 159331"/>
                      <a:gd name="connsiteY0" fmla="*/ 159331 h 239531"/>
                      <a:gd name="connsiteX1" fmla="*/ 0 w 159331"/>
                      <a:gd name="connsiteY1" fmla="*/ 239532 h 239531"/>
                      <a:gd name="connsiteX2" fmla="*/ 0 w 159331"/>
                      <a:gd name="connsiteY2" fmla="*/ 80200 h 239531"/>
                      <a:gd name="connsiteX3" fmla="*/ 159332 w 159331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2" y="15933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59332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24" name="任意多边形: 形状 223">
                    <a:extLst>
                      <a:ext uri="{FF2B5EF4-FFF2-40B4-BE49-F238E27FC236}">
                        <a16:creationId xmlns:a16="http://schemas.microsoft.com/office/drawing/2014/main" id="{815AE0FD-E2F5-4B8F-BD07-86412A79D51C}"/>
                      </a:ext>
                    </a:extLst>
                  </p:cNvPr>
                  <p:cNvSpPr/>
                  <p:nvPr/>
                </p:nvSpPr>
                <p:spPr>
                  <a:xfrm>
                    <a:off x="6741586" y="3113180"/>
                    <a:ext cx="160400" cy="239531"/>
                  </a:xfrm>
                  <a:custGeom>
                    <a:avLst/>
                    <a:gdLst>
                      <a:gd name="connsiteX0" fmla="*/ 160401 w 160400"/>
                      <a:gd name="connsiteY0" fmla="*/ 239532 h 239531"/>
                      <a:gd name="connsiteX1" fmla="*/ 0 w 160400"/>
                      <a:gd name="connsiteY1" fmla="*/ 159331 h 239531"/>
                      <a:gd name="connsiteX2" fmla="*/ 0 w 160400"/>
                      <a:gd name="connsiteY2" fmla="*/ 0 h 239531"/>
                      <a:gd name="connsiteX3" fmla="*/ 160401 w 160400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0400" h="239531">
                        <a:moveTo>
                          <a:pt x="160401" y="239532"/>
                        </a:moveTo>
                        <a:lnTo>
                          <a:pt x="0" y="159331"/>
                        </a:lnTo>
                        <a:lnTo>
                          <a:pt x="0" y="0"/>
                        </a:lnTo>
                        <a:lnTo>
                          <a:pt x="160401" y="8020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218" name="图形 4">
                  <a:extLst>
                    <a:ext uri="{FF2B5EF4-FFF2-40B4-BE49-F238E27FC236}">
                      <a16:creationId xmlns:a16="http://schemas.microsoft.com/office/drawing/2014/main" id="{4E88C9BD-12B1-4114-9A67-D78D9C1990EB}"/>
                    </a:ext>
                  </a:extLst>
                </p:cNvPr>
                <p:cNvGrpSpPr/>
                <p:nvPr/>
              </p:nvGrpSpPr>
              <p:grpSpPr>
                <a:xfrm>
                  <a:off x="6953315" y="3146329"/>
                  <a:ext cx="319731" cy="318662"/>
                  <a:chOff x="6953315" y="3146329"/>
                  <a:chExt cx="319731" cy="318662"/>
                </a:xfrm>
              </p:grpSpPr>
              <p:sp>
                <p:nvSpPr>
                  <p:cNvPr id="219" name="任意多边形: 形状 218">
                    <a:extLst>
                      <a:ext uri="{FF2B5EF4-FFF2-40B4-BE49-F238E27FC236}">
                        <a16:creationId xmlns:a16="http://schemas.microsoft.com/office/drawing/2014/main" id="{348E0E1A-8F3D-4DAD-BABF-C3F98E9D4D33}"/>
                      </a:ext>
                    </a:extLst>
                  </p:cNvPr>
                  <p:cNvSpPr/>
                  <p:nvPr/>
                </p:nvSpPr>
                <p:spPr>
                  <a:xfrm>
                    <a:off x="6953315" y="3146329"/>
                    <a:ext cx="319731" cy="159331"/>
                  </a:xfrm>
                  <a:custGeom>
                    <a:avLst/>
                    <a:gdLst>
                      <a:gd name="connsiteX0" fmla="*/ 319732 w 319731"/>
                      <a:gd name="connsiteY0" fmla="*/ 79131 h 159331"/>
                      <a:gd name="connsiteX1" fmla="*/ 159331 w 319731"/>
                      <a:gd name="connsiteY1" fmla="*/ 159331 h 159331"/>
                      <a:gd name="connsiteX2" fmla="*/ 0 w 319731"/>
                      <a:gd name="connsiteY2" fmla="*/ 79131 h 159331"/>
                      <a:gd name="connsiteX3" fmla="*/ 159331 w 319731"/>
                      <a:gd name="connsiteY3" fmla="*/ 0 h 159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9731" h="159331">
                        <a:moveTo>
                          <a:pt x="319732" y="79131"/>
                        </a:moveTo>
                        <a:lnTo>
                          <a:pt x="159331" y="159331"/>
                        </a:lnTo>
                        <a:lnTo>
                          <a:pt x="0" y="79131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20" name="任意多边形: 形状 219">
                    <a:extLst>
                      <a:ext uri="{FF2B5EF4-FFF2-40B4-BE49-F238E27FC236}">
                        <a16:creationId xmlns:a16="http://schemas.microsoft.com/office/drawing/2014/main" id="{0846D7B7-BF0D-458E-82D7-9D13CAA5A01B}"/>
                      </a:ext>
                    </a:extLst>
                  </p:cNvPr>
                  <p:cNvSpPr/>
                  <p:nvPr/>
                </p:nvSpPr>
                <p:spPr>
                  <a:xfrm>
                    <a:off x="7112646" y="3225460"/>
                    <a:ext cx="160400" cy="239531"/>
                  </a:xfrm>
                  <a:custGeom>
                    <a:avLst/>
                    <a:gdLst>
                      <a:gd name="connsiteX0" fmla="*/ 160401 w 160400"/>
                      <a:gd name="connsiteY0" fmla="*/ 160401 h 239531"/>
                      <a:gd name="connsiteX1" fmla="*/ 0 w 160400"/>
                      <a:gd name="connsiteY1" fmla="*/ 239532 h 239531"/>
                      <a:gd name="connsiteX2" fmla="*/ 0 w 160400"/>
                      <a:gd name="connsiteY2" fmla="*/ 80200 h 239531"/>
                      <a:gd name="connsiteX3" fmla="*/ 160401 w 160400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0400" h="239531">
                        <a:moveTo>
                          <a:pt x="160401" y="16040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60401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21" name="任意多边形: 形状 220">
                    <a:extLst>
                      <a:ext uri="{FF2B5EF4-FFF2-40B4-BE49-F238E27FC236}">
                        <a16:creationId xmlns:a16="http://schemas.microsoft.com/office/drawing/2014/main" id="{3F756CAC-89CA-4989-A179-E862ED85951A}"/>
                      </a:ext>
                    </a:extLst>
                  </p:cNvPr>
                  <p:cNvSpPr/>
                  <p:nvPr/>
                </p:nvSpPr>
                <p:spPr>
                  <a:xfrm>
                    <a:off x="6953315" y="3225460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239532 h 239531"/>
                      <a:gd name="connsiteX1" fmla="*/ 0 w 159331"/>
                      <a:gd name="connsiteY1" fmla="*/ 160401 h 239531"/>
                      <a:gd name="connsiteX2" fmla="*/ 0 w 159331"/>
                      <a:gd name="connsiteY2" fmla="*/ 0 h 239531"/>
                      <a:gd name="connsiteX3" fmla="*/ 159331 w 159331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239532"/>
                        </a:moveTo>
                        <a:lnTo>
                          <a:pt x="0" y="160401"/>
                        </a:lnTo>
                        <a:lnTo>
                          <a:pt x="0" y="0"/>
                        </a:lnTo>
                        <a:lnTo>
                          <a:pt x="159331" y="8020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28" name="图形 4">
              <a:extLst>
                <a:ext uri="{FF2B5EF4-FFF2-40B4-BE49-F238E27FC236}">
                  <a16:creationId xmlns:a16="http://schemas.microsoft.com/office/drawing/2014/main" id="{79AF22B8-96AD-4D50-AEC7-A2640970FCE4}"/>
                </a:ext>
              </a:extLst>
            </p:cNvPr>
            <p:cNvGrpSpPr/>
            <p:nvPr/>
          </p:nvGrpSpPr>
          <p:grpSpPr>
            <a:xfrm>
              <a:off x="7445458" y="1183615"/>
              <a:ext cx="1258768" cy="3072345"/>
              <a:chOff x="6859213" y="1487786"/>
              <a:chExt cx="1191242" cy="2907529"/>
            </a:xfrm>
          </p:grpSpPr>
          <p:grpSp>
            <p:nvGrpSpPr>
              <p:cNvPr id="161" name="图形 4">
                <a:extLst>
                  <a:ext uri="{FF2B5EF4-FFF2-40B4-BE49-F238E27FC236}">
                    <a16:creationId xmlns:a16="http://schemas.microsoft.com/office/drawing/2014/main" id="{FABC3118-EDC6-45B0-BB74-5A6A38DBD968}"/>
                  </a:ext>
                </a:extLst>
              </p:cNvPr>
              <p:cNvGrpSpPr/>
              <p:nvPr/>
            </p:nvGrpSpPr>
            <p:grpSpPr>
              <a:xfrm>
                <a:off x="7213164" y="3654264"/>
                <a:ext cx="741051" cy="741051"/>
                <a:chOff x="7213164" y="3654264"/>
                <a:chExt cx="741051" cy="741051"/>
              </a:xfrm>
            </p:grpSpPr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9A3D0372-EDF4-459D-A83F-01ACC335CD54}"/>
                    </a:ext>
                  </a:extLst>
                </p:cNvPr>
                <p:cNvSpPr/>
                <p:nvPr/>
              </p:nvSpPr>
              <p:spPr>
                <a:xfrm>
                  <a:off x="7213164" y="3654264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4996 h 371060"/>
                    <a:gd name="connsiteX1" fmla="*/ 369991 w 741051"/>
                    <a:gd name="connsiteY1" fmla="*/ 371060 h 371060"/>
                    <a:gd name="connsiteX2" fmla="*/ 0 w 741051"/>
                    <a:gd name="connsiteY2" fmla="*/ 184996 h 371060"/>
                    <a:gd name="connsiteX3" fmla="*/ 369991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4996"/>
                      </a:moveTo>
                      <a:lnTo>
                        <a:pt x="369991" y="371060"/>
                      </a:lnTo>
                      <a:lnTo>
                        <a:pt x="0" y="184996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10000"/>
                        <a:lumOff val="90000"/>
                      </a:schemeClr>
                    </a:gs>
                    <a:gs pos="98000">
                      <a:schemeClr val="accent1">
                        <a:lumMod val="10000"/>
                        <a:lumOff val="9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01D32EE4-03AC-4D54-B265-E5BF169FBF64}"/>
                    </a:ext>
                  </a:extLst>
                </p:cNvPr>
                <p:cNvSpPr/>
                <p:nvPr/>
              </p:nvSpPr>
              <p:spPr>
                <a:xfrm>
                  <a:off x="7583155" y="3839260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371060 h 556055"/>
                    <a:gd name="connsiteX1" fmla="*/ 0 w 371060"/>
                    <a:gd name="connsiteY1" fmla="*/ 556056 h 556055"/>
                    <a:gd name="connsiteX2" fmla="*/ 0 w 371060"/>
                    <a:gd name="connsiteY2" fmla="*/ 186065 h 556055"/>
                    <a:gd name="connsiteX3" fmla="*/ 371060 w 37106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371060"/>
                      </a:moveTo>
                      <a:lnTo>
                        <a:pt x="0" y="556056"/>
                      </a:lnTo>
                      <a:lnTo>
                        <a:pt x="0" y="18606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rgbClr val="DDE8FF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F20AD617-CB80-4D9D-B5CE-FA7754F0819F}"/>
                    </a:ext>
                  </a:extLst>
                </p:cNvPr>
                <p:cNvSpPr/>
                <p:nvPr/>
              </p:nvSpPr>
              <p:spPr>
                <a:xfrm>
                  <a:off x="7676187" y="3978274"/>
                  <a:ext cx="184995" cy="278027"/>
                </a:xfrm>
                <a:custGeom>
                  <a:avLst/>
                  <a:gdLst>
                    <a:gd name="connsiteX0" fmla="*/ 184995 w 184995"/>
                    <a:gd name="connsiteY0" fmla="*/ 184995 h 278027"/>
                    <a:gd name="connsiteX1" fmla="*/ 0 w 184995"/>
                    <a:gd name="connsiteY1" fmla="*/ 278028 h 278027"/>
                    <a:gd name="connsiteX2" fmla="*/ 0 w 184995"/>
                    <a:gd name="connsiteY2" fmla="*/ 93032 h 278027"/>
                    <a:gd name="connsiteX3" fmla="*/ 184995 w 184995"/>
                    <a:gd name="connsiteY3" fmla="*/ 0 h 278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995" h="278027">
                      <a:moveTo>
                        <a:pt x="184995" y="184995"/>
                      </a:moveTo>
                      <a:lnTo>
                        <a:pt x="0" y="278028"/>
                      </a:lnTo>
                      <a:lnTo>
                        <a:pt x="0" y="93032"/>
                      </a:lnTo>
                      <a:lnTo>
                        <a:pt x="184995" y="0"/>
                      </a:lnTo>
                      <a:close/>
                    </a:path>
                  </a:pathLst>
                </a:custGeom>
                <a:solidFill>
                  <a:srgbClr val="DDE8FF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407FAA9C-A38F-499B-BD43-1F48D46A8CC1}"/>
                    </a:ext>
                  </a:extLst>
                </p:cNvPr>
                <p:cNvSpPr/>
                <p:nvPr/>
              </p:nvSpPr>
              <p:spPr>
                <a:xfrm>
                  <a:off x="7213164" y="3839260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556056 h 556055"/>
                    <a:gd name="connsiteX1" fmla="*/ 0 w 369990"/>
                    <a:gd name="connsiteY1" fmla="*/ 371060 h 556055"/>
                    <a:gd name="connsiteX2" fmla="*/ 0 w 369990"/>
                    <a:gd name="connsiteY2" fmla="*/ 0 h 556055"/>
                    <a:gd name="connsiteX3" fmla="*/ 369991 w 36999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69991" y="18606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8B56757E-68A6-4903-ACED-13E1A2A4AF08}"/>
                    </a:ext>
                  </a:extLst>
                </p:cNvPr>
                <p:cNvSpPr/>
                <p:nvPr/>
              </p:nvSpPr>
              <p:spPr>
                <a:xfrm>
                  <a:off x="7676187" y="3978274"/>
                  <a:ext cx="184995" cy="184995"/>
                </a:xfrm>
                <a:custGeom>
                  <a:avLst/>
                  <a:gdLst>
                    <a:gd name="connsiteX0" fmla="*/ 184995 w 184995"/>
                    <a:gd name="connsiteY0" fmla="*/ 184995 h 184995"/>
                    <a:gd name="connsiteX1" fmla="*/ 184995 w 184995"/>
                    <a:gd name="connsiteY1" fmla="*/ 0 h 184995"/>
                    <a:gd name="connsiteX2" fmla="*/ 0 w 184995"/>
                    <a:gd name="connsiteY2" fmla="*/ 93032 h 1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4995" h="184995">
                      <a:moveTo>
                        <a:pt x="184995" y="184995"/>
                      </a:moveTo>
                      <a:lnTo>
                        <a:pt x="184995" y="0"/>
                      </a:lnTo>
                      <a:lnTo>
                        <a:pt x="0" y="93032"/>
                      </a:lnTo>
                      <a:close/>
                    </a:path>
                  </a:pathLst>
                </a:custGeom>
                <a:solidFill>
                  <a:srgbClr val="E4F1FF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96FD2C7B-CF44-4177-AD88-BA37112DF6C7}"/>
                    </a:ext>
                  </a:extLst>
                </p:cNvPr>
                <p:cNvSpPr/>
                <p:nvPr/>
              </p:nvSpPr>
              <p:spPr>
                <a:xfrm>
                  <a:off x="7306196" y="3978274"/>
                  <a:ext cx="184995" cy="278027"/>
                </a:xfrm>
                <a:custGeom>
                  <a:avLst/>
                  <a:gdLst>
                    <a:gd name="connsiteX0" fmla="*/ 0 w 184995"/>
                    <a:gd name="connsiteY0" fmla="*/ 184995 h 278027"/>
                    <a:gd name="connsiteX1" fmla="*/ 184995 w 184995"/>
                    <a:gd name="connsiteY1" fmla="*/ 278028 h 278027"/>
                    <a:gd name="connsiteX2" fmla="*/ 184995 w 184995"/>
                    <a:gd name="connsiteY2" fmla="*/ 93032 h 278027"/>
                    <a:gd name="connsiteX3" fmla="*/ 0 w 184995"/>
                    <a:gd name="connsiteY3" fmla="*/ 0 h 278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995" h="278027">
                      <a:moveTo>
                        <a:pt x="0" y="184995"/>
                      </a:moveTo>
                      <a:lnTo>
                        <a:pt x="184995" y="278028"/>
                      </a:lnTo>
                      <a:lnTo>
                        <a:pt x="184995" y="930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D459AB5A-AC53-409A-A689-0436180F6907}"/>
                    </a:ext>
                  </a:extLst>
                </p:cNvPr>
                <p:cNvSpPr/>
                <p:nvPr/>
              </p:nvSpPr>
              <p:spPr>
                <a:xfrm>
                  <a:off x="7306196" y="3978274"/>
                  <a:ext cx="184995" cy="184995"/>
                </a:xfrm>
                <a:custGeom>
                  <a:avLst/>
                  <a:gdLst>
                    <a:gd name="connsiteX0" fmla="*/ 0 w 184995"/>
                    <a:gd name="connsiteY0" fmla="*/ 184995 h 184995"/>
                    <a:gd name="connsiteX1" fmla="*/ 0 w 184995"/>
                    <a:gd name="connsiteY1" fmla="*/ 0 h 184995"/>
                    <a:gd name="connsiteX2" fmla="*/ 184995 w 184995"/>
                    <a:gd name="connsiteY2" fmla="*/ 93032 h 1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4995" h="184995">
                      <a:moveTo>
                        <a:pt x="0" y="184995"/>
                      </a:moveTo>
                      <a:lnTo>
                        <a:pt x="0" y="0"/>
                      </a:lnTo>
                      <a:lnTo>
                        <a:pt x="184995" y="9303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grpSp>
              <p:nvGrpSpPr>
                <p:cNvPr id="206" name="图形 4">
                  <a:extLst>
                    <a:ext uri="{FF2B5EF4-FFF2-40B4-BE49-F238E27FC236}">
                      <a16:creationId xmlns:a16="http://schemas.microsoft.com/office/drawing/2014/main" id="{3C4CF725-800A-4BC0-8F8F-B5D923B7CF8A}"/>
                    </a:ext>
                  </a:extLst>
                </p:cNvPr>
                <p:cNvGrpSpPr/>
                <p:nvPr/>
              </p:nvGrpSpPr>
              <p:grpSpPr>
                <a:xfrm>
                  <a:off x="7630206" y="4001799"/>
                  <a:ext cx="184995" cy="184995"/>
                  <a:chOff x="7630206" y="4001799"/>
                  <a:chExt cx="184995" cy="184995"/>
                </a:xfrm>
              </p:grpSpPr>
              <p:sp>
                <p:nvSpPr>
                  <p:cNvPr id="207" name="任意多边形: 形状 206">
                    <a:extLst>
                      <a:ext uri="{FF2B5EF4-FFF2-40B4-BE49-F238E27FC236}">
                        <a16:creationId xmlns:a16="http://schemas.microsoft.com/office/drawing/2014/main" id="{3B5BD900-D320-4CB7-9FBE-975C57B364A2}"/>
                      </a:ext>
                    </a:extLst>
                  </p:cNvPr>
                  <p:cNvSpPr/>
                  <p:nvPr/>
                </p:nvSpPr>
                <p:spPr>
                  <a:xfrm>
                    <a:off x="7630206" y="4001799"/>
                    <a:ext cx="184995" cy="93032"/>
                  </a:xfrm>
                  <a:custGeom>
                    <a:avLst/>
                    <a:gdLst>
                      <a:gd name="connsiteX0" fmla="*/ 184996 w 184995"/>
                      <a:gd name="connsiteY0" fmla="*/ 45982 h 93032"/>
                      <a:gd name="connsiteX1" fmla="*/ 93033 w 184995"/>
                      <a:gd name="connsiteY1" fmla="*/ 93033 h 93032"/>
                      <a:gd name="connsiteX2" fmla="*/ 0 w 184995"/>
                      <a:gd name="connsiteY2" fmla="*/ 45982 h 93032"/>
                      <a:gd name="connsiteX3" fmla="*/ 93033 w 184995"/>
                      <a:gd name="connsiteY3" fmla="*/ 0 h 930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4995" h="93032">
                        <a:moveTo>
                          <a:pt x="184996" y="45982"/>
                        </a:moveTo>
                        <a:lnTo>
                          <a:pt x="93033" y="93033"/>
                        </a:lnTo>
                        <a:lnTo>
                          <a:pt x="0" y="45982"/>
                        </a:lnTo>
                        <a:lnTo>
                          <a:pt x="93033" y="0"/>
                        </a:lnTo>
                        <a:close/>
                      </a:path>
                    </a:pathLst>
                  </a:custGeom>
                  <a:solidFill>
                    <a:srgbClr val="DDE8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08" name="任意多边形: 形状 207">
                    <a:extLst>
                      <a:ext uri="{FF2B5EF4-FFF2-40B4-BE49-F238E27FC236}">
                        <a16:creationId xmlns:a16="http://schemas.microsoft.com/office/drawing/2014/main" id="{B2E4942C-9ED5-4231-991A-21241DB4F78E}"/>
                      </a:ext>
                    </a:extLst>
                  </p:cNvPr>
                  <p:cNvSpPr/>
                  <p:nvPr/>
                </p:nvSpPr>
                <p:spPr>
                  <a:xfrm>
                    <a:off x="7723238" y="4047781"/>
                    <a:ext cx="91963" cy="139013"/>
                  </a:xfrm>
                  <a:custGeom>
                    <a:avLst/>
                    <a:gdLst>
                      <a:gd name="connsiteX0" fmla="*/ 91963 w 91963"/>
                      <a:gd name="connsiteY0" fmla="*/ 93032 h 139013"/>
                      <a:gd name="connsiteX1" fmla="*/ 0 w 91963"/>
                      <a:gd name="connsiteY1" fmla="*/ 139014 h 139013"/>
                      <a:gd name="connsiteX2" fmla="*/ 0 w 91963"/>
                      <a:gd name="connsiteY2" fmla="*/ 47051 h 139013"/>
                      <a:gd name="connsiteX3" fmla="*/ 91963 w 91963"/>
                      <a:gd name="connsiteY3" fmla="*/ 0 h 139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1963" h="139013">
                        <a:moveTo>
                          <a:pt x="91963" y="93032"/>
                        </a:moveTo>
                        <a:lnTo>
                          <a:pt x="0" y="139014"/>
                        </a:lnTo>
                        <a:lnTo>
                          <a:pt x="0" y="47051"/>
                        </a:lnTo>
                        <a:lnTo>
                          <a:pt x="91963" y="0"/>
                        </a:lnTo>
                        <a:close/>
                      </a:path>
                    </a:pathLst>
                  </a:custGeom>
                  <a:solidFill>
                    <a:srgbClr val="DDE8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09" name="任意多边形: 形状 208">
                    <a:extLst>
                      <a:ext uri="{FF2B5EF4-FFF2-40B4-BE49-F238E27FC236}">
                        <a16:creationId xmlns:a16="http://schemas.microsoft.com/office/drawing/2014/main" id="{89FE63B6-CB74-4E5A-A8D2-945C4FD3993C}"/>
                      </a:ext>
                    </a:extLst>
                  </p:cNvPr>
                  <p:cNvSpPr/>
                  <p:nvPr/>
                </p:nvSpPr>
                <p:spPr>
                  <a:xfrm>
                    <a:off x="7630206" y="4047781"/>
                    <a:ext cx="93032" cy="139013"/>
                  </a:xfrm>
                  <a:custGeom>
                    <a:avLst/>
                    <a:gdLst>
                      <a:gd name="connsiteX0" fmla="*/ 93033 w 93032"/>
                      <a:gd name="connsiteY0" fmla="*/ 139014 h 139013"/>
                      <a:gd name="connsiteX1" fmla="*/ 0 w 93032"/>
                      <a:gd name="connsiteY1" fmla="*/ 93032 h 139013"/>
                      <a:gd name="connsiteX2" fmla="*/ 0 w 93032"/>
                      <a:gd name="connsiteY2" fmla="*/ 0 h 139013"/>
                      <a:gd name="connsiteX3" fmla="*/ 93033 w 93032"/>
                      <a:gd name="connsiteY3" fmla="*/ 47051 h 139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032" h="139013">
                        <a:moveTo>
                          <a:pt x="93033" y="139014"/>
                        </a:moveTo>
                        <a:lnTo>
                          <a:pt x="0" y="93032"/>
                        </a:lnTo>
                        <a:lnTo>
                          <a:pt x="0" y="0"/>
                        </a:lnTo>
                        <a:lnTo>
                          <a:pt x="93033" y="47051"/>
                        </a:lnTo>
                        <a:close/>
                      </a:path>
                    </a:pathLst>
                  </a:custGeom>
                  <a:solidFill>
                    <a:srgbClr val="E4F1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62" name="图形 4">
                <a:extLst>
                  <a:ext uri="{FF2B5EF4-FFF2-40B4-BE49-F238E27FC236}">
                    <a16:creationId xmlns:a16="http://schemas.microsoft.com/office/drawing/2014/main" id="{EF26CF04-4AB9-4D44-B8DA-0E22DBF6770A}"/>
                  </a:ext>
                </a:extLst>
              </p:cNvPr>
              <p:cNvGrpSpPr/>
              <p:nvPr/>
            </p:nvGrpSpPr>
            <p:grpSpPr>
              <a:xfrm>
                <a:off x="7213164" y="3186964"/>
                <a:ext cx="741051" cy="741051"/>
                <a:chOff x="7213164" y="3186964"/>
                <a:chExt cx="741051" cy="741051"/>
              </a:xfrm>
            </p:grpSpPr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42057678-24FF-4BC4-A7AA-5EF042189F54}"/>
                    </a:ext>
                  </a:extLst>
                </p:cNvPr>
                <p:cNvSpPr/>
                <p:nvPr/>
              </p:nvSpPr>
              <p:spPr>
                <a:xfrm>
                  <a:off x="7213164" y="3186964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6065 h 371060"/>
                    <a:gd name="connsiteX1" fmla="*/ 369991 w 741051"/>
                    <a:gd name="connsiteY1" fmla="*/ 371060 h 371060"/>
                    <a:gd name="connsiteX2" fmla="*/ 0 w 741051"/>
                    <a:gd name="connsiteY2" fmla="*/ 186065 h 371060"/>
                    <a:gd name="connsiteX3" fmla="*/ 369991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6065"/>
                      </a:moveTo>
                      <a:lnTo>
                        <a:pt x="369991" y="371060"/>
                      </a:lnTo>
                      <a:lnTo>
                        <a:pt x="0" y="18606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A7DB21CA-B16C-4E67-86FA-3A470E46CA6E}"/>
                    </a:ext>
                  </a:extLst>
                </p:cNvPr>
                <p:cNvSpPr/>
                <p:nvPr/>
              </p:nvSpPr>
              <p:spPr>
                <a:xfrm>
                  <a:off x="7583155" y="3373029"/>
                  <a:ext cx="371060" cy="554986"/>
                </a:xfrm>
                <a:custGeom>
                  <a:avLst/>
                  <a:gdLst>
                    <a:gd name="connsiteX0" fmla="*/ 371060 w 371060"/>
                    <a:gd name="connsiteY0" fmla="*/ 369991 h 554986"/>
                    <a:gd name="connsiteX1" fmla="*/ 0 w 371060"/>
                    <a:gd name="connsiteY1" fmla="*/ 554986 h 554986"/>
                    <a:gd name="connsiteX2" fmla="*/ 0 w 371060"/>
                    <a:gd name="connsiteY2" fmla="*/ 184995 h 554986"/>
                    <a:gd name="connsiteX3" fmla="*/ 371060 w 371060"/>
                    <a:gd name="connsiteY3" fmla="*/ 0 h 554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4986">
                      <a:moveTo>
                        <a:pt x="371060" y="369991"/>
                      </a:moveTo>
                      <a:lnTo>
                        <a:pt x="0" y="554986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</a:gsLst>
                  <a:lin ang="81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B809E58C-AE73-4211-A7F9-764D9D1A0779}"/>
                    </a:ext>
                  </a:extLst>
                </p:cNvPr>
                <p:cNvSpPr/>
                <p:nvPr/>
              </p:nvSpPr>
              <p:spPr>
                <a:xfrm>
                  <a:off x="7213164" y="3373029"/>
                  <a:ext cx="369990" cy="554986"/>
                </a:xfrm>
                <a:custGeom>
                  <a:avLst/>
                  <a:gdLst>
                    <a:gd name="connsiteX0" fmla="*/ 369991 w 369990"/>
                    <a:gd name="connsiteY0" fmla="*/ 554986 h 554986"/>
                    <a:gd name="connsiteX1" fmla="*/ 0 w 369990"/>
                    <a:gd name="connsiteY1" fmla="*/ 369991 h 554986"/>
                    <a:gd name="connsiteX2" fmla="*/ 0 w 369990"/>
                    <a:gd name="connsiteY2" fmla="*/ 0 h 554986"/>
                    <a:gd name="connsiteX3" fmla="*/ 369991 w 369990"/>
                    <a:gd name="connsiteY3" fmla="*/ 184995 h 554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4986">
                      <a:moveTo>
                        <a:pt x="369991" y="55498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69991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63" name="图形 4">
                <a:extLst>
                  <a:ext uri="{FF2B5EF4-FFF2-40B4-BE49-F238E27FC236}">
                    <a16:creationId xmlns:a16="http://schemas.microsoft.com/office/drawing/2014/main" id="{D67832C5-A4FB-4C0F-8AE2-A3FCFACD209E}"/>
                  </a:ext>
                </a:extLst>
              </p:cNvPr>
              <p:cNvGrpSpPr/>
              <p:nvPr/>
            </p:nvGrpSpPr>
            <p:grpSpPr>
              <a:xfrm>
                <a:off x="7212095" y="2720733"/>
                <a:ext cx="742120" cy="741051"/>
                <a:chOff x="7212095" y="2720733"/>
                <a:chExt cx="742120" cy="741051"/>
              </a:xfrm>
            </p:grpSpPr>
            <p:grpSp>
              <p:nvGrpSpPr>
                <p:cNvPr id="187" name="图形 4">
                  <a:extLst>
                    <a:ext uri="{FF2B5EF4-FFF2-40B4-BE49-F238E27FC236}">
                      <a16:creationId xmlns:a16="http://schemas.microsoft.com/office/drawing/2014/main" id="{7367D937-8406-4C91-9E8A-235B62F75F4A}"/>
                    </a:ext>
                  </a:extLst>
                </p:cNvPr>
                <p:cNvGrpSpPr/>
                <p:nvPr/>
              </p:nvGrpSpPr>
              <p:grpSpPr>
                <a:xfrm>
                  <a:off x="7212095" y="3012662"/>
                  <a:ext cx="742120" cy="449121"/>
                  <a:chOff x="7212095" y="3012662"/>
                  <a:chExt cx="742120" cy="449121"/>
                </a:xfrm>
              </p:grpSpPr>
              <p:sp>
                <p:nvSpPr>
                  <p:cNvPr id="194" name="任意多边形: 形状 193">
                    <a:extLst>
                      <a:ext uri="{FF2B5EF4-FFF2-40B4-BE49-F238E27FC236}">
                        <a16:creationId xmlns:a16="http://schemas.microsoft.com/office/drawing/2014/main" id="{F28DDB8B-9346-4EAD-B2FE-821605CBACA1}"/>
                      </a:ext>
                    </a:extLst>
                  </p:cNvPr>
                  <p:cNvSpPr/>
                  <p:nvPr/>
                </p:nvSpPr>
                <p:spPr>
                  <a:xfrm>
                    <a:off x="7214233" y="3090723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7" y="280166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6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195" name="任意多边形: 形状 194">
                    <a:extLst>
                      <a:ext uri="{FF2B5EF4-FFF2-40B4-BE49-F238E27FC236}">
                        <a16:creationId xmlns:a16="http://schemas.microsoft.com/office/drawing/2014/main" id="{A0481591-0265-4EA6-9A6C-3A58C4636ED9}"/>
                      </a:ext>
                    </a:extLst>
                  </p:cNvPr>
                  <p:cNvSpPr/>
                  <p:nvPr/>
                </p:nvSpPr>
                <p:spPr>
                  <a:xfrm>
                    <a:off x="7212095" y="3012662"/>
                    <a:ext cx="742120" cy="369990"/>
                  </a:xfrm>
                  <a:custGeom>
                    <a:avLst/>
                    <a:gdLst>
                      <a:gd name="connsiteX0" fmla="*/ 742121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1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1" y="184995"/>
                        </a:moveTo>
                        <a:cubicBezTo>
                          <a:pt x="742121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1" y="82825"/>
                          <a:pt x="742121" y="1849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188" name="图形 4">
                  <a:extLst>
                    <a:ext uri="{FF2B5EF4-FFF2-40B4-BE49-F238E27FC236}">
                      <a16:creationId xmlns:a16="http://schemas.microsoft.com/office/drawing/2014/main" id="{C6AA3438-CC23-457D-BB02-008B94DFE8F3}"/>
                    </a:ext>
                  </a:extLst>
                </p:cNvPr>
                <p:cNvGrpSpPr/>
                <p:nvPr/>
              </p:nvGrpSpPr>
              <p:grpSpPr>
                <a:xfrm>
                  <a:off x="7212095" y="2867232"/>
                  <a:ext cx="742120" cy="449121"/>
                  <a:chOff x="7212095" y="2867232"/>
                  <a:chExt cx="742120" cy="449121"/>
                </a:xfrm>
              </p:grpSpPr>
              <p:sp>
                <p:nvSpPr>
                  <p:cNvPr id="192" name="任意多边形: 形状 191">
                    <a:extLst>
                      <a:ext uri="{FF2B5EF4-FFF2-40B4-BE49-F238E27FC236}">
                        <a16:creationId xmlns:a16="http://schemas.microsoft.com/office/drawing/2014/main" id="{05FD1C39-392B-4907-9D13-942FBAD72EE0}"/>
                      </a:ext>
                    </a:extLst>
                  </p:cNvPr>
                  <p:cNvSpPr/>
                  <p:nvPr/>
                </p:nvSpPr>
                <p:spPr>
                  <a:xfrm>
                    <a:off x="7214233" y="2945293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7" y="280167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7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193" name="任意多边形: 形状 192">
                    <a:extLst>
                      <a:ext uri="{FF2B5EF4-FFF2-40B4-BE49-F238E27FC236}">
                        <a16:creationId xmlns:a16="http://schemas.microsoft.com/office/drawing/2014/main" id="{C702DA56-022B-41AD-AE69-4E853818177A}"/>
                      </a:ext>
                    </a:extLst>
                  </p:cNvPr>
                  <p:cNvSpPr/>
                  <p:nvPr/>
                </p:nvSpPr>
                <p:spPr>
                  <a:xfrm>
                    <a:off x="7212095" y="2867232"/>
                    <a:ext cx="742120" cy="369990"/>
                  </a:xfrm>
                  <a:custGeom>
                    <a:avLst/>
                    <a:gdLst>
                      <a:gd name="connsiteX0" fmla="*/ 742121 w 742120"/>
                      <a:gd name="connsiteY0" fmla="*/ 184996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6 h 369990"/>
                      <a:gd name="connsiteX3" fmla="*/ 371060 w 742120"/>
                      <a:gd name="connsiteY3" fmla="*/ 0 h 369990"/>
                      <a:gd name="connsiteX4" fmla="*/ 742121 w 742120"/>
                      <a:gd name="connsiteY4" fmla="*/ 184996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1" y="184996"/>
                        </a:moveTo>
                        <a:cubicBezTo>
                          <a:pt x="742121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6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1" y="82825"/>
                          <a:pt x="742121" y="18499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189" name="图形 4">
                  <a:extLst>
                    <a:ext uri="{FF2B5EF4-FFF2-40B4-BE49-F238E27FC236}">
                      <a16:creationId xmlns:a16="http://schemas.microsoft.com/office/drawing/2014/main" id="{C0F3F156-0622-40EA-BEC9-A9D51F892F8D}"/>
                    </a:ext>
                  </a:extLst>
                </p:cNvPr>
                <p:cNvGrpSpPr/>
                <p:nvPr/>
              </p:nvGrpSpPr>
              <p:grpSpPr>
                <a:xfrm>
                  <a:off x="7212095" y="2720733"/>
                  <a:ext cx="742120" cy="449121"/>
                  <a:chOff x="7212095" y="2720733"/>
                  <a:chExt cx="742120" cy="449121"/>
                </a:xfrm>
              </p:grpSpPr>
              <p:sp>
                <p:nvSpPr>
                  <p:cNvPr id="190" name="任意多边形: 形状 189">
                    <a:extLst>
                      <a:ext uri="{FF2B5EF4-FFF2-40B4-BE49-F238E27FC236}">
                        <a16:creationId xmlns:a16="http://schemas.microsoft.com/office/drawing/2014/main" id="{D744F806-661B-4E3E-92B5-84B6E13340ED}"/>
                      </a:ext>
                    </a:extLst>
                  </p:cNvPr>
                  <p:cNvSpPr/>
                  <p:nvPr/>
                </p:nvSpPr>
                <p:spPr>
                  <a:xfrm>
                    <a:off x="7214233" y="2798794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7" y="280167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7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191" name="任意多边形: 形状 190">
                    <a:extLst>
                      <a:ext uri="{FF2B5EF4-FFF2-40B4-BE49-F238E27FC236}">
                        <a16:creationId xmlns:a16="http://schemas.microsoft.com/office/drawing/2014/main" id="{CAA381CE-5B4F-4482-8B14-672658E0267A}"/>
                      </a:ext>
                    </a:extLst>
                  </p:cNvPr>
                  <p:cNvSpPr/>
                  <p:nvPr/>
                </p:nvSpPr>
                <p:spPr>
                  <a:xfrm>
                    <a:off x="7212095" y="2720733"/>
                    <a:ext cx="742120" cy="369990"/>
                  </a:xfrm>
                  <a:custGeom>
                    <a:avLst/>
                    <a:gdLst>
                      <a:gd name="connsiteX0" fmla="*/ 742121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1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1" y="184995"/>
                        </a:moveTo>
                        <a:cubicBezTo>
                          <a:pt x="742121" y="287165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1" y="82825"/>
                          <a:pt x="742121" y="184995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64" name="图形 4">
                <a:extLst>
                  <a:ext uri="{FF2B5EF4-FFF2-40B4-BE49-F238E27FC236}">
                    <a16:creationId xmlns:a16="http://schemas.microsoft.com/office/drawing/2014/main" id="{7ADCFFF4-6532-481F-A2C4-860D0DD55356}"/>
                  </a:ext>
                </a:extLst>
              </p:cNvPr>
              <p:cNvGrpSpPr/>
              <p:nvPr/>
            </p:nvGrpSpPr>
            <p:grpSpPr>
              <a:xfrm>
                <a:off x="7213164" y="2253432"/>
                <a:ext cx="741051" cy="741051"/>
                <a:chOff x="7213164" y="2253432"/>
                <a:chExt cx="741051" cy="741051"/>
              </a:xfrm>
            </p:grpSpPr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6EB382D9-41E0-4BBF-98AE-4E3B76E47476}"/>
                    </a:ext>
                  </a:extLst>
                </p:cNvPr>
                <p:cNvSpPr/>
                <p:nvPr/>
              </p:nvSpPr>
              <p:spPr>
                <a:xfrm>
                  <a:off x="7213164" y="2253432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4995 h 371060"/>
                    <a:gd name="connsiteX1" fmla="*/ 369991 w 741051"/>
                    <a:gd name="connsiteY1" fmla="*/ 371060 h 371060"/>
                    <a:gd name="connsiteX2" fmla="*/ 0 w 741051"/>
                    <a:gd name="connsiteY2" fmla="*/ 184995 h 371060"/>
                    <a:gd name="connsiteX3" fmla="*/ 369991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4995"/>
                      </a:moveTo>
                      <a:lnTo>
                        <a:pt x="369991" y="371060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10BF26D7-2BF9-49BD-B375-85154AB4D491}"/>
                    </a:ext>
                  </a:extLst>
                </p:cNvPr>
                <p:cNvSpPr/>
                <p:nvPr/>
              </p:nvSpPr>
              <p:spPr>
                <a:xfrm>
                  <a:off x="7583155" y="2438427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371060 h 556055"/>
                    <a:gd name="connsiteX1" fmla="*/ 0 w 371060"/>
                    <a:gd name="connsiteY1" fmla="*/ 556056 h 556055"/>
                    <a:gd name="connsiteX2" fmla="*/ 0 w 371060"/>
                    <a:gd name="connsiteY2" fmla="*/ 186065 h 556055"/>
                    <a:gd name="connsiteX3" fmla="*/ 371060 w 37106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371060"/>
                      </a:moveTo>
                      <a:lnTo>
                        <a:pt x="0" y="556056"/>
                      </a:lnTo>
                      <a:lnTo>
                        <a:pt x="0" y="18606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8937CB85-389E-417C-A17C-18E4087C0578}"/>
                    </a:ext>
                  </a:extLst>
                </p:cNvPr>
                <p:cNvSpPr/>
                <p:nvPr/>
              </p:nvSpPr>
              <p:spPr>
                <a:xfrm>
                  <a:off x="7629136" y="2514422"/>
                  <a:ext cx="286645" cy="411551"/>
                </a:xfrm>
                <a:custGeom>
                  <a:avLst/>
                  <a:gdLst>
                    <a:gd name="connsiteX0" fmla="*/ 26733 w 286645"/>
                    <a:gd name="connsiteY0" fmla="*/ 120764 h 411551"/>
                    <a:gd name="connsiteX1" fmla="*/ 0 w 286645"/>
                    <a:gd name="connsiteY1" fmla="*/ 161398 h 411551"/>
                    <a:gd name="connsiteX2" fmla="*/ 26733 w 286645"/>
                    <a:gd name="connsiteY2" fmla="*/ 175300 h 411551"/>
                    <a:gd name="connsiteX3" fmla="*/ 53467 w 286645"/>
                    <a:gd name="connsiteY3" fmla="*/ 134665 h 411551"/>
                    <a:gd name="connsiteX4" fmla="*/ 26733 w 286645"/>
                    <a:gd name="connsiteY4" fmla="*/ 120764 h 411551"/>
                    <a:gd name="connsiteX5" fmla="*/ 26733 w 286645"/>
                    <a:gd name="connsiteY5" fmla="*/ 197756 h 411551"/>
                    <a:gd name="connsiteX6" fmla="*/ 0 w 286645"/>
                    <a:gd name="connsiteY6" fmla="*/ 238391 h 411551"/>
                    <a:gd name="connsiteX7" fmla="*/ 26733 w 286645"/>
                    <a:gd name="connsiteY7" fmla="*/ 252292 h 411551"/>
                    <a:gd name="connsiteX8" fmla="*/ 53467 w 286645"/>
                    <a:gd name="connsiteY8" fmla="*/ 211657 h 411551"/>
                    <a:gd name="connsiteX9" fmla="*/ 26733 w 286645"/>
                    <a:gd name="connsiteY9" fmla="*/ 197756 h 411551"/>
                    <a:gd name="connsiteX10" fmla="*/ 26733 w 286645"/>
                    <a:gd name="connsiteY10" fmla="*/ 353879 h 411551"/>
                    <a:gd name="connsiteX11" fmla="*/ 0 w 286645"/>
                    <a:gd name="connsiteY11" fmla="*/ 394514 h 411551"/>
                    <a:gd name="connsiteX12" fmla="*/ 26733 w 286645"/>
                    <a:gd name="connsiteY12" fmla="*/ 408415 h 411551"/>
                    <a:gd name="connsiteX13" fmla="*/ 53467 w 286645"/>
                    <a:gd name="connsiteY13" fmla="*/ 367781 h 411551"/>
                    <a:gd name="connsiteX14" fmla="*/ 26733 w 286645"/>
                    <a:gd name="connsiteY14" fmla="*/ 353879 h 411551"/>
                    <a:gd name="connsiteX15" fmla="*/ 26733 w 286645"/>
                    <a:gd name="connsiteY15" fmla="*/ 275818 h 411551"/>
                    <a:gd name="connsiteX16" fmla="*/ 0 w 286645"/>
                    <a:gd name="connsiteY16" fmla="*/ 316452 h 411551"/>
                    <a:gd name="connsiteX17" fmla="*/ 26733 w 286645"/>
                    <a:gd name="connsiteY17" fmla="*/ 330354 h 411551"/>
                    <a:gd name="connsiteX18" fmla="*/ 53467 w 286645"/>
                    <a:gd name="connsiteY18" fmla="*/ 289719 h 411551"/>
                    <a:gd name="connsiteX19" fmla="*/ 26733 w 286645"/>
                    <a:gd name="connsiteY19" fmla="*/ 275818 h 411551"/>
                    <a:gd name="connsiteX20" fmla="*/ 104795 w 286645"/>
                    <a:gd name="connsiteY20" fmla="*/ 159260 h 411551"/>
                    <a:gd name="connsiteX21" fmla="*/ 78062 w 286645"/>
                    <a:gd name="connsiteY21" fmla="*/ 199895 h 411551"/>
                    <a:gd name="connsiteX22" fmla="*/ 104795 w 286645"/>
                    <a:gd name="connsiteY22" fmla="*/ 213796 h 411551"/>
                    <a:gd name="connsiteX23" fmla="*/ 131529 w 286645"/>
                    <a:gd name="connsiteY23" fmla="*/ 173161 h 411551"/>
                    <a:gd name="connsiteX24" fmla="*/ 104795 w 286645"/>
                    <a:gd name="connsiteY24" fmla="*/ 159260 h 411551"/>
                    <a:gd name="connsiteX25" fmla="*/ 104795 w 286645"/>
                    <a:gd name="connsiteY25" fmla="*/ 314314 h 411551"/>
                    <a:gd name="connsiteX26" fmla="*/ 78062 w 286645"/>
                    <a:gd name="connsiteY26" fmla="*/ 354948 h 411551"/>
                    <a:gd name="connsiteX27" fmla="*/ 104795 w 286645"/>
                    <a:gd name="connsiteY27" fmla="*/ 368850 h 411551"/>
                    <a:gd name="connsiteX28" fmla="*/ 131529 w 286645"/>
                    <a:gd name="connsiteY28" fmla="*/ 328215 h 411551"/>
                    <a:gd name="connsiteX29" fmla="*/ 104795 w 286645"/>
                    <a:gd name="connsiteY29" fmla="*/ 314314 h 411551"/>
                    <a:gd name="connsiteX30" fmla="*/ 104795 w 286645"/>
                    <a:gd name="connsiteY30" fmla="*/ 237321 h 411551"/>
                    <a:gd name="connsiteX31" fmla="*/ 78062 w 286645"/>
                    <a:gd name="connsiteY31" fmla="*/ 277956 h 411551"/>
                    <a:gd name="connsiteX32" fmla="*/ 104795 w 286645"/>
                    <a:gd name="connsiteY32" fmla="*/ 291858 h 411551"/>
                    <a:gd name="connsiteX33" fmla="*/ 131529 w 286645"/>
                    <a:gd name="connsiteY33" fmla="*/ 251223 h 411551"/>
                    <a:gd name="connsiteX34" fmla="*/ 104795 w 286645"/>
                    <a:gd name="connsiteY34" fmla="*/ 237321 h 411551"/>
                    <a:gd name="connsiteX35" fmla="*/ 104795 w 286645"/>
                    <a:gd name="connsiteY35" fmla="*/ 81198 h 411551"/>
                    <a:gd name="connsiteX36" fmla="*/ 78062 w 286645"/>
                    <a:gd name="connsiteY36" fmla="*/ 121833 h 411551"/>
                    <a:gd name="connsiteX37" fmla="*/ 104795 w 286645"/>
                    <a:gd name="connsiteY37" fmla="*/ 135734 h 411551"/>
                    <a:gd name="connsiteX38" fmla="*/ 131529 w 286645"/>
                    <a:gd name="connsiteY38" fmla="*/ 95099 h 411551"/>
                    <a:gd name="connsiteX39" fmla="*/ 104795 w 286645"/>
                    <a:gd name="connsiteY39" fmla="*/ 81198 h 411551"/>
                    <a:gd name="connsiteX40" fmla="*/ 182857 w 286645"/>
                    <a:gd name="connsiteY40" fmla="*/ 42702 h 411551"/>
                    <a:gd name="connsiteX41" fmla="*/ 156123 w 286645"/>
                    <a:gd name="connsiteY41" fmla="*/ 83337 h 411551"/>
                    <a:gd name="connsiteX42" fmla="*/ 182857 w 286645"/>
                    <a:gd name="connsiteY42" fmla="*/ 97238 h 411551"/>
                    <a:gd name="connsiteX43" fmla="*/ 209590 w 286645"/>
                    <a:gd name="connsiteY43" fmla="*/ 56603 h 411551"/>
                    <a:gd name="connsiteX44" fmla="*/ 182857 w 286645"/>
                    <a:gd name="connsiteY44" fmla="*/ 42702 h 411551"/>
                    <a:gd name="connsiteX45" fmla="*/ 182857 w 286645"/>
                    <a:gd name="connsiteY45" fmla="*/ 120764 h 411551"/>
                    <a:gd name="connsiteX46" fmla="*/ 156123 w 286645"/>
                    <a:gd name="connsiteY46" fmla="*/ 161398 h 411551"/>
                    <a:gd name="connsiteX47" fmla="*/ 182857 w 286645"/>
                    <a:gd name="connsiteY47" fmla="*/ 175300 h 411551"/>
                    <a:gd name="connsiteX48" fmla="*/ 209590 w 286645"/>
                    <a:gd name="connsiteY48" fmla="*/ 134665 h 411551"/>
                    <a:gd name="connsiteX49" fmla="*/ 182857 w 286645"/>
                    <a:gd name="connsiteY49" fmla="*/ 120764 h 411551"/>
                    <a:gd name="connsiteX50" fmla="*/ 182857 w 286645"/>
                    <a:gd name="connsiteY50" fmla="*/ 275818 h 411551"/>
                    <a:gd name="connsiteX51" fmla="*/ 156123 w 286645"/>
                    <a:gd name="connsiteY51" fmla="*/ 316452 h 411551"/>
                    <a:gd name="connsiteX52" fmla="*/ 182857 w 286645"/>
                    <a:gd name="connsiteY52" fmla="*/ 330354 h 411551"/>
                    <a:gd name="connsiteX53" fmla="*/ 209590 w 286645"/>
                    <a:gd name="connsiteY53" fmla="*/ 289719 h 411551"/>
                    <a:gd name="connsiteX54" fmla="*/ 182857 w 286645"/>
                    <a:gd name="connsiteY54" fmla="*/ 275818 h 411551"/>
                    <a:gd name="connsiteX55" fmla="*/ 182857 w 286645"/>
                    <a:gd name="connsiteY55" fmla="*/ 197756 h 411551"/>
                    <a:gd name="connsiteX56" fmla="*/ 156123 w 286645"/>
                    <a:gd name="connsiteY56" fmla="*/ 238391 h 411551"/>
                    <a:gd name="connsiteX57" fmla="*/ 182857 w 286645"/>
                    <a:gd name="connsiteY57" fmla="*/ 252292 h 411551"/>
                    <a:gd name="connsiteX58" fmla="*/ 209590 w 286645"/>
                    <a:gd name="connsiteY58" fmla="*/ 211657 h 411551"/>
                    <a:gd name="connsiteX59" fmla="*/ 182857 w 286645"/>
                    <a:gd name="connsiteY59" fmla="*/ 197756 h 411551"/>
                    <a:gd name="connsiteX60" fmla="*/ 259849 w 286645"/>
                    <a:gd name="connsiteY60" fmla="*/ 81198 h 411551"/>
                    <a:gd name="connsiteX61" fmla="*/ 233116 w 286645"/>
                    <a:gd name="connsiteY61" fmla="*/ 121833 h 411551"/>
                    <a:gd name="connsiteX62" fmla="*/ 259849 w 286645"/>
                    <a:gd name="connsiteY62" fmla="*/ 135734 h 411551"/>
                    <a:gd name="connsiteX63" fmla="*/ 286583 w 286645"/>
                    <a:gd name="connsiteY63" fmla="*/ 95099 h 411551"/>
                    <a:gd name="connsiteX64" fmla="*/ 259849 w 286645"/>
                    <a:gd name="connsiteY64" fmla="*/ 81198 h 411551"/>
                    <a:gd name="connsiteX65" fmla="*/ 259849 w 286645"/>
                    <a:gd name="connsiteY65" fmla="*/ 57673 h 411551"/>
                    <a:gd name="connsiteX66" fmla="*/ 286583 w 286645"/>
                    <a:gd name="connsiteY66" fmla="*/ 17038 h 411551"/>
                    <a:gd name="connsiteX67" fmla="*/ 259849 w 286645"/>
                    <a:gd name="connsiteY67" fmla="*/ 3136 h 411551"/>
                    <a:gd name="connsiteX68" fmla="*/ 233116 w 286645"/>
                    <a:gd name="connsiteY68" fmla="*/ 43771 h 411551"/>
                    <a:gd name="connsiteX69" fmla="*/ 259849 w 286645"/>
                    <a:gd name="connsiteY69" fmla="*/ 57673 h 411551"/>
                    <a:gd name="connsiteX70" fmla="*/ 259849 w 286645"/>
                    <a:gd name="connsiteY70" fmla="*/ 159260 h 411551"/>
                    <a:gd name="connsiteX71" fmla="*/ 233116 w 286645"/>
                    <a:gd name="connsiteY71" fmla="*/ 199895 h 411551"/>
                    <a:gd name="connsiteX72" fmla="*/ 259849 w 286645"/>
                    <a:gd name="connsiteY72" fmla="*/ 213796 h 411551"/>
                    <a:gd name="connsiteX73" fmla="*/ 286583 w 286645"/>
                    <a:gd name="connsiteY73" fmla="*/ 173161 h 411551"/>
                    <a:gd name="connsiteX74" fmla="*/ 259849 w 286645"/>
                    <a:gd name="connsiteY74" fmla="*/ 159260 h 411551"/>
                    <a:gd name="connsiteX75" fmla="*/ 259849 w 286645"/>
                    <a:gd name="connsiteY75" fmla="*/ 237321 h 411551"/>
                    <a:gd name="connsiteX76" fmla="*/ 233116 w 286645"/>
                    <a:gd name="connsiteY76" fmla="*/ 277956 h 411551"/>
                    <a:gd name="connsiteX77" fmla="*/ 259849 w 286645"/>
                    <a:gd name="connsiteY77" fmla="*/ 291858 h 411551"/>
                    <a:gd name="connsiteX78" fmla="*/ 286583 w 286645"/>
                    <a:gd name="connsiteY78" fmla="*/ 251223 h 411551"/>
                    <a:gd name="connsiteX79" fmla="*/ 259849 w 286645"/>
                    <a:gd name="connsiteY79" fmla="*/ 237321 h 41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286645" h="411551">
                      <a:moveTo>
                        <a:pt x="26733" y="120764"/>
                      </a:moveTo>
                      <a:cubicBezTo>
                        <a:pt x="11763" y="128249"/>
                        <a:pt x="0" y="146428"/>
                        <a:pt x="0" y="161398"/>
                      </a:cubicBezTo>
                      <a:cubicBezTo>
                        <a:pt x="0" y="176369"/>
                        <a:pt x="11763" y="182785"/>
                        <a:pt x="26733" y="175300"/>
                      </a:cubicBezTo>
                      <a:cubicBezTo>
                        <a:pt x="41704" y="167814"/>
                        <a:pt x="53467" y="149636"/>
                        <a:pt x="53467" y="134665"/>
                      </a:cubicBezTo>
                      <a:cubicBezTo>
                        <a:pt x="54536" y="118625"/>
                        <a:pt x="41704" y="113278"/>
                        <a:pt x="26733" y="120764"/>
                      </a:cubicBezTo>
                      <a:close/>
                      <a:moveTo>
                        <a:pt x="26733" y="197756"/>
                      </a:moveTo>
                      <a:cubicBezTo>
                        <a:pt x="11763" y="205241"/>
                        <a:pt x="0" y="223420"/>
                        <a:pt x="0" y="238391"/>
                      </a:cubicBezTo>
                      <a:cubicBezTo>
                        <a:pt x="0" y="253361"/>
                        <a:pt x="11763" y="259777"/>
                        <a:pt x="26733" y="252292"/>
                      </a:cubicBezTo>
                      <a:cubicBezTo>
                        <a:pt x="41704" y="244807"/>
                        <a:pt x="53467" y="226628"/>
                        <a:pt x="53467" y="211657"/>
                      </a:cubicBezTo>
                      <a:cubicBezTo>
                        <a:pt x="53467" y="196686"/>
                        <a:pt x="41704" y="190271"/>
                        <a:pt x="26733" y="197756"/>
                      </a:cubicBezTo>
                      <a:close/>
                      <a:moveTo>
                        <a:pt x="26733" y="353879"/>
                      </a:moveTo>
                      <a:cubicBezTo>
                        <a:pt x="11763" y="361365"/>
                        <a:pt x="0" y="379543"/>
                        <a:pt x="0" y="394514"/>
                      </a:cubicBezTo>
                      <a:cubicBezTo>
                        <a:pt x="0" y="409485"/>
                        <a:pt x="11763" y="415901"/>
                        <a:pt x="26733" y="408415"/>
                      </a:cubicBezTo>
                      <a:cubicBezTo>
                        <a:pt x="41704" y="400930"/>
                        <a:pt x="53467" y="382751"/>
                        <a:pt x="53467" y="367781"/>
                      </a:cubicBezTo>
                      <a:cubicBezTo>
                        <a:pt x="54536" y="351740"/>
                        <a:pt x="41704" y="346394"/>
                        <a:pt x="26733" y="353879"/>
                      </a:cubicBezTo>
                      <a:close/>
                      <a:moveTo>
                        <a:pt x="26733" y="275818"/>
                      </a:moveTo>
                      <a:cubicBezTo>
                        <a:pt x="11763" y="283303"/>
                        <a:pt x="0" y="301482"/>
                        <a:pt x="0" y="316452"/>
                      </a:cubicBezTo>
                      <a:cubicBezTo>
                        <a:pt x="0" y="331423"/>
                        <a:pt x="11763" y="337839"/>
                        <a:pt x="26733" y="330354"/>
                      </a:cubicBezTo>
                      <a:cubicBezTo>
                        <a:pt x="41704" y="322868"/>
                        <a:pt x="53467" y="304690"/>
                        <a:pt x="53467" y="289719"/>
                      </a:cubicBezTo>
                      <a:cubicBezTo>
                        <a:pt x="53467" y="274748"/>
                        <a:pt x="41704" y="268332"/>
                        <a:pt x="26733" y="275818"/>
                      </a:cubicBezTo>
                      <a:close/>
                      <a:moveTo>
                        <a:pt x="104795" y="159260"/>
                      </a:moveTo>
                      <a:cubicBezTo>
                        <a:pt x="89825" y="166745"/>
                        <a:pt x="78062" y="184924"/>
                        <a:pt x="78062" y="199895"/>
                      </a:cubicBezTo>
                      <a:cubicBezTo>
                        <a:pt x="78062" y="214865"/>
                        <a:pt x="89825" y="221281"/>
                        <a:pt x="104795" y="213796"/>
                      </a:cubicBezTo>
                      <a:cubicBezTo>
                        <a:pt x="119766" y="206311"/>
                        <a:pt x="131529" y="188132"/>
                        <a:pt x="131529" y="173161"/>
                      </a:cubicBezTo>
                      <a:cubicBezTo>
                        <a:pt x="131529" y="158190"/>
                        <a:pt x="119766" y="151774"/>
                        <a:pt x="104795" y="159260"/>
                      </a:cubicBezTo>
                      <a:close/>
                      <a:moveTo>
                        <a:pt x="104795" y="314314"/>
                      </a:moveTo>
                      <a:cubicBezTo>
                        <a:pt x="89825" y="321799"/>
                        <a:pt x="78062" y="339978"/>
                        <a:pt x="78062" y="354948"/>
                      </a:cubicBezTo>
                      <a:cubicBezTo>
                        <a:pt x="78062" y="369919"/>
                        <a:pt x="89825" y="376335"/>
                        <a:pt x="104795" y="368850"/>
                      </a:cubicBezTo>
                      <a:cubicBezTo>
                        <a:pt x="119766" y="361365"/>
                        <a:pt x="131529" y="343186"/>
                        <a:pt x="131529" y="328215"/>
                      </a:cubicBezTo>
                      <a:cubicBezTo>
                        <a:pt x="131529" y="313244"/>
                        <a:pt x="119766" y="306828"/>
                        <a:pt x="104795" y="314314"/>
                      </a:cubicBezTo>
                      <a:close/>
                      <a:moveTo>
                        <a:pt x="104795" y="237321"/>
                      </a:moveTo>
                      <a:cubicBezTo>
                        <a:pt x="89825" y="244807"/>
                        <a:pt x="78062" y="262985"/>
                        <a:pt x="78062" y="277956"/>
                      </a:cubicBezTo>
                      <a:cubicBezTo>
                        <a:pt x="78062" y="292927"/>
                        <a:pt x="89825" y="299343"/>
                        <a:pt x="104795" y="291858"/>
                      </a:cubicBezTo>
                      <a:cubicBezTo>
                        <a:pt x="119766" y="284372"/>
                        <a:pt x="131529" y="266193"/>
                        <a:pt x="131529" y="251223"/>
                      </a:cubicBezTo>
                      <a:cubicBezTo>
                        <a:pt x="131529" y="236252"/>
                        <a:pt x="119766" y="229836"/>
                        <a:pt x="104795" y="237321"/>
                      </a:cubicBezTo>
                      <a:close/>
                      <a:moveTo>
                        <a:pt x="104795" y="81198"/>
                      </a:moveTo>
                      <a:cubicBezTo>
                        <a:pt x="89825" y="88683"/>
                        <a:pt x="78062" y="106862"/>
                        <a:pt x="78062" y="121833"/>
                      </a:cubicBezTo>
                      <a:cubicBezTo>
                        <a:pt x="78062" y="136804"/>
                        <a:pt x="89825" y="143220"/>
                        <a:pt x="104795" y="135734"/>
                      </a:cubicBezTo>
                      <a:cubicBezTo>
                        <a:pt x="119766" y="128249"/>
                        <a:pt x="131529" y="110070"/>
                        <a:pt x="131529" y="95099"/>
                      </a:cubicBezTo>
                      <a:cubicBezTo>
                        <a:pt x="131529" y="80129"/>
                        <a:pt x="119766" y="73713"/>
                        <a:pt x="104795" y="81198"/>
                      </a:cubicBezTo>
                      <a:close/>
                      <a:moveTo>
                        <a:pt x="182857" y="42702"/>
                      </a:moveTo>
                      <a:cubicBezTo>
                        <a:pt x="167886" y="50187"/>
                        <a:pt x="156123" y="68366"/>
                        <a:pt x="156123" y="83337"/>
                      </a:cubicBezTo>
                      <a:cubicBezTo>
                        <a:pt x="156123" y="98307"/>
                        <a:pt x="167886" y="104724"/>
                        <a:pt x="182857" y="97238"/>
                      </a:cubicBezTo>
                      <a:cubicBezTo>
                        <a:pt x="197827" y="89753"/>
                        <a:pt x="209590" y="71574"/>
                        <a:pt x="209590" y="56603"/>
                      </a:cubicBezTo>
                      <a:cubicBezTo>
                        <a:pt x="209590" y="40563"/>
                        <a:pt x="197827" y="35217"/>
                        <a:pt x="182857" y="42702"/>
                      </a:cubicBezTo>
                      <a:close/>
                      <a:moveTo>
                        <a:pt x="182857" y="120764"/>
                      </a:moveTo>
                      <a:cubicBezTo>
                        <a:pt x="167886" y="128249"/>
                        <a:pt x="156123" y="146428"/>
                        <a:pt x="156123" y="161398"/>
                      </a:cubicBezTo>
                      <a:cubicBezTo>
                        <a:pt x="156123" y="176369"/>
                        <a:pt x="167886" y="182785"/>
                        <a:pt x="182857" y="175300"/>
                      </a:cubicBezTo>
                      <a:cubicBezTo>
                        <a:pt x="197827" y="167814"/>
                        <a:pt x="209590" y="149636"/>
                        <a:pt x="209590" y="134665"/>
                      </a:cubicBezTo>
                      <a:cubicBezTo>
                        <a:pt x="209590" y="119694"/>
                        <a:pt x="197827" y="113278"/>
                        <a:pt x="182857" y="120764"/>
                      </a:cubicBezTo>
                      <a:close/>
                      <a:moveTo>
                        <a:pt x="182857" y="275818"/>
                      </a:moveTo>
                      <a:cubicBezTo>
                        <a:pt x="167886" y="283303"/>
                        <a:pt x="156123" y="301482"/>
                        <a:pt x="156123" y="316452"/>
                      </a:cubicBezTo>
                      <a:cubicBezTo>
                        <a:pt x="156123" y="331423"/>
                        <a:pt x="167886" y="337839"/>
                        <a:pt x="182857" y="330354"/>
                      </a:cubicBezTo>
                      <a:cubicBezTo>
                        <a:pt x="197827" y="322868"/>
                        <a:pt x="209590" y="304690"/>
                        <a:pt x="209590" y="289719"/>
                      </a:cubicBezTo>
                      <a:cubicBezTo>
                        <a:pt x="209590" y="274748"/>
                        <a:pt x="197827" y="268332"/>
                        <a:pt x="182857" y="275818"/>
                      </a:cubicBezTo>
                      <a:close/>
                      <a:moveTo>
                        <a:pt x="182857" y="197756"/>
                      </a:moveTo>
                      <a:cubicBezTo>
                        <a:pt x="167886" y="205241"/>
                        <a:pt x="156123" y="223420"/>
                        <a:pt x="156123" y="238391"/>
                      </a:cubicBezTo>
                      <a:cubicBezTo>
                        <a:pt x="156123" y="253361"/>
                        <a:pt x="167886" y="259777"/>
                        <a:pt x="182857" y="252292"/>
                      </a:cubicBezTo>
                      <a:cubicBezTo>
                        <a:pt x="197827" y="244807"/>
                        <a:pt x="209590" y="226628"/>
                        <a:pt x="209590" y="211657"/>
                      </a:cubicBezTo>
                      <a:cubicBezTo>
                        <a:pt x="209590" y="196686"/>
                        <a:pt x="197827" y="190271"/>
                        <a:pt x="182857" y="197756"/>
                      </a:cubicBezTo>
                      <a:close/>
                      <a:moveTo>
                        <a:pt x="259849" y="81198"/>
                      </a:moveTo>
                      <a:cubicBezTo>
                        <a:pt x="244879" y="88683"/>
                        <a:pt x="233116" y="106862"/>
                        <a:pt x="233116" y="121833"/>
                      </a:cubicBezTo>
                      <a:cubicBezTo>
                        <a:pt x="233116" y="136804"/>
                        <a:pt x="244879" y="143220"/>
                        <a:pt x="259849" y="135734"/>
                      </a:cubicBezTo>
                      <a:cubicBezTo>
                        <a:pt x="274820" y="128249"/>
                        <a:pt x="286583" y="110070"/>
                        <a:pt x="286583" y="95099"/>
                      </a:cubicBezTo>
                      <a:cubicBezTo>
                        <a:pt x="286583" y="80129"/>
                        <a:pt x="274820" y="73713"/>
                        <a:pt x="259849" y="81198"/>
                      </a:cubicBezTo>
                      <a:close/>
                      <a:moveTo>
                        <a:pt x="259849" y="57673"/>
                      </a:moveTo>
                      <a:cubicBezTo>
                        <a:pt x="274820" y="50187"/>
                        <a:pt x="286583" y="32008"/>
                        <a:pt x="286583" y="17038"/>
                      </a:cubicBezTo>
                      <a:cubicBezTo>
                        <a:pt x="286583" y="2067"/>
                        <a:pt x="274820" y="-4349"/>
                        <a:pt x="259849" y="3136"/>
                      </a:cubicBezTo>
                      <a:cubicBezTo>
                        <a:pt x="244879" y="10622"/>
                        <a:pt x="233116" y="28800"/>
                        <a:pt x="233116" y="43771"/>
                      </a:cubicBezTo>
                      <a:cubicBezTo>
                        <a:pt x="233116" y="59811"/>
                        <a:pt x="244879" y="65158"/>
                        <a:pt x="259849" y="57673"/>
                      </a:cubicBezTo>
                      <a:close/>
                      <a:moveTo>
                        <a:pt x="259849" y="159260"/>
                      </a:moveTo>
                      <a:cubicBezTo>
                        <a:pt x="244879" y="166745"/>
                        <a:pt x="233116" y="184924"/>
                        <a:pt x="233116" y="199895"/>
                      </a:cubicBezTo>
                      <a:cubicBezTo>
                        <a:pt x="233116" y="214865"/>
                        <a:pt x="244879" y="221281"/>
                        <a:pt x="259849" y="213796"/>
                      </a:cubicBezTo>
                      <a:cubicBezTo>
                        <a:pt x="274820" y="206311"/>
                        <a:pt x="286583" y="188132"/>
                        <a:pt x="286583" y="173161"/>
                      </a:cubicBezTo>
                      <a:cubicBezTo>
                        <a:pt x="286583" y="158190"/>
                        <a:pt x="274820" y="151774"/>
                        <a:pt x="259849" y="159260"/>
                      </a:cubicBezTo>
                      <a:close/>
                      <a:moveTo>
                        <a:pt x="259849" y="237321"/>
                      </a:moveTo>
                      <a:cubicBezTo>
                        <a:pt x="244879" y="244807"/>
                        <a:pt x="233116" y="262985"/>
                        <a:pt x="233116" y="277956"/>
                      </a:cubicBezTo>
                      <a:cubicBezTo>
                        <a:pt x="233116" y="292927"/>
                        <a:pt x="244879" y="299343"/>
                        <a:pt x="259849" y="291858"/>
                      </a:cubicBezTo>
                      <a:cubicBezTo>
                        <a:pt x="274820" y="284372"/>
                        <a:pt x="286583" y="266193"/>
                        <a:pt x="286583" y="251223"/>
                      </a:cubicBezTo>
                      <a:cubicBezTo>
                        <a:pt x="287652" y="235183"/>
                        <a:pt x="274820" y="229836"/>
                        <a:pt x="259849" y="23732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97630DD2-1CED-4369-B8FF-EB81C851D223}"/>
                    </a:ext>
                  </a:extLst>
                </p:cNvPr>
                <p:cNvSpPr/>
                <p:nvPr/>
              </p:nvSpPr>
              <p:spPr>
                <a:xfrm>
                  <a:off x="7213164" y="2438427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556056 h 556055"/>
                    <a:gd name="connsiteX1" fmla="*/ 0 w 369990"/>
                    <a:gd name="connsiteY1" fmla="*/ 371060 h 556055"/>
                    <a:gd name="connsiteX2" fmla="*/ 0 w 369990"/>
                    <a:gd name="connsiteY2" fmla="*/ 0 h 556055"/>
                    <a:gd name="connsiteX3" fmla="*/ 369991 w 36999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69991" y="18606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65" name="图形 4">
                <a:extLst>
                  <a:ext uri="{FF2B5EF4-FFF2-40B4-BE49-F238E27FC236}">
                    <a16:creationId xmlns:a16="http://schemas.microsoft.com/office/drawing/2014/main" id="{C50FCD81-D84A-4422-90AD-8BA18DFF6255}"/>
                  </a:ext>
                </a:extLst>
              </p:cNvPr>
              <p:cNvGrpSpPr/>
              <p:nvPr/>
            </p:nvGrpSpPr>
            <p:grpSpPr>
              <a:xfrm>
                <a:off x="6859213" y="1487786"/>
                <a:ext cx="1191242" cy="1040465"/>
                <a:chOff x="6859213" y="1487786"/>
                <a:chExt cx="1191242" cy="1040465"/>
              </a:xfrm>
            </p:grpSpPr>
            <p:grpSp>
              <p:nvGrpSpPr>
                <p:cNvPr id="166" name="图形 4">
                  <a:extLst>
                    <a:ext uri="{FF2B5EF4-FFF2-40B4-BE49-F238E27FC236}">
                      <a16:creationId xmlns:a16="http://schemas.microsoft.com/office/drawing/2014/main" id="{CA43FF3B-6F60-4B5B-90AC-FE6C3D65651F}"/>
                    </a:ext>
                  </a:extLst>
                </p:cNvPr>
                <p:cNvGrpSpPr/>
                <p:nvPr/>
              </p:nvGrpSpPr>
              <p:grpSpPr>
                <a:xfrm>
                  <a:off x="7205679" y="2081269"/>
                  <a:ext cx="756021" cy="446983"/>
                  <a:chOff x="7205679" y="2081269"/>
                  <a:chExt cx="756021" cy="446983"/>
                </a:xfrm>
              </p:grpSpPr>
              <p:sp>
                <p:nvSpPr>
                  <p:cNvPr id="180" name="任意多边形: 形状 179">
                    <a:extLst>
                      <a:ext uri="{FF2B5EF4-FFF2-40B4-BE49-F238E27FC236}">
                        <a16:creationId xmlns:a16="http://schemas.microsoft.com/office/drawing/2014/main" id="{8FB53F6B-0BE0-4A0B-B3CF-32BA43C1D499}"/>
                      </a:ext>
                    </a:extLst>
                  </p:cNvPr>
                  <p:cNvSpPr/>
                  <p:nvPr/>
                </p:nvSpPr>
                <p:spPr>
                  <a:xfrm>
                    <a:off x="7205679" y="2081269"/>
                    <a:ext cx="756021" cy="377476"/>
                  </a:xfrm>
                  <a:custGeom>
                    <a:avLst/>
                    <a:gdLst>
                      <a:gd name="connsiteX0" fmla="*/ 756022 w 756021"/>
                      <a:gd name="connsiteY0" fmla="*/ 188203 h 377476"/>
                      <a:gd name="connsiteX1" fmla="*/ 377476 w 756021"/>
                      <a:gd name="connsiteY1" fmla="*/ 377476 h 377476"/>
                      <a:gd name="connsiteX2" fmla="*/ 0 w 756021"/>
                      <a:gd name="connsiteY2" fmla="*/ 188203 h 377476"/>
                      <a:gd name="connsiteX3" fmla="*/ 377476 w 756021"/>
                      <a:gd name="connsiteY3" fmla="*/ 0 h 377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56021" h="377476">
                        <a:moveTo>
                          <a:pt x="756022" y="188203"/>
                        </a:moveTo>
                        <a:lnTo>
                          <a:pt x="377476" y="377476"/>
                        </a:lnTo>
                        <a:lnTo>
                          <a:pt x="0" y="188203"/>
                        </a:lnTo>
                        <a:lnTo>
                          <a:pt x="377476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181" name="任意多边形: 形状 180">
                    <a:extLst>
                      <a:ext uri="{FF2B5EF4-FFF2-40B4-BE49-F238E27FC236}">
                        <a16:creationId xmlns:a16="http://schemas.microsoft.com/office/drawing/2014/main" id="{9FFECC25-851C-46D4-9533-17CD9985C178}"/>
                      </a:ext>
                    </a:extLst>
                  </p:cNvPr>
                  <p:cNvSpPr/>
                  <p:nvPr/>
                </p:nvSpPr>
                <p:spPr>
                  <a:xfrm>
                    <a:off x="7583155" y="2269472"/>
                    <a:ext cx="378545" cy="258779"/>
                  </a:xfrm>
                  <a:custGeom>
                    <a:avLst/>
                    <a:gdLst>
                      <a:gd name="connsiteX0" fmla="*/ 378546 w 378545"/>
                      <a:gd name="connsiteY0" fmla="*/ 69507 h 258779"/>
                      <a:gd name="connsiteX1" fmla="*/ 0 w 378545"/>
                      <a:gd name="connsiteY1" fmla="*/ 258780 h 258779"/>
                      <a:gd name="connsiteX2" fmla="*/ 0 w 378545"/>
                      <a:gd name="connsiteY2" fmla="*/ 189273 h 258779"/>
                      <a:gd name="connsiteX3" fmla="*/ 378546 w 378545"/>
                      <a:gd name="connsiteY3" fmla="*/ 0 h 258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8545" h="258779">
                        <a:moveTo>
                          <a:pt x="378546" y="69507"/>
                        </a:moveTo>
                        <a:lnTo>
                          <a:pt x="0" y="258780"/>
                        </a:lnTo>
                        <a:lnTo>
                          <a:pt x="0" y="189273"/>
                        </a:lnTo>
                        <a:lnTo>
                          <a:pt x="37854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90000"/>
                          <a:lumOff val="10000"/>
                        </a:schemeClr>
                      </a:gs>
                    </a:gsLst>
                    <a:lin ang="81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182" name="任意多边形: 形状 181">
                    <a:extLst>
                      <a:ext uri="{FF2B5EF4-FFF2-40B4-BE49-F238E27FC236}">
                        <a16:creationId xmlns:a16="http://schemas.microsoft.com/office/drawing/2014/main" id="{EFB3E4A8-CBFF-4EB8-B5C4-205977C0BF30}"/>
                      </a:ext>
                    </a:extLst>
                  </p:cNvPr>
                  <p:cNvSpPr/>
                  <p:nvPr/>
                </p:nvSpPr>
                <p:spPr>
                  <a:xfrm>
                    <a:off x="7205679" y="2269472"/>
                    <a:ext cx="377476" cy="258779"/>
                  </a:xfrm>
                  <a:custGeom>
                    <a:avLst/>
                    <a:gdLst>
                      <a:gd name="connsiteX0" fmla="*/ 377476 w 377476"/>
                      <a:gd name="connsiteY0" fmla="*/ 258780 h 258779"/>
                      <a:gd name="connsiteX1" fmla="*/ 0 w 377476"/>
                      <a:gd name="connsiteY1" fmla="*/ 69507 h 258779"/>
                      <a:gd name="connsiteX2" fmla="*/ 0 w 377476"/>
                      <a:gd name="connsiteY2" fmla="*/ 0 h 258779"/>
                      <a:gd name="connsiteX3" fmla="*/ 377476 w 377476"/>
                      <a:gd name="connsiteY3" fmla="*/ 189273 h 258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7476" h="258779">
                        <a:moveTo>
                          <a:pt x="377476" y="258780"/>
                        </a:moveTo>
                        <a:lnTo>
                          <a:pt x="0" y="69507"/>
                        </a:lnTo>
                        <a:lnTo>
                          <a:pt x="0" y="0"/>
                        </a:lnTo>
                        <a:lnTo>
                          <a:pt x="377476" y="18927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90000"/>
                          <a:lumOff val="10000"/>
                        </a:schemeClr>
                      </a:gs>
                    </a:gsLst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167" name="图形 4">
                  <a:extLst>
                    <a:ext uri="{FF2B5EF4-FFF2-40B4-BE49-F238E27FC236}">
                      <a16:creationId xmlns:a16="http://schemas.microsoft.com/office/drawing/2014/main" id="{D77A4AB1-A4F7-4FA8-8F8C-466547B175D3}"/>
                    </a:ext>
                  </a:extLst>
                </p:cNvPr>
                <p:cNvGrpSpPr/>
                <p:nvPr/>
              </p:nvGrpSpPr>
              <p:grpSpPr>
                <a:xfrm>
                  <a:off x="6859213" y="2052396"/>
                  <a:ext cx="411695" cy="243809"/>
                  <a:chOff x="6859213" y="2052396"/>
                  <a:chExt cx="411695" cy="243809"/>
                </a:xfrm>
              </p:grpSpPr>
              <p:sp>
                <p:nvSpPr>
                  <p:cNvPr id="177" name="任意多边形: 形状 176">
                    <a:extLst>
                      <a:ext uri="{FF2B5EF4-FFF2-40B4-BE49-F238E27FC236}">
                        <a16:creationId xmlns:a16="http://schemas.microsoft.com/office/drawing/2014/main" id="{818942A0-6211-4D76-A9C6-3807D9FDB145}"/>
                      </a:ext>
                    </a:extLst>
                  </p:cNvPr>
                  <p:cNvSpPr/>
                  <p:nvPr/>
                </p:nvSpPr>
                <p:spPr>
                  <a:xfrm>
                    <a:off x="6859213" y="2052396"/>
                    <a:ext cx="411695" cy="206382"/>
                  </a:xfrm>
                  <a:custGeom>
                    <a:avLst/>
                    <a:gdLst>
                      <a:gd name="connsiteX0" fmla="*/ 411695 w 411695"/>
                      <a:gd name="connsiteY0" fmla="*/ 103726 h 206382"/>
                      <a:gd name="connsiteX1" fmla="*/ 206382 w 411695"/>
                      <a:gd name="connsiteY1" fmla="*/ 206382 h 206382"/>
                      <a:gd name="connsiteX2" fmla="*/ 0 w 411695"/>
                      <a:gd name="connsiteY2" fmla="*/ 103726 h 206382"/>
                      <a:gd name="connsiteX3" fmla="*/ 206382 w 411695"/>
                      <a:gd name="connsiteY3" fmla="*/ 0 h 206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1695" h="206382">
                        <a:moveTo>
                          <a:pt x="411695" y="103726"/>
                        </a:moveTo>
                        <a:lnTo>
                          <a:pt x="206382" y="206382"/>
                        </a:lnTo>
                        <a:lnTo>
                          <a:pt x="0" y="103726"/>
                        </a:lnTo>
                        <a:lnTo>
                          <a:pt x="206382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178" name="任意多边形: 形状 177">
                    <a:extLst>
                      <a:ext uri="{FF2B5EF4-FFF2-40B4-BE49-F238E27FC236}">
                        <a16:creationId xmlns:a16="http://schemas.microsoft.com/office/drawing/2014/main" id="{06BF2C9F-D928-4E75-83EB-34023BC60D31}"/>
                      </a:ext>
                    </a:extLst>
                  </p:cNvPr>
                  <p:cNvSpPr/>
                  <p:nvPr/>
                </p:nvSpPr>
                <p:spPr>
                  <a:xfrm>
                    <a:off x="7065595" y="2156122"/>
                    <a:ext cx="205312" cy="140083"/>
                  </a:xfrm>
                  <a:custGeom>
                    <a:avLst/>
                    <a:gdLst>
                      <a:gd name="connsiteX0" fmla="*/ 205313 w 205312"/>
                      <a:gd name="connsiteY0" fmla="*/ 37427 h 140083"/>
                      <a:gd name="connsiteX1" fmla="*/ 0 w 205312"/>
                      <a:gd name="connsiteY1" fmla="*/ 140083 h 140083"/>
                      <a:gd name="connsiteX2" fmla="*/ 0 w 205312"/>
                      <a:gd name="connsiteY2" fmla="*/ 102656 h 140083"/>
                      <a:gd name="connsiteX3" fmla="*/ 205313 w 205312"/>
                      <a:gd name="connsiteY3" fmla="*/ 0 h 140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5312" h="140083">
                        <a:moveTo>
                          <a:pt x="205313" y="37427"/>
                        </a:moveTo>
                        <a:lnTo>
                          <a:pt x="0" y="140083"/>
                        </a:lnTo>
                        <a:lnTo>
                          <a:pt x="0" y="102656"/>
                        </a:lnTo>
                        <a:lnTo>
                          <a:pt x="20531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179" name="任意多边形: 形状 178">
                    <a:extLst>
                      <a:ext uri="{FF2B5EF4-FFF2-40B4-BE49-F238E27FC236}">
                        <a16:creationId xmlns:a16="http://schemas.microsoft.com/office/drawing/2014/main" id="{AD2DB6EA-6416-4F7B-9399-16D076BC900A}"/>
                      </a:ext>
                    </a:extLst>
                  </p:cNvPr>
                  <p:cNvSpPr/>
                  <p:nvPr/>
                </p:nvSpPr>
                <p:spPr>
                  <a:xfrm>
                    <a:off x="6859213" y="2156122"/>
                    <a:ext cx="206382" cy="140083"/>
                  </a:xfrm>
                  <a:custGeom>
                    <a:avLst/>
                    <a:gdLst>
                      <a:gd name="connsiteX0" fmla="*/ 206382 w 206382"/>
                      <a:gd name="connsiteY0" fmla="*/ 140083 h 140083"/>
                      <a:gd name="connsiteX1" fmla="*/ 0 w 206382"/>
                      <a:gd name="connsiteY1" fmla="*/ 37427 h 140083"/>
                      <a:gd name="connsiteX2" fmla="*/ 0 w 206382"/>
                      <a:gd name="connsiteY2" fmla="*/ 0 h 140083"/>
                      <a:gd name="connsiteX3" fmla="*/ 206382 w 206382"/>
                      <a:gd name="connsiteY3" fmla="*/ 102656 h 140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6382" h="140083">
                        <a:moveTo>
                          <a:pt x="206382" y="140083"/>
                        </a:moveTo>
                        <a:lnTo>
                          <a:pt x="0" y="37427"/>
                        </a:lnTo>
                        <a:lnTo>
                          <a:pt x="0" y="0"/>
                        </a:lnTo>
                        <a:lnTo>
                          <a:pt x="206382" y="102656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168" name="图形 4">
                  <a:extLst>
                    <a:ext uri="{FF2B5EF4-FFF2-40B4-BE49-F238E27FC236}">
                      <a16:creationId xmlns:a16="http://schemas.microsoft.com/office/drawing/2014/main" id="{3FA33F58-27D3-4E8E-A02F-DCB7AFEBB2DD}"/>
                    </a:ext>
                  </a:extLst>
                </p:cNvPr>
                <p:cNvGrpSpPr/>
                <p:nvPr/>
              </p:nvGrpSpPr>
              <p:grpSpPr>
                <a:xfrm>
                  <a:off x="7294434" y="1874886"/>
                  <a:ext cx="756021" cy="446983"/>
                  <a:chOff x="7294434" y="1874886"/>
                  <a:chExt cx="756021" cy="446983"/>
                </a:xfrm>
              </p:grpSpPr>
              <p:sp>
                <p:nvSpPr>
                  <p:cNvPr id="174" name="任意多边形: 形状 173">
                    <a:extLst>
                      <a:ext uri="{FF2B5EF4-FFF2-40B4-BE49-F238E27FC236}">
                        <a16:creationId xmlns:a16="http://schemas.microsoft.com/office/drawing/2014/main" id="{CC9997B1-E9CA-46CD-9CB7-8F6016F182B6}"/>
                      </a:ext>
                    </a:extLst>
                  </p:cNvPr>
                  <p:cNvSpPr/>
                  <p:nvPr/>
                </p:nvSpPr>
                <p:spPr>
                  <a:xfrm>
                    <a:off x="7294434" y="1874886"/>
                    <a:ext cx="756021" cy="377476"/>
                  </a:xfrm>
                  <a:custGeom>
                    <a:avLst/>
                    <a:gdLst>
                      <a:gd name="connsiteX0" fmla="*/ 756022 w 756021"/>
                      <a:gd name="connsiteY0" fmla="*/ 189273 h 377476"/>
                      <a:gd name="connsiteX1" fmla="*/ 377476 w 756021"/>
                      <a:gd name="connsiteY1" fmla="*/ 377476 h 377476"/>
                      <a:gd name="connsiteX2" fmla="*/ 0 w 756021"/>
                      <a:gd name="connsiteY2" fmla="*/ 189273 h 377476"/>
                      <a:gd name="connsiteX3" fmla="*/ 377476 w 756021"/>
                      <a:gd name="connsiteY3" fmla="*/ 0 h 377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56021" h="377476">
                        <a:moveTo>
                          <a:pt x="756022" y="189273"/>
                        </a:moveTo>
                        <a:lnTo>
                          <a:pt x="377476" y="377476"/>
                        </a:lnTo>
                        <a:lnTo>
                          <a:pt x="0" y="189273"/>
                        </a:lnTo>
                        <a:lnTo>
                          <a:pt x="377476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175" name="任意多边形: 形状 174">
                    <a:extLst>
                      <a:ext uri="{FF2B5EF4-FFF2-40B4-BE49-F238E27FC236}">
                        <a16:creationId xmlns:a16="http://schemas.microsoft.com/office/drawing/2014/main" id="{C3FBC37B-2809-48B7-B982-F52A6CB637C5}"/>
                      </a:ext>
                    </a:extLst>
                  </p:cNvPr>
                  <p:cNvSpPr/>
                  <p:nvPr/>
                </p:nvSpPr>
                <p:spPr>
                  <a:xfrm>
                    <a:off x="7671910" y="2064159"/>
                    <a:ext cx="378545" cy="257710"/>
                  </a:xfrm>
                  <a:custGeom>
                    <a:avLst/>
                    <a:gdLst>
                      <a:gd name="connsiteX0" fmla="*/ 378546 w 378545"/>
                      <a:gd name="connsiteY0" fmla="*/ 68438 h 257710"/>
                      <a:gd name="connsiteX1" fmla="*/ 0 w 378545"/>
                      <a:gd name="connsiteY1" fmla="*/ 257710 h 257710"/>
                      <a:gd name="connsiteX2" fmla="*/ 0 w 378545"/>
                      <a:gd name="connsiteY2" fmla="*/ 188204 h 257710"/>
                      <a:gd name="connsiteX3" fmla="*/ 378546 w 378545"/>
                      <a:gd name="connsiteY3" fmla="*/ 0 h 257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8545" h="257710">
                        <a:moveTo>
                          <a:pt x="378546" y="68438"/>
                        </a:moveTo>
                        <a:lnTo>
                          <a:pt x="0" y="257710"/>
                        </a:lnTo>
                        <a:lnTo>
                          <a:pt x="0" y="188204"/>
                        </a:lnTo>
                        <a:lnTo>
                          <a:pt x="378546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176" name="任意多边形: 形状 175">
                    <a:extLst>
                      <a:ext uri="{FF2B5EF4-FFF2-40B4-BE49-F238E27FC236}">
                        <a16:creationId xmlns:a16="http://schemas.microsoft.com/office/drawing/2014/main" id="{E0E7552E-5406-426D-BAAF-5EEAE2B20F54}"/>
                      </a:ext>
                    </a:extLst>
                  </p:cNvPr>
                  <p:cNvSpPr/>
                  <p:nvPr/>
                </p:nvSpPr>
                <p:spPr>
                  <a:xfrm>
                    <a:off x="7294434" y="2064159"/>
                    <a:ext cx="377476" cy="257710"/>
                  </a:xfrm>
                  <a:custGeom>
                    <a:avLst/>
                    <a:gdLst>
                      <a:gd name="connsiteX0" fmla="*/ 377476 w 377476"/>
                      <a:gd name="connsiteY0" fmla="*/ 257710 h 257710"/>
                      <a:gd name="connsiteX1" fmla="*/ 0 w 377476"/>
                      <a:gd name="connsiteY1" fmla="*/ 68438 h 257710"/>
                      <a:gd name="connsiteX2" fmla="*/ 0 w 377476"/>
                      <a:gd name="connsiteY2" fmla="*/ 0 h 257710"/>
                      <a:gd name="connsiteX3" fmla="*/ 377476 w 377476"/>
                      <a:gd name="connsiteY3" fmla="*/ 188204 h 257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7476" h="257710">
                        <a:moveTo>
                          <a:pt x="377476" y="257710"/>
                        </a:moveTo>
                        <a:lnTo>
                          <a:pt x="0" y="68438"/>
                        </a:lnTo>
                        <a:lnTo>
                          <a:pt x="0" y="0"/>
                        </a:lnTo>
                        <a:lnTo>
                          <a:pt x="377476" y="18820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169" name="图形 4">
                  <a:extLst>
                    <a:ext uri="{FF2B5EF4-FFF2-40B4-BE49-F238E27FC236}">
                      <a16:creationId xmlns:a16="http://schemas.microsoft.com/office/drawing/2014/main" id="{D6CC9756-2165-4425-BD18-EC60F29378E8}"/>
                    </a:ext>
                  </a:extLst>
                </p:cNvPr>
                <p:cNvGrpSpPr/>
                <p:nvPr/>
              </p:nvGrpSpPr>
              <p:grpSpPr>
                <a:xfrm>
                  <a:off x="7081635" y="1487786"/>
                  <a:ext cx="756021" cy="446983"/>
                  <a:chOff x="7081635" y="1487786"/>
                  <a:chExt cx="756021" cy="446983"/>
                </a:xfrm>
              </p:grpSpPr>
              <p:sp>
                <p:nvSpPr>
                  <p:cNvPr id="170" name="任意多边形: 形状 169">
                    <a:extLst>
                      <a:ext uri="{FF2B5EF4-FFF2-40B4-BE49-F238E27FC236}">
                        <a16:creationId xmlns:a16="http://schemas.microsoft.com/office/drawing/2014/main" id="{62ACCCFA-5F69-41DA-85CF-917F0DF00356}"/>
                      </a:ext>
                    </a:extLst>
                  </p:cNvPr>
                  <p:cNvSpPr/>
                  <p:nvPr/>
                </p:nvSpPr>
                <p:spPr>
                  <a:xfrm>
                    <a:off x="7081635" y="1487786"/>
                    <a:ext cx="756021" cy="377476"/>
                  </a:xfrm>
                  <a:custGeom>
                    <a:avLst/>
                    <a:gdLst>
                      <a:gd name="connsiteX0" fmla="*/ 756022 w 756021"/>
                      <a:gd name="connsiteY0" fmla="*/ 189273 h 377476"/>
                      <a:gd name="connsiteX1" fmla="*/ 378546 w 756021"/>
                      <a:gd name="connsiteY1" fmla="*/ 377476 h 377476"/>
                      <a:gd name="connsiteX2" fmla="*/ 0 w 756021"/>
                      <a:gd name="connsiteY2" fmla="*/ 189273 h 377476"/>
                      <a:gd name="connsiteX3" fmla="*/ 378546 w 756021"/>
                      <a:gd name="connsiteY3" fmla="*/ 0 h 377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56021" h="377476">
                        <a:moveTo>
                          <a:pt x="756022" y="189273"/>
                        </a:moveTo>
                        <a:lnTo>
                          <a:pt x="378546" y="377476"/>
                        </a:lnTo>
                        <a:lnTo>
                          <a:pt x="0" y="189273"/>
                        </a:lnTo>
                        <a:lnTo>
                          <a:pt x="378546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171" name="任意多边形: 形状 170">
                    <a:extLst>
                      <a:ext uri="{FF2B5EF4-FFF2-40B4-BE49-F238E27FC236}">
                        <a16:creationId xmlns:a16="http://schemas.microsoft.com/office/drawing/2014/main" id="{764C15BF-7FBE-4962-9260-78EA427435C2}"/>
                      </a:ext>
                    </a:extLst>
                  </p:cNvPr>
                  <p:cNvSpPr/>
                  <p:nvPr/>
                </p:nvSpPr>
                <p:spPr>
                  <a:xfrm>
                    <a:off x="7335068" y="1615037"/>
                    <a:ext cx="250225" cy="124043"/>
                  </a:xfrm>
                  <a:custGeom>
                    <a:avLst/>
                    <a:gdLst>
                      <a:gd name="connsiteX0" fmla="*/ 250225 w 250225"/>
                      <a:gd name="connsiteY0" fmla="*/ 62022 h 124043"/>
                      <a:gd name="connsiteX1" fmla="*/ 125113 w 250225"/>
                      <a:gd name="connsiteY1" fmla="*/ 124043 h 124043"/>
                      <a:gd name="connsiteX2" fmla="*/ 0 w 250225"/>
                      <a:gd name="connsiteY2" fmla="*/ 62022 h 124043"/>
                      <a:gd name="connsiteX3" fmla="*/ 125113 w 250225"/>
                      <a:gd name="connsiteY3" fmla="*/ 0 h 124043"/>
                      <a:gd name="connsiteX4" fmla="*/ 250225 w 250225"/>
                      <a:gd name="connsiteY4" fmla="*/ 62022 h 124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0225" h="124043">
                        <a:moveTo>
                          <a:pt x="250225" y="62022"/>
                        </a:moveTo>
                        <a:cubicBezTo>
                          <a:pt x="250225" y="96275"/>
                          <a:pt x="194210" y="124043"/>
                          <a:pt x="125113" y="124043"/>
                        </a:cubicBezTo>
                        <a:cubicBezTo>
                          <a:pt x="56015" y="124043"/>
                          <a:pt x="0" y="96275"/>
                          <a:pt x="0" y="62022"/>
                        </a:cubicBezTo>
                        <a:cubicBezTo>
                          <a:pt x="0" y="27768"/>
                          <a:pt x="56015" y="0"/>
                          <a:pt x="125113" y="0"/>
                        </a:cubicBezTo>
                        <a:cubicBezTo>
                          <a:pt x="194210" y="0"/>
                          <a:pt x="250225" y="27768"/>
                          <a:pt x="250225" y="62022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172" name="任意多边形: 形状 171">
                    <a:extLst>
                      <a:ext uri="{FF2B5EF4-FFF2-40B4-BE49-F238E27FC236}">
                        <a16:creationId xmlns:a16="http://schemas.microsoft.com/office/drawing/2014/main" id="{CE7636F0-7BD4-4441-80F3-29AD6BBEA964}"/>
                      </a:ext>
                    </a:extLst>
                  </p:cNvPr>
                  <p:cNvSpPr/>
                  <p:nvPr/>
                </p:nvSpPr>
                <p:spPr>
                  <a:xfrm>
                    <a:off x="7460181" y="1677059"/>
                    <a:ext cx="377476" cy="257710"/>
                  </a:xfrm>
                  <a:custGeom>
                    <a:avLst/>
                    <a:gdLst>
                      <a:gd name="connsiteX0" fmla="*/ 377476 w 377476"/>
                      <a:gd name="connsiteY0" fmla="*/ 68438 h 257710"/>
                      <a:gd name="connsiteX1" fmla="*/ 0 w 377476"/>
                      <a:gd name="connsiteY1" fmla="*/ 257710 h 257710"/>
                      <a:gd name="connsiteX2" fmla="*/ 0 w 377476"/>
                      <a:gd name="connsiteY2" fmla="*/ 188203 h 257710"/>
                      <a:gd name="connsiteX3" fmla="*/ 377476 w 377476"/>
                      <a:gd name="connsiteY3" fmla="*/ 0 h 257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7476" h="257710">
                        <a:moveTo>
                          <a:pt x="377476" y="68438"/>
                        </a:moveTo>
                        <a:lnTo>
                          <a:pt x="0" y="257710"/>
                        </a:lnTo>
                        <a:lnTo>
                          <a:pt x="0" y="188203"/>
                        </a:lnTo>
                        <a:lnTo>
                          <a:pt x="377476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173" name="任意多边形: 形状 172">
                    <a:extLst>
                      <a:ext uri="{FF2B5EF4-FFF2-40B4-BE49-F238E27FC236}">
                        <a16:creationId xmlns:a16="http://schemas.microsoft.com/office/drawing/2014/main" id="{A68CF900-BD3E-4004-BC10-69530C080BDC}"/>
                      </a:ext>
                    </a:extLst>
                  </p:cNvPr>
                  <p:cNvSpPr/>
                  <p:nvPr/>
                </p:nvSpPr>
                <p:spPr>
                  <a:xfrm>
                    <a:off x="7081635" y="1677059"/>
                    <a:ext cx="378545" cy="257710"/>
                  </a:xfrm>
                  <a:custGeom>
                    <a:avLst/>
                    <a:gdLst>
                      <a:gd name="connsiteX0" fmla="*/ 378546 w 378545"/>
                      <a:gd name="connsiteY0" fmla="*/ 257710 h 257710"/>
                      <a:gd name="connsiteX1" fmla="*/ 0 w 378545"/>
                      <a:gd name="connsiteY1" fmla="*/ 68438 h 257710"/>
                      <a:gd name="connsiteX2" fmla="*/ 0 w 378545"/>
                      <a:gd name="connsiteY2" fmla="*/ 0 h 257710"/>
                      <a:gd name="connsiteX3" fmla="*/ 378546 w 378545"/>
                      <a:gd name="connsiteY3" fmla="*/ 188203 h 257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8545" h="257710">
                        <a:moveTo>
                          <a:pt x="378546" y="257710"/>
                        </a:moveTo>
                        <a:lnTo>
                          <a:pt x="0" y="68438"/>
                        </a:lnTo>
                        <a:lnTo>
                          <a:pt x="0" y="0"/>
                        </a:lnTo>
                        <a:lnTo>
                          <a:pt x="378546" y="188203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29" name="图形 4">
              <a:extLst>
                <a:ext uri="{FF2B5EF4-FFF2-40B4-BE49-F238E27FC236}">
                  <a16:creationId xmlns:a16="http://schemas.microsoft.com/office/drawing/2014/main" id="{8AFC6907-59E1-4E6B-98AE-5882981D6872}"/>
                </a:ext>
              </a:extLst>
            </p:cNvPr>
            <p:cNvGrpSpPr/>
            <p:nvPr/>
          </p:nvGrpSpPr>
          <p:grpSpPr>
            <a:xfrm>
              <a:off x="9225136" y="2915834"/>
              <a:ext cx="783058" cy="784187"/>
              <a:chOff x="8543420" y="3127081"/>
              <a:chExt cx="741051" cy="742120"/>
            </a:xfrm>
          </p:grpSpPr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0DC93CEE-032B-4E22-814C-F5AFBC820477}"/>
                  </a:ext>
                </a:extLst>
              </p:cNvPr>
              <p:cNvSpPr/>
              <p:nvPr/>
            </p:nvSpPr>
            <p:spPr>
              <a:xfrm>
                <a:off x="8543420" y="3127081"/>
                <a:ext cx="741051" cy="371060"/>
              </a:xfrm>
              <a:custGeom>
                <a:avLst/>
                <a:gdLst>
                  <a:gd name="connsiteX0" fmla="*/ 741051 w 741051"/>
                  <a:gd name="connsiteY0" fmla="*/ 186065 h 371060"/>
                  <a:gd name="connsiteX1" fmla="*/ 371060 w 741051"/>
                  <a:gd name="connsiteY1" fmla="*/ 371060 h 371060"/>
                  <a:gd name="connsiteX2" fmla="*/ 0 w 741051"/>
                  <a:gd name="connsiteY2" fmla="*/ 186065 h 371060"/>
                  <a:gd name="connsiteX3" fmla="*/ 371060 w 741051"/>
                  <a:gd name="connsiteY3" fmla="*/ 0 h 37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1" h="371060">
                    <a:moveTo>
                      <a:pt x="741051" y="186065"/>
                    </a:moveTo>
                    <a:lnTo>
                      <a:pt x="371060" y="371060"/>
                    </a:lnTo>
                    <a:lnTo>
                      <a:pt x="0" y="186065"/>
                    </a:lnTo>
                    <a:lnTo>
                      <a:pt x="37106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910D598C-0034-40AB-96CE-1531107C50E0}"/>
                  </a:ext>
                </a:extLst>
              </p:cNvPr>
              <p:cNvSpPr/>
              <p:nvPr/>
            </p:nvSpPr>
            <p:spPr>
              <a:xfrm>
                <a:off x="8914480" y="3313146"/>
                <a:ext cx="369990" cy="556055"/>
              </a:xfrm>
              <a:custGeom>
                <a:avLst/>
                <a:gdLst>
                  <a:gd name="connsiteX0" fmla="*/ 369991 w 369990"/>
                  <a:gd name="connsiteY0" fmla="*/ 369991 h 556055"/>
                  <a:gd name="connsiteX1" fmla="*/ 0 w 369990"/>
                  <a:gd name="connsiteY1" fmla="*/ 556056 h 556055"/>
                  <a:gd name="connsiteX2" fmla="*/ 0 w 369990"/>
                  <a:gd name="connsiteY2" fmla="*/ 184995 h 556055"/>
                  <a:gd name="connsiteX3" fmla="*/ 369991 w 36999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369991"/>
                    </a:moveTo>
                    <a:lnTo>
                      <a:pt x="0" y="556056"/>
                    </a:lnTo>
                    <a:lnTo>
                      <a:pt x="0" y="18499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81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29CDF70A-D33E-49A8-BA9A-50E56AE78528}"/>
                  </a:ext>
                </a:extLst>
              </p:cNvPr>
              <p:cNvSpPr/>
              <p:nvPr/>
            </p:nvSpPr>
            <p:spPr>
              <a:xfrm>
                <a:off x="8543420" y="3313146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69991 h 556055"/>
                  <a:gd name="connsiteX2" fmla="*/ 0 w 371060"/>
                  <a:gd name="connsiteY2" fmla="*/ 0 h 556055"/>
                  <a:gd name="connsiteX3" fmla="*/ 371060 w 371060"/>
                  <a:gd name="connsiteY3" fmla="*/ 18499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69991"/>
                    </a:lnTo>
                    <a:lnTo>
                      <a:pt x="0" y="0"/>
                    </a:lnTo>
                    <a:lnTo>
                      <a:pt x="371060" y="18499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30" name="图形 4">
              <a:extLst>
                <a:ext uri="{FF2B5EF4-FFF2-40B4-BE49-F238E27FC236}">
                  <a16:creationId xmlns:a16="http://schemas.microsoft.com/office/drawing/2014/main" id="{B7916C7C-D036-4BFA-AF56-004BF6780173}"/>
                </a:ext>
              </a:extLst>
            </p:cNvPr>
            <p:cNvGrpSpPr/>
            <p:nvPr/>
          </p:nvGrpSpPr>
          <p:grpSpPr>
            <a:xfrm>
              <a:off x="9225136" y="2423175"/>
              <a:ext cx="783058" cy="783058"/>
              <a:chOff x="8543420" y="2660850"/>
              <a:chExt cx="741051" cy="741051"/>
            </a:xfrm>
          </p:grpSpPr>
          <p:grpSp>
            <p:nvGrpSpPr>
              <p:cNvPr id="139" name="图形 4">
                <a:extLst>
                  <a:ext uri="{FF2B5EF4-FFF2-40B4-BE49-F238E27FC236}">
                    <a16:creationId xmlns:a16="http://schemas.microsoft.com/office/drawing/2014/main" id="{02495ABC-A713-456F-B05E-07CE7E5F44A4}"/>
                  </a:ext>
                </a:extLst>
              </p:cNvPr>
              <p:cNvGrpSpPr/>
              <p:nvPr/>
            </p:nvGrpSpPr>
            <p:grpSpPr>
              <a:xfrm>
                <a:off x="8543420" y="2951710"/>
                <a:ext cx="741051" cy="450191"/>
                <a:chOff x="8543420" y="2951710"/>
                <a:chExt cx="741051" cy="450191"/>
              </a:xfrm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32A1BECE-A79E-4603-9B51-BAF855F81CEC}"/>
                    </a:ext>
                  </a:extLst>
                </p:cNvPr>
                <p:cNvSpPr/>
                <p:nvPr/>
              </p:nvSpPr>
              <p:spPr>
                <a:xfrm>
                  <a:off x="8543420" y="2951710"/>
                  <a:ext cx="741051" cy="369990"/>
                </a:xfrm>
                <a:custGeom>
                  <a:avLst/>
                  <a:gdLst>
                    <a:gd name="connsiteX0" fmla="*/ 741051 w 741051"/>
                    <a:gd name="connsiteY0" fmla="*/ 184995 h 369990"/>
                    <a:gd name="connsiteX1" fmla="*/ 371060 w 741051"/>
                    <a:gd name="connsiteY1" fmla="*/ 369991 h 369990"/>
                    <a:gd name="connsiteX2" fmla="*/ 0 w 741051"/>
                    <a:gd name="connsiteY2" fmla="*/ 184995 h 369990"/>
                    <a:gd name="connsiteX3" fmla="*/ 371060 w 741051"/>
                    <a:gd name="connsiteY3" fmla="*/ 0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69990">
                      <a:moveTo>
                        <a:pt x="741051" y="184995"/>
                      </a:moveTo>
                      <a:lnTo>
                        <a:pt x="371060" y="369991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C0A3C10A-BECD-4C7C-ABBD-FC8DDBF2CA7B}"/>
                    </a:ext>
                  </a:extLst>
                </p:cNvPr>
                <p:cNvSpPr/>
                <p:nvPr/>
              </p:nvSpPr>
              <p:spPr>
                <a:xfrm>
                  <a:off x="8914480" y="3136705"/>
                  <a:ext cx="369990" cy="265195"/>
                </a:xfrm>
                <a:custGeom>
                  <a:avLst/>
                  <a:gdLst>
                    <a:gd name="connsiteX0" fmla="*/ 369991 w 369990"/>
                    <a:gd name="connsiteY0" fmla="*/ 80200 h 265195"/>
                    <a:gd name="connsiteX1" fmla="*/ 0 w 369990"/>
                    <a:gd name="connsiteY1" fmla="*/ 265196 h 265195"/>
                    <a:gd name="connsiteX2" fmla="*/ 0 w 369990"/>
                    <a:gd name="connsiteY2" fmla="*/ 184995 h 265195"/>
                    <a:gd name="connsiteX3" fmla="*/ 369991 w 369990"/>
                    <a:gd name="connsiteY3" fmla="*/ 0 h 2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265195">
                      <a:moveTo>
                        <a:pt x="369991" y="80200"/>
                      </a:moveTo>
                      <a:lnTo>
                        <a:pt x="0" y="26519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CF775213-75B1-4493-90D7-E229E0583ADC}"/>
                    </a:ext>
                  </a:extLst>
                </p:cNvPr>
                <p:cNvSpPr/>
                <p:nvPr/>
              </p:nvSpPr>
              <p:spPr>
                <a:xfrm>
                  <a:off x="8543420" y="3136705"/>
                  <a:ext cx="371060" cy="265195"/>
                </a:xfrm>
                <a:custGeom>
                  <a:avLst/>
                  <a:gdLst>
                    <a:gd name="connsiteX0" fmla="*/ 371060 w 371060"/>
                    <a:gd name="connsiteY0" fmla="*/ 265196 h 265195"/>
                    <a:gd name="connsiteX1" fmla="*/ 0 w 371060"/>
                    <a:gd name="connsiteY1" fmla="*/ 80200 h 265195"/>
                    <a:gd name="connsiteX2" fmla="*/ 0 w 371060"/>
                    <a:gd name="connsiteY2" fmla="*/ 0 h 265195"/>
                    <a:gd name="connsiteX3" fmla="*/ 371060 w 371060"/>
                    <a:gd name="connsiteY3" fmla="*/ 184995 h 2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265195">
                      <a:moveTo>
                        <a:pt x="371060" y="265196"/>
                      </a:moveTo>
                      <a:lnTo>
                        <a:pt x="0" y="80200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40" name="图形 4">
                <a:extLst>
                  <a:ext uri="{FF2B5EF4-FFF2-40B4-BE49-F238E27FC236}">
                    <a16:creationId xmlns:a16="http://schemas.microsoft.com/office/drawing/2014/main" id="{4A4ACB84-BA31-4286-9A30-26E4D23B56B2}"/>
                  </a:ext>
                </a:extLst>
              </p:cNvPr>
              <p:cNvGrpSpPr/>
              <p:nvPr/>
            </p:nvGrpSpPr>
            <p:grpSpPr>
              <a:xfrm>
                <a:off x="8593679" y="3067198"/>
                <a:ext cx="640533" cy="228838"/>
                <a:chOff x="8593679" y="3067198"/>
                <a:chExt cx="640533" cy="228838"/>
              </a:xfrm>
            </p:grpSpPr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DF88A18A-D234-40EC-92FE-44B5BA411B15}"/>
                    </a:ext>
                  </a:extLst>
                </p:cNvPr>
                <p:cNvSpPr/>
                <p:nvPr/>
              </p:nvSpPr>
              <p:spPr>
                <a:xfrm>
                  <a:off x="8593679" y="3067198"/>
                  <a:ext cx="320801" cy="228838"/>
                </a:xfrm>
                <a:custGeom>
                  <a:avLst/>
                  <a:gdLst>
                    <a:gd name="connsiteX0" fmla="*/ 320801 w 320801"/>
                    <a:gd name="connsiteY0" fmla="*/ 228838 h 228838"/>
                    <a:gd name="connsiteX1" fmla="*/ 0 w 320801"/>
                    <a:gd name="connsiteY1" fmla="*/ 68438 h 228838"/>
                    <a:gd name="connsiteX2" fmla="*/ 0 w 320801"/>
                    <a:gd name="connsiteY2" fmla="*/ 0 h 228838"/>
                    <a:gd name="connsiteX3" fmla="*/ 320801 w 320801"/>
                    <a:gd name="connsiteY3" fmla="*/ 159331 h 228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801" h="228838">
                      <a:moveTo>
                        <a:pt x="320801" y="228838"/>
                      </a:moveTo>
                      <a:lnTo>
                        <a:pt x="0" y="68438"/>
                      </a:lnTo>
                      <a:lnTo>
                        <a:pt x="0" y="0"/>
                      </a:lnTo>
                      <a:lnTo>
                        <a:pt x="320801" y="159331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9815A791-ABDA-4C28-8612-3BDF8FF6B505}"/>
                    </a:ext>
                  </a:extLst>
                </p:cNvPr>
                <p:cNvSpPr/>
                <p:nvPr/>
              </p:nvSpPr>
              <p:spPr>
                <a:xfrm>
                  <a:off x="8914480" y="3067198"/>
                  <a:ext cx="319731" cy="228838"/>
                </a:xfrm>
                <a:custGeom>
                  <a:avLst/>
                  <a:gdLst>
                    <a:gd name="connsiteX0" fmla="*/ 319732 w 319731"/>
                    <a:gd name="connsiteY0" fmla="*/ 68438 h 228838"/>
                    <a:gd name="connsiteX1" fmla="*/ 0 w 319731"/>
                    <a:gd name="connsiteY1" fmla="*/ 228838 h 228838"/>
                    <a:gd name="connsiteX2" fmla="*/ 0 w 319731"/>
                    <a:gd name="connsiteY2" fmla="*/ 159331 h 228838"/>
                    <a:gd name="connsiteX3" fmla="*/ 319732 w 319731"/>
                    <a:gd name="connsiteY3" fmla="*/ 0 h 228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731" h="228838">
                      <a:moveTo>
                        <a:pt x="319732" y="68438"/>
                      </a:moveTo>
                      <a:lnTo>
                        <a:pt x="0" y="228838"/>
                      </a:lnTo>
                      <a:lnTo>
                        <a:pt x="0" y="159331"/>
                      </a:lnTo>
                      <a:lnTo>
                        <a:pt x="31973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41" name="图形 4">
                <a:extLst>
                  <a:ext uri="{FF2B5EF4-FFF2-40B4-BE49-F238E27FC236}">
                    <a16:creationId xmlns:a16="http://schemas.microsoft.com/office/drawing/2014/main" id="{1C7E6C6A-201E-429A-9585-F4B0230E6330}"/>
                  </a:ext>
                </a:extLst>
              </p:cNvPr>
              <p:cNvGrpSpPr/>
              <p:nvPr/>
            </p:nvGrpSpPr>
            <p:grpSpPr>
              <a:xfrm>
                <a:off x="8543420" y="2806280"/>
                <a:ext cx="741051" cy="450191"/>
                <a:chOff x="8543420" y="2806280"/>
                <a:chExt cx="741051" cy="450191"/>
              </a:xfrm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D57250FE-86FF-442A-B38D-9A48F1D68EB0}"/>
                    </a:ext>
                  </a:extLst>
                </p:cNvPr>
                <p:cNvSpPr/>
                <p:nvPr/>
              </p:nvSpPr>
              <p:spPr>
                <a:xfrm>
                  <a:off x="8543420" y="2806280"/>
                  <a:ext cx="741051" cy="369990"/>
                </a:xfrm>
                <a:custGeom>
                  <a:avLst/>
                  <a:gdLst>
                    <a:gd name="connsiteX0" fmla="*/ 741051 w 741051"/>
                    <a:gd name="connsiteY0" fmla="*/ 184995 h 369990"/>
                    <a:gd name="connsiteX1" fmla="*/ 371060 w 741051"/>
                    <a:gd name="connsiteY1" fmla="*/ 369991 h 369990"/>
                    <a:gd name="connsiteX2" fmla="*/ 0 w 741051"/>
                    <a:gd name="connsiteY2" fmla="*/ 184995 h 369990"/>
                    <a:gd name="connsiteX3" fmla="*/ 371060 w 741051"/>
                    <a:gd name="connsiteY3" fmla="*/ 0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69990">
                      <a:moveTo>
                        <a:pt x="741051" y="184995"/>
                      </a:moveTo>
                      <a:lnTo>
                        <a:pt x="371060" y="369991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DDF04D28-4B56-4748-BF89-329E4682464D}"/>
                    </a:ext>
                  </a:extLst>
                </p:cNvPr>
                <p:cNvSpPr/>
                <p:nvPr/>
              </p:nvSpPr>
              <p:spPr>
                <a:xfrm>
                  <a:off x="8914480" y="2991275"/>
                  <a:ext cx="369990" cy="265195"/>
                </a:xfrm>
                <a:custGeom>
                  <a:avLst/>
                  <a:gdLst>
                    <a:gd name="connsiteX0" fmla="*/ 369991 w 369990"/>
                    <a:gd name="connsiteY0" fmla="*/ 80200 h 265195"/>
                    <a:gd name="connsiteX1" fmla="*/ 0 w 369990"/>
                    <a:gd name="connsiteY1" fmla="*/ 265196 h 265195"/>
                    <a:gd name="connsiteX2" fmla="*/ 0 w 369990"/>
                    <a:gd name="connsiteY2" fmla="*/ 184995 h 265195"/>
                    <a:gd name="connsiteX3" fmla="*/ 369991 w 369990"/>
                    <a:gd name="connsiteY3" fmla="*/ 0 h 2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265195">
                      <a:moveTo>
                        <a:pt x="369991" y="80200"/>
                      </a:moveTo>
                      <a:lnTo>
                        <a:pt x="0" y="26519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C3BF65D3-D201-44A0-AD2A-7FBC88711BF9}"/>
                    </a:ext>
                  </a:extLst>
                </p:cNvPr>
                <p:cNvSpPr/>
                <p:nvPr/>
              </p:nvSpPr>
              <p:spPr>
                <a:xfrm>
                  <a:off x="8543420" y="2991275"/>
                  <a:ext cx="371060" cy="265195"/>
                </a:xfrm>
                <a:custGeom>
                  <a:avLst/>
                  <a:gdLst>
                    <a:gd name="connsiteX0" fmla="*/ 371060 w 371060"/>
                    <a:gd name="connsiteY0" fmla="*/ 265196 h 265195"/>
                    <a:gd name="connsiteX1" fmla="*/ 0 w 371060"/>
                    <a:gd name="connsiteY1" fmla="*/ 80200 h 265195"/>
                    <a:gd name="connsiteX2" fmla="*/ 0 w 371060"/>
                    <a:gd name="connsiteY2" fmla="*/ 0 h 265195"/>
                    <a:gd name="connsiteX3" fmla="*/ 371060 w 371060"/>
                    <a:gd name="connsiteY3" fmla="*/ 184995 h 2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265195">
                      <a:moveTo>
                        <a:pt x="371060" y="265196"/>
                      </a:moveTo>
                      <a:lnTo>
                        <a:pt x="0" y="80200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42" name="图形 4">
                <a:extLst>
                  <a:ext uri="{FF2B5EF4-FFF2-40B4-BE49-F238E27FC236}">
                    <a16:creationId xmlns:a16="http://schemas.microsoft.com/office/drawing/2014/main" id="{4C173069-5665-42BA-891A-92C41672102C}"/>
                  </a:ext>
                </a:extLst>
              </p:cNvPr>
              <p:cNvGrpSpPr/>
              <p:nvPr/>
            </p:nvGrpSpPr>
            <p:grpSpPr>
              <a:xfrm>
                <a:off x="8593679" y="2921768"/>
                <a:ext cx="640533" cy="228838"/>
                <a:chOff x="8593679" y="2921768"/>
                <a:chExt cx="640533" cy="228838"/>
              </a:xfrm>
            </p:grpSpPr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A479270F-1D5D-4ED8-94DB-63B33FCD67C2}"/>
                    </a:ext>
                  </a:extLst>
                </p:cNvPr>
                <p:cNvSpPr/>
                <p:nvPr/>
              </p:nvSpPr>
              <p:spPr>
                <a:xfrm>
                  <a:off x="8593679" y="2921768"/>
                  <a:ext cx="320801" cy="228838"/>
                </a:xfrm>
                <a:custGeom>
                  <a:avLst/>
                  <a:gdLst>
                    <a:gd name="connsiteX0" fmla="*/ 320801 w 320801"/>
                    <a:gd name="connsiteY0" fmla="*/ 228838 h 228838"/>
                    <a:gd name="connsiteX1" fmla="*/ 0 w 320801"/>
                    <a:gd name="connsiteY1" fmla="*/ 68438 h 228838"/>
                    <a:gd name="connsiteX2" fmla="*/ 0 w 320801"/>
                    <a:gd name="connsiteY2" fmla="*/ 0 h 228838"/>
                    <a:gd name="connsiteX3" fmla="*/ 320801 w 320801"/>
                    <a:gd name="connsiteY3" fmla="*/ 159331 h 228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801" h="228838">
                      <a:moveTo>
                        <a:pt x="320801" y="228838"/>
                      </a:moveTo>
                      <a:lnTo>
                        <a:pt x="0" y="68438"/>
                      </a:lnTo>
                      <a:lnTo>
                        <a:pt x="0" y="0"/>
                      </a:lnTo>
                      <a:lnTo>
                        <a:pt x="320801" y="159331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D8CE79D2-D2D8-4934-B519-8F914EDCD007}"/>
                    </a:ext>
                  </a:extLst>
                </p:cNvPr>
                <p:cNvSpPr/>
                <p:nvPr/>
              </p:nvSpPr>
              <p:spPr>
                <a:xfrm>
                  <a:off x="8914480" y="2921768"/>
                  <a:ext cx="319731" cy="228838"/>
                </a:xfrm>
                <a:custGeom>
                  <a:avLst/>
                  <a:gdLst>
                    <a:gd name="connsiteX0" fmla="*/ 319732 w 319731"/>
                    <a:gd name="connsiteY0" fmla="*/ 68438 h 228838"/>
                    <a:gd name="connsiteX1" fmla="*/ 0 w 319731"/>
                    <a:gd name="connsiteY1" fmla="*/ 228838 h 228838"/>
                    <a:gd name="connsiteX2" fmla="*/ 0 w 319731"/>
                    <a:gd name="connsiteY2" fmla="*/ 159331 h 228838"/>
                    <a:gd name="connsiteX3" fmla="*/ 319732 w 319731"/>
                    <a:gd name="connsiteY3" fmla="*/ 0 h 228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731" h="228838">
                      <a:moveTo>
                        <a:pt x="319732" y="68438"/>
                      </a:moveTo>
                      <a:lnTo>
                        <a:pt x="0" y="228838"/>
                      </a:lnTo>
                      <a:lnTo>
                        <a:pt x="0" y="159331"/>
                      </a:lnTo>
                      <a:lnTo>
                        <a:pt x="31973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43" name="图形 4">
                <a:extLst>
                  <a:ext uri="{FF2B5EF4-FFF2-40B4-BE49-F238E27FC236}">
                    <a16:creationId xmlns:a16="http://schemas.microsoft.com/office/drawing/2014/main" id="{34851217-7242-4DCF-A4E1-A2818211F5E1}"/>
                  </a:ext>
                </a:extLst>
              </p:cNvPr>
              <p:cNvGrpSpPr/>
              <p:nvPr/>
            </p:nvGrpSpPr>
            <p:grpSpPr>
              <a:xfrm>
                <a:off x="8543420" y="2660850"/>
                <a:ext cx="741051" cy="450191"/>
                <a:chOff x="8543420" y="2660850"/>
                <a:chExt cx="741051" cy="450191"/>
              </a:xfrm>
            </p:grpSpPr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BFF912F4-176E-4255-AD61-0D48751C6FC6}"/>
                    </a:ext>
                  </a:extLst>
                </p:cNvPr>
                <p:cNvSpPr/>
                <p:nvPr/>
              </p:nvSpPr>
              <p:spPr>
                <a:xfrm>
                  <a:off x="8543420" y="2660850"/>
                  <a:ext cx="741051" cy="369990"/>
                </a:xfrm>
                <a:custGeom>
                  <a:avLst/>
                  <a:gdLst>
                    <a:gd name="connsiteX0" fmla="*/ 741051 w 741051"/>
                    <a:gd name="connsiteY0" fmla="*/ 184995 h 369990"/>
                    <a:gd name="connsiteX1" fmla="*/ 371060 w 741051"/>
                    <a:gd name="connsiteY1" fmla="*/ 369991 h 369990"/>
                    <a:gd name="connsiteX2" fmla="*/ 0 w 741051"/>
                    <a:gd name="connsiteY2" fmla="*/ 184995 h 369990"/>
                    <a:gd name="connsiteX3" fmla="*/ 371060 w 741051"/>
                    <a:gd name="connsiteY3" fmla="*/ 0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69990">
                      <a:moveTo>
                        <a:pt x="741051" y="184995"/>
                      </a:moveTo>
                      <a:lnTo>
                        <a:pt x="371060" y="369991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B2B5EE0D-0524-4970-B71A-9A93A5A56482}"/>
                    </a:ext>
                  </a:extLst>
                </p:cNvPr>
                <p:cNvSpPr/>
                <p:nvPr/>
              </p:nvSpPr>
              <p:spPr>
                <a:xfrm>
                  <a:off x="8914480" y="2845845"/>
                  <a:ext cx="369990" cy="265195"/>
                </a:xfrm>
                <a:custGeom>
                  <a:avLst/>
                  <a:gdLst>
                    <a:gd name="connsiteX0" fmla="*/ 369991 w 369990"/>
                    <a:gd name="connsiteY0" fmla="*/ 80200 h 265195"/>
                    <a:gd name="connsiteX1" fmla="*/ 0 w 369990"/>
                    <a:gd name="connsiteY1" fmla="*/ 265196 h 265195"/>
                    <a:gd name="connsiteX2" fmla="*/ 0 w 369990"/>
                    <a:gd name="connsiteY2" fmla="*/ 184995 h 265195"/>
                    <a:gd name="connsiteX3" fmla="*/ 369991 w 369990"/>
                    <a:gd name="connsiteY3" fmla="*/ 0 h 2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265195">
                      <a:moveTo>
                        <a:pt x="369991" y="80200"/>
                      </a:moveTo>
                      <a:lnTo>
                        <a:pt x="0" y="26519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65EE755B-8D65-4B0C-8EB9-6569D7798DF4}"/>
                    </a:ext>
                  </a:extLst>
                </p:cNvPr>
                <p:cNvSpPr/>
                <p:nvPr/>
              </p:nvSpPr>
              <p:spPr>
                <a:xfrm>
                  <a:off x="8543420" y="2845845"/>
                  <a:ext cx="371060" cy="265195"/>
                </a:xfrm>
                <a:custGeom>
                  <a:avLst/>
                  <a:gdLst>
                    <a:gd name="connsiteX0" fmla="*/ 371060 w 371060"/>
                    <a:gd name="connsiteY0" fmla="*/ 265196 h 265195"/>
                    <a:gd name="connsiteX1" fmla="*/ 0 w 371060"/>
                    <a:gd name="connsiteY1" fmla="*/ 80200 h 265195"/>
                    <a:gd name="connsiteX2" fmla="*/ 0 w 371060"/>
                    <a:gd name="connsiteY2" fmla="*/ 0 h 265195"/>
                    <a:gd name="connsiteX3" fmla="*/ 371060 w 371060"/>
                    <a:gd name="connsiteY3" fmla="*/ 184995 h 2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265195">
                      <a:moveTo>
                        <a:pt x="371060" y="265196"/>
                      </a:moveTo>
                      <a:lnTo>
                        <a:pt x="0" y="80200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E13B8494-4C93-4118-9518-F23F7A397317}"/>
                    </a:ext>
                  </a:extLst>
                </p:cNvPr>
                <p:cNvSpPr/>
                <p:nvPr/>
              </p:nvSpPr>
              <p:spPr>
                <a:xfrm>
                  <a:off x="8789368" y="2783824"/>
                  <a:ext cx="250225" cy="124043"/>
                </a:xfrm>
                <a:custGeom>
                  <a:avLst/>
                  <a:gdLst>
                    <a:gd name="connsiteX0" fmla="*/ 250225 w 250225"/>
                    <a:gd name="connsiteY0" fmla="*/ 62022 h 124043"/>
                    <a:gd name="connsiteX1" fmla="*/ 125113 w 250225"/>
                    <a:gd name="connsiteY1" fmla="*/ 124043 h 124043"/>
                    <a:gd name="connsiteX2" fmla="*/ 0 w 250225"/>
                    <a:gd name="connsiteY2" fmla="*/ 62022 h 124043"/>
                    <a:gd name="connsiteX3" fmla="*/ 125113 w 250225"/>
                    <a:gd name="connsiteY3" fmla="*/ 0 h 124043"/>
                    <a:gd name="connsiteX4" fmla="*/ 250225 w 250225"/>
                    <a:gd name="connsiteY4" fmla="*/ 62022 h 124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0225" h="124043">
                      <a:moveTo>
                        <a:pt x="250225" y="62022"/>
                      </a:moveTo>
                      <a:cubicBezTo>
                        <a:pt x="250225" y="96275"/>
                        <a:pt x="194210" y="124043"/>
                        <a:pt x="125113" y="124043"/>
                      </a:cubicBezTo>
                      <a:cubicBezTo>
                        <a:pt x="56015" y="124043"/>
                        <a:pt x="0" y="96275"/>
                        <a:pt x="0" y="62022"/>
                      </a:cubicBezTo>
                      <a:cubicBezTo>
                        <a:pt x="0" y="27768"/>
                        <a:pt x="56015" y="0"/>
                        <a:pt x="125113" y="0"/>
                      </a:cubicBezTo>
                      <a:cubicBezTo>
                        <a:pt x="194210" y="0"/>
                        <a:pt x="250225" y="27768"/>
                        <a:pt x="250225" y="620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</p:grpSp>
        <p:grpSp>
          <p:nvGrpSpPr>
            <p:cNvPr id="31" name="图形 4">
              <a:extLst>
                <a:ext uri="{FF2B5EF4-FFF2-40B4-BE49-F238E27FC236}">
                  <a16:creationId xmlns:a16="http://schemas.microsoft.com/office/drawing/2014/main" id="{3F6E8430-107B-41DA-89EE-C17F3770EF90}"/>
                </a:ext>
              </a:extLst>
            </p:cNvPr>
            <p:cNvGrpSpPr/>
            <p:nvPr/>
          </p:nvGrpSpPr>
          <p:grpSpPr>
            <a:xfrm>
              <a:off x="9225136" y="1929385"/>
              <a:ext cx="783058" cy="783058"/>
              <a:chOff x="8543420" y="2193549"/>
              <a:chExt cx="741051" cy="741051"/>
            </a:xfrm>
          </p:grpSpPr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240BA9FD-D53D-4A67-A336-651F8E81902B}"/>
                  </a:ext>
                </a:extLst>
              </p:cNvPr>
              <p:cNvSpPr/>
              <p:nvPr/>
            </p:nvSpPr>
            <p:spPr>
              <a:xfrm>
                <a:off x="8543420" y="2193549"/>
                <a:ext cx="741051" cy="371060"/>
              </a:xfrm>
              <a:custGeom>
                <a:avLst/>
                <a:gdLst>
                  <a:gd name="connsiteX0" fmla="*/ 741051 w 741051"/>
                  <a:gd name="connsiteY0" fmla="*/ 184995 h 371060"/>
                  <a:gd name="connsiteX1" fmla="*/ 371060 w 741051"/>
                  <a:gd name="connsiteY1" fmla="*/ 371060 h 371060"/>
                  <a:gd name="connsiteX2" fmla="*/ 0 w 741051"/>
                  <a:gd name="connsiteY2" fmla="*/ 184995 h 371060"/>
                  <a:gd name="connsiteX3" fmla="*/ 371060 w 741051"/>
                  <a:gd name="connsiteY3" fmla="*/ 0 h 37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1" h="371060">
                    <a:moveTo>
                      <a:pt x="741051" y="184995"/>
                    </a:moveTo>
                    <a:lnTo>
                      <a:pt x="371060" y="371060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10000"/>
                      <a:lumOff val="90000"/>
                    </a:schemeClr>
                  </a:gs>
                  <a:gs pos="98000">
                    <a:schemeClr val="accent1">
                      <a:lumMod val="10000"/>
                      <a:lumOff val="9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F5C1D2C9-70B3-4F1B-B10E-790B65F545BC}"/>
                  </a:ext>
                </a:extLst>
              </p:cNvPr>
              <p:cNvSpPr/>
              <p:nvPr/>
            </p:nvSpPr>
            <p:spPr>
              <a:xfrm>
                <a:off x="8914480" y="2378545"/>
                <a:ext cx="369990" cy="556055"/>
              </a:xfrm>
              <a:custGeom>
                <a:avLst/>
                <a:gdLst>
                  <a:gd name="connsiteX0" fmla="*/ 369991 w 369990"/>
                  <a:gd name="connsiteY0" fmla="*/ 371060 h 556055"/>
                  <a:gd name="connsiteX1" fmla="*/ 0 w 369990"/>
                  <a:gd name="connsiteY1" fmla="*/ 556056 h 556055"/>
                  <a:gd name="connsiteX2" fmla="*/ 0 w 369990"/>
                  <a:gd name="connsiteY2" fmla="*/ 186065 h 556055"/>
                  <a:gd name="connsiteX3" fmla="*/ 369991 w 36999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371060"/>
                    </a:moveTo>
                    <a:lnTo>
                      <a:pt x="0" y="556056"/>
                    </a:lnTo>
                    <a:lnTo>
                      <a:pt x="0" y="18606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FF7921B0-BB98-4EA6-97C0-1A6D3EAC0D08}"/>
                  </a:ext>
                </a:extLst>
              </p:cNvPr>
              <p:cNvSpPr/>
              <p:nvPr/>
            </p:nvSpPr>
            <p:spPr>
              <a:xfrm>
                <a:off x="8543420" y="2378545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71060 h 556055"/>
                  <a:gd name="connsiteX2" fmla="*/ 0 w 371060"/>
                  <a:gd name="connsiteY2" fmla="*/ 0 h 556055"/>
                  <a:gd name="connsiteX3" fmla="*/ 371060 w 371060"/>
                  <a:gd name="connsiteY3" fmla="*/ 18606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71060"/>
                    </a:lnTo>
                    <a:lnTo>
                      <a:pt x="0" y="0"/>
                    </a:lnTo>
                    <a:lnTo>
                      <a:pt x="371060" y="1860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988DD240-4B83-4B67-B2C2-8BB14D922C9E}"/>
                  </a:ext>
                </a:extLst>
              </p:cNvPr>
              <p:cNvSpPr/>
              <p:nvPr/>
            </p:nvSpPr>
            <p:spPr>
              <a:xfrm>
                <a:off x="8597513" y="2482897"/>
                <a:ext cx="262873" cy="346908"/>
              </a:xfrm>
              <a:custGeom>
                <a:avLst/>
                <a:gdLst>
                  <a:gd name="connsiteX0" fmla="*/ 3651 w 262873"/>
                  <a:gd name="connsiteY0" fmla="*/ 443 h 346908"/>
                  <a:gd name="connsiteX1" fmla="*/ 443 w 262873"/>
                  <a:gd name="connsiteY1" fmla="*/ 1512 h 346908"/>
                  <a:gd name="connsiteX2" fmla="*/ 1512 w 262873"/>
                  <a:gd name="connsiteY2" fmla="*/ 4720 h 346908"/>
                  <a:gd name="connsiteX3" fmla="*/ 38939 w 262873"/>
                  <a:gd name="connsiteY3" fmla="*/ 22899 h 346908"/>
                  <a:gd name="connsiteX4" fmla="*/ 40009 w 262873"/>
                  <a:gd name="connsiteY4" fmla="*/ 22899 h 346908"/>
                  <a:gd name="connsiteX5" fmla="*/ 42147 w 262873"/>
                  <a:gd name="connsiteY5" fmla="*/ 21830 h 346908"/>
                  <a:gd name="connsiteX6" fmla="*/ 41078 w 262873"/>
                  <a:gd name="connsiteY6" fmla="*/ 18622 h 346908"/>
                  <a:gd name="connsiteX7" fmla="*/ 3651 w 262873"/>
                  <a:gd name="connsiteY7" fmla="*/ 443 h 346908"/>
                  <a:gd name="connsiteX8" fmla="*/ 3651 w 262873"/>
                  <a:gd name="connsiteY8" fmla="*/ 21830 h 346908"/>
                  <a:gd name="connsiteX9" fmla="*/ 443 w 262873"/>
                  <a:gd name="connsiteY9" fmla="*/ 22899 h 346908"/>
                  <a:gd name="connsiteX10" fmla="*/ 1512 w 262873"/>
                  <a:gd name="connsiteY10" fmla="*/ 26107 h 346908"/>
                  <a:gd name="connsiteX11" fmla="*/ 38939 w 262873"/>
                  <a:gd name="connsiteY11" fmla="*/ 44286 h 346908"/>
                  <a:gd name="connsiteX12" fmla="*/ 40009 w 262873"/>
                  <a:gd name="connsiteY12" fmla="*/ 44286 h 346908"/>
                  <a:gd name="connsiteX13" fmla="*/ 42147 w 262873"/>
                  <a:gd name="connsiteY13" fmla="*/ 43216 h 346908"/>
                  <a:gd name="connsiteX14" fmla="*/ 41078 w 262873"/>
                  <a:gd name="connsiteY14" fmla="*/ 40009 h 346908"/>
                  <a:gd name="connsiteX15" fmla="*/ 3651 w 262873"/>
                  <a:gd name="connsiteY15" fmla="*/ 21830 h 346908"/>
                  <a:gd name="connsiteX16" fmla="*/ 3651 w 262873"/>
                  <a:gd name="connsiteY16" fmla="*/ 43216 h 346908"/>
                  <a:gd name="connsiteX17" fmla="*/ 443 w 262873"/>
                  <a:gd name="connsiteY17" fmla="*/ 44286 h 346908"/>
                  <a:gd name="connsiteX18" fmla="*/ 1512 w 262873"/>
                  <a:gd name="connsiteY18" fmla="*/ 47494 h 346908"/>
                  <a:gd name="connsiteX19" fmla="*/ 38939 w 262873"/>
                  <a:gd name="connsiteY19" fmla="*/ 65673 h 346908"/>
                  <a:gd name="connsiteX20" fmla="*/ 40009 w 262873"/>
                  <a:gd name="connsiteY20" fmla="*/ 65673 h 346908"/>
                  <a:gd name="connsiteX21" fmla="*/ 42147 w 262873"/>
                  <a:gd name="connsiteY21" fmla="*/ 64603 h 346908"/>
                  <a:gd name="connsiteX22" fmla="*/ 41078 w 262873"/>
                  <a:gd name="connsiteY22" fmla="*/ 61395 h 346908"/>
                  <a:gd name="connsiteX23" fmla="*/ 3651 w 262873"/>
                  <a:gd name="connsiteY23" fmla="*/ 43216 h 346908"/>
                  <a:gd name="connsiteX24" fmla="*/ 3651 w 262873"/>
                  <a:gd name="connsiteY24" fmla="*/ 64603 h 346908"/>
                  <a:gd name="connsiteX25" fmla="*/ 443 w 262873"/>
                  <a:gd name="connsiteY25" fmla="*/ 65673 h 346908"/>
                  <a:gd name="connsiteX26" fmla="*/ 1512 w 262873"/>
                  <a:gd name="connsiteY26" fmla="*/ 68881 h 346908"/>
                  <a:gd name="connsiteX27" fmla="*/ 38939 w 262873"/>
                  <a:gd name="connsiteY27" fmla="*/ 87059 h 346908"/>
                  <a:gd name="connsiteX28" fmla="*/ 40009 w 262873"/>
                  <a:gd name="connsiteY28" fmla="*/ 87059 h 346908"/>
                  <a:gd name="connsiteX29" fmla="*/ 42147 w 262873"/>
                  <a:gd name="connsiteY29" fmla="*/ 85990 h 346908"/>
                  <a:gd name="connsiteX30" fmla="*/ 41078 w 262873"/>
                  <a:gd name="connsiteY30" fmla="*/ 82782 h 346908"/>
                  <a:gd name="connsiteX31" fmla="*/ 3651 w 262873"/>
                  <a:gd name="connsiteY31" fmla="*/ 64603 h 346908"/>
                  <a:gd name="connsiteX32" fmla="*/ 3651 w 262873"/>
                  <a:gd name="connsiteY32" fmla="*/ 85990 h 346908"/>
                  <a:gd name="connsiteX33" fmla="*/ 443 w 262873"/>
                  <a:gd name="connsiteY33" fmla="*/ 87059 h 346908"/>
                  <a:gd name="connsiteX34" fmla="*/ 1512 w 262873"/>
                  <a:gd name="connsiteY34" fmla="*/ 90267 h 346908"/>
                  <a:gd name="connsiteX35" fmla="*/ 38939 w 262873"/>
                  <a:gd name="connsiteY35" fmla="*/ 108446 h 346908"/>
                  <a:gd name="connsiteX36" fmla="*/ 40009 w 262873"/>
                  <a:gd name="connsiteY36" fmla="*/ 108446 h 346908"/>
                  <a:gd name="connsiteX37" fmla="*/ 42147 w 262873"/>
                  <a:gd name="connsiteY37" fmla="*/ 107377 h 346908"/>
                  <a:gd name="connsiteX38" fmla="*/ 41078 w 262873"/>
                  <a:gd name="connsiteY38" fmla="*/ 104169 h 346908"/>
                  <a:gd name="connsiteX39" fmla="*/ 3651 w 262873"/>
                  <a:gd name="connsiteY39" fmla="*/ 85990 h 346908"/>
                  <a:gd name="connsiteX40" fmla="*/ 3651 w 262873"/>
                  <a:gd name="connsiteY40" fmla="*/ 107377 h 346908"/>
                  <a:gd name="connsiteX41" fmla="*/ 443 w 262873"/>
                  <a:gd name="connsiteY41" fmla="*/ 108446 h 346908"/>
                  <a:gd name="connsiteX42" fmla="*/ 1512 w 262873"/>
                  <a:gd name="connsiteY42" fmla="*/ 111654 h 346908"/>
                  <a:gd name="connsiteX43" fmla="*/ 38939 w 262873"/>
                  <a:gd name="connsiteY43" fmla="*/ 129833 h 346908"/>
                  <a:gd name="connsiteX44" fmla="*/ 40009 w 262873"/>
                  <a:gd name="connsiteY44" fmla="*/ 129833 h 346908"/>
                  <a:gd name="connsiteX45" fmla="*/ 42147 w 262873"/>
                  <a:gd name="connsiteY45" fmla="*/ 128763 h 346908"/>
                  <a:gd name="connsiteX46" fmla="*/ 41078 w 262873"/>
                  <a:gd name="connsiteY46" fmla="*/ 125556 h 346908"/>
                  <a:gd name="connsiteX47" fmla="*/ 3651 w 262873"/>
                  <a:gd name="connsiteY47" fmla="*/ 107377 h 346908"/>
                  <a:gd name="connsiteX48" fmla="*/ 3651 w 262873"/>
                  <a:gd name="connsiteY48" fmla="*/ 128763 h 346908"/>
                  <a:gd name="connsiteX49" fmla="*/ 443 w 262873"/>
                  <a:gd name="connsiteY49" fmla="*/ 129833 h 346908"/>
                  <a:gd name="connsiteX50" fmla="*/ 1512 w 262873"/>
                  <a:gd name="connsiteY50" fmla="*/ 133041 h 346908"/>
                  <a:gd name="connsiteX51" fmla="*/ 38939 w 262873"/>
                  <a:gd name="connsiteY51" fmla="*/ 151220 h 346908"/>
                  <a:gd name="connsiteX52" fmla="*/ 40009 w 262873"/>
                  <a:gd name="connsiteY52" fmla="*/ 151220 h 346908"/>
                  <a:gd name="connsiteX53" fmla="*/ 42147 w 262873"/>
                  <a:gd name="connsiteY53" fmla="*/ 150150 h 346908"/>
                  <a:gd name="connsiteX54" fmla="*/ 41078 w 262873"/>
                  <a:gd name="connsiteY54" fmla="*/ 146942 h 346908"/>
                  <a:gd name="connsiteX55" fmla="*/ 3651 w 262873"/>
                  <a:gd name="connsiteY55" fmla="*/ 128763 h 346908"/>
                  <a:gd name="connsiteX56" fmla="*/ 3651 w 262873"/>
                  <a:gd name="connsiteY56" fmla="*/ 150150 h 346908"/>
                  <a:gd name="connsiteX57" fmla="*/ 443 w 262873"/>
                  <a:gd name="connsiteY57" fmla="*/ 151220 h 346908"/>
                  <a:gd name="connsiteX58" fmla="*/ 1512 w 262873"/>
                  <a:gd name="connsiteY58" fmla="*/ 154428 h 346908"/>
                  <a:gd name="connsiteX59" fmla="*/ 38939 w 262873"/>
                  <a:gd name="connsiteY59" fmla="*/ 172606 h 346908"/>
                  <a:gd name="connsiteX60" fmla="*/ 40009 w 262873"/>
                  <a:gd name="connsiteY60" fmla="*/ 172606 h 346908"/>
                  <a:gd name="connsiteX61" fmla="*/ 42147 w 262873"/>
                  <a:gd name="connsiteY61" fmla="*/ 171537 h 346908"/>
                  <a:gd name="connsiteX62" fmla="*/ 41078 w 262873"/>
                  <a:gd name="connsiteY62" fmla="*/ 168329 h 346908"/>
                  <a:gd name="connsiteX63" fmla="*/ 3651 w 262873"/>
                  <a:gd name="connsiteY63" fmla="*/ 150150 h 346908"/>
                  <a:gd name="connsiteX64" fmla="*/ 3651 w 262873"/>
                  <a:gd name="connsiteY64" fmla="*/ 171537 h 346908"/>
                  <a:gd name="connsiteX65" fmla="*/ 443 w 262873"/>
                  <a:gd name="connsiteY65" fmla="*/ 172606 h 346908"/>
                  <a:gd name="connsiteX66" fmla="*/ 1512 w 262873"/>
                  <a:gd name="connsiteY66" fmla="*/ 175814 h 346908"/>
                  <a:gd name="connsiteX67" fmla="*/ 38939 w 262873"/>
                  <a:gd name="connsiteY67" fmla="*/ 193993 h 346908"/>
                  <a:gd name="connsiteX68" fmla="*/ 40009 w 262873"/>
                  <a:gd name="connsiteY68" fmla="*/ 193993 h 346908"/>
                  <a:gd name="connsiteX69" fmla="*/ 42147 w 262873"/>
                  <a:gd name="connsiteY69" fmla="*/ 192924 h 346908"/>
                  <a:gd name="connsiteX70" fmla="*/ 41078 w 262873"/>
                  <a:gd name="connsiteY70" fmla="*/ 189716 h 346908"/>
                  <a:gd name="connsiteX71" fmla="*/ 3651 w 262873"/>
                  <a:gd name="connsiteY71" fmla="*/ 171537 h 346908"/>
                  <a:gd name="connsiteX72" fmla="*/ 3651 w 262873"/>
                  <a:gd name="connsiteY72" fmla="*/ 192924 h 346908"/>
                  <a:gd name="connsiteX73" fmla="*/ 443 w 262873"/>
                  <a:gd name="connsiteY73" fmla="*/ 193993 h 346908"/>
                  <a:gd name="connsiteX74" fmla="*/ 1512 w 262873"/>
                  <a:gd name="connsiteY74" fmla="*/ 197201 h 346908"/>
                  <a:gd name="connsiteX75" fmla="*/ 38939 w 262873"/>
                  <a:gd name="connsiteY75" fmla="*/ 215380 h 346908"/>
                  <a:gd name="connsiteX76" fmla="*/ 40009 w 262873"/>
                  <a:gd name="connsiteY76" fmla="*/ 215380 h 346908"/>
                  <a:gd name="connsiteX77" fmla="*/ 42147 w 262873"/>
                  <a:gd name="connsiteY77" fmla="*/ 214310 h 346908"/>
                  <a:gd name="connsiteX78" fmla="*/ 41078 w 262873"/>
                  <a:gd name="connsiteY78" fmla="*/ 211103 h 346908"/>
                  <a:gd name="connsiteX79" fmla="*/ 3651 w 262873"/>
                  <a:gd name="connsiteY79" fmla="*/ 192924 h 346908"/>
                  <a:gd name="connsiteX80" fmla="*/ 3651 w 262873"/>
                  <a:gd name="connsiteY80" fmla="*/ 214310 h 346908"/>
                  <a:gd name="connsiteX81" fmla="*/ 443 w 262873"/>
                  <a:gd name="connsiteY81" fmla="*/ 215380 h 346908"/>
                  <a:gd name="connsiteX82" fmla="*/ 1512 w 262873"/>
                  <a:gd name="connsiteY82" fmla="*/ 218588 h 346908"/>
                  <a:gd name="connsiteX83" fmla="*/ 38939 w 262873"/>
                  <a:gd name="connsiteY83" fmla="*/ 236767 h 346908"/>
                  <a:gd name="connsiteX84" fmla="*/ 40009 w 262873"/>
                  <a:gd name="connsiteY84" fmla="*/ 236767 h 346908"/>
                  <a:gd name="connsiteX85" fmla="*/ 42147 w 262873"/>
                  <a:gd name="connsiteY85" fmla="*/ 235697 h 346908"/>
                  <a:gd name="connsiteX86" fmla="*/ 41078 w 262873"/>
                  <a:gd name="connsiteY86" fmla="*/ 232489 h 346908"/>
                  <a:gd name="connsiteX87" fmla="*/ 3651 w 262873"/>
                  <a:gd name="connsiteY87" fmla="*/ 214310 h 346908"/>
                  <a:gd name="connsiteX88" fmla="*/ 123417 w 262873"/>
                  <a:gd name="connsiteY88" fmla="*/ 66742 h 346908"/>
                  <a:gd name="connsiteX89" fmla="*/ 124486 w 262873"/>
                  <a:gd name="connsiteY89" fmla="*/ 66742 h 346908"/>
                  <a:gd name="connsiteX90" fmla="*/ 126625 w 262873"/>
                  <a:gd name="connsiteY90" fmla="*/ 65673 h 346908"/>
                  <a:gd name="connsiteX91" fmla="*/ 125556 w 262873"/>
                  <a:gd name="connsiteY91" fmla="*/ 62465 h 346908"/>
                  <a:gd name="connsiteX92" fmla="*/ 74227 w 262873"/>
                  <a:gd name="connsiteY92" fmla="*/ 36800 h 346908"/>
                  <a:gd name="connsiteX93" fmla="*/ 71019 w 262873"/>
                  <a:gd name="connsiteY93" fmla="*/ 37870 h 346908"/>
                  <a:gd name="connsiteX94" fmla="*/ 72089 w 262873"/>
                  <a:gd name="connsiteY94" fmla="*/ 41078 h 346908"/>
                  <a:gd name="connsiteX95" fmla="*/ 123417 w 262873"/>
                  <a:gd name="connsiteY95" fmla="*/ 66742 h 346908"/>
                  <a:gd name="connsiteX96" fmla="*/ 123417 w 262873"/>
                  <a:gd name="connsiteY96" fmla="*/ 88129 h 346908"/>
                  <a:gd name="connsiteX97" fmla="*/ 124486 w 262873"/>
                  <a:gd name="connsiteY97" fmla="*/ 88129 h 346908"/>
                  <a:gd name="connsiteX98" fmla="*/ 126625 w 262873"/>
                  <a:gd name="connsiteY98" fmla="*/ 87059 h 346908"/>
                  <a:gd name="connsiteX99" fmla="*/ 125556 w 262873"/>
                  <a:gd name="connsiteY99" fmla="*/ 83851 h 346908"/>
                  <a:gd name="connsiteX100" fmla="*/ 74227 w 262873"/>
                  <a:gd name="connsiteY100" fmla="*/ 58187 h 346908"/>
                  <a:gd name="connsiteX101" fmla="*/ 71019 w 262873"/>
                  <a:gd name="connsiteY101" fmla="*/ 59256 h 346908"/>
                  <a:gd name="connsiteX102" fmla="*/ 72089 w 262873"/>
                  <a:gd name="connsiteY102" fmla="*/ 62465 h 346908"/>
                  <a:gd name="connsiteX103" fmla="*/ 123417 w 262873"/>
                  <a:gd name="connsiteY103" fmla="*/ 88129 h 346908"/>
                  <a:gd name="connsiteX104" fmla="*/ 109516 w 262873"/>
                  <a:gd name="connsiteY104" fmla="*/ 102030 h 346908"/>
                  <a:gd name="connsiteX105" fmla="*/ 110585 w 262873"/>
                  <a:gd name="connsiteY105" fmla="*/ 102030 h 346908"/>
                  <a:gd name="connsiteX106" fmla="*/ 112723 w 262873"/>
                  <a:gd name="connsiteY106" fmla="*/ 100961 h 346908"/>
                  <a:gd name="connsiteX107" fmla="*/ 111654 w 262873"/>
                  <a:gd name="connsiteY107" fmla="*/ 97753 h 346908"/>
                  <a:gd name="connsiteX108" fmla="*/ 74227 w 262873"/>
                  <a:gd name="connsiteY108" fmla="*/ 79574 h 346908"/>
                  <a:gd name="connsiteX109" fmla="*/ 71019 w 262873"/>
                  <a:gd name="connsiteY109" fmla="*/ 80643 h 346908"/>
                  <a:gd name="connsiteX110" fmla="*/ 72089 w 262873"/>
                  <a:gd name="connsiteY110" fmla="*/ 83851 h 346908"/>
                  <a:gd name="connsiteX111" fmla="*/ 109516 w 262873"/>
                  <a:gd name="connsiteY111" fmla="*/ 102030 h 346908"/>
                  <a:gd name="connsiteX112" fmla="*/ 88129 w 262873"/>
                  <a:gd name="connsiteY112" fmla="*/ 112723 h 346908"/>
                  <a:gd name="connsiteX113" fmla="*/ 89198 w 262873"/>
                  <a:gd name="connsiteY113" fmla="*/ 112723 h 346908"/>
                  <a:gd name="connsiteX114" fmla="*/ 91337 w 262873"/>
                  <a:gd name="connsiteY114" fmla="*/ 111654 h 346908"/>
                  <a:gd name="connsiteX115" fmla="*/ 90267 w 262873"/>
                  <a:gd name="connsiteY115" fmla="*/ 108446 h 346908"/>
                  <a:gd name="connsiteX116" fmla="*/ 74227 w 262873"/>
                  <a:gd name="connsiteY116" fmla="*/ 100961 h 346908"/>
                  <a:gd name="connsiteX117" fmla="*/ 71019 w 262873"/>
                  <a:gd name="connsiteY117" fmla="*/ 102030 h 346908"/>
                  <a:gd name="connsiteX118" fmla="*/ 72089 w 262873"/>
                  <a:gd name="connsiteY118" fmla="*/ 105238 h 346908"/>
                  <a:gd name="connsiteX119" fmla="*/ 88129 w 262873"/>
                  <a:gd name="connsiteY119" fmla="*/ 112723 h 346908"/>
                  <a:gd name="connsiteX120" fmla="*/ 72089 w 262873"/>
                  <a:gd name="connsiteY120" fmla="*/ 126625 h 346908"/>
                  <a:gd name="connsiteX121" fmla="*/ 109516 w 262873"/>
                  <a:gd name="connsiteY121" fmla="*/ 144803 h 346908"/>
                  <a:gd name="connsiteX122" fmla="*/ 110585 w 262873"/>
                  <a:gd name="connsiteY122" fmla="*/ 144803 h 346908"/>
                  <a:gd name="connsiteX123" fmla="*/ 112723 w 262873"/>
                  <a:gd name="connsiteY123" fmla="*/ 143734 h 346908"/>
                  <a:gd name="connsiteX124" fmla="*/ 111654 w 262873"/>
                  <a:gd name="connsiteY124" fmla="*/ 140526 h 346908"/>
                  <a:gd name="connsiteX125" fmla="*/ 74227 w 262873"/>
                  <a:gd name="connsiteY125" fmla="*/ 122347 h 346908"/>
                  <a:gd name="connsiteX126" fmla="*/ 71019 w 262873"/>
                  <a:gd name="connsiteY126" fmla="*/ 123417 h 346908"/>
                  <a:gd name="connsiteX127" fmla="*/ 72089 w 262873"/>
                  <a:gd name="connsiteY127" fmla="*/ 126625 h 346908"/>
                  <a:gd name="connsiteX128" fmla="*/ 72089 w 262873"/>
                  <a:gd name="connsiteY128" fmla="*/ 148012 h 346908"/>
                  <a:gd name="connsiteX129" fmla="*/ 88129 w 262873"/>
                  <a:gd name="connsiteY129" fmla="*/ 155497 h 346908"/>
                  <a:gd name="connsiteX130" fmla="*/ 89198 w 262873"/>
                  <a:gd name="connsiteY130" fmla="*/ 155497 h 346908"/>
                  <a:gd name="connsiteX131" fmla="*/ 91337 w 262873"/>
                  <a:gd name="connsiteY131" fmla="*/ 154428 h 346908"/>
                  <a:gd name="connsiteX132" fmla="*/ 90267 w 262873"/>
                  <a:gd name="connsiteY132" fmla="*/ 151220 h 346908"/>
                  <a:gd name="connsiteX133" fmla="*/ 74227 w 262873"/>
                  <a:gd name="connsiteY133" fmla="*/ 143734 h 346908"/>
                  <a:gd name="connsiteX134" fmla="*/ 71019 w 262873"/>
                  <a:gd name="connsiteY134" fmla="*/ 144803 h 346908"/>
                  <a:gd name="connsiteX135" fmla="*/ 72089 w 262873"/>
                  <a:gd name="connsiteY135" fmla="*/ 148012 h 346908"/>
                  <a:gd name="connsiteX136" fmla="*/ 72089 w 262873"/>
                  <a:gd name="connsiteY136" fmla="*/ 169398 h 346908"/>
                  <a:gd name="connsiteX137" fmla="*/ 88129 w 262873"/>
                  <a:gd name="connsiteY137" fmla="*/ 176884 h 346908"/>
                  <a:gd name="connsiteX138" fmla="*/ 89198 w 262873"/>
                  <a:gd name="connsiteY138" fmla="*/ 176884 h 346908"/>
                  <a:gd name="connsiteX139" fmla="*/ 91337 w 262873"/>
                  <a:gd name="connsiteY139" fmla="*/ 175814 h 346908"/>
                  <a:gd name="connsiteX140" fmla="*/ 90267 w 262873"/>
                  <a:gd name="connsiteY140" fmla="*/ 172606 h 346908"/>
                  <a:gd name="connsiteX141" fmla="*/ 74227 w 262873"/>
                  <a:gd name="connsiteY141" fmla="*/ 165121 h 346908"/>
                  <a:gd name="connsiteX142" fmla="*/ 71019 w 262873"/>
                  <a:gd name="connsiteY142" fmla="*/ 166190 h 346908"/>
                  <a:gd name="connsiteX143" fmla="*/ 72089 w 262873"/>
                  <a:gd name="connsiteY143" fmla="*/ 169398 h 346908"/>
                  <a:gd name="connsiteX144" fmla="*/ 140526 w 262873"/>
                  <a:gd name="connsiteY144" fmla="*/ 218588 h 346908"/>
                  <a:gd name="connsiteX145" fmla="*/ 74227 w 262873"/>
                  <a:gd name="connsiteY145" fmla="*/ 185438 h 346908"/>
                  <a:gd name="connsiteX146" fmla="*/ 71019 w 262873"/>
                  <a:gd name="connsiteY146" fmla="*/ 186508 h 346908"/>
                  <a:gd name="connsiteX147" fmla="*/ 72089 w 262873"/>
                  <a:gd name="connsiteY147" fmla="*/ 189716 h 346908"/>
                  <a:gd name="connsiteX148" fmla="*/ 138387 w 262873"/>
                  <a:gd name="connsiteY148" fmla="*/ 222865 h 346908"/>
                  <a:gd name="connsiteX149" fmla="*/ 139457 w 262873"/>
                  <a:gd name="connsiteY149" fmla="*/ 222865 h 346908"/>
                  <a:gd name="connsiteX150" fmla="*/ 141596 w 262873"/>
                  <a:gd name="connsiteY150" fmla="*/ 221796 h 346908"/>
                  <a:gd name="connsiteX151" fmla="*/ 140526 w 262873"/>
                  <a:gd name="connsiteY151" fmla="*/ 218588 h 346908"/>
                  <a:gd name="connsiteX152" fmla="*/ 74227 w 262873"/>
                  <a:gd name="connsiteY152" fmla="*/ 206825 h 346908"/>
                  <a:gd name="connsiteX153" fmla="*/ 71019 w 262873"/>
                  <a:gd name="connsiteY153" fmla="*/ 207895 h 346908"/>
                  <a:gd name="connsiteX154" fmla="*/ 72089 w 262873"/>
                  <a:gd name="connsiteY154" fmla="*/ 211103 h 346908"/>
                  <a:gd name="connsiteX155" fmla="*/ 138387 w 262873"/>
                  <a:gd name="connsiteY155" fmla="*/ 244252 h 346908"/>
                  <a:gd name="connsiteX156" fmla="*/ 139457 w 262873"/>
                  <a:gd name="connsiteY156" fmla="*/ 244252 h 346908"/>
                  <a:gd name="connsiteX157" fmla="*/ 141596 w 262873"/>
                  <a:gd name="connsiteY157" fmla="*/ 243183 h 346908"/>
                  <a:gd name="connsiteX158" fmla="*/ 140526 w 262873"/>
                  <a:gd name="connsiteY158" fmla="*/ 239975 h 346908"/>
                  <a:gd name="connsiteX159" fmla="*/ 74227 w 262873"/>
                  <a:gd name="connsiteY159" fmla="*/ 206825 h 346908"/>
                  <a:gd name="connsiteX160" fmla="*/ 117001 w 262873"/>
                  <a:gd name="connsiteY160" fmla="*/ 254945 h 346908"/>
                  <a:gd name="connsiteX161" fmla="*/ 118070 w 262873"/>
                  <a:gd name="connsiteY161" fmla="*/ 254945 h 346908"/>
                  <a:gd name="connsiteX162" fmla="*/ 120209 w 262873"/>
                  <a:gd name="connsiteY162" fmla="*/ 253876 h 346908"/>
                  <a:gd name="connsiteX163" fmla="*/ 119140 w 262873"/>
                  <a:gd name="connsiteY163" fmla="*/ 250668 h 346908"/>
                  <a:gd name="connsiteX164" fmla="*/ 74227 w 262873"/>
                  <a:gd name="connsiteY164" fmla="*/ 228212 h 346908"/>
                  <a:gd name="connsiteX165" fmla="*/ 71019 w 262873"/>
                  <a:gd name="connsiteY165" fmla="*/ 229281 h 346908"/>
                  <a:gd name="connsiteX166" fmla="*/ 72089 w 262873"/>
                  <a:gd name="connsiteY166" fmla="*/ 232489 h 346908"/>
                  <a:gd name="connsiteX167" fmla="*/ 117001 w 262873"/>
                  <a:gd name="connsiteY167" fmla="*/ 254945 h 346908"/>
                  <a:gd name="connsiteX168" fmla="*/ 74227 w 262873"/>
                  <a:gd name="connsiteY168" fmla="*/ 249599 h 346908"/>
                  <a:gd name="connsiteX169" fmla="*/ 71019 w 262873"/>
                  <a:gd name="connsiteY169" fmla="*/ 250668 h 346908"/>
                  <a:gd name="connsiteX170" fmla="*/ 72089 w 262873"/>
                  <a:gd name="connsiteY170" fmla="*/ 253876 h 346908"/>
                  <a:gd name="connsiteX171" fmla="*/ 158705 w 262873"/>
                  <a:gd name="connsiteY171" fmla="*/ 297719 h 346908"/>
                  <a:gd name="connsiteX172" fmla="*/ 159774 w 262873"/>
                  <a:gd name="connsiteY172" fmla="*/ 297719 h 346908"/>
                  <a:gd name="connsiteX173" fmla="*/ 161913 w 262873"/>
                  <a:gd name="connsiteY173" fmla="*/ 296650 h 346908"/>
                  <a:gd name="connsiteX174" fmla="*/ 160844 w 262873"/>
                  <a:gd name="connsiteY174" fmla="*/ 293442 h 346908"/>
                  <a:gd name="connsiteX175" fmla="*/ 74227 w 262873"/>
                  <a:gd name="connsiteY175" fmla="*/ 249599 h 346908"/>
                  <a:gd name="connsiteX176" fmla="*/ 159774 w 262873"/>
                  <a:gd name="connsiteY176" fmla="*/ 84921 h 346908"/>
                  <a:gd name="connsiteX177" fmla="*/ 160844 w 262873"/>
                  <a:gd name="connsiteY177" fmla="*/ 84921 h 346908"/>
                  <a:gd name="connsiteX178" fmla="*/ 162982 w 262873"/>
                  <a:gd name="connsiteY178" fmla="*/ 83851 h 346908"/>
                  <a:gd name="connsiteX179" fmla="*/ 161913 w 262873"/>
                  <a:gd name="connsiteY179" fmla="*/ 80643 h 346908"/>
                  <a:gd name="connsiteX180" fmla="*/ 138387 w 262873"/>
                  <a:gd name="connsiteY180" fmla="*/ 68881 h 346908"/>
                  <a:gd name="connsiteX181" fmla="*/ 135180 w 262873"/>
                  <a:gd name="connsiteY181" fmla="*/ 69950 h 346908"/>
                  <a:gd name="connsiteX182" fmla="*/ 136249 w 262873"/>
                  <a:gd name="connsiteY182" fmla="*/ 73158 h 346908"/>
                  <a:gd name="connsiteX183" fmla="*/ 159774 w 262873"/>
                  <a:gd name="connsiteY183" fmla="*/ 84921 h 346908"/>
                  <a:gd name="connsiteX184" fmla="*/ 159774 w 262873"/>
                  <a:gd name="connsiteY184" fmla="*/ 106307 h 346908"/>
                  <a:gd name="connsiteX185" fmla="*/ 160844 w 262873"/>
                  <a:gd name="connsiteY185" fmla="*/ 106307 h 346908"/>
                  <a:gd name="connsiteX186" fmla="*/ 162982 w 262873"/>
                  <a:gd name="connsiteY186" fmla="*/ 105238 h 346908"/>
                  <a:gd name="connsiteX187" fmla="*/ 161913 w 262873"/>
                  <a:gd name="connsiteY187" fmla="*/ 102030 h 346908"/>
                  <a:gd name="connsiteX188" fmla="*/ 138387 w 262873"/>
                  <a:gd name="connsiteY188" fmla="*/ 90267 h 346908"/>
                  <a:gd name="connsiteX189" fmla="*/ 135180 w 262873"/>
                  <a:gd name="connsiteY189" fmla="*/ 91337 h 346908"/>
                  <a:gd name="connsiteX190" fmla="*/ 136249 w 262873"/>
                  <a:gd name="connsiteY190" fmla="*/ 94545 h 346908"/>
                  <a:gd name="connsiteX191" fmla="*/ 159774 w 262873"/>
                  <a:gd name="connsiteY191" fmla="*/ 106307 h 346908"/>
                  <a:gd name="connsiteX192" fmla="*/ 182230 w 262873"/>
                  <a:gd name="connsiteY192" fmla="*/ 138388 h 346908"/>
                  <a:gd name="connsiteX193" fmla="*/ 184369 w 262873"/>
                  <a:gd name="connsiteY193" fmla="*/ 137318 h 346908"/>
                  <a:gd name="connsiteX194" fmla="*/ 183300 w 262873"/>
                  <a:gd name="connsiteY194" fmla="*/ 134110 h 346908"/>
                  <a:gd name="connsiteX195" fmla="*/ 124486 w 262873"/>
                  <a:gd name="connsiteY195" fmla="*/ 105238 h 346908"/>
                  <a:gd name="connsiteX196" fmla="*/ 121278 w 262873"/>
                  <a:gd name="connsiteY196" fmla="*/ 106307 h 346908"/>
                  <a:gd name="connsiteX197" fmla="*/ 122347 w 262873"/>
                  <a:gd name="connsiteY197" fmla="*/ 109515 h 346908"/>
                  <a:gd name="connsiteX198" fmla="*/ 181161 w 262873"/>
                  <a:gd name="connsiteY198" fmla="*/ 138388 h 346908"/>
                  <a:gd name="connsiteX199" fmla="*/ 182230 w 262873"/>
                  <a:gd name="connsiteY199" fmla="*/ 138388 h 346908"/>
                  <a:gd name="connsiteX200" fmla="*/ 99892 w 262873"/>
                  <a:gd name="connsiteY200" fmla="*/ 115931 h 346908"/>
                  <a:gd name="connsiteX201" fmla="*/ 100961 w 262873"/>
                  <a:gd name="connsiteY201" fmla="*/ 119139 h 346908"/>
                  <a:gd name="connsiteX202" fmla="*/ 152289 w 262873"/>
                  <a:gd name="connsiteY202" fmla="*/ 144803 h 346908"/>
                  <a:gd name="connsiteX203" fmla="*/ 153358 w 262873"/>
                  <a:gd name="connsiteY203" fmla="*/ 144803 h 346908"/>
                  <a:gd name="connsiteX204" fmla="*/ 155497 w 262873"/>
                  <a:gd name="connsiteY204" fmla="*/ 143734 h 346908"/>
                  <a:gd name="connsiteX205" fmla="*/ 154428 w 262873"/>
                  <a:gd name="connsiteY205" fmla="*/ 140526 h 346908"/>
                  <a:gd name="connsiteX206" fmla="*/ 103099 w 262873"/>
                  <a:gd name="connsiteY206" fmla="*/ 114862 h 346908"/>
                  <a:gd name="connsiteX207" fmla="*/ 99892 w 262873"/>
                  <a:gd name="connsiteY207" fmla="*/ 115931 h 346908"/>
                  <a:gd name="connsiteX208" fmla="*/ 182230 w 262873"/>
                  <a:gd name="connsiteY208" fmla="*/ 181161 h 346908"/>
                  <a:gd name="connsiteX209" fmla="*/ 184369 w 262873"/>
                  <a:gd name="connsiteY209" fmla="*/ 180092 h 346908"/>
                  <a:gd name="connsiteX210" fmla="*/ 183300 w 262873"/>
                  <a:gd name="connsiteY210" fmla="*/ 176884 h 346908"/>
                  <a:gd name="connsiteX211" fmla="*/ 124486 w 262873"/>
                  <a:gd name="connsiteY211" fmla="*/ 148012 h 346908"/>
                  <a:gd name="connsiteX212" fmla="*/ 121278 w 262873"/>
                  <a:gd name="connsiteY212" fmla="*/ 149081 h 346908"/>
                  <a:gd name="connsiteX213" fmla="*/ 122347 w 262873"/>
                  <a:gd name="connsiteY213" fmla="*/ 152289 h 346908"/>
                  <a:gd name="connsiteX214" fmla="*/ 181161 w 262873"/>
                  <a:gd name="connsiteY214" fmla="*/ 181161 h 346908"/>
                  <a:gd name="connsiteX215" fmla="*/ 182230 w 262873"/>
                  <a:gd name="connsiteY215" fmla="*/ 181161 h 346908"/>
                  <a:gd name="connsiteX216" fmla="*/ 161913 w 262873"/>
                  <a:gd name="connsiteY216" fmla="*/ 186508 h 346908"/>
                  <a:gd name="connsiteX217" fmla="*/ 103099 w 262873"/>
                  <a:gd name="connsiteY217" fmla="*/ 157636 h 346908"/>
                  <a:gd name="connsiteX218" fmla="*/ 99892 w 262873"/>
                  <a:gd name="connsiteY218" fmla="*/ 158705 h 346908"/>
                  <a:gd name="connsiteX219" fmla="*/ 100961 w 262873"/>
                  <a:gd name="connsiteY219" fmla="*/ 161913 h 346908"/>
                  <a:gd name="connsiteX220" fmla="*/ 159774 w 262873"/>
                  <a:gd name="connsiteY220" fmla="*/ 190785 h 346908"/>
                  <a:gd name="connsiteX221" fmla="*/ 160844 w 262873"/>
                  <a:gd name="connsiteY221" fmla="*/ 190785 h 346908"/>
                  <a:gd name="connsiteX222" fmla="*/ 162982 w 262873"/>
                  <a:gd name="connsiteY222" fmla="*/ 189716 h 346908"/>
                  <a:gd name="connsiteX223" fmla="*/ 161913 w 262873"/>
                  <a:gd name="connsiteY223" fmla="*/ 186508 h 346908"/>
                  <a:gd name="connsiteX224" fmla="*/ 160844 w 262873"/>
                  <a:gd name="connsiteY224" fmla="*/ 213241 h 346908"/>
                  <a:gd name="connsiteX225" fmla="*/ 162982 w 262873"/>
                  <a:gd name="connsiteY225" fmla="*/ 212172 h 346908"/>
                  <a:gd name="connsiteX226" fmla="*/ 161913 w 262873"/>
                  <a:gd name="connsiteY226" fmla="*/ 208964 h 346908"/>
                  <a:gd name="connsiteX227" fmla="*/ 103099 w 262873"/>
                  <a:gd name="connsiteY227" fmla="*/ 180092 h 346908"/>
                  <a:gd name="connsiteX228" fmla="*/ 99892 w 262873"/>
                  <a:gd name="connsiteY228" fmla="*/ 181161 h 346908"/>
                  <a:gd name="connsiteX229" fmla="*/ 100961 w 262873"/>
                  <a:gd name="connsiteY229" fmla="*/ 184369 h 346908"/>
                  <a:gd name="connsiteX230" fmla="*/ 159774 w 262873"/>
                  <a:gd name="connsiteY230" fmla="*/ 213241 h 346908"/>
                  <a:gd name="connsiteX231" fmla="*/ 160844 w 262873"/>
                  <a:gd name="connsiteY231" fmla="*/ 213241 h 346908"/>
                  <a:gd name="connsiteX232" fmla="*/ 153358 w 262873"/>
                  <a:gd name="connsiteY232" fmla="*/ 225004 h 346908"/>
                  <a:gd name="connsiteX233" fmla="*/ 150150 w 262873"/>
                  <a:gd name="connsiteY233" fmla="*/ 226073 h 346908"/>
                  <a:gd name="connsiteX234" fmla="*/ 151220 w 262873"/>
                  <a:gd name="connsiteY234" fmla="*/ 229281 h 346908"/>
                  <a:gd name="connsiteX235" fmla="*/ 188646 w 262873"/>
                  <a:gd name="connsiteY235" fmla="*/ 247460 h 346908"/>
                  <a:gd name="connsiteX236" fmla="*/ 189716 w 262873"/>
                  <a:gd name="connsiteY236" fmla="*/ 247460 h 346908"/>
                  <a:gd name="connsiteX237" fmla="*/ 191854 w 262873"/>
                  <a:gd name="connsiteY237" fmla="*/ 246391 h 346908"/>
                  <a:gd name="connsiteX238" fmla="*/ 190785 w 262873"/>
                  <a:gd name="connsiteY238" fmla="*/ 243183 h 346908"/>
                  <a:gd name="connsiteX239" fmla="*/ 153358 w 262873"/>
                  <a:gd name="connsiteY239" fmla="*/ 225004 h 346908"/>
                  <a:gd name="connsiteX240" fmla="*/ 153358 w 262873"/>
                  <a:gd name="connsiteY240" fmla="*/ 245321 h 346908"/>
                  <a:gd name="connsiteX241" fmla="*/ 150150 w 262873"/>
                  <a:gd name="connsiteY241" fmla="*/ 246391 h 346908"/>
                  <a:gd name="connsiteX242" fmla="*/ 151220 w 262873"/>
                  <a:gd name="connsiteY242" fmla="*/ 249599 h 346908"/>
                  <a:gd name="connsiteX243" fmla="*/ 188646 w 262873"/>
                  <a:gd name="connsiteY243" fmla="*/ 267777 h 346908"/>
                  <a:gd name="connsiteX244" fmla="*/ 189716 w 262873"/>
                  <a:gd name="connsiteY244" fmla="*/ 267777 h 346908"/>
                  <a:gd name="connsiteX245" fmla="*/ 191854 w 262873"/>
                  <a:gd name="connsiteY245" fmla="*/ 266708 h 346908"/>
                  <a:gd name="connsiteX246" fmla="*/ 190785 w 262873"/>
                  <a:gd name="connsiteY246" fmla="*/ 263500 h 346908"/>
                  <a:gd name="connsiteX247" fmla="*/ 153358 w 262873"/>
                  <a:gd name="connsiteY247" fmla="*/ 245321 h 346908"/>
                  <a:gd name="connsiteX248" fmla="*/ 131972 w 262873"/>
                  <a:gd name="connsiteY248" fmla="*/ 256015 h 346908"/>
                  <a:gd name="connsiteX249" fmla="*/ 128763 w 262873"/>
                  <a:gd name="connsiteY249" fmla="*/ 257084 h 346908"/>
                  <a:gd name="connsiteX250" fmla="*/ 129833 w 262873"/>
                  <a:gd name="connsiteY250" fmla="*/ 260292 h 346908"/>
                  <a:gd name="connsiteX251" fmla="*/ 188646 w 262873"/>
                  <a:gd name="connsiteY251" fmla="*/ 289164 h 346908"/>
                  <a:gd name="connsiteX252" fmla="*/ 189716 w 262873"/>
                  <a:gd name="connsiteY252" fmla="*/ 289164 h 346908"/>
                  <a:gd name="connsiteX253" fmla="*/ 191854 w 262873"/>
                  <a:gd name="connsiteY253" fmla="*/ 288095 h 346908"/>
                  <a:gd name="connsiteX254" fmla="*/ 190785 w 262873"/>
                  <a:gd name="connsiteY254" fmla="*/ 284887 h 346908"/>
                  <a:gd name="connsiteX255" fmla="*/ 131972 w 262873"/>
                  <a:gd name="connsiteY255" fmla="*/ 256015 h 346908"/>
                  <a:gd name="connsiteX256" fmla="*/ 174745 w 262873"/>
                  <a:gd name="connsiteY256" fmla="*/ 298788 h 346908"/>
                  <a:gd name="connsiteX257" fmla="*/ 171537 w 262873"/>
                  <a:gd name="connsiteY257" fmla="*/ 299857 h 346908"/>
                  <a:gd name="connsiteX258" fmla="*/ 172606 w 262873"/>
                  <a:gd name="connsiteY258" fmla="*/ 303066 h 346908"/>
                  <a:gd name="connsiteX259" fmla="*/ 188646 w 262873"/>
                  <a:gd name="connsiteY259" fmla="*/ 310551 h 346908"/>
                  <a:gd name="connsiteX260" fmla="*/ 189716 w 262873"/>
                  <a:gd name="connsiteY260" fmla="*/ 310551 h 346908"/>
                  <a:gd name="connsiteX261" fmla="*/ 191854 w 262873"/>
                  <a:gd name="connsiteY261" fmla="*/ 309482 h 346908"/>
                  <a:gd name="connsiteX262" fmla="*/ 190785 w 262873"/>
                  <a:gd name="connsiteY262" fmla="*/ 306274 h 346908"/>
                  <a:gd name="connsiteX263" fmla="*/ 174745 w 262873"/>
                  <a:gd name="connsiteY263" fmla="*/ 298788 h 346908"/>
                  <a:gd name="connsiteX264" fmla="*/ 195063 w 262873"/>
                  <a:gd name="connsiteY264" fmla="*/ 102030 h 346908"/>
                  <a:gd name="connsiteX265" fmla="*/ 196132 w 262873"/>
                  <a:gd name="connsiteY265" fmla="*/ 102030 h 346908"/>
                  <a:gd name="connsiteX266" fmla="*/ 198270 w 262873"/>
                  <a:gd name="connsiteY266" fmla="*/ 100961 h 346908"/>
                  <a:gd name="connsiteX267" fmla="*/ 197201 w 262873"/>
                  <a:gd name="connsiteY267" fmla="*/ 97753 h 346908"/>
                  <a:gd name="connsiteX268" fmla="*/ 173676 w 262873"/>
                  <a:gd name="connsiteY268" fmla="*/ 85990 h 346908"/>
                  <a:gd name="connsiteX269" fmla="*/ 170468 w 262873"/>
                  <a:gd name="connsiteY269" fmla="*/ 87059 h 346908"/>
                  <a:gd name="connsiteX270" fmla="*/ 171537 w 262873"/>
                  <a:gd name="connsiteY270" fmla="*/ 90267 h 346908"/>
                  <a:gd name="connsiteX271" fmla="*/ 195063 w 262873"/>
                  <a:gd name="connsiteY271" fmla="*/ 102030 h 346908"/>
                  <a:gd name="connsiteX272" fmla="*/ 195063 w 262873"/>
                  <a:gd name="connsiteY272" fmla="*/ 123417 h 346908"/>
                  <a:gd name="connsiteX273" fmla="*/ 196132 w 262873"/>
                  <a:gd name="connsiteY273" fmla="*/ 123417 h 346908"/>
                  <a:gd name="connsiteX274" fmla="*/ 198270 w 262873"/>
                  <a:gd name="connsiteY274" fmla="*/ 122347 h 346908"/>
                  <a:gd name="connsiteX275" fmla="*/ 197201 w 262873"/>
                  <a:gd name="connsiteY275" fmla="*/ 119139 h 346908"/>
                  <a:gd name="connsiteX276" fmla="*/ 173676 w 262873"/>
                  <a:gd name="connsiteY276" fmla="*/ 107377 h 346908"/>
                  <a:gd name="connsiteX277" fmla="*/ 170468 w 262873"/>
                  <a:gd name="connsiteY277" fmla="*/ 108446 h 346908"/>
                  <a:gd name="connsiteX278" fmla="*/ 171537 w 262873"/>
                  <a:gd name="connsiteY278" fmla="*/ 111654 h 346908"/>
                  <a:gd name="connsiteX279" fmla="*/ 195063 w 262873"/>
                  <a:gd name="connsiteY279" fmla="*/ 123417 h 346908"/>
                  <a:gd name="connsiteX280" fmla="*/ 232489 w 262873"/>
                  <a:gd name="connsiteY280" fmla="*/ 157636 h 346908"/>
                  <a:gd name="connsiteX281" fmla="*/ 195063 w 262873"/>
                  <a:gd name="connsiteY281" fmla="*/ 139457 h 346908"/>
                  <a:gd name="connsiteX282" fmla="*/ 191854 w 262873"/>
                  <a:gd name="connsiteY282" fmla="*/ 140526 h 346908"/>
                  <a:gd name="connsiteX283" fmla="*/ 192924 w 262873"/>
                  <a:gd name="connsiteY283" fmla="*/ 143734 h 346908"/>
                  <a:gd name="connsiteX284" fmla="*/ 230351 w 262873"/>
                  <a:gd name="connsiteY284" fmla="*/ 161913 h 346908"/>
                  <a:gd name="connsiteX285" fmla="*/ 231420 w 262873"/>
                  <a:gd name="connsiteY285" fmla="*/ 161913 h 346908"/>
                  <a:gd name="connsiteX286" fmla="*/ 233559 w 262873"/>
                  <a:gd name="connsiteY286" fmla="*/ 160844 h 346908"/>
                  <a:gd name="connsiteX287" fmla="*/ 232489 w 262873"/>
                  <a:gd name="connsiteY287" fmla="*/ 157636 h 346908"/>
                  <a:gd name="connsiteX288" fmla="*/ 232489 w 262873"/>
                  <a:gd name="connsiteY288" fmla="*/ 179022 h 346908"/>
                  <a:gd name="connsiteX289" fmla="*/ 166190 w 262873"/>
                  <a:gd name="connsiteY289" fmla="*/ 145873 h 346908"/>
                  <a:gd name="connsiteX290" fmla="*/ 162982 w 262873"/>
                  <a:gd name="connsiteY290" fmla="*/ 146942 h 346908"/>
                  <a:gd name="connsiteX291" fmla="*/ 164052 w 262873"/>
                  <a:gd name="connsiteY291" fmla="*/ 150150 h 346908"/>
                  <a:gd name="connsiteX292" fmla="*/ 230351 w 262873"/>
                  <a:gd name="connsiteY292" fmla="*/ 183300 h 346908"/>
                  <a:gd name="connsiteX293" fmla="*/ 231420 w 262873"/>
                  <a:gd name="connsiteY293" fmla="*/ 183300 h 346908"/>
                  <a:gd name="connsiteX294" fmla="*/ 233559 w 262873"/>
                  <a:gd name="connsiteY294" fmla="*/ 182230 h 346908"/>
                  <a:gd name="connsiteX295" fmla="*/ 232489 w 262873"/>
                  <a:gd name="connsiteY295" fmla="*/ 179022 h 346908"/>
                  <a:gd name="connsiteX296" fmla="*/ 231420 w 262873"/>
                  <a:gd name="connsiteY296" fmla="*/ 205756 h 346908"/>
                  <a:gd name="connsiteX297" fmla="*/ 233559 w 262873"/>
                  <a:gd name="connsiteY297" fmla="*/ 204686 h 346908"/>
                  <a:gd name="connsiteX298" fmla="*/ 232489 w 262873"/>
                  <a:gd name="connsiteY298" fmla="*/ 201478 h 346908"/>
                  <a:gd name="connsiteX299" fmla="*/ 195063 w 262873"/>
                  <a:gd name="connsiteY299" fmla="*/ 183300 h 346908"/>
                  <a:gd name="connsiteX300" fmla="*/ 191854 w 262873"/>
                  <a:gd name="connsiteY300" fmla="*/ 184369 h 346908"/>
                  <a:gd name="connsiteX301" fmla="*/ 192924 w 262873"/>
                  <a:gd name="connsiteY301" fmla="*/ 187577 h 346908"/>
                  <a:gd name="connsiteX302" fmla="*/ 230351 w 262873"/>
                  <a:gd name="connsiteY302" fmla="*/ 205756 h 346908"/>
                  <a:gd name="connsiteX303" fmla="*/ 231420 w 262873"/>
                  <a:gd name="connsiteY303" fmla="*/ 205756 h 346908"/>
                  <a:gd name="connsiteX304" fmla="*/ 174745 w 262873"/>
                  <a:gd name="connsiteY304" fmla="*/ 192924 h 346908"/>
                  <a:gd name="connsiteX305" fmla="*/ 171537 w 262873"/>
                  <a:gd name="connsiteY305" fmla="*/ 193993 h 346908"/>
                  <a:gd name="connsiteX306" fmla="*/ 172606 w 262873"/>
                  <a:gd name="connsiteY306" fmla="*/ 197201 h 346908"/>
                  <a:gd name="connsiteX307" fmla="*/ 210033 w 262873"/>
                  <a:gd name="connsiteY307" fmla="*/ 215380 h 346908"/>
                  <a:gd name="connsiteX308" fmla="*/ 211103 w 262873"/>
                  <a:gd name="connsiteY308" fmla="*/ 215380 h 346908"/>
                  <a:gd name="connsiteX309" fmla="*/ 213241 w 262873"/>
                  <a:gd name="connsiteY309" fmla="*/ 214310 h 346908"/>
                  <a:gd name="connsiteX310" fmla="*/ 212172 w 262873"/>
                  <a:gd name="connsiteY310" fmla="*/ 211103 h 346908"/>
                  <a:gd name="connsiteX311" fmla="*/ 174745 w 262873"/>
                  <a:gd name="connsiteY311" fmla="*/ 192924 h 346908"/>
                  <a:gd name="connsiteX312" fmla="*/ 210033 w 262873"/>
                  <a:gd name="connsiteY312" fmla="*/ 237836 h 346908"/>
                  <a:gd name="connsiteX313" fmla="*/ 212172 w 262873"/>
                  <a:gd name="connsiteY313" fmla="*/ 236767 h 346908"/>
                  <a:gd name="connsiteX314" fmla="*/ 211103 w 262873"/>
                  <a:gd name="connsiteY314" fmla="*/ 233559 h 346908"/>
                  <a:gd name="connsiteX315" fmla="*/ 173676 w 262873"/>
                  <a:gd name="connsiteY315" fmla="*/ 215380 h 346908"/>
                  <a:gd name="connsiteX316" fmla="*/ 170468 w 262873"/>
                  <a:gd name="connsiteY316" fmla="*/ 216449 h 346908"/>
                  <a:gd name="connsiteX317" fmla="*/ 171537 w 262873"/>
                  <a:gd name="connsiteY317" fmla="*/ 219657 h 346908"/>
                  <a:gd name="connsiteX318" fmla="*/ 208964 w 262873"/>
                  <a:gd name="connsiteY318" fmla="*/ 237836 h 346908"/>
                  <a:gd name="connsiteX319" fmla="*/ 210033 w 262873"/>
                  <a:gd name="connsiteY319" fmla="*/ 237836 h 346908"/>
                  <a:gd name="connsiteX320" fmla="*/ 237836 w 262873"/>
                  <a:gd name="connsiteY320" fmla="*/ 273124 h 346908"/>
                  <a:gd name="connsiteX321" fmla="*/ 238905 w 262873"/>
                  <a:gd name="connsiteY321" fmla="*/ 273124 h 346908"/>
                  <a:gd name="connsiteX322" fmla="*/ 241044 w 262873"/>
                  <a:gd name="connsiteY322" fmla="*/ 272055 h 346908"/>
                  <a:gd name="connsiteX323" fmla="*/ 239975 w 262873"/>
                  <a:gd name="connsiteY323" fmla="*/ 268847 h 346908"/>
                  <a:gd name="connsiteX324" fmla="*/ 202548 w 262873"/>
                  <a:gd name="connsiteY324" fmla="*/ 250668 h 346908"/>
                  <a:gd name="connsiteX325" fmla="*/ 199340 w 262873"/>
                  <a:gd name="connsiteY325" fmla="*/ 251737 h 346908"/>
                  <a:gd name="connsiteX326" fmla="*/ 200409 w 262873"/>
                  <a:gd name="connsiteY326" fmla="*/ 254945 h 346908"/>
                  <a:gd name="connsiteX327" fmla="*/ 237836 w 262873"/>
                  <a:gd name="connsiteY327" fmla="*/ 273124 h 346908"/>
                  <a:gd name="connsiteX328" fmla="*/ 237836 w 262873"/>
                  <a:gd name="connsiteY328" fmla="*/ 294511 h 346908"/>
                  <a:gd name="connsiteX329" fmla="*/ 238905 w 262873"/>
                  <a:gd name="connsiteY329" fmla="*/ 294511 h 346908"/>
                  <a:gd name="connsiteX330" fmla="*/ 241044 w 262873"/>
                  <a:gd name="connsiteY330" fmla="*/ 293442 h 346908"/>
                  <a:gd name="connsiteX331" fmla="*/ 239975 w 262873"/>
                  <a:gd name="connsiteY331" fmla="*/ 290234 h 346908"/>
                  <a:gd name="connsiteX332" fmla="*/ 202548 w 262873"/>
                  <a:gd name="connsiteY332" fmla="*/ 272055 h 346908"/>
                  <a:gd name="connsiteX333" fmla="*/ 199340 w 262873"/>
                  <a:gd name="connsiteY333" fmla="*/ 273124 h 346908"/>
                  <a:gd name="connsiteX334" fmla="*/ 200409 w 262873"/>
                  <a:gd name="connsiteY334" fmla="*/ 276332 h 346908"/>
                  <a:gd name="connsiteX335" fmla="*/ 237836 w 262873"/>
                  <a:gd name="connsiteY335" fmla="*/ 294511 h 346908"/>
                  <a:gd name="connsiteX336" fmla="*/ 202548 w 262873"/>
                  <a:gd name="connsiteY336" fmla="*/ 292372 h 346908"/>
                  <a:gd name="connsiteX337" fmla="*/ 199340 w 262873"/>
                  <a:gd name="connsiteY337" fmla="*/ 293442 h 346908"/>
                  <a:gd name="connsiteX338" fmla="*/ 200409 w 262873"/>
                  <a:gd name="connsiteY338" fmla="*/ 296650 h 346908"/>
                  <a:gd name="connsiteX339" fmla="*/ 223934 w 262873"/>
                  <a:gd name="connsiteY339" fmla="*/ 308412 h 346908"/>
                  <a:gd name="connsiteX340" fmla="*/ 225004 w 262873"/>
                  <a:gd name="connsiteY340" fmla="*/ 308412 h 346908"/>
                  <a:gd name="connsiteX341" fmla="*/ 227143 w 262873"/>
                  <a:gd name="connsiteY341" fmla="*/ 307343 h 346908"/>
                  <a:gd name="connsiteX342" fmla="*/ 226073 w 262873"/>
                  <a:gd name="connsiteY342" fmla="*/ 304135 h 346908"/>
                  <a:gd name="connsiteX343" fmla="*/ 202548 w 262873"/>
                  <a:gd name="connsiteY343" fmla="*/ 292372 h 346908"/>
                  <a:gd name="connsiteX344" fmla="*/ 202548 w 262873"/>
                  <a:gd name="connsiteY344" fmla="*/ 313759 h 346908"/>
                  <a:gd name="connsiteX345" fmla="*/ 199340 w 262873"/>
                  <a:gd name="connsiteY345" fmla="*/ 314828 h 346908"/>
                  <a:gd name="connsiteX346" fmla="*/ 200409 w 262873"/>
                  <a:gd name="connsiteY346" fmla="*/ 318036 h 346908"/>
                  <a:gd name="connsiteX347" fmla="*/ 223934 w 262873"/>
                  <a:gd name="connsiteY347" fmla="*/ 329799 h 346908"/>
                  <a:gd name="connsiteX348" fmla="*/ 225004 w 262873"/>
                  <a:gd name="connsiteY348" fmla="*/ 329799 h 346908"/>
                  <a:gd name="connsiteX349" fmla="*/ 227143 w 262873"/>
                  <a:gd name="connsiteY349" fmla="*/ 328730 h 346908"/>
                  <a:gd name="connsiteX350" fmla="*/ 226073 w 262873"/>
                  <a:gd name="connsiteY350" fmla="*/ 325522 h 346908"/>
                  <a:gd name="connsiteX351" fmla="*/ 202548 w 262873"/>
                  <a:gd name="connsiteY351" fmla="*/ 313759 h 346908"/>
                  <a:gd name="connsiteX352" fmla="*/ 259223 w 262873"/>
                  <a:gd name="connsiteY352" fmla="*/ 134110 h 346908"/>
                  <a:gd name="connsiteX353" fmla="*/ 260292 w 262873"/>
                  <a:gd name="connsiteY353" fmla="*/ 134110 h 346908"/>
                  <a:gd name="connsiteX354" fmla="*/ 262431 w 262873"/>
                  <a:gd name="connsiteY354" fmla="*/ 133041 h 346908"/>
                  <a:gd name="connsiteX355" fmla="*/ 261361 w 262873"/>
                  <a:gd name="connsiteY355" fmla="*/ 129833 h 346908"/>
                  <a:gd name="connsiteX356" fmla="*/ 210033 w 262873"/>
                  <a:gd name="connsiteY356" fmla="*/ 104169 h 346908"/>
                  <a:gd name="connsiteX357" fmla="*/ 206825 w 262873"/>
                  <a:gd name="connsiteY357" fmla="*/ 105238 h 346908"/>
                  <a:gd name="connsiteX358" fmla="*/ 207894 w 262873"/>
                  <a:gd name="connsiteY358" fmla="*/ 108446 h 346908"/>
                  <a:gd name="connsiteX359" fmla="*/ 259223 w 262873"/>
                  <a:gd name="connsiteY359" fmla="*/ 134110 h 346908"/>
                  <a:gd name="connsiteX360" fmla="*/ 210033 w 262873"/>
                  <a:gd name="connsiteY360" fmla="*/ 125556 h 346908"/>
                  <a:gd name="connsiteX361" fmla="*/ 206825 w 262873"/>
                  <a:gd name="connsiteY361" fmla="*/ 126625 h 346908"/>
                  <a:gd name="connsiteX362" fmla="*/ 207894 w 262873"/>
                  <a:gd name="connsiteY362" fmla="*/ 129833 h 346908"/>
                  <a:gd name="connsiteX363" fmla="*/ 259223 w 262873"/>
                  <a:gd name="connsiteY363" fmla="*/ 155497 h 346908"/>
                  <a:gd name="connsiteX364" fmla="*/ 260292 w 262873"/>
                  <a:gd name="connsiteY364" fmla="*/ 155497 h 346908"/>
                  <a:gd name="connsiteX365" fmla="*/ 262431 w 262873"/>
                  <a:gd name="connsiteY365" fmla="*/ 154428 h 346908"/>
                  <a:gd name="connsiteX366" fmla="*/ 261361 w 262873"/>
                  <a:gd name="connsiteY366" fmla="*/ 151220 h 346908"/>
                  <a:gd name="connsiteX367" fmla="*/ 210033 w 262873"/>
                  <a:gd name="connsiteY367" fmla="*/ 125556 h 346908"/>
                  <a:gd name="connsiteX368" fmla="*/ 259223 w 262873"/>
                  <a:gd name="connsiteY368" fmla="*/ 176884 h 346908"/>
                  <a:gd name="connsiteX369" fmla="*/ 260292 w 262873"/>
                  <a:gd name="connsiteY369" fmla="*/ 176884 h 346908"/>
                  <a:gd name="connsiteX370" fmla="*/ 262431 w 262873"/>
                  <a:gd name="connsiteY370" fmla="*/ 175814 h 346908"/>
                  <a:gd name="connsiteX371" fmla="*/ 261361 w 262873"/>
                  <a:gd name="connsiteY371" fmla="*/ 172606 h 346908"/>
                  <a:gd name="connsiteX372" fmla="*/ 245321 w 262873"/>
                  <a:gd name="connsiteY372" fmla="*/ 165121 h 346908"/>
                  <a:gd name="connsiteX373" fmla="*/ 242113 w 262873"/>
                  <a:gd name="connsiteY373" fmla="*/ 166190 h 346908"/>
                  <a:gd name="connsiteX374" fmla="*/ 243183 w 262873"/>
                  <a:gd name="connsiteY374" fmla="*/ 169398 h 346908"/>
                  <a:gd name="connsiteX375" fmla="*/ 259223 w 262873"/>
                  <a:gd name="connsiteY375" fmla="*/ 176884 h 346908"/>
                  <a:gd name="connsiteX376" fmla="*/ 243183 w 262873"/>
                  <a:gd name="connsiteY376" fmla="*/ 189716 h 346908"/>
                  <a:gd name="connsiteX377" fmla="*/ 259223 w 262873"/>
                  <a:gd name="connsiteY377" fmla="*/ 197201 h 346908"/>
                  <a:gd name="connsiteX378" fmla="*/ 260292 w 262873"/>
                  <a:gd name="connsiteY378" fmla="*/ 197201 h 346908"/>
                  <a:gd name="connsiteX379" fmla="*/ 262431 w 262873"/>
                  <a:gd name="connsiteY379" fmla="*/ 196132 h 346908"/>
                  <a:gd name="connsiteX380" fmla="*/ 261361 w 262873"/>
                  <a:gd name="connsiteY380" fmla="*/ 192924 h 346908"/>
                  <a:gd name="connsiteX381" fmla="*/ 245321 w 262873"/>
                  <a:gd name="connsiteY381" fmla="*/ 185438 h 346908"/>
                  <a:gd name="connsiteX382" fmla="*/ 242113 w 262873"/>
                  <a:gd name="connsiteY382" fmla="*/ 186508 h 346908"/>
                  <a:gd name="connsiteX383" fmla="*/ 243183 w 262873"/>
                  <a:gd name="connsiteY383" fmla="*/ 189716 h 346908"/>
                  <a:gd name="connsiteX384" fmla="*/ 243183 w 262873"/>
                  <a:gd name="connsiteY384" fmla="*/ 211103 h 346908"/>
                  <a:gd name="connsiteX385" fmla="*/ 259223 w 262873"/>
                  <a:gd name="connsiteY385" fmla="*/ 218588 h 346908"/>
                  <a:gd name="connsiteX386" fmla="*/ 260292 w 262873"/>
                  <a:gd name="connsiteY386" fmla="*/ 218588 h 346908"/>
                  <a:gd name="connsiteX387" fmla="*/ 262431 w 262873"/>
                  <a:gd name="connsiteY387" fmla="*/ 217519 h 346908"/>
                  <a:gd name="connsiteX388" fmla="*/ 261361 w 262873"/>
                  <a:gd name="connsiteY388" fmla="*/ 214310 h 346908"/>
                  <a:gd name="connsiteX389" fmla="*/ 245321 w 262873"/>
                  <a:gd name="connsiteY389" fmla="*/ 206825 h 346908"/>
                  <a:gd name="connsiteX390" fmla="*/ 242113 w 262873"/>
                  <a:gd name="connsiteY390" fmla="*/ 207895 h 346908"/>
                  <a:gd name="connsiteX391" fmla="*/ 243183 w 262873"/>
                  <a:gd name="connsiteY391" fmla="*/ 211103 h 346908"/>
                  <a:gd name="connsiteX392" fmla="*/ 223934 w 262873"/>
                  <a:gd name="connsiteY392" fmla="*/ 217519 h 346908"/>
                  <a:gd name="connsiteX393" fmla="*/ 220727 w 262873"/>
                  <a:gd name="connsiteY393" fmla="*/ 218588 h 346908"/>
                  <a:gd name="connsiteX394" fmla="*/ 221796 w 262873"/>
                  <a:gd name="connsiteY394" fmla="*/ 221796 h 346908"/>
                  <a:gd name="connsiteX395" fmla="*/ 259223 w 262873"/>
                  <a:gd name="connsiteY395" fmla="*/ 239975 h 346908"/>
                  <a:gd name="connsiteX396" fmla="*/ 260292 w 262873"/>
                  <a:gd name="connsiteY396" fmla="*/ 239975 h 346908"/>
                  <a:gd name="connsiteX397" fmla="*/ 262431 w 262873"/>
                  <a:gd name="connsiteY397" fmla="*/ 238905 h 346908"/>
                  <a:gd name="connsiteX398" fmla="*/ 261361 w 262873"/>
                  <a:gd name="connsiteY398" fmla="*/ 235697 h 346908"/>
                  <a:gd name="connsiteX399" fmla="*/ 223934 w 262873"/>
                  <a:gd name="connsiteY399" fmla="*/ 217519 h 346908"/>
                  <a:gd name="connsiteX400" fmla="*/ 223934 w 262873"/>
                  <a:gd name="connsiteY400" fmla="*/ 238905 h 346908"/>
                  <a:gd name="connsiteX401" fmla="*/ 220727 w 262873"/>
                  <a:gd name="connsiteY401" fmla="*/ 239975 h 346908"/>
                  <a:gd name="connsiteX402" fmla="*/ 221796 w 262873"/>
                  <a:gd name="connsiteY402" fmla="*/ 243183 h 346908"/>
                  <a:gd name="connsiteX403" fmla="*/ 259223 w 262873"/>
                  <a:gd name="connsiteY403" fmla="*/ 261361 h 346908"/>
                  <a:gd name="connsiteX404" fmla="*/ 260292 w 262873"/>
                  <a:gd name="connsiteY404" fmla="*/ 261361 h 346908"/>
                  <a:gd name="connsiteX405" fmla="*/ 262431 w 262873"/>
                  <a:gd name="connsiteY405" fmla="*/ 260292 h 346908"/>
                  <a:gd name="connsiteX406" fmla="*/ 261361 w 262873"/>
                  <a:gd name="connsiteY406" fmla="*/ 257084 h 346908"/>
                  <a:gd name="connsiteX407" fmla="*/ 223934 w 262873"/>
                  <a:gd name="connsiteY407" fmla="*/ 238905 h 346908"/>
                  <a:gd name="connsiteX408" fmla="*/ 259223 w 262873"/>
                  <a:gd name="connsiteY408" fmla="*/ 283817 h 346908"/>
                  <a:gd name="connsiteX409" fmla="*/ 260292 w 262873"/>
                  <a:gd name="connsiteY409" fmla="*/ 283817 h 346908"/>
                  <a:gd name="connsiteX410" fmla="*/ 262431 w 262873"/>
                  <a:gd name="connsiteY410" fmla="*/ 282748 h 346908"/>
                  <a:gd name="connsiteX411" fmla="*/ 261361 w 262873"/>
                  <a:gd name="connsiteY411" fmla="*/ 279540 h 346908"/>
                  <a:gd name="connsiteX412" fmla="*/ 252807 w 262873"/>
                  <a:gd name="connsiteY412" fmla="*/ 275263 h 346908"/>
                  <a:gd name="connsiteX413" fmla="*/ 249599 w 262873"/>
                  <a:gd name="connsiteY413" fmla="*/ 276332 h 346908"/>
                  <a:gd name="connsiteX414" fmla="*/ 250668 w 262873"/>
                  <a:gd name="connsiteY414" fmla="*/ 279540 h 346908"/>
                  <a:gd name="connsiteX415" fmla="*/ 259223 w 262873"/>
                  <a:gd name="connsiteY415" fmla="*/ 283817 h 346908"/>
                  <a:gd name="connsiteX416" fmla="*/ 249599 w 262873"/>
                  <a:gd name="connsiteY416" fmla="*/ 299857 h 346908"/>
                  <a:gd name="connsiteX417" fmla="*/ 258153 w 262873"/>
                  <a:gd name="connsiteY417" fmla="*/ 304135 h 346908"/>
                  <a:gd name="connsiteX418" fmla="*/ 259223 w 262873"/>
                  <a:gd name="connsiteY418" fmla="*/ 304135 h 346908"/>
                  <a:gd name="connsiteX419" fmla="*/ 261361 w 262873"/>
                  <a:gd name="connsiteY419" fmla="*/ 303066 h 346908"/>
                  <a:gd name="connsiteX420" fmla="*/ 260292 w 262873"/>
                  <a:gd name="connsiteY420" fmla="*/ 299857 h 346908"/>
                  <a:gd name="connsiteX421" fmla="*/ 251737 w 262873"/>
                  <a:gd name="connsiteY421" fmla="*/ 295580 h 346908"/>
                  <a:gd name="connsiteX422" fmla="*/ 248529 w 262873"/>
                  <a:gd name="connsiteY422" fmla="*/ 296650 h 346908"/>
                  <a:gd name="connsiteX423" fmla="*/ 249599 w 262873"/>
                  <a:gd name="connsiteY423" fmla="*/ 299857 h 346908"/>
                  <a:gd name="connsiteX424" fmla="*/ 237836 w 262873"/>
                  <a:gd name="connsiteY424" fmla="*/ 309482 h 346908"/>
                  <a:gd name="connsiteX425" fmla="*/ 234628 w 262873"/>
                  <a:gd name="connsiteY425" fmla="*/ 310551 h 346908"/>
                  <a:gd name="connsiteX426" fmla="*/ 235697 w 262873"/>
                  <a:gd name="connsiteY426" fmla="*/ 313759 h 346908"/>
                  <a:gd name="connsiteX427" fmla="*/ 259223 w 262873"/>
                  <a:gd name="connsiteY427" fmla="*/ 325522 h 346908"/>
                  <a:gd name="connsiteX428" fmla="*/ 260292 w 262873"/>
                  <a:gd name="connsiteY428" fmla="*/ 325522 h 346908"/>
                  <a:gd name="connsiteX429" fmla="*/ 262431 w 262873"/>
                  <a:gd name="connsiteY429" fmla="*/ 324452 h 346908"/>
                  <a:gd name="connsiteX430" fmla="*/ 261361 w 262873"/>
                  <a:gd name="connsiteY430" fmla="*/ 321244 h 346908"/>
                  <a:gd name="connsiteX431" fmla="*/ 237836 w 262873"/>
                  <a:gd name="connsiteY431" fmla="*/ 309482 h 346908"/>
                  <a:gd name="connsiteX432" fmla="*/ 237836 w 262873"/>
                  <a:gd name="connsiteY432" fmla="*/ 330868 h 346908"/>
                  <a:gd name="connsiteX433" fmla="*/ 234628 w 262873"/>
                  <a:gd name="connsiteY433" fmla="*/ 331938 h 346908"/>
                  <a:gd name="connsiteX434" fmla="*/ 235697 w 262873"/>
                  <a:gd name="connsiteY434" fmla="*/ 335146 h 346908"/>
                  <a:gd name="connsiteX435" fmla="*/ 259223 w 262873"/>
                  <a:gd name="connsiteY435" fmla="*/ 346908 h 346908"/>
                  <a:gd name="connsiteX436" fmla="*/ 260292 w 262873"/>
                  <a:gd name="connsiteY436" fmla="*/ 346908 h 346908"/>
                  <a:gd name="connsiteX437" fmla="*/ 262431 w 262873"/>
                  <a:gd name="connsiteY437" fmla="*/ 345839 h 346908"/>
                  <a:gd name="connsiteX438" fmla="*/ 261361 w 262873"/>
                  <a:gd name="connsiteY438" fmla="*/ 342631 h 346908"/>
                  <a:gd name="connsiteX439" fmla="*/ 237836 w 262873"/>
                  <a:gd name="connsiteY439" fmla="*/ 330868 h 3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</a:cxnLst>
                <a:rect l="l" t="t" r="r" b="b"/>
                <a:pathLst>
                  <a:path w="262873" h="346908">
                    <a:moveTo>
                      <a:pt x="3651" y="443"/>
                    </a:moveTo>
                    <a:cubicBezTo>
                      <a:pt x="2582" y="-626"/>
                      <a:pt x="443" y="443"/>
                      <a:pt x="443" y="1512"/>
                    </a:cubicBezTo>
                    <a:cubicBezTo>
                      <a:pt x="-626" y="2582"/>
                      <a:pt x="443" y="4720"/>
                      <a:pt x="1512" y="4720"/>
                    </a:cubicBezTo>
                    <a:lnTo>
                      <a:pt x="38939" y="22899"/>
                    </a:lnTo>
                    <a:cubicBezTo>
                      <a:pt x="38939" y="22899"/>
                      <a:pt x="40009" y="22899"/>
                      <a:pt x="40009" y="22899"/>
                    </a:cubicBezTo>
                    <a:cubicBezTo>
                      <a:pt x="41078" y="22899"/>
                      <a:pt x="42147" y="21830"/>
                      <a:pt x="42147" y="21830"/>
                    </a:cubicBezTo>
                    <a:cubicBezTo>
                      <a:pt x="43216" y="20760"/>
                      <a:pt x="42147" y="18622"/>
                      <a:pt x="41078" y="18622"/>
                    </a:cubicBezTo>
                    <a:lnTo>
                      <a:pt x="3651" y="443"/>
                    </a:lnTo>
                    <a:close/>
                    <a:moveTo>
                      <a:pt x="3651" y="21830"/>
                    </a:moveTo>
                    <a:cubicBezTo>
                      <a:pt x="2582" y="20760"/>
                      <a:pt x="443" y="21830"/>
                      <a:pt x="443" y="22899"/>
                    </a:cubicBezTo>
                    <a:cubicBezTo>
                      <a:pt x="-626" y="23968"/>
                      <a:pt x="443" y="26107"/>
                      <a:pt x="1512" y="26107"/>
                    </a:cubicBezTo>
                    <a:lnTo>
                      <a:pt x="38939" y="44286"/>
                    </a:lnTo>
                    <a:cubicBezTo>
                      <a:pt x="38939" y="44286"/>
                      <a:pt x="40009" y="44286"/>
                      <a:pt x="40009" y="44286"/>
                    </a:cubicBezTo>
                    <a:cubicBezTo>
                      <a:pt x="41078" y="44286"/>
                      <a:pt x="42147" y="43216"/>
                      <a:pt x="42147" y="43216"/>
                    </a:cubicBezTo>
                    <a:cubicBezTo>
                      <a:pt x="43216" y="42147"/>
                      <a:pt x="42147" y="40009"/>
                      <a:pt x="41078" y="40009"/>
                    </a:cubicBezTo>
                    <a:lnTo>
                      <a:pt x="3651" y="21830"/>
                    </a:lnTo>
                    <a:close/>
                    <a:moveTo>
                      <a:pt x="3651" y="43216"/>
                    </a:moveTo>
                    <a:cubicBezTo>
                      <a:pt x="2582" y="42147"/>
                      <a:pt x="443" y="43216"/>
                      <a:pt x="443" y="44286"/>
                    </a:cubicBezTo>
                    <a:cubicBezTo>
                      <a:pt x="-626" y="45355"/>
                      <a:pt x="443" y="47494"/>
                      <a:pt x="1512" y="47494"/>
                    </a:cubicBezTo>
                    <a:lnTo>
                      <a:pt x="38939" y="65673"/>
                    </a:lnTo>
                    <a:cubicBezTo>
                      <a:pt x="38939" y="65673"/>
                      <a:pt x="40009" y="65673"/>
                      <a:pt x="40009" y="65673"/>
                    </a:cubicBezTo>
                    <a:cubicBezTo>
                      <a:pt x="41078" y="65673"/>
                      <a:pt x="42147" y="64603"/>
                      <a:pt x="42147" y="64603"/>
                    </a:cubicBezTo>
                    <a:cubicBezTo>
                      <a:pt x="43216" y="63534"/>
                      <a:pt x="42147" y="61395"/>
                      <a:pt x="41078" y="61395"/>
                    </a:cubicBezTo>
                    <a:lnTo>
                      <a:pt x="3651" y="43216"/>
                    </a:lnTo>
                    <a:close/>
                    <a:moveTo>
                      <a:pt x="3651" y="64603"/>
                    </a:moveTo>
                    <a:cubicBezTo>
                      <a:pt x="2582" y="63534"/>
                      <a:pt x="443" y="64603"/>
                      <a:pt x="443" y="65673"/>
                    </a:cubicBezTo>
                    <a:cubicBezTo>
                      <a:pt x="-626" y="66742"/>
                      <a:pt x="443" y="68881"/>
                      <a:pt x="1512" y="68881"/>
                    </a:cubicBezTo>
                    <a:lnTo>
                      <a:pt x="38939" y="87059"/>
                    </a:lnTo>
                    <a:cubicBezTo>
                      <a:pt x="38939" y="87059"/>
                      <a:pt x="40009" y="87059"/>
                      <a:pt x="40009" y="87059"/>
                    </a:cubicBezTo>
                    <a:cubicBezTo>
                      <a:pt x="41078" y="87059"/>
                      <a:pt x="42147" y="85990"/>
                      <a:pt x="42147" y="85990"/>
                    </a:cubicBezTo>
                    <a:cubicBezTo>
                      <a:pt x="43216" y="84921"/>
                      <a:pt x="42147" y="82782"/>
                      <a:pt x="41078" y="82782"/>
                    </a:cubicBezTo>
                    <a:lnTo>
                      <a:pt x="3651" y="64603"/>
                    </a:lnTo>
                    <a:close/>
                    <a:moveTo>
                      <a:pt x="3651" y="85990"/>
                    </a:moveTo>
                    <a:cubicBezTo>
                      <a:pt x="2582" y="84921"/>
                      <a:pt x="443" y="85990"/>
                      <a:pt x="443" y="87059"/>
                    </a:cubicBezTo>
                    <a:cubicBezTo>
                      <a:pt x="-626" y="88129"/>
                      <a:pt x="443" y="90267"/>
                      <a:pt x="1512" y="90267"/>
                    </a:cubicBezTo>
                    <a:lnTo>
                      <a:pt x="38939" y="108446"/>
                    </a:lnTo>
                    <a:cubicBezTo>
                      <a:pt x="38939" y="108446"/>
                      <a:pt x="40009" y="108446"/>
                      <a:pt x="40009" y="108446"/>
                    </a:cubicBezTo>
                    <a:cubicBezTo>
                      <a:pt x="41078" y="108446"/>
                      <a:pt x="42147" y="107377"/>
                      <a:pt x="42147" y="107377"/>
                    </a:cubicBezTo>
                    <a:cubicBezTo>
                      <a:pt x="43216" y="106307"/>
                      <a:pt x="42147" y="104169"/>
                      <a:pt x="41078" y="104169"/>
                    </a:cubicBezTo>
                    <a:lnTo>
                      <a:pt x="3651" y="85990"/>
                    </a:lnTo>
                    <a:close/>
                    <a:moveTo>
                      <a:pt x="3651" y="107377"/>
                    </a:moveTo>
                    <a:cubicBezTo>
                      <a:pt x="2582" y="106307"/>
                      <a:pt x="443" y="107377"/>
                      <a:pt x="443" y="108446"/>
                    </a:cubicBezTo>
                    <a:cubicBezTo>
                      <a:pt x="-626" y="109515"/>
                      <a:pt x="443" y="111654"/>
                      <a:pt x="1512" y="111654"/>
                    </a:cubicBezTo>
                    <a:lnTo>
                      <a:pt x="38939" y="129833"/>
                    </a:lnTo>
                    <a:cubicBezTo>
                      <a:pt x="38939" y="129833"/>
                      <a:pt x="40009" y="129833"/>
                      <a:pt x="40009" y="129833"/>
                    </a:cubicBezTo>
                    <a:cubicBezTo>
                      <a:pt x="41078" y="129833"/>
                      <a:pt x="42147" y="128763"/>
                      <a:pt x="42147" y="128763"/>
                    </a:cubicBezTo>
                    <a:cubicBezTo>
                      <a:pt x="43216" y="127694"/>
                      <a:pt x="42147" y="125556"/>
                      <a:pt x="41078" y="125556"/>
                    </a:cubicBezTo>
                    <a:lnTo>
                      <a:pt x="3651" y="107377"/>
                    </a:lnTo>
                    <a:close/>
                    <a:moveTo>
                      <a:pt x="3651" y="128763"/>
                    </a:moveTo>
                    <a:cubicBezTo>
                      <a:pt x="2582" y="127694"/>
                      <a:pt x="443" y="128763"/>
                      <a:pt x="443" y="129833"/>
                    </a:cubicBezTo>
                    <a:cubicBezTo>
                      <a:pt x="-626" y="130902"/>
                      <a:pt x="443" y="133041"/>
                      <a:pt x="1512" y="133041"/>
                    </a:cubicBezTo>
                    <a:lnTo>
                      <a:pt x="38939" y="151220"/>
                    </a:lnTo>
                    <a:cubicBezTo>
                      <a:pt x="38939" y="151220"/>
                      <a:pt x="40009" y="151220"/>
                      <a:pt x="40009" y="151220"/>
                    </a:cubicBezTo>
                    <a:cubicBezTo>
                      <a:pt x="41078" y="151220"/>
                      <a:pt x="42147" y="150150"/>
                      <a:pt x="42147" y="150150"/>
                    </a:cubicBezTo>
                    <a:cubicBezTo>
                      <a:pt x="43216" y="149081"/>
                      <a:pt x="42147" y="146942"/>
                      <a:pt x="41078" y="146942"/>
                    </a:cubicBezTo>
                    <a:lnTo>
                      <a:pt x="3651" y="128763"/>
                    </a:lnTo>
                    <a:close/>
                    <a:moveTo>
                      <a:pt x="3651" y="150150"/>
                    </a:moveTo>
                    <a:cubicBezTo>
                      <a:pt x="2582" y="149081"/>
                      <a:pt x="443" y="150150"/>
                      <a:pt x="443" y="151220"/>
                    </a:cubicBezTo>
                    <a:cubicBezTo>
                      <a:pt x="-626" y="152289"/>
                      <a:pt x="443" y="154428"/>
                      <a:pt x="1512" y="154428"/>
                    </a:cubicBezTo>
                    <a:lnTo>
                      <a:pt x="38939" y="172606"/>
                    </a:lnTo>
                    <a:cubicBezTo>
                      <a:pt x="38939" y="172606"/>
                      <a:pt x="40009" y="172606"/>
                      <a:pt x="40009" y="172606"/>
                    </a:cubicBezTo>
                    <a:cubicBezTo>
                      <a:pt x="41078" y="172606"/>
                      <a:pt x="42147" y="171537"/>
                      <a:pt x="42147" y="171537"/>
                    </a:cubicBezTo>
                    <a:cubicBezTo>
                      <a:pt x="43216" y="170468"/>
                      <a:pt x="42147" y="168329"/>
                      <a:pt x="41078" y="168329"/>
                    </a:cubicBezTo>
                    <a:lnTo>
                      <a:pt x="3651" y="150150"/>
                    </a:lnTo>
                    <a:close/>
                    <a:moveTo>
                      <a:pt x="3651" y="171537"/>
                    </a:moveTo>
                    <a:cubicBezTo>
                      <a:pt x="2582" y="170468"/>
                      <a:pt x="443" y="171537"/>
                      <a:pt x="443" y="172606"/>
                    </a:cubicBezTo>
                    <a:cubicBezTo>
                      <a:pt x="-626" y="173676"/>
                      <a:pt x="443" y="175814"/>
                      <a:pt x="1512" y="175814"/>
                    </a:cubicBezTo>
                    <a:lnTo>
                      <a:pt x="38939" y="193993"/>
                    </a:lnTo>
                    <a:cubicBezTo>
                      <a:pt x="38939" y="193993"/>
                      <a:pt x="40009" y="193993"/>
                      <a:pt x="40009" y="193993"/>
                    </a:cubicBezTo>
                    <a:cubicBezTo>
                      <a:pt x="41078" y="193993"/>
                      <a:pt x="42147" y="192924"/>
                      <a:pt x="42147" y="192924"/>
                    </a:cubicBezTo>
                    <a:cubicBezTo>
                      <a:pt x="43216" y="191854"/>
                      <a:pt x="42147" y="189716"/>
                      <a:pt x="41078" y="189716"/>
                    </a:cubicBezTo>
                    <a:lnTo>
                      <a:pt x="3651" y="171537"/>
                    </a:lnTo>
                    <a:close/>
                    <a:moveTo>
                      <a:pt x="3651" y="192924"/>
                    </a:moveTo>
                    <a:cubicBezTo>
                      <a:pt x="2582" y="191854"/>
                      <a:pt x="443" y="192924"/>
                      <a:pt x="443" y="193993"/>
                    </a:cubicBezTo>
                    <a:cubicBezTo>
                      <a:pt x="-626" y="195063"/>
                      <a:pt x="443" y="197201"/>
                      <a:pt x="1512" y="197201"/>
                    </a:cubicBezTo>
                    <a:lnTo>
                      <a:pt x="38939" y="215380"/>
                    </a:lnTo>
                    <a:cubicBezTo>
                      <a:pt x="38939" y="215380"/>
                      <a:pt x="40009" y="215380"/>
                      <a:pt x="40009" y="215380"/>
                    </a:cubicBezTo>
                    <a:cubicBezTo>
                      <a:pt x="41078" y="215380"/>
                      <a:pt x="42147" y="214310"/>
                      <a:pt x="42147" y="214310"/>
                    </a:cubicBezTo>
                    <a:cubicBezTo>
                      <a:pt x="43216" y="213241"/>
                      <a:pt x="42147" y="211103"/>
                      <a:pt x="41078" y="211103"/>
                    </a:cubicBezTo>
                    <a:lnTo>
                      <a:pt x="3651" y="192924"/>
                    </a:lnTo>
                    <a:close/>
                    <a:moveTo>
                      <a:pt x="3651" y="214310"/>
                    </a:moveTo>
                    <a:cubicBezTo>
                      <a:pt x="2582" y="213241"/>
                      <a:pt x="443" y="214310"/>
                      <a:pt x="443" y="215380"/>
                    </a:cubicBezTo>
                    <a:cubicBezTo>
                      <a:pt x="-626" y="216449"/>
                      <a:pt x="443" y="218588"/>
                      <a:pt x="1512" y="218588"/>
                    </a:cubicBezTo>
                    <a:lnTo>
                      <a:pt x="38939" y="236767"/>
                    </a:lnTo>
                    <a:cubicBezTo>
                      <a:pt x="38939" y="236767"/>
                      <a:pt x="40009" y="236767"/>
                      <a:pt x="40009" y="236767"/>
                    </a:cubicBezTo>
                    <a:cubicBezTo>
                      <a:pt x="41078" y="236767"/>
                      <a:pt x="42147" y="235697"/>
                      <a:pt x="42147" y="235697"/>
                    </a:cubicBezTo>
                    <a:cubicBezTo>
                      <a:pt x="43216" y="234628"/>
                      <a:pt x="42147" y="232489"/>
                      <a:pt x="41078" y="232489"/>
                    </a:cubicBezTo>
                    <a:lnTo>
                      <a:pt x="3651" y="214310"/>
                    </a:lnTo>
                    <a:close/>
                    <a:moveTo>
                      <a:pt x="123417" y="66742"/>
                    </a:moveTo>
                    <a:cubicBezTo>
                      <a:pt x="123417" y="66742"/>
                      <a:pt x="124486" y="66742"/>
                      <a:pt x="124486" y="66742"/>
                    </a:cubicBezTo>
                    <a:cubicBezTo>
                      <a:pt x="125556" y="66742"/>
                      <a:pt x="126625" y="65673"/>
                      <a:pt x="126625" y="65673"/>
                    </a:cubicBezTo>
                    <a:cubicBezTo>
                      <a:pt x="127694" y="64603"/>
                      <a:pt x="126625" y="62465"/>
                      <a:pt x="125556" y="62465"/>
                    </a:cubicBezTo>
                    <a:lnTo>
                      <a:pt x="74227" y="36800"/>
                    </a:lnTo>
                    <a:cubicBezTo>
                      <a:pt x="73158" y="35731"/>
                      <a:pt x="71019" y="36800"/>
                      <a:pt x="71019" y="37870"/>
                    </a:cubicBezTo>
                    <a:cubicBezTo>
                      <a:pt x="69950" y="38939"/>
                      <a:pt x="71019" y="41078"/>
                      <a:pt x="72089" y="41078"/>
                    </a:cubicBezTo>
                    <a:lnTo>
                      <a:pt x="123417" y="66742"/>
                    </a:lnTo>
                    <a:close/>
                    <a:moveTo>
                      <a:pt x="123417" y="88129"/>
                    </a:moveTo>
                    <a:cubicBezTo>
                      <a:pt x="123417" y="88129"/>
                      <a:pt x="124486" y="88129"/>
                      <a:pt x="124486" y="88129"/>
                    </a:cubicBezTo>
                    <a:cubicBezTo>
                      <a:pt x="125556" y="88129"/>
                      <a:pt x="126625" y="87059"/>
                      <a:pt x="126625" y="87059"/>
                    </a:cubicBezTo>
                    <a:cubicBezTo>
                      <a:pt x="127694" y="85990"/>
                      <a:pt x="126625" y="83851"/>
                      <a:pt x="125556" y="83851"/>
                    </a:cubicBezTo>
                    <a:lnTo>
                      <a:pt x="74227" y="58187"/>
                    </a:lnTo>
                    <a:cubicBezTo>
                      <a:pt x="73158" y="57118"/>
                      <a:pt x="71019" y="58187"/>
                      <a:pt x="71019" y="59256"/>
                    </a:cubicBezTo>
                    <a:cubicBezTo>
                      <a:pt x="69950" y="60326"/>
                      <a:pt x="71019" y="62465"/>
                      <a:pt x="72089" y="62465"/>
                    </a:cubicBezTo>
                    <a:lnTo>
                      <a:pt x="123417" y="88129"/>
                    </a:lnTo>
                    <a:close/>
                    <a:moveTo>
                      <a:pt x="109516" y="102030"/>
                    </a:moveTo>
                    <a:cubicBezTo>
                      <a:pt x="109516" y="102030"/>
                      <a:pt x="110585" y="102030"/>
                      <a:pt x="110585" y="102030"/>
                    </a:cubicBezTo>
                    <a:cubicBezTo>
                      <a:pt x="111654" y="102030"/>
                      <a:pt x="112723" y="100961"/>
                      <a:pt x="112723" y="100961"/>
                    </a:cubicBezTo>
                    <a:cubicBezTo>
                      <a:pt x="113793" y="99891"/>
                      <a:pt x="112723" y="97753"/>
                      <a:pt x="111654" y="97753"/>
                    </a:cubicBezTo>
                    <a:lnTo>
                      <a:pt x="74227" y="79574"/>
                    </a:lnTo>
                    <a:cubicBezTo>
                      <a:pt x="73158" y="78505"/>
                      <a:pt x="71019" y="79574"/>
                      <a:pt x="71019" y="80643"/>
                    </a:cubicBezTo>
                    <a:cubicBezTo>
                      <a:pt x="69950" y="81713"/>
                      <a:pt x="71019" y="83851"/>
                      <a:pt x="72089" y="83851"/>
                    </a:cubicBezTo>
                    <a:lnTo>
                      <a:pt x="109516" y="102030"/>
                    </a:lnTo>
                    <a:close/>
                    <a:moveTo>
                      <a:pt x="88129" y="112723"/>
                    </a:moveTo>
                    <a:cubicBezTo>
                      <a:pt x="88129" y="112723"/>
                      <a:pt x="89198" y="112723"/>
                      <a:pt x="89198" y="112723"/>
                    </a:cubicBezTo>
                    <a:cubicBezTo>
                      <a:pt x="90267" y="112723"/>
                      <a:pt x="91337" y="111654"/>
                      <a:pt x="91337" y="111654"/>
                    </a:cubicBezTo>
                    <a:cubicBezTo>
                      <a:pt x="92406" y="110585"/>
                      <a:pt x="91337" y="108446"/>
                      <a:pt x="90267" y="108446"/>
                    </a:cubicBezTo>
                    <a:lnTo>
                      <a:pt x="74227" y="100961"/>
                    </a:lnTo>
                    <a:cubicBezTo>
                      <a:pt x="73158" y="99891"/>
                      <a:pt x="71019" y="100961"/>
                      <a:pt x="71019" y="102030"/>
                    </a:cubicBezTo>
                    <a:cubicBezTo>
                      <a:pt x="69950" y="103099"/>
                      <a:pt x="71019" y="105238"/>
                      <a:pt x="72089" y="105238"/>
                    </a:cubicBezTo>
                    <a:lnTo>
                      <a:pt x="88129" y="112723"/>
                    </a:lnTo>
                    <a:close/>
                    <a:moveTo>
                      <a:pt x="72089" y="126625"/>
                    </a:moveTo>
                    <a:lnTo>
                      <a:pt x="109516" y="144803"/>
                    </a:lnTo>
                    <a:cubicBezTo>
                      <a:pt x="109516" y="144803"/>
                      <a:pt x="110585" y="144803"/>
                      <a:pt x="110585" y="144803"/>
                    </a:cubicBezTo>
                    <a:cubicBezTo>
                      <a:pt x="111654" y="144803"/>
                      <a:pt x="112723" y="143734"/>
                      <a:pt x="112723" y="143734"/>
                    </a:cubicBezTo>
                    <a:cubicBezTo>
                      <a:pt x="113793" y="142665"/>
                      <a:pt x="112723" y="140526"/>
                      <a:pt x="111654" y="140526"/>
                    </a:cubicBezTo>
                    <a:lnTo>
                      <a:pt x="74227" y="122347"/>
                    </a:lnTo>
                    <a:cubicBezTo>
                      <a:pt x="73158" y="121278"/>
                      <a:pt x="71019" y="122347"/>
                      <a:pt x="71019" y="123417"/>
                    </a:cubicBezTo>
                    <a:cubicBezTo>
                      <a:pt x="71019" y="124486"/>
                      <a:pt x="71019" y="125556"/>
                      <a:pt x="72089" y="126625"/>
                    </a:cubicBezTo>
                    <a:close/>
                    <a:moveTo>
                      <a:pt x="72089" y="148012"/>
                    </a:moveTo>
                    <a:lnTo>
                      <a:pt x="88129" y="155497"/>
                    </a:lnTo>
                    <a:cubicBezTo>
                      <a:pt x="88129" y="155497"/>
                      <a:pt x="89198" y="155497"/>
                      <a:pt x="89198" y="155497"/>
                    </a:cubicBezTo>
                    <a:cubicBezTo>
                      <a:pt x="90267" y="155497"/>
                      <a:pt x="91337" y="154428"/>
                      <a:pt x="91337" y="154428"/>
                    </a:cubicBezTo>
                    <a:cubicBezTo>
                      <a:pt x="92406" y="153358"/>
                      <a:pt x="91337" y="151220"/>
                      <a:pt x="90267" y="151220"/>
                    </a:cubicBezTo>
                    <a:lnTo>
                      <a:pt x="74227" y="143734"/>
                    </a:lnTo>
                    <a:cubicBezTo>
                      <a:pt x="73158" y="142665"/>
                      <a:pt x="71019" y="143734"/>
                      <a:pt x="71019" y="144803"/>
                    </a:cubicBezTo>
                    <a:cubicBezTo>
                      <a:pt x="71019" y="144803"/>
                      <a:pt x="71019" y="146942"/>
                      <a:pt x="72089" y="148012"/>
                    </a:cubicBezTo>
                    <a:close/>
                    <a:moveTo>
                      <a:pt x="72089" y="169398"/>
                    </a:moveTo>
                    <a:lnTo>
                      <a:pt x="88129" y="176884"/>
                    </a:lnTo>
                    <a:cubicBezTo>
                      <a:pt x="88129" y="176884"/>
                      <a:pt x="89198" y="176884"/>
                      <a:pt x="89198" y="176884"/>
                    </a:cubicBezTo>
                    <a:cubicBezTo>
                      <a:pt x="90267" y="176884"/>
                      <a:pt x="91337" y="175814"/>
                      <a:pt x="91337" y="175814"/>
                    </a:cubicBezTo>
                    <a:cubicBezTo>
                      <a:pt x="92406" y="174745"/>
                      <a:pt x="91337" y="172606"/>
                      <a:pt x="90267" y="172606"/>
                    </a:cubicBezTo>
                    <a:lnTo>
                      <a:pt x="74227" y="165121"/>
                    </a:lnTo>
                    <a:cubicBezTo>
                      <a:pt x="73158" y="164052"/>
                      <a:pt x="71019" y="165121"/>
                      <a:pt x="71019" y="166190"/>
                    </a:cubicBezTo>
                    <a:cubicBezTo>
                      <a:pt x="71019" y="166190"/>
                      <a:pt x="71019" y="168329"/>
                      <a:pt x="72089" y="169398"/>
                    </a:cubicBezTo>
                    <a:close/>
                    <a:moveTo>
                      <a:pt x="140526" y="218588"/>
                    </a:moveTo>
                    <a:lnTo>
                      <a:pt x="74227" y="185438"/>
                    </a:lnTo>
                    <a:cubicBezTo>
                      <a:pt x="73158" y="184369"/>
                      <a:pt x="71019" y="185438"/>
                      <a:pt x="71019" y="186508"/>
                    </a:cubicBezTo>
                    <a:cubicBezTo>
                      <a:pt x="69950" y="187577"/>
                      <a:pt x="71019" y="189716"/>
                      <a:pt x="72089" y="189716"/>
                    </a:cubicBezTo>
                    <a:lnTo>
                      <a:pt x="138387" y="222865"/>
                    </a:lnTo>
                    <a:cubicBezTo>
                      <a:pt x="138387" y="222865"/>
                      <a:pt x="139457" y="222865"/>
                      <a:pt x="139457" y="222865"/>
                    </a:cubicBezTo>
                    <a:cubicBezTo>
                      <a:pt x="140526" y="222865"/>
                      <a:pt x="141596" y="221796"/>
                      <a:pt x="141596" y="221796"/>
                    </a:cubicBezTo>
                    <a:cubicBezTo>
                      <a:pt x="142665" y="220727"/>
                      <a:pt x="141596" y="218588"/>
                      <a:pt x="140526" y="218588"/>
                    </a:cubicBezTo>
                    <a:close/>
                    <a:moveTo>
                      <a:pt x="74227" y="206825"/>
                    </a:moveTo>
                    <a:cubicBezTo>
                      <a:pt x="73158" y="205756"/>
                      <a:pt x="71019" y="206825"/>
                      <a:pt x="71019" y="207895"/>
                    </a:cubicBezTo>
                    <a:cubicBezTo>
                      <a:pt x="69950" y="208964"/>
                      <a:pt x="71019" y="211103"/>
                      <a:pt x="72089" y="211103"/>
                    </a:cubicBezTo>
                    <a:lnTo>
                      <a:pt x="138387" y="244252"/>
                    </a:lnTo>
                    <a:cubicBezTo>
                      <a:pt x="138387" y="244252"/>
                      <a:pt x="139457" y="244252"/>
                      <a:pt x="139457" y="244252"/>
                    </a:cubicBezTo>
                    <a:cubicBezTo>
                      <a:pt x="140526" y="244252"/>
                      <a:pt x="141596" y="243183"/>
                      <a:pt x="141596" y="243183"/>
                    </a:cubicBezTo>
                    <a:cubicBezTo>
                      <a:pt x="142665" y="242113"/>
                      <a:pt x="141596" y="239975"/>
                      <a:pt x="140526" y="239975"/>
                    </a:cubicBezTo>
                    <a:lnTo>
                      <a:pt x="74227" y="206825"/>
                    </a:lnTo>
                    <a:close/>
                    <a:moveTo>
                      <a:pt x="117001" y="254945"/>
                    </a:moveTo>
                    <a:cubicBezTo>
                      <a:pt x="117001" y="254945"/>
                      <a:pt x="118070" y="254945"/>
                      <a:pt x="118070" y="254945"/>
                    </a:cubicBezTo>
                    <a:cubicBezTo>
                      <a:pt x="119140" y="254945"/>
                      <a:pt x="120209" y="253876"/>
                      <a:pt x="120209" y="253876"/>
                    </a:cubicBezTo>
                    <a:cubicBezTo>
                      <a:pt x="121278" y="252807"/>
                      <a:pt x="120209" y="250668"/>
                      <a:pt x="119140" y="250668"/>
                    </a:cubicBezTo>
                    <a:lnTo>
                      <a:pt x="74227" y="228212"/>
                    </a:lnTo>
                    <a:cubicBezTo>
                      <a:pt x="73158" y="227143"/>
                      <a:pt x="71019" y="228212"/>
                      <a:pt x="71019" y="229281"/>
                    </a:cubicBezTo>
                    <a:cubicBezTo>
                      <a:pt x="69950" y="230351"/>
                      <a:pt x="71019" y="232489"/>
                      <a:pt x="72089" y="232489"/>
                    </a:cubicBezTo>
                    <a:lnTo>
                      <a:pt x="117001" y="254945"/>
                    </a:lnTo>
                    <a:close/>
                    <a:moveTo>
                      <a:pt x="74227" y="249599"/>
                    </a:moveTo>
                    <a:cubicBezTo>
                      <a:pt x="73158" y="248529"/>
                      <a:pt x="71019" y="249599"/>
                      <a:pt x="71019" y="250668"/>
                    </a:cubicBezTo>
                    <a:cubicBezTo>
                      <a:pt x="69950" y="251737"/>
                      <a:pt x="71019" y="253876"/>
                      <a:pt x="72089" y="253876"/>
                    </a:cubicBezTo>
                    <a:lnTo>
                      <a:pt x="158705" y="297719"/>
                    </a:lnTo>
                    <a:cubicBezTo>
                      <a:pt x="158705" y="297719"/>
                      <a:pt x="159774" y="297719"/>
                      <a:pt x="159774" y="297719"/>
                    </a:cubicBezTo>
                    <a:cubicBezTo>
                      <a:pt x="160844" y="297719"/>
                      <a:pt x="161913" y="296650"/>
                      <a:pt x="161913" y="296650"/>
                    </a:cubicBezTo>
                    <a:cubicBezTo>
                      <a:pt x="162982" y="295580"/>
                      <a:pt x="161913" y="293442"/>
                      <a:pt x="160844" y="293442"/>
                    </a:cubicBezTo>
                    <a:lnTo>
                      <a:pt x="74227" y="249599"/>
                    </a:lnTo>
                    <a:close/>
                    <a:moveTo>
                      <a:pt x="159774" y="84921"/>
                    </a:moveTo>
                    <a:cubicBezTo>
                      <a:pt x="159774" y="84921"/>
                      <a:pt x="160844" y="84921"/>
                      <a:pt x="160844" y="84921"/>
                    </a:cubicBezTo>
                    <a:cubicBezTo>
                      <a:pt x="161913" y="84921"/>
                      <a:pt x="162982" y="83851"/>
                      <a:pt x="162982" y="83851"/>
                    </a:cubicBezTo>
                    <a:cubicBezTo>
                      <a:pt x="164052" y="82782"/>
                      <a:pt x="162982" y="80643"/>
                      <a:pt x="161913" y="80643"/>
                    </a:cubicBezTo>
                    <a:lnTo>
                      <a:pt x="138387" y="68881"/>
                    </a:lnTo>
                    <a:cubicBezTo>
                      <a:pt x="137318" y="67811"/>
                      <a:pt x="135180" y="68881"/>
                      <a:pt x="135180" y="69950"/>
                    </a:cubicBezTo>
                    <a:cubicBezTo>
                      <a:pt x="134110" y="71019"/>
                      <a:pt x="135180" y="73158"/>
                      <a:pt x="136249" y="73158"/>
                    </a:cubicBezTo>
                    <a:lnTo>
                      <a:pt x="159774" y="84921"/>
                    </a:lnTo>
                    <a:close/>
                    <a:moveTo>
                      <a:pt x="159774" y="106307"/>
                    </a:moveTo>
                    <a:cubicBezTo>
                      <a:pt x="159774" y="106307"/>
                      <a:pt x="160844" y="106307"/>
                      <a:pt x="160844" y="106307"/>
                    </a:cubicBezTo>
                    <a:cubicBezTo>
                      <a:pt x="161913" y="106307"/>
                      <a:pt x="162982" y="105238"/>
                      <a:pt x="162982" y="105238"/>
                    </a:cubicBezTo>
                    <a:cubicBezTo>
                      <a:pt x="164052" y="104169"/>
                      <a:pt x="162982" y="102030"/>
                      <a:pt x="161913" y="102030"/>
                    </a:cubicBezTo>
                    <a:lnTo>
                      <a:pt x="138387" y="90267"/>
                    </a:lnTo>
                    <a:cubicBezTo>
                      <a:pt x="137318" y="89198"/>
                      <a:pt x="135180" y="90267"/>
                      <a:pt x="135180" y="91337"/>
                    </a:cubicBezTo>
                    <a:cubicBezTo>
                      <a:pt x="134110" y="92406"/>
                      <a:pt x="135180" y="94545"/>
                      <a:pt x="136249" y="94545"/>
                    </a:cubicBezTo>
                    <a:lnTo>
                      <a:pt x="159774" y="106307"/>
                    </a:lnTo>
                    <a:close/>
                    <a:moveTo>
                      <a:pt x="182230" y="138388"/>
                    </a:moveTo>
                    <a:cubicBezTo>
                      <a:pt x="183300" y="138388"/>
                      <a:pt x="184369" y="137318"/>
                      <a:pt x="184369" y="137318"/>
                    </a:cubicBezTo>
                    <a:cubicBezTo>
                      <a:pt x="185439" y="136249"/>
                      <a:pt x="184369" y="134110"/>
                      <a:pt x="183300" y="134110"/>
                    </a:cubicBezTo>
                    <a:lnTo>
                      <a:pt x="124486" y="105238"/>
                    </a:lnTo>
                    <a:cubicBezTo>
                      <a:pt x="123417" y="104169"/>
                      <a:pt x="121278" y="105238"/>
                      <a:pt x="121278" y="106307"/>
                    </a:cubicBezTo>
                    <a:cubicBezTo>
                      <a:pt x="120209" y="107377"/>
                      <a:pt x="121278" y="109515"/>
                      <a:pt x="122347" y="109515"/>
                    </a:cubicBezTo>
                    <a:lnTo>
                      <a:pt x="181161" y="138388"/>
                    </a:lnTo>
                    <a:cubicBezTo>
                      <a:pt x="181161" y="138388"/>
                      <a:pt x="181161" y="138388"/>
                      <a:pt x="182230" y="138388"/>
                    </a:cubicBezTo>
                    <a:close/>
                    <a:moveTo>
                      <a:pt x="99892" y="115931"/>
                    </a:moveTo>
                    <a:cubicBezTo>
                      <a:pt x="98822" y="117001"/>
                      <a:pt x="99892" y="119139"/>
                      <a:pt x="100961" y="119139"/>
                    </a:cubicBezTo>
                    <a:lnTo>
                      <a:pt x="152289" y="144803"/>
                    </a:lnTo>
                    <a:cubicBezTo>
                      <a:pt x="152289" y="144803"/>
                      <a:pt x="153358" y="144803"/>
                      <a:pt x="153358" y="144803"/>
                    </a:cubicBezTo>
                    <a:cubicBezTo>
                      <a:pt x="154428" y="144803"/>
                      <a:pt x="155497" y="143734"/>
                      <a:pt x="155497" y="143734"/>
                    </a:cubicBezTo>
                    <a:cubicBezTo>
                      <a:pt x="156566" y="142665"/>
                      <a:pt x="155497" y="140526"/>
                      <a:pt x="154428" y="140526"/>
                    </a:cubicBezTo>
                    <a:lnTo>
                      <a:pt x="103099" y="114862"/>
                    </a:lnTo>
                    <a:cubicBezTo>
                      <a:pt x="102030" y="113793"/>
                      <a:pt x="99892" y="113793"/>
                      <a:pt x="99892" y="115931"/>
                    </a:cubicBezTo>
                    <a:close/>
                    <a:moveTo>
                      <a:pt x="182230" y="181161"/>
                    </a:moveTo>
                    <a:cubicBezTo>
                      <a:pt x="183300" y="181161"/>
                      <a:pt x="184369" y="180092"/>
                      <a:pt x="184369" y="180092"/>
                    </a:cubicBezTo>
                    <a:cubicBezTo>
                      <a:pt x="185439" y="179022"/>
                      <a:pt x="184369" y="176884"/>
                      <a:pt x="183300" y="176884"/>
                    </a:cubicBezTo>
                    <a:lnTo>
                      <a:pt x="124486" y="148012"/>
                    </a:lnTo>
                    <a:cubicBezTo>
                      <a:pt x="123417" y="146942"/>
                      <a:pt x="121278" y="148012"/>
                      <a:pt x="121278" y="149081"/>
                    </a:cubicBezTo>
                    <a:cubicBezTo>
                      <a:pt x="120209" y="150150"/>
                      <a:pt x="121278" y="152289"/>
                      <a:pt x="122347" y="152289"/>
                    </a:cubicBezTo>
                    <a:lnTo>
                      <a:pt x="181161" y="181161"/>
                    </a:lnTo>
                    <a:cubicBezTo>
                      <a:pt x="181161" y="181161"/>
                      <a:pt x="181161" y="181161"/>
                      <a:pt x="182230" y="181161"/>
                    </a:cubicBezTo>
                    <a:close/>
                    <a:moveTo>
                      <a:pt x="161913" y="186508"/>
                    </a:moveTo>
                    <a:lnTo>
                      <a:pt x="103099" y="157636"/>
                    </a:lnTo>
                    <a:cubicBezTo>
                      <a:pt x="102030" y="156566"/>
                      <a:pt x="99892" y="157636"/>
                      <a:pt x="99892" y="158705"/>
                    </a:cubicBezTo>
                    <a:cubicBezTo>
                      <a:pt x="98822" y="159774"/>
                      <a:pt x="99892" y="161913"/>
                      <a:pt x="100961" y="161913"/>
                    </a:cubicBezTo>
                    <a:lnTo>
                      <a:pt x="159774" y="190785"/>
                    </a:lnTo>
                    <a:cubicBezTo>
                      <a:pt x="159774" y="190785"/>
                      <a:pt x="160844" y="190785"/>
                      <a:pt x="160844" y="190785"/>
                    </a:cubicBezTo>
                    <a:cubicBezTo>
                      <a:pt x="161913" y="190785"/>
                      <a:pt x="162982" y="189716"/>
                      <a:pt x="162982" y="189716"/>
                    </a:cubicBezTo>
                    <a:cubicBezTo>
                      <a:pt x="164052" y="188646"/>
                      <a:pt x="162982" y="186508"/>
                      <a:pt x="161913" y="186508"/>
                    </a:cubicBezTo>
                    <a:close/>
                    <a:moveTo>
                      <a:pt x="160844" y="213241"/>
                    </a:moveTo>
                    <a:cubicBezTo>
                      <a:pt x="161913" y="213241"/>
                      <a:pt x="162982" y="212172"/>
                      <a:pt x="162982" y="212172"/>
                    </a:cubicBezTo>
                    <a:cubicBezTo>
                      <a:pt x="164052" y="211103"/>
                      <a:pt x="162982" y="208964"/>
                      <a:pt x="161913" y="208964"/>
                    </a:cubicBezTo>
                    <a:lnTo>
                      <a:pt x="103099" y="180092"/>
                    </a:lnTo>
                    <a:cubicBezTo>
                      <a:pt x="102030" y="179022"/>
                      <a:pt x="99892" y="180092"/>
                      <a:pt x="99892" y="181161"/>
                    </a:cubicBezTo>
                    <a:cubicBezTo>
                      <a:pt x="98822" y="182230"/>
                      <a:pt x="99892" y="184369"/>
                      <a:pt x="100961" y="184369"/>
                    </a:cubicBezTo>
                    <a:lnTo>
                      <a:pt x="159774" y="213241"/>
                    </a:lnTo>
                    <a:cubicBezTo>
                      <a:pt x="159774" y="212172"/>
                      <a:pt x="159774" y="213241"/>
                      <a:pt x="160844" y="213241"/>
                    </a:cubicBezTo>
                    <a:close/>
                    <a:moveTo>
                      <a:pt x="153358" y="225004"/>
                    </a:moveTo>
                    <a:cubicBezTo>
                      <a:pt x="152289" y="223935"/>
                      <a:pt x="150150" y="225004"/>
                      <a:pt x="150150" y="226073"/>
                    </a:cubicBezTo>
                    <a:cubicBezTo>
                      <a:pt x="149081" y="227143"/>
                      <a:pt x="150150" y="229281"/>
                      <a:pt x="151220" y="229281"/>
                    </a:cubicBezTo>
                    <a:lnTo>
                      <a:pt x="188646" y="247460"/>
                    </a:lnTo>
                    <a:cubicBezTo>
                      <a:pt x="188646" y="247460"/>
                      <a:pt x="189716" y="247460"/>
                      <a:pt x="189716" y="247460"/>
                    </a:cubicBezTo>
                    <a:cubicBezTo>
                      <a:pt x="190785" y="247460"/>
                      <a:pt x="191854" y="246391"/>
                      <a:pt x="191854" y="246391"/>
                    </a:cubicBezTo>
                    <a:cubicBezTo>
                      <a:pt x="192924" y="245321"/>
                      <a:pt x="191854" y="243183"/>
                      <a:pt x="190785" y="243183"/>
                    </a:cubicBezTo>
                    <a:lnTo>
                      <a:pt x="153358" y="225004"/>
                    </a:lnTo>
                    <a:close/>
                    <a:moveTo>
                      <a:pt x="153358" y="245321"/>
                    </a:moveTo>
                    <a:cubicBezTo>
                      <a:pt x="152289" y="244252"/>
                      <a:pt x="150150" y="245321"/>
                      <a:pt x="150150" y="246391"/>
                    </a:cubicBezTo>
                    <a:cubicBezTo>
                      <a:pt x="149081" y="247460"/>
                      <a:pt x="150150" y="249599"/>
                      <a:pt x="151220" y="249599"/>
                    </a:cubicBezTo>
                    <a:lnTo>
                      <a:pt x="188646" y="267777"/>
                    </a:lnTo>
                    <a:cubicBezTo>
                      <a:pt x="188646" y="267777"/>
                      <a:pt x="189716" y="267777"/>
                      <a:pt x="189716" y="267777"/>
                    </a:cubicBezTo>
                    <a:cubicBezTo>
                      <a:pt x="190785" y="267777"/>
                      <a:pt x="191854" y="266708"/>
                      <a:pt x="191854" y="266708"/>
                    </a:cubicBezTo>
                    <a:cubicBezTo>
                      <a:pt x="192924" y="265639"/>
                      <a:pt x="191854" y="263500"/>
                      <a:pt x="190785" y="263500"/>
                    </a:cubicBezTo>
                    <a:lnTo>
                      <a:pt x="153358" y="245321"/>
                    </a:lnTo>
                    <a:close/>
                    <a:moveTo>
                      <a:pt x="131972" y="256015"/>
                    </a:moveTo>
                    <a:cubicBezTo>
                      <a:pt x="130902" y="254945"/>
                      <a:pt x="128763" y="256015"/>
                      <a:pt x="128763" y="257084"/>
                    </a:cubicBezTo>
                    <a:cubicBezTo>
                      <a:pt x="127694" y="258153"/>
                      <a:pt x="128763" y="260292"/>
                      <a:pt x="129833" y="260292"/>
                    </a:cubicBezTo>
                    <a:lnTo>
                      <a:pt x="188646" y="289164"/>
                    </a:lnTo>
                    <a:cubicBezTo>
                      <a:pt x="188646" y="289164"/>
                      <a:pt x="189716" y="289164"/>
                      <a:pt x="189716" y="289164"/>
                    </a:cubicBezTo>
                    <a:cubicBezTo>
                      <a:pt x="190785" y="289164"/>
                      <a:pt x="191854" y="288095"/>
                      <a:pt x="191854" y="288095"/>
                    </a:cubicBezTo>
                    <a:cubicBezTo>
                      <a:pt x="192924" y="287025"/>
                      <a:pt x="191854" y="284887"/>
                      <a:pt x="190785" y="284887"/>
                    </a:cubicBezTo>
                    <a:lnTo>
                      <a:pt x="131972" y="256015"/>
                    </a:lnTo>
                    <a:close/>
                    <a:moveTo>
                      <a:pt x="174745" y="298788"/>
                    </a:moveTo>
                    <a:cubicBezTo>
                      <a:pt x="173676" y="297719"/>
                      <a:pt x="171537" y="298788"/>
                      <a:pt x="171537" y="299857"/>
                    </a:cubicBezTo>
                    <a:cubicBezTo>
                      <a:pt x="170468" y="300927"/>
                      <a:pt x="171537" y="303066"/>
                      <a:pt x="172606" y="303066"/>
                    </a:cubicBezTo>
                    <a:lnTo>
                      <a:pt x="188646" y="310551"/>
                    </a:lnTo>
                    <a:cubicBezTo>
                      <a:pt x="188646" y="310551"/>
                      <a:pt x="189716" y="310551"/>
                      <a:pt x="189716" y="310551"/>
                    </a:cubicBezTo>
                    <a:cubicBezTo>
                      <a:pt x="190785" y="310551"/>
                      <a:pt x="191854" y="309482"/>
                      <a:pt x="191854" y="309482"/>
                    </a:cubicBezTo>
                    <a:cubicBezTo>
                      <a:pt x="192924" y="308412"/>
                      <a:pt x="191854" y="306274"/>
                      <a:pt x="190785" y="306274"/>
                    </a:cubicBezTo>
                    <a:lnTo>
                      <a:pt x="174745" y="298788"/>
                    </a:lnTo>
                    <a:close/>
                    <a:moveTo>
                      <a:pt x="195063" y="102030"/>
                    </a:moveTo>
                    <a:cubicBezTo>
                      <a:pt x="195063" y="102030"/>
                      <a:pt x="196132" y="102030"/>
                      <a:pt x="196132" y="102030"/>
                    </a:cubicBezTo>
                    <a:cubicBezTo>
                      <a:pt x="197201" y="102030"/>
                      <a:pt x="198270" y="100961"/>
                      <a:pt x="198270" y="100961"/>
                    </a:cubicBezTo>
                    <a:cubicBezTo>
                      <a:pt x="199340" y="99891"/>
                      <a:pt x="198270" y="97753"/>
                      <a:pt x="197201" y="97753"/>
                    </a:cubicBezTo>
                    <a:lnTo>
                      <a:pt x="173676" y="85990"/>
                    </a:lnTo>
                    <a:cubicBezTo>
                      <a:pt x="172606" y="84921"/>
                      <a:pt x="170468" y="85990"/>
                      <a:pt x="170468" y="87059"/>
                    </a:cubicBezTo>
                    <a:cubicBezTo>
                      <a:pt x="169399" y="88129"/>
                      <a:pt x="170468" y="90267"/>
                      <a:pt x="171537" y="90267"/>
                    </a:cubicBezTo>
                    <a:lnTo>
                      <a:pt x="195063" y="102030"/>
                    </a:lnTo>
                    <a:close/>
                    <a:moveTo>
                      <a:pt x="195063" y="123417"/>
                    </a:moveTo>
                    <a:cubicBezTo>
                      <a:pt x="195063" y="123417"/>
                      <a:pt x="196132" y="123417"/>
                      <a:pt x="196132" y="123417"/>
                    </a:cubicBezTo>
                    <a:cubicBezTo>
                      <a:pt x="197201" y="123417"/>
                      <a:pt x="198270" y="122347"/>
                      <a:pt x="198270" y="122347"/>
                    </a:cubicBezTo>
                    <a:cubicBezTo>
                      <a:pt x="199340" y="121278"/>
                      <a:pt x="198270" y="119139"/>
                      <a:pt x="197201" y="119139"/>
                    </a:cubicBezTo>
                    <a:lnTo>
                      <a:pt x="173676" y="107377"/>
                    </a:lnTo>
                    <a:cubicBezTo>
                      <a:pt x="172606" y="106307"/>
                      <a:pt x="170468" y="107377"/>
                      <a:pt x="170468" y="108446"/>
                    </a:cubicBezTo>
                    <a:cubicBezTo>
                      <a:pt x="169399" y="109515"/>
                      <a:pt x="170468" y="111654"/>
                      <a:pt x="171537" y="111654"/>
                    </a:cubicBezTo>
                    <a:lnTo>
                      <a:pt x="195063" y="123417"/>
                    </a:lnTo>
                    <a:close/>
                    <a:moveTo>
                      <a:pt x="232489" y="157636"/>
                    </a:moveTo>
                    <a:lnTo>
                      <a:pt x="195063" y="139457"/>
                    </a:lnTo>
                    <a:cubicBezTo>
                      <a:pt x="193993" y="138388"/>
                      <a:pt x="191854" y="139457"/>
                      <a:pt x="191854" y="140526"/>
                    </a:cubicBezTo>
                    <a:cubicBezTo>
                      <a:pt x="190785" y="141596"/>
                      <a:pt x="191854" y="143734"/>
                      <a:pt x="192924" y="143734"/>
                    </a:cubicBezTo>
                    <a:lnTo>
                      <a:pt x="230351" y="161913"/>
                    </a:lnTo>
                    <a:cubicBezTo>
                      <a:pt x="230351" y="161913"/>
                      <a:pt x="231420" y="161913"/>
                      <a:pt x="231420" y="161913"/>
                    </a:cubicBezTo>
                    <a:cubicBezTo>
                      <a:pt x="232489" y="161913"/>
                      <a:pt x="233559" y="160844"/>
                      <a:pt x="233559" y="160844"/>
                    </a:cubicBezTo>
                    <a:cubicBezTo>
                      <a:pt x="234628" y="159774"/>
                      <a:pt x="234628" y="158705"/>
                      <a:pt x="232489" y="157636"/>
                    </a:cubicBezTo>
                    <a:close/>
                    <a:moveTo>
                      <a:pt x="232489" y="179022"/>
                    </a:moveTo>
                    <a:lnTo>
                      <a:pt x="166190" y="145873"/>
                    </a:lnTo>
                    <a:cubicBezTo>
                      <a:pt x="165121" y="144803"/>
                      <a:pt x="162982" y="145873"/>
                      <a:pt x="162982" y="146942"/>
                    </a:cubicBezTo>
                    <a:cubicBezTo>
                      <a:pt x="161913" y="148012"/>
                      <a:pt x="162982" y="150150"/>
                      <a:pt x="164052" y="150150"/>
                    </a:cubicBezTo>
                    <a:lnTo>
                      <a:pt x="230351" y="183300"/>
                    </a:lnTo>
                    <a:cubicBezTo>
                      <a:pt x="230351" y="183300"/>
                      <a:pt x="231420" y="183300"/>
                      <a:pt x="231420" y="183300"/>
                    </a:cubicBezTo>
                    <a:cubicBezTo>
                      <a:pt x="232489" y="183300"/>
                      <a:pt x="233559" y="182230"/>
                      <a:pt x="233559" y="182230"/>
                    </a:cubicBezTo>
                    <a:cubicBezTo>
                      <a:pt x="234628" y="181161"/>
                      <a:pt x="234628" y="180092"/>
                      <a:pt x="232489" y="179022"/>
                    </a:cubicBezTo>
                    <a:close/>
                    <a:moveTo>
                      <a:pt x="231420" y="205756"/>
                    </a:moveTo>
                    <a:cubicBezTo>
                      <a:pt x="232489" y="205756"/>
                      <a:pt x="233559" y="204686"/>
                      <a:pt x="233559" y="204686"/>
                    </a:cubicBezTo>
                    <a:cubicBezTo>
                      <a:pt x="234628" y="203617"/>
                      <a:pt x="233559" y="201478"/>
                      <a:pt x="232489" y="201478"/>
                    </a:cubicBezTo>
                    <a:lnTo>
                      <a:pt x="195063" y="183300"/>
                    </a:lnTo>
                    <a:cubicBezTo>
                      <a:pt x="193993" y="182230"/>
                      <a:pt x="191854" y="183300"/>
                      <a:pt x="191854" y="184369"/>
                    </a:cubicBezTo>
                    <a:cubicBezTo>
                      <a:pt x="190785" y="185438"/>
                      <a:pt x="191854" y="187577"/>
                      <a:pt x="192924" y="187577"/>
                    </a:cubicBezTo>
                    <a:lnTo>
                      <a:pt x="230351" y="205756"/>
                    </a:lnTo>
                    <a:cubicBezTo>
                      <a:pt x="231420" y="205756"/>
                      <a:pt x="231420" y="205756"/>
                      <a:pt x="231420" y="205756"/>
                    </a:cubicBezTo>
                    <a:close/>
                    <a:moveTo>
                      <a:pt x="174745" y="192924"/>
                    </a:moveTo>
                    <a:cubicBezTo>
                      <a:pt x="173676" y="191854"/>
                      <a:pt x="171537" y="192924"/>
                      <a:pt x="171537" y="193993"/>
                    </a:cubicBezTo>
                    <a:cubicBezTo>
                      <a:pt x="170468" y="195063"/>
                      <a:pt x="171537" y="197201"/>
                      <a:pt x="172606" y="197201"/>
                    </a:cubicBezTo>
                    <a:lnTo>
                      <a:pt x="210033" y="215380"/>
                    </a:lnTo>
                    <a:cubicBezTo>
                      <a:pt x="210033" y="215380"/>
                      <a:pt x="211103" y="215380"/>
                      <a:pt x="211103" y="215380"/>
                    </a:cubicBezTo>
                    <a:cubicBezTo>
                      <a:pt x="212172" y="215380"/>
                      <a:pt x="213241" y="214310"/>
                      <a:pt x="213241" y="214310"/>
                    </a:cubicBezTo>
                    <a:cubicBezTo>
                      <a:pt x="214311" y="213241"/>
                      <a:pt x="213241" y="211103"/>
                      <a:pt x="212172" y="211103"/>
                    </a:cubicBezTo>
                    <a:lnTo>
                      <a:pt x="174745" y="192924"/>
                    </a:lnTo>
                    <a:close/>
                    <a:moveTo>
                      <a:pt x="210033" y="237836"/>
                    </a:moveTo>
                    <a:cubicBezTo>
                      <a:pt x="211103" y="237836"/>
                      <a:pt x="212172" y="236767"/>
                      <a:pt x="212172" y="236767"/>
                    </a:cubicBezTo>
                    <a:cubicBezTo>
                      <a:pt x="213241" y="235697"/>
                      <a:pt x="212172" y="233559"/>
                      <a:pt x="211103" y="233559"/>
                    </a:cubicBezTo>
                    <a:lnTo>
                      <a:pt x="173676" y="215380"/>
                    </a:lnTo>
                    <a:cubicBezTo>
                      <a:pt x="172606" y="214310"/>
                      <a:pt x="170468" y="215380"/>
                      <a:pt x="170468" y="216449"/>
                    </a:cubicBezTo>
                    <a:cubicBezTo>
                      <a:pt x="169399" y="217519"/>
                      <a:pt x="170468" y="219657"/>
                      <a:pt x="171537" y="219657"/>
                    </a:cubicBezTo>
                    <a:lnTo>
                      <a:pt x="208964" y="237836"/>
                    </a:lnTo>
                    <a:cubicBezTo>
                      <a:pt x="210033" y="237836"/>
                      <a:pt x="210033" y="237836"/>
                      <a:pt x="210033" y="237836"/>
                    </a:cubicBezTo>
                    <a:close/>
                    <a:moveTo>
                      <a:pt x="237836" y="273124"/>
                    </a:moveTo>
                    <a:cubicBezTo>
                      <a:pt x="237836" y="273124"/>
                      <a:pt x="238905" y="273124"/>
                      <a:pt x="238905" y="273124"/>
                    </a:cubicBezTo>
                    <a:cubicBezTo>
                      <a:pt x="239975" y="273124"/>
                      <a:pt x="241044" y="272055"/>
                      <a:pt x="241044" y="272055"/>
                    </a:cubicBezTo>
                    <a:cubicBezTo>
                      <a:pt x="242113" y="270985"/>
                      <a:pt x="241044" y="268847"/>
                      <a:pt x="239975" y="268847"/>
                    </a:cubicBezTo>
                    <a:lnTo>
                      <a:pt x="202548" y="250668"/>
                    </a:lnTo>
                    <a:cubicBezTo>
                      <a:pt x="201479" y="249599"/>
                      <a:pt x="199340" y="250668"/>
                      <a:pt x="199340" y="251737"/>
                    </a:cubicBezTo>
                    <a:cubicBezTo>
                      <a:pt x="198270" y="252807"/>
                      <a:pt x="199340" y="254945"/>
                      <a:pt x="200409" y="254945"/>
                    </a:cubicBezTo>
                    <a:lnTo>
                      <a:pt x="237836" y="273124"/>
                    </a:lnTo>
                    <a:close/>
                    <a:moveTo>
                      <a:pt x="237836" y="294511"/>
                    </a:moveTo>
                    <a:cubicBezTo>
                      <a:pt x="237836" y="294511"/>
                      <a:pt x="238905" y="294511"/>
                      <a:pt x="238905" y="294511"/>
                    </a:cubicBezTo>
                    <a:cubicBezTo>
                      <a:pt x="239975" y="294511"/>
                      <a:pt x="241044" y="293442"/>
                      <a:pt x="241044" y="293442"/>
                    </a:cubicBezTo>
                    <a:cubicBezTo>
                      <a:pt x="242113" y="292372"/>
                      <a:pt x="241044" y="290234"/>
                      <a:pt x="239975" y="290234"/>
                    </a:cubicBezTo>
                    <a:lnTo>
                      <a:pt x="202548" y="272055"/>
                    </a:lnTo>
                    <a:cubicBezTo>
                      <a:pt x="201479" y="270985"/>
                      <a:pt x="199340" y="272055"/>
                      <a:pt x="199340" y="273124"/>
                    </a:cubicBezTo>
                    <a:cubicBezTo>
                      <a:pt x="198270" y="274193"/>
                      <a:pt x="199340" y="276332"/>
                      <a:pt x="200409" y="276332"/>
                    </a:cubicBezTo>
                    <a:lnTo>
                      <a:pt x="237836" y="294511"/>
                    </a:lnTo>
                    <a:close/>
                    <a:moveTo>
                      <a:pt x="202548" y="292372"/>
                    </a:moveTo>
                    <a:cubicBezTo>
                      <a:pt x="201479" y="291303"/>
                      <a:pt x="199340" y="292372"/>
                      <a:pt x="199340" y="293442"/>
                    </a:cubicBezTo>
                    <a:cubicBezTo>
                      <a:pt x="198270" y="294511"/>
                      <a:pt x="199340" y="296650"/>
                      <a:pt x="200409" y="296650"/>
                    </a:cubicBezTo>
                    <a:lnTo>
                      <a:pt x="223934" y="308412"/>
                    </a:lnTo>
                    <a:cubicBezTo>
                      <a:pt x="223934" y="308412"/>
                      <a:pt x="225004" y="308412"/>
                      <a:pt x="225004" y="308412"/>
                    </a:cubicBezTo>
                    <a:cubicBezTo>
                      <a:pt x="226073" y="308412"/>
                      <a:pt x="227143" y="307343"/>
                      <a:pt x="227143" y="307343"/>
                    </a:cubicBezTo>
                    <a:cubicBezTo>
                      <a:pt x="228212" y="306274"/>
                      <a:pt x="227143" y="304135"/>
                      <a:pt x="226073" y="304135"/>
                    </a:cubicBezTo>
                    <a:lnTo>
                      <a:pt x="202548" y="292372"/>
                    </a:lnTo>
                    <a:close/>
                    <a:moveTo>
                      <a:pt x="202548" y="313759"/>
                    </a:moveTo>
                    <a:cubicBezTo>
                      <a:pt x="201479" y="312690"/>
                      <a:pt x="199340" y="313759"/>
                      <a:pt x="199340" y="314828"/>
                    </a:cubicBezTo>
                    <a:cubicBezTo>
                      <a:pt x="198270" y="315898"/>
                      <a:pt x="199340" y="318036"/>
                      <a:pt x="200409" y="318036"/>
                    </a:cubicBezTo>
                    <a:lnTo>
                      <a:pt x="223934" y="329799"/>
                    </a:lnTo>
                    <a:cubicBezTo>
                      <a:pt x="223934" y="329799"/>
                      <a:pt x="225004" y="329799"/>
                      <a:pt x="225004" y="329799"/>
                    </a:cubicBezTo>
                    <a:cubicBezTo>
                      <a:pt x="226073" y="329799"/>
                      <a:pt x="227143" y="328730"/>
                      <a:pt x="227143" y="328730"/>
                    </a:cubicBezTo>
                    <a:cubicBezTo>
                      <a:pt x="228212" y="327660"/>
                      <a:pt x="227143" y="325522"/>
                      <a:pt x="226073" y="325522"/>
                    </a:cubicBezTo>
                    <a:lnTo>
                      <a:pt x="202548" y="313759"/>
                    </a:lnTo>
                    <a:close/>
                    <a:moveTo>
                      <a:pt x="259223" y="134110"/>
                    </a:moveTo>
                    <a:cubicBezTo>
                      <a:pt x="259223" y="134110"/>
                      <a:pt x="260292" y="134110"/>
                      <a:pt x="260292" y="134110"/>
                    </a:cubicBezTo>
                    <a:cubicBezTo>
                      <a:pt x="261361" y="134110"/>
                      <a:pt x="262431" y="133041"/>
                      <a:pt x="262431" y="133041"/>
                    </a:cubicBezTo>
                    <a:cubicBezTo>
                      <a:pt x="263500" y="131971"/>
                      <a:pt x="262431" y="129833"/>
                      <a:pt x="261361" y="129833"/>
                    </a:cubicBezTo>
                    <a:lnTo>
                      <a:pt x="210033" y="104169"/>
                    </a:lnTo>
                    <a:cubicBezTo>
                      <a:pt x="208964" y="103099"/>
                      <a:pt x="206825" y="104169"/>
                      <a:pt x="206825" y="105238"/>
                    </a:cubicBezTo>
                    <a:cubicBezTo>
                      <a:pt x="205756" y="106307"/>
                      <a:pt x="206825" y="108446"/>
                      <a:pt x="207894" y="108446"/>
                    </a:cubicBezTo>
                    <a:lnTo>
                      <a:pt x="259223" y="134110"/>
                    </a:lnTo>
                    <a:close/>
                    <a:moveTo>
                      <a:pt x="210033" y="125556"/>
                    </a:moveTo>
                    <a:cubicBezTo>
                      <a:pt x="208964" y="124486"/>
                      <a:pt x="206825" y="125556"/>
                      <a:pt x="206825" y="126625"/>
                    </a:cubicBezTo>
                    <a:cubicBezTo>
                      <a:pt x="205756" y="127694"/>
                      <a:pt x="206825" y="129833"/>
                      <a:pt x="207894" y="129833"/>
                    </a:cubicBezTo>
                    <a:lnTo>
                      <a:pt x="259223" y="155497"/>
                    </a:lnTo>
                    <a:cubicBezTo>
                      <a:pt x="259223" y="155497"/>
                      <a:pt x="260292" y="155497"/>
                      <a:pt x="260292" y="155497"/>
                    </a:cubicBezTo>
                    <a:cubicBezTo>
                      <a:pt x="261361" y="155497"/>
                      <a:pt x="262431" y="154428"/>
                      <a:pt x="262431" y="154428"/>
                    </a:cubicBezTo>
                    <a:cubicBezTo>
                      <a:pt x="263500" y="153358"/>
                      <a:pt x="262431" y="151220"/>
                      <a:pt x="261361" y="151220"/>
                    </a:cubicBezTo>
                    <a:lnTo>
                      <a:pt x="210033" y="125556"/>
                    </a:lnTo>
                    <a:close/>
                    <a:moveTo>
                      <a:pt x="259223" y="176884"/>
                    </a:moveTo>
                    <a:cubicBezTo>
                      <a:pt x="259223" y="176884"/>
                      <a:pt x="260292" y="176884"/>
                      <a:pt x="260292" y="176884"/>
                    </a:cubicBezTo>
                    <a:cubicBezTo>
                      <a:pt x="261361" y="176884"/>
                      <a:pt x="262431" y="175814"/>
                      <a:pt x="262431" y="175814"/>
                    </a:cubicBezTo>
                    <a:cubicBezTo>
                      <a:pt x="263500" y="174745"/>
                      <a:pt x="262431" y="172606"/>
                      <a:pt x="261361" y="172606"/>
                    </a:cubicBezTo>
                    <a:lnTo>
                      <a:pt x="245321" y="165121"/>
                    </a:lnTo>
                    <a:cubicBezTo>
                      <a:pt x="244252" y="164052"/>
                      <a:pt x="242113" y="165121"/>
                      <a:pt x="242113" y="166190"/>
                    </a:cubicBezTo>
                    <a:cubicBezTo>
                      <a:pt x="241044" y="167260"/>
                      <a:pt x="242113" y="169398"/>
                      <a:pt x="243183" y="169398"/>
                    </a:cubicBezTo>
                    <a:lnTo>
                      <a:pt x="259223" y="176884"/>
                    </a:lnTo>
                    <a:close/>
                    <a:moveTo>
                      <a:pt x="243183" y="189716"/>
                    </a:moveTo>
                    <a:lnTo>
                      <a:pt x="259223" y="197201"/>
                    </a:lnTo>
                    <a:cubicBezTo>
                      <a:pt x="259223" y="197201"/>
                      <a:pt x="260292" y="197201"/>
                      <a:pt x="260292" y="197201"/>
                    </a:cubicBezTo>
                    <a:cubicBezTo>
                      <a:pt x="261361" y="197201"/>
                      <a:pt x="262431" y="196132"/>
                      <a:pt x="262431" y="196132"/>
                    </a:cubicBezTo>
                    <a:cubicBezTo>
                      <a:pt x="263500" y="195063"/>
                      <a:pt x="262431" y="192924"/>
                      <a:pt x="261361" y="192924"/>
                    </a:cubicBezTo>
                    <a:lnTo>
                      <a:pt x="245321" y="185438"/>
                    </a:lnTo>
                    <a:cubicBezTo>
                      <a:pt x="244252" y="184369"/>
                      <a:pt x="242113" y="185438"/>
                      <a:pt x="242113" y="186508"/>
                    </a:cubicBezTo>
                    <a:cubicBezTo>
                      <a:pt x="241044" y="187577"/>
                      <a:pt x="242113" y="189716"/>
                      <a:pt x="243183" y="189716"/>
                    </a:cubicBezTo>
                    <a:close/>
                    <a:moveTo>
                      <a:pt x="243183" y="211103"/>
                    </a:moveTo>
                    <a:lnTo>
                      <a:pt x="259223" y="218588"/>
                    </a:lnTo>
                    <a:cubicBezTo>
                      <a:pt x="259223" y="218588"/>
                      <a:pt x="260292" y="218588"/>
                      <a:pt x="260292" y="218588"/>
                    </a:cubicBezTo>
                    <a:cubicBezTo>
                      <a:pt x="261361" y="218588"/>
                      <a:pt x="262431" y="217519"/>
                      <a:pt x="262431" y="217519"/>
                    </a:cubicBezTo>
                    <a:cubicBezTo>
                      <a:pt x="263500" y="216449"/>
                      <a:pt x="262431" y="214310"/>
                      <a:pt x="261361" y="214310"/>
                    </a:cubicBezTo>
                    <a:lnTo>
                      <a:pt x="245321" y="206825"/>
                    </a:lnTo>
                    <a:cubicBezTo>
                      <a:pt x="244252" y="205756"/>
                      <a:pt x="242113" y="206825"/>
                      <a:pt x="242113" y="207895"/>
                    </a:cubicBezTo>
                    <a:cubicBezTo>
                      <a:pt x="241044" y="208964"/>
                      <a:pt x="242113" y="211103"/>
                      <a:pt x="243183" y="211103"/>
                    </a:cubicBezTo>
                    <a:close/>
                    <a:moveTo>
                      <a:pt x="223934" y="217519"/>
                    </a:moveTo>
                    <a:cubicBezTo>
                      <a:pt x="222865" y="216449"/>
                      <a:pt x="220727" y="217519"/>
                      <a:pt x="220727" y="218588"/>
                    </a:cubicBezTo>
                    <a:cubicBezTo>
                      <a:pt x="219657" y="219657"/>
                      <a:pt x="220727" y="221796"/>
                      <a:pt x="221796" y="221796"/>
                    </a:cubicBezTo>
                    <a:lnTo>
                      <a:pt x="259223" y="239975"/>
                    </a:lnTo>
                    <a:cubicBezTo>
                      <a:pt x="259223" y="239975"/>
                      <a:pt x="260292" y="239975"/>
                      <a:pt x="260292" y="239975"/>
                    </a:cubicBezTo>
                    <a:cubicBezTo>
                      <a:pt x="261361" y="239975"/>
                      <a:pt x="262431" y="238905"/>
                      <a:pt x="262431" y="238905"/>
                    </a:cubicBezTo>
                    <a:cubicBezTo>
                      <a:pt x="263500" y="237836"/>
                      <a:pt x="262431" y="235697"/>
                      <a:pt x="261361" y="235697"/>
                    </a:cubicBezTo>
                    <a:lnTo>
                      <a:pt x="223934" y="217519"/>
                    </a:lnTo>
                    <a:close/>
                    <a:moveTo>
                      <a:pt x="223934" y="238905"/>
                    </a:moveTo>
                    <a:cubicBezTo>
                      <a:pt x="222865" y="237836"/>
                      <a:pt x="220727" y="238905"/>
                      <a:pt x="220727" y="239975"/>
                    </a:cubicBezTo>
                    <a:cubicBezTo>
                      <a:pt x="219657" y="241044"/>
                      <a:pt x="220727" y="243183"/>
                      <a:pt x="221796" y="243183"/>
                    </a:cubicBezTo>
                    <a:lnTo>
                      <a:pt x="259223" y="261361"/>
                    </a:lnTo>
                    <a:cubicBezTo>
                      <a:pt x="259223" y="261361"/>
                      <a:pt x="260292" y="261361"/>
                      <a:pt x="260292" y="261361"/>
                    </a:cubicBezTo>
                    <a:cubicBezTo>
                      <a:pt x="261361" y="261361"/>
                      <a:pt x="262431" y="260292"/>
                      <a:pt x="262431" y="260292"/>
                    </a:cubicBezTo>
                    <a:cubicBezTo>
                      <a:pt x="263500" y="259223"/>
                      <a:pt x="262431" y="257084"/>
                      <a:pt x="261361" y="257084"/>
                    </a:cubicBezTo>
                    <a:lnTo>
                      <a:pt x="223934" y="238905"/>
                    </a:lnTo>
                    <a:close/>
                    <a:moveTo>
                      <a:pt x="259223" y="283817"/>
                    </a:moveTo>
                    <a:cubicBezTo>
                      <a:pt x="259223" y="283817"/>
                      <a:pt x="260292" y="283817"/>
                      <a:pt x="260292" y="283817"/>
                    </a:cubicBezTo>
                    <a:cubicBezTo>
                      <a:pt x="261361" y="283817"/>
                      <a:pt x="262431" y="282748"/>
                      <a:pt x="262431" y="282748"/>
                    </a:cubicBezTo>
                    <a:cubicBezTo>
                      <a:pt x="263500" y="281679"/>
                      <a:pt x="262431" y="279540"/>
                      <a:pt x="261361" y="279540"/>
                    </a:cubicBezTo>
                    <a:lnTo>
                      <a:pt x="252807" y="275263"/>
                    </a:lnTo>
                    <a:cubicBezTo>
                      <a:pt x="251737" y="274193"/>
                      <a:pt x="249599" y="275263"/>
                      <a:pt x="249599" y="276332"/>
                    </a:cubicBezTo>
                    <a:cubicBezTo>
                      <a:pt x="248529" y="277401"/>
                      <a:pt x="249599" y="279540"/>
                      <a:pt x="250668" y="279540"/>
                    </a:cubicBezTo>
                    <a:lnTo>
                      <a:pt x="259223" y="283817"/>
                    </a:lnTo>
                    <a:close/>
                    <a:moveTo>
                      <a:pt x="249599" y="299857"/>
                    </a:moveTo>
                    <a:lnTo>
                      <a:pt x="258153" y="304135"/>
                    </a:lnTo>
                    <a:cubicBezTo>
                      <a:pt x="258153" y="304135"/>
                      <a:pt x="259223" y="304135"/>
                      <a:pt x="259223" y="304135"/>
                    </a:cubicBezTo>
                    <a:cubicBezTo>
                      <a:pt x="260292" y="304135"/>
                      <a:pt x="261361" y="303066"/>
                      <a:pt x="261361" y="303066"/>
                    </a:cubicBezTo>
                    <a:cubicBezTo>
                      <a:pt x="262431" y="301996"/>
                      <a:pt x="261361" y="299857"/>
                      <a:pt x="260292" y="299857"/>
                    </a:cubicBezTo>
                    <a:lnTo>
                      <a:pt x="251737" y="295580"/>
                    </a:lnTo>
                    <a:cubicBezTo>
                      <a:pt x="250668" y="294511"/>
                      <a:pt x="248529" y="295580"/>
                      <a:pt x="248529" y="296650"/>
                    </a:cubicBezTo>
                    <a:cubicBezTo>
                      <a:pt x="248529" y="297719"/>
                      <a:pt x="248529" y="299857"/>
                      <a:pt x="249599" y="299857"/>
                    </a:cubicBezTo>
                    <a:close/>
                    <a:moveTo>
                      <a:pt x="237836" y="309482"/>
                    </a:moveTo>
                    <a:cubicBezTo>
                      <a:pt x="236767" y="308412"/>
                      <a:pt x="234628" y="309482"/>
                      <a:pt x="234628" y="310551"/>
                    </a:cubicBezTo>
                    <a:cubicBezTo>
                      <a:pt x="233559" y="311620"/>
                      <a:pt x="234628" y="313759"/>
                      <a:pt x="235697" y="313759"/>
                    </a:cubicBezTo>
                    <a:lnTo>
                      <a:pt x="259223" y="325522"/>
                    </a:lnTo>
                    <a:cubicBezTo>
                      <a:pt x="259223" y="325522"/>
                      <a:pt x="260292" y="325522"/>
                      <a:pt x="260292" y="325522"/>
                    </a:cubicBezTo>
                    <a:cubicBezTo>
                      <a:pt x="261361" y="325522"/>
                      <a:pt x="262431" y="324452"/>
                      <a:pt x="262431" y="324452"/>
                    </a:cubicBezTo>
                    <a:cubicBezTo>
                      <a:pt x="263500" y="323383"/>
                      <a:pt x="262431" y="321244"/>
                      <a:pt x="261361" y="321244"/>
                    </a:cubicBezTo>
                    <a:lnTo>
                      <a:pt x="237836" y="309482"/>
                    </a:lnTo>
                    <a:close/>
                    <a:moveTo>
                      <a:pt x="237836" y="330868"/>
                    </a:moveTo>
                    <a:cubicBezTo>
                      <a:pt x="236767" y="329799"/>
                      <a:pt x="234628" y="330868"/>
                      <a:pt x="234628" y="331938"/>
                    </a:cubicBezTo>
                    <a:cubicBezTo>
                      <a:pt x="233559" y="333007"/>
                      <a:pt x="234628" y="335146"/>
                      <a:pt x="235697" y="335146"/>
                    </a:cubicBezTo>
                    <a:lnTo>
                      <a:pt x="259223" y="346908"/>
                    </a:lnTo>
                    <a:cubicBezTo>
                      <a:pt x="259223" y="346908"/>
                      <a:pt x="260292" y="346908"/>
                      <a:pt x="260292" y="346908"/>
                    </a:cubicBezTo>
                    <a:cubicBezTo>
                      <a:pt x="261361" y="346908"/>
                      <a:pt x="262431" y="345839"/>
                      <a:pt x="262431" y="345839"/>
                    </a:cubicBezTo>
                    <a:cubicBezTo>
                      <a:pt x="263500" y="344770"/>
                      <a:pt x="262431" y="342631"/>
                      <a:pt x="261361" y="342631"/>
                    </a:cubicBezTo>
                    <a:lnTo>
                      <a:pt x="237836" y="330868"/>
                    </a:lnTo>
                    <a:close/>
                  </a:path>
                </a:pathLst>
              </a:custGeom>
              <a:solidFill>
                <a:srgbClr val="FFFFFF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32" name="图形 4">
              <a:extLst>
                <a:ext uri="{FF2B5EF4-FFF2-40B4-BE49-F238E27FC236}">
                  <a16:creationId xmlns:a16="http://schemas.microsoft.com/office/drawing/2014/main" id="{CD727ACC-7DB7-4460-82E4-6C1A2DC52CC6}"/>
                </a:ext>
              </a:extLst>
            </p:cNvPr>
            <p:cNvGrpSpPr/>
            <p:nvPr/>
          </p:nvGrpSpPr>
          <p:grpSpPr>
            <a:xfrm>
              <a:off x="11521202" y="3093237"/>
              <a:ext cx="784187" cy="784187"/>
              <a:chOff x="10716314" y="3294967"/>
              <a:chExt cx="742120" cy="742120"/>
            </a:xfrm>
          </p:grpSpPr>
          <p:grpSp>
            <p:nvGrpSpPr>
              <p:cNvPr id="126" name="图形 4">
                <a:extLst>
                  <a:ext uri="{FF2B5EF4-FFF2-40B4-BE49-F238E27FC236}">
                    <a16:creationId xmlns:a16="http://schemas.microsoft.com/office/drawing/2014/main" id="{ACB5BC67-B647-4120-B1CA-806284300C77}"/>
                  </a:ext>
                </a:extLst>
              </p:cNvPr>
              <p:cNvGrpSpPr/>
              <p:nvPr/>
            </p:nvGrpSpPr>
            <p:grpSpPr>
              <a:xfrm>
                <a:off x="10716314" y="3587966"/>
                <a:ext cx="742120" cy="449121"/>
                <a:chOff x="10716314" y="3587966"/>
                <a:chExt cx="742120" cy="449121"/>
              </a:xfrm>
            </p:grpSpPr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94E1A549-6396-4CDF-9196-600381F34AE9}"/>
                    </a:ext>
                  </a:extLst>
                </p:cNvPr>
                <p:cNvSpPr/>
                <p:nvPr/>
              </p:nvSpPr>
              <p:spPr>
                <a:xfrm>
                  <a:off x="10716314" y="3666027"/>
                  <a:ext cx="739981" cy="371060"/>
                </a:xfrm>
                <a:custGeom>
                  <a:avLst/>
                  <a:gdLst>
                    <a:gd name="connsiteX0" fmla="*/ 706832 w 739981"/>
                    <a:gd name="connsiteY0" fmla="*/ 106934 h 371060"/>
                    <a:gd name="connsiteX1" fmla="*/ 633048 w 739981"/>
                    <a:gd name="connsiteY1" fmla="*/ 54536 h 371060"/>
                    <a:gd name="connsiteX2" fmla="*/ 109073 w 739981"/>
                    <a:gd name="connsiteY2" fmla="*/ 54536 h 371060"/>
                    <a:gd name="connsiteX3" fmla="*/ 35288 w 739981"/>
                    <a:gd name="connsiteY3" fmla="*/ 106934 h 371060"/>
                    <a:gd name="connsiteX4" fmla="*/ 0 w 739981"/>
                    <a:gd name="connsiteY4" fmla="*/ 106934 h 371060"/>
                    <a:gd name="connsiteX5" fmla="*/ 0 w 739981"/>
                    <a:gd name="connsiteY5" fmla="*/ 184995 h 371060"/>
                    <a:gd name="connsiteX6" fmla="*/ 108003 w 739981"/>
                    <a:gd name="connsiteY6" fmla="*/ 316524 h 371060"/>
                    <a:gd name="connsiteX7" fmla="*/ 631978 w 739981"/>
                    <a:gd name="connsiteY7" fmla="*/ 316524 h 371060"/>
                    <a:gd name="connsiteX8" fmla="*/ 739982 w 739981"/>
                    <a:gd name="connsiteY8" fmla="*/ 184995 h 371060"/>
                    <a:gd name="connsiteX9" fmla="*/ 739982 w 739981"/>
                    <a:gd name="connsiteY9" fmla="*/ 106934 h 371060"/>
                    <a:gd name="connsiteX10" fmla="*/ 706832 w 739981"/>
                    <a:gd name="connsiteY10" fmla="*/ 106934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39981" h="371060">
                      <a:moveTo>
                        <a:pt x="706832" y="106934"/>
                      </a:moveTo>
                      <a:cubicBezTo>
                        <a:pt x="688654" y="87686"/>
                        <a:pt x="664059" y="69507"/>
                        <a:pt x="633048" y="54536"/>
                      </a:cubicBezTo>
                      <a:cubicBezTo>
                        <a:pt x="488687" y="-18179"/>
                        <a:pt x="253433" y="-18179"/>
                        <a:pt x="109073" y="54536"/>
                      </a:cubicBezTo>
                      <a:cubicBezTo>
                        <a:pt x="76992" y="70576"/>
                        <a:pt x="52398" y="88755"/>
                        <a:pt x="35288" y="106934"/>
                      </a:cubicBezTo>
                      <a:lnTo>
                        <a:pt x="0" y="106934"/>
                      </a:lnTo>
                      <a:lnTo>
                        <a:pt x="0" y="184995"/>
                      </a:lnTo>
                      <a:cubicBezTo>
                        <a:pt x="0" y="232046"/>
                        <a:pt x="36358" y="280167"/>
                        <a:pt x="108003" y="316524"/>
                      </a:cubicBezTo>
                      <a:cubicBezTo>
                        <a:pt x="252363" y="389239"/>
                        <a:pt x="487618" y="389239"/>
                        <a:pt x="631978" y="316524"/>
                      </a:cubicBezTo>
                      <a:cubicBezTo>
                        <a:pt x="704694" y="280167"/>
                        <a:pt x="739982" y="233115"/>
                        <a:pt x="739982" y="184995"/>
                      </a:cubicBezTo>
                      <a:lnTo>
                        <a:pt x="739982" y="106934"/>
                      </a:lnTo>
                      <a:lnTo>
                        <a:pt x="706832" y="10693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2D4DF39C-F776-4568-8621-D4D5387AD193}"/>
                    </a:ext>
                  </a:extLst>
                </p:cNvPr>
                <p:cNvSpPr/>
                <p:nvPr/>
              </p:nvSpPr>
              <p:spPr>
                <a:xfrm>
                  <a:off x="10716314" y="3587966"/>
                  <a:ext cx="742120" cy="369990"/>
                </a:xfrm>
                <a:custGeom>
                  <a:avLst/>
                  <a:gdLst>
                    <a:gd name="connsiteX0" fmla="*/ 742121 w 742120"/>
                    <a:gd name="connsiteY0" fmla="*/ 184995 h 369990"/>
                    <a:gd name="connsiteX1" fmla="*/ 371060 w 742120"/>
                    <a:gd name="connsiteY1" fmla="*/ 369991 h 369990"/>
                    <a:gd name="connsiteX2" fmla="*/ 0 w 742120"/>
                    <a:gd name="connsiteY2" fmla="*/ 184995 h 369990"/>
                    <a:gd name="connsiteX3" fmla="*/ 371060 w 742120"/>
                    <a:gd name="connsiteY3" fmla="*/ 0 h 369990"/>
                    <a:gd name="connsiteX4" fmla="*/ 742121 w 742120"/>
                    <a:gd name="connsiteY4" fmla="*/ 184995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2120" h="369990">
                      <a:moveTo>
                        <a:pt x="742121" y="184995"/>
                      </a:moveTo>
                      <a:cubicBezTo>
                        <a:pt x="742121" y="287166"/>
                        <a:pt x="575992" y="369991"/>
                        <a:pt x="371060" y="369991"/>
                      </a:cubicBezTo>
                      <a:cubicBezTo>
                        <a:pt x="166129" y="369991"/>
                        <a:pt x="0" y="287165"/>
                        <a:pt x="0" y="184995"/>
                      </a:cubicBezTo>
                      <a:cubicBezTo>
                        <a:pt x="0" y="82825"/>
                        <a:pt x="166129" y="0"/>
                        <a:pt x="371060" y="0"/>
                      </a:cubicBezTo>
                      <a:cubicBezTo>
                        <a:pt x="575992" y="0"/>
                        <a:pt x="742121" y="82825"/>
                        <a:pt x="742121" y="18499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27" name="图形 4">
                <a:extLst>
                  <a:ext uri="{FF2B5EF4-FFF2-40B4-BE49-F238E27FC236}">
                    <a16:creationId xmlns:a16="http://schemas.microsoft.com/office/drawing/2014/main" id="{F647D721-9A05-4B1E-A7C3-41109AB69D15}"/>
                  </a:ext>
                </a:extLst>
              </p:cNvPr>
              <p:cNvGrpSpPr/>
              <p:nvPr/>
            </p:nvGrpSpPr>
            <p:grpSpPr>
              <a:xfrm>
                <a:off x="10716314" y="3441466"/>
                <a:ext cx="742120" cy="449121"/>
                <a:chOff x="10716314" y="3441466"/>
                <a:chExt cx="742120" cy="449121"/>
              </a:xfrm>
            </p:grpSpPr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63AE0F8F-EE9C-48CC-B468-1E8A6DB7627C}"/>
                    </a:ext>
                  </a:extLst>
                </p:cNvPr>
                <p:cNvSpPr/>
                <p:nvPr/>
              </p:nvSpPr>
              <p:spPr>
                <a:xfrm>
                  <a:off x="10716314" y="3519528"/>
                  <a:ext cx="739981" cy="371060"/>
                </a:xfrm>
                <a:custGeom>
                  <a:avLst/>
                  <a:gdLst>
                    <a:gd name="connsiteX0" fmla="*/ 706832 w 739981"/>
                    <a:gd name="connsiteY0" fmla="*/ 106934 h 371060"/>
                    <a:gd name="connsiteX1" fmla="*/ 633048 w 739981"/>
                    <a:gd name="connsiteY1" fmla="*/ 54536 h 371060"/>
                    <a:gd name="connsiteX2" fmla="*/ 109073 w 739981"/>
                    <a:gd name="connsiteY2" fmla="*/ 54536 h 371060"/>
                    <a:gd name="connsiteX3" fmla="*/ 35288 w 739981"/>
                    <a:gd name="connsiteY3" fmla="*/ 106934 h 371060"/>
                    <a:gd name="connsiteX4" fmla="*/ 0 w 739981"/>
                    <a:gd name="connsiteY4" fmla="*/ 106934 h 371060"/>
                    <a:gd name="connsiteX5" fmla="*/ 0 w 739981"/>
                    <a:gd name="connsiteY5" fmla="*/ 184995 h 371060"/>
                    <a:gd name="connsiteX6" fmla="*/ 108003 w 739981"/>
                    <a:gd name="connsiteY6" fmla="*/ 316524 h 371060"/>
                    <a:gd name="connsiteX7" fmla="*/ 631978 w 739981"/>
                    <a:gd name="connsiteY7" fmla="*/ 316524 h 371060"/>
                    <a:gd name="connsiteX8" fmla="*/ 739982 w 739981"/>
                    <a:gd name="connsiteY8" fmla="*/ 184995 h 371060"/>
                    <a:gd name="connsiteX9" fmla="*/ 739982 w 739981"/>
                    <a:gd name="connsiteY9" fmla="*/ 106934 h 371060"/>
                    <a:gd name="connsiteX10" fmla="*/ 706832 w 739981"/>
                    <a:gd name="connsiteY10" fmla="*/ 106934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39981" h="371060">
                      <a:moveTo>
                        <a:pt x="706832" y="106934"/>
                      </a:moveTo>
                      <a:cubicBezTo>
                        <a:pt x="688654" y="87686"/>
                        <a:pt x="664059" y="69507"/>
                        <a:pt x="633048" y="54536"/>
                      </a:cubicBezTo>
                      <a:cubicBezTo>
                        <a:pt x="488687" y="-18179"/>
                        <a:pt x="253433" y="-18179"/>
                        <a:pt x="109073" y="54536"/>
                      </a:cubicBezTo>
                      <a:cubicBezTo>
                        <a:pt x="76992" y="70576"/>
                        <a:pt x="52398" y="88755"/>
                        <a:pt x="35288" y="106934"/>
                      </a:cubicBezTo>
                      <a:lnTo>
                        <a:pt x="0" y="106934"/>
                      </a:lnTo>
                      <a:lnTo>
                        <a:pt x="0" y="184995"/>
                      </a:lnTo>
                      <a:cubicBezTo>
                        <a:pt x="0" y="232046"/>
                        <a:pt x="36358" y="280166"/>
                        <a:pt x="108003" y="316524"/>
                      </a:cubicBezTo>
                      <a:cubicBezTo>
                        <a:pt x="252363" y="389239"/>
                        <a:pt x="487618" y="389239"/>
                        <a:pt x="631978" y="316524"/>
                      </a:cubicBezTo>
                      <a:cubicBezTo>
                        <a:pt x="704694" y="280166"/>
                        <a:pt x="739982" y="233116"/>
                        <a:pt x="739982" y="184995"/>
                      </a:cubicBezTo>
                      <a:lnTo>
                        <a:pt x="739982" y="106934"/>
                      </a:lnTo>
                      <a:lnTo>
                        <a:pt x="706832" y="10693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E9C8221A-5103-41BD-BC01-C78E0AB0F504}"/>
                    </a:ext>
                  </a:extLst>
                </p:cNvPr>
                <p:cNvSpPr/>
                <p:nvPr/>
              </p:nvSpPr>
              <p:spPr>
                <a:xfrm>
                  <a:off x="10716314" y="3441466"/>
                  <a:ext cx="742120" cy="369990"/>
                </a:xfrm>
                <a:custGeom>
                  <a:avLst/>
                  <a:gdLst>
                    <a:gd name="connsiteX0" fmla="*/ 742121 w 742120"/>
                    <a:gd name="connsiteY0" fmla="*/ 184995 h 369990"/>
                    <a:gd name="connsiteX1" fmla="*/ 371060 w 742120"/>
                    <a:gd name="connsiteY1" fmla="*/ 369991 h 369990"/>
                    <a:gd name="connsiteX2" fmla="*/ 0 w 742120"/>
                    <a:gd name="connsiteY2" fmla="*/ 184995 h 369990"/>
                    <a:gd name="connsiteX3" fmla="*/ 371060 w 742120"/>
                    <a:gd name="connsiteY3" fmla="*/ 0 h 369990"/>
                    <a:gd name="connsiteX4" fmla="*/ 742121 w 742120"/>
                    <a:gd name="connsiteY4" fmla="*/ 184995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2120" h="369990">
                      <a:moveTo>
                        <a:pt x="742121" y="184995"/>
                      </a:moveTo>
                      <a:cubicBezTo>
                        <a:pt x="742121" y="287166"/>
                        <a:pt x="575992" y="369991"/>
                        <a:pt x="371060" y="369991"/>
                      </a:cubicBezTo>
                      <a:cubicBezTo>
                        <a:pt x="166129" y="369991"/>
                        <a:pt x="0" y="287166"/>
                        <a:pt x="0" y="184995"/>
                      </a:cubicBezTo>
                      <a:cubicBezTo>
                        <a:pt x="0" y="82825"/>
                        <a:pt x="166129" y="0"/>
                        <a:pt x="371060" y="0"/>
                      </a:cubicBezTo>
                      <a:cubicBezTo>
                        <a:pt x="575992" y="0"/>
                        <a:pt x="742121" y="82825"/>
                        <a:pt x="742121" y="18499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28" name="图形 4">
                <a:extLst>
                  <a:ext uri="{FF2B5EF4-FFF2-40B4-BE49-F238E27FC236}">
                    <a16:creationId xmlns:a16="http://schemas.microsoft.com/office/drawing/2014/main" id="{45A4EEF2-B684-4CAA-96FA-A389BE3C9403}"/>
                  </a:ext>
                </a:extLst>
              </p:cNvPr>
              <p:cNvGrpSpPr/>
              <p:nvPr/>
            </p:nvGrpSpPr>
            <p:grpSpPr>
              <a:xfrm>
                <a:off x="10716314" y="3294967"/>
                <a:ext cx="742120" cy="449121"/>
                <a:chOff x="10716314" y="3294967"/>
                <a:chExt cx="742120" cy="449121"/>
              </a:xfrm>
            </p:grpSpPr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7D3FC7D5-E59A-41A3-A8B1-BA75F136C62F}"/>
                    </a:ext>
                  </a:extLst>
                </p:cNvPr>
                <p:cNvSpPr/>
                <p:nvPr/>
              </p:nvSpPr>
              <p:spPr>
                <a:xfrm>
                  <a:off x="10716314" y="3373029"/>
                  <a:ext cx="739981" cy="371060"/>
                </a:xfrm>
                <a:custGeom>
                  <a:avLst/>
                  <a:gdLst>
                    <a:gd name="connsiteX0" fmla="*/ 706832 w 739981"/>
                    <a:gd name="connsiteY0" fmla="*/ 106934 h 371060"/>
                    <a:gd name="connsiteX1" fmla="*/ 633048 w 739981"/>
                    <a:gd name="connsiteY1" fmla="*/ 54536 h 371060"/>
                    <a:gd name="connsiteX2" fmla="*/ 109073 w 739981"/>
                    <a:gd name="connsiteY2" fmla="*/ 54536 h 371060"/>
                    <a:gd name="connsiteX3" fmla="*/ 35288 w 739981"/>
                    <a:gd name="connsiteY3" fmla="*/ 106934 h 371060"/>
                    <a:gd name="connsiteX4" fmla="*/ 0 w 739981"/>
                    <a:gd name="connsiteY4" fmla="*/ 106934 h 371060"/>
                    <a:gd name="connsiteX5" fmla="*/ 0 w 739981"/>
                    <a:gd name="connsiteY5" fmla="*/ 184995 h 371060"/>
                    <a:gd name="connsiteX6" fmla="*/ 108003 w 739981"/>
                    <a:gd name="connsiteY6" fmla="*/ 316524 h 371060"/>
                    <a:gd name="connsiteX7" fmla="*/ 631978 w 739981"/>
                    <a:gd name="connsiteY7" fmla="*/ 316524 h 371060"/>
                    <a:gd name="connsiteX8" fmla="*/ 739982 w 739981"/>
                    <a:gd name="connsiteY8" fmla="*/ 184995 h 371060"/>
                    <a:gd name="connsiteX9" fmla="*/ 739982 w 739981"/>
                    <a:gd name="connsiteY9" fmla="*/ 106934 h 371060"/>
                    <a:gd name="connsiteX10" fmla="*/ 706832 w 739981"/>
                    <a:gd name="connsiteY10" fmla="*/ 106934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39981" h="371060">
                      <a:moveTo>
                        <a:pt x="706832" y="106934"/>
                      </a:moveTo>
                      <a:cubicBezTo>
                        <a:pt x="688654" y="87686"/>
                        <a:pt x="664059" y="69507"/>
                        <a:pt x="633048" y="54536"/>
                      </a:cubicBezTo>
                      <a:cubicBezTo>
                        <a:pt x="488687" y="-18179"/>
                        <a:pt x="253433" y="-18179"/>
                        <a:pt x="109073" y="54536"/>
                      </a:cubicBezTo>
                      <a:cubicBezTo>
                        <a:pt x="76992" y="70576"/>
                        <a:pt x="52398" y="88755"/>
                        <a:pt x="35288" y="106934"/>
                      </a:cubicBezTo>
                      <a:lnTo>
                        <a:pt x="0" y="106934"/>
                      </a:lnTo>
                      <a:lnTo>
                        <a:pt x="0" y="184995"/>
                      </a:lnTo>
                      <a:cubicBezTo>
                        <a:pt x="0" y="232046"/>
                        <a:pt x="36358" y="280167"/>
                        <a:pt x="108003" y="316524"/>
                      </a:cubicBezTo>
                      <a:cubicBezTo>
                        <a:pt x="252363" y="389239"/>
                        <a:pt x="487618" y="389239"/>
                        <a:pt x="631978" y="316524"/>
                      </a:cubicBezTo>
                      <a:cubicBezTo>
                        <a:pt x="704694" y="280167"/>
                        <a:pt x="739982" y="233116"/>
                        <a:pt x="739982" y="184995"/>
                      </a:cubicBezTo>
                      <a:lnTo>
                        <a:pt x="739982" y="106934"/>
                      </a:lnTo>
                      <a:lnTo>
                        <a:pt x="706832" y="10693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137A6134-D16F-42C3-BBB6-51AD4D38DE75}"/>
                    </a:ext>
                  </a:extLst>
                </p:cNvPr>
                <p:cNvSpPr/>
                <p:nvPr/>
              </p:nvSpPr>
              <p:spPr>
                <a:xfrm>
                  <a:off x="10716314" y="3294967"/>
                  <a:ext cx="742120" cy="369990"/>
                </a:xfrm>
                <a:custGeom>
                  <a:avLst/>
                  <a:gdLst>
                    <a:gd name="connsiteX0" fmla="*/ 742121 w 742120"/>
                    <a:gd name="connsiteY0" fmla="*/ 184996 h 369990"/>
                    <a:gd name="connsiteX1" fmla="*/ 371060 w 742120"/>
                    <a:gd name="connsiteY1" fmla="*/ 369991 h 369990"/>
                    <a:gd name="connsiteX2" fmla="*/ 0 w 742120"/>
                    <a:gd name="connsiteY2" fmla="*/ 184996 h 369990"/>
                    <a:gd name="connsiteX3" fmla="*/ 371060 w 742120"/>
                    <a:gd name="connsiteY3" fmla="*/ 0 h 369990"/>
                    <a:gd name="connsiteX4" fmla="*/ 742121 w 742120"/>
                    <a:gd name="connsiteY4" fmla="*/ 184996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2120" h="369990">
                      <a:moveTo>
                        <a:pt x="742121" y="184996"/>
                      </a:moveTo>
                      <a:cubicBezTo>
                        <a:pt x="742121" y="287166"/>
                        <a:pt x="575992" y="369991"/>
                        <a:pt x="371060" y="369991"/>
                      </a:cubicBezTo>
                      <a:cubicBezTo>
                        <a:pt x="166129" y="369991"/>
                        <a:pt x="0" y="287166"/>
                        <a:pt x="0" y="184996"/>
                      </a:cubicBezTo>
                      <a:cubicBezTo>
                        <a:pt x="0" y="82825"/>
                        <a:pt x="166129" y="0"/>
                        <a:pt x="371060" y="0"/>
                      </a:cubicBezTo>
                      <a:cubicBezTo>
                        <a:pt x="575992" y="0"/>
                        <a:pt x="742121" y="82825"/>
                        <a:pt x="742121" y="184996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</p:grpSp>
        <p:grpSp>
          <p:nvGrpSpPr>
            <p:cNvPr id="33" name="图形 4">
              <a:extLst>
                <a:ext uri="{FF2B5EF4-FFF2-40B4-BE49-F238E27FC236}">
                  <a16:creationId xmlns:a16="http://schemas.microsoft.com/office/drawing/2014/main" id="{B94774EF-7681-41ED-9D3A-C8EFA0DEFD7E}"/>
                </a:ext>
              </a:extLst>
            </p:cNvPr>
            <p:cNvGrpSpPr/>
            <p:nvPr/>
          </p:nvGrpSpPr>
          <p:grpSpPr>
            <a:xfrm>
              <a:off x="11521202" y="2472326"/>
              <a:ext cx="783057" cy="783058"/>
              <a:chOff x="10716314" y="2889688"/>
              <a:chExt cx="741050" cy="741051"/>
            </a:xfrm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4ADDC84B-37B3-454C-8A6C-67073236E25B}"/>
                  </a:ext>
                </a:extLst>
              </p:cNvPr>
              <p:cNvSpPr/>
              <p:nvPr/>
            </p:nvSpPr>
            <p:spPr>
              <a:xfrm>
                <a:off x="10716314" y="2889688"/>
                <a:ext cx="741050" cy="369990"/>
              </a:xfrm>
              <a:custGeom>
                <a:avLst/>
                <a:gdLst>
                  <a:gd name="connsiteX0" fmla="*/ 741051 w 741050"/>
                  <a:gd name="connsiteY0" fmla="*/ 184995 h 369990"/>
                  <a:gd name="connsiteX1" fmla="*/ 371060 w 741050"/>
                  <a:gd name="connsiteY1" fmla="*/ 369991 h 369990"/>
                  <a:gd name="connsiteX2" fmla="*/ 0 w 741050"/>
                  <a:gd name="connsiteY2" fmla="*/ 184995 h 369990"/>
                  <a:gd name="connsiteX3" fmla="*/ 371060 w 741050"/>
                  <a:gd name="connsiteY3" fmla="*/ 0 h 369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0" h="369990">
                    <a:moveTo>
                      <a:pt x="741051" y="184995"/>
                    </a:moveTo>
                    <a:lnTo>
                      <a:pt x="371060" y="369991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10000"/>
                      <a:lumOff val="90000"/>
                    </a:schemeClr>
                  </a:gs>
                  <a:gs pos="98000">
                    <a:schemeClr val="accent1">
                      <a:lumMod val="10000"/>
                      <a:lumOff val="90000"/>
                    </a:schemeClr>
                  </a:gs>
                </a:gsLst>
                <a:lin ang="8100000" scaled="1"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27991C76-9399-429A-8D4C-CEFC42C04A19}"/>
                  </a:ext>
                </a:extLst>
              </p:cNvPr>
              <p:cNvSpPr/>
              <p:nvPr/>
            </p:nvSpPr>
            <p:spPr>
              <a:xfrm>
                <a:off x="11087375" y="3074683"/>
                <a:ext cx="369990" cy="556055"/>
              </a:xfrm>
              <a:custGeom>
                <a:avLst/>
                <a:gdLst>
                  <a:gd name="connsiteX0" fmla="*/ 369991 w 369990"/>
                  <a:gd name="connsiteY0" fmla="*/ 369991 h 556055"/>
                  <a:gd name="connsiteX1" fmla="*/ 0 w 369990"/>
                  <a:gd name="connsiteY1" fmla="*/ 556056 h 556055"/>
                  <a:gd name="connsiteX2" fmla="*/ 0 w 369990"/>
                  <a:gd name="connsiteY2" fmla="*/ 184995 h 556055"/>
                  <a:gd name="connsiteX3" fmla="*/ 369991 w 36999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369991"/>
                    </a:moveTo>
                    <a:lnTo>
                      <a:pt x="0" y="556056"/>
                    </a:lnTo>
                    <a:lnTo>
                      <a:pt x="0" y="18499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  <a:lin ang="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4208880E-8E27-4340-8DC5-581DD9A26C6A}"/>
                  </a:ext>
                </a:extLst>
              </p:cNvPr>
              <p:cNvSpPr/>
              <p:nvPr/>
            </p:nvSpPr>
            <p:spPr>
              <a:xfrm>
                <a:off x="10716314" y="3074683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69991 h 556055"/>
                  <a:gd name="connsiteX2" fmla="*/ 0 w 371060"/>
                  <a:gd name="connsiteY2" fmla="*/ 0 h 556055"/>
                  <a:gd name="connsiteX3" fmla="*/ 371060 w 371060"/>
                  <a:gd name="connsiteY3" fmla="*/ 18499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69991"/>
                    </a:lnTo>
                    <a:lnTo>
                      <a:pt x="0" y="0"/>
                    </a:lnTo>
                    <a:lnTo>
                      <a:pt x="371060" y="18499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DA3D62A1-4941-427E-93E0-2CD9E1E672C2}"/>
                  </a:ext>
                </a:extLst>
              </p:cNvPr>
              <p:cNvSpPr/>
              <p:nvPr/>
            </p:nvSpPr>
            <p:spPr>
              <a:xfrm>
                <a:off x="11142980" y="3168805"/>
                <a:ext cx="258779" cy="368013"/>
              </a:xfrm>
              <a:custGeom>
                <a:avLst/>
                <a:gdLst>
                  <a:gd name="connsiteX0" fmla="*/ 24595 w 258779"/>
                  <a:gd name="connsiteY0" fmla="*/ 106913 h 368013"/>
                  <a:gd name="connsiteX1" fmla="*/ 0 w 258779"/>
                  <a:gd name="connsiteY1" fmla="*/ 143271 h 368013"/>
                  <a:gd name="connsiteX2" fmla="*/ 24595 w 258779"/>
                  <a:gd name="connsiteY2" fmla="*/ 155034 h 368013"/>
                  <a:gd name="connsiteX3" fmla="*/ 49189 w 258779"/>
                  <a:gd name="connsiteY3" fmla="*/ 118676 h 368013"/>
                  <a:gd name="connsiteX4" fmla="*/ 24595 w 258779"/>
                  <a:gd name="connsiteY4" fmla="*/ 106913 h 368013"/>
                  <a:gd name="connsiteX5" fmla="*/ 24595 w 258779"/>
                  <a:gd name="connsiteY5" fmla="*/ 176420 h 368013"/>
                  <a:gd name="connsiteX6" fmla="*/ 0 w 258779"/>
                  <a:gd name="connsiteY6" fmla="*/ 212778 h 368013"/>
                  <a:gd name="connsiteX7" fmla="*/ 24595 w 258779"/>
                  <a:gd name="connsiteY7" fmla="*/ 224541 h 368013"/>
                  <a:gd name="connsiteX8" fmla="*/ 49189 w 258779"/>
                  <a:gd name="connsiteY8" fmla="*/ 188183 h 368013"/>
                  <a:gd name="connsiteX9" fmla="*/ 24595 w 258779"/>
                  <a:gd name="connsiteY9" fmla="*/ 176420 h 368013"/>
                  <a:gd name="connsiteX10" fmla="*/ 24595 w 258779"/>
                  <a:gd name="connsiteY10" fmla="*/ 316504 h 368013"/>
                  <a:gd name="connsiteX11" fmla="*/ 0 w 258779"/>
                  <a:gd name="connsiteY11" fmla="*/ 352861 h 368013"/>
                  <a:gd name="connsiteX12" fmla="*/ 24595 w 258779"/>
                  <a:gd name="connsiteY12" fmla="*/ 364624 h 368013"/>
                  <a:gd name="connsiteX13" fmla="*/ 49189 w 258779"/>
                  <a:gd name="connsiteY13" fmla="*/ 328266 h 368013"/>
                  <a:gd name="connsiteX14" fmla="*/ 24595 w 258779"/>
                  <a:gd name="connsiteY14" fmla="*/ 316504 h 368013"/>
                  <a:gd name="connsiteX15" fmla="*/ 24595 w 258779"/>
                  <a:gd name="connsiteY15" fmla="*/ 245927 h 368013"/>
                  <a:gd name="connsiteX16" fmla="*/ 0 w 258779"/>
                  <a:gd name="connsiteY16" fmla="*/ 282285 h 368013"/>
                  <a:gd name="connsiteX17" fmla="*/ 24595 w 258779"/>
                  <a:gd name="connsiteY17" fmla="*/ 294048 h 368013"/>
                  <a:gd name="connsiteX18" fmla="*/ 49189 w 258779"/>
                  <a:gd name="connsiteY18" fmla="*/ 257690 h 368013"/>
                  <a:gd name="connsiteX19" fmla="*/ 24595 w 258779"/>
                  <a:gd name="connsiteY19" fmla="*/ 245927 h 368013"/>
                  <a:gd name="connsiteX20" fmla="*/ 95171 w 258779"/>
                  <a:gd name="connsiteY20" fmla="*/ 142202 h 368013"/>
                  <a:gd name="connsiteX21" fmla="*/ 70576 w 258779"/>
                  <a:gd name="connsiteY21" fmla="*/ 178559 h 368013"/>
                  <a:gd name="connsiteX22" fmla="*/ 95171 w 258779"/>
                  <a:gd name="connsiteY22" fmla="*/ 190322 h 368013"/>
                  <a:gd name="connsiteX23" fmla="*/ 119765 w 258779"/>
                  <a:gd name="connsiteY23" fmla="*/ 153964 h 368013"/>
                  <a:gd name="connsiteX24" fmla="*/ 95171 w 258779"/>
                  <a:gd name="connsiteY24" fmla="*/ 142202 h 368013"/>
                  <a:gd name="connsiteX25" fmla="*/ 95171 w 258779"/>
                  <a:gd name="connsiteY25" fmla="*/ 281216 h 368013"/>
                  <a:gd name="connsiteX26" fmla="*/ 70576 w 258779"/>
                  <a:gd name="connsiteY26" fmla="*/ 317573 h 368013"/>
                  <a:gd name="connsiteX27" fmla="*/ 95171 w 258779"/>
                  <a:gd name="connsiteY27" fmla="*/ 329336 h 368013"/>
                  <a:gd name="connsiteX28" fmla="*/ 119765 w 258779"/>
                  <a:gd name="connsiteY28" fmla="*/ 292978 h 368013"/>
                  <a:gd name="connsiteX29" fmla="*/ 95171 w 258779"/>
                  <a:gd name="connsiteY29" fmla="*/ 281216 h 368013"/>
                  <a:gd name="connsiteX30" fmla="*/ 95171 w 258779"/>
                  <a:gd name="connsiteY30" fmla="*/ 211709 h 368013"/>
                  <a:gd name="connsiteX31" fmla="*/ 70576 w 258779"/>
                  <a:gd name="connsiteY31" fmla="*/ 248066 h 368013"/>
                  <a:gd name="connsiteX32" fmla="*/ 95171 w 258779"/>
                  <a:gd name="connsiteY32" fmla="*/ 259829 h 368013"/>
                  <a:gd name="connsiteX33" fmla="*/ 119765 w 258779"/>
                  <a:gd name="connsiteY33" fmla="*/ 223471 h 368013"/>
                  <a:gd name="connsiteX34" fmla="*/ 95171 w 258779"/>
                  <a:gd name="connsiteY34" fmla="*/ 211709 h 368013"/>
                  <a:gd name="connsiteX35" fmla="*/ 95171 w 258779"/>
                  <a:gd name="connsiteY35" fmla="*/ 72695 h 368013"/>
                  <a:gd name="connsiteX36" fmla="*/ 70576 w 258779"/>
                  <a:gd name="connsiteY36" fmla="*/ 109052 h 368013"/>
                  <a:gd name="connsiteX37" fmla="*/ 95171 w 258779"/>
                  <a:gd name="connsiteY37" fmla="*/ 120815 h 368013"/>
                  <a:gd name="connsiteX38" fmla="*/ 119765 w 258779"/>
                  <a:gd name="connsiteY38" fmla="*/ 84457 h 368013"/>
                  <a:gd name="connsiteX39" fmla="*/ 95171 w 258779"/>
                  <a:gd name="connsiteY39" fmla="*/ 72695 h 368013"/>
                  <a:gd name="connsiteX40" fmla="*/ 164678 w 258779"/>
                  <a:gd name="connsiteY40" fmla="*/ 37406 h 368013"/>
                  <a:gd name="connsiteX41" fmla="*/ 140083 w 258779"/>
                  <a:gd name="connsiteY41" fmla="*/ 73764 h 368013"/>
                  <a:gd name="connsiteX42" fmla="*/ 164678 w 258779"/>
                  <a:gd name="connsiteY42" fmla="*/ 85527 h 368013"/>
                  <a:gd name="connsiteX43" fmla="*/ 189272 w 258779"/>
                  <a:gd name="connsiteY43" fmla="*/ 49169 h 368013"/>
                  <a:gd name="connsiteX44" fmla="*/ 164678 w 258779"/>
                  <a:gd name="connsiteY44" fmla="*/ 37406 h 368013"/>
                  <a:gd name="connsiteX45" fmla="*/ 164678 w 258779"/>
                  <a:gd name="connsiteY45" fmla="*/ 106913 h 368013"/>
                  <a:gd name="connsiteX46" fmla="*/ 140083 w 258779"/>
                  <a:gd name="connsiteY46" fmla="*/ 143271 h 368013"/>
                  <a:gd name="connsiteX47" fmla="*/ 164678 w 258779"/>
                  <a:gd name="connsiteY47" fmla="*/ 155034 h 368013"/>
                  <a:gd name="connsiteX48" fmla="*/ 189272 w 258779"/>
                  <a:gd name="connsiteY48" fmla="*/ 118676 h 368013"/>
                  <a:gd name="connsiteX49" fmla="*/ 164678 w 258779"/>
                  <a:gd name="connsiteY49" fmla="*/ 106913 h 368013"/>
                  <a:gd name="connsiteX50" fmla="*/ 164678 w 258779"/>
                  <a:gd name="connsiteY50" fmla="*/ 245927 h 368013"/>
                  <a:gd name="connsiteX51" fmla="*/ 140083 w 258779"/>
                  <a:gd name="connsiteY51" fmla="*/ 282285 h 368013"/>
                  <a:gd name="connsiteX52" fmla="*/ 164678 w 258779"/>
                  <a:gd name="connsiteY52" fmla="*/ 294048 h 368013"/>
                  <a:gd name="connsiteX53" fmla="*/ 189272 w 258779"/>
                  <a:gd name="connsiteY53" fmla="*/ 257690 h 368013"/>
                  <a:gd name="connsiteX54" fmla="*/ 164678 w 258779"/>
                  <a:gd name="connsiteY54" fmla="*/ 245927 h 368013"/>
                  <a:gd name="connsiteX55" fmla="*/ 164678 w 258779"/>
                  <a:gd name="connsiteY55" fmla="*/ 176420 h 368013"/>
                  <a:gd name="connsiteX56" fmla="*/ 140083 w 258779"/>
                  <a:gd name="connsiteY56" fmla="*/ 212778 h 368013"/>
                  <a:gd name="connsiteX57" fmla="*/ 164678 w 258779"/>
                  <a:gd name="connsiteY57" fmla="*/ 224541 h 368013"/>
                  <a:gd name="connsiteX58" fmla="*/ 189272 w 258779"/>
                  <a:gd name="connsiteY58" fmla="*/ 188183 h 368013"/>
                  <a:gd name="connsiteX59" fmla="*/ 164678 w 258779"/>
                  <a:gd name="connsiteY59" fmla="*/ 176420 h 368013"/>
                  <a:gd name="connsiteX60" fmla="*/ 234185 w 258779"/>
                  <a:gd name="connsiteY60" fmla="*/ 72695 h 368013"/>
                  <a:gd name="connsiteX61" fmla="*/ 209590 w 258779"/>
                  <a:gd name="connsiteY61" fmla="*/ 109052 h 368013"/>
                  <a:gd name="connsiteX62" fmla="*/ 234185 w 258779"/>
                  <a:gd name="connsiteY62" fmla="*/ 120815 h 368013"/>
                  <a:gd name="connsiteX63" fmla="*/ 258779 w 258779"/>
                  <a:gd name="connsiteY63" fmla="*/ 84457 h 368013"/>
                  <a:gd name="connsiteX64" fmla="*/ 234185 w 258779"/>
                  <a:gd name="connsiteY64" fmla="*/ 72695 h 368013"/>
                  <a:gd name="connsiteX65" fmla="*/ 234185 w 258779"/>
                  <a:gd name="connsiteY65" fmla="*/ 51308 h 368013"/>
                  <a:gd name="connsiteX66" fmla="*/ 258779 w 258779"/>
                  <a:gd name="connsiteY66" fmla="*/ 14950 h 368013"/>
                  <a:gd name="connsiteX67" fmla="*/ 234185 w 258779"/>
                  <a:gd name="connsiteY67" fmla="*/ 3188 h 368013"/>
                  <a:gd name="connsiteX68" fmla="*/ 209590 w 258779"/>
                  <a:gd name="connsiteY68" fmla="*/ 39545 h 368013"/>
                  <a:gd name="connsiteX69" fmla="*/ 234185 w 258779"/>
                  <a:gd name="connsiteY69" fmla="*/ 51308 h 368013"/>
                  <a:gd name="connsiteX70" fmla="*/ 234185 w 258779"/>
                  <a:gd name="connsiteY70" fmla="*/ 142202 h 368013"/>
                  <a:gd name="connsiteX71" fmla="*/ 209590 w 258779"/>
                  <a:gd name="connsiteY71" fmla="*/ 178559 h 368013"/>
                  <a:gd name="connsiteX72" fmla="*/ 234185 w 258779"/>
                  <a:gd name="connsiteY72" fmla="*/ 190322 h 368013"/>
                  <a:gd name="connsiteX73" fmla="*/ 258779 w 258779"/>
                  <a:gd name="connsiteY73" fmla="*/ 153964 h 368013"/>
                  <a:gd name="connsiteX74" fmla="*/ 234185 w 258779"/>
                  <a:gd name="connsiteY74" fmla="*/ 142202 h 368013"/>
                  <a:gd name="connsiteX75" fmla="*/ 234185 w 258779"/>
                  <a:gd name="connsiteY75" fmla="*/ 211709 h 368013"/>
                  <a:gd name="connsiteX76" fmla="*/ 209590 w 258779"/>
                  <a:gd name="connsiteY76" fmla="*/ 248066 h 368013"/>
                  <a:gd name="connsiteX77" fmla="*/ 234185 w 258779"/>
                  <a:gd name="connsiteY77" fmla="*/ 259829 h 368013"/>
                  <a:gd name="connsiteX78" fmla="*/ 258779 w 258779"/>
                  <a:gd name="connsiteY78" fmla="*/ 223471 h 368013"/>
                  <a:gd name="connsiteX79" fmla="*/ 234185 w 258779"/>
                  <a:gd name="connsiteY79" fmla="*/ 211709 h 368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258779" h="368013">
                    <a:moveTo>
                      <a:pt x="24595" y="106913"/>
                    </a:moveTo>
                    <a:cubicBezTo>
                      <a:pt x="10693" y="113330"/>
                      <a:pt x="0" y="130439"/>
                      <a:pt x="0" y="143271"/>
                    </a:cubicBezTo>
                    <a:cubicBezTo>
                      <a:pt x="0" y="157172"/>
                      <a:pt x="10693" y="162519"/>
                      <a:pt x="24595" y="155034"/>
                    </a:cubicBezTo>
                    <a:cubicBezTo>
                      <a:pt x="38496" y="147548"/>
                      <a:pt x="49189" y="131508"/>
                      <a:pt x="49189" y="118676"/>
                    </a:cubicBezTo>
                    <a:cubicBezTo>
                      <a:pt x="49189" y="105844"/>
                      <a:pt x="38496" y="100497"/>
                      <a:pt x="24595" y="106913"/>
                    </a:cubicBezTo>
                    <a:close/>
                    <a:moveTo>
                      <a:pt x="24595" y="176420"/>
                    </a:moveTo>
                    <a:cubicBezTo>
                      <a:pt x="10693" y="182836"/>
                      <a:pt x="0" y="199946"/>
                      <a:pt x="0" y="212778"/>
                    </a:cubicBezTo>
                    <a:cubicBezTo>
                      <a:pt x="0" y="225610"/>
                      <a:pt x="10693" y="232026"/>
                      <a:pt x="24595" y="224541"/>
                    </a:cubicBezTo>
                    <a:cubicBezTo>
                      <a:pt x="38496" y="218124"/>
                      <a:pt x="49189" y="201015"/>
                      <a:pt x="49189" y="188183"/>
                    </a:cubicBezTo>
                    <a:cubicBezTo>
                      <a:pt x="49189" y="175351"/>
                      <a:pt x="38496" y="170004"/>
                      <a:pt x="24595" y="176420"/>
                    </a:cubicBezTo>
                    <a:close/>
                    <a:moveTo>
                      <a:pt x="24595" y="316504"/>
                    </a:moveTo>
                    <a:cubicBezTo>
                      <a:pt x="10693" y="322920"/>
                      <a:pt x="0" y="340029"/>
                      <a:pt x="0" y="352861"/>
                    </a:cubicBezTo>
                    <a:cubicBezTo>
                      <a:pt x="0" y="366763"/>
                      <a:pt x="10693" y="372109"/>
                      <a:pt x="24595" y="364624"/>
                    </a:cubicBezTo>
                    <a:cubicBezTo>
                      <a:pt x="38496" y="358208"/>
                      <a:pt x="49189" y="341098"/>
                      <a:pt x="49189" y="328266"/>
                    </a:cubicBezTo>
                    <a:cubicBezTo>
                      <a:pt x="49189" y="314365"/>
                      <a:pt x="38496" y="309018"/>
                      <a:pt x="24595" y="316504"/>
                    </a:cubicBezTo>
                    <a:close/>
                    <a:moveTo>
                      <a:pt x="24595" y="245927"/>
                    </a:moveTo>
                    <a:cubicBezTo>
                      <a:pt x="10693" y="252343"/>
                      <a:pt x="0" y="269453"/>
                      <a:pt x="0" y="282285"/>
                    </a:cubicBezTo>
                    <a:cubicBezTo>
                      <a:pt x="0" y="296186"/>
                      <a:pt x="10693" y="301533"/>
                      <a:pt x="24595" y="294048"/>
                    </a:cubicBezTo>
                    <a:cubicBezTo>
                      <a:pt x="38496" y="287631"/>
                      <a:pt x="49189" y="270522"/>
                      <a:pt x="49189" y="257690"/>
                    </a:cubicBezTo>
                    <a:cubicBezTo>
                      <a:pt x="49189" y="244858"/>
                      <a:pt x="38496" y="239511"/>
                      <a:pt x="24595" y="245927"/>
                    </a:cubicBezTo>
                    <a:close/>
                    <a:moveTo>
                      <a:pt x="95171" y="142202"/>
                    </a:moveTo>
                    <a:cubicBezTo>
                      <a:pt x="81269" y="148618"/>
                      <a:pt x="70576" y="165727"/>
                      <a:pt x="70576" y="178559"/>
                    </a:cubicBezTo>
                    <a:cubicBezTo>
                      <a:pt x="70576" y="192460"/>
                      <a:pt x="81269" y="197807"/>
                      <a:pt x="95171" y="190322"/>
                    </a:cubicBezTo>
                    <a:cubicBezTo>
                      <a:pt x="109072" y="183906"/>
                      <a:pt x="119765" y="166796"/>
                      <a:pt x="119765" y="153964"/>
                    </a:cubicBezTo>
                    <a:cubicBezTo>
                      <a:pt x="118696" y="141132"/>
                      <a:pt x="108003" y="134716"/>
                      <a:pt x="95171" y="142202"/>
                    </a:cubicBezTo>
                    <a:close/>
                    <a:moveTo>
                      <a:pt x="95171" y="281216"/>
                    </a:moveTo>
                    <a:cubicBezTo>
                      <a:pt x="81269" y="287631"/>
                      <a:pt x="70576" y="304741"/>
                      <a:pt x="70576" y="317573"/>
                    </a:cubicBezTo>
                    <a:cubicBezTo>
                      <a:pt x="70576" y="331474"/>
                      <a:pt x="81269" y="336821"/>
                      <a:pt x="95171" y="329336"/>
                    </a:cubicBezTo>
                    <a:cubicBezTo>
                      <a:pt x="109072" y="322920"/>
                      <a:pt x="119765" y="305810"/>
                      <a:pt x="119765" y="292978"/>
                    </a:cubicBezTo>
                    <a:cubicBezTo>
                      <a:pt x="118696" y="280146"/>
                      <a:pt x="108003" y="274799"/>
                      <a:pt x="95171" y="281216"/>
                    </a:cubicBezTo>
                    <a:close/>
                    <a:moveTo>
                      <a:pt x="95171" y="211709"/>
                    </a:moveTo>
                    <a:cubicBezTo>
                      <a:pt x="81269" y="218124"/>
                      <a:pt x="70576" y="235234"/>
                      <a:pt x="70576" y="248066"/>
                    </a:cubicBezTo>
                    <a:cubicBezTo>
                      <a:pt x="70576" y="261967"/>
                      <a:pt x="81269" y="267314"/>
                      <a:pt x="95171" y="259829"/>
                    </a:cubicBezTo>
                    <a:cubicBezTo>
                      <a:pt x="109072" y="253413"/>
                      <a:pt x="119765" y="236303"/>
                      <a:pt x="119765" y="223471"/>
                    </a:cubicBezTo>
                    <a:cubicBezTo>
                      <a:pt x="118696" y="210639"/>
                      <a:pt x="108003" y="205292"/>
                      <a:pt x="95171" y="211709"/>
                    </a:cubicBezTo>
                    <a:close/>
                    <a:moveTo>
                      <a:pt x="95171" y="72695"/>
                    </a:moveTo>
                    <a:cubicBezTo>
                      <a:pt x="81269" y="79111"/>
                      <a:pt x="70576" y="96220"/>
                      <a:pt x="70576" y="109052"/>
                    </a:cubicBezTo>
                    <a:cubicBezTo>
                      <a:pt x="70576" y="121884"/>
                      <a:pt x="81269" y="128300"/>
                      <a:pt x="95171" y="120815"/>
                    </a:cubicBezTo>
                    <a:cubicBezTo>
                      <a:pt x="109072" y="114399"/>
                      <a:pt x="119765" y="97289"/>
                      <a:pt x="119765" y="84457"/>
                    </a:cubicBezTo>
                    <a:cubicBezTo>
                      <a:pt x="118696" y="70556"/>
                      <a:pt x="108003" y="65209"/>
                      <a:pt x="95171" y="72695"/>
                    </a:cubicBezTo>
                    <a:close/>
                    <a:moveTo>
                      <a:pt x="164678" y="37406"/>
                    </a:moveTo>
                    <a:cubicBezTo>
                      <a:pt x="150776" y="43823"/>
                      <a:pt x="140083" y="60932"/>
                      <a:pt x="140083" y="73764"/>
                    </a:cubicBezTo>
                    <a:cubicBezTo>
                      <a:pt x="140083" y="87665"/>
                      <a:pt x="150776" y="93012"/>
                      <a:pt x="164678" y="85527"/>
                    </a:cubicBezTo>
                    <a:cubicBezTo>
                      <a:pt x="178579" y="79111"/>
                      <a:pt x="189272" y="62001"/>
                      <a:pt x="189272" y="49169"/>
                    </a:cubicBezTo>
                    <a:cubicBezTo>
                      <a:pt x="188203" y="36337"/>
                      <a:pt x="177510" y="30990"/>
                      <a:pt x="164678" y="37406"/>
                    </a:cubicBezTo>
                    <a:close/>
                    <a:moveTo>
                      <a:pt x="164678" y="106913"/>
                    </a:moveTo>
                    <a:cubicBezTo>
                      <a:pt x="150776" y="113330"/>
                      <a:pt x="140083" y="130439"/>
                      <a:pt x="140083" y="143271"/>
                    </a:cubicBezTo>
                    <a:cubicBezTo>
                      <a:pt x="140083" y="157172"/>
                      <a:pt x="150776" y="162519"/>
                      <a:pt x="164678" y="155034"/>
                    </a:cubicBezTo>
                    <a:cubicBezTo>
                      <a:pt x="178579" y="148618"/>
                      <a:pt x="189272" y="131508"/>
                      <a:pt x="189272" y="118676"/>
                    </a:cubicBezTo>
                    <a:cubicBezTo>
                      <a:pt x="189272" y="105844"/>
                      <a:pt x="177510" y="100497"/>
                      <a:pt x="164678" y="106913"/>
                    </a:cubicBezTo>
                    <a:close/>
                    <a:moveTo>
                      <a:pt x="164678" y="245927"/>
                    </a:moveTo>
                    <a:cubicBezTo>
                      <a:pt x="150776" y="252343"/>
                      <a:pt x="140083" y="269453"/>
                      <a:pt x="140083" y="282285"/>
                    </a:cubicBezTo>
                    <a:cubicBezTo>
                      <a:pt x="140083" y="296186"/>
                      <a:pt x="150776" y="301533"/>
                      <a:pt x="164678" y="294048"/>
                    </a:cubicBezTo>
                    <a:cubicBezTo>
                      <a:pt x="178579" y="287631"/>
                      <a:pt x="189272" y="270522"/>
                      <a:pt x="189272" y="257690"/>
                    </a:cubicBezTo>
                    <a:cubicBezTo>
                      <a:pt x="188203" y="244858"/>
                      <a:pt x="177510" y="239511"/>
                      <a:pt x="164678" y="245927"/>
                    </a:cubicBezTo>
                    <a:close/>
                    <a:moveTo>
                      <a:pt x="164678" y="176420"/>
                    </a:moveTo>
                    <a:cubicBezTo>
                      <a:pt x="150776" y="182836"/>
                      <a:pt x="140083" y="199946"/>
                      <a:pt x="140083" y="212778"/>
                    </a:cubicBezTo>
                    <a:cubicBezTo>
                      <a:pt x="140083" y="226679"/>
                      <a:pt x="150776" y="232026"/>
                      <a:pt x="164678" y="224541"/>
                    </a:cubicBezTo>
                    <a:cubicBezTo>
                      <a:pt x="178579" y="218124"/>
                      <a:pt x="189272" y="201015"/>
                      <a:pt x="189272" y="188183"/>
                    </a:cubicBezTo>
                    <a:cubicBezTo>
                      <a:pt x="188203" y="175351"/>
                      <a:pt x="177510" y="170004"/>
                      <a:pt x="164678" y="176420"/>
                    </a:cubicBezTo>
                    <a:close/>
                    <a:moveTo>
                      <a:pt x="234185" y="72695"/>
                    </a:moveTo>
                    <a:cubicBezTo>
                      <a:pt x="220283" y="79111"/>
                      <a:pt x="209590" y="96220"/>
                      <a:pt x="209590" y="109052"/>
                    </a:cubicBezTo>
                    <a:cubicBezTo>
                      <a:pt x="209590" y="122953"/>
                      <a:pt x="220283" y="128300"/>
                      <a:pt x="234185" y="120815"/>
                    </a:cubicBezTo>
                    <a:cubicBezTo>
                      <a:pt x="248086" y="114399"/>
                      <a:pt x="258779" y="97289"/>
                      <a:pt x="258779" y="84457"/>
                    </a:cubicBezTo>
                    <a:cubicBezTo>
                      <a:pt x="258779" y="70556"/>
                      <a:pt x="247017" y="65209"/>
                      <a:pt x="234185" y="72695"/>
                    </a:cubicBezTo>
                    <a:close/>
                    <a:moveTo>
                      <a:pt x="234185" y="51308"/>
                    </a:moveTo>
                    <a:cubicBezTo>
                      <a:pt x="248086" y="44892"/>
                      <a:pt x="258779" y="27782"/>
                      <a:pt x="258779" y="14950"/>
                    </a:cubicBezTo>
                    <a:cubicBezTo>
                      <a:pt x="258779" y="2118"/>
                      <a:pt x="248086" y="-4298"/>
                      <a:pt x="234185" y="3188"/>
                    </a:cubicBezTo>
                    <a:cubicBezTo>
                      <a:pt x="220283" y="9604"/>
                      <a:pt x="209590" y="26713"/>
                      <a:pt x="209590" y="39545"/>
                    </a:cubicBezTo>
                    <a:cubicBezTo>
                      <a:pt x="209590" y="52377"/>
                      <a:pt x="220283" y="57724"/>
                      <a:pt x="234185" y="51308"/>
                    </a:cubicBezTo>
                    <a:close/>
                    <a:moveTo>
                      <a:pt x="234185" y="142202"/>
                    </a:moveTo>
                    <a:cubicBezTo>
                      <a:pt x="220283" y="148618"/>
                      <a:pt x="209590" y="165727"/>
                      <a:pt x="209590" y="178559"/>
                    </a:cubicBezTo>
                    <a:cubicBezTo>
                      <a:pt x="209590" y="192460"/>
                      <a:pt x="220283" y="197807"/>
                      <a:pt x="234185" y="190322"/>
                    </a:cubicBezTo>
                    <a:cubicBezTo>
                      <a:pt x="248086" y="183906"/>
                      <a:pt x="258779" y="166796"/>
                      <a:pt x="258779" y="153964"/>
                    </a:cubicBezTo>
                    <a:cubicBezTo>
                      <a:pt x="258779" y="141132"/>
                      <a:pt x="247017" y="134716"/>
                      <a:pt x="234185" y="142202"/>
                    </a:cubicBezTo>
                    <a:close/>
                    <a:moveTo>
                      <a:pt x="234185" y="211709"/>
                    </a:moveTo>
                    <a:cubicBezTo>
                      <a:pt x="220283" y="218124"/>
                      <a:pt x="209590" y="235234"/>
                      <a:pt x="209590" y="248066"/>
                    </a:cubicBezTo>
                    <a:cubicBezTo>
                      <a:pt x="209590" y="261967"/>
                      <a:pt x="220283" y="267314"/>
                      <a:pt x="234185" y="259829"/>
                    </a:cubicBezTo>
                    <a:cubicBezTo>
                      <a:pt x="248086" y="253413"/>
                      <a:pt x="258779" y="236303"/>
                      <a:pt x="258779" y="223471"/>
                    </a:cubicBezTo>
                    <a:cubicBezTo>
                      <a:pt x="258779" y="210639"/>
                      <a:pt x="247017" y="205292"/>
                      <a:pt x="234185" y="211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34" name="图形 4">
              <a:extLst>
                <a:ext uri="{FF2B5EF4-FFF2-40B4-BE49-F238E27FC236}">
                  <a16:creationId xmlns:a16="http://schemas.microsoft.com/office/drawing/2014/main" id="{A85EA1B8-0269-4974-9486-8D8ADF8C35A7}"/>
                </a:ext>
              </a:extLst>
            </p:cNvPr>
            <p:cNvGrpSpPr/>
            <p:nvPr/>
          </p:nvGrpSpPr>
          <p:grpSpPr>
            <a:xfrm>
              <a:off x="11521202" y="1889270"/>
              <a:ext cx="783058" cy="783057"/>
              <a:chOff x="10716314" y="2429873"/>
              <a:chExt cx="741051" cy="741050"/>
            </a:xfrm>
          </p:grpSpPr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73E09AD0-3A23-416A-88A2-B1A6780361BC}"/>
                  </a:ext>
                </a:extLst>
              </p:cNvPr>
              <p:cNvSpPr/>
              <p:nvPr/>
            </p:nvSpPr>
            <p:spPr>
              <a:xfrm>
                <a:off x="10716314" y="2429873"/>
                <a:ext cx="741050" cy="371060"/>
              </a:xfrm>
              <a:custGeom>
                <a:avLst/>
                <a:gdLst>
                  <a:gd name="connsiteX0" fmla="*/ 741051 w 741050"/>
                  <a:gd name="connsiteY0" fmla="*/ 184995 h 371060"/>
                  <a:gd name="connsiteX1" fmla="*/ 371060 w 741050"/>
                  <a:gd name="connsiteY1" fmla="*/ 371060 h 371060"/>
                  <a:gd name="connsiteX2" fmla="*/ 0 w 741050"/>
                  <a:gd name="connsiteY2" fmla="*/ 184995 h 371060"/>
                  <a:gd name="connsiteX3" fmla="*/ 371060 w 741050"/>
                  <a:gd name="connsiteY3" fmla="*/ 0 h 37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0" h="371060">
                    <a:moveTo>
                      <a:pt x="741051" y="184995"/>
                    </a:moveTo>
                    <a:lnTo>
                      <a:pt x="371060" y="371060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10000"/>
                      <a:lumOff val="90000"/>
                    </a:schemeClr>
                  </a:gs>
                  <a:gs pos="98000">
                    <a:schemeClr val="accent1">
                      <a:lumMod val="10000"/>
                      <a:lumOff val="9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EB5260B8-5C69-47C1-847E-C7526D607F7F}"/>
                  </a:ext>
                </a:extLst>
              </p:cNvPr>
              <p:cNvSpPr/>
              <p:nvPr/>
            </p:nvSpPr>
            <p:spPr>
              <a:xfrm>
                <a:off x="11087375" y="2614868"/>
                <a:ext cx="369990" cy="556055"/>
              </a:xfrm>
              <a:custGeom>
                <a:avLst/>
                <a:gdLst>
                  <a:gd name="connsiteX0" fmla="*/ 369991 w 369990"/>
                  <a:gd name="connsiteY0" fmla="*/ 371060 h 556055"/>
                  <a:gd name="connsiteX1" fmla="*/ 0 w 369990"/>
                  <a:gd name="connsiteY1" fmla="*/ 556056 h 556055"/>
                  <a:gd name="connsiteX2" fmla="*/ 0 w 369990"/>
                  <a:gd name="connsiteY2" fmla="*/ 186065 h 556055"/>
                  <a:gd name="connsiteX3" fmla="*/ 369991 w 36999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371060"/>
                    </a:moveTo>
                    <a:lnTo>
                      <a:pt x="0" y="556056"/>
                    </a:lnTo>
                    <a:lnTo>
                      <a:pt x="0" y="18606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D0E07C29-EF98-45AB-8141-A69F121E6BB2}"/>
                  </a:ext>
                </a:extLst>
              </p:cNvPr>
              <p:cNvSpPr/>
              <p:nvPr/>
            </p:nvSpPr>
            <p:spPr>
              <a:xfrm>
                <a:off x="11179338" y="2753882"/>
                <a:ext cx="186065" cy="278027"/>
              </a:xfrm>
              <a:custGeom>
                <a:avLst/>
                <a:gdLst>
                  <a:gd name="connsiteX0" fmla="*/ 186065 w 186065"/>
                  <a:gd name="connsiteY0" fmla="*/ 186065 h 278027"/>
                  <a:gd name="connsiteX1" fmla="*/ 0 w 186065"/>
                  <a:gd name="connsiteY1" fmla="*/ 278028 h 278027"/>
                  <a:gd name="connsiteX2" fmla="*/ 0 w 186065"/>
                  <a:gd name="connsiteY2" fmla="*/ 93032 h 278027"/>
                  <a:gd name="connsiteX3" fmla="*/ 186065 w 186065"/>
                  <a:gd name="connsiteY3" fmla="*/ 0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65" h="278027">
                    <a:moveTo>
                      <a:pt x="186065" y="186065"/>
                    </a:moveTo>
                    <a:lnTo>
                      <a:pt x="0" y="278028"/>
                    </a:lnTo>
                    <a:lnTo>
                      <a:pt x="0" y="93032"/>
                    </a:lnTo>
                    <a:lnTo>
                      <a:pt x="186065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D640DB60-6244-4D6E-AE43-B637DA173169}"/>
                  </a:ext>
                </a:extLst>
              </p:cNvPr>
              <p:cNvSpPr/>
              <p:nvPr/>
            </p:nvSpPr>
            <p:spPr>
              <a:xfrm>
                <a:off x="10716314" y="2614868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71060 h 556055"/>
                  <a:gd name="connsiteX2" fmla="*/ 0 w 371060"/>
                  <a:gd name="connsiteY2" fmla="*/ 0 h 556055"/>
                  <a:gd name="connsiteX3" fmla="*/ 371060 w 371060"/>
                  <a:gd name="connsiteY3" fmla="*/ 18606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71060"/>
                    </a:lnTo>
                    <a:lnTo>
                      <a:pt x="0" y="0"/>
                    </a:lnTo>
                    <a:lnTo>
                      <a:pt x="371060" y="1860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D59C2B67-57C5-4F45-88C0-557448D415DC}"/>
                  </a:ext>
                </a:extLst>
              </p:cNvPr>
              <p:cNvSpPr/>
              <p:nvPr/>
            </p:nvSpPr>
            <p:spPr>
              <a:xfrm>
                <a:off x="11179338" y="2753882"/>
                <a:ext cx="186065" cy="186064"/>
              </a:xfrm>
              <a:custGeom>
                <a:avLst/>
                <a:gdLst>
                  <a:gd name="connsiteX0" fmla="*/ 186065 w 186065"/>
                  <a:gd name="connsiteY0" fmla="*/ 186065 h 186064"/>
                  <a:gd name="connsiteX1" fmla="*/ 186065 w 186065"/>
                  <a:gd name="connsiteY1" fmla="*/ 0 h 186064"/>
                  <a:gd name="connsiteX2" fmla="*/ 0 w 186065"/>
                  <a:gd name="connsiteY2" fmla="*/ 93032 h 18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065" h="186064">
                    <a:moveTo>
                      <a:pt x="186065" y="186065"/>
                    </a:moveTo>
                    <a:lnTo>
                      <a:pt x="186065" y="0"/>
                    </a:lnTo>
                    <a:lnTo>
                      <a:pt x="0" y="93032"/>
                    </a:lnTo>
                    <a:close/>
                  </a:path>
                </a:pathLst>
              </a:custGeom>
              <a:solidFill>
                <a:schemeClr val="accent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F8481709-F1E2-49FC-BB0A-18EE1F491446}"/>
                  </a:ext>
                </a:extLst>
              </p:cNvPr>
              <p:cNvSpPr/>
              <p:nvPr/>
            </p:nvSpPr>
            <p:spPr>
              <a:xfrm>
                <a:off x="10809347" y="2753882"/>
                <a:ext cx="184995" cy="278027"/>
              </a:xfrm>
              <a:custGeom>
                <a:avLst/>
                <a:gdLst>
                  <a:gd name="connsiteX0" fmla="*/ 0 w 184995"/>
                  <a:gd name="connsiteY0" fmla="*/ 186065 h 278027"/>
                  <a:gd name="connsiteX1" fmla="*/ 184995 w 184995"/>
                  <a:gd name="connsiteY1" fmla="*/ 278028 h 278027"/>
                  <a:gd name="connsiteX2" fmla="*/ 184995 w 184995"/>
                  <a:gd name="connsiteY2" fmla="*/ 93032 h 278027"/>
                  <a:gd name="connsiteX3" fmla="*/ 0 w 184995"/>
                  <a:gd name="connsiteY3" fmla="*/ 0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995" h="278027">
                    <a:moveTo>
                      <a:pt x="0" y="186065"/>
                    </a:moveTo>
                    <a:lnTo>
                      <a:pt x="184995" y="278028"/>
                    </a:lnTo>
                    <a:lnTo>
                      <a:pt x="184995" y="93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1725206B-8C05-47FA-9289-996016C53635}"/>
                  </a:ext>
                </a:extLst>
              </p:cNvPr>
              <p:cNvSpPr/>
              <p:nvPr/>
            </p:nvSpPr>
            <p:spPr>
              <a:xfrm>
                <a:off x="10809347" y="2753882"/>
                <a:ext cx="184995" cy="186064"/>
              </a:xfrm>
              <a:custGeom>
                <a:avLst/>
                <a:gdLst>
                  <a:gd name="connsiteX0" fmla="*/ 0 w 184995"/>
                  <a:gd name="connsiteY0" fmla="*/ 186065 h 186064"/>
                  <a:gd name="connsiteX1" fmla="*/ 0 w 184995"/>
                  <a:gd name="connsiteY1" fmla="*/ 0 h 186064"/>
                  <a:gd name="connsiteX2" fmla="*/ 184995 w 184995"/>
                  <a:gd name="connsiteY2" fmla="*/ 93032 h 18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4995" h="186064">
                    <a:moveTo>
                      <a:pt x="0" y="186065"/>
                    </a:moveTo>
                    <a:lnTo>
                      <a:pt x="0" y="0"/>
                    </a:lnTo>
                    <a:lnTo>
                      <a:pt x="184995" y="93032"/>
                    </a:lnTo>
                    <a:close/>
                  </a:path>
                </a:pathLst>
              </a:custGeom>
              <a:solidFill>
                <a:schemeClr val="accent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35" name="图形 4">
              <a:extLst>
                <a:ext uri="{FF2B5EF4-FFF2-40B4-BE49-F238E27FC236}">
                  <a16:creationId xmlns:a16="http://schemas.microsoft.com/office/drawing/2014/main" id="{1CDE34DD-8135-4196-9790-D2091EC1D8CB}"/>
                </a:ext>
              </a:extLst>
            </p:cNvPr>
            <p:cNvGrpSpPr/>
            <p:nvPr/>
          </p:nvGrpSpPr>
          <p:grpSpPr>
            <a:xfrm>
              <a:off x="10821761" y="4089856"/>
              <a:ext cx="784187" cy="783057"/>
              <a:chOff x="10054394" y="4238123"/>
              <a:chExt cx="742120" cy="741050"/>
            </a:xfrm>
          </p:grpSpPr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1DF5AA5-1640-4E3B-8880-6899B5D3F785}"/>
                  </a:ext>
                </a:extLst>
              </p:cNvPr>
              <p:cNvSpPr/>
              <p:nvPr/>
            </p:nvSpPr>
            <p:spPr>
              <a:xfrm>
                <a:off x="10054394" y="4238123"/>
                <a:ext cx="742120" cy="369990"/>
              </a:xfrm>
              <a:custGeom>
                <a:avLst/>
                <a:gdLst>
                  <a:gd name="connsiteX0" fmla="*/ 742121 w 742120"/>
                  <a:gd name="connsiteY0" fmla="*/ 184995 h 369990"/>
                  <a:gd name="connsiteX1" fmla="*/ 371060 w 742120"/>
                  <a:gd name="connsiteY1" fmla="*/ 369991 h 369990"/>
                  <a:gd name="connsiteX2" fmla="*/ 0 w 742120"/>
                  <a:gd name="connsiteY2" fmla="*/ 184995 h 369990"/>
                  <a:gd name="connsiteX3" fmla="*/ 371060 w 742120"/>
                  <a:gd name="connsiteY3" fmla="*/ 0 h 369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120" h="369990">
                    <a:moveTo>
                      <a:pt x="742121" y="184995"/>
                    </a:moveTo>
                    <a:lnTo>
                      <a:pt x="371060" y="369991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C669ED8A-46A7-4938-8F5C-2B6467E5B699}"/>
                  </a:ext>
                </a:extLst>
              </p:cNvPr>
              <p:cNvSpPr/>
              <p:nvPr/>
            </p:nvSpPr>
            <p:spPr>
              <a:xfrm>
                <a:off x="10425454" y="4423118"/>
                <a:ext cx="371060" cy="556055"/>
              </a:xfrm>
              <a:custGeom>
                <a:avLst/>
                <a:gdLst>
                  <a:gd name="connsiteX0" fmla="*/ 371060 w 371060"/>
                  <a:gd name="connsiteY0" fmla="*/ 369991 h 556055"/>
                  <a:gd name="connsiteX1" fmla="*/ 0 w 371060"/>
                  <a:gd name="connsiteY1" fmla="*/ 556056 h 556055"/>
                  <a:gd name="connsiteX2" fmla="*/ 0 w 371060"/>
                  <a:gd name="connsiteY2" fmla="*/ 184996 h 556055"/>
                  <a:gd name="connsiteX3" fmla="*/ 371060 w 37106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369991"/>
                    </a:moveTo>
                    <a:lnTo>
                      <a:pt x="0" y="556056"/>
                    </a:lnTo>
                    <a:lnTo>
                      <a:pt x="0" y="184996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81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813469E6-42B4-456C-9D7D-EC21EC2EF8D7}"/>
                  </a:ext>
                </a:extLst>
              </p:cNvPr>
              <p:cNvSpPr/>
              <p:nvPr/>
            </p:nvSpPr>
            <p:spPr>
              <a:xfrm>
                <a:off x="10518487" y="4562132"/>
                <a:ext cx="184995" cy="278027"/>
              </a:xfrm>
              <a:custGeom>
                <a:avLst/>
                <a:gdLst>
                  <a:gd name="connsiteX0" fmla="*/ 184995 w 184995"/>
                  <a:gd name="connsiteY0" fmla="*/ 184996 h 278027"/>
                  <a:gd name="connsiteX1" fmla="*/ 0 w 184995"/>
                  <a:gd name="connsiteY1" fmla="*/ 278028 h 278027"/>
                  <a:gd name="connsiteX2" fmla="*/ 0 w 184995"/>
                  <a:gd name="connsiteY2" fmla="*/ 91963 h 278027"/>
                  <a:gd name="connsiteX3" fmla="*/ 184995 w 184995"/>
                  <a:gd name="connsiteY3" fmla="*/ 0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995" h="278027">
                    <a:moveTo>
                      <a:pt x="184995" y="184996"/>
                    </a:moveTo>
                    <a:lnTo>
                      <a:pt x="0" y="278028"/>
                    </a:lnTo>
                    <a:lnTo>
                      <a:pt x="0" y="91963"/>
                    </a:lnTo>
                    <a:lnTo>
                      <a:pt x="184995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AF62B012-4429-4E4B-B0C3-2DB934C8B564}"/>
                  </a:ext>
                </a:extLst>
              </p:cNvPr>
              <p:cNvSpPr/>
              <p:nvPr/>
            </p:nvSpPr>
            <p:spPr>
              <a:xfrm>
                <a:off x="10054394" y="4423118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69991 h 556055"/>
                  <a:gd name="connsiteX2" fmla="*/ 0 w 371060"/>
                  <a:gd name="connsiteY2" fmla="*/ 0 h 556055"/>
                  <a:gd name="connsiteX3" fmla="*/ 371060 w 371060"/>
                  <a:gd name="connsiteY3" fmla="*/ 184996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69991"/>
                    </a:lnTo>
                    <a:lnTo>
                      <a:pt x="0" y="0"/>
                    </a:lnTo>
                    <a:lnTo>
                      <a:pt x="371060" y="18499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3D433855-5D2B-414E-A3CE-C78065CE03FA}"/>
                  </a:ext>
                </a:extLst>
              </p:cNvPr>
              <p:cNvSpPr/>
              <p:nvPr/>
            </p:nvSpPr>
            <p:spPr>
              <a:xfrm>
                <a:off x="10518487" y="4562132"/>
                <a:ext cx="184995" cy="184995"/>
              </a:xfrm>
              <a:custGeom>
                <a:avLst/>
                <a:gdLst>
                  <a:gd name="connsiteX0" fmla="*/ 184995 w 184995"/>
                  <a:gd name="connsiteY0" fmla="*/ 184996 h 184995"/>
                  <a:gd name="connsiteX1" fmla="*/ 184995 w 184995"/>
                  <a:gd name="connsiteY1" fmla="*/ 0 h 184995"/>
                  <a:gd name="connsiteX2" fmla="*/ 0 w 184995"/>
                  <a:gd name="connsiteY2" fmla="*/ 91963 h 18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4995" h="184995">
                    <a:moveTo>
                      <a:pt x="184995" y="184996"/>
                    </a:moveTo>
                    <a:lnTo>
                      <a:pt x="184995" y="0"/>
                    </a:lnTo>
                    <a:lnTo>
                      <a:pt x="0" y="91963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B819A2DB-6B31-4781-B07A-B161D94202E6}"/>
                  </a:ext>
                </a:extLst>
              </p:cNvPr>
              <p:cNvSpPr/>
              <p:nvPr/>
            </p:nvSpPr>
            <p:spPr>
              <a:xfrm>
                <a:off x="10147427" y="4562132"/>
                <a:ext cx="184995" cy="278027"/>
              </a:xfrm>
              <a:custGeom>
                <a:avLst/>
                <a:gdLst>
                  <a:gd name="connsiteX0" fmla="*/ 0 w 184995"/>
                  <a:gd name="connsiteY0" fmla="*/ 184996 h 278027"/>
                  <a:gd name="connsiteX1" fmla="*/ 184995 w 184995"/>
                  <a:gd name="connsiteY1" fmla="*/ 278028 h 278027"/>
                  <a:gd name="connsiteX2" fmla="*/ 184995 w 184995"/>
                  <a:gd name="connsiteY2" fmla="*/ 91963 h 278027"/>
                  <a:gd name="connsiteX3" fmla="*/ 0 w 184995"/>
                  <a:gd name="connsiteY3" fmla="*/ 0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995" h="278027">
                    <a:moveTo>
                      <a:pt x="0" y="184996"/>
                    </a:moveTo>
                    <a:lnTo>
                      <a:pt x="184995" y="278028"/>
                    </a:lnTo>
                    <a:lnTo>
                      <a:pt x="184995" y="919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DA54F1ED-DD47-48A6-BAAF-B6AD58752FA7}"/>
                  </a:ext>
                </a:extLst>
              </p:cNvPr>
              <p:cNvSpPr/>
              <p:nvPr/>
            </p:nvSpPr>
            <p:spPr>
              <a:xfrm>
                <a:off x="10147427" y="4562132"/>
                <a:ext cx="184995" cy="184995"/>
              </a:xfrm>
              <a:custGeom>
                <a:avLst/>
                <a:gdLst>
                  <a:gd name="connsiteX0" fmla="*/ 0 w 184995"/>
                  <a:gd name="connsiteY0" fmla="*/ 184996 h 184995"/>
                  <a:gd name="connsiteX1" fmla="*/ 0 w 184995"/>
                  <a:gd name="connsiteY1" fmla="*/ 0 h 184995"/>
                  <a:gd name="connsiteX2" fmla="*/ 184995 w 184995"/>
                  <a:gd name="connsiteY2" fmla="*/ 91963 h 18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4995" h="184995">
                    <a:moveTo>
                      <a:pt x="0" y="184996"/>
                    </a:moveTo>
                    <a:lnTo>
                      <a:pt x="0" y="0"/>
                    </a:lnTo>
                    <a:lnTo>
                      <a:pt x="184995" y="9196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36" name="图形 4">
              <a:extLst>
                <a:ext uri="{FF2B5EF4-FFF2-40B4-BE49-F238E27FC236}">
                  <a16:creationId xmlns:a16="http://schemas.microsoft.com/office/drawing/2014/main" id="{12F054F7-0968-4993-AA81-E23BF5579B2F}"/>
                </a:ext>
              </a:extLst>
            </p:cNvPr>
            <p:cNvGrpSpPr/>
            <p:nvPr/>
          </p:nvGrpSpPr>
          <p:grpSpPr>
            <a:xfrm>
              <a:off x="10821761" y="3596067"/>
              <a:ext cx="784187" cy="783058"/>
              <a:chOff x="10054394" y="3770822"/>
              <a:chExt cx="742120" cy="741051"/>
            </a:xfrm>
          </p:grpSpPr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395EB39A-9724-4AAE-96DF-DD2C06A8DA50}"/>
                  </a:ext>
                </a:extLst>
              </p:cNvPr>
              <p:cNvSpPr/>
              <p:nvPr/>
            </p:nvSpPr>
            <p:spPr>
              <a:xfrm>
                <a:off x="10054394" y="3770822"/>
                <a:ext cx="742120" cy="369990"/>
              </a:xfrm>
              <a:custGeom>
                <a:avLst/>
                <a:gdLst>
                  <a:gd name="connsiteX0" fmla="*/ 742121 w 742120"/>
                  <a:gd name="connsiteY0" fmla="*/ 184996 h 369990"/>
                  <a:gd name="connsiteX1" fmla="*/ 371060 w 742120"/>
                  <a:gd name="connsiteY1" fmla="*/ 369991 h 369990"/>
                  <a:gd name="connsiteX2" fmla="*/ 0 w 742120"/>
                  <a:gd name="connsiteY2" fmla="*/ 184996 h 369990"/>
                  <a:gd name="connsiteX3" fmla="*/ 371060 w 742120"/>
                  <a:gd name="connsiteY3" fmla="*/ 0 h 369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120" h="369990">
                    <a:moveTo>
                      <a:pt x="742121" y="184996"/>
                    </a:moveTo>
                    <a:lnTo>
                      <a:pt x="371060" y="369991"/>
                    </a:lnTo>
                    <a:lnTo>
                      <a:pt x="0" y="184996"/>
                    </a:lnTo>
                    <a:lnTo>
                      <a:pt x="371060" y="0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1DF23C36-2E76-4097-8F4B-D9C4F61FBB7B}"/>
                  </a:ext>
                </a:extLst>
              </p:cNvPr>
              <p:cNvSpPr/>
              <p:nvPr/>
            </p:nvSpPr>
            <p:spPr>
              <a:xfrm>
                <a:off x="10425454" y="3955818"/>
                <a:ext cx="371060" cy="556055"/>
              </a:xfrm>
              <a:custGeom>
                <a:avLst/>
                <a:gdLst>
                  <a:gd name="connsiteX0" fmla="*/ 371060 w 371060"/>
                  <a:gd name="connsiteY0" fmla="*/ 371060 h 556055"/>
                  <a:gd name="connsiteX1" fmla="*/ 0 w 371060"/>
                  <a:gd name="connsiteY1" fmla="*/ 556056 h 556055"/>
                  <a:gd name="connsiteX2" fmla="*/ 0 w 371060"/>
                  <a:gd name="connsiteY2" fmla="*/ 184995 h 556055"/>
                  <a:gd name="connsiteX3" fmla="*/ 371060 w 37106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371060"/>
                    </a:moveTo>
                    <a:lnTo>
                      <a:pt x="0" y="556056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51EECD2A-EF6F-43E0-A562-D422D876E63C}"/>
                  </a:ext>
                </a:extLst>
              </p:cNvPr>
              <p:cNvSpPr/>
              <p:nvPr/>
            </p:nvSpPr>
            <p:spPr>
              <a:xfrm>
                <a:off x="10054394" y="3955818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71060 h 556055"/>
                  <a:gd name="connsiteX2" fmla="*/ 0 w 371060"/>
                  <a:gd name="connsiteY2" fmla="*/ 0 h 556055"/>
                  <a:gd name="connsiteX3" fmla="*/ 371060 w 371060"/>
                  <a:gd name="connsiteY3" fmla="*/ 18499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71060"/>
                    </a:lnTo>
                    <a:lnTo>
                      <a:pt x="0" y="0"/>
                    </a:lnTo>
                    <a:lnTo>
                      <a:pt x="371060" y="184995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73443208-1F0B-4652-962B-991E0956740F}"/>
                  </a:ext>
                </a:extLst>
              </p:cNvPr>
              <p:cNvSpPr/>
              <p:nvPr/>
            </p:nvSpPr>
            <p:spPr>
              <a:xfrm>
                <a:off x="10054394" y="3955818"/>
                <a:ext cx="742120" cy="556055"/>
              </a:xfrm>
              <a:custGeom>
                <a:avLst/>
                <a:gdLst>
                  <a:gd name="connsiteX0" fmla="*/ 371060 w 742120"/>
                  <a:gd name="connsiteY0" fmla="*/ 184995 h 556055"/>
                  <a:gd name="connsiteX1" fmla="*/ 0 w 742120"/>
                  <a:gd name="connsiteY1" fmla="*/ 0 h 556055"/>
                  <a:gd name="connsiteX2" fmla="*/ 0 w 742120"/>
                  <a:gd name="connsiteY2" fmla="*/ 19248 h 556055"/>
                  <a:gd name="connsiteX3" fmla="*/ 371060 w 742120"/>
                  <a:gd name="connsiteY3" fmla="*/ 204244 h 556055"/>
                  <a:gd name="connsiteX4" fmla="*/ 742121 w 742120"/>
                  <a:gd name="connsiteY4" fmla="*/ 19248 h 556055"/>
                  <a:gd name="connsiteX5" fmla="*/ 742121 w 742120"/>
                  <a:gd name="connsiteY5" fmla="*/ 0 h 556055"/>
                  <a:gd name="connsiteX6" fmla="*/ 371060 w 742120"/>
                  <a:gd name="connsiteY6" fmla="*/ 184995 h 556055"/>
                  <a:gd name="connsiteX7" fmla="*/ 0 w 742120"/>
                  <a:gd name="connsiteY7" fmla="*/ 58814 h 556055"/>
                  <a:gd name="connsiteX8" fmla="*/ 0 w 742120"/>
                  <a:gd name="connsiteY8" fmla="*/ 78062 h 556055"/>
                  <a:gd name="connsiteX9" fmla="*/ 371060 w 742120"/>
                  <a:gd name="connsiteY9" fmla="*/ 263057 h 556055"/>
                  <a:gd name="connsiteX10" fmla="*/ 742121 w 742120"/>
                  <a:gd name="connsiteY10" fmla="*/ 78062 h 556055"/>
                  <a:gd name="connsiteX11" fmla="*/ 742121 w 742120"/>
                  <a:gd name="connsiteY11" fmla="*/ 58814 h 556055"/>
                  <a:gd name="connsiteX12" fmla="*/ 371060 w 742120"/>
                  <a:gd name="connsiteY12" fmla="*/ 243809 h 556055"/>
                  <a:gd name="connsiteX13" fmla="*/ 0 w 742120"/>
                  <a:gd name="connsiteY13" fmla="*/ 58814 h 556055"/>
                  <a:gd name="connsiteX14" fmla="*/ 0 w 742120"/>
                  <a:gd name="connsiteY14" fmla="*/ 117627 h 556055"/>
                  <a:gd name="connsiteX15" fmla="*/ 0 w 742120"/>
                  <a:gd name="connsiteY15" fmla="*/ 136875 h 556055"/>
                  <a:gd name="connsiteX16" fmla="*/ 371060 w 742120"/>
                  <a:gd name="connsiteY16" fmla="*/ 321871 h 556055"/>
                  <a:gd name="connsiteX17" fmla="*/ 742121 w 742120"/>
                  <a:gd name="connsiteY17" fmla="*/ 136875 h 556055"/>
                  <a:gd name="connsiteX18" fmla="*/ 742121 w 742120"/>
                  <a:gd name="connsiteY18" fmla="*/ 117627 h 556055"/>
                  <a:gd name="connsiteX19" fmla="*/ 371060 w 742120"/>
                  <a:gd name="connsiteY19" fmla="*/ 302622 h 556055"/>
                  <a:gd name="connsiteX20" fmla="*/ 0 w 742120"/>
                  <a:gd name="connsiteY20" fmla="*/ 117627 h 556055"/>
                  <a:gd name="connsiteX21" fmla="*/ 0 w 742120"/>
                  <a:gd name="connsiteY21" fmla="*/ 176441 h 556055"/>
                  <a:gd name="connsiteX22" fmla="*/ 0 w 742120"/>
                  <a:gd name="connsiteY22" fmla="*/ 195689 h 556055"/>
                  <a:gd name="connsiteX23" fmla="*/ 371060 w 742120"/>
                  <a:gd name="connsiteY23" fmla="*/ 380684 h 556055"/>
                  <a:gd name="connsiteX24" fmla="*/ 742121 w 742120"/>
                  <a:gd name="connsiteY24" fmla="*/ 195689 h 556055"/>
                  <a:gd name="connsiteX25" fmla="*/ 742121 w 742120"/>
                  <a:gd name="connsiteY25" fmla="*/ 176441 h 556055"/>
                  <a:gd name="connsiteX26" fmla="*/ 371060 w 742120"/>
                  <a:gd name="connsiteY26" fmla="*/ 361436 h 556055"/>
                  <a:gd name="connsiteX27" fmla="*/ 0 w 742120"/>
                  <a:gd name="connsiteY27" fmla="*/ 176441 h 556055"/>
                  <a:gd name="connsiteX28" fmla="*/ 0 w 742120"/>
                  <a:gd name="connsiteY28" fmla="*/ 234185 h 556055"/>
                  <a:gd name="connsiteX29" fmla="*/ 0 w 742120"/>
                  <a:gd name="connsiteY29" fmla="*/ 253433 h 556055"/>
                  <a:gd name="connsiteX30" fmla="*/ 371060 w 742120"/>
                  <a:gd name="connsiteY30" fmla="*/ 438429 h 556055"/>
                  <a:gd name="connsiteX31" fmla="*/ 742121 w 742120"/>
                  <a:gd name="connsiteY31" fmla="*/ 253433 h 556055"/>
                  <a:gd name="connsiteX32" fmla="*/ 742121 w 742120"/>
                  <a:gd name="connsiteY32" fmla="*/ 234185 h 556055"/>
                  <a:gd name="connsiteX33" fmla="*/ 371060 w 742120"/>
                  <a:gd name="connsiteY33" fmla="*/ 419180 h 556055"/>
                  <a:gd name="connsiteX34" fmla="*/ 0 w 742120"/>
                  <a:gd name="connsiteY34" fmla="*/ 234185 h 556055"/>
                  <a:gd name="connsiteX35" fmla="*/ 0 w 742120"/>
                  <a:gd name="connsiteY35" fmla="*/ 292999 h 556055"/>
                  <a:gd name="connsiteX36" fmla="*/ 0 w 742120"/>
                  <a:gd name="connsiteY36" fmla="*/ 312246 h 556055"/>
                  <a:gd name="connsiteX37" fmla="*/ 371060 w 742120"/>
                  <a:gd name="connsiteY37" fmla="*/ 497242 h 556055"/>
                  <a:gd name="connsiteX38" fmla="*/ 742121 w 742120"/>
                  <a:gd name="connsiteY38" fmla="*/ 312246 h 556055"/>
                  <a:gd name="connsiteX39" fmla="*/ 742121 w 742120"/>
                  <a:gd name="connsiteY39" fmla="*/ 292999 h 556055"/>
                  <a:gd name="connsiteX40" fmla="*/ 371060 w 742120"/>
                  <a:gd name="connsiteY40" fmla="*/ 477994 h 556055"/>
                  <a:gd name="connsiteX41" fmla="*/ 0 w 742120"/>
                  <a:gd name="connsiteY41" fmla="*/ 292999 h 556055"/>
                  <a:gd name="connsiteX42" fmla="*/ 0 w 742120"/>
                  <a:gd name="connsiteY42" fmla="*/ 351812 h 556055"/>
                  <a:gd name="connsiteX43" fmla="*/ 0 w 742120"/>
                  <a:gd name="connsiteY43" fmla="*/ 371060 h 556055"/>
                  <a:gd name="connsiteX44" fmla="*/ 371060 w 742120"/>
                  <a:gd name="connsiteY44" fmla="*/ 556056 h 556055"/>
                  <a:gd name="connsiteX45" fmla="*/ 742121 w 742120"/>
                  <a:gd name="connsiteY45" fmla="*/ 371060 h 556055"/>
                  <a:gd name="connsiteX46" fmla="*/ 742121 w 742120"/>
                  <a:gd name="connsiteY46" fmla="*/ 351812 h 556055"/>
                  <a:gd name="connsiteX47" fmla="*/ 371060 w 742120"/>
                  <a:gd name="connsiteY47" fmla="*/ 536807 h 556055"/>
                  <a:gd name="connsiteX48" fmla="*/ 0 w 742120"/>
                  <a:gd name="connsiteY48" fmla="*/ 351812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742120" h="556055">
                    <a:moveTo>
                      <a:pt x="371060" y="184995"/>
                    </a:moveTo>
                    <a:lnTo>
                      <a:pt x="0" y="0"/>
                    </a:lnTo>
                    <a:lnTo>
                      <a:pt x="0" y="19248"/>
                    </a:lnTo>
                    <a:lnTo>
                      <a:pt x="371060" y="204244"/>
                    </a:lnTo>
                    <a:lnTo>
                      <a:pt x="742121" y="19248"/>
                    </a:lnTo>
                    <a:lnTo>
                      <a:pt x="742121" y="0"/>
                    </a:lnTo>
                    <a:lnTo>
                      <a:pt x="371060" y="184995"/>
                    </a:lnTo>
                    <a:close/>
                    <a:moveTo>
                      <a:pt x="0" y="58814"/>
                    </a:moveTo>
                    <a:lnTo>
                      <a:pt x="0" y="78062"/>
                    </a:lnTo>
                    <a:lnTo>
                      <a:pt x="371060" y="263057"/>
                    </a:lnTo>
                    <a:lnTo>
                      <a:pt x="742121" y="78062"/>
                    </a:lnTo>
                    <a:lnTo>
                      <a:pt x="742121" y="58814"/>
                    </a:lnTo>
                    <a:lnTo>
                      <a:pt x="371060" y="243809"/>
                    </a:lnTo>
                    <a:lnTo>
                      <a:pt x="0" y="58814"/>
                    </a:lnTo>
                    <a:close/>
                    <a:moveTo>
                      <a:pt x="0" y="117627"/>
                    </a:moveTo>
                    <a:lnTo>
                      <a:pt x="0" y="136875"/>
                    </a:lnTo>
                    <a:lnTo>
                      <a:pt x="371060" y="321871"/>
                    </a:lnTo>
                    <a:lnTo>
                      <a:pt x="742121" y="136875"/>
                    </a:lnTo>
                    <a:lnTo>
                      <a:pt x="742121" y="117627"/>
                    </a:lnTo>
                    <a:lnTo>
                      <a:pt x="371060" y="302622"/>
                    </a:lnTo>
                    <a:lnTo>
                      <a:pt x="0" y="117627"/>
                    </a:lnTo>
                    <a:close/>
                    <a:moveTo>
                      <a:pt x="0" y="176441"/>
                    </a:moveTo>
                    <a:lnTo>
                      <a:pt x="0" y="195689"/>
                    </a:lnTo>
                    <a:lnTo>
                      <a:pt x="371060" y="380684"/>
                    </a:lnTo>
                    <a:lnTo>
                      <a:pt x="742121" y="195689"/>
                    </a:lnTo>
                    <a:lnTo>
                      <a:pt x="742121" y="176441"/>
                    </a:lnTo>
                    <a:lnTo>
                      <a:pt x="371060" y="361436"/>
                    </a:lnTo>
                    <a:lnTo>
                      <a:pt x="0" y="176441"/>
                    </a:lnTo>
                    <a:close/>
                    <a:moveTo>
                      <a:pt x="0" y="234185"/>
                    </a:moveTo>
                    <a:lnTo>
                      <a:pt x="0" y="253433"/>
                    </a:lnTo>
                    <a:lnTo>
                      <a:pt x="371060" y="438429"/>
                    </a:lnTo>
                    <a:lnTo>
                      <a:pt x="742121" y="253433"/>
                    </a:lnTo>
                    <a:lnTo>
                      <a:pt x="742121" y="234185"/>
                    </a:lnTo>
                    <a:lnTo>
                      <a:pt x="371060" y="419180"/>
                    </a:lnTo>
                    <a:lnTo>
                      <a:pt x="0" y="234185"/>
                    </a:lnTo>
                    <a:close/>
                    <a:moveTo>
                      <a:pt x="0" y="292999"/>
                    </a:moveTo>
                    <a:lnTo>
                      <a:pt x="0" y="312246"/>
                    </a:lnTo>
                    <a:lnTo>
                      <a:pt x="371060" y="497242"/>
                    </a:lnTo>
                    <a:lnTo>
                      <a:pt x="742121" y="312246"/>
                    </a:lnTo>
                    <a:lnTo>
                      <a:pt x="742121" y="292999"/>
                    </a:lnTo>
                    <a:lnTo>
                      <a:pt x="371060" y="477994"/>
                    </a:lnTo>
                    <a:lnTo>
                      <a:pt x="0" y="292999"/>
                    </a:lnTo>
                    <a:close/>
                    <a:moveTo>
                      <a:pt x="0" y="351812"/>
                    </a:moveTo>
                    <a:lnTo>
                      <a:pt x="0" y="371060"/>
                    </a:lnTo>
                    <a:lnTo>
                      <a:pt x="371060" y="556056"/>
                    </a:lnTo>
                    <a:lnTo>
                      <a:pt x="742121" y="371060"/>
                    </a:lnTo>
                    <a:lnTo>
                      <a:pt x="742121" y="351812"/>
                    </a:lnTo>
                    <a:lnTo>
                      <a:pt x="371060" y="536807"/>
                    </a:lnTo>
                    <a:lnTo>
                      <a:pt x="0" y="35181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37" name="图形 4">
              <a:extLst>
                <a:ext uri="{FF2B5EF4-FFF2-40B4-BE49-F238E27FC236}">
                  <a16:creationId xmlns:a16="http://schemas.microsoft.com/office/drawing/2014/main" id="{C3F87ADB-DE17-4B8B-90A1-089FF0FE08C0}"/>
                </a:ext>
              </a:extLst>
            </p:cNvPr>
            <p:cNvGrpSpPr/>
            <p:nvPr/>
          </p:nvGrpSpPr>
          <p:grpSpPr>
            <a:xfrm>
              <a:off x="9691808" y="2113568"/>
              <a:ext cx="792097" cy="1812446"/>
              <a:chOff x="8985057" y="2367851"/>
              <a:chExt cx="749605" cy="1715217"/>
            </a:xfrm>
          </p:grpSpPr>
          <p:grpSp>
            <p:nvGrpSpPr>
              <p:cNvPr id="67" name="图形 4">
                <a:extLst>
                  <a:ext uri="{FF2B5EF4-FFF2-40B4-BE49-F238E27FC236}">
                    <a16:creationId xmlns:a16="http://schemas.microsoft.com/office/drawing/2014/main" id="{27A52761-66BF-485D-9D08-7C5651704B4B}"/>
                  </a:ext>
                </a:extLst>
              </p:cNvPr>
              <p:cNvGrpSpPr/>
              <p:nvPr/>
            </p:nvGrpSpPr>
            <p:grpSpPr>
              <a:xfrm>
                <a:off x="8985057" y="3342018"/>
                <a:ext cx="741051" cy="741050"/>
                <a:chOff x="8985057" y="3342018"/>
                <a:chExt cx="741051" cy="741050"/>
              </a:xfrm>
            </p:grpSpPr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F824BDEE-E9C5-4DA9-99F1-D4ABBF6DE0B1}"/>
                    </a:ext>
                  </a:extLst>
                </p:cNvPr>
                <p:cNvSpPr/>
                <p:nvPr/>
              </p:nvSpPr>
              <p:spPr>
                <a:xfrm>
                  <a:off x="8985057" y="3342018"/>
                  <a:ext cx="741051" cy="369990"/>
                </a:xfrm>
                <a:custGeom>
                  <a:avLst/>
                  <a:gdLst>
                    <a:gd name="connsiteX0" fmla="*/ 741051 w 741051"/>
                    <a:gd name="connsiteY0" fmla="*/ 184995 h 369990"/>
                    <a:gd name="connsiteX1" fmla="*/ 371060 w 741051"/>
                    <a:gd name="connsiteY1" fmla="*/ 369991 h 369990"/>
                    <a:gd name="connsiteX2" fmla="*/ 0 w 741051"/>
                    <a:gd name="connsiteY2" fmla="*/ 184995 h 369990"/>
                    <a:gd name="connsiteX3" fmla="*/ 371060 w 741051"/>
                    <a:gd name="connsiteY3" fmla="*/ 0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69990">
                      <a:moveTo>
                        <a:pt x="741051" y="184995"/>
                      </a:moveTo>
                      <a:lnTo>
                        <a:pt x="371060" y="369991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0BFCF924-8C16-4A61-932F-9120402E19CF}"/>
                    </a:ext>
                  </a:extLst>
                </p:cNvPr>
                <p:cNvSpPr/>
                <p:nvPr/>
              </p:nvSpPr>
              <p:spPr>
                <a:xfrm>
                  <a:off x="9356117" y="3527013"/>
                  <a:ext cx="369991" cy="556055"/>
                </a:xfrm>
                <a:custGeom>
                  <a:avLst/>
                  <a:gdLst>
                    <a:gd name="connsiteX0" fmla="*/ 369991 w 369991"/>
                    <a:gd name="connsiteY0" fmla="*/ 369991 h 556055"/>
                    <a:gd name="connsiteX1" fmla="*/ 0 w 369991"/>
                    <a:gd name="connsiteY1" fmla="*/ 556056 h 556055"/>
                    <a:gd name="connsiteX2" fmla="*/ 0 w 369991"/>
                    <a:gd name="connsiteY2" fmla="*/ 184995 h 556055"/>
                    <a:gd name="connsiteX3" fmla="*/ 369991 w 369991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1" h="556055">
                      <a:moveTo>
                        <a:pt x="369991" y="369991"/>
                      </a:moveTo>
                      <a:lnTo>
                        <a:pt x="0" y="55605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A24BF3C2-D7B8-46FB-97FC-817AF157FE4C}"/>
                    </a:ext>
                  </a:extLst>
                </p:cNvPr>
                <p:cNvSpPr/>
                <p:nvPr/>
              </p:nvSpPr>
              <p:spPr>
                <a:xfrm>
                  <a:off x="9448080" y="3666027"/>
                  <a:ext cx="184995" cy="278027"/>
                </a:xfrm>
                <a:custGeom>
                  <a:avLst/>
                  <a:gdLst>
                    <a:gd name="connsiteX0" fmla="*/ 184996 w 184995"/>
                    <a:gd name="connsiteY0" fmla="*/ 184995 h 278027"/>
                    <a:gd name="connsiteX1" fmla="*/ 0 w 184995"/>
                    <a:gd name="connsiteY1" fmla="*/ 278028 h 278027"/>
                    <a:gd name="connsiteX2" fmla="*/ 0 w 184995"/>
                    <a:gd name="connsiteY2" fmla="*/ 91963 h 278027"/>
                    <a:gd name="connsiteX3" fmla="*/ 184996 w 184995"/>
                    <a:gd name="connsiteY3" fmla="*/ 0 h 278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995" h="278027">
                      <a:moveTo>
                        <a:pt x="184996" y="184995"/>
                      </a:moveTo>
                      <a:lnTo>
                        <a:pt x="0" y="278028"/>
                      </a:lnTo>
                      <a:lnTo>
                        <a:pt x="0" y="91963"/>
                      </a:lnTo>
                      <a:lnTo>
                        <a:pt x="184996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339FC961-117E-472B-B83C-DE2E03903717}"/>
                    </a:ext>
                  </a:extLst>
                </p:cNvPr>
                <p:cNvSpPr/>
                <p:nvPr/>
              </p:nvSpPr>
              <p:spPr>
                <a:xfrm>
                  <a:off x="8985057" y="3527013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69991 h 556055"/>
                    <a:gd name="connsiteX2" fmla="*/ 0 w 371060"/>
                    <a:gd name="connsiteY2" fmla="*/ 0 h 556055"/>
                    <a:gd name="connsiteX3" fmla="*/ 371060 w 371060"/>
                    <a:gd name="connsiteY3" fmla="*/ 18499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8AAE6B32-73DA-4D8C-B71E-39994900D0BF}"/>
                    </a:ext>
                  </a:extLst>
                </p:cNvPr>
                <p:cNvSpPr/>
                <p:nvPr/>
              </p:nvSpPr>
              <p:spPr>
                <a:xfrm>
                  <a:off x="9448080" y="3666027"/>
                  <a:ext cx="184995" cy="184995"/>
                </a:xfrm>
                <a:custGeom>
                  <a:avLst/>
                  <a:gdLst>
                    <a:gd name="connsiteX0" fmla="*/ 184996 w 184995"/>
                    <a:gd name="connsiteY0" fmla="*/ 184995 h 184995"/>
                    <a:gd name="connsiteX1" fmla="*/ 184996 w 184995"/>
                    <a:gd name="connsiteY1" fmla="*/ 0 h 184995"/>
                    <a:gd name="connsiteX2" fmla="*/ 0 w 184995"/>
                    <a:gd name="connsiteY2" fmla="*/ 91963 h 1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4995" h="184995">
                      <a:moveTo>
                        <a:pt x="184996" y="184995"/>
                      </a:moveTo>
                      <a:lnTo>
                        <a:pt x="184996" y="0"/>
                      </a:lnTo>
                      <a:lnTo>
                        <a:pt x="0" y="9196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305F9095-79A2-4F9E-B381-03F06FA8849B}"/>
                    </a:ext>
                  </a:extLst>
                </p:cNvPr>
                <p:cNvSpPr/>
                <p:nvPr/>
              </p:nvSpPr>
              <p:spPr>
                <a:xfrm>
                  <a:off x="9078089" y="3666027"/>
                  <a:ext cx="184995" cy="278027"/>
                </a:xfrm>
                <a:custGeom>
                  <a:avLst/>
                  <a:gdLst>
                    <a:gd name="connsiteX0" fmla="*/ 0 w 184995"/>
                    <a:gd name="connsiteY0" fmla="*/ 184995 h 278027"/>
                    <a:gd name="connsiteX1" fmla="*/ 184996 w 184995"/>
                    <a:gd name="connsiteY1" fmla="*/ 278028 h 278027"/>
                    <a:gd name="connsiteX2" fmla="*/ 184996 w 184995"/>
                    <a:gd name="connsiteY2" fmla="*/ 91963 h 278027"/>
                    <a:gd name="connsiteX3" fmla="*/ 0 w 184995"/>
                    <a:gd name="connsiteY3" fmla="*/ 0 h 278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995" h="278027">
                      <a:moveTo>
                        <a:pt x="0" y="184995"/>
                      </a:moveTo>
                      <a:lnTo>
                        <a:pt x="184996" y="278028"/>
                      </a:lnTo>
                      <a:lnTo>
                        <a:pt x="184996" y="919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1C14B671-9969-4741-B1A7-79CA8B100A6A}"/>
                    </a:ext>
                  </a:extLst>
                </p:cNvPr>
                <p:cNvSpPr/>
                <p:nvPr/>
              </p:nvSpPr>
              <p:spPr>
                <a:xfrm>
                  <a:off x="9078089" y="3666027"/>
                  <a:ext cx="184995" cy="184995"/>
                </a:xfrm>
                <a:custGeom>
                  <a:avLst/>
                  <a:gdLst>
                    <a:gd name="connsiteX0" fmla="*/ 0 w 184995"/>
                    <a:gd name="connsiteY0" fmla="*/ 184995 h 184995"/>
                    <a:gd name="connsiteX1" fmla="*/ 0 w 184995"/>
                    <a:gd name="connsiteY1" fmla="*/ 0 h 184995"/>
                    <a:gd name="connsiteX2" fmla="*/ 184996 w 184995"/>
                    <a:gd name="connsiteY2" fmla="*/ 91963 h 1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4995" h="184995">
                      <a:moveTo>
                        <a:pt x="0" y="184995"/>
                      </a:moveTo>
                      <a:lnTo>
                        <a:pt x="0" y="0"/>
                      </a:lnTo>
                      <a:lnTo>
                        <a:pt x="184996" y="9196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68" name="图形 4">
                <a:extLst>
                  <a:ext uri="{FF2B5EF4-FFF2-40B4-BE49-F238E27FC236}">
                    <a16:creationId xmlns:a16="http://schemas.microsoft.com/office/drawing/2014/main" id="{D9B0CF16-E36E-4C09-82EC-FDCD3EEE3869}"/>
                  </a:ext>
                </a:extLst>
              </p:cNvPr>
              <p:cNvGrpSpPr/>
              <p:nvPr/>
            </p:nvGrpSpPr>
            <p:grpSpPr>
              <a:xfrm>
                <a:off x="8985057" y="2862954"/>
                <a:ext cx="741051" cy="741051"/>
                <a:chOff x="8985057" y="2862954"/>
                <a:chExt cx="741051" cy="741051"/>
              </a:xfrm>
            </p:grpSpPr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8E4D56AE-DC3D-40EE-AC97-3A84C125AE1D}"/>
                    </a:ext>
                  </a:extLst>
                </p:cNvPr>
                <p:cNvSpPr/>
                <p:nvPr/>
              </p:nvSpPr>
              <p:spPr>
                <a:xfrm>
                  <a:off x="8985057" y="2862954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4995 h 371060"/>
                    <a:gd name="connsiteX1" fmla="*/ 371060 w 741051"/>
                    <a:gd name="connsiteY1" fmla="*/ 371060 h 371060"/>
                    <a:gd name="connsiteX2" fmla="*/ 0 w 741051"/>
                    <a:gd name="connsiteY2" fmla="*/ 184995 h 371060"/>
                    <a:gd name="connsiteX3" fmla="*/ 371060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4995"/>
                      </a:moveTo>
                      <a:lnTo>
                        <a:pt x="371060" y="371060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2FCA4E64-4224-4E96-969C-5D530C0B3069}"/>
                    </a:ext>
                  </a:extLst>
                </p:cNvPr>
                <p:cNvSpPr/>
                <p:nvPr/>
              </p:nvSpPr>
              <p:spPr>
                <a:xfrm>
                  <a:off x="9356117" y="3047950"/>
                  <a:ext cx="369991" cy="556055"/>
                </a:xfrm>
                <a:custGeom>
                  <a:avLst/>
                  <a:gdLst>
                    <a:gd name="connsiteX0" fmla="*/ 369991 w 369991"/>
                    <a:gd name="connsiteY0" fmla="*/ 371060 h 556055"/>
                    <a:gd name="connsiteX1" fmla="*/ 0 w 369991"/>
                    <a:gd name="connsiteY1" fmla="*/ 556056 h 556055"/>
                    <a:gd name="connsiteX2" fmla="*/ 0 w 369991"/>
                    <a:gd name="connsiteY2" fmla="*/ 186065 h 556055"/>
                    <a:gd name="connsiteX3" fmla="*/ 369991 w 369991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1" h="556055">
                      <a:moveTo>
                        <a:pt x="369991" y="371060"/>
                      </a:moveTo>
                      <a:lnTo>
                        <a:pt x="0" y="556056"/>
                      </a:lnTo>
                      <a:lnTo>
                        <a:pt x="0" y="18606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135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EEFC23B7-5E24-4612-ACBB-5DF2AB2CEEE5}"/>
                    </a:ext>
                  </a:extLst>
                </p:cNvPr>
                <p:cNvSpPr/>
                <p:nvPr/>
              </p:nvSpPr>
              <p:spPr>
                <a:xfrm>
                  <a:off x="8985057" y="3047950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71060 h 556055"/>
                    <a:gd name="connsiteX2" fmla="*/ 0 w 371060"/>
                    <a:gd name="connsiteY2" fmla="*/ 0 h 556055"/>
                    <a:gd name="connsiteX3" fmla="*/ 371060 w 37106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71060" y="18606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162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69" name="图形 4">
                <a:extLst>
                  <a:ext uri="{FF2B5EF4-FFF2-40B4-BE49-F238E27FC236}">
                    <a16:creationId xmlns:a16="http://schemas.microsoft.com/office/drawing/2014/main" id="{D2214A38-F281-4205-9981-12E2C9878AA9}"/>
                  </a:ext>
                </a:extLst>
              </p:cNvPr>
              <p:cNvGrpSpPr/>
              <p:nvPr/>
            </p:nvGrpSpPr>
            <p:grpSpPr>
              <a:xfrm>
                <a:off x="8991473" y="2367851"/>
                <a:ext cx="743189" cy="754952"/>
                <a:chOff x="8991473" y="2367851"/>
                <a:chExt cx="743189" cy="754952"/>
              </a:xfrm>
            </p:grpSpPr>
            <p:grpSp>
              <p:nvGrpSpPr>
                <p:cNvPr id="70" name="图形 4">
                  <a:extLst>
                    <a:ext uri="{FF2B5EF4-FFF2-40B4-BE49-F238E27FC236}">
                      <a16:creationId xmlns:a16="http://schemas.microsoft.com/office/drawing/2014/main" id="{1C40A44A-2CB0-498F-9606-6224FB3B22B1}"/>
                    </a:ext>
                  </a:extLst>
                </p:cNvPr>
                <p:cNvGrpSpPr/>
                <p:nvPr/>
              </p:nvGrpSpPr>
              <p:grpSpPr>
                <a:xfrm>
                  <a:off x="8991473" y="2698276"/>
                  <a:ext cx="313315" cy="313316"/>
                  <a:chOff x="8991473" y="2698276"/>
                  <a:chExt cx="313315" cy="313316"/>
                </a:xfrm>
              </p:grpSpPr>
              <p:sp>
                <p:nvSpPr>
                  <p:cNvPr id="91" name="任意多边形: 形状 90">
                    <a:extLst>
                      <a:ext uri="{FF2B5EF4-FFF2-40B4-BE49-F238E27FC236}">
                        <a16:creationId xmlns:a16="http://schemas.microsoft.com/office/drawing/2014/main" id="{CEE011D4-5E2B-40B0-A503-3CDCF608A41A}"/>
                      </a:ext>
                    </a:extLst>
                  </p:cNvPr>
                  <p:cNvSpPr/>
                  <p:nvPr/>
                </p:nvSpPr>
                <p:spPr>
                  <a:xfrm>
                    <a:off x="8991473" y="2698276"/>
                    <a:ext cx="313315" cy="157192"/>
                  </a:xfrm>
                  <a:custGeom>
                    <a:avLst/>
                    <a:gdLst>
                      <a:gd name="connsiteX0" fmla="*/ 313316 w 313315"/>
                      <a:gd name="connsiteY0" fmla="*/ 78062 h 157192"/>
                      <a:gd name="connsiteX1" fmla="*/ 157192 w 313315"/>
                      <a:gd name="connsiteY1" fmla="*/ 157193 h 157192"/>
                      <a:gd name="connsiteX2" fmla="*/ 0 w 313315"/>
                      <a:gd name="connsiteY2" fmla="*/ 78062 h 157192"/>
                      <a:gd name="connsiteX3" fmla="*/ 157192 w 313315"/>
                      <a:gd name="connsiteY3" fmla="*/ 0 h 15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3315" h="157192">
                        <a:moveTo>
                          <a:pt x="313316" y="78062"/>
                        </a:moveTo>
                        <a:lnTo>
                          <a:pt x="157192" y="157193"/>
                        </a:lnTo>
                        <a:lnTo>
                          <a:pt x="0" y="78062"/>
                        </a:lnTo>
                        <a:lnTo>
                          <a:pt x="157192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92" name="任意多边形: 形状 91">
                    <a:extLst>
                      <a:ext uri="{FF2B5EF4-FFF2-40B4-BE49-F238E27FC236}">
                        <a16:creationId xmlns:a16="http://schemas.microsoft.com/office/drawing/2014/main" id="{02EC801D-FB81-42ED-A0C4-38E0B49211C1}"/>
                      </a:ext>
                    </a:extLst>
                  </p:cNvPr>
                  <p:cNvSpPr/>
                  <p:nvPr/>
                </p:nvSpPr>
                <p:spPr>
                  <a:xfrm>
                    <a:off x="9148665" y="2776338"/>
                    <a:ext cx="156123" cy="235254"/>
                  </a:xfrm>
                  <a:custGeom>
                    <a:avLst/>
                    <a:gdLst>
                      <a:gd name="connsiteX0" fmla="*/ 156123 w 156123"/>
                      <a:gd name="connsiteY0" fmla="*/ 157193 h 235254"/>
                      <a:gd name="connsiteX1" fmla="*/ 0 w 156123"/>
                      <a:gd name="connsiteY1" fmla="*/ 235254 h 235254"/>
                      <a:gd name="connsiteX2" fmla="*/ 0 w 156123"/>
                      <a:gd name="connsiteY2" fmla="*/ 79131 h 235254"/>
                      <a:gd name="connsiteX3" fmla="*/ 156123 w 156123"/>
                      <a:gd name="connsiteY3" fmla="*/ 0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6123" h="235254">
                        <a:moveTo>
                          <a:pt x="156123" y="157193"/>
                        </a:moveTo>
                        <a:lnTo>
                          <a:pt x="0" y="235254"/>
                        </a:lnTo>
                        <a:lnTo>
                          <a:pt x="0" y="79131"/>
                        </a:lnTo>
                        <a:lnTo>
                          <a:pt x="15612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93" name="任意多边形: 形状 92">
                    <a:extLst>
                      <a:ext uri="{FF2B5EF4-FFF2-40B4-BE49-F238E27FC236}">
                        <a16:creationId xmlns:a16="http://schemas.microsoft.com/office/drawing/2014/main" id="{5166F8DE-B003-4FAB-A532-95E2502F7E56}"/>
                      </a:ext>
                    </a:extLst>
                  </p:cNvPr>
                  <p:cNvSpPr/>
                  <p:nvPr/>
                </p:nvSpPr>
                <p:spPr>
                  <a:xfrm>
                    <a:off x="8991473" y="2776338"/>
                    <a:ext cx="157192" cy="235254"/>
                  </a:xfrm>
                  <a:custGeom>
                    <a:avLst/>
                    <a:gdLst>
                      <a:gd name="connsiteX0" fmla="*/ 157192 w 157192"/>
                      <a:gd name="connsiteY0" fmla="*/ 235254 h 235254"/>
                      <a:gd name="connsiteX1" fmla="*/ 0 w 157192"/>
                      <a:gd name="connsiteY1" fmla="*/ 157193 h 235254"/>
                      <a:gd name="connsiteX2" fmla="*/ 0 w 157192"/>
                      <a:gd name="connsiteY2" fmla="*/ 0 h 235254"/>
                      <a:gd name="connsiteX3" fmla="*/ 157192 w 157192"/>
                      <a:gd name="connsiteY3" fmla="*/ 79131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192" h="235254">
                        <a:moveTo>
                          <a:pt x="157192" y="235254"/>
                        </a:moveTo>
                        <a:lnTo>
                          <a:pt x="0" y="157193"/>
                        </a:lnTo>
                        <a:lnTo>
                          <a:pt x="0" y="0"/>
                        </a:lnTo>
                        <a:lnTo>
                          <a:pt x="157192" y="7913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71" name="图形 4">
                  <a:extLst>
                    <a:ext uri="{FF2B5EF4-FFF2-40B4-BE49-F238E27FC236}">
                      <a16:creationId xmlns:a16="http://schemas.microsoft.com/office/drawing/2014/main" id="{268D2D12-D20C-4C16-91C9-1785D65B12E8}"/>
                    </a:ext>
                  </a:extLst>
                </p:cNvPr>
                <p:cNvGrpSpPr/>
                <p:nvPr/>
              </p:nvGrpSpPr>
              <p:grpSpPr>
                <a:xfrm>
                  <a:off x="9421346" y="2698276"/>
                  <a:ext cx="313316" cy="313316"/>
                  <a:chOff x="9421346" y="2698276"/>
                  <a:chExt cx="313316" cy="313316"/>
                </a:xfrm>
              </p:grpSpPr>
              <p:sp>
                <p:nvSpPr>
                  <p:cNvPr id="88" name="任意多边形: 形状 87">
                    <a:extLst>
                      <a:ext uri="{FF2B5EF4-FFF2-40B4-BE49-F238E27FC236}">
                        <a16:creationId xmlns:a16="http://schemas.microsoft.com/office/drawing/2014/main" id="{855073A9-9C27-4B56-96DF-AB8128575161}"/>
                      </a:ext>
                    </a:extLst>
                  </p:cNvPr>
                  <p:cNvSpPr/>
                  <p:nvPr/>
                </p:nvSpPr>
                <p:spPr>
                  <a:xfrm>
                    <a:off x="9421346" y="2698276"/>
                    <a:ext cx="313316" cy="157192"/>
                  </a:xfrm>
                  <a:custGeom>
                    <a:avLst/>
                    <a:gdLst>
                      <a:gd name="connsiteX0" fmla="*/ 313316 w 313316"/>
                      <a:gd name="connsiteY0" fmla="*/ 78062 h 157192"/>
                      <a:gd name="connsiteX1" fmla="*/ 156123 w 313316"/>
                      <a:gd name="connsiteY1" fmla="*/ 157193 h 157192"/>
                      <a:gd name="connsiteX2" fmla="*/ 0 w 313316"/>
                      <a:gd name="connsiteY2" fmla="*/ 78062 h 157192"/>
                      <a:gd name="connsiteX3" fmla="*/ 156123 w 313316"/>
                      <a:gd name="connsiteY3" fmla="*/ 0 h 15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3316" h="157192">
                        <a:moveTo>
                          <a:pt x="313316" y="78062"/>
                        </a:moveTo>
                        <a:lnTo>
                          <a:pt x="156123" y="157193"/>
                        </a:lnTo>
                        <a:lnTo>
                          <a:pt x="0" y="78062"/>
                        </a:lnTo>
                        <a:lnTo>
                          <a:pt x="156123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89" name="任意多边形: 形状 88">
                    <a:extLst>
                      <a:ext uri="{FF2B5EF4-FFF2-40B4-BE49-F238E27FC236}">
                        <a16:creationId xmlns:a16="http://schemas.microsoft.com/office/drawing/2014/main" id="{1F44282F-9809-4AFA-BF64-604B5CE2B054}"/>
                      </a:ext>
                    </a:extLst>
                  </p:cNvPr>
                  <p:cNvSpPr/>
                  <p:nvPr/>
                </p:nvSpPr>
                <p:spPr>
                  <a:xfrm>
                    <a:off x="9577470" y="2776338"/>
                    <a:ext cx="157192" cy="235254"/>
                  </a:xfrm>
                  <a:custGeom>
                    <a:avLst/>
                    <a:gdLst>
                      <a:gd name="connsiteX0" fmla="*/ 157193 w 157192"/>
                      <a:gd name="connsiteY0" fmla="*/ 157193 h 235254"/>
                      <a:gd name="connsiteX1" fmla="*/ 0 w 157192"/>
                      <a:gd name="connsiteY1" fmla="*/ 235254 h 235254"/>
                      <a:gd name="connsiteX2" fmla="*/ 0 w 157192"/>
                      <a:gd name="connsiteY2" fmla="*/ 79131 h 235254"/>
                      <a:gd name="connsiteX3" fmla="*/ 157193 w 157192"/>
                      <a:gd name="connsiteY3" fmla="*/ 0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192" h="235254">
                        <a:moveTo>
                          <a:pt x="157193" y="157193"/>
                        </a:moveTo>
                        <a:lnTo>
                          <a:pt x="0" y="235254"/>
                        </a:lnTo>
                        <a:lnTo>
                          <a:pt x="0" y="79131"/>
                        </a:lnTo>
                        <a:lnTo>
                          <a:pt x="15719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90" name="任意多边形: 形状 89">
                    <a:extLst>
                      <a:ext uri="{FF2B5EF4-FFF2-40B4-BE49-F238E27FC236}">
                        <a16:creationId xmlns:a16="http://schemas.microsoft.com/office/drawing/2014/main" id="{09196EE1-F983-4AC5-A80E-5DC991F34B34}"/>
                      </a:ext>
                    </a:extLst>
                  </p:cNvPr>
                  <p:cNvSpPr/>
                  <p:nvPr/>
                </p:nvSpPr>
                <p:spPr>
                  <a:xfrm>
                    <a:off x="9421346" y="2776338"/>
                    <a:ext cx="156123" cy="235254"/>
                  </a:xfrm>
                  <a:custGeom>
                    <a:avLst/>
                    <a:gdLst>
                      <a:gd name="connsiteX0" fmla="*/ 156123 w 156123"/>
                      <a:gd name="connsiteY0" fmla="*/ 235254 h 235254"/>
                      <a:gd name="connsiteX1" fmla="*/ 0 w 156123"/>
                      <a:gd name="connsiteY1" fmla="*/ 157193 h 235254"/>
                      <a:gd name="connsiteX2" fmla="*/ 0 w 156123"/>
                      <a:gd name="connsiteY2" fmla="*/ 0 h 235254"/>
                      <a:gd name="connsiteX3" fmla="*/ 156123 w 156123"/>
                      <a:gd name="connsiteY3" fmla="*/ 79131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6123" h="235254">
                        <a:moveTo>
                          <a:pt x="156123" y="235254"/>
                        </a:moveTo>
                        <a:lnTo>
                          <a:pt x="0" y="157193"/>
                        </a:lnTo>
                        <a:lnTo>
                          <a:pt x="0" y="0"/>
                        </a:lnTo>
                        <a:lnTo>
                          <a:pt x="156123" y="7913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72" name="图形 4">
                  <a:extLst>
                    <a:ext uri="{FF2B5EF4-FFF2-40B4-BE49-F238E27FC236}">
                      <a16:creationId xmlns:a16="http://schemas.microsoft.com/office/drawing/2014/main" id="{BA7CBEDC-ACE3-4810-99DF-7562DB49A922}"/>
                    </a:ext>
                  </a:extLst>
                </p:cNvPr>
                <p:cNvGrpSpPr/>
                <p:nvPr/>
              </p:nvGrpSpPr>
              <p:grpSpPr>
                <a:xfrm>
                  <a:off x="9199994" y="2809488"/>
                  <a:ext cx="313315" cy="313316"/>
                  <a:chOff x="9199994" y="2809488"/>
                  <a:chExt cx="313315" cy="313316"/>
                </a:xfrm>
              </p:grpSpPr>
              <p:sp>
                <p:nvSpPr>
                  <p:cNvPr id="85" name="任意多边形: 形状 84">
                    <a:extLst>
                      <a:ext uri="{FF2B5EF4-FFF2-40B4-BE49-F238E27FC236}">
                        <a16:creationId xmlns:a16="http://schemas.microsoft.com/office/drawing/2014/main" id="{69FD909A-3582-4CAB-BE54-7CF12DFAC52D}"/>
                      </a:ext>
                    </a:extLst>
                  </p:cNvPr>
                  <p:cNvSpPr/>
                  <p:nvPr/>
                </p:nvSpPr>
                <p:spPr>
                  <a:xfrm>
                    <a:off x="9199994" y="2809488"/>
                    <a:ext cx="313315" cy="156123"/>
                  </a:xfrm>
                  <a:custGeom>
                    <a:avLst/>
                    <a:gdLst>
                      <a:gd name="connsiteX0" fmla="*/ 313316 w 313315"/>
                      <a:gd name="connsiteY0" fmla="*/ 78062 h 156123"/>
                      <a:gd name="connsiteX1" fmla="*/ 156123 w 313315"/>
                      <a:gd name="connsiteY1" fmla="*/ 156123 h 156123"/>
                      <a:gd name="connsiteX2" fmla="*/ 0 w 313315"/>
                      <a:gd name="connsiteY2" fmla="*/ 78062 h 156123"/>
                      <a:gd name="connsiteX3" fmla="*/ 156123 w 313315"/>
                      <a:gd name="connsiteY3" fmla="*/ 0 h 15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3315" h="156123">
                        <a:moveTo>
                          <a:pt x="313316" y="78062"/>
                        </a:moveTo>
                        <a:lnTo>
                          <a:pt x="156123" y="156123"/>
                        </a:lnTo>
                        <a:lnTo>
                          <a:pt x="0" y="78062"/>
                        </a:lnTo>
                        <a:lnTo>
                          <a:pt x="156123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86" name="任意多边形: 形状 85">
                    <a:extLst>
                      <a:ext uri="{FF2B5EF4-FFF2-40B4-BE49-F238E27FC236}">
                        <a16:creationId xmlns:a16="http://schemas.microsoft.com/office/drawing/2014/main" id="{9F630CCF-4018-4567-9134-82CF76AD95DF}"/>
                      </a:ext>
                    </a:extLst>
                  </p:cNvPr>
                  <p:cNvSpPr/>
                  <p:nvPr/>
                </p:nvSpPr>
                <p:spPr>
                  <a:xfrm>
                    <a:off x="9356117" y="2887549"/>
                    <a:ext cx="157192" cy="235254"/>
                  </a:xfrm>
                  <a:custGeom>
                    <a:avLst/>
                    <a:gdLst>
                      <a:gd name="connsiteX0" fmla="*/ 157193 w 157192"/>
                      <a:gd name="connsiteY0" fmla="*/ 156123 h 235254"/>
                      <a:gd name="connsiteX1" fmla="*/ 0 w 157192"/>
                      <a:gd name="connsiteY1" fmla="*/ 235254 h 235254"/>
                      <a:gd name="connsiteX2" fmla="*/ 0 w 157192"/>
                      <a:gd name="connsiteY2" fmla="*/ 78062 h 235254"/>
                      <a:gd name="connsiteX3" fmla="*/ 157193 w 157192"/>
                      <a:gd name="connsiteY3" fmla="*/ 0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192" h="235254">
                        <a:moveTo>
                          <a:pt x="157193" y="156123"/>
                        </a:moveTo>
                        <a:lnTo>
                          <a:pt x="0" y="235254"/>
                        </a:lnTo>
                        <a:lnTo>
                          <a:pt x="0" y="78062"/>
                        </a:lnTo>
                        <a:lnTo>
                          <a:pt x="15719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87" name="任意多边形: 形状 86">
                    <a:extLst>
                      <a:ext uri="{FF2B5EF4-FFF2-40B4-BE49-F238E27FC236}">
                        <a16:creationId xmlns:a16="http://schemas.microsoft.com/office/drawing/2014/main" id="{B365B1DD-7750-4A85-AA9F-9D96CA9CD4C4}"/>
                      </a:ext>
                    </a:extLst>
                  </p:cNvPr>
                  <p:cNvSpPr/>
                  <p:nvPr/>
                </p:nvSpPr>
                <p:spPr>
                  <a:xfrm>
                    <a:off x="9199994" y="2887549"/>
                    <a:ext cx="156123" cy="235254"/>
                  </a:xfrm>
                  <a:custGeom>
                    <a:avLst/>
                    <a:gdLst>
                      <a:gd name="connsiteX0" fmla="*/ 156123 w 156123"/>
                      <a:gd name="connsiteY0" fmla="*/ 235254 h 235254"/>
                      <a:gd name="connsiteX1" fmla="*/ 0 w 156123"/>
                      <a:gd name="connsiteY1" fmla="*/ 156123 h 235254"/>
                      <a:gd name="connsiteX2" fmla="*/ 0 w 156123"/>
                      <a:gd name="connsiteY2" fmla="*/ 0 h 235254"/>
                      <a:gd name="connsiteX3" fmla="*/ 156123 w 156123"/>
                      <a:gd name="connsiteY3" fmla="*/ 78062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6123" h="235254">
                        <a:moveTo>
                          <a:pt x="156123" y="235254"/>
                        </a:moveTo>
                        <a:lnTo>
                          <a:pt x="0" y="156123"/>
                        </a:lnTo>
                        <a:lnTo>
                          <a:pt x="0" y="0"/>
                        </a:lnTo>
                        <a:lnTo>
                          <a:pt x="156123" y="78062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73" name="图形 4">
                  <a:extLst>
                    <a:ext uri="{FF2B5EF4-FFF2-40B4-BE49-F238E27FC236}">
                      <a16:creationId xmlns:a16="http://schemas.microsoft.com/office/drawing/2014/main" id="{B4D3F4D8-6081-471A-AE43-D3644DB362C4}"/>
                    </a:ext>
                  </a:extLst>
                </p:cNvPr>
                <p:cNvGrpSpPr/>
                <p:nvPr/>
              </p:nvGrpSpPr>
              <p:grpSpPr>
                <a:xfrm>
                  <a:off x="9199994" y="2367851"/>
                  <a:ext cx="313315" cy="313315"/>
                  <a:chOff x="9199994" y="2367851"/>
                  <a:chExt cx="313315" cy="313315"/>
                </a:xfrm>
              </p:grpSpPr>
              <p:sp>
                <p:nvSpPr>
                  <p:cNvPr id="82" name="任意多边形: 形状 81">
                    <a:extLst>
                      <a:ext uri="{FF2B5EF4-FFF2-40B4-BE49-F238E27FC236}">
                        <a16:creationId xmlns:a16="http://schemas.microsoft.com/office/drawing/2014/main" id="{2AAB4058-929F-4EB1-8F11-B818C64B0435}"/>
                      </a:ext>
                    </a:extLst>
                  </p:cNvPr>
                  <p:cNvSpPr/>
                  <p:nvPr/>
                </p:nvSpPr>
                <p:spPr>
                  <a:xfrm>
                    <a:off x="9199994" y="2367851"/>
                    <a:ext cx="313315" cy="157192"/>
                  </a:xfrm>
                  <a:custGeom>
                    <a:avLst/>
                    <a:gdLst>
                      <a:gd name="connsiteX0" fmla="*/ 313316 w 313315"/>
                      <a:gd name="connsiteY0" fmla="*/ 79131 h 157192"/>
                      <a:gd name="connsiteX1" fmla="*/ 156123 w 313315"/>
                      <a:gd name="connsiteY1" fmla="*/ 157193 h 157192"/>
                      <a:gd name="connsiteX2" fmla="*/ 0 w 313315"/>
                      <a:gd name="connsiteY2" fmla="*/ 79131 h 157192"/>
                      <a:gd name="connsiteX3" fmla="*/ 156123 w 313315"/>
                      <a:gd name="connsiteY3" fmla="*/ 0 h 15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3315" h="157192">
                        <a:moveTo>
                          <a:pt x="313316" y="79131"/>
                        </a:moveTo>
                        <a:lnTo>
                          <a:pt x="156123" y="157193"/>
                        </a:lnTo>
                        <a:lnTo>
                          <a:pt x="0" y="79131"/>
                        </a:lnTo>
                        <a:lnTo>
                          <a:pt x="156123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83" name="任意多边形: 形状 82">
                    <a:extLst>
                      <a:ext uri="{FF2B5EF4-FFF2-40B4-BE49-F238E27FC236}">
                        <a16:creationId xmlns:a16="http://schemas.microsoft.com/office/drawing/2014/main" id="{96B12416-4495-4F9C-88A0-824508B29672}"/>
                      </a:ext>
                    </a:extLst>
                  </p:cNvPr>
                  <p:cNvSpPr/>
                  <p:nvPr/>
                </p:nvSpPr>
                <p:spPr>
                  <a:xfrm>
                    <a:off x="9356117" y="2446982"/>
                    <a:ext cx="157192" cy="234184"/>
                  </a:xfrm>
                  <a:custGeom>
                    <a:avLst/>
                    <a:gdLst>
                      <a:gd name="connsiteX0" fmla="*/ 157193 w 157192"/>
                      <a:gd name="connsiteY0" fmla="*/ 156123 h 234184"/>
                      <a:gd name="connsiteX1" fmla="*/ 0 w 157192"/>
                      <a:gd name="connsiteY1" fmla="*/ 234185 h 234184"/>
                      <a:gd name="connsiteX2" fmla="*/ 0 w 157192"/>
                      <a:gd name="connsiteY2" fmla="*/ 78062 h 234184"/>
                      <a:gd name="connsiteX3" fmla="*/ 157193 w 157192"/>
                      <a:gd name="connsiteY3" fmla="*/ 0 h 234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192" h="234184">
                        <a:moveTo>
                          <a:pt x="157193" y="156123"/>
                        </a:moveTo>
                        <a:lnTo>
                          <a:pt x="0" y="234185"/>
                        </a:lnTo>
                        <a:lnTo>
                          <a:pt x="0" y="78062"/>
                        </a:lnTo>
                        <a:lnTo>
                          <a:pt x="15719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84" name="任意多边形: 形状 83">
                    <a:extLst>
                      <a:ext uri="{FF2B5EF4-FFF2-40B4-BE49-F238E27FC236}">
                        <a16:creationId xmlns:a16="http://schemas.microsoft.com/office/drawing/2014/main" id="{2C72D753-9657-4BCD-AA1B-C3C966D3A69A}"/>
                      </a:ext>
                    </a:extLst>
                  </p:cNvPr>
                  <p:cNvSpPr/>
                  <p:nvPr/>
                </p:nvSpPr>
                <p:spPr>
                  <a:xfrm>
                    <a:off x="9199994" y="2446982"/>
                    <a:ext cx="156123" cy="234184"/>
                  </a:xfrm>
                  <a:custGeom>
                    <a:avLst/>
                    <a:gdLst>
                      <a:gd name="connsiteX0" fmla="*/ 156123 w 156123"/>
                      <a:gd name="connsiteY0" fmla="*/ 234185 h 234184"/>
                      <a:gd name="connsiteX1" fmla="*/ 0 w 156123"/>
                      <a:gd name="connsiteY1" fmla="*/ 156123 h 234184"/>
                      <a:gd name="connsiteX2" fmla="*/ 0 w 156123"/>
                      <a:gd name="connsiteY2" fmla="*/ 0 h 234184"/>
                      <a:gd name="connsiteX3" fmla="*/ 156123 w 156123"/>
                      <a:gd name="connsiteY3" fmla="*/ 78062 h 234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6123" h="234184">
                        <a:moveTo>
                          <a:pt x="156123" y="234185"/>
                        </a:moveTo>
                        <a:lnTo>
                          <a:pt x="0" y="156123"/>
                        </a:lnTo>
                        <a:lnTo>
                          <a:pt x="0" y="0"/>
                        </a:lnTo>
                        <a:lnTo>
                          <a:pt x="156123" y="78062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74" name="图形 4">
                  <a:extLst>
                    <a:ext uri="{FF2B5EF4-FFF2-40B4-BE49-F238E27FC236}">
                      <a16:creationId xmlns:a16="http://schemas.microsoft.com/office/drawing/2014/main" id="{D1661A34-C0D9-411C-818F-01653019CA19}"/>
                    </a:ext>
                  </a:extLst>
                </p:cNvPr>
                <p:cNvGrpSpPr/>
                <p:nvPr/>
              </p:nvGrpSpPr>
              <p:grpSpPr>
                <a:xfrm>
                  <a:off x="8991473" y="2477993"/>
                  <a:ext cx="313315" cy="313316"/>
                  <a:chOff x="8991473" y="2477993"/>
                  <a:chExt cx="313315" cy="313316"/>
                </a:xfrm>
              </p:grpSpPr>
              <p:sp>
                <p:nvSpPr>
                  <p:cNvPr id="79" name="任意多边形: 形状 78">
                    <a:extLst>
                      <a:ext uri="{FF2B5EF4-FFF2-40B4-BE49-F238E27FC236}">
                        <a16:creationId xmlns:a16="http://schemas.microsoft.com/office/drawing/2014/main" id="{E8627121-1D95-45AA-8039-5966CAD9D011}"/>
                      </a:ext>
                    </a:extLst>
                  </p:cNvPr>
                  <p:cNvSpPr/>
                  <p:nvPr/>
                </p:nvSpPr>
                <p:spPr>
                  <a:xfrm>
                    <a:off x="8991473" y="2477993"/>
                    <a:ext cx="313315" cy="157192"/>
                  </a:xfrm>
                  <a:custGeom>
                    <a:avLst/>
                    <a:gdLst>
                      <a:gd name="connsiteX0" fmla="*/ 313316 w 313315"/>
                      <a:gd name="connsiteY0" fmla="*/ 78062 h 157192"/>
                      <a:gd name="connsiteX1" fmla="*/ 157192 w 313315"/>
                      <a:gd name="connsiteY1" fmla="*/ 157193 h 157192"/>
                      <a:gd name="connsiteX2" fmla="*/ 0 w 313315"/>
                      <a:gd name="connsiteY2" fmla="*/ 78062 h 157192"/>
                      <a:gd name="connsiteX3" fmla="*/ 157192 w 313315"/>
                      <a:gd name="connsiteY3" fmla="*/ 0 h 15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3315" h="157192">
                        <a:moveTo>
                          <a:pt x="313316" y="78062"/>
                        </a:moveTo>
                        <a:lnTo>
                          <a:pt x="157192" y="157193"/>
                        </a:lnTo>
                        <a:lnTo>
                          <a:pt x="0" y="78062"/>
                        </a:lnTo>
                        <a:lnTo>
                          <a:pt x="157192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80" name="任意多边形: 形状 79">
                    <a:extLst>
                      <a:ext uri="{FF2B5EF4-FFF2-40B4-BE49-F238E27FC236}">
                        <a16:creationId xmlns:a16="http://schemas.microsoft.com/office/drawing/2014/main" id="{A3CEE78F-CBFF-4D97-95CD-A1FC1005F126}"/>
                      </a:ext>
                    </a:extLst>
                  </p:cNvPr>
                  <p:cNvSpPr/>
                  <p:nvPr/>
                </p:nvSpPr>
                <p:spPr>
                  <a:xfrm>
                    <a:off x="9148665" y="2556055"/>
                    <a:ext cx="156123" cy="235254"/>
                  </a:xfrm>
                  <a:custGeom>
                    <a:avLst/>
                    <a:gdLst>
                      <a:gd name="connsiteX0" fmla="*/ 156123 w 156123"/>
                      <a:gd name="connsiteY0" fmla="*/ 157193 h 235254"/>
                      <a:gd name="connsiteX1" fmla="*/ 0 w 156123"/>
                      <a:gd name="connsiteY1" fmla="*/ 235254 h 235254"/>
                      <a:gd name="connsiteX2" fmla="*/ 0 w 156123"/>
                      <a:gd name="connsiteY2" fmla="*/ 79131 h 235254"/>
                      <a:gd name="connsiteX3" fmla="*/ 156123 w 156123"/>
                      <a:gd name="connsiteY3" fmla="*/ 0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6123" h="235254">
                        <a:moveTo>
                          <a:pt x="156123" y="157193"/>
                        </a:moveTo>
                        <a:lnTo>
                          <a:pt x="0" y="235254"/>
                        </a:lnTo>
                        <a:lnTo>
                          <a:pt x="0" y="79131"/>
                        </a:lnTo>
                        <a:lnTo>
                          <a:pt x="15612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81" name="任意多边形: 形状 80">
                    <a:extLst>
                      <a:ext uri="{FF2B5EF4-FFF2-40B4-BE49-F238E27FC236}">
                        <a16:creationId xmlns:a16="http://schemas.microsoft.com/office/drawing/2014/main" id="{6FFD0023-3799-4D1F-A943-FC309E09098D}"/>
                      </a:ext>
                    </a:extLst>
                  </p:cNvPr>
                  <p:cNvSpPr/>
                  <p:nvPr/>
                </p:nvSpPr>
                <p:spPr>
                  <a:xfrm>
                    <a:off x="8991473" y="2556055"/>
                    <a:ext cx="157192" cy="235254"/>
                  </a:xfrm>
                  <a:custGeom>
                    <a:avLst/>
                    <a:gdLst>
                      <a:gd name="connsiteX0" fmla="*/ 157192 w 157192"/>
                      <a:gd name="connsiteY0" fmla="*/ 235254 h 235254"/>
                      <a:gd name="connsiteX1" fmla="*/ 0 w 157192"/>
                      <a:gd name="connsiteY1" fmla="*/ 157193 h 235254"/>
                      <a:gd name="connsiteX2" fmla="*/ 0 w 157192"/>
                      <a:gd name="connsiteY2" fmla="*/ 0 h 235254"/>
                      <a:gd name="connsiteX3" fmla="*/ 157192 w 157192"/>
                      <a:gd name="connsiteY3" fmla="*/ 79131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192" h="235254">
                        <a:moveTo>
                          <a:pt x="157192" y="235254"/>
                        </a:moveTo>
                        <a:lnTo>
                          <a:pt x="0" y="157193"/>
                        </a:lnTo>
                        <a:lnTo>
                          <a:pt x="0" y="0"/>
                        </a:lnTo>
                        <a:lnTo>
                          <a:pt x="157192" y="7913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grpSp>
              <p:nvGrpSpPr>
                <p:cNvPr id="75" name="图形 4">
                  <a:extLst>
                    <a:ext uri="{FF2B5EF4-FFF2-40B4-BE49-F238E27FC236}">
                      <a16:creationId xmlns:a16="http://schemas.microsoft.com/office/drawing/2014/main" id="{3D49D458-2A09-498C-AC32-C91ABEE9E29A}"/>
                    </a:ext>
                  </a:extLst>
                </p:cNvPr>
                <p:cNvGrpSpPr/>
                <p:nvPr/>
              </p:nvGrpSpPr>
              <p:grpSpPr>
                <a:xfrm>
                  <a:off x="9199994" y="2589204"/>
                  <a:ext cx="313315" cy="313316"/>
                  <a:chOff x="9199994" y="2589204"/>
                  <a:chExt cx="313315" cy="313316"/>
                </a:xfrm>
              </p:grpSpPr>
              <p:sp>
                <p:nvSpPr>
                  <p:cNvPr id="76" name="任意多边形: 形状 75">
                    <a:extLst>
                      <a:ext uri="{FF2B5EF4-FFF2-40B4-BE49-F238E27FC236}">
                        <a16:creationId xmlns:a16="http://schemas.microsoft.com/office/drawing/2014/main" id="{06AA39FA-6949-494F-BE79-AFEF74A53ECF}"/>
                      </a:ext>
                    </a:extLst>
                  </p:cNvPr>
                  <p:cNvSpPr/>
                  <p:nvPr/>
                </p:nvSpPr>
                <p:spPr>
                  <a:xfrm>
                    <a:off x="9199994" y="2589204"/>
                    <a:ext cx="313315" cy="156123"/>
                  </a:xfrm>
                  <a:custGeom>
                    <a:avLst/>
                    <a:gdLst>
                      <a:gd name="connsiteX0" fmla="*/ 313316 w 313315"/>
                      <a:gd name="connsiteY0" fmla="*/ 78062 h 156123"/>
                      <a:gd name="connsiteX1" fmla="*/ 156123 w 313315"/>
                      <a:gd name="connsiteY1" fmla="*/ 156123 h 156123"/>
                      <a:gd name="connsiteX2" fmla="*/ 0 w 313315"/>
                      <a:gd name="connsiteY2" fmla="*/ 78062 h 156123"/>
                      <a:gd name="connsiteX3" fmla="*/ 156123 w 313315"/>
                      <a:gd name="connsiteY3" fmla="*/ 0 h 15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3315" h="156123">
                        <a:moveTo>
                          <a:pt x="313316" y="78062"/>
                        </a:moveTo>
                        <a:lnTo>
                          <a:pt x="156123" y="156123"/>
                        </a:lnTo>
                        <a:lnTo>
                          <a:pt x="0" y="78062"/>
                        </a:lnTo>
                        <a:lnTo>
                          <a:pt x="156123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77" name="任意多边形: 形状 76">
                    <a:extLst>
                      <a:ext uri="{FF2B5EF4-FFF2-40B4-BE49-F238E27FC236}">
                        <a16:creationId xmlns:a16="http://schemas.microsoft.com/office/drawing/2014/main" id="{2CEE6A34-6C9A-4812-AECA-FC30129C73D0}"/>
                      </a:ext>
                    </a:extLst>
                  </p:cNvPr>
                  <p:cNvSpPr/>
                  <p:nvPr/>
                </p:nvSpPr>
                <p:spPr>
                  <a:xfrm>
                    <a:off x="9356117" y="2667266"/>
                    <a:ext cx="157192" cy="235254"/>
                  </a:xfrm>
                  <a:custGeom>
                    <a:avLst/>
                    <a:gdLst>
                      <a:gd name="connsiteX0" fmla="*/ 157193 w 157192"/>
                      <a:gd name="connsiteY0" fmla="*/ 156123 h 235254"/>
                      <a:gd name="connsiteX1" fmla="*/ 0 w 157192"/>
                      <a:gd name="connsiteY1" fmla="*/ 235254 h 235254"/>
                      <a:gd name="connsiteX2" fmla="*/ 0 w 157192"/>
                      <a:gd name="connsiteY2" fmla="*/ 78062 h 235254"/>
                      <a:gd name="connsiteX3" fmla="*/ 157193 w 157192"/>
                      <a:gd name="connsiteY3" fmla="*/ 0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192" h="235254">
                        <a:moveTo>
                          <a:pt x="157193" y="156123"/>
                        </a:moveTo>
                        <a:lnTo>
                          <a:pt x="0" y="235254"/>
                        </a:lnTo>
                        <a:lnTo>
                          <a:pt x="0" y="78062"/>
                        </a:lnTo>
                        <a:lnTo>
                          <a:pt x="15719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78" name="任意多边形: 形状 77">
                    <a:extLst>
                      <a:ext uri="{FF2B5EF4-FFF2-40B4-BE49-F238E27FC236}">
                        <a16:creationId xmlns:a16="http://schemas.microsoft.com/office/drawing/2014/main" id="{F158CD36-8AA2-415A-8173-891A89B11F90}"/>
                      </a:ext>
                    </a:extLst>
                  </p:cNvPr>
                  <p:cNvSpPr/>
                  <p:nvPr/>
                </p:nvSpPr>
                <p:spPr>
                  <a:xfrm>
                    <a:off x="9199994" y="2667266"/>
                    <a:ext cx="156123" cy="235254"/>
                  </a:xfrm>
                  <a:custGeom>
                    <a:avLst/>
                    <a:gdLst>
                      <a:gd name="connsiteX0" fmla="*/ 156123 w 156123"/>
                      <a:gd name="connsiteY0" fmla="*/ 235254 h 235254"/>
                      <a:gd name="connsiteX1" fmla="*/ 0 w 156123"/>
                      <a:gd name="connsiteY1" fmla="*/ 156123 h 235254"/>
                      <a:gd name="connsiteX2" fmla="*/ 0 w 156123"/>
                      <a:gd name="connsiteY2" fmla="*/ 0 h 235254"/>
                      <a:gd name="connsiteX3" fmla="*/ 156123 w 156123"/>
                      <a:gd name="connsiteY3" fmla="*/ 78062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6123" h="235254">
                        <a:moveTo>
                          <a:pt x="156123" y="235254"/>
                        </a:moveTo>
                        <a:lnTo>
                          <a:pt x="0" y="156123"/>
                        </a:lnTo>
                        <a:lnTo>
                          <a:pt x="0" y="0"/>
                        </a:lnTo>
                        <a:lnTo>
                          <a:pt x="156123" y="78062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38" name="图形 4">
              <a:extLst>
                <a:ext uri="{FF2B5EF4-FFF2-40B4-BE49-F238E27FC236}">
                  <a16:creationId xmlns:a16="http://schemas.microsoft.com/office/drawing/2014/main" id="{FFA97C90-740D-4C14-BDAE-403750CCD45A}"/>
                </a:ext>
              </a:extLst>
            </p:cNvPr>
            <p:cNvGrpSpPr/>
            <p:nvPr/>
          </p:nvGrpSpPr>
          <p:grpSpPr>
            <a:xfrm>
              <a:off x="8213828" y="3476645"/>
              <a:ext cx="1367243" cy="1656158"/>
              <a:chOff x="7586363" y="3657807"/>
              <a:chExt cx="1293898" cy="1567314"/>
            </a:xfrm>
          </p:grpSpPr>
          <p:grpSp>
            <p:nvGrpSpPr>
              <p:cNvPr id="59" name="图形 4">
                <a:extLst>
                  <a:ext uri="{FF2B5EF4-FFF2-40B4-BE49-F238E27FC236}">
                    <a16:creationId xmlns:a16="http://schemas.microsoft.com/office/drawing/2014/main" id="{2BDD4D53-AF66-4C21-9967-6BE2DBF93BCC}"/>
                  </a:ext>
                </a:extLst>
              </p:cNvPr>
              <p:cNvGrpSpPr/>
              <p:nvPr/>
            </p:nvGrpSpPr>
            <p:grpSpPr>
              <a:xfrm>
                <a:off x="7861183" y="4649818"/>
                <a:ext cx="587066" cy="575303"/>
                <a:chOff x="7861183" y="4649818"/>
                <a:chExt cx="587066" cy="575303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7B1FA683-7FA2-4EED-8E36-5DF2243A45F2}"/>
                    </a:ext>
                  </a:extLst>
                </p:cNvPr>
                <p:cNvSpPr/>
                <p:nvPr/>
              </p:nvSpPr>
              <p:spPr>
                <a:xfrm>
                  <a:off x="8076120" y="4649818"/>
                  <a:ext cx="372129" cy="188203"/>
                </a:xfrm>
                <a:custGeom>
                  <a:avLst/>
                  <a:gdLst>
                    <a:gd name="connsiteX0" fmla="*/ 372129 w 372129"/>
                    <a:gd name="connsiteY0" fmla="*/ 157193 h 188203"/>
                    <a:gd name="connsiteX1" fmla="*/ 60952 w 372129"/>
                    <a:gd name="connsiteY1" fmla="*/ 0 h 188203"/>
                    <a:gd name="connsiteX2" fmla="*/ 0 w 372129"/>
                    <a:gd name="connsiteY2" fmla="*/ 31011 h 188203"/>
                    <a:gd name="connsiteX3" fmla="*/ 311177 w 372129"/>
                    <a:gd name="connsiteY3" fmla="*/ 188204 h 188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2129" h="188203">
                      <a:moveTo>
                        <a:pt x="372129" y="157193"/>
                      </a:moveTo>
                      <a:lnTo>
                        <a:pt x="60952" y="0"/>
                      </a:lnTo>
                      <a:lnTo>
                        <a:pt x="0" y="31011"/>
                      </a:lnTo>
                      <a:lnTo>
                        <a:pt x="311177" y="188204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7BA74526-2B92-44BD-A6B7-672F45E3CA47}"/>
                    </a:ext>
                  </a:extLst>
                </p:cNvPr>
                <p:cNvSpPr/>
                <p:nvPr/>
              </p:nvSpPr>
              <p:spPr>
                <a:xfrm>
                  <a:off x="7861183" y="4680829"/>
                  <a:ext cx="585996" cy="543223"/>
                </a:xfrm>
                <a:custGeom>
                  <a:avLst/>
                  <a:gdLst>
                    <a:gd name="connsiteX0" fmla="*/ 585997 w 585996"/>
                    <a:gd name="connsiteY0" fmla="*/ 292999 h 543223"/>
                    <a:gd name="connsiteX1" fmla="*/ 553917 w 585996"/>
                    <a:gd name="connsiteY1" fmla="*/ 388170 h 543223"/>
                    <a:gd name="connsiteX2" fmla="*/ 475855 w 585996"/>
                    <a:gd name="connsiteY2" fmla="*/ 459815 h 543223"/>
                    <a:gd name="connsiteX3" fmla="*/ 311177 w 585996"/>
                    <a:gd name="connsiteY3" fmla="*/ 543224 h 543223"/>
                    <a:gd name="connsiteX4" fmla="*/ 0 w 585996"/>
                    <a:gd name="connsiteY4" fmla="*/ 386031 h 543223"/>
                    <a:gd name="connsiteX5" fmla="*/ 0 w 585996"/>
                    <a:gd name="connsiteY5" fmla="*/ 324010 h 543223"/>
                    <a:gd name="connsiteX6" fmla="*/ 164678 w 585996"/>
                    <a:gd name="connsiteY6" fmla="*/ 240601 h 543223"/>
                    <a:gd name="connsiteX7" fmla="*/ 198897 w 585996"/>
                    <a:gd name="connsiteY7" fmla="*/ 208521 h 543223"/>
                    <a:gd name="connsiteX8" fmla="*/ 212798 w 585996"/>
                    <a:gd name="connsiteY8" fmla="*/ 166817 h 543223"/>
                    <a:gd name="connsiteX9" fmla="*/ 212798 w 585996"/>
                    <a:gd name="connsiteY9" fmla="*/ 0 h 543223"/>
                    <a:gd name="connsiteX10" fmla="*/ 523976 w 585996"/>
                    <a:gd name="connsiteY10" fmla="*/ 157193 h 543223"/>
                    <a:gd name="connsiteX11" fmla="*/ 584928 w 585996"/>
                    <a:gd name="connsiteY11" fmla="*/ 126182 h 543223"/>
                    <a:gd name="connsiteX12" fmla="*/ 585997 w 585996"/>
                    <a:gd name="connsiteY12" fmla="*/ 292999 h 543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85996" h="543223">
                      <a:moveTo>
                        <a:pt x="585997" y="292999"/>
                      </a:moveTo>
                      <a:cubicBezTo>
                        <a:pt x="585997" y="324010"/>
                        <a:pt x="573165" y="358228"/>
                        <a:pt x="553917" y="388170"/>
                      </a:cubicBezTo>
                      <a:cubicBezTo>
                        <a:pt x="533600" y="418111"/>
                        <a:pt x="506866" y="444845"/>
                        <a:pt x="475855" y="459815"/>
                      </a:cubicBezTo>
                      <a:lnTo>
                        <a:pt x="311177" y="543224"/>
                      </a:lnTo>
                      <a:lnTo>
                        <a:pt x="0" y="386031"/>
                      </a:lnTo>
                      <a:lnTo>
                        <a:pt x="0" y="324010"/>
                      </a:lnTo>
                      <a:lnTo>
                        <a:pt x="164678" y="240601"/>
                      </a:lnTo>
                      <a:cubicBezTo>
                        <a:pt x="178580" y="234185"/>
                        <a:pt x="190342" y="222422"/>
                        <a:pt x="198897" y="208521"/>
                      </a:cubicBezTo>
                      <a:cubicBezTo>
                        <a:pt x="207451" y="194620"/>
                        <a:pt x="212798" y="179649"/>
                        <a:pt x="212798" y="166817"/>
                      </a:cubicBezTo>
                      <a:lnTo>
                        <a:pt x="212798" y="0"/>
                      </a:lnTo>
                      <a:lnTo>
                        <a:pt x="523976" y="157193"/>
                      </a:lnTo>
                      <a:lnTo>
                        <a:pt x="584928" y="126182"/>
                      </a:lnTo>
                      <a:lnTo>
                        <a:pt x="585997" y="29299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A6A1298B-F024-491E-BE14-69FF5C9838AC}"/>
                    </a:ext>
                  </a:extLst>
                </p:cNvPr>
                <p:cNvSpPr/>
                <p:nvPr/>
              </p:nvSpPr>
              <p:spPr>
                <a:xfrm>
                  <a:off x="8173429" y="4807011"/>
                  <a:ext cx="273750" cy="417041"/>
                </a:xfrm>
                <a:custGeom>
                  <a:avLst/>
                  <a:gdLst>
                    <a:gd name="connsiteX0" fmla="*/ 241670 w 273750"/>
                    <a:gd name="connsiteY0" fmla="*/ 261988 h 417041"/>
                    <a:gd name="connsiteX1" fmla="*/ 273750 w 273750"/>
                    <a:gd name="connsiteY1" fmla="*/ 166816 h 417041"/>
                    <a:gd name="connsiteX2" fmla="*/ 273750 w 273750"/>
                    <a:gd name="connsiteY2" fmla="*/ 0 h 417041"/>
                    <a:gd name="connsiteX3" fmla="*/ 212798 w 273750"/>
                    <a:gd name="connsiteY3" fmla="*/ 31011 h 417041"/>
                    <a:gd name="connsiteX4" fmla="*/ 212798 w 273750"/>
                    <a:gd name="connsiteY4" fmla="*/ 197827 h 417041"/>
                    <a:gd name="connsiteX5" fmla="*/ 198897 w 273750"/>
                    <a:gd name="connsiteY5" fmla="*/ 239532 h 417041"/>
                    <a:gd name="connsiteX6" fmla="*/ 164678 w 273750"/>
                    <a:gd name="connsiteY6" fmla="*/ 271612 h 417041"/>
                    <a:gd name="connsiteX7" fmla="*/ 0 w 273750"/>
                    <a:gd name="connsiteY7" fmla="*/ 355020 h 417041"/>
                    <a:gd name="connsiteX8" fmla="*/ 0 w 273750"/>
                    <a:gd name="connsiteY8" fmla="*/ 417042 h 417041"/>
                    <a:gd name="connsiteX9" fmla="*/ 164678 w 273750"/>
                    <a:gd name="connsiteY9" fmla="*/ 333633 h 417041"/>
                    <a:gd name="connsiteX10" fmla="*/ 241670 w 273750"/>
                    <a:gd name="connsiteY10" fmla="*/ 261988 h 417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73750" h="417041">
                      <a:moveTo>
                        <a:pt x="241670" y="261988"/>
                      </a:moveTo>
                      <a:cubicBezTo>
                        <a:pt x="261988" y="232046"/>
                        <a:pt x="273750" y="197827"/>
                        <a:pt x="273750" y="166816"/>
                      </a:cubicBezTo>
                      <a:lnTo>
                        <a:pt x="273750" y="0"/>
                      </a:lnTo>
                      <a:lnTo>
                        <a:pt x="212798" y="31011"/>
                      </a:lnTo>
                      <a:lnTo>
                        <a:pt x="212798" y="197827"/>
                      </a:lnTo>
                      <a:cubicBezTo>
                        <a:pt x="212798" y="211729"/>
                        <a:pt x="207451" y="226699"/>
                        <a:pt x="198897" y="239532"/>
                      </a:cubicBezTo>
                      <a:cubicBezTo>
                        <a:pt x="190342" y="253433"/>
                        <a:pt x="177510" y="265196"/>
                        <a:pt x="164678" y="271612"/>
                      </a:cubicBezTo>
                      <a:lnTo>
                        <a:pt x="0" y="355020"/>
                      </a:lnTo>
                      <a:lnTo>
                        <a:pt x="0" y="417042"/>
                      </a:lnTo>
                      <a:lnTo>
                        <a:pt x="164678" y="333633"/>
                      </a:lnTo>
                      <a:cubicBezTo>
                        <a:pt x="194619" y="318663"/>
                        <a:pt x="222422" y="292999"/>
                        <a:pt x="241670" y="26198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9BBD1F0C-96B2-4940-BB85-5741DF9BA601}"/>
                    </a:ext>
                  </a:extLst>
                </p:cNvPr>
                <p:cNvSpPr/>
                <p:nvPr/>
              </p:nvSpPr>
              <p:spPr>
                <a:xfrm>
                  <a:off x="7862252" y="5005907"/>
                  <a:ext cx="311177" cy="219214"/>
                </a:xfrm>
                <a:custGeom>
                  <a:avLst/>
                  <a:gdLst>
                    <a:gd name="connsiteX0" fmla="*/ 311177 w 311177"/>
                    <a:gd name="connsiteY0" fmla="*/ 157193 h 219214"/>
                    <a:gd name="connsiteX1" fmla="*/ 0 w 311177"/>
                    <a:gd name="connsiteY1" fmla="*/ 0 h 219214"/>
                    <a:gd name="connsiteX2" fmla="*/ 0 w 311177"/>
                    <a:gd name="connsiteY2" fmla="*/ 62022 h 219214"/>
                    <a:gd name="connsiteX3" fmla="*/ 311177 w 311177"/>
                    <a:gd name="connsiteY3" fmla="*/ 219214 h 219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1177" h="219214">
                      <a:moveTo>
                        <a:pt x="311177" y="157193"/>
                      </a:moveTo>
                      <a:lnTo>
                        <a:pt x="0" y="0"/>
                      </a:lnTo>
                      <a:lnTo>
                        <a:pt x="0" y="62022"/>
                      </a:lnTo>
                      <a:lnTo>
                        <a:pt x="311177" y="21921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714BEBFF-046B-4143-9612-5CE71CD77326}"/>
                  </a:ext>
                </a:extLst>
              </p:cNvPr>
              <p:cNvSpPr/>
              <p:nvPr/>
            </p:nvSpPr>
            <p:spPr>
              <a:xfrm>
                <a:off x="7597056" y="3657807"/>
                <a:ext cx="1283205" cy="1478559"/>
              </a:xfrm>
              <a:custGeom>
                <a:avLst/>
                <a:gdLst>
                  <a:gd name="connsiteX0" fmla="*/ 88755 w 1283205"/>
                  <a:gd name="connsiteY0" fmla="*/ 5012 h 1478559"/>
                  <a:gd name="connsiteX1" fmla="*/ 1245779 w 1283205"/>
                  <a:gd name="connsiteY1" fmla="*/ 591010 h 1478559"/>
                  <a:gd name="connsiteX2" fmla="*/ 1283205 w 1283205"/>
                  <a:gd name="connsiteY2" fmla="*/ 647684 h 1478559"/>
                  <a:gd name="connsiteX3" fmla="*/ 1283205 w 1283205"/>
                  <a:gd name="connsiteY3" fmla="*/ 1426163 h 1478559"/>
                  <a:gd name="connsiteX4" fmla="*/ 1272512 w 1283205"/>
                  <a:gd name="connsiteY4" fmla="*/ 1447549 h 1478559"/>
                  <a:gd name="connsiteX5" fmla="*/ 1210491 w 1283205"/>
                  <a:gd name="connsiteY5" fmla="*/ 1478560 h 1478559"/>
                  <a:gd name="connsiteX6" fmla="*/ 87686 w 1283205"/>
                  <a:gd name="connsiteY6" fmla="*/ 858344 h 1478559"/>
                  <a:gd name="connsiteX7" fmla="*/ 50259 w 1283205"/>
                  <a:gd name="connsiteY7" fmla="*/ 801669 h 1478559"/>
                  <a:gd name="connsiteX8" fmla="*/ 0 w 1283205"/>
                  <a:gd name="connsiteY8" fmla="*/ 32815 h 1478559"/>
                  <a:gd name="connsiteX9" fmla="*/ 60952 w 1283205"/>
                  <a:gd name="connsiteY9" fmla="*/ 1804 h 1478559"/>
                  <a:gd name="connsiteX10" fmla="*/ 88755 w 1283205"/>
                  <a:gd name="connsiteY10" fmla="*/ 5012 h 147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3205" h="1478559">
                    <a:moveTo>
                      <a:pt x="88755" y="5012"/>
                    </a:moveTo>
                    <a:lnTo>
                      <a:pt x="1245779" y="591010"/>
                    </a:lnTo>
                    <a:cubicBezTo>
                      <a:pt x="1266096" y="601703"/>
                      <a:pt x="1283205" y="627367"/>
                      <a:pt x="1283205" y="647684"/>
                    </a:cubicBezTo>
                    <a:lnTo>
                      <a:pt x="1283205" y="1426163"/>
                    </a:lnTo>
                    <a:cubicBezTo>
                      <a:pt x="1283205" y="1436856"/>
                      <a:pt x="1278928" y="1443272"/>
                      <a:pt x="1272512" y="1447549"/>
                    </a:cubicBezTo>
                    <a:lnTo>
                      <a:pt x="1210491" y="1478560"/>
                    </a:lnTo>
                    <a:lnTo>
                      <a:pt x="87686" y="858344"/>
                    </a:lnTo>
                    <a:cubicBezTo>
                      <a:pt x="67368" y="847651"/>
                      <a:pt x="50259" y="821987"/>
                      <a:pt x="50259" y="801669"/>
                    </a:cubicBezTo>
                    <a:lnTo>
                      <a:pt x="0" y="32815"/>
                    </a:lnTo>
                    <a:lnTo>
                      <a:pt x="60952" y="1804"/>
                    </a:lnTo>
                    <a:cubicBezTo>
                      <a:pt x="69507" y="-1403"/>
                      <a:pt x="78062" y="-334"/>
                      <a:pt x="88755" y="50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048A6D64-0C79-457D-8CA9-00F764948448}"/>
                  </a:ext>
                </a:extLst>
              </p:cNvPr>
              <p:cNvSpPr/>
              <p:nvPr/>
            </p:nvSpPr>
            <p:spPr>
              <a:xfrm>
                <a:off x="7586363" y="3689226"/>
                <a:ext cx="1232946" cy="1450205"/>
              </a:xfrm>
              <a:custGeom>
                <a:avLst/>
                <a:gdLst>
                  <a:gd name="connsiteX0" fmla="*/ 37427 w 1232946"/>
                  <a:gd name="connsiteY0" fmla="*/ 4604 h 1450205"/>
                  <a:gd name="connsiteX1" fmla="*/ 1195520 w 1232946"/>
                  <a:gd name="connsiteY1" fmla="*/ 591670 h 1450205"/>
                  <a:gd name="connsiteX2" fmla="*/ 1232947 w 1232946"/>
                  <a:gd name="connsiteY2" fmla="*/ 648345 h 1450205"/>
                  <a:gd name="connsiteX3" fmla="*/ 1232947 w 1232946"/>
                  <a:gd name="connsiteY3" fmla="*/ 1426823 h 1450205"/>
                  <a:gd name="connsiteX4" fmla="*/ 1195520 w 1232946"/>
                  <a:gd name="connsiteY4" fmla="*/ 1446071 h 1450205"/>
                  <a:gd name="connsiteX5" fmla="*/ 37427 w 1232946"/>
                  <a:gd name="connsiteY5" fmla="*/ 859005 h 1450205"/>
                  <a:gd name="connsiteX6" fmla="*/ 0 w 1232946"/>
                  <a:gd name="connsiteY6" fmla="*/ 802330 h 1450205"/>
                  <a:gd name="connsiteX7" fmla="*/ 0 w 1232946"/>
                  <a:gd name="connsiteY7" fmla="*/ 23852 h 1450205"/>
                  <a:gd name="connsiteX8" fmla="*/ 37427 w 1232946"/>
                  <a:gd name="connsiteY8" fmla="*/ 4604 h 145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2946" h="1450205">
                    <a:moveTo>
                      <a:pt x="37427" y="4604"/>
                    </a:moveTo>
                    <a:lnTo>
                      <a:pt x="1195520" y="591670"/>
                    </a:lnTo>
                    <a:cubicBezTo>
                      <a:pt x="1215837" y="602363"/>
                      <a:pt x="1232947" y="628027"/>
                      <a:pt x="1232947" y="648345"/>
                    </a:cubicBezTo>
                    <a:lnTo>
                      <a:pt x="1232947" y="1426823"/>
                    </a:lnTo>
                    <a:cubicBezTo>
                      <a:pt x="1232947" y="1448210"/>
                      <a:pt x="1215837" y="1455695"/>
                      <a:pt x="1195520" y="1446071"/>
                    </a:cubicBezTo>
                    <a:lnTo>
                      <a:pt x="37427" y="859005"/>
                    </a:lnTo>
                    <a:cubicBezTo>
                      <a:pt x="17109" y="848311"/>
                      <a:pt x="0" y="822647"/>
                      <a:pt x="0" y="802330"/>
                    </a:cubicBezTo>
                    <a:lnTo>
                      <a:pt x="0" y="23852"/>
                    </a:lnTo>
                    <a:cubicBezTo>
                      <a:pt x="1069" y="2465"/>
                      <a:pt x="17109" y="-6090"/>
                      <a:pt x="37427" y="46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B5CE6EFE-A3F8-417A-9CD1-A1CD9013182F}"/>
                  </a:ext>
                </a:extLst>
              </p:cNvPr>
              <p:cNvSpPr/>
              <p:nvPr/>
            </p:nvSpPr>
            <p:spPr>
              <a:xfrm>
                <a:off x="7636622" y="3749435"/>
                <a:ext cx="1133498" cy="1329187"/>
              </a:xfrm>
              <a:custGeom>
                <a:avLst/>
                <a:gdLst>
                  <a:gd name="connsiteX0" fmla="*/ 1133498 w 1133498"/>
                  <a:gd name="connsiteY0" fmla="*/ 1329187 h 1329187"/>
                  <a:gd name="connsiteX1" fmla="*/ 1133498 w 1133498"/>
                  <a:gd name="connsiteY1" fmla="*/ 575304 h 1329187"/>
                  <a:gd name="connsiteX2" fmla="*/ 0 w 1133498"/>
                  <a:gd name="connsiteY2" fmla="*/ 0 h 1329187"/>
                  <a:gd name="connsiteX3" fmla="*/ 0 w 1133498"/>
                  <a:gd name="connsiteY3" fmla="*/ 753883 h 132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3498" h="1329187">
                    <a:moveTo>
                      <a:pt x="1133498" y="1329187"/>
                    </a:moveTo>
                    <a:lnTo>
                      <a:pt x="1133498" y="575304"/>
                    </a:lnTo>
                    <a:lnTo>
                      <a:pt x="0" y="0"/>
                    </a:lnTo>
                    <a:lnTo>
                      <a:pt x="0" y="75388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39" name="图形 4">
              <a:extLst>
                <a:ext uri="{FF2B5EF4-FFF2-40B4-BE49-F238E27FC236}">
                  <a16:creationId xmlns:a16="http://schemas.microsoft.com/office/drawing/2014/main" id="{95F310BA-07A8-475A-B361-086CD6B0B751}"/>
                </a:ext>
              </a:extLst>
            </p:cNvPr>
            <p:cNvGrpSpPr/>
            <p:nvPr/>
          </p:nvGrpSpPr>
          <p:grpSpPr>
            <a:xfrm>
              <a:off x="8341512" y="4164433"/>
              <a:ext cx="420342" cy="1089547"/>
              <a:chOff x="7707198" y="4308699"/>
              <a:chExt cx="397793" cy="1031099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F83A18C9-BF52-424A-8605-EE57BE3DCF37}"/>
                  </a:ext>
                </a:extLst>
              </p:cNvPr>
              <p:cNvSpPr/>
              <p:nvPr/>
            </p:nvSpPr>
            <p:spPr>
              <a:xfrm>
                <a:off x="7789537" y="5268545"/>
                <a:ext cx="57314" cy="38321"/>
              </a:xfrm>
              <a:custGeom>
                <a:avLst/>
                <a:gdLst>
                  <a:gd name="connsiteX0" fmla="*/ 0 w 57314"/>
                  <a:gd name="connsiteY0" fmla="*/ 21806 h 38321"/>
                  <a:gd name="connsiteX1" fmla="*/ 6416 w 57314"/>
                  <a:gd name="connsiteY1" fmla="*/ 13252 h 38321"/>
                  <a:gd name="connsiteX2" fmla="*/ 50259 w 57314"/>
                  <a:gd name="connsiteY2" fmla="*/ 420 h 38321"/>
                  <a:gd name="connsiteX3" fmla="*/ 56675 w 57314"/>
                  <a:gd name="connsiteY3" fmla="*/ 2558 h 38321"/>
                  <a:gd name="connsiteX4" fmla="*/ 54536 w 57314"/>
                  <a:gd name="connsiteY4" fmla="*/ 10044 h 38321"/>
                  <a:gd name="connsiteX5" fmla="*/ 13902 w 57314"/>
                  <a:gd name="connsiteY5" fmla="*/ 36777 h 38321"/>
                  <a:gd name="connsiteX6" fmla="*/ 1069 w 57314"/>
                  <a:gd name="connsiteY6" fmla="*/ 33569 h 38321"/>
                  <a:gd name="connsiteX7" fmla="*/ 0 w 57314"/>
                  <a:gd name="connsiteY7" fmla="*/ 21806 h 38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314" h="38321">
                    <a:moveTo>
                      <a:pt x="0" y="21806"/>
                    </a:moveTo>
                    <a:cubicBezTo>
                      <a:pt x="0" y="18598"/>
                      <a:pt x="3208" y="14321"/>
                      <a:pt x="6416" y="13252"/>
                    </a:cubicBezTo>
                    <a:lnTo>
                      <a:pt x="50259" y="420"/>
                    </a:lnTo>
                    <a:cubicBezTo>
                      <a:pt x="52398" y="-650"/>
                      <a:pt x="54536" y="420"/>
                      <a:pt x="56675" y="2558"/>
                    </a:cubicBezTo>
                    <a:cubicBezTo>
                      <a:pt x="57745" y="4697"/>
                      <a:pt x="57745" y="7905"/>
                      <a:pt x="54536" y="10044"/>
                    </a:cubicBezTo>
                    <a:lnTo>
                      <a:pt x="13902" y="36777"/>
                    </a:lnTo>
                    <a:cubicBezTo>
                      <a:pt x="7485" y="39985"/>
                      <a:pt x="1069" y="37846"/>
                      <a:pt x="1069" y="33569"/>
                    </a:cubicBezTo>
                    <a:lnTo>
                      <a:pt x="0" y="21806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EEFEB99-F615-4E2D-BB1E-277803612985}"/>
                  </a:ext>
                </a:extLst>
              </p:cNvPr>
              <p:cNvSpPr/>
              <p:nvPr/>
            </p:nvSpPr>
            <p:spPr>
              <a:xfrm>
                <a:off x="7825895" y="5314946"/>
                <a:ext cx="70576" cy="24852"/>
              </a:xfrm>
              <a:custGeom>
                <a:avLst/>
                <a:gdLst>
                  <a:gd name="connsiteX0" fmla="*/ 10693 w 70576"/>
                  <a:gd name="connsiteY0" fmla="*/ 24595 h 24852"/>
                  <a:gd name="connsiteX1" fmla="*/ 66299 w 70576"/>
                  <a:gd name="connsiteY1" fmla="*/ 10693 h 24852"/>
                  <a:gd name="connsiteX2" fmla="*/ 70576 w 70576"/>
                  <a:gd name="connsiteY2" fmla="*/ 4277 h 24852"/>
                  <a:gd name="connsiteX3" fmla="*/ 65229 w 70576"/>
                  <a:gd name="connsiteY3" fmla="*/ 0 h 24852"/>
                  <a:gd name="connsiteX4" fmla="*/ 6416 w 70576"/>
                  <a:gd name="connsiteY4" fmla="*/ 0 h 24852"/>
                  <a:gd name="connsiteX5" fmla="*/ 0 w 70576"/>
                  <a:gd name="connsiteY5" fmla="*/ 6416 h 24852"/>
                  <a:gd name="connsiteX6" fmla="*/ 0 w 70576"/>
                  <a:gd name="connsiteY6" fmla="*/ 16040 h 24852"/>
                  <a:gd name="connsiteX7" fmla="*/ 10693 w 70576"/>
                  <a:gd name="connsiteY7" fmla="*/ 24595 h 2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576" h="24852">
                    <a:moveTo>
                      <a:pt x="10693" y="24595"/>
                    </a:moveTo>
                    <a:lnTo>
                      <a:pt x="66299" y="10693"/>
                    </a:lnTo>
                    <a:cubicBezTo>
                      <a:pt x="69507" y="9624"/>
                      <a:pt x="70576" y="7485"/>
                      <a:pt x="70576" y="4277"/>
                    </a:cubicBezTo>
                    <a:cubicBezTo>
                      <a:pt x="69507" y="2138"/>
                      <a:pt x="67368" y="0"/>
                      <a:pt x="65229" y="0"/>
                    </a:cubicBezTo>
                    <a:lnTo>
                      <a:pt x="6416" y="0"/>
                    </a:lnTo>
                    <a:cubicBezTo>
                      <a:pt x="3208" y="0"/>
                      <a:pt x="0" y="2138"/>
                      <a:pt x="0" y="6416"/>
                    </a:cubicBezTo>
                    <a:lnTo>
                      <a:pt x="0" y="16040"/>
                    </a:lnTo>
                    <a:cubicBezTo>
                      <a:pt x="0" y="23525"/>
                      <a:pt x="7485" y="25664"/>
                      <a:pt x="10693" y="24595"/>
                    </a:cubicBez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3987DF97-5E25-4D6C-A205-118C9BEC47FD}"/>
                  </a:ext>
                </a:extLst>
              </p:cNvPr>
              <p:cNvSpPr/>
              <p:nvPr/>
            </p:nvSpPr>
            <p:spPr>
              <a:xfrm>
                <a:off x="7774566" y="4385691"/>
                <a:ext cx="71801" cy="84178"/>
              </a:xfrm>
              <a:custGeom>
                <a:avLst/>
                <a:gdLst>
                  <a:gd name="connsiteX0" fmla="*/ 71646 w 71801"/>
                  <a:gd name="connsiteY0" fmla="*/ 68438 h 84178"/>
                  <a:gd name="connsiteX1" fmla="*/ 37427 w 71801"/>
                  <a:gd name="connsiteY1" fmla="*/ 82339 h 84178"/>
                  <a:gd name="connsiteX2" fmla="*/ 18179 w 71801"/>
                  <a:gd name="connsiteY2" fmla="*/ 69507 h 84178"/>
                  <a:gd name="connsiteX3" fmla="*/ 0 w 71801"/>
                  <a:gd name="connsiteY3" fmla="*/ 29942 h 84178"/>
                  <a:gd name="connsiteX4" fmla="*/ 13902 w 71801"/>
                  <a:gd name="connsiteY4" fmla="*/ 0 h 84178"/>
                  <a:gd name="connsiteX5" fmla="*/ 59883 w 71801"/>
                  <a:gd name="connsiteY5" fmla="*/ 3208 h 84178"/>
                  <a:gd name="connsiteX6" fmla="*/ 71646 w 71801"/>
                  <a:gd name="connsiteY6" fmla="*/ 68438 h 84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801" h="84178">
                    <a:moveTo>
                      <a:pt x="71646" y="68438"/>
                    </a:moveTo>
                    <a:cubicBezTo>
                      <a:pt x="73784" y="76992"/>
                      <a:pt x="53467" y="88755"/>
                      <a:pt x="37427" y="82339"/>
                    </a:cubicBezTo>
                    <a:lnTo>
                      <a:pt x="18179" y="69507"/>
                    </a:lnTo>
                    <a:lnTo>
                      <a:pt x="0" y="29942"/>
                    </a:lnTo>
                    <a:lnTo>
                      <a:pt x="13902" y="0"/>
                    </a:lnTo>
                    <a:lnTo>
                      <a:pt x="59883" y="3208"/>
                    </a:lnTo>
                    <a:lnTo>
                      <a:pt x="71646" y="684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B0FC2C0E-8AA5-402F-A592-038AED415C14}"/>
                  </a:ext>
                </a:extLst>
              </p:cNvPr>
              <p:cNvSpPr/>
              <p:nvPr/>
            </p:nvSpPr>
            <p:spPr>
              <a:xfrm>
                <a:off x="7782052" y="4447713"/>
                <a:ext cx="41704" cy="68437"/>
              </a:xfrm>
              <a:custGeom>
                <a:avLst/>
                <a:gdLst>
                  <a:gd name="connsiteX0" fmla="*/ 35288 w 41704"/>
                  <a:gd name="connsiteY0" fmla="*/ 14971 h 68437"/>
                  <a:gd name="connsiteX1" fmla="*/ 41704 w 41704"/>
                  <a:gd name="connsiteY1" fmla="*/ 68438 h 68437"/>
                  <a:gd name="connsiteX2" fmla="*/ 0 w 41704"/>
                  <a:gd name="connsiteY2" fmla="*/ 65230 h 68437"/>
                  <a:gd name="connsiteX3" fmla="*/ 5347 w 41704"/>
                  <a:gd name="connsiteY3" fmla="*/ 0 h 6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704" h="68437">
                    <a:moveTo>
                      <a:pt x="35288" y="14971"/>
                    </a:moveTo>
                    <a:lnTo>
                      <a:pt x="41704" y="68438"/>
                    </a:lnTo>
                    <a:lnTo>
                      <a:pt x="0" y="65230"/>
                    </a:lnTo>
                    <a:lnTo>
                      <a:pt x="5347" y="0"/>
                    </a:lnTo>
                    <a:close/>
                  </a:path>
                </a:pathLst>
              </a:custGeom>
              <a:solidFill>
                <a:srgbClr val="F4ACC8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FEBF5B6A-0B54-4569-9715-92C8CCDD7593}"/>
                  </a:ext>
                </a:extLst>
              </p:cNvPr>
              <p:cNvSpPr/>
              <p:nvPr/>
            </p:nvSpPr>
            <p:spPr>
              <a:xfrm>
                <a:off x="7759160" y="5008046"/>
                <a:ext cx="62456" cy="285147"/>
              </a:xfrm>
              <a:custGeom>
                <a:avLst/>
                <a:gdLst>
                  <a:gd name="connsiteX0" fmla="*/ 62457 w 62456"/>
                  <a:gd name="connsiteY0" fmla="*/ 13901 h 285147"/>
                  <a:gd name="connsiteX1" fmla="*/ 45348 w 62456"/>
                  <a:gd name="connsiteY1" fmla="*/ 276958 h 285147"/>
                  <a:gd name="connsiteX2" fmla="*/ 30377 w 62456"/>
                  <a:gd name="connsiteY2" fmla="*/ 281236 h 285147"/>
                  <a:gd name="connsiteX3" fmla="*/ 435 w 62456"/>
                  <a:gd name="connsiteY3" fmla="*/ 0 h 285147"/>
                  <a:gd name="connsiteX4" fmla="*/ 62457 w 62456"/>
                  <a:gd name="connsiteY4" fmla="*/ 13901 h 285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456" h="285147">
                    <a:moveTo>
                      <a:pt x="62457" y="13901"/>
                    </a:moveTo>
                    <a:lnTo>
                      <a:pt x="45348" y="276958"/>
                    </a:lnTo>
                    <a:cubicBezTo>
                      <a:pt x="44278" y="284444"/>
                      <a:pt x="31446" y="288721"/>
                      <a:pt x="30377" y="281236"/>
                    </a:cubicBezTo>
                    <a:cubicBezTo>
                      <a:pt x="12198" y="172163"/>
                      <a:pt x="-2772" y="78062"/>
                      <a:pt x="435" y="0"/>
                    </a:cubicBezTo>
                    <a:lnTo>
                      <a:pt x="62457" y="1390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grpSp>
            <p:nvGrpSpPr>
              <p:cNvPr id="45" name="图形 4">
                <a:extLst>
                  <a:ext uri="{FF2B5EF4-FFF2-40B4-BE49-F238E27FC236}">
                    <a16:creationId xmlns:a16="http://schemas.microsoft.com/office/drawing/2014/main" id="{D35A94E5-7B77-42F5-872B-449DD1D4803E}"/>
                  </a:ext>
                </a:extLst>
              </p:cNvPr>
              <p:cNvGrpSpPr/>
              <p:nvPr/>
            </p:nvGrpSpPr>
            <p:grpSpPr>
              <a:xfrm>
                <a:off x="7707198" y="4497972"/>
                <a:ext cx="106933" cy="359564"/>
                <a:chOff x="7707198" y="4497972"/>
                <a:chExt cx="106933" cy="359564"/>
              </a:xfrm>
            </p:grpSpPr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EDE3D8FF-D2CD-408B-AC72-3855DFFE4DC1}"/>
                    </a:ext>
                  </a:extLst>
                </p:cNvPr>
                <p:cNvSpPr/>
                <p:nvPr/>
              </p:nvSpPr>
              <p:spPr>
                <a:xfrm>
                  <a:off x="7707198" y="4497972"/>
                  <a:ext cx="82338" cy="164678"/>
                </a:xfrm>
                <a:custGeom>
                  <a:avLst/>
                  <a:gdLst>
                    <a:gd name="connsiteX0" fmla="*/ 27803 w 82338"/>
                    <a:gd name="connsiteY0" fmla="*/ 164678 h 164678"/>
                    <a:gd name="connsiteX1" fmla="*/ 0 w 82338"/>
                    <a:gd name="connsiteY1" fmla="*/ 152916 h 164678"/>
                    <a:gd name="connsiteX2" fmla="*/ 33150 w 82338"/>
                    <a:gd name="connsiteY2" fmla="*/ 0 h 164678"/>
                    <a:gd name="connsiteX3" fmla="*/ 82339 w 82338"/>
                    <a:gd name="connsiteY3" fmla="*/ 12832 h 164678"/>
                    <a:gd name="connsiteX4" fmla="*/ 37427 w 82338"/>
                    <a:gd name="connsiteY4" fmla="*/ 158262 h 164678"/>
                    <a:gd name="connsiteX5" fmla="*/ 27803 w 82338"/>
                    <a:gd name="connsiteY5" fmla="*/ 164678 h 164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338" h="164678">
                      <a:moveTo>
                        <a:pt x="27803" y="164678"/>
                      </a:moveTo>
                      <a:lnTo>
                        <a:pt x="0" y="152916"/>
                      </a:lnTo>
                      <a:cubicBezTo>
                        <a:pt x="0" y="152916"/>
                        <a:pt x="18179" y="53467"/>
                        <a:pt x="33150" y="0"/>
                      </a:cubicBezTo>
                      <a:lnTo>
                        <a:pt x="82339" y="12832"/>
                      </a:lnTo>
                      <a:lnTo>
                        <a:pt x="37427" y="158262"/>
                      </a:lnTo>
                      <a:lnTo>
                        <a:pt x="27803" y="16467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865F7A40-F4FD-4F8E-9E5B-8EA82E1823E8}"/>
                    </a:ext>
                  </a:extLst>
                </p:cNvPr>
                <p:cNvSpPr/>
                <p:nvPr/>
              </p:nvSpPr>
              <p:spPr>
                <a:xfrm>
                  <a:off x="7708184" y="4650887"/>
                  <a:ext cx="74936" cy="172163"/>
                </a:xfrm>
                <a:custGeom>
                  <a:avLst/>
                  <a:gdLst>
                    <a:gd name="connsiteX0" fmla="*/ 36441 w 74936"/>
                    <a:gd name="connsiteY0" fmla="*/ 5347 h 172163"/>
                    <a:gd name="connsiteX1" fmla="*/ 74937 w 74936"/>
                    <a:gd name="connsiteY1" fmla="*/ 167886 h 172163"/>
                    <a:gd name="connsiteX2" fmla="*/ 61035 w 74936"/>
                    <a:gd name="connsiteY2" fmla="*/ 172163 h 172163"/>
                    <a:gd name="connsiteX3" fmla="*/ 83 w 74936"/>
                    <a:gd name="connsiteY3" fmla="*/ 0 h 172163"/>
                    <a:gd name="connsiteX4" fmla="*/ 36441 w 74936"/>
                    <a:gd name="connsiteY4" fmla="*/ 5347 h 1721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936" h="172163">
                      <a:moveTo>
                        <a:pt x="36441" y="5347"/>
                      </a:moveTo>
                      <a:lnTo>
                        <a:pt x="74937" y="167886"/>
                      </a:lnTo>
                      <a:lnTo>
                        <a:pt x="61035" y="172163"/>
                      </a:lnTo>
                      <a:cubicBezTo>
                        <a:pt x="37510" y="144361"/>
                        <a:pt x="-2056" y="48120"/>
                        <a:pt x="83" y="0"/>
                      </a:cubicBezTo>
                      <a:lnTo>
                        <a:pt x="36441" y="534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3F3D8024-0DFF-45DA-86C3-D3FAA80C6EF8}"/>
                    </a:ext>
                  </a:extLst>
                </p:cNvPr>
                <p:cNvSpPr/>
                <p:nvPr/>
              </p:nvSpPr>
              <p:spPr>
                <a:xfrm>
                  <a:off x="7768150" y="4818773"/>
                  <a:ext cx="45981" cy="38763"/>
                </a:xfrm>
                <a:custGeom>
                  <a:avLst/>
                  <a:gdLst>
                    <a:gd name="connsiteX0" fmla="*/ 14971 w 45981"/>
                    <a:gd name="connsiteY0" fmla="*/ 0 h 38763"/>
                    <a:gd name="connsiteX1" fmla="*/ 29942 w 45981"/>
                    <a:gd name="connsiteY1" fmla="*/ 20318 h 38763"/>
                    <a:gd name="connsiteX2" fmla="*/ 45982 w 45981"/>
                    <a:gd name="connsiteY2" fmla="*/ 31011 h 38763"/>
                    <a:gd name="connsiteX3" fmla="*/ 36358 w 45981"/>
                    <a:gd name="connsiteY3" fmla="*/ 36358 h 38763"/>
                    <a:gd name="connsiteX4" fmla="*/ 19248 w 45981"/>
                    <a:gd name="connsiteY4" fmla="*/ 36358 h 38763"/>
                    <a:gd name="connsiteX5" fmla="*/ 9624 w 45981"/>
                    <a:gd name="connsiteY5" fmla="*/ 31011 h 38763"/>
                    <a:gd name="connsiteX6" fmla="*/ 0 w 45981"/>
                    <a:gd name="connsiteY6" fmla="*/ 6416 h 38763"/>
                    <a:gd name="connsiteX7" fmla="*/ 14971 w 45981"/>
                    <a:gd name="connsiteY7" fmla="*/ 0 h 38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981" h="38763">
                      <a:moveTo>
                        <a:pt x="14971" y="0"/>
                      </a:moveTo>
                      <a:lnTo>
                        <a:pt x="29942" y="20318"/>
                      </a:lnTo>
                      <a:lnTo>
                        <a:pt x="45982" y="31011"/>
                      </a:lnTo>
                      <a:lnTo>
                        <a:pt x="36358" y="36358"/>
                      </a:lnTo>
                      <a:cubicBezTo>
                        <a:pt x="31011" y="39566"/>
                        <a:pt x="24595" y="39566"/>
                        <a:pt x="19248" y="36358"/>
                      </a:cubicBezTo>
                      <a:lnTo>
                        <a:pt x="9624" y="31011"/>
                      </a:lnTo>
                      <a:lnTo>
                        <a:pt x="0" y="6416"/>
                      </a:lnTo>
                      <a:lnTo>
                        <a:pt x="14971" y="0"/>
                      </a:lnTo>
                      <a:close/>
                    </a:path>
                  </a:pathLst>
                </a:custGeom>
                <a:solidFill>
                  <a:srgbClr val="F4ACC8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2E19D296-89B3-41D9-B649-7EAAE64D1507}"/>
                  </a:ext>
                </a:extLst>
              </p:cNvPr>
              <p:cNvSpPr/>
              <p:nvPr/>
            </p:nvSpPr>
            <p:spPr>
              <a:xfrm>
                <a:off x="7742683" y="4772792"/>
                <a:ext cx="101390" cy="279097"/>
              </a:xfrm>
              <a:custGeom>
                <a:avLst/>
                <a:gdLst>
                  <a:gd name="connsiteX0" fmla="*/ 16913 w 101390"/>
                  <a:gd name="connsiteY0" fmla="*/ 240601 h 279097"/>
                  <a:gd name="connsiteX1" fmla="*/ 5150 w 101390"/>
                  <a:gd name="connsiteY1" fmla="*/ 0 h 279097"/>
                  <a:gd name="connsiteX2" fmla="*/ 101391 w 101390"/>
                  <a:gd name="connsiteY2" fmla="*/ 7485 h 279097"/>
                  <a:gd name="connsiteX3" fmla="*/ 77865 w 101390"/>
                  <a:gd name="connsiteY3" fmla="*/ 260918 h 279097"/>
                  <a:gd name="connsiteX4" fmla="*/ 72519 w 101390"/>
                  <a:gd name="connsiteY4" fmla="*/ 279097 h 279097"/>
                  <a:gd name="connsiteX5" fmla="*/ 16913 w 101390"/>
                  <a:gd name="connsiteY5" fmla="*/ 240601 h 279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390" h="279097">
                    <a:moveTo>
                      <a:pt x="16913" y="240601"/>
                    </a:moveTo>
                    <a:cubicBezTo>
                      <a:pt x="6220" y="162539"/>
                      <a:pt x="-7682" y="70576"/>
                      <a:pt x="5150" y="0"/>
                    </a:cubicBezTo>
                    <a:lnTo>
                      <a:pt x="101391" y="7485"/>
                    </a:lnTo>
                    <a:lnTo>
                      <a:pt x="77865" y="260918"/>
                    </a:lnTo>
                    <a:lnTo>
                      <a:pt x="72519" y="279097"/>
                    </a:lnTo>
                    <a:lnTo>
                      <a:pt x="16913" y="24060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3A4D4CA3-7D55-4547-A5E0-947FE4228344}"/>
                  </a:ext>
                </a:extLst>
              </p:cNvPr>
              <p:cNvSpPr/>
              <p:nvPr/>
            </p:nvSpPr>
            <p:spPr>
              <a:xfrm>
                <a:off x="7825895" y="5009116"/>
                <a:ext cx="101587" cy="317354"/>
              </a:xfrm>
              <a:custGeom>
                <a:avLst/>
                <a:gdLst>
                  <a:gd name="connsiteX0" fmla="*/ 101587 w 101587"/>
                  <a:gd name="connsiteY0" fmla="*/ 31011 h 317354"/>
                  <a:gd name="connsiteX1" fmla="*/ 16040 w 101587"/>
                  <a:gd name="connsiteY1" fmla="*/ 311177 h 317354"/>
                  <a:gd name="connsiteX2" fmla="*/ 0 w 101587"/>
                  <a:gd name="connsiteY2" fmla="*/ 312246 h 317354"/>
                  <a:gd name="connsiteX3" fmla="*/ 41704 w 101587"/>
                  <a:gd name="connsiteY3" fmla="*/ 0 h 317354"/>
                  <a:gd name="connsiteX4" fmla="*/ 101587 w 101587"/>
                  <a:gd name="connsiteY4" fmla="*/ 31011 h 31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87" h="317354">
                    <a:moveTo>
                      <a:pt x="101587" y="31011"/>
                    </a:moveTo>
                    <a:lnTo>
                      <a:pt x="16040" y="311177"/>
                    </a:lnTo>
                    <a:cubicBezTo>
                      <a:pt x="13901" y="318663"/>
                      <a:pt x="0" y="319732"/>
                      <a:pt x="0" y="312246"/>
                    </a:cubicBezTo>
                    <a:cubicBezTo>
                      <a:pt x="7485" y="202105"/>
                      <a:pt x="10693" y="72715"/>
                      <a:pt x="41704" y="0"/>
                    </a:cubicBezTo>
                    <a:lnTo>
                      <a:pt x="101587" y="3101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A22BAC7A-DD5A-4C91-A5BC-3275A2A5C9AD}"/>
                  </a:ext>
                </a:extLst>
              </p:cNvPr>
              <p:cNvSpPr/>
              <p:nvPr/>
            </p:nvSpPr>
            <p:spPr>
              <a:xfrm>
                <a:off x="7726055" y="4736434"/>
                <a:ext cx="203564" cy="303691"/>
              </a:xfrm>
              <a:custGeom>
                <a:avLst/>
                <a:gdLst>
                  <a:gd name="connsiteX0" fmla="*/ 23916 w 203564"/>
                  <a:gd name="connsiteY0" fmla="*/ 258780 h 303691"/>
                  <a:gd name="connsiteX1" fmla="*/ 8946 w 203564"/>
                  <a:gd name="connsiteY1" fmla="*/ 0 h 303691"/>
                  <a:gd name="connsiteX2" fmla="*/ 169346 w 203564"/>
                  <a:gd name="connsiteY2" fmla="*/ 23525 h 303691"/>
                  <a:gd name="connsiteX3" fmla="*/ 203565 w 203564"/>
                  <a:gd name="connsiteY3" fmla="*/ 286582 h 303691"/>
                  <a:gd name="connsiteX4" fmla="*/ 200357 w 203564"/>
                  <a:gd name="connsiteY4" fmla="*/ 303692 h 303691"/>
                  <a:gd name="connsiteX5" fmla="*/ 23916 w 203564"/>
                  <a:gd name="connsiteY5" fmla="*/ 258780 h 303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564" h="303691">
                    <a:moveTo>
                      <a:pt x="23916" y="258780"/>
                    </a:moveTo>
                    <a:cubicBezTo>
                      <a:pt x="23916" y="191411"/>
                      <a:pt x="-17788" y="67368"/>
                      <a:pt x="8946" y="0"/>
                    </a:cubicBezTo>
                    <a:lnTo>
                      <a:pt x="169346" y="23525"/>
                    </a:lnTo>
                    <a:cubicBezTo>
                      <a:pt x="197149" y="82339"/>
                      <a:pt x="201426" y="182857"/>
                      <a:pt x="203565" y="286582"/>
                    </a:cubicBezTo>
                    <a:lnTo>
                      <a:pt x="200357" y="303692"/>
                    </a:lnTo>
                    <a:cubicBezTo>
                      <a:pt x="121226" y="298345"/>
                      <a:pt x="38887" y="294068"/>
                      <a:pt x="23916" y="25878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91D2823-D117-4846-B08A-BFAF978460F6}"/>
                  </a:ext>
                </a:extLst>
              </p:cNvPr>
              <p:cNvSpPr/>
              <p:nvPr/>
            </p:nvSpPr>
            <p:spPr>
              <a:xfrm>
                <a:off x="7733931" y="4673344"/>
                <a:ext cx="162539" cy="106070"/>
              </a:xfrm>
              <a:custGeom>
                <a:avLst/>
                <a:gdLst>
                  <a:gd name="connsiteX0" fmla="*/ 152915 w 162539"/>
                  <a:gd name="connsiteY0" fmla="*/ 0 h 106070"/>
                  <a:gd name="connsiteX1" fmla="*/ 162539 w 162539"/>
                  <a:gd name="connsiteY1" fmla="*/ 90894 h 106070"/>
                  <a:gd name="connsiteX2" fmla="*/ 0 w 162539"/>
                  <a:gd name="connsiteY2" fmla="*/ 63091 h 106070"/>
                  <a:gd name="connsiteX3" fmla="*/ 39565 w 162539"/>
                  <a:gd name="connsiteY3" fmla="*/ 0 h 106070"/>
                  <a:gd name="connsiteX4" fmla="*/ 152915 w 162539"/>
                  <a:gd name="connsiteY4" fmla="*/ 0 h 10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39" h="106070">
                    <a:moveTo>
                      <a:pt x="152915" y="0"/>
                    </a:moveTo>
                    <a:lnTo>
                      <a:pt x="162539" y="90894"/>
                    </a:lnTo>
                    <a:cubicBezTo>
                      <a:pt x="146499" y="125112"/>
                      <a:pt x="3208" y="95171"/>
                      <a:pt x="0" y="63091"/>
                    </a:cubicBezTo>
                    <a:lnTo>
                      <a:pt x="39565" y="0"/>
                    </a:lnTo>
                    <a:lnTo>
                      <a:pt x="152915" y="0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709EEEA-D614-41B7-BA7C-2AA8A3C84D70}"/>
                  </a:ext>
                </a:extLst>
              </p:cNvPr>
              <p:cNvSpPr/>
              <p:nvPr/>
            </p:nvSpPr>
            <p:spPr>
              <a:xfrm>
                <a:off x="7738225" y="4492757"/>
                <a:ext cx="149691" cy="207320"/>
              </a:xfrm>
              <a:custGeom>
                <a:avLst/>
                <a:gdLst>
                  <a:gd name="connsiteX0" fmla="*/ 36342 w 149691"/>
                  <a:gd name="connsiteY0" fmla="*/ 180587 h 207320"/>
                  <a:gd name="connsiteX1" fmla="*/ 3192 w 149691"/>
                  <a:gd name="connsiteY1" fmla="*/ 5215 h 207320"/>
                  <a:gd name="connsiteX2" fmla="*/ 146484 w 149691"/>
                  <a:gd name="connsiteY2" fmla="*/ 47988 h 207320"/>
                  <a:gd name="connsiteX3" fmla="*/ 149692 w 149691"/>
                  <a:gd name="connsiteY3" fmla="*/ 207320 h 207320"/>
                  <a:gd name="connsiteX4" fmla="*/ 36342 w 149691"/>
                  <a:gd name="connsiteY4" fmla="*/ 180587 h 20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691" h="207320">
                    <a:moveTo>
                      <a:pt x="36342" y="180587"/>
                    </a:moveTo>
                    <a:cubicBezTo>
                      <a:pt x="19232" y="133536"/>
                      <a:pt x="-9640" y="24463"/>
                      <a:pt x="3192" y="5215"/>
                    </a:cubicBezTo>
                    <a:cubicBezTo>
                      <a:pt x="41688" y="-9756"/>
                      <a:pt x="96225" y="8423"/>
                      <a:pt x="146484" y="47988"/>
                    </a:cubicBezTo>
                    <a:lnTo>
                      <a:pt x="149692" y="207320"/>
                    </a:lnTo>
                    <a:lnTo>
                      <a:pt x="36342" y="180587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grpSp>
            <p:nvGrpSpPr>
              <p:cNvPr id="51" name="图形 4">
                <a:extLst>
                  <a:ext uri="{FF2B5EF4-FFF2-40B4-BE49-F238E27FC236}">
                    <a16:creationId xmlns:a16="http://schemas.microsoft.com/office/drawing/2014/main" id="{6F928284-CFF9-46C5-8B5B-FEE58C16BEF8}"/>
                  </a:ext>
                </a:extLst>
              </p:cNvPr>
              <p:cNvGrpSpPr/>
              <p:nvPr/>
            </p:nvGrpSpPr>
            <p:grpSpPr>
              <a:xfrm>
                <a:off x="7846212" y="4308699"/>
                <a:ext cx="258779" cy="278027"/>
                <a:chOff x="7846212" y="4308699"/>
                <a:chExt cx="258779" cy="278027"/>
              </a:xfrm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45FA309A-8D6D-4613-AE90-D9BB88708CB6}"/>
                    </a:ext>
                  </a:extLst>
                </p:cNvPr>
                <p:cNvSpPr/>
                <p:nvPr/>
              </p:nvSpPr>
              <p:spPr>
                <a:xfrm>
                  <a:off x="7846212" y="4489417"/>
                  <a:ext cx="160400" cy="97309"/>
                </a:xfrm>
                <a:custGeom>
                  <a:avLst/>
                  <a:gdLst>
                    <a:gd name="connsiteX0" fmla="*/ 150777 w 160400"/>
                    <a:gd name="connsiteY0" fmla="*/ 3208 h 97309"/>
                    <a:gd name="connsiteX1" fmla="*/ 160401 w 160400"/>
                    <a:gd name="connsiteY1" fmla="*/ 31011 h 97309"/>
                    <a:gd name="connsiteX2" fmla="*/ 39565 w 160400"/>
                    <a:gd name="connsiteY2" fmla="*/ 97310 h 97309"/>
                    <a:gd name="connsiteX3" fmla="*/ 0 w 160400"/>
                    <a:gd name="connsiteY3" fmla="*/ 67368 h 97309"/>
                    <a:gd name="connsiteX4" fmla="*/ 139014 w 160400"/>
                    <a:gd name="connsiteY4" fmla="*/ 0 h 97309"/>
                    <a:gd name="connsiteX5" fmla="*/ 150777 w 160400"/>
                    <a:gd name="connsiteY5" fmla="*/ 3208 h 97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0400" h="97309">
                      <a:moveTo>
                        <a:pt x="150777" y="3208"/>
                      </a:moveTo>
                      <a:lnTo>
                        <a:pt x="160401" y="31011"/>
                      </a:lnTo>
                      <a:cubicBezTo>
                        <a:pt x="160401" y="31011"/>
                        <a:pt x="89824" y="73784"/>
                        <a:pt x="39565" y="97310"/>
                      </a:cubicBezTo>
                      <a:lnTo>
                        <a:pt x="0" y="67368"/>
                      </a:lnTo>
                      <a:lnTo>
                        <a:pt x="139014" y="0"/>
                      </a:lnTo>
                      <a:lnTo>
                        <a:pt x="150777" y="320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D4E44638-1971-4DA3-9599-C541EE7D6045}"/>
                    </a:ext>
                  </a:extLst>
                </p:cNvPr>
                <p:cNvSpPr/>
                <p:nvPr/>
              </p:nvSpPr>
              <p:spPr>
                <a:xfrm>
                  <a:off x="7985226" y="4352542"/>
                  <a:ext cx="109072" cy="167885"/>
                </a:xfrm>
                <a:custGeom>
                  <a:avLst/>
                  <a:gdLst>
                    <a:gd name="connsiteX0" fmla="*/ 0 w 109072"/>
                    <a:gd name="connsiteY0" fmla="*/ 136875 h 167885"/>
                    <a:gd name="connsiteX1" fmla="*/ 96240 w 109072"/>
                    <a:gd name="connsiteY1" fmla="*/ 0 h 167885"/>
                    <a:gd name="connsiteX2" fmla="*/ 109072 w 109072"/>
                    <a:gd name="connsiteY2" fmla="*/ 7485 h 167885"/>
                    <a:gd name="connsiteX3" fmla="*/ 21387 w 109072"/>
                    <a:gd name="connsiteY3" fmla="*/ 167886 h 167885"/>
                    <a:gd name="connsiteX4" fmla="*/ 0 w 109072"/>
                    <a:gd name="connsiteY4" fmla="*/ 136875 h 167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072" h="167885">
                      <a:moveTo>
                        <a:pt x="0" y="136875"/>
                      </a:moveTo>
                      <a:lnTo>
                        <a:pt x="96240" y="0"/>
                      </a:lnTo>
                      <a:lnTo>
                        <a:pt x="109072" y="7485"/>
                      </a:lnTo>
                      <a:cubicBezTo>
                        <a:pt x="103726" y="43843"/>
                        <a:pt x="58814" y="137945"/>
                        <a:pt x="21387" y="167886"/>
                      </a:cubicBezTo>
                      <a:lnTo>
                        <a:pt x="0" y="13687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5D3F755E-609E-425C-953B-F3C7CAB18970}"/>
                    </a:ext>
                  </a:extLst>
                </p:cNvPr>
                <p:cNvSpPr/>
                <p:nvPr/>
              </p:nvSpPr>
              <p:spPr>
                <a:xfrm>
                  <a:off x="8081466" y="4308699"/>
                  <a:ext cx="23525" cy="50258"/>
                </a:xfrm>
                <a:custGeom>
                  <a:avLst/>
                  <a:gdLst>
                    <a:gd name="connsiteX0" fmla="*/ 0 w 23525"/>
                    <a:gd name="connsiteY0" fmla="*/ 43843 h 50258"/>
                    <a:gd name="connsiteX1" fmla="*/ 4277 w 23525"/>
                    <a:gd name="connsiteY1" fmla="*/ 19248 h 50258"/>
                    <a:gd name="connsiteX2" fmla="*/ 1069 w 23525"/>
                    <a:gd name="connsiteY2" fmla="*/ 0 h 50258"/>
                    <a:gd name="connsiteX3" fmla="*/ 10693 w 23525"/>
                    <a:gd name="connsiteY3" fmla="*/ 3208 h 50258"/>
                    <a:gd name="connsiteX4" fmla="*/ 21387 w 23525"/>
                    <a:gd name="connsiteY4" fmla="*/ 16040 h 50258"/>
                    <a:gd name="connsiteX5" fmla="*/ 23525 w 23525"/>
                    <a:gd name="connsiteY5" fmla="*/ 26733 h 50258"/>
                    <a:gd name="connsiteX6" fmla="*/ 11763 w 23525"/>
                    <a:gd name="connsiteY6" fmla="*/ 50259 h 50258"/>
                    <a:gd name="connsiteX7" fmla="*/ 0 w 23525"/>
                    <a:gd name="connsiteY7" fmla="*/ 43843 h 50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525" h="50258">
                      <a:moveTo>
                        <a:pt x="0" y="43843"/>
                      </a:moveTo>
                      <a:lnTo>
                        <a:pt x="4277" y="19248"/>
                      </a:lnTo>
                      <a:lnTo>
                        <a:pt x="1069" y="0"/>
                      </a:lnTo>
                      <a:lnTo>
                        <a:pt x="10693" y="3208"/>
                      </a:lnTo>
                      <a:cubicBezTo>
                        <a:pt x="16040" y="5347"/>
                        <a:pt x="20317" y="10693"/>
                        <a:pt x="21387" y="16040"/>
                      </a:cubicBezTo>
                      <a:lnTo>
                        <a:pt x="23525" y="26733"/>
                      </a:lnTo>
                      <a:lnTo>
                        <a:pt x="11763" y="50259"/>
                      </a:lnTo>
                      <a:lnTo>
                        <a:pt x="0" y="43843"/>
                      </a:lnTo>
                      <a:close/>
                    </a:path>
                  </a:pathLst>
                </a:custGeom>
                <a:solidFill>
                  <a:schemeClr val="accent2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0BAB5F74-6D57-46EB-978D-4B5493F3D6F1}"/>
                  </a:ext>
                </a:extLst>
              </p:cNvPr>
              <p:cNvSpPr/>
              <p:nvPr/>
            </p:nvSpPr>
            <p:spPr>
              <a:xfrm>
                <a:off x="7726729" y="4376067"/>
                <a:ext cx="119482" cy="168086"/>
              </a:xfrm>
              <a:custGeom>
                <a:avLst/>
                <a:gdLst>
                  <a:gd name="connsiteX0" fmla="*/ 8272 w 119482"/>
                  <a:gd name="connsiteY0" fmla="*/ 121904 h 168086"/>
                  <a:gd name="connsiteX1" fmla="*/ 27520 w 119482"/>
                  <a:gd name="connsiteY1" fmla="*/ 106934 h 168086"/>
                  <a:gd name="connsiteX2" fmla="*/ 35005 w 119482"/>
                  <a:gd name="connsiteY2" fmla="*/ 84478 h 168086"/>
                  <a:gd name="connsiteX3" fmla="*/ 32866 w 119482"/>
                  <a:gd name="connsiteY3" fmla="*/ 74854 h 168086"/>
                  <a:gd name="connsiteX4" fmla="*/ 36074 w 119482"/>
                  <a:gd name="connsiteY4" fmla="*/ 56675 h 168086"/>
                  <a:gd name="connsiteX5" fmla="*/ 38213 w 119482"/>
                  <a:gd name="connsiteY5" fmla="*/ 53467 h 168086"/>
                  <a:gd name="connsiteX6" fmla="*/ 44629 w 119482"/>
                  <a:gd name="connsiteY6" fmla="*/ 48120 h 168086"/>
                  <a:gd name="connsiteX7" fmla="*/ 46767 w 119482"/>
                  <a:gd name="connsiteY7" fmla="*/ 29942 h 168086"/>
                  <a:gd name="connsiteX8" fmla="*/ 56392 w 119482"/>
                  <a:gd name="connsiteY8" fmla="*/ 13902 h 168086"/>
                  <a:gd name="connsiteX9" fmla="*/ 76709 w 119482"/>
                  <a:gd name="connsiteY9" fmla="*/ 2139 h 168086"/>
                  <a:gd name="connsiteX10" fmla="*/ 107720 w 119482"/>
                  <a:gd name="connsiteY10" fmla="*/ 2139 h 168086"/>
                  <a:gd name="connsiteX11" fmla="*/ 119483 w 119482"/>
                  <a:gd name="connsiteY11" fmla="*/ 0 h 168086"/>
                  <a:gd name="connsiteX12" fmla="*/ 113067 w 119482"/>
                  <a:gd name="connsiteY12" fmla="*/ 11763 h 168086"/>
                  <a:gd name="connsiteX13" fmla="*/ 100234 w 119482"/>
                  <a:gd name="connsiteY13" fmla="*/ 29942 h 168086"/>
                  <a:gd name="connsiteX14" fmla="*/ 103443 w 119482"/>
                  <a:gd name="connsiteY14" fmla="*/ 117627 h 168086"/>
                  <a:gd name="connsiteX15" fmla="*/ 105581 w 119482"/>
                  <a:gd name="connsiteY15" fmla="*/ 129390 h 168086"/>
                  <a:gd name="connsiteX16" fmla="*/ 99165 w 119482"/>
                  <a:gd name="connsiteY16" fmla="*/ 158262 h 168086"/>
                  <a:gd name="connsiteX17" fmla="*/ 61738 w 119482"/>
                  <a:gd name="connsiteY17" fmla="*/ 167886 h 168086"/>
                  <a:gd name="connsiteX18" fmla="*/ 25381 w 119482"/>
                  <a:gd name="connsiteY18" fmla="*/ 164678 h 168086"/>
                  <a:gd name="connsiteX19" fmla="*/ 786 w 119482"/>
                  <a:gd name="connsiteY19" fmla="*/ 146499 h 168086"/>
                  <a:gd name="connsiteX20" fmla="*/ 8272 w 119482"/>
                  <a:gd name="connsiteY20" fmla="*/ 121904 h 168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19482" h="168086">
                    <a:moveTo>
                      <a:pt x="8272" y="121904"/>
                    </a:moveTo>
                    <a:lnTo>
                      <a:pt x="27520" y="106934"/>
                    </a:lnTo>
                    <a:cubicBezTo>
                      <a:pt x="33936" y="101587"/>
                      <a:pt x="37144" y="93033"/>
                      <a:pt x="35005" y="84478"/>
                    </a:cubicBezTo>
                    <a:lnTo>
                      <a:pt x="32866" y="74854"/>
                    </a:lnTo>
                    <a:cubicBezTo>
                      <a:pt x="30727" y="68438"/>
                      <a:pt x="32866" y="62022"/>
                      <a:pt x="36074" y="56675"/>
                    </a:cubicBezTo>
                    <a:lnTo>
                      <a:pt x="38213" y="53467"/>
                    </a:lnTo>
                    <a:cubicBezTo>
                      <a:pt x="40352" y="51328"/>
                      <a:pt x="42490" y="49190"/>
                      <a:pt x="44629" y="48120"/>
                    </a:cubicBezTo>
                    <a:cubicBezTo>
                      <a:pt x="43560" y="41704"/>
                      <a:pt x="43560" y="35288"/>
                      <a:pt x="46767" y="29942"/>
                    </a:cubicBezTo>
                    <a:lnTo>
                      <a:pt x="56392" y="13902"/>
                    </a:lnTo>
                    <a:cubicBezTo>
                      <a:pt x="60669" y="6416"/>
                      <a:pt x="68154" y="2139"/>
                      <a:pt x="76709" y="2139"/>
                    </a:cubicBezTo>
                    <a:lnTo>
                      <a:pt x="107720" y="2139"/>
                    </a:lnTo>
                    <a:lnTo>
                      <a:pt x="119483" y="0"/>
                    </a:lnTo>
                    <a:lnTo>
                      <a:pt x="113067" y="11763"/>
                    </a:lnTo>
                    <a:lnTo>
                      <a:pt x="100234" y="29942"/>
                    </a:lnTo>
                    <a:cubicBezTo>
                      <a:pt x="91680" y="44912"/>
                      <a:pt x="103443" y="117627"/>
                      <a:pt x="103443" y="117627"/>
                    </a:cubicBezTo>
                    <a:cubicBezTo>
                      <a:pt x="103443" y="120835"/>
                      <a:pt x="104512" y="126182"/>
                      <a:pt x="105581" y="129390"/>
                    </a:cubicBezTo>
                    <a:cubicBezTo>
                      <a:pt x="110928" y="139014"/>
                      <a:pt x="107720" y="151846"/>
                      <a:pt x="99165" y="158262"/>
                    </a:cubicBezTo>
                    <a:cubicBezTo>
                      <a:pt x="88472" y="165747"/>
                      <a:pt x="74570" y="168956"/>
                      <a:pt x="61738" y="167886"/>
                    </a:cubicBezTo>
                    <a:lnTo>
                      <a:pt x="25381" y="164678"/>
                    </a:lnTo>
                    <a:cubicBezTo>
                      <a:pt x="14687" y="163609"/>
                      <a:pt x="5063" y="156123"/>
                      <a:pt x="786" y="146499"/>
                    </a:cubicBezTo>
                    <a:cubicBezTo>
                      <a:pt x="-1353" y="137945"/>
                      <a:pt x="786" y="127251"/>
                      <a:pt x="8272" y="121904"/>
                    </a:cubicBezTo>
                    <a:close/>
                  </a:path>
                </a:pathLst>
              </a:custGeom>
              <a:solidFill>
                <a:schemeClr val="tx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</p:grpSp>
      <p:pic>
        <p:nvPicPr>
          <p:cNvPr id="514" name="图片 513">
            <a:extLst>
              <a:ext uri="{FF2B5EF4-FFF2-40B4-BE49-F238E27FC236}">
                <a16:creationId xmlns:a16="http://schemas.microsoft.com/office/drawing/2014/main" id="{BCE2AAF6-B030-4EAF-8AE0-A98F67494FE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060" r="21620"/>
          <a:stretch>
            <a:fillRect/>
          </a:stretch>
        </p:blipFill>
        <p:spPr>
          <a:xfrm>
            <a:off x="7253850" y="1"/>
            <a:ext cx="4938150" cy="1567255"/>
          </a:xfrm>
          <a:custGeom>
            <a:avLst/>
            <a:gdLst>
              <a:gd name="connsiteX0" fmla="*/ 0 w 4938150"/>
              <a:gd name="connsiteY0" fmla="*/ 0 h 1567255"/>
              <a:gd name="connsiteX1" fmla="*/ 4938150 w 4938150"/>
              <a:gd name="connsiteY1" fmla="*/ 0 h 1567255"/>
              <a:gd name="connsiteX2" fmla="*/ 4938150 w 4938150"/>
              <a:gd name="connsiteY2" fmla="*/ 1567255 h 1567255"/>
              <a:gd name="connsiteX3" fmla="*/ 0 w 4938150"/>
              <a:gd name="connsiteY3" fmla="*/ 1567255 h 1567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8150" h="1567255">
                <a:moveTo>
                  <a:pt x="0" y="0"/>
                </a:moveTo>
                <a:lnTo>
                  <a:pt x="4938150" y="0"/>
                </a:lnTo>
                <a:lnTo>
                  <a:pt x="4938150" y="1567255"/>
                </a:lnTo>
                <a:lnTo>
                  <a:pt x="0" y="1567255"/>
                </a:lnTo>
                <a:close/>
              </a:path>
            </a:pathLst>
          </a:custGeom>
        </p:spPr>
      </p:pic>
      <p:pic>
        <p:nvPicPr>
          <p:cNvPr id="512" name="图片 511">
            <a:extLst>
              <a:ext uri="{FF2B5EF4-FFF2-40B4-BE49-F238E27FC236}">
                <a16:creationId xmlns:a16="http://schemas.microsoft.com/office/drawing/2014/main" id="{060CB96D-003F-4531-84CA-707FDADFF09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758" b="66165"/>
          <a:stretch>
            <a:fillRect/>
          </a:stretch>
        </p:blipFill>
        <p:spPr>
          <a:xfrm>
            <a:off x="0" y="2364966"/>
            <a:ext cx="5091355" cy="4493034"/>
          </a:xfrm>
          <a:custGeom>
            <a:avLst/>
            <a:gdLst>
              <a:gd name="connsiteX0" fmla="*/ 0 w 5091355"/>
              <a:gd name="connsiteY0" fmla="*/ 0 h 4493034"/>
              <a:gd name="connsiteX1" fmla="*/ 5091355 w 5091355"/>
              <a:gd name="connsiteY1" fmla="*/ 0 h 4493034"/>
              <a:gd name="connsiteX2" fmla="*/ 5091355 w 5091355"/>
              <a:gd name="connsiteY2" fmla="*/ 4493034 h 4493034"/>
              <a:gd name="connsiteX3" fmla="*/ 0 w 5091355"/>
              <a:gd name="connsiteY3" fmla="*/ 4493034 h 4493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1355" h="4493034">
                <a:moveTo>
                  <a:pt x="0" y="0"/>
                </a:moveTo>
                <a:lnTo>
                  <a:pt x="5091355" y="0"/>
                </a:lnTo>
                <a:lnTo>
                  <a:pt x="5091355" y="4493034"/>
                </a:lnTo>
                <a:lnTo>
                  <a:pt x="0" y="4493034"/>
                </a:lnTo>
                <a:close/>
              </a:path>
            </a:pathLst>
          </a:custGeom>
        </p:spPr>
      </p:pic>
      <p:pic>
        <p:nvPicPr>
          <p:cNvPr id="510" name="图片 509">
            <a:extLst>
              <a:ext uri="{FF2B5EF4-FFF2-40B4-BE49-F238E27FC236}">
                <a16:creationId xmlns:a16="http://schemas.microsoft.com/office/drawing/2014/main" id="{E439C727-2060-4C3D-B199-5C629A05C1C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965399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 descr="雪地上&#10;&#10;描述已自动生成">
            <a:extLst>
              <a:ext uri="{FF2B5EF4-FFF2-40B4-BE49-F238E27FC236}">
                <a16:creationId xmlns:a16="http://schemas.microsoft.com/office/drawing/2014/main" id="{12DE2EAE-5D8E-42D3-A5B5-4B22A1FFB0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20"/>
                    </a14:imgEffect>
                    <a14:imgEffect>
                      <a14:colorTemperature colorTemp="7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904" r="1895"/>
          <a:stretch>
            <a:fillRect/>
          </a:stretch>
        </p:blipFill>
        <p:spPr>
          <a:xfrm rot="16200000">
            <a:off x="2667000" y="-2667000"/>
            <a:ext cx="6858000" cy="12192000"/>
          </a:xfrm>
          <a:custGeom>
            <a:avLst/>
            <a:gdLst>
              <a:gd name="connsiteX0" fmla="*/ 6858000 w 6858000"/>
              <a:gd name="connsiteY0" fmla="*/ 0 h 12192000"/>
              <a:gd name="connsiteX1" fmla="*/ 6858000 w 6858000"/>
              <a:gd name="connsiteY1" fmla="*/ 12192000 h 12192000"/>
              <a:gd name="connsiteX2" fmla="*/ 0 w 6858000"/>
              <a:gd name="connsiteY2" fmla="*/ 12192000 h 12192000"/>
              <a:gd name="connsiteX3" fmla="*/ 0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6858000" y="0"/>
                </a:moveTo>
                <a:lnTo>
                  <a:pt x="685800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CA555B8B-5C25-4989-8719-55A368E24F84}"/>
              </a:ext>
            </a:extLst>
          </p:cNvPr>
          <p:cNvSpPr/>
          <p:nvPr/>
        </p:nvSpPr>
        <p:spPr>
          <a:xfrm>
            <a:off x="736475" y="471365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gradFill>
                  <a:gsLst>
                    <a:gs pos="0">
                      <a:srgbClr val="3A857A">
                        <a:lumMod val="92000"/>
                      </a:srgbClr>
                    </a:gs>
                    <a:gs pos="100000">
                      <a:srgbClr val="3A857A">
                        <a:lumMod val="95000"/>
                        <a:lumOff val="5000"/>
                      </a:srgbClr>
                    </a:gs>
                  </a:gsLst>
                  <a:lin ang="162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购买银行设备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3A857A">
                      <a:lumMod val="92000"/>
                    </a:srgbClr>
                  </a:gs>
                  <a:gs pos="100000">
                    <a:srgbClr val="3A857A">
                      <a:lumMod val="95000"/>
                      <a:lumOff val="5000"/>
                    </a:srgbClr>
                  </a:gs>
                </a:gsLst>
                <a:lin ang="16200000" scaled="1"/>
              </a:gra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578277-DE60-4F96-998B-B7156652FA03}"/>
              </a:ext>
            </a:extLst>
          </p:cNvPr>
          <p:cNvSpPr txBox="1"/>
          <p:nvPr/>
        </p:nvSpPr>
        <p:spPr>
          <a:xfrm>
            <a:off x="606932" y="2309112"/>
            <a:ext cx="3459203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rgbClr val="47393A"/>
                </a:solidFill>
                <a:latin typeface="+mn-ea"/>
                <a:cs typeface="OPPOSans M" panose="00020600040101010101" pitchFamily="18" charset="-122"/>
              </a:rPr>
              <a:t>主要工作是通知工厂发货，核对发货单，制作商品销售完成情况表、客户销售完成情况表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C2C5677-D011-4CC7-A3BF-E800A15532B0}"/>
              </a:ext>
            </a:extLst>
          </p:cNvPr>
          <p:cNvSpPr txBox="1"/>
          <p:nvPr/>
        </p:nvSpPr>
        <p:spPr>
          <a:xfrm>
            <a:off x="606933" y="3966356"/>
            <a:ext cx="3459202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rgbClr val="47393A"/>
                </a:solidFill>
                <a:latin typeface="+mn-ea"/>
                <a:cs typeface="OPPOSans M" panose="00020600040101010101" pitchFamily="18" charset="-122"/>
              </a:rPr>
              <a:t>主要负责基本会计全帐，包括销售会计（应收</a:t>
            </a:r>
            <a:r>
              <a:rPr lang="en-US" altLang="zh-CN" sz="1600" dirty="0">
                <a:solidFill>
                  <a:srgbClr val="47393A"/>
                </a:solidFill>
                <a:latin typeface="+mn-ea"/>
                <a:cs typeface="OPPOSans M" panose="00020600040101010101" pitchFamily="18" charset="-122"/>
              </a:rPr>
              <a:t>)</a:t>
            </a:r>
            <a:r>
              <a:rPr lang="zh-CN" altLang="en-US" sz="1600" dirty="0">
                <a:solidFill>
                  <a:srgbClr val="47393A"/>
                </a:solidFill>
                <a:latin typeface="+mn-ea"/>
                <a:cs typeface="OPPOSans M" panose="00020600040101010101" pitchFamily="18" charset="-122"/>
              </a:rPr>
              <a:t>，简单的会计税务，利润表与资产负债表的填制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D422B75-CBB5-4DC2-9BE7-0AB43FD9D0F9}"/>
              </a:ext>
            </a:extLst>
          </p:cNvPr>
          <p:cNvSpPr/>
          <p:nvPr/>
        </p:nvSpPr>
        <p:spPr>
          <a:xfrm>
            <a:off x="7534656" y="0"/>
            <a:ext cx="4657344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98000">
                <a:schemeClr val="accent1">
                  <a:lumMod val="50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E21569E1-E86F-47FC-963C-04A8131AC4B6}"/>
              </a:ext>
            </a:extLst>
          </p:cNvPr>
          <p:cNvSpPr/>
          <p:nvPr/>
        </p:nvSpPr>
        <p:spPr>
          <a:xfrm>
            <a:off x="4560197" y="1312333"/>
            <a:ext cx="3381414" cy="4996392"/>
          </a:xfrm>
          <a:prstGeom prst="roundRect">
            <a:avLst>
              <a:gd name="adj" fmla="val 3205"/>
            </a:avLst>
          </a:prstGeom>
          <a:solidFill>
            <a:schemeClr val="bg1"/>
          </a:solidFill>
          <a:ln>
            <a:noFill/>
          </a:ln>
          <a:effectLst>
            <a:outerShdw blurRad="431800" dist="812800" dir="5400000" sx="86000" sy="86000" algn="t" rotWithShape="0">
              <a:srgbClr val="3A857A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C7FA026-348E-486B-99CA-64CC84601FE3}"/>
              </a:ext>
            </a:extLst>
          </p:cNvPr>
          <p:cNvSpPr/>
          <p:nvPr/>
        </p:nvSpPr>
        <p:spPr>
          <a:xfrm>
            <a:off x="8110389" y="1312333"/>
            <a:ext cx="3381414" cy="4996392"/>
          </a:xfrm>
          <a:prstGeom prst="roundRect">
            <a:avLst>
              <a:gd name="adj" fmla="val 3205"/>
            </a:avLst>
          </a:prstGeom>
          <a:solidFill>
            <a:schemeClr val="bg1"/>
          </a:solidFill>
          <a:ln>
            <a:noFill/>
          </a:ln>
          <a:effectLst>
            <a:outerShdw blurRad="431800" dist="812800" dir="5400000" sx="86000" sy="86000" algn="t" rotWithShape="0">
              <a:schemeClr val="bg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F2C9D67D-D137-4906-8B5B-7B0AAB3AD4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9106455"/>
              </p:ext>
            </p:extLst>
          </p:nvPr>
        </p:nvGraphicFramePr>
        <p:xfrm>
          <a:off x="4560197" y="1799617"/>
          <a:ext cx="3381414" cy="4509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矩形: 圆顶角 12">
            <a:extLst>
              <a:ext uri="{FF2B5EF4-FFF2-40B4-BE49-F238E27FC236}">
                <a16:creationId xmlns:a16="http://schemas.microsoft.com/office/drawing/2014/main" id="{43AF2725-4354-445E-8DE3-4E4BB4794B7E}"/>
              </a:ext>
            </a:extLst>
          </p:cNvPr>
          <p:cNvSpPr/>
          <p:nvPr/>
        </p:nvSpPr>
        <p:spPr>
          <a:xfrm>
            <a:off x="4560197" y="1312334"/>
            <a:ext cx="3381414" cy="545650"/>
          </a:xfrm>
          <a:prstGeom prst="round2SameRect">
            <a:avLst>
              <a:gd name="adj1" fmla="val 19341"/>
              <a:gd name="adj2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rgbClr val="2D675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统计表格</a:t>
            </a:r>
            <a:r>
              <a:rPr lang="en-US" altLang="zh-CN" dirty="0">
                <a:solidFill>
                  <a:srgbClr val="2D675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D675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4" name="矩形: 圆顶角 13">
            <a:extLst>
              <a:ext uri="{FF2B5EF4-FFF2-40B4-BE49-F238E27FC236}">
                <a16:creationId xmlns:a16="http://schemas.microsoft.com/office/drawing/2014/main" id="{EC39E63B-48B8-4821-B72C-45BF070296EA}"/>
              </a:ext>
            </a:extLst>
          </p:cNvPr>
          <p:cNvSpPr/>
          <p:nvPr/>
        </p:nvSpPr>
        <p:spPr>
          <a:xfrm>
            <a:off x="8110389" y="1312334"/>
            <a:ext cx="3381414" cy="545650"/>
          </a:xfrm>
          <a:prstGeom prst="round2SameRect">
            <a:avLst>
              <a:gd name="adj1" fmla="val 19341"/>
              <a:gd name="adj2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2D675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统计表格</a:t>
            </a:r>
            <a:r>
              <a:rPr lang="en-US" altLang="zh-CN" dirty="0">
                <a:solidFill>
                  <a:srgbClr val="2D675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D675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96C50F5F-AB05-4EEF-8C4D-3F3E87C45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6509964"/>
              </p:ext>
            </p:extLst>
          </p:nvPr>
        </p:nvGraphicFramePr>
        <p:xfrm>
          <a:off x="8110389" y="1799617"/>
          <a:ext cx="3381414" cy="4509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88184C25-C566-4411-9DD4-5DC4C6A586DA}"/>
              </a:ext>
            </a:extLst>
          </p:cNvPr>
          <p:cNvCxnSpPr>
            <a:cxnSpLocks/>
          </p:cNvCxnSpPr>
          <p:nvPr/>
        </p:nvCxnSpPr>
        <p:spPr>
          <a:xfrm>
            <a:off x="699048" y="3286206"/>
            <a:ext cx="3265487" cy="0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F442252A-5E45-4B2B-935A-4BFE7C889EBF}"/>
              </a:ext>
            </a:extLst>
          </p:cNvPr>
          <p:cNvCxnSpPr>
            <a:cxnSpLocks/>
          </p:cNvCxnSpPr>
          <p:nvPr/>
        </p:nvCxnSpPr>
        <p:spPr>
          <a:xfrm>
            <a:off x="695325" y="4957098"/>
            <a:ext cx="3265487" cy="0"/>
          </a:xfrm>
          <a:prstGeom prst="line">
            <a:avLst/>
          </a:prstGeom>
          <a:ln w="12700">
            <a:solidFill>
              <a:srgbClr val="43AF9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形 21">
            <a:extLst>
              <a:ext uri="{FF2B5EF4-FFF2-40B4-BE49-F238E27FC236}">
                <a16:creationId xmlns:a16="http://schemas.microsoft.com/office/drawing/2014/main" id="{AAA8CE4F-A900-4D36-9D88-00170A28D9F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74553" y="348643"/>
            <a:ext cx="2422122" cy="457568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0671BCA4-E02D-4B18-9B28-6D060415120C}"/>
              </a:ext>
            </a:extLst>
          </p:cNvPr>
          <p:cNvGrpSpPr/>
          <p:nvPr/>
        </p:nvGrpSpPr>
        <p:grpSpPr>
          <a:xfrm rot="12352669" flipH="1">
            <a:off x="-7545485" y="2793410"/>
            <a:ext cx="11335356" cy="3343129"/>
            <a:chOff x="-34724" y="1666755"/>
            <a:chExt cx="14456780" cy="5046246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120623E-C639-469E-88CC-D1276AD244E1}"/>
                </a:ext>
              </a:extLst>
            </p:cNvPr>
            <p:cNvSpPr/>
            <p:nvPr/>
          </p:nvSpPr>
          <p:spPr>
            <a:xfrm>
              <a:off x="-34724" y="1666755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44DFF96-118D-43EF-A589-E5AD60914C9E}"/>
                </a:ext>
              </a:extLst>
            </p:cNvPr>
            <p:cNvSpPr/>
            <p:nvPr/>
          </p:nvSpPr>
          <p:spPr>
            <a:xfrm>
              <a:off x="-34724" y="1720462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0143DDD-37AF-4602-A146-9386F63B8AB8}"/>
                </a:ext>
              </a:extLst>
            </p:cNvPr>
            <p:cNvSpPr/>
            <p:nvPr/>
          </p:nvSpPr>
          <p:spPr>
            <a:xfrm>
              <a:off x="-34724" y="177416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A88F25A-06B8-4F49-AC49-99D0415A0B88}"/>
                </a:ext>
              </a:extLst>
            </p:cNvPr>
            <p:cNvSpPr/>
            <p:nvPr/>
          </p:nvSpPr>
          <p:spPr>
            <a:xfrm>
              <a:off x="-34724" y="1827875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7F4EFDC-F476-4BB3-8D17-8CA346B9AB93}"/>
                </a:ext>
              </a:extLst>
            </p:cNvPr>
            <p:cNvSpPr/>
            <p:nvPr/>
          </p:nvSpPr>
          <p:spPr>
            <a:xfrm>
              <a:off x="-34724" y="188158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C319B70-934A-4860-AF9C-4D7029257FAB}"/>
                </a:ext>
              </a:extLst>
            </p:cNvPr>
            <p:cNvSpPr/>
            <p:nvPr/>
          </p:nvSpPr>
          <p:spPr>
            <a:xfrm>
              <a:off x="-34724" y="193528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D05E549-4B48-49C9-8CAC-C03DFAE51969}"/>
                </a:ext>
              </a:extLst>
            </p:cNvPr>
            <p:cNvSpPr/>
            <p:nvPr/>
          </p:nvSpPr>
          <p:spPr>
            <a:xfrm>
              <a:off x="-34724" y="198899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9572D85-D08E-4586-8B14-BA0705A3F07B}"/>
                </a:ext>
              </a:extLst>
            </p:cNvPr>
            <p:cNvSpPr/>
            <p:nvPr/>
          </p:nvSpPr>
          <p:spPr>
            <a:xfrm>
              <a:off x="-34724" y="204270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4B6F4EF-74F2-49B6-B8F6-61A4D9F0CBF0}"/>
                </a:ext>
              </a:extLst>
            </p:cNvPr>
            <p:cNvSpPr/>
            <p:nvPr/>
          </p:nvSpPr>
          <p:spPr>
            <a:xfrm>
              <a:off x="-34724" y="209640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3E41CA0-56A4-4FC7-A791-29076369F067}"/>
                </a:ext>
              </a:extLst>
            </p:cNvPr>
            <p:cNvSpPr/>
            <p:nvPr/>
          </p:nvSpPr>
          <p:spPr>
            <a:xfrm>
              <a:off x="-34724" y="215011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D998C84-9617-4B10-8089-517DCAEA905B}"/>
                </a:ext>
              </a:extLst>
            </p:cNvPr>
            <p:cNvSpPr/>
            <p:nvPr/>
          </p:nvSpPr>
          <p:spPr>
            <a:xfrm>
              <a:off x="-34724" y="220382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DF89DF6-061A-4770-BF45-A2E95D4363F2}"/>
                </a:ext>
              </a:extLst>
            </p:cNvPr>
            <p:cNvSpPr/>
            <p:nvPr/>
          </p:nvSpPr>
          <p:spPr>
            <a:xfrm>
              <a:off x="-34724" y="225752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CA0CDEF-7511-4DE3-ADB8-443691254F31}"/>
                </a:ext>
              </a:extLst>
            </p:cNvPr>
            <p:cNvSpPr/>
            <p:nvPr/>
          </p:nvSpPr>
          <p:spPr>
            <a:xfrm>
              <a:off x="-34724" y="231123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964C1D6-82A9-45DD-BBCD-0E940800C2DD}"/>
                </a:ext>
              </a:extLst>
            </p:cNvPr>
            <p:cNvSpPr/>
            <p:nvPr/>
          </p:nvSpPr>
          <p:spPr>
            <a:xfrm>
              <a:off x="-34724" y="236494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C5037B2-9EE8-479A-8D67-65C13605136A}"/>
                </a:ext>
              </a:extLst>
            </p:cNvPr>
            <p:cNvSpPr/>
            <p:nvPr/>
          </p:nvSpPr>
          <p:spPr>
            <a:xfrm>
              <a:off x="-34724" y="241864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85C1E0D-144A-4F62-B8C6-E4DCAA0859FD}"/>
                </a:ext>
              </a:extLst>
            </p:cNvPr>
            <p:cNvSpPr/>
            <p:nvPr/>
          </p:nvSpPr>
          <p:spPr>
            <a:xfrm>
              <a:off x="-34724" y="247235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4792045-6362-4CC8-9207-D3F45A75D545}"/>
                </a:ext>
              </a:extLst>
            </p:cNvPr>
            <p:cNvSpPr/>
            <p:nvPr/>
          </p:nvSpPr>
          <p:spPr>
            <a:xfrm>
              <a:off x="-34724" y="252606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82DD715-A7AA-4BE4-BF00-78D49275A454}"/>
                </a:ext>
              </a:extLst>
            </p:cNvPr>
            <p:cNvSpPr/>
            <p:nvPr/>
          </p:nvSpPr>
          <p:spPr>
            <a:xfrm>
              <a:off x="-34724" y="257976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5666C0E-0D79-4378-921F-BDEABFE8A11D}"/>
                </a:ext>
              </a:extLst>
            </p:cNvPr>
            <p:cNvSpPr/>
            <p:nvPr/>
          </p:nvSpPr>
          <p:spPr>
            <a:xfrm>
              <a:off x="-34724" y="263347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C259DB2-38D1-4EAC-8BDD-2BCDB1D37512}"/>
                </a:ext>
              </a:extLst>
            </p:cNvPr>
            <p:cNvSpPr/>
            <p:nvPr/>
          </p:nvSpPr>
          <p:spPr>
            <a:xfrm>
              <a:off x="-34724" y="268718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D725BFB-7F87-4F1F-A297-927D4C93BC11}"/>
                </a:ext>
              </a:extLst>
            </p:cNvPr>
            <p:cNvSpPr/>
            <p:nvPr/>
          </p:nvSpPr>
          <p:spPr>
            <a:xfrm>
              <a:off x="-34724" y="2740886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B638CEF-6D43-4797-AF97-480C0EE67251}"/>
                </a:ext>
              </a:extLst>
            </p:cNvPr>
            <p:cNvSpPr/>
            <p:nvPr/>
          </p:nvSpPr>
          <p:spPr>
            <a:xfrm>
              <a:off x="-34724" y="279459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2832086-EE3A-4AFE-9F5E-D6F00DDB959D}"/>
                </a:ext>
              </a:extLst>
            </p:cNvPr>
            <p:cNvSpPr/>
            <p:nvPr/>
          </p:nvSpPr>
          <p:spPr>
            <a:xfrm>
              <a:off x="-34724" y="2848299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73F0031-EF01-475D-B127-3D37E93E41B0}"/>
                </a:ext>
              </a:extLst>
            </p:cNvPr>
            <p:cNvSpPr/>
            <p:nvPr/>
          </p:nvSpPr>
          <p:spPr>
            <a:xfrm>
              <a:off x="-34724" y="2902006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2042498-FEEF-484D-9D01-87CDA0CF0C0B}"/>
                </a:ext>
              </a:extLst>
            </p:cNvPr>
            <p:cNvSpPr/>
            <p:nvPr/>
          </p:nvSpPr>
          <p:spPr>
            <a:xfrm>
              <a:off x="-34724" y="2955712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395FB02-CF09-47F8-9E44-BAE4325B7173}"/>
                </a:ext>
              </a:extLst>
            </p:cNvPr>
            <p:cNvSpPr/>
            <p:nvPr/>
          </p:nvSpPr>
          <p:spPr>
            <a:xfrm>
              <a:off x="-34724" y="3009419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C5386EC1-CFEE-4C0D-97E5-4A103DF45729}"/>
              </a:ext>
            </a:extLst>
          </p:cNvPr>
          <p:cNvCxnSpPr>
            <a:cxnSpLocks/>
          </p:cNvCxnSpPr>
          <p:nvPr/>
        </p:nvCxnSpPr>
        <p:spPr>
          <a:xfrm flipV="1">
            <a:off x="720945" y="-26670"/>
            <a:ext cx="0" cy="988259"/>
          </a:xfrm>
          <a:prstGeom prst="line">
            <a:avLst/>
          </a:prstGeom>
          <a:ln w="19050">
            <a:solidFill>
              <a:srgbClr val="74C0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B121455B-75F8-41FE-A627-D8C771E378E2}"/>
              </a:ext>
            </a:extLst>
          </p:cNvPr>
          <p:cNvCxnSpPr>
            <a:cxnSpLocks/>
          </p:cNvCxnSpPr>
          <p:nvPr/>
        </p:nvCxnSpPr>
        <p:spPr>
          <a:xfrm flipV="1">
            <a:off x="724327" y="685238"/>
            <a:ext cx="0" cy="308363"/>
          </a:xfrm>
          <a:prstGeom prst="line">
            <a:avLst/>
          </a:prstGeom>
          <a:ln w="57150">
            <a:solidFill>
              <a:srgbClr val="0094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49F3122-E8B1-4A9B-8C9C-8B1AFF2C8151}"/>
              </a:ext>
            </a:extLst>
          </p:cNvPr>
          <p:cNvGrpSpPr/>
          <p:nvPr/>
        </p:nvGrpSpPr>
        <p:grpSpPr>
          <a:xfrm>
            <a:off x="695325" y="1907393"/>
            <a:ext cx="1226917" cy="376810"/>
            <a:chOff x="1288451" y="1907393"/>
            <a:chExt cx="1226917" cy="37681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B73144D7-BEFD-4F57-8FBE-181387DFF292}"/>
                </a:ext>
              </a:extLst>
            </p:cNvPr>
            <p:cNvSpPr/>
            <p:nvPr/>
          </p:nvSpPr>
          <p:spPr>
            <a:xfrm>
              <a:off x="1288451" y="1907393"/>
              <a:ext cx="1226917" cy="37681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431800" dist="177800" dir="5400000" sx="98000" sy="98000" algn="ctr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65518AD-31EA-46F7-B6B9-283FA5C1606B}"/>
                </a:ext>
              </a:extLst>
            </p:cNvPr>
            <p:cNvSpPr txBox="1"/>
            <p:nvPr/>
          </p:nvSpPr>
          <p:spPr>
            <a:xfrm>
              <a:off x="1347911" y="1911132"/>
              <a:ext cx="110799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部门要求</a:t>
              </a:r>
            </a:p>
          </p:txBody>
        </p:sp>
      </p:grpSp>
      <p:grpSp>
        <p:nvGrpSpPr>
          <p:cNvPr id="54" name="Group 50+">
            <a:extLst>
              <a:ext uri="{FF2B5EF4-FFF2-40B4-BE49-F238E27FC236}">
                <a16:creationId xmlns:a16="http://schemas.microsoft.com/office/drawing/2014/main" id="{8FFB7780-7C1A-440A-8D07-C8F3F3D6127A}"/>
              </a:ext>
            </a:extLst>
          </p:cNvPr>
          <p:cNvGrpSpPr/>
          <p:nvPr/>
        </p:nvGrpSpPr>
        <p:grpSpPr>
          <a:xfrm>
            <a:off x="695325" y="3523694"/>
            <a:ext cx="1226917" cy="376810"/>
            <a:chOff x="1288451" y="1907393"/>
            <a:chExt cx="1226917" cy="376810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C5F7E65F-3186-4846-8CBB-ADC75B2DA6B8}"/>
                </a:ext>
              </a:extLst>
            </p:cNvPr>
            <p:cNvSpPr/>
            <p:nvPr/>
          </p:nvSpPr>
          <p:spPr>
            <a:xfrm>
              <a:off x="1288451" y="1907393"/>
              <a:ext cx="1226917" cy="37681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431800" dist="177800" dir="5400000" sx="98000" sy="98000" algn="ctr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ACFD68B-6022-45AC-BF2D-9739E5888855}"/>
                </a:ext>
              </a:extLst>
            </p:cNvPr>
            <p:cNvSpPr txBox="1"/>
            <p:nvPr/>
          </p:nvSpPr>
          <p:spPr>
            <a:xfrm>
              <a:off x="1347912" y="1911132"/>
              <a:ext cx="110799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主要职能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4961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 descr="雪地上&#10;&#10;描述已自动生成">
            <a:extLst>
              <a:ext uri="{FF2B5EF4-FFF2-40B4-BE49-F238E27FC236}">
                <a16:creationId xmlns:a16="http://schemas.microsoft.com/office/drawing/2014/main" id="{7C5D7E91-3D88-4502-BC1E-D211D883D06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20"/>
                    </a14:imgEffect>
                    <a14:imgEffect>
                      <a14:colorTemperature colorTemp="7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904" r="1895"/>
          <a:stretch>
            <a:fillRect/>
          </a:stretch>
        </p:blipFill>
        <p:spPr>
          <a:xfrm rot="16200000">
            <a:off x="2667000" y="-2667000"/>
            <a:ext cx="6858000" cy="12192000"/>
          </a:xfrm>
          <a:custGeom>
            <a:avLst/>
            <a:gdLst>
              <a:gd name="connsiteX0" fmla="*/ 6858000 w 6858000"/>
              <a:gd name="connsiteY0" fmla="*/ 0 h 12192000"/>
              <a:gd name="connsiteX1" fmla="*/ 6858000 w 6858000"/>
              <a:gd name="connsiteY1" fmla="*/ 12192000 h 12192000"/>
              <a:gd name="connsiteX2" fmla="*/ 0 w 6858000"/>
              <a:gd name="connsiteY2" fmla="*/ 12192000 h 12192000"/>
              <a:gd name="connsiteX3" fmla="*/ 0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6858000" y="0"/>
                </a:moveTo>
                <a:lnTo>
                  <a:pt x="685800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3" name="任意多边形 28">
            <a:extLst>
              <a:ext uri="{FF2B5EF4-FFF2-40B4-BE49-F238E27FC236}">
                <a16:creationId xmlns:a16="http://schemas.microsoft.com/office/drawing/2014/main" id="{4667BCA1-BCBD-4CA3-9493-770051750BDC}"/>
              </a:ext>
            </a:extLst>
          </p:cNvPr>
          <p:cNvSpPr/>
          <p:nvPr/>
        </p:nvSpPr>
        <p:spPr>
          <a:xfrm>
            <a:off x="1466842" y="940788"/>
            <a:ext cx="9334500" cy="5472823"/>
          </a:xfrm>
          <a:custGeom>
            <a:avLst/>
            <a:gdLst>
              <a:gd name="connsiteX0" fmla="*/ 4686300 w 9334500"/>
              <a:gd name="connsiteY0" fmla="*/ 0 h 5472823"/>
              <a:gd name="connsiteX1" fmla="*/ 9334500 w 9334500"/>
              <a:gd name="connsiteY1" fmla="*/ 1219200 h 5472823"/>
              <a:gd name="connsiteX2" fmla="*/ 9334500 w 9334500"/>
              <a:gd name="connsiteY2" fmla="*/ 5472823 h 5472823"/>
              <a:gd name="connsiteX3" fmla="*/ 0 w 9334500"/>
              <a:gd name="connsiteY3" fmla="*/ 5472823 h 5472823"/>
              <a:gd name="connsiteX4" fmla="*/ 0 w 9334500"/>
              <a:gd name="connsiteY4" fmla="*/ 1219200 h 5472823"/>
              <a:gd name="connsiteX5" fmla="*/ 4686300 w 9334500"/>
              <a:gd name="connsiteY5" fmla="*/ 0 h 5472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500" h="5472823">
                <a:moveTo>
                  <a:pt x="4686300" y="0"/>
                </a:moveTo>
                <a:cubicBezTo>
                  <a:pt x="6242050" y="0"/>
                  <a:pt x="8566150" y="184150"/>
                  <a:pt x="9334500" y="1219200"/>
                </a:cubicBezTo>
                <a:lnTo>
                  <a:pt x="9334500" y="5472823"/>
                </a:lnTo>
                <a:lnTo>
                  <a:pt x="0" y="5472823"/>
                </a:lnTo>
                <a:lnTo>
                  <a:pt x="0" y="1219200"/>
                </a:lnTo>
                <a:cubicBezTo>
                  <a:pt x="787400" y="184150"/>
                  <a:pt x="3130551" y="0"/>
                  <a:pt x="4686300" y="0"/>
                </a:cubicBezTo>
                <a:close/>
              </a:path>
            </a:pathLst>
          </a:custGeom>
          <a:solidFill>
            <a:srgbClr val="FCFCFC"/>
          </a:solidFill>
          <a:ln w="44450">
            <a:solidFill>
              <a:srgbClr val="3A857A"/>
            </a:solidFill>
          </a:ln>
          <a:effectLst>
            <a:outerShdw blurRad="241300" dist="203200" dir="5400000" algn="t" rotWithShape="0">
              <a:srgbClr val="3A857A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28712873-EA43-48D6-8DCA-07D7FE7E0A8C}"/>
              </a:ext>
            </a:extLst>
          </p:cNvPr>
          <p:cNvSpPr/>
          <p:nvPr/>
        </p:nvSpPr>
        <p:spPr>
          <a:xfrm>
            <a:off x="0" y="5198120"/>
            <a:ext cx="12192000" cy="1659880"/>
          </a:xfrm>
          <a:custGeom>
            <a:avLst/>
            <a:gdLst>
              <a:gd name="connsiteX0" fmla="*/ 0 w 12192000"/>
              <a:gd name="connsiteY0" fmla="*/ 0 h 1659880"/>
              <a:gd name="connsiteX1" fmla="*/ 4657 w 12192000"/>
              <a:gd name="connsiteY1" fmla="*/ 2681 h 1659880"/>
              <a:gd name="connsiteX2" fmla="*/ 6096000 w 12192000"/>
              <a:gd name="connsiteY2" fmla="*/ 1008363 h 1659880"/>
              <a:gd name="connsiteX3" fmla="*/ 12187343 w 12192000"/>
              <a:gd name="connsiteY3" fmla="*/ 2681 h 1659880"/>
              <a:gd name="connsiteX4" fmla="*/ 12192000 w 12192000"/>
              <a:gd name="connsiteY4" fmla="*/ 0 h 1659880"/>
              <a:gd name="connsiteX5" fmla="*/ 12192000 w 12192000"/>
              <a:gd name="connsiteY5" fmla="*/ 1610968 h 1659880"/>
              <a:gd name="connsiteX6" fmla="*/ 12187342 w 12192000"/>
              <a:gd name="connsiteY6" fmla="*/ 1613491 h 1659880"/>
              <a:gd name="connsiteX7" fmla="*/ 12091187 w 12192000"/>
              <a:gd name="connsiteY7" fmla="*/ 1659880 h 1659880"/>
              <a:gd name="connsiteX8" fmla="*/ 100811 w 12192000"/>
              <a:gd name="connsiteY8" fmla="*/ 1659880 h 1659880"/>
              <a:gd name="connsiteX9" fmla="*/ 4656 w 12192000"/>
              <a:gd name="connsiteY9" fmla="*/ 1613491 h 1659880"/>
              <a:gd name="connsiteX10" fmla="*/ 0 w 12192000"/>
              <a:gd name="connsiteY10" fmla="*/ 1610969 h 165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659880">
                <a:moveTo>
                  <a:pt x="0" y="0"/>
                </a:moveTo>
                <a:lnTo>
                  <a:pt x="4657" y="2681"/>
                </a:lnTo>
                <a:cubicBezTo>
                  <a:pt x="1177746" y="601711"/>
                  <a:pt x="3465678" y="1008363"/>
                  <a:pt x="6096000" y="1008363"/>
                </a:cubicBezTo>
                <a:cubicBezTo>
                  <a:pt x="8726323" y="1008363"/>
                  <a:pt x="11014254" y="601711"/>
                  <a:pt x="12187343" y="2681"/>
                </a:cubicBezTo>
                <a:lnTo>
                  <a:pt x="12192000" y="0"/>
                </a:lnTo>
                <a:lnTo>
                  <a:pt x="12192000" y="1610968"/>
                </a:lnTo>
                <a:lnTo>
                  <a:pt x="12187342" y="1613491"/>
                </a:lnTo>
                <a:lnTo>
                  <a:pt x="12091187" y="1659880"/>
                </a:lnTo>
                <a:lnTo>
                  <a:pt x="100811" y="1659880"/>
                </a:lnTo>
                <a:lnTo>
                  <a:pt x="4656" y="1613491"/>
                </a:lnTo>
                <a:lnTo>
                  <a:pt x="0" y="161096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431800" dist="177800" dir="5400000" sx="98000" sy="980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7E5B32C3-3D66-4788-A5BF-4409A3111C6A}"/>
              </a:ext>
            </a:extLst>
          </p:cNvPr>
          <p:cNvSpPr/>
          <p:nvPr/>
        </p:nvSpPr>
        <p:spPr>
          <a:xfrm>
            <a:off x="0" y="5300364"/>
            <a:ext cx="12192000" cy="1557637"/>
          </a:xfrm>
          <a:custGeom>
            <a:avLst/>
            <a:gdLst>
              <a:gd name="connsiteX0" fmla="*/ 0 w 12192000"/>
              <a:gd name="connsiteY0" fmla="*/ 0 h 1557637"/>
              <a:gd name="connsiteX1" fmla="*/ 4657 w 12192000"/>
              <a:gd name="connsiteY1" fmla="*/ 2681 h 1557637"/>
              <a:gd name="connsiteX2" fmla="*/ 6096000 w 12192000"/>
              <a:gd name="connsiteY2" fmla="*/ 1008363 h 1557637"/>
              <a:gd name="connsiteX3" fmla="*/ 12187343 w 12192000"/>
              <a:gd name="connsiteY3" fmla="*/ 2681 h 1557637"/>
              <a:gd name="connsiteX4" fmla="*/ 12192000 w 12192000"/>
              <a:gd name="connsiteY4" fmla="*/ 0 h 1557637"/>
              <a:gd name="connsiteX5" fmla="*/ 12192000 w 12192000"/>
              <a:gd name="connsiteY5" fmla="*/ 1557637 h 1557637"/>
              <a:gd name="connsiteX6" fmla="*/ 0 w 12192000"/>
              <a:gd name="connsiteY6" fmla="*/ 1557637 h 1557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57637">
                <a:moveTo>
                  <a:pt x="0" y="0"/>
                </a:moveTo>
                <a:lnTo>
                  <a:pt x="4657" y="2681"/>
                </a:lnTo>
                <a:cubicBezTo>
                  <a:pt x="1177746" y="601711"/>
                  <a:pt x="3465678" y="1008363"/>
                  <a:pt x="6096000" y="1008363"/>
                </a:cubicBezTo>
                <a:cubicBezTo>
                  <a:pt x="8726323" y="1008363"/>
                  <a:pt x="11014254" y="601711"/>
                  <a:pt x="12187343" y="2681"/>
                </a:cubicBezTo>
                <a:lnTo>
                  <a:pt x="12192000" y="0"/>
                </a:lnTo>
                <a:lnTo>
                  <a:pt x="12192000" y="1557637"/>
                </a:lnTo>
                <a:lnTo>
                  <a:pt x="0" y="1557637"/>
                </a:lnTo>
                <a:close/>
              </a:path>
            </a:pathLst>
          </a:custGeom>
          <a:ln>
            <a:noFill/>
          </a:ln>
          <a:effectLst>
            <a:outerShdw blurRad="431800" dist="177800" dir="5400000" sx="98000" sy="980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2" name="文本框 61" hidden="1">
            <a:extLst>
              <a:ext uri="{FF2B5EF4-FFF2-40B4-BE49-F238E27FC236}">
                <a16:creationId xmlns:a16="http://schemas.microsoft.com/office/drawing/2014/main" id="{2DF4B75C-6D0E-4C60-9644-3EEB2C9091AC}"/>
              </a:ext>
            </a:extLst>
          </p:cNvPr>
          <p:cNvSpPr txBox="1"/>
          <p:nvPr/>
        </p:nvSpPr>
        <p:spPr>
          <a:xfrm>
            <a:off x="2013993" y="1309533"/>
            <a:ext cx="8164012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16600" dirty="0">
                <a:gradFill>
                  <a:gsLst>
                    <a:gs pos="23000">
                      <a:srgbClr val="3A857A">
                        <a:lumMod val="93000"/>
                        <a:lumOff val="7000"/>
                      </a:srgbClr>
                    </a:gs>
                    <a:gs pos="76000">
                      <a:srgbClr val="3A857A">
                        <a:lumMod val="93000"/>
                      </a:srgbClr>
                    </a:gs>
                  </a:gsLst>
                  <a:lin ang="27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rPr>
              <a:t>感谢观看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669E1E6-F248-4A91-B8EA-9D7810A50965}"/>
              </a:ext>
            </a:extLst>
          </p:cNvPr>
          <p:cNvGrpSpPr/>
          <p:nvPr/>
        </p:nvGrpSpPr>
        <p:grpSpPr>
          <a:xfrm>
            <a:off x="4840147" y="4907666"/>
            <a:ext cx="2511707" cy="544010"/>
            <a:chOff x="4884515" y="4907666"/>
            <a:chExt cx="2511707" cy="544010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FF3649A6-79CA-452B-91C5-BF2F725A654D}"/>
                </a:ext>
              </a:extLst>
            </p:cNvPr>
            <p:cNvSpPr/>
            <p:nvPr/>
          </p:nvSpPr>
          <p:spPr>
            <a:xfrm>
              <a:off x="4884515" y="4907666"/>
              <a:ext cx="2511707" cy="54401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431800" dist="177800" dir="5400000" sx="98000" sy="98000" algn="ctr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6593E5A-DDE3-4CEE-8AE0-8FF8855D7560}"/>
                </a:ext>
              </a:extLst>
            </p:cNvPr>
            <p:cNvSpPr txBox="1"/>
            <p:nvPr/>
          </p:nvSpPr>
          <p:spPr>
            <a:xfrm>
              <a:off x="4981587" y="5038583"/>
              <a:ext cx="231756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汇报人：康智通</a:t>
              </a:r>
            </a:p>
          </p:txBody>
        </p:sp>
      </p:grpSp>
      <p:pic>
        <p:nvPicPr>
          <p:cNvPr id="67" name="图形 66">
            <a:extLst>
              <a:ext uri="{FF2B5EF4-FFF2-40B4-BE49-F238E27FC236}">
                <a16:creationId xmlns:a16="http://schemas.microsoft.com/office/drawing/2014/main" id="{530EDA0B-EA21-4C12-A28A-32A1248FF4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74553" y="348643"/>
            <a:ext cx="2422122" cy="457568"/>
          </a:xfrm>
          <a:prstGeom prst="rect">
            <a:avLst/>
          </a:prstGeom>
        </p:spPr>
      </p:pic>
      <p:sp>
        <p:nvSpPr>
          <p:cNvPr id="84" name="矩形: 圆角 83">
            <a:extLst>
              <a:ext uri="{FF2B5EF4-FFF2-40B4-BE49-F238E27FC236}">
                <a16:creationId xmlns:a16="http://schemas.microsoft.com/office/drawing/2014/main" id="{9FACCA31-7AE2-4012-B929-071DAA9763E7}"/>
              </a:ext>
            </a:extLst>
          </p:cNvPr>
          <p:cNvSpPr/>
          <p:nvPr/>
        </p:nvSpPr>
        <p:spPr>
          <a:xfrm>
            <a:off x="695325" y="-321749"/>
            <a:ext cx="401955" cy="1225989"/>
          </a:xfrm>
          <a:prstGeom prst="roundRect">
            <a:avLst>
              <a:gd name="adj" fmla="val 50000"/>
            </a:avLst>
          </a:prstGeom>
          <a:solidFill>
            <a:srgbClr val="3A857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 hidden="1">
            <a:extLst>
              <a:ext uri="{FF2B5EF4-FFF2-40B4-BE49-F238E27FC236}">
                <a16:creationId xmlns:a16="http://schemas.microsoft.com/office/drawing/2014/main" id="{1EE35D60-7963-4A7A-AC39-B93B1B4FC049}"/>
              </a:ext>
            </a:extLst>
          </p:cNvPr>
          <p:cNvSpPr txBox="1"/>
          <p:nvPr/>
        </p:nvSpPr>
        <p:spPr>
          <a:xfrm>
            <a:off x="1879600" y="1223761"/>
            <a:ext cx="8087360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16600" dirty="0">
                <a:gradFill>
                  <a:gsLst>
                    <a:gs pos="23000">
                      <a:srgbClr val="3A857A">
                        <a:lumMod val="93000"/>
                        <a:lumOff val="7000"/>
                      </a:srgbClr>
                    </a:gs>
                    <a:gs pos="76000">
                      <a:srgbClr val="3A857A">
                        <a:lumMod val="93000"/>
                      </a:srgbClr>
                    </a:gs>
                  </a:gsLst>
                  <a:lin ang="27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rPr>
              <a:t>欢迎指正</a:t>
            </a:r>
          </a:p>
        </p:txBody>
      </p:sp>
      <p:sp>
        <p:nvSpPr>
          <p:cNvPr id="39" name="五角星 36">
            <a:extLst>
              <a:ext uri="{FF2B5EF4-FFF2-40B4-BE49-F238E27FC236}">
                <a16:creationId xmlns:a16="http://schemas.microsoft.com/office/drawing/2014/main" id="{EA5F54BC-C482-499E-9F47-3FEE20BDAD44}"/>
              </a:ext>
            </a:extLst>
          </p:cNvPr>
          <p:cNvSpPr/>
          <p:nvPr/>
        </p:nvSpPr>
        <p:spPr>
          <a:xfrm>
            <a:off x="5922436" y="1191203"/>
            <a:ext cx="347125" cy="347125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2542D38-8ADE-4DEB-9C4A-F65ABF35E954}"/>
              </a:ext>
            </a:extLst>
          </p:cNvPr>
          <p:cNvGrpSpPr/>
          <p:nvPr/>
        </p:nvGrpSpPr>
        <p:grpSpPr>
          <a:xfrm>
            <a:off x="2089118" y="1697865"/>
            <a:ext cx="8013764" cy="2529840"/>
            <a:chOff x="2376188" y="1598832"/>
            <a:chExt cx="8013764" cy="252984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1BE3CE7-C33C-4D28-9A07-7AF936EB3154}"/>
                </a:ext>
              </a:extLst>
            </p:cNvPr>
            <p:cNvSpPr txBox="1"/>
            <p:nvPr/>
          </p:nvSpPr>
          <p:spPr>
            <a:xfrm>
              <a:off x="8386463" y="1598832"/>
              <a:ext cx="2003489" cy="252984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zh-CN" altLang="en-US" sz="16600">
                  <a:gradFill>
                    <a:gsLst>
                      <a:gs pos="0">
                        <a:schemeClr val="accent1">
                          <a:lumMod val="95000"/>
                          <a:lumOff val="5000"/>
                        </a:schemeClr>
                      </a:gs>
                      <a:gs pos="100000">
                        <a:schemeClr val="accent1">
                          <a:lumMod val="90000"/>
                        </a:schemeClr>
                      </a:gs>
                    </a:gsLst>
                    <a:lin ang="5400000" scaled="1"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sym typeface=""/>
                </a:rPr>
                <a:t>正</a:t>
              </a:r>
              <a:endParaRPr lang="zh-CN" altLang="en-US" sz="16600" dirty="0">
                <a:gradFill>
                  <a:gsLst>
                    <a:gs pos="0">
                      <a:schemeClr val="accent1">
                        <a:lumMod val="95000"/>
                        <a:lumOff val="5000"/>
                      </a:schemeClr>
                    </a:gs>
                    <a:gs pos="100000">
                      <a:schemeClr val="accent1">
                        <a:lumMod val="90000"/>
                      </a:schemeClr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  <a:sym typeface="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824E3EF-0EB8-4359-AADB-217932CDE488}"/>
                </a:ext>
              </a:extLst>
            </p:cNvPr>
            <p:cNvSpPr txBox="1"/>
            <p:nvPr/>
          </p:nvSpPr>
          <p:spPr>
            <a:xfrm>
              <a:off x="6383038" y="1598832"/>
              <a:ext cx="2003489" cy="252984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zh-CN" altLang="en-US" sz="16600" dirty="0">
                  <a:gradFill>
                    <a:gsLst>
                      <a:gs pos="0">
                        <a:schemeClr val="accent1">
                          <a:lumMod val="95000"/>
                          <a:lumOff val="5000"/>
                        </a:schemeClr>
                      </a:gs>
                      <a:gs pos="100000">
                        <a:schemeClr val="accent1">
                          <a:lumMod val="90000"/>
                        </a:schemeClr>
                      </a:gs>
                    </a:gsLst>
                    <a:lin ang="5400000" scaled="1"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sym typeface=""/>
                </a:rPr>
                <a:t>指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E516ACF-3671-4BF8-AAD4-EC3953332515}"/>
                </a:ext>
              </a:extLst>
            </p:cNvPr>
            <p:cNvSpPr txBox="1"/>
            <p:nvPr/>
          </p:nvSpPr>
          <p:spPr>
            <a:xfrm>
              <a:off x="4379613" y="1598832"/>
              <a:ext cx="2003489" cy="252984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zh-CN" altLang="en-US" sz="16600" dirty="0">
                  <a:gradFill>
                    <a:gsLst>
                      <a:gs pos="0">
                        <a:schemeClr val="accent1">
                          <a:lumMod val="95000"/>
                          <a:lumOff val="5000"/>
                        </a:schemeClr>
                      </a:gs>
                      <a:gs pos="100000">
                        <a:schemeClr val="accent1">
                          <a:lumMod val="90000"/>
                        </a:schemeClr>
                      </a:gs>
                    </a:gsLst>
                    <a:lin ang="5400000" scaled="1"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sym typeface=""/>
                </a:rPr>
                <a:t>迎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4AF00DE-3D7A-4ED5-8740-54B96D9AFE99}"/>
                </a:ext>
              </a:extLst>
            </p:cNvPr>
            <p:cNvSpPr txBox="1"/>
            <p:nvPr/>
          </p:nvSpPr>
          <p:spPr>
            <a:xfrm>
              <a:off x="2376188" y="1598832"/>
              <a:ext cx="2003489" cy="252984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zh-CN" altLang="en-US" sz="16600" dirty="0">
                  <a:gradFill>
                    <a:gsLst>
                      <a:gs pos="0">
                        <a:schemeClr val="accent1">
                          <a:lumMod val="95000"/>
                          <a:lumOff val="5000"/>
                        </a:schemeClr>
                      </a:gs>
                      <a:gs pos="100000">
                        <a:schemeClr val="accent1">
                          <a:lumMod val="90000"/>
                        </a:schemeClr>
                      </a:gs>
                    </a:gsLst>
                    <a:lin ang="5400000" scaled="1"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sym typeface=""/>
                </a:rPr>
                <a:t>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60796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4E80788-2323-4842-82C3-823FC0C2B2D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4057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老实人小康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17166"/>
            <a:ext cx="1738240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一个有趣的宝藏男孩，微信：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18625792979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，欢迎加好友唠嗑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4370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老实人小康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雪地上&#10;&#10;描述已自动生成">
            <a:extLst>
              <a:ext uri="{FF2B5EF4-FFF2-40B4-BE49-F238E27FC236}">
                <a16:creationId xmlns:a16="http://schemas.microsoft.com/office/drawing/2014/main" id="{CCDD7A3C-04EF-4E70-B85F-47724E5829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grainSize="20"/>
                    </a14:imgEffect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904" r="1895"/>
          <a:stretch>
            <a:fillRect/>
          </a:stretch>
        </p:blipFill>
        <p:spPr>
          <a:xfrm rot="16200000">
            <a:off x="2667000" y="-2667000"/>
            <a:ext cx="6858000" cy="12192000"/>
          </a:xfrm>
          <a:custGeom>
            <a:avLst/>
            <a:gdLst>
              <a:gd name="connsiteX0" fmla="*/ 6858000 w 6858000"/>
              <a:gd name="connsiteY0" fmla="*/ 0 h 12192000"/>
              <a:gd name="connsiteX1" fmla="*/ 6858000 w 6858000"/>
              <a:gd name="connsiteY1" fmla="*/ 12192000 h 12192000"/>
              <a:gd name="connsiteX2" fmla="*/ 0 w 6858000"/>
              <a:gd name="connsiteY2" fmla="*/ 12192000 h 12192000"/>
              <a:gd name="connsiteX3" fmla="*/ 0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6858000" y="0"/>
                </a:moveTo>
                <a:lnTo>
                  <a:pt x="685800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文本框 3" hidden="1">
            <a:extLst>
              <a:ext uri="{FF2B5EF4-FFF2-40B4-BE49-F238E27FC236}">
                <a16:creationId xmlns:a16="http://schemas.microsoft.com/office/drawing/2014/main" id="{A85F496D-0E8D-4C6A-9484-215755D058BC}"/>
              </a:ext>
            </a:extLst>
          </p:cNvPr>
          <p:cNvSpPr txBox="1"/>
          <p:nvPr/>
        </p:nvSpPr>
        <p:spPr>
          <a:xfrm>
            <a:off x="4047281" y="2197894"/>
            <a:ext cx="4097438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8000" dirty="0"/>
              <a:t>宛若蛟龙</a:t>
            </a:r>
          </a:p>
        </p:txBody>
      </p:sp>
      <p:pic>
        <p:nvPicPr>
          <p:cNvPr id="14" name="图形 13">
            <a:extLst>
              <a:ext uri="{FF2B5EF4-FFF2-40B4-BE49-F238E27FC236}">
                <a16:creationId xmlns:a16="http://schemas.microsoft.com/office/drawing/2014/main" id="{F4F37978-AA20-41B1-BAD8-E2492020B8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71934" y="426068"/>
            <a:ext cx="3024741" cy="571410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331F5EE2-AD46-4B7D-BD1A-1C562F3C724E}"/>
              </a:ext>
            </a:extLst>
          </p:cNvPr>
          <p:cNvGrpSpPr/>
          <p:nvPr/>
        </p:nvGrpSpPr>
        <p:grpSpPr>
          <a:xfrm rot="16200000">
            <a:off x="1886023" y="-620144"/>
            <a:ext cx="704840" cy="3034222"/>
            <a:chOff x="6772196" y="1938670"/>
            <a:chExt cx="4707325" cy="1258593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24A18304-BB20-4071-8FE2-837A921DF0F3}"/>
                </a:ext>
              </a:extLst>
            </p:cNvPr>
            <p:cNvSpPr/>
            <p:nvPr/>
          </p:nvSpPr>
          <p:spPr>
            <a:xfrm>
              <a:off x="6777517" y="1938670"/>
              <a:ext cx="4702004" cy="1258593"/>
            </a:xfrm>
            <a:prstGeom prst="rect">
              <a:avLst/>
            </a:prstGeom>
            <a:gradFill flip="none" rotWithShape="1">
              <a:gsLst>
                <a:gs pos="0">
                  <a:srgbClr val="00947E">
                    <a:alpha val="10000"/>
                  </a:srgbClr>
                </a:gs>
                <a:gs pos="100000">
                  <a:srgbClr val="00947E">
                    <a:alpha val="0"/>
                  </a:srgbClr>
                </a:gs>
              </a:gsLst>
              <a:lin ang="54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B892DA6F-F517-4A83-8509-F8AD8BDEE435}"/>
                </a:ext>
              </a:extLst>
            </p:cNvPr>
            <p:cNvCxnSpPr>
              <a:cxnSpLocks/>
            </p:cNvCxnSpPr>
            <p:nvPr/>
          </p:nvCxnSpPr>
          <p:spPr>
            <a:xfrm>
              <a:off x="6772196" y="1940536"/>
              <a:ext cx="4702004" cy="0"/>
            </a:xfrm>
            <a:prstGeom prst="line">
              <a:avLst/>
            </a:prstGeom>
            <a:ln w="57150">
              <a:solidFill>
                <a:srgbClr val="0094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50368A10-8B55-4A5D-9031-9B72A59E0D14}"/>
              </a:ext>
            </a:extLst>
          </p:cNvPr>
          <p:cNvSpPr txBox="1"/>
          <p:nvPr/>
        </p:nvSpPr>
        <p:spPr>
          <a:xfrm>
            <a:off x="900396" y="668035"/>
            <a:ext cx="999078" cy="538609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目录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6BE0FA-1B5F-4096-AC85-8AD25EF3C71A}"/>
              </a:ext>
            </a:extLst>
          </p:cNvPr>
          <p:cNvSpPr txBox="1"/>
          <p:nvPr/>
        </p:nvSpPr>
        <p:spPr>
          <a:xfrm>
            <a:off x="2157200" y="836135"/>
            <a:ext cx="152234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2000" dirty="0">
                <a:latin typeface="+mj-ea"/>
                <a:ea typeface="+mj-ea"/>
                <a:cs typeface="OPPOSans B" panose="00020600040101010101" pitchFamily="18" charset="-122"/>
              </a:rPr>
              <a:t>CONTENTS</a:t>
            </a:r>
            <a:endParaRPr lang="zh-CN" altLang="en-US" sz="2000" dirty="0">
              <a:latin typeface="+mj-ea"/>
              <a:ea typeface="+mj-ea"/>
              <a:cs typeface="OPPOSans B" panose="00020600040101010101" pitchFamily="18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60E20C3C-98AE-4600-AC84-1E5568F5F334}"/>
              </a:ext>
            </a:extLst>
          </p:cNvPr>
          <p:cNvCxnSpPr>
            <a:cxnSpLocks/>
          </p:cNvCxnSpPr>
          <p:nvPr/>
        </p:nvCxnSpPr>
        <p:spPr>
          <a:xfrm flipH="1">
            <a:off x="1967401" y="805522"/>
            <a:ext cx="117309" cy="295709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5">
            <a:extLst>
              <a:ext uri="{FF2B5EF4-FFF2-40B4-BE49-F238E27FC236}">
                <a16:creationId xmlns:a16="http://schemas.microsoft.com/office/drawing/2014/main" id="{D98D7107-14C2-47C0-8C56-4D32F11CFB61}"/>
              </a:ext>
            </a:extLst>
          </p:cNvPr>
          <p:cNvSpPr>
            <a:spLocks/>
          </p:cNvSpPr>
          <p:nvPr/>
        </p:nvSpPr>
        <p:spPr bwMode="auto">
          <a:xfrm>
            <a:off x="695325" y="1985186"/>
            <a:ext cx="2377962" cy="2696927"/>
          </a:xfrm>
          <a:custGeom>
            <a:avLst/>
            <a:gdLst>
              <a:gd name="T0" fmla="*/ 589 w 1178"/>
              <a:gd name="T1" fmla="*/ 1336 h 1336"/>
              <a:gd name="T2" fmla="*/ 547 w 1178"/>
              <a:gd name="T3" fmla="*/ 1324 h 1336"/>
              <a:gd name="T4" fmla="*/ 42 w 1178"/>
              <a:gd name="T5" fmla="*/ 1032 h 1336"/>
              <a:gd name="T6" fmla="*/ 0 w 1178"/>
              <a:gd name="T7" fmla="*/ 959 h 1336"/>
              <a:gd name="T8" fmla="*/ 0 w 1178"/>
              <a:gd name="T9" fmla="*/ 376 h 1336"/>
              <a:gd name="T10" fmla="*/ 42 w 1178"/>
              <a:gd name="T11" fmla="*/ 303 h 1336"/>
              <a:gd name="T12" fmla="*/ 547 w 1178"/>
              <a:gd name="T13" fmla="*/ 11 h 1336"/>
              <a:gd name="T14" fmla="*/ 589 w 1178"/>
              <a:gd name="T15" fmla="*/ 0 h 1336"/>
              <a:gd name="T16" fmla="*/ 631 w 1178"/>
              <a:gd name="T17" fmla="*/ 11 h 1336"/>
              <a:gd name="T18" fmla="*/ 1136 w 1178"/>
              <a:gd name="T19" fmla="*/ 303 h 1336"/>
              <a:gd name="T20" fmla="*/ 1178 w 1178"/>
              <a:gd name="T21" fmla="*/ 376 h 1336"/>
              <a:gd name="T22" fmla="*/ 1178 w 1178"/>
              <a:gd name="T23" fmla="*/ 959 h 1336"/>
              <a:gd name="T24" fmla="*/ 1136 w 1178"/>
              <a:gd name="T25" fmla="*/ 1032 h 1336"/>
              <a:gd name="T26" fmla="*/ 631 w 1178"/>
              <a:gd name="T27" fmla="*/ 1324 h 1336"/>
              <a:gd name="T28" fmla="*/ 589 w 1178"/>
              <a:gd name="T29" fmla="*/ 1336 h 1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78" h="1336">
                <a:moveTo>
                  <a:pt x="589" y="1336"/>
                </a:moveTo>
                <a:cubicBezTo>
                  <a:pt x="574" y="1336"/>
                  <a:pt x="560" y="1332"/>
                  <a:pt x="547" y="1324"/>
                </a:cubicBezTo>
                <a:cubicBezTo>
                  <a:pt x="42" y="1032"/>
                  <a:pt x="42" y="1032"/>
                  <a:pt x="42" y="1032"/>
                </a:cubicBezTo>
                <a:cubicBezTo>
                  <a:pt x="16" y="1017"/>
                  <a:pt x="0" y="989"/>
                  <a:pt x="0" y="959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46"/>
                  <a:pt x="16" y="318"/>
                  <a:pt x="42" y="303"/>
                </a:cubicBezTo>
                <a:cubicBezTo>
                  <a:pt x="547" y="11"/>
                  <a:pt x="547" y="11"/>
                  <a:pt x="547" y="11"/>
                </a:cubicBezTo>
                <a:cubicBezTo>
                  <a:pt x="560" y="4"/>
                  <a:pt x="574" y="0"/>
                  <a:pt x="589" y="0"/>
                </a:cubicBezTo>
                <a:cubicBezTo>
                  <a:pt x="604" y="0"/>
                  <a:pt x="618" y="4"/>
                  <a:pt x="631" y="11"/>
                </a:cubicBezTo>
                <a:cubicBezTo>
                  <a:pt x="1136" y="303"/>
                  <a:pt x="1136" y="303"/>
                  <a:pt x="1136" y="303"/>
                </a:cubicBezTo>
                <a:cubicBezTo>
                  <a:pt x="1162" y="318"/>
                  <a:pt x="1178" y="346"/>
                  <a:pt x="1178" y="376"/>
                </a:cubicBezTo>
                <a:cubicBezTo>
                  <a:pt x="1178" y="959"/>
                  <a:pt x="1178" y="959"/>
                  <a:pt x="1178" y="959"/>
                </a:cubicBezTo>
                <a:cubicBezTo>
                  <a:pt x="1178" y="989"/>
                  <a:pt x="1162" y="1017"/>
                  <a:pt x="1136" y="1032"/>
                </a:cubicBezTo>
                <a:cubicBezTo>
                  <a:pt x="631" y="1324"/>
                  <a:pt x="631" y="1324"/>
                  <a:pt x="631" y="1324"/>
                </a:cubicBezTo>
                <a:cubicBezTo>
                  <a:pt x="618" y="1332"/>
                  <a:pt x="604" y="1336"/>
                  <a:pt x="589" y="133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4E2DE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947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DFD0535A-0327-4D36-8C85-67D1F271AB95}"/>
              </a:ext>
            </a:extLst>
          </p:cNvPr>
          <p:cNvSpPr/>
          <p:nvPr/>
        </p:nvSpPr>
        <p:spPr>
          <a:xfrm>
            <a:off x="941893" y="3195393"/>
            <a:ext cx="18774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200" b="1" dirty="0">
                <a:solidFill>
                  <a:srgbClr val="00947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营销目标定位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B31AEEF1-98A1-44CC-9CE8-4FB00F3CE01F}"/>
              </a:ext>
            </a:extLst>
          </p:cNvPr>
          <p:cNvSpPr/>
          <p:nvPr/>
        </p:nvSpPr>
        <p:spPr>
          <a:xfrm>
            <a:off x="941893" y="2720406"/>
            <a:ext cx="591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947E"/>
                </a:solidFill>
                <a:effectLst/>
                <a:uLnTx/>
                <a:uFillTx/>
                <a:latin typeface="+mj-lt"/>
                <a:ea typeface="微软雅黑"/>
                <a:cs typeface="+mn-cs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947E"/>
              </a:solidFill>
              <a:effectLst/>
              <a:uLnTx/>
              <a:uFillTx/>
              <a:latin typeface="+mj-lt"/>
              <a:ea typeface="微软雅黑"/>
              <a:cs typeface="+mn-cs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39F80E73-5700-4FDE-B936-20BD7811CA78}"/>
              </a:ext>
            </a:extLst>
          </p:cNvPr>
          <p:cNvSpPr/>
          <p:nvPr/>
        </p:nvSpPr>
        <p:spPr>
          <a:xfrm>
            <a:off x="977210" y="3508395"/>
            <a:ext cx="18421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200" dirty="0">
                <a:solidFill>
                  <a:srgbClr val="00947E"/>
                </a:solidFill>
                <a:ea typeface="微软雅黑 Light"/>
              </a:rPr>
              <a:t>MARKETING TARGET</a:t>
            </a:r>
            <a:endParaRPr lang="zh-CN" altLang="en-US" sz="1200" dirty="0">
              <a:solidFill>
                <a:srgbClr val="00947E"/>
              </a:solidFill>
              <a:ea typeface="微软雅黑 Light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6B673A50-F1B3-475B-9E5A-B34C4BD0F9D2}"/>
              </a:ext>
            </a:extLst>
          </p:cNvPr>
          <p:cNvCxnSpPr>
            <a:cxnSpLocks/>
          </p:cNvCxnSpPr>
          <p:nvPr/>
        </p:nvCxnSpPr>
        <p:spPr>
          <a:xfrm>
            <a:off x="1041274" y="3875574"/>
            <a:ext cx="293740" cy="0"/>
          </a:xfrm>
          <a:prstGeom prst="line">
            <a:avLst/>
          </a:prstGeom>
          <a:ln w="1905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reeform 5">
            <a:extLst>
              <a:ext uri="{FF2B5EF4-FFF2-40B4-BE49-F238E27FC236}">
                <a16:creationId xmlns:a16="http://schemas.microsoft.com/office/drawing/2014/main" id="{2D0D972A-A235-4E5C-AA4F-748E795BCEC4}"/>
              </a:ext>
            </a:extLst>
          </p:cNvPr>
          <p:cNvSpPr>
            <a:spLocks/>
          </p:cNvSpPr>
          <p:nvPr/>
        </p:nvSpPr>
        <p:spPr bwMode="auto">
          <a:xfrm>
            <a:off x="2900902" y="2898325"/>
            <a:ext cx="2377963" cy="2696928"/>
          </a:xfrm>
          <a:custGeom>
            <a:avLst/>
            <a:gdLst>
              <a:gd name="T0" fmla="*/ 589 w 1178"/>
              <a:gd name="T1" fmla="*/ 1336 h 1336"/>
              <a:gd name="T2" fmla="*/ 547 w 1178"/>
              <a:gd name="T3" fmla="*/ 1324 h 1336"/>
              <a:gd name="T4" fmla="*/ 42 w 1178"/>
              <a:gd name="T5" fmla="*/ 1032 h 1336"/>
              <a:gd name="T6" fmla="*/ 0 w 1178"/>
              <a:gd name="T7" fmla="*/ 959 h 1336"/>
              <a:gd name="T8" fmla="*/ 0 w 1178"/>
              <a:gd name="T9" fmla="*/ 376 h 1336"/>
              <a:gd name="T10" fmla="*/ 42 w 1178"/>
              <a:gd name="T11" fmla="*/ 303 h 1336"/>
              <a:gd name="T12" fmla="*/ 547 w 1178"/>
              <a:gd name="T13" fmla="*/ 11 h 1336"/>
              <a:gd name="T14" fmla="*/ 589 w 1178"/>
              <a:gd name="T15" fmla="*/ 0 h 1336"/>
              <a:gd name="T16" fmla="*/ 631 w 1178"/>
              <a:gd name="T17" fmla="*/ 11 h 1336"/>
              <a:gd name="T18" fmla="*/ 1136 w 1178"/>
              <a:gd name="T19" fmla="*/ 303 h 1336"/>
              <a:gd name="T20" fmla="*/ 1178 w 1178"/>
              <a:gd name="T21" fmla="*/ 376 h 1336"/>
              <a:gd name="T22" fmla="*/ 1178 w 1178"/>
              <a:gd name="T23" fmla="*/ 959 h 1336"/>
              <a:gd name="T24" fmla="*/ 1136 w 1178"/>
              <a:gd name="T25" fmla="*/ 1032 h 1336"/>
              <a:gd name="T26" fmla="*/ 631 w 1178"/>
              <a:gd name="T27" fmla="*/ 1324 h 1336"/>
              <a:gd name="T28" fmla="*/ 589 w 1178"/>
              <a:gd name="T29" fmla="*/ 1336 h 1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78" h="1336">
                <a:moveTo>
                  <a:pt x="589" y="1336"/>
                </a:moveTo>
                <a:cubicBezTo>
                  <a:pt x="574" y="1336"/>
                  <a:pt x="560" y="1332"/>
                  <a:pt x="547" y="1324"/>
                </a:cubicBezTo>
                <a:cubicBezTo>
                  <a:pt x="42" y="1032"/>
                  <a:pt x="42" y="1032"/>
                  <a:pt x="42" y="1032"/>
                </a:cubicBezTo>
                <a:cubicBezTo>
                  <a:pt x="16" y="1017"/>
                  <a:pt x="0" y="989"/>
                  <a:pt x="0" y="959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46"/>
                  <a:pt x="16" y="318"/>
                  <a:pt x="42" y="303"/>
                </a:cubicBezTo>
                <a:cubicBezTo>
                  <a:pt x="547" y="11"/>
                  <a:pt x="547" y="11"/>
                  <a:pt x="547" y="11"/>
                </a:cubicBezTo>
                <a:cubicBezTo>
                  <a:pt x="560" y="4"/>
                  <a:pt x="574" y="0"/>
                  <a:pt x="589" y="0"/>
                </a:cubicBezTo>
                <a:cubicBezTo>
                  <a:pt x="604" y="0"/>
                  <a:pt x="618" y="4"/>
                  <a:pt x="631" y="11"/>
                </a:cubicBezTo>
                <a:cubicBezTo>
                  <a:pt x="1136" y="303"/>
                  <a:pt x="1136" y="303"/>
                  <a:pt x="1136" y="303"/>
                </a:cubicBezTo>
                <a:cubicBezTo>
                  <a:pt x="1162" y="318"/>
                  <a:pt x="1178" y="346"/>
                  <a:pt x="1178" y="376"/>
                </a:cubicBezTo>
                <a:cubicBezTo>
                  <a:pt x="1178" y="959"/>
                  <a:pt x="1178" y="959"/>
                  <a:pt x="1178" y="959"/>
                </a:cubicBezTo>
                <a:cubicBezTo>
                  <a:pt x="1178" y="989"/>
                  <a:pt x="1162" y="1017"/>
                  <a:pt x="1136" y="1032"/>
                </a:cubicBezTo>
                <a:cubicBezTo>
                  <a:pt x="631" y="1324"/>
                  <a:pt x="631" y="1324"/>
                  <a:pt x="631" y="1324"/>
                </a:cubicBezTo>
                <a:cubicBezTo>
                  <a:pt x="618" y="1332"/>
                  <a:pt x="604" y="1336"/>
                  <a:pt x="589" y="133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4E2DE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947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D60133F8-E71E-4E4F-A1EE-4D772214BA16}"/>
              </a:ext>
            </a:extLst>
          </p:cNvPr>
          <p:cNvSpPr/>
          <p:nvPr/>
        </p:nvSpPr>
        <p:spPr>
          <a:xfrm>
            <a:off x="3094130" y="4108533"/>
            <a:ext cx="18774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200" b="1" dirty="0">
                <a:solidFill>
                  <a:srgbClr val="00947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营销目标分析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CD00C391-ED03-46E5-B293-A73E2FF3224B}"/>
              </a:ext>
            </a:extLst>
          </p:cNvPr>
          <p:cNvSpPr/>
          <p:nvPr/>
        </p:nvSpPr>
        <p:spPr>
          <a:xfrm>
            <a:off x="3094130" y="3633546"/>
            <a:ext cx="591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947E"/>
                </a:solidFill>
                <a:effectLst/>
                <a:uLnTx/>
                <a:uFillTx/>
                <a:latin typeface="+mj-lt"/>
                <a:ea typeface="微软雅黑"/>
                <a:cs typeface="+mn-cs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947E"/>
              </a:solidFill>
              <a:effectLst/>
              <a:uLnTx/>
              <a:uFillTx/>
              <a:latin typeface="+mj-lt"/>
              <a:ea typeface="微软雅黑"/>
              <a:cs typeface="+mn-cs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051C8234-37DB-466A-8B94-52550A6D8FCA}"/>
              </a:ext>
            </a:extLst>
          </p:cNvPr>
          <p:cNvSpPr/>
          <p:nvPr/>
        </p:nvSpPr>
        <p:spPr>
          <a:xfrm>
            <a:off x="3123292" y="4458373"/>
            <a:ext cx="20827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200" dirty="0">
                <a:solidFill>
                  <a:srgbClr val="00947E"/>
                </a:solidFill>
                <a:ea typeface="微软雅黑 Light"/>
              </a:rPr>
              <a:t>MARKETING  ANALYSIS</a:t>
            </a:r>
            <a:endParaRPr lang="zh-CN" altLang="en-US" sz="1200" dirty="0">
              <a:solidFill>
                <a:srgbClr val="00947E"/>
              </a:solidFill>
              <a:ea typeface="微软雅黑 Light"/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E9FCD5FF-1386-4F2D-89AF-A786E0DF0256}"/>
              </a:ext>
            </a:extLst>
          </p:cNvPr>
          <p:cNvCxnSpPr>
            <a:cxnSpLocks/>
          </p:cNvCxnSpPr>
          <p:nvPr/>
        </p:nvCxnSpPr>
        <p:spPr>
          <a:xfrm>
            <a:off x="3193511" y="4788714"/>
            <a:ext cx="293740" cy="0"/>
          </a:xfrm>
          <a:prstGeom prst="line">
            <a:avLst/>
          </a:prstGeom>
          <a:ln w="1905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Freeform 5">
            <a:extLst>
              <a:ext uri="{FF2B5EF4-FFF2-40B4-BE49-F238E27FC236}">
                <a16:creationId xmlns:a16="http://schemas.microsoft.com/office/drawing/2014/main" id="{8C07B2B1-130B-4B6F-8FBE-FD111F009914}"/>
              </a:ext>
            </a:extLst>
          </p:cNvPr>
          <p:cNvSpPr>
            <a:spLocks/>
          </p:cNvSpPr>
          <p:nvPr/>
        </p:nvSpPr>
        <p:spPr bwMode="auto">
          <a:xfrm>
            <a:off x="5117768" y="1985186"/>
            <a:ext cx="2377962" cy="2696927"/>
          </a:xfrm>
          <a:custGeom>
            <a:avLst/>
            <a:gdLst>
              <a:gd name="T0" fmla="*/ 589 w 1178"/>
              <a:gd name="T1" fmla="*/ 1336 h 1336"/>
              <a:gd name="T2" fmla="*/ 547 w 1178"/>
              <a:gd name="T3" fmla="*/ 1324 h 1336"/>
              <a:gd name="T4" fmla="*/ 42 w 1178"/>
              <a:gd name="T5" fmla="*/ 1032 h 1336"/>
              <a:gd name="T6" fmla="*/ 0 w 1178"/>
              <a:gd name="T7" fmla="*/ 959 h 1336"/>
              <a:gd name="T8" fmla="*/ 0 w 1178"/>
              <a:gd name="T9" fmla="*/ 376 h 1336"/>
              <a:gd name="T10" fmla="*/ 42 w 1178"/>
              <a:gd name="T11" fmla="*/ 303 h 1336"/>
              <a:gd name="T12" fmla="*/ 547 w 1178"/>
              <a:gd name="T13" fmla="*/ 11 h 1336"/>
              <a:gd name="T14" fmla="*/ 589 w 1178"/>
              <a:gd name="T15" fmla="*/ 0 h 1336"/>
              <a:gd name="T16" fmla="*/ 631 w 1178"/>
              <a:gd name="T17" fmla="*/ 11 h 1336"/>
              <a:gd name="T18" fmla="*/ 1136 w 1178"/>
              <a:gd name="T19" fmla="*/ 303 h 1336"/>
              <a:gd name="T20" fmla="*/ 1178 w 1178"/>
              <a:gd name="T21" fmla="*/ 376 h 1336"/>
              <a:gd name="T22" fmla="*/ 1178 w 1178"/>
              <a:gd name="T23" fmla="*/ 959 h 1336"/>
              <a:gd name="T24" fmla="*/ 1136 w 1178"/>
              <a:gd name="T25" fmla="*/ 1032 h 1336"/>
              <a:gd name="T26" fmla="*/ 631 w 1178"/>
              <a:gd name="T27" fmla="*/ 1324 h 1336"/>
              <a:gd name="T28" fmla="*/ 589 w 1178"/>
              <a:gd name="T29" fmla="*/ 1336 h 1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78" h="1336">
                <a:moveTo>
                  <a:pt x="589" y="1336"/>
                </a:moveTo>
                <a:cubicBezTo>
                  <a:pt x="574" y="1336"/>
                  <a:pt x="560" y="1332"/>
                  <a:pt x="547" y="1324"/>
                </a:cubicBezTo>
                <a:cubicBezTo>
                  <a:pt x="42" y="1032"/>
                  <a:pt x="42" y="1032"/>
                  <a:pt x="42" y="1032"/>
                </a:cubicBezTo>
                <a:cubicBezTo>
                  <a:pt x="16" y="1017"/>
                  <a:pt x="0" y="989"/>
                  <a:pt x="0" y="959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46"/>
                  <a:pt x="16" y="318"/>
                  <a:pt x="42" y="303"/>
                </a:cubicBezTo>
                <a:cubicBezTo>
                  <a:pt x="547" y="11"/>
                  <a:pt x="547" y="11"/>
                  <a:pt x="547" y="11"/>
                </a:cubicBezTo>
                <a:cubicBezTo>
                  <a:pt x="560" y="4"/>
                  <a:pt x="574" y="0"/>
                  <a:pt x="589" y="0"/>
                </a:cubicBezTo>
                <a:cubicBezTo>
                  <a:pt x="604" y="0"/>
                  <a:pt x="618" y="4"/>
                  <a:pt x="631" y="11"/>
                </a:cubicBezTo>
                <a:cubicBezTo>
                  <a:pt x="1136" y="303"/>
                  <a:pt x="1136" y="303"/>
                  <a:pt x="1136" y="303"/>
                </a:cubicBezTo>
                <a:cubicBezTo>
                  <a:pt x="1162" y="318"/>
                  <a:pt x="1178" y="346"/>
                  <a:pt x="1178" y="376"/>
                </a:cubicBezTo>
                <a:cubicBezTo>
                  <a:pt x="1178" y="959"/>
                  <a:pt x="1178" y="959"/>
                  <a:pt x="1178" y="959"/>
                </a:cubicBezTo>
                <a:cubicBezTo>
                  <a:pt x="1178" y="989"/>
                  <a:pt x="1162" y="1017"/>
                  <a:pt x="1136" y="1032"/>
                </a:cubicBezTo>
                <a:cubicBezTo>
                  <a:pt x="631" y="1324"/>
                  <a:pt x="631" y="1324"/>
                  <a:pt x="631" y="1324"/>
                </a:cubicBezTo>
                <a:cubicBezTo>
                  <a:pt x="618" y="1332"/>
                  <a:pt x="604" y="1336"/>
                  <a:pt x="589" y="133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4E2DE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947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4B838954-6BFB-40F9-8F8E-D331D67787D1}"/>
              </a:ext>
            </a:extLst>
          </p:cNvPr>
          <p:cNvSpPr/>
          <p:nvPr/>
        </p:nvSpPr>
        <p:spPr>
          <a:xfrm>
            <a:off x="5310996" y="3195393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200" b="1" dirty="0">
                <a:solidFill>
                  <a:srgbClr val="00947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营销思路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BE2690E2-80D7-4E5E-B884-298230F9C66B}"/>
              </a:ext>
            </a:extLst>
          </p:cNvPr>
          <p:cNvSpPr/>
          <p:nvPr/>
        </p:nvSpPr>
        <p:spPr>
          <a:xfrm>
            <a:off x="5310996" y="2720406"/>
            <a:ext cx="591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947E"/>
                </a:solidFill>
                <a:effectLst/>
                <a:uLnTx/>
                <a:uFillTx/>
                <a:latin typeface="+mj-lt"/>
                <a:ea typeface="微软雅黑"/>
                <a:cs typeface="+mn-cs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947E"/>
              </a:solidFill>
              <a:effectLst/>
              <a:uLnTx/>
              <a:uFillTx/>
              <a:latin typeface="+mj-lt"/>
              <a:ea typeface="微软雅黑"/>
              <a:cs typeface="+mn-cs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97EAB002-312A-4730-872B-CF921657C266}"/>
              </a:ext>
            </a:extLst>
          </p:cNvPr>
          <p:cNvSpPr/>
          <p:nvPr/>
        </p:nvSpPr>
        <p:spPr>
          <a:xfrm>
            <a:off x="5310995" y="3545235"/>
            <a:ext cx="196234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200" dirty="0">
                <a:solidFill>
                  <a:srgbClr val="00947E"/>
                </a:solidFill>
                <a:ea typeface="微软雅黑 Light"/>
              </a:rPr>
              <a:t>MARKETING CONCEPT</a:t>
            </a:r>
            <a:endParaRPr lang="zh-CN" altLang="en-US" sz="1200" dirty="0">
              <a:solidFill>
                <a:srgbClr val="00947E"/>
              </a:solidFill>
              <a:ea typeface="微软雅黑 Light"/>
            </a:endParaRP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20E6EF12-F8C2-41D2-AA80-7A11B8641A29}"/>
              </a:ext>
            </a:extLst>
          </p:cNvPr>
          <p:cNvCxnSpPr>
            <a:cxnSpLocks/>
          </p:cNvCxnSpPr>
          <p:nvPr/>
        </p:nvCxnSpPr>
        <p:spPr>
          <a:xfrm>
            <a:off x="5410377" y="3875574"/>
            <a:ext cx="293740" cy="0"/>
          </a:xfrm>
          <a:prstGeom prst="line">
            <a:avLst/>
          </a:prstGeom>
          <a:ln w="1905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reeform 5">
            <a:extLst>
              <a:ext uri="{FF2B5EF4-FFF2-40B4-BE49-F238E27FC236}">
                <a16:creationId xmlns:a16="http://schemas.microsoft.com/office/drawing/2014/main" id="{32073BC2-7BB3-40E7-9B09-D61E19D4F5CF}"/>
              </a:ext>
            </a:extLst>
          </p:cNvPr>
          <p:cNvSpPr>
            <a:spLocks/>
          </p:cNvSpPr>
          <p:nvPr/>
        </p:nvSpPr>
        <p:spPr bwMode="auto">
          <a:xfrm>
            <a:off x="7202556" y="2898325"/>
            <a:ext cx="2377962" cy="2696927"/>
          </a:xfrm>
          <a:custGeom>
            <a:avLst/>
            <a:gdLst>
              <a:gd name="T0" fmla="*/ 589 w 1178"/>
              <a:gd name="T1" fmla="*/ 1336 h 1336"/>
              <a:gd name="T2" fmla="*/ 547 w 1178"/>
              <a:gd name="T3" fmla="*/ 1324 h 1336"/>
              <a:gd name="T4" fmla="*/ 42 w 1178"/>
              <a:gd name="T5" fmla="*/ 1032 h 1336"/>
              <a:gd name="T6" fmla="*/ 0 w 1178"/>
              <a:gd name="T7" fmla="*/ 959 h 1336"/>
              <a:gd name="T8" fmla="*/ 0 w 1178"/>
              <a:gd name="T9" fmla="*/ 376 h 1336"/>
              <a:gd name="T10" fmla="*/ 42 w 1178"/>
              <a:gd name="T11" fmla="*/ 303 h 1336"/>
              <a:gd name="T12" fmla="*/ 547 w 1178"/>
              <a:gd name="T13" fmla="*/ 11 h 1336"/>
              <a:gd name="T14" fmla="*/ 589 w 1178"/>
              <a:gd name="T15" fmla="*/ 0 h 1336"/>
              <a:gd name="T16" fmla="*/ 631 w 1178"/>
              <a:gd name="T17" fmla="*/ 11 h 1336"/>
              <a:gd name="T18" fmla="*/ 1136 w 1178"/>
              <a:gd name="T19" fmla="*/ 303 h 1336"/>
              <a:gd name="T20" fmla="*/ 1178 w 1178"/>
              <a:gd name="T21" fmla="*/ 376 h 1336"/>
              <a:gd name="T22" fmla="*/ 1178 w 1178"/>
              <a:gd name="T23" fmla="*/ 959 h 1336"/>
              <a:gd name="T24" fmla="*/ 1136 w 1178"/>
              <a:gd name="T25" fmla="*/ 1032 h 1336"/>
              <a:gd name="T26" fmla="*/ 631 w 1178"/>
              <a:gd name="T27" fmla="*/ 1324 h 1336"/>
              <a:gd name="T28" fmla="*/ 589 w 1178"/>
              <a:gd name="T29" fmla="*/ 1336 h 1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78" h="1336">
                <a:moveTo>
                  <a:pt x="589" y="1336"/>
                </a:moveTo>
                <a:cubicBezTo>
                  <a:pt x="574" y="1336"/>
                  <a:pt x="560" y="1332"/>
                  <a:pt x="547" y="1324"/>
                </a:cubicBezTo>
                <a:cubicBezTo>
                  <a:pt x="42" y="1032"/>
                  <a:pt x="42" y="1032"/>
                  <a:pt x="42" y="1032"/>
                </a:cubicBezTo>
                <a:cubicBezTo>
                  <a:pt x="16" y="1017"/>
                  <a:pt x="0" y="989"/>
                  <a:pt x="0" y="959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46"/>
                  <a:pt x="16" y="318"/>
                  <a:pt x="42" y="303"/>
                </a:cubicBezTo>
                <a:cubicBezTo>
                  <a:pt x="547" y="11"/>
                  <a:pt x="547" y="11"/>
                  <a:pt x="547" y="11"/>
                </a:cubicBezTo>
                <a:cubicBezTo>
                  <a:pt x="560" y="4"/>
                  <a:pt x="574" y="0"/>
                  <a:pt x="589" y="0"/>
                </a:cubicBezTo>
                <a:cubicBezTo>
                  <a:pt x="604" y="0"/>
                  <a:pt x="618" y="4"/>
                  <a:pt x="631" y="11"/>
                </a:cubicBezTo>
                <a:cubicBezTo>
                  <a:pt x="1136" y="303"/>
                  <a:pt x="1136" y="303"/>
                  <a:pt x="1136" y="303"/>
                </a:cubicBezTo>
                <a:cubicBezTo>
                  <a:pt x="1162" y="318"/>
                  <a:pt x="1178" y="346"/>
                  <a:pt x="1178" y="376"/>
                </a:cubicBezTo>
                <a:cubicBezTo>
                  <a:pt x="1178" y="959"/>
                  <a:pt x="1178" y="959"/>
                  <a:pt x="1178" y="959"/>
                </a:cubicBezTo>
                <a:cubicBezTo>
                  <a:pt x="1178" y="989"/>
                  <a:pt x="1162" y="1017"/>
                  <a:pt x="1136" y="1032"/>
                </a:cubicBezTo>
                <a:cubicBezTo>
                  <a:pt x="631" y="1324"/>
                  <a:pt x="631" y="1324"/>
                  <a:pt x="631" y="1324"/>
                </a:cubicBezTo>
                <a:cubicBezTo>
                  <a:pt x="618" y="1332"/>
                  <a:pt x="604" y="1336"/>
                  <a:pt x="589" y="133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4E2DE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947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B5562409-6FB4-469B-A66E-48EFB92A63F0}"/>
              </a:ext>
            </a:extLst>
          </p:cNvPr>
          <p:cNvSpPr/>
          <p:nvPr/>
        </p:nvSpPr>
        <p:spPr>
          <a:xfrm>
            <a:off x="7395784" y="4108532"/>
            <a:ext cx="18774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200" b="1" dirty="0">
                <a:solidFill>
                  <a:srgbClr val="00947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业务结构预估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7B1B519A-A8BE-449E-B9B6-F905D34E7567}"/>
              </a:ext>
            </a:extLst>
          </p:cNvPr>
          <p:cNvSpPr/>
          <p:nvPr/>
        </p:nvSpPr>
        <p:spPr>
          <a:xfrm>
            <a:off x="7395784" y="3633545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947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04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947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2DC19704-C6CB-4417-A2BB-50AE4E3F6F42}"/>
              </a:ext>
            </a:extLst>
          </p:cNvPr>
          <p:cNvSpPr/>
          <p:nvPr/>
        </p:nvSpPr>
        <p:spPr>
          <a:xfrm>
            <a:off x="7395784" y="4458374"/>
            <a:ext cx="182934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dirty="0">
                <a:solidFill>
                  <a:srgbClr val="00947E"/>
                </a:solidFill>
                <a:ea typeface="微软雅黑 Light"/>
              </a:rPr>
              <a:t>STRUCTURE FORECAST</a:t>
            </a:r>
            <a:endParaRPr lang="zh-CN" altLang="en-US" sz="1200" dirty="0">
              <a:solidFill>
                <a:srgbClr val="00947E"/>
              </a:solidFill>
              <a:ea typeface="微软雅黑 Light"/>
            </a:endParaRPr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8A2C7C22-09C1-4E63-9938-BDA0267852A7}"/>
              </a:ext>
            </a:extLst>
          </p:cNvPr>
          <p:cNvCxnSpPr>
            <a:cxnSpLocks/>
          </p:cNvCxnSpPr>
          <p:nvPr/>
        </p:nvCxnSpPr>
        <p:spPr>
          <a:xfrm>
            <a:off x="7495165" y="4788713"/>
            <a:ext cx="293740" cy="0"/>
          </a:xfrm>
          <a:prstGeom prst="line">
            <a:avLst/>
          </a:prstGeom>
          <a:ln w="1905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 5">
            <a:extLst>
              <a:ext uri="{FF2B5EF4-FFF2-40B4-BE49-F238E27FC236}">
                <a16:creationId xmlns:a16="http://schemas.microsoft.com/office/drawing/2014/main" id="{A6898539-1BBB-41D2-92C7-9AAE9A9CFC2D}"/>
              </a:ext>
            </a:extLst>
          </p:cNvPr>
          <p:cNvSpPr>
            <a:spLocks/>
          </p:cNvSpPr>
          <p:nvPr/>
        </p:nvSpPr>
        <p:spPr bwMode="auto">
          <a:xfrm>
            <a:off x="9105755" y="1962057"/>
            <a:ext cx="2377962" cy="2696927"/>
          </a:xfrm>
          <a:custGeom>
            <a:avLst/>
            <a:gdLst>
              <a:gd name="T0" fmla="*/ 589 w 1178"/>
              <a:gd name="T1" fmla="*/ 1336 h 1336"/>
              <a:gd name="T2" fmla="*/ 547 w 1178"/>
              <a:gd name="T3" fmla="*/ 1324 h 1336"/>
              <a:gd name="T4" fmla="*/ 42 w 1178"/>
              <a:gd name="T5" fmla="*/ 1032 h 1336"/>
              <a:gd name="T6" fmla="*/ 0 w 1178"/>
              <a:gd name="T7" fmla="*/ 959 h 1336"/>
              <a:gd name="T8" fmla="*/ 0 w 1178"/>
              <a:gd name="T9" fmla="*/ 376 h 1336"/>
              <a:gd name="T10" fmla="*/ 42 w 1178"/>
              <a:gd name="T11" fmla="*/ 303 h 1336"/>
              <a:gd name="T12" fmla="*/ 547 w 1178"/>
              <a:gd name="T13" fmla="*/ 11 h 1336"/>
              <a:gd name="T14" fmla="*/ 589 w 1178"/>
              <a:gd name="T15" fmla="*/ 0 h 1336"/>
              <a:gd name="T16" fmla="*/ 631 w 1178"/>
              <a:gd name="T17" fmla="*/ 11 h 1336"/>
              <a:gd name="T18" fmla="*/ 1136 w 1178"/>
              <a:gd name="T19" fmla="*/ 303 h 1336"/>
              <a:gd name="T20" fmla="*/ 1178 w 1178"/>
              <a:gd name="T21" fmla="*/ 376 h 1336"/>
              <a:gd name="T22" fmla="*/ 1178 w 1178"/>
              <a:gd name="T23" fmla="*/ 959 h 1336"/>
              <a:gd name="T24" fmla="*/ 1136 w 1178"/>
              <a:gd name="T25" fmla="*/ 1032 h 1336"/>
              <a:gd name="T26" fmla="*/ 631 w 1178"/>
              <a:gd name="T27" fmla="*/ 1324 h 1336"/>
              <a:gd name="T28" fmla="*/ 589 w 1178"/>
              <a:gd name="T29" fmla="*/ 1336 h 1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78" h="1336">
                <a:moveTo>
                  <a:pt x="589" y="1336"/>
                </a:moveTo>
                <a:cubicBezTo>
                  <a:pt x="574" y="1336"/>
                  <a:pt x="560" y="1332"/>
                  <a:pt x="547" y="1324"/>
                </a:cubicBezTo>
                <a:cubicBezTo>
                  <a:pt x="42" y="1032"/>
                  <a:pt x="42" y="1032"/>
                  <a:pt x="42" y="1032"/>
                </a:cubicBezTo>
                <a:cubicBezTo>
                  <a:pt x="16" y="1017"/>
                  <a:pt x="0" y="989"/>
                  <a:pt x="0" y="959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46"/>
                  <a:pt x="16" y="318"/>
                  <a:pt x="42" y="303"/>
                </a:cubicBezTo>
                <a:cubicBezTo>
                  <a:pt x="547" y="11"/>
                  <a:pt x="547" y="11"/>
                  <a:pt x="547" y="11"/>
                </a:cubicBezTo>
                <a:cubicBezTo>
                  <a:pt x="560" y="4"/>
                  <a:pt x="574" y="0"/>
                  <a:pt x="589" y="0"/>
                </a:cubicBezTo>
                <a:cubicBezTo>
                  <a:pt x="604" y="0"/>
                  <a:pt x="618" y="4"/>
                  <a:pt x="631" y="11"/>
                </a:cubicBezTo>
                <a:cubicBezTo>
                  <a:pt x="1136" y="303"/>
                  <a:pt x="1136" y="303"/>
                  <a:pt x="1136" y="303"/>
                </a:cubicBezTo>
                <a:cubicBezTo>
                  <a:pt x="1162" y="318"/>
                  <a:pt x="1178" y="346"/>
                  <a:pt x="1178" y="376"/>
                </a:cubicBezTo>
                <a:cubicBezTo>
                  <a:pt x="1178" y="959"/>
                  <a:pt x="1178" y="959"/>
                  <a:pt x="1178" y="959"/>
                </a:cubicBezTo>
                <a:cubicBezTo>
                  <a:pt x="1178" y="989"/>
                  <a:pt x="1162" y="1017"/>
                  <a:pt x="1136" y="1032"/>
                </a:cubicBezTo>
                <a:cubicBezTo>
                  <a:pt x="631" y="1324"/>
                  <a:pt x="631" y="1324"/>
                  <a:pt x="631" y="1324"/>
                </a:cubicBezTo>
                <a:cubicBezTo>
                  <a:pt x="618" y="1332"/>
                  <a:pt x="604" y="1336"/>
                  <a:pt x="589" y="133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4E2DE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947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1C2F79F6-036A-4709-95F0-F2686647409D}"/>
              </a:ext>
            </a:extLst>
          </p:cNvPr>
          <p:cNvSpPr/>
          <p:nvPr/>
        </p:nvSpPr>
        <p:spPr>
          <a:xfrm>
            <a:off x="9298983" y="3172264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200" b="1" dirty="0">
                <a:solidFill>
                  <a:srgbClr val="00947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未来展望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0388DC3D-8372-4BC2-AC3F-BE6622AAC442}"/>
              </a:ext>
            </a:extLst>
          </p:cNvPr>
          <p:cNvSpPr/>
          <p:nvPr/>
        </p:nvSpPr>
        <p:spPr>
          <a:xfrm>
            <a:off x="9298983" y="2697277"/>
            <a:ext cx="591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947E"/>
                </a:solidFill>
                <a:effectLst/>
                <a:uLnTx/>
                <a:uFillTx/>
                <a:latin typeface="+mj-lt"/>
                <a:ea typeface="微软雅黑"/>
                <a:cs typeface="+mn-cs"/>
              </a:rPr>
              <a:t>05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947E"/>
              </a:solidFill>
              <a:effectLst/>
              <a:uLnTx/>
              <a:uFillTx/>
              <a:latin typeface="+mj-lt"/>
              <a:ea typeface="微软雅黑"/>
              <a:cs typeface="+mn-cs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94D9D671-6F0A-4C8E-9A08-324B272D517F}"/>
              </a:ext>
            </a:extLst>
          </p:cNvPr>
          <p:cNvSpPr/>
          <p:nvPr/>
        </p:nvSpPr>
        <p:spPr>
          <a:xfrm>
            <a:off x="9323446" y="3522106"/>
            <a:ext cx="188224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solidFill>
                  <a:srgbClr val="00947E"/>
                </a:solidFill>
                <a:ea typeface="微软雅黑 Light"/>
              </a:rPr>
              <a:t>FUTURE EXPECTATIONS</a:t>
            </a:r>
          </a:p>
        </p:txBody>
      </p: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A589E6CF-7B1E-4D46-97F2-02D549569230}"/>
              </a:ext>
            </a:extLst>
          </p:cNvPr>
          <p:cNvCxnSpPr>
            <a:cxnSpLocks/>
          </p:cNvCxnSpPr>
          <p:nvPr/>
        </p:nvCxnSpPr>
        <p:spPr>
          <a:xfrm>
            <a:off x="9444821" y="3833207"/>
            <a:ext cx="293740" cy="0"/>
          </a:xfrm>
          <a:prstGeom prst="line">
            <a:avLst/>
          </a:prstGeom>
          <a:ln w="1905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7" name="图片 106" descr="图片包含 鸟, 线, 刀, 群&#10;&#10;描述已自动生成">
            <a:extLst>
              <a:ext uri="{FF2B5EF4-FFF2-40B4-BE49-F238E27FC236}">
                <a16:creationId xmlns:a16="http://schemas.microsoft.com/office/drawing/2014/main" id="{F9B6FD87-A8A1-49EF-AA9D-FBB60F900D6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9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451" r="5574" b="25125"/>
          <a:stretch>
            <a:fillRect/>
          </a:stretch>
        </p:blipFill>
        <p:spPr>
          <a:xfrm>
            <a:off x="-1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02947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8" name="图片 2337" descr="雪地上&#10;&#10;描述已自动生成">
            <a:extLst>
              <a:ext uri="{FF2B5EF4-FFF2-40B4-BE49-F238E27FC236}">
                <a16:creationId xmlns:a16="http://schemas.microsoft.com/office/drawing/2014/main" id="{46A33D6C-A78A-4F87-AD80-7E1C717277CA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FilmGrain grainSize="20"/>
                    </a14:imgEffect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904" r="1895"/>
          <a:stretch>
            <a:fillRect/>
          </a:stretch>
        </p:blipFill>
        <p:spPr>
          <a:xfrm rot="16200000">
            <a:off x="2667000" y="-2667000"/>
            <a:ext cx="6858000" cy="12192000"/>
          </a:xfrm>
          <a:custGeom>
            <a:avLst/>
            <a:gdLst>
              <a:gd name="connsiteX0" fmla="*/ 6858000 w 6858000"/>
              <a:gd name="connsiteY0" fmla="*/ 0 h 12192000"/>
              <a:gd name="connsiteX1" fmla="*/ 6858000 w 6858000"/>
              <a:gd name="connsiteY1" fmla="*/ 12192000 h 12192000"/>
              <a:gd name="connsiteX2" fmla="*/ 0 w 6858000"/>
              <a:gd name="connsiteY2" fmla="*/ 12192000 h 12192000"/>
              <a:gd name="connsiteX3" fmla="*/ 0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6858000" y="0"/>
                </a:moveTo>
                <a:lnTo>
                  <a:pt x="685800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文本框 10" hidden="1">
            <a:extLst>
              <a:ext uri="{FF2B5EF4-FFF2-40B4-BE49-F238E27FC236}">
                <a16:creationId xmlns:a16="http://schemas.microsoft.com/office/drawing/2014/main" id="{7C6FBB5B-442D-415E-A14A-8CE58B642D29}"/>
              </a:ext>
            </a:extLst>
          </p:cNvPr>
          <p:cNvSpPr txBox="1"/>
          <p:nvPr/>
        </p:nvSpPr>
        <p:spPr>
          <a:xfrm>
            <a:off x="3437681" y="1898248"/>
            <a:ext cx="1030147" cy="20313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zh-CN" altLang="en-US" sz="6600" b="1" dirty="0">
                <a:gradFill flip="none" rotWithShape="1">
                  <a:gsLst>
                    <a:gs pos="6000">
                      <a:srgbClr val="00947E">
                        <a:lumMod val="95000"/>
                        <a:lumOff val="5000"/>
                      </a:srgbClr>
                    </a:gs>
                    <a:gs pos="87000">
                      <a:srgbClr val="00947E">
                        <a:lumMod val="94000"/>
                      </a:srgbClr>
                    </a:gs>
                  </a:gsLst>
                  <a:lin ang="2700000" scaled="1"/>
                  <a:tileRect/>
                </a:gradFill>
                <a:latin typeface="演示新手书" panose="00000500000000000000" pitchFamily="50" charset="-122"/>
                <a:ea typeface="演示新手书" panose="00000500000000000000" pitchFamily="50" charset="-122"/>
                <a:cs typeface="OPPOSans B" panose="00020600040101010101" pitchFamily="18" charset="-122"/>
              </a:rPr>
              <a:t>定位</a:t>
            </a:r>
          </a:p>
        </p:txBody>
      </p:sp>
      <p:sp>
        <p:nvSpPr>
          <p:cNvPr id="15" name="文本框 14" hidden="1">
            <a:extLst>
              <a:ext uri="{FF2B5EF4-FFF2-40B4-BE49-F238E27FC236}">
                <a16:creationId xmlns:a16="http://schemas.microsoft.com/office/drawing/2014/main" id="{F0088F9C-A688-47F4-A496-129AE92B56F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27388" y="2641256"/>
            <a:ext cx="2298065" cy="1400383"/>
          </a:xfrm>
          <a:prstGeom prst="rect">
            <a:avLst/>
          </a:prstGeom>
        </p:spPr>
        <p:txBody>
          <a:bodyPr wrap="none" lIns="45720" tIns="22860" rIns="45720" bIns="22860" rtlCol="0">
            <a:spAutoFit/>
          </a:bodyPr>
          <a:lstStyle/>
          <a:p>
            <a:pPr>
              <a:defRPr/>
            </a:pPr>
            <a:r>
              <a:rPr lang="zh-CN" altLang="en-US" sz="8800" b="1" dirty="0">
                <a:gradFill flip="none" rotWithShape="1">
                  <a:gsLst>
                    <a:gs pos="6000">
                      <a:srgbClr val="15A28D"/>
                    </a:gs>
                    <a:gs pos="63000">
                      <a:srgbClr val="008B76"/>
                    </a:gs>
                  </a:gsLst>
                  <a:lin ang="2700000" scaled="1"/>
                  <a:tileRect/>
                </a:gradFill>
                <a:effectLst>
                  <a:outerShdw blurRad="190500" dist="139700" dir="5400000" sx="80000" sy="80000" algn="ctr" rotWithShape="0">
                    <a:srgbClr val="15A28D">
                      <a:alpha val="60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  <a:cs typeface="OPPOSans B" panose="00020600040101010101" pitchFamily="18" charset="-122"/>
              </a:rPr>
              <a:t>营销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6F01C2-FDA2-4C5B-8AFA-F80CC5FC511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89665" y="751396"/>
            <a:ext cx="1733808" cy="538609"/>
          </a:xfrm>
          <a:prstGeom prst="rect">
            <a:avLst/>
          </a:prstGeom>
        </p:spPr>
        <p:txBody>
          <a:bodyPr wrap="none" lIns="45720" tIns="22860" rIns="45720" bIns="22860" rtlCol="0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目标定位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5D9D987-A7CF-42C0-9BD2-9F9228B6DC7F}"/>
              </a:ext>
            </a:extLst>
          </p:cNvPr>
          <p:cNvGrpSpPr/>
          <p:nvPr/>
        </p:nvGrpSpPr>
        <p:grpSpPr>
          <a:xfrm>
            <a:off x="589356" y="320509"/>
            <a:ext cx="1700309" cy="969496"/>
            <a:chOff x="705210" y="1814525"/>
            <a:chExt cx="1700309" cy="96949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33F6E69-CABE-4891-AA14-0E2C33B0217D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705210" y="1814525"/>
              <a:ext cx="861774" cy="969496"/>
            </a:xfrm>
            <a:prstGeom prst="rect">
              <a:avLst/>
            </a:prstGeom>
          </p:spPr>
          <p:txBody>
            <a:bodyPr wrap="none" lIns="45720" tIns="22860" rIns="45720" bIns="22860" rtlCol="0">
              <a:spAutoFit/>
            </a:bodyPr>
            <a:lstStyle/>
            <a:p>
              <a:pPr>
                <a:defRPr/>
              </a:pPr>
              <a:r>
                <a:rPr lang="zh-CN" altLang="en-US" sz="6000" b="1" dirty="0">
                  <a:gradFill flip="none" rotWithShape="1">
                    <a:gsLst>
                      <a:gs pos="6000">
                        <a:srgbClr val="15A28D"/>
                      </a:gs>
                      <a:gs pos="63000">
                        <a:srgbClr val="008B76"/>
                      </a:gs>
                    </a:gsLst>
                    <a:lin ang="2700000" scaled="1"/>
                    <a:tileRect/>
                  </a:gradFill>
                  <a:effectLst>
                    <a:outerShdw blurRad="88900" dist="88900" dir="5400000" sx="80000" sy="80000" rotWithShape="0">
                      <a:srgbClr val="15A28D">
                        <a:alpha val="38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  <a:cs typeface="OPPOSans B" panose="00020600040101010101" pitchFamily="18" charset="-122"/>
                </a:rPr>
                <a:t>营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738308A-2403-4AED-8CDA-38917B08A663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1543745" y="1814525"/>
              <a:ext cx="861774" cy="969496"/>
            </a:xfrm>
            <a:prstGeom prst="rect">
              <a:avLst/>
            </a:prstGeom>
          </p:spPr>
          <p:txBody>
            <a:bodyPr wrap="none" lIns="45720" tIns="22860" rIns="45720" bIns="22860" rtlCol="0">
              <a:spAutoFit/>
            </a:bodyPr>
            <a:lstStyle/>
            <a:p>
              <a:pPr>
                <a:defRPr/>
              </a:pPr>
              <a:r>
                <a:rPr lang="zh-CN" altLang="en-US" sz="6000" b="1" dirty="0">
                  <a:gradFill flip="none" rotWithShape="1">
                    <a:gsLst>
                      <a:gs pos="6000">
                        <a:srgbClr val="15A28D"/>
                      </a:gs>
                      <a:gs pos="63000">
                        <a:srgbClr val="008B76"/>
                      </a:gs>
                    </a:gsLst>
                    <a:lin ang="2700000" scaled="1"/>
                    <a:tileRect/>
                  </a:gradFill>
                  <a:effectLst>
                    <a:outerShdw blurRad="88900" dist="88900" dir="5400000" sx="80000" sy="80000" rotWithShape="0">
                      <a:srgbClr val="15A28D">
                        <a:alpha val="38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  <a:cs typeface="OPPOSans B" panose="00020600040101010101" pitchFamily="18" charset="-122"/>
                </a:rPr>
                <a:t>销</a:t>
              </a:r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A58154B8-5827-41DC-8890-6DAD11FCC0B4}"/>
              </a:ext>
            </a:extLst>
          </p:cNvPr>
          <p:cNvCxnSpPr>
            <a:cxnSpLocks/>
          </p:cNvCxnSpPr>
          <p:nvPr/>
        </p:nvCxnSpPr>
        <p:spPr>
          <a:xfrm flipH="1">
            <a:off x="1084815" y="1388304"/>
            <a:ext cx="3854070" cy="0"/>
          </a:xfrm>
          <a:prstGeom prst="line">
            <a:avLst/>
          </a:prstGeom>
          <a:ln w="19050">
            <a:solidFill>
              <a:srgbClr val="74C0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19B3D2D-1B71-427D-BB39-38D9BF31D2A9}"/>
              </a:ext>
            </a:extLst>
          </p:cNvPr>
          <p:cNvCxnSpPr>
            <a:cxnSpLocks/>
          </p:cNvCxnSpPr>
          <p:nvPr/>
        </p:nvCxnSpPr>
        <p:spPr>
          <a:xfrm flipH="1" flipV="1">
            <a:off x="695325" y="1387018"/>
            <a:ext cx="395769" cy="1"/>
          </a:xfrm>
          <a:prstGeom prst="line">
            <a:avLst/>
          </a:prstGeom>
          <a:ln w="57150">
            <a:solidFill>
              <a:srgbClr val="0094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F41CCADD-5DF8-4514-BAE7-88505362BF0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23733" y="2114429"/>
            <a:ext cx="6105917" cy="661463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B" panose="00020600040101010101" pitchFamily="18" charset="-122"/>
              </a:rPr>
              <a:t>计划之前，战略先行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OPPOSans B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L" panose="00020600040101010101" pitchFamily="18" charset="-122"/>
              </a:rPr>
              <a:t>确立大营销体系明确自身定位</a:t>
            </a:r>
          </a:p>
        </p:txBody>
      </p:sp>
      <p:cxnSp>
        <p:nvCxnSpPr>
          <p:cNvPr id="2294" name="直接连接符 2293">
            <a:extLst>
              <a:ext uri="{FF2B5EF4-FFF2-40B4-BE49-F238E27FC236}">
                <a16:creationId xmlns:a16="http://schemas.microsoft.com/office/drawing/2014/main" id="{0C4CF1B2-1E7E-4090-97D4-F7592225041C}"/>
              </a:ext>
            </a:extLst>
          </p:cNvPr>
          <p:cNvCxnSpPr>
            <a:cxnSpLocks/>
          </p:cNvCxnSpPr>
          <p:nvPr/>
        </p:nvCxnSpPr>
        <p:spPr>
          <a:xfrm flipV="1">
            <a:off x="730569" y="2205869"/>
            <a:ext cx="0" cy="509588"/>
          </a:xfrm>
          <a:prstGeom prst="line">
            <a:avLst/>
          </a:prstGeom>
          <a:ln w="57150">
            <a:solidFill>
              <a:srgbClr val="0094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B6037CAE-2E1C-4F26-9750-70C32B3B17B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10400" y="3006684"/>
            <a:ext cx="4118828" cy="550664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>
            <a:defPPr>
              <a:defRPr lang="zh-CN"/>
            </a:defPPr>
            <a:lvl1pPr>
              <a:defRPr sz="2000" b="1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  <a:cs typeface="OPPOSans L" panose="00020600040101010101" pitchFamily="18" charset="-122"/>
              </a:rPr>
              <a:t>成功、完整的营销应当贯穿于整个系统，成为一个大的营销体系</a:t>
            </a:r>
          </a:p>
        </p:txBody>
      </p:sp>
      <p:cxnSp>
        <p:nvCxnSpPr>
          <p:cNvPr id="2285" name="直接连接符 2284">
            <a:extLst>
              <a:ext uri="{FF2B5EF4-FFF2-40B4-BE49-F238E27FC236}">
                <a16:creationId xmlns:a16="http://schemas.microsoft.com/office/drawing/2014/main" id="{17964A16-98ED-4840-95B8-F86C9E228E39}"/>
              </a:ext>
            </a:extLst>
          </p:cNvPr>
          <p:cNvCxnSpPr>
            <a:cxnSpLocks/>
          </p:cNvCxnSpPr>
          <p:nvPr/>
        </p:nvCxnSpPr>
        <p:spPr>
          <a:xfrm flipV="1">
            <a:off x="730569" y="3872199"/>
            <a:ext cx="0" cy="593490"/>
          </a:xfrm>
          <a:prstGeom prst="line">
            <a:avLst/>
          </a:prstGeom>
          <a:ln w="57150">
            <a:solidFill>
              <a:srgbClr val="0094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23F9204-BB08-4EF6-9771-286F55F900EE}"/>
              </a:ext>
            </a:extLst>
          </p:cNvPr>
          <p:cNvGrpSpPr/>
          <p:nvPr/>
        </p:nvGrpSpPr>
        <p:grpSpPr>
          <a:xfrm>
            <a:off x="1003413" y="3849549"/>
            <a:ext cx="4506407" cy="1454784"/>
            <a:chOff x="986701" y="4896150"/>
            <a:chExt cx="4506407" cy="145478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0E8C359-2851-4421-8088-5F481CCD9A4D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986701" y="4896150"/>
              <a:ext cx="1860779" cy="397609"/>
            </a:xfrm>
            <a:prstGeom prst="rect">
              <a:avLst/>
            </a:prstGeom>
            <a:noFill/>
            <a:effectLst/>
          </p:spPr>
          <p:txBody>
            <a:bodyPr wrap="square" lIns="45720" tIns="22860" rIns="45720" bIns="22860" rtlCol="0">
              <a:spAutoFit/>
            </a:bodyPr>
            <a:lstStyle>
              <a:defPPr>
                <a:defRPr lang="zh-CN"/>
              </a:defPPr>
              <a:lvl1pPr>
                <a:defRPr sz="2000" b="1"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关键点：定位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AA5DC68-FACB-43DB-BD9C-358B3A7E078B}"/>
                </a:ext>
              </a:extLst>
            </p:cNvPr>
            <p:cNvGrpSpPr/>
            <p:nvPr/>
          </p:nvGrpSpPr>
          <p:grpSpPr>
            <a:xfrm>
              <a:off x="1045527" y="5298400"/>
              <a:ext cx="4447581" cy="1052534"/>
              <a:chOff x="924997" y="5417914"/>
              <a:chExt cx="4447581" cy="1052534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03C1D8F-DAD4-4201-A81E-F66C79EBBA52}"/>
                  </a:ext>
                </a:extLst>
              </p:cNvPr>
              <p:cNvSpPr txBox="1"/>
              <p:nvPr/>
            </p:nvSpPr>
            <p:spPr>
              <a:xfrm>
                <a:off x="924997" y="5417914"/>
                <a:ext cx="4447581" cy="76302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indent="-182563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确定自己要做什么或成为什么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+mn-ea"/>
                  <a:cs typeface="OPPOSans L" panose="00020600040101010101" pitchFamily="18" charset="-122"/>
                </a:endParaRPr>
              </a:p>
              <a:p>
                <a:pPr indent="-182563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从自身定位出发，制定营销战略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+mn-ea"/>
                  <a:cs typeface="OPPOSans L" panose="00020600040101010101" pitchFamily="18" charset="-122"/>
                </a:endParaRPr>
              </a:p>
              <a:p>
                <a:pPr indent="-182563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调整整个大营销体系的各个块面</a:t>
                </a: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——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主打产品、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3DA61350-037B-470B-98D3-60565AC437E6}"/>
                  </a:ext>
                </a:extLst>
              </p:cNvPr>
              <p:cNvSpPr txBox="1"/>
              <p:nvPr/>
            </p:nvSpPr>
            <p:spPr>
              <a:xfrm>
                <a:off x="1107837" y="6224483"/>
                <a:ext cx="3301868" cy="2459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营销战术、销售团队、服务团队            </a:t>
                </a:r>
              </a:p>
            </p:txBody>
          </p:sp>
        </p:grpSp>
      </p:grpSp>
      <p:cxnSp>
        <p:nvCxnSpPr>
          <p:cNvPr id="2295" name="直接连接符 2294">
            <a:extLst>
              <a:ext uri="{FF2B5EF4-FFF2-40B4-BE49-F238E27FC236}">
                <a16:creationId xmlns:a16="http://schemas.microsoft.com/office/drawing/2014/main" id="{BD1C28FB-A053-4056-B54B-CB3BBA3C4C9B}"/>
              </a:ext>
            </a:extLst>
          </p:cNvPr>
          <p:cNvCxnSpPr>
            <a:cxnSpLocks/>
          </p:cNvCxnSpPr>
          <p:nvPr/>
        </p:nvCxnSpPr>
        <p:spPr>
          <a:xfrm flipV="1">
            <a:off x="730569" y="3027222"/>
            <a:ext cx="0" cy="509588"/>
          </a:xfrm>
          <a:prstGeom prst="line">
            <a:avLst/>
          </a:prstGeom>
          <a:ln w="57150">
            <a:solidFill>
              <a:srgbClr val="0094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4E488F0-4E3F-4AE5-B7A8-53E1DCBFEE5B}"/>
              </a:ext>
            </a:extLst>
          </p:cNvPr>
          <p:cNvGrpSpPr/>
          <p:nvPr/>
        </p:nvGrpSpPr>
        <p:grpSpPr>
          <a:xfrm flipV="1">
            <a:off x="-425797" y="5050405"/>
            <a:ext cx="826191" cy="1840375"/>
            <a:chOff x="-1135015" y="70338"/>
            <a:chExt cx="826191" cy="1840375"/>
          </a:xfrm>
        </p:grpSpPr>
        <p:sp>
          <p:nvSpPr>
            <p:cNvPr id="2330" name="等腰三角形 2329">
              <a:extLst>
                <a:ext uri="{FF2B5EF4-FFF2-40B4-BE49-F238E27FC236}">
                  <a16:creationId xmlns:a16="http://schemas.microsoft.com/office/drawing/2014/main" id="{69F55CE1-B0E7-4186-81DC-D6533FEF788E}"/>
                </a:ext>
              </a:extLst>
            </p:cNvPr>
            <p:cNvSpPr/>
            <p:nvPr/>
          </p:nvSpPr>
          <p:spPr>
            <a:xfrm flipV="1">
              <a:off x="-1109615" y="70338"/>
              <a:ext cx="800791" cy="1840375"/>
            </a:xfrm>
            <a:prstGeom prst="triangl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2329" name="等腰三角形 2328">
              <a:extLst>
                <a:ext uri="{FF2B5EF4-FFF2-40B4-BE49-F238E27FC236}">
                  <a16:creationId xmlns:a16="http://schemas.microsoft.com/office/drawing/2014/main" id="{FC4227C2-3745-4DEE-BEE7-0A367DE40C8F}"/>
                </a:ext>
              </a:extLst>
            </p:cNvPr>
            <p:cNvSpPr/>
            <p:nvPr/>
          </p:nvSpPr>
          <p:spPr>
            <a:xfrm flipV="1">
              <a:off x="-1135015" y="70338"/>
              <a:ext cx="800791" cy="1840375"/>
            </a:xfrm>
            <a:prstGeom prst="triangle">
              <a:avLst/>
            </a:prstGeom>
            <a:solidFill>
              <a:srgbClr val="3A857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</p:grpSp>
      <p:grpSp>
        <p:nvGrpSpPr>
          <p:cNvPr id="2365" name="组合 2364">
            <a:extLst>
              <a:ext uri="{FF2B5EF4-FFF2-40B4-BE49-F238E27FC236}">
                <a16:creationId xmlns:a16="http://schemas.microsoft.com/office/drawing/2014/main" id="{0032DB04-60FE-46F6-BFE9-6C10BD583B9D}"/>
              </a:ext>
            </a:extLst>
          </p:cNvPr>
          <p:cNvGrpSpPr/>
          <p:nvPr/>
        </p:nvGrpSpPr>
        <p:grpSpPr>
          <a:xfrm rot="12352669" flipV="1">
            <a:off x="9070027" y="931729"/>
            <a:ext cx="9523344" cy="3343129"/>
            <a:chOff x="-34724" y="1666755"/>
            <a:chExt cx="14456780" cy="5046246"/>
          </a:xfrm>
        </p:grpSpPr>
        <p:sp>
          <p:nvSpPr>
            <p:cNvPr id="2366" name="任意多边形: 形状 2365">
              <a:extLst>
                <a:ext uri="{FF2B5EF4-FFF2-40B4-BE49-F238E27FC236}">
                  <a16:creationId xmlns:a16="http://schemas.microsoft.com/office/drawing/2014/main" id="{0F6AA425-B020-4531-97C6-EE42329021FD}"/>
                </a:ext>
              </a:extLst>
            </p:cNvPr>
            <p:cNvSpPr/>
            <p:nvPr/>
          </p:nvSpPr>
          <p:spPr>
            <a:xfrm>
              <a:off x="-34724" y="1666755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67" name="任意多边形: 形状 2366">
              <a:extLst>
                <a:ext uri="{FF2B5EF4-FFF2-40B4-BE49-F238E27FC236}">
                  <a16:creationId xmlns:a16="http://schemas.microsoft.com/office/drawing/2014/main" id="{E63F54BE-0AF7-46C2-B0D1-7AA429F6C238}"/>
                </a:ext>
              </a:extLst>
            </p:cNvPr>
            <p:cNvSpPr/>
            <p:nvPr/>
          </p:nvSpPr>
          <p:spPr>
            <a:xfrm>
              <a:off x="-34724" y="1720462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68" name="任意多边形: 形状 2367">
              <a:extLst>
                <a:ext uri="{FF2B5EF4-FFF2-40B4-BE49-F238E27FC236}">
                  <a16:creationId xmlns:a16="http://schemas.microsoft.com/office/drawing/2014/main" id="{61A45767-8996-48FB-B9C0-AFC66F381298}"/>
                </a:ext>
              </a:extLst>
            </p:cNvPr>
            <p:cNvSpPr/>
            <p:nvPr/>
          </p:nvSpPr>
          <p:spPr>
            <a:xfrm>
              <a:off x="-34724" y="177416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69" name="任意多边形: 形状 2368">
              <a:extLst>
                <a:ext uri="{FF2B5EF4-FFF2-40B4-BE49-F238E27FC236}">
                  <a16:creationId xmlns:a16="http://schemas.microsoft.com/office/drawing/2014/main" id="{D41B5FF2-C0A1-45DF-8F9F-54C9791E0519}"/>
                </a:ext>
              </a:extLst>
            </p:cNvPr>
            <p:cNvSpPr/>
            <p:nvPr/>
          </p:nvSpPr>
          <p:spPr>
            <a:xfrm>
              <a:off x="-34724" y="1827875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0" name="任意多边形: 形状 2369">
              <a:extLst>
                <a:ext uri="{FF2B5EF4-FFF2-40B4-BE49-F238E27FC236}">
                  <a16:creationId xmlns:a16="http://schemas.microsoft.com/office/drawing/2014/main" id="{AB9428E8-004E-4129-BD83-754A7E1BF632}"/>
                </a:ext>
              </a:extLst>
            </p:cNvPr>
            <p:cNvSpPr/>
            <p:nvPr/>
          </p:nvSpPr>
          <p:spPr>
            <a:xfrm>
              <a:off x="-34724" y="188158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1" name="任意多边形: 形状 2370">
              <a:extLst>
                <a:ext uri="{FF2B5EF4-FFF2-40B4-BE49-F238E27FC236}">
                  <a16:creationId xmlns:a16="http://schemas.microsoft.com/office/drawing/2014/main" id="{3F910694-E93C-4150-85FB-9D38C5D8CD12}"/>
                </a:ext>
              </a:extLst>
            </p:cNvPr>
            <p:cNvSpPr/>
            <p:nvPr/>
          </p:nvSpPr>
          <p:spPr>
            <a:xfrm>
              <a:off x="-34724" y="193528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2" name="任意多边形: 形状 2371">
              <a:extLst>
                <a:ext uri="{FF2B5EF4-FFF2-40B4-BE49-F238E27FC236}">
                  <a16:creationId xmlns:a16="http://schemas.microsoft.com/office/drawing/2014/main" id="{A2807FAD-37A1-481F-8D5B-596F5B328159}"/>
                </a:ext>
              </a:extLst>
            </p:cNvPr>
            <p:cNvSpPr/>
            <p:nvPr/>
          </p:nvSpPr>
          <p:spPr>
            <a:xfrm>
              <a:off x="-34724" y="198899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3" name="任意多边形: 形状 2372">
              <a:extLst>
                <a:ext uri="{FF2B5EF4-FFF2-40B4-BE49-F238E27FC236}">
                  <a16:creationId xmlns:a16="http://schemas.microsoft.com/office/drawing/2014/main" id="{B6D5CD24-B644-49C0-B099-901B4BE9C31A}"/>
                </a:ext>
              </a:extLst>
            </p:cNvPr>
            <p:cNvSpPr/>
            <p:nvPr/>
          </p:nvSpPr>
          <p:spPr>
            <a:xfrm>
              <a:off x="-34724" y="204270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4" name="任意多边形: 形状 2373">
              <a:extLst>
                <a:ext uri="{FF2B5EF4-FFF2-40B4-BE49-F238E27FC236}">
                  <a16:creationId xmlns:a16="http://schemas.microsoft.com/office/drawing/2014/main" id="{C8472EAC-D471-4A89-BFBF-25704C589711}"/>
                </a:ext>
              </a:extLst>
            </p:cNvPr>
            <p:cNvSpPr/>
            <p:nvPr/>
          </p:nvSpPr>
          <p:spPr>
            <a:xfrm>
              <a:off x="-34724" y="209640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5" name="任意多边形: 形状 2374">
              <a:extLst>
                <a:ext uri="{FF2B5EF4-FFF2-40B4-BE49-F238E27FC236}">
                  <a16:creationId xmlns:a16="http://schemas.microsoft.com/office/drawing/2014/main" id="{CCB8409C-1593-4578-828B-FC5FA8EF9FDF}"/>
                </a:ext>
              </a:extLst>
            </p:cNvPr>
            <p:cNvSpPr/>
            <p:nvPr/>
          </p:nvSpPr>
          <p:spPr>
            <a:xfrm>
              <a:off x="-34724" y="215011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6" name="任意多边形: 形状 2375">
              <a:extLst>
                <a:ext uri="{FF2B5EF4-FFF2-40B4-BE49-F238E27FC236}">
                  <a16:creationId xmlns:a16="http://schemas.microsoft.com/office/drawing/2014/main" id="{E4426799-D513-4A75-98F7-652B6333C411}"/>
                </a:ext>
              </a:extLst>
            </p:cNvPr>
            <p:cNvSpPr/>
            <p:nvPr/>
          </p:nvSpPr>
          <p:spPr>
            <a:xfrm>
              <a:off x="-34724" y="220382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7" name="任意多边形: 形状 2376">
              <a:extLst>
                <a:ext uri="{FF2B5EF4-FFF2-40B4-BE49-F238E27FC236}">
                  <a16:creationId xmlns:a16="http://schemas.microsoft.com/office/drawing/2014/main" id="{CE16727B-51C5-4FBE-B43A-AC2D54BB906B}"/>
                </a:ext>
              </a:extLst>
            </p:cNvPr>
            <p:cNvSpPr/>
            <p:nvPr/>
          </p:nvSpPr>
          <p:spPr>
            <a:xfrm>
              <a:off x="-34724" y="225752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8" name="任意多边形: 形状 2377">
              <a:extLst>
                <a:ext uri="{FF2B5EF4-FFF2-40B4-BE49-F238E27FC236}">
                  <a16:creationId xmlns:a16="http://schemas.microsoft.com/office/drawing/2014/main" id="{88C649A6-D983-4212-AD51-F2B118846E31}"/>
                </a:ext>
              </a:extLst>
            </p:cNvPr>
            <p:cNvSpPr/>
            <p:nvPr/>
          </p:nvSpPr>
          <p:spPr>
            <a:xfrm>
              <a:off x="-34724" y="231123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9" name="任意多边形: 形状 2378">
              <a:extLst>
                <a:ext uri="{FF2B5EF4-FFF2-40B4-BE49-F238E27FC236}">
                  <a16:creationId xmlns:a16="http://schemas.microsoft.com/office/drawing/2014/main" id="{4867F9CC-C0B5-49CE-89F8-30EAE03E5922}"/>
                </a:ext>
              </a:extLst>
            </p:cNvPr>
            <p:cNvSpPr/>
            <p:nvPr/>
          </p:nvSpPr>
          <p:spPr>
            <a:xfrm>
              <a:off x="-34724" y="236494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0" name="任意多边形: 形状 2379">
              <a:extLst>
                <a:ext uri="{FF2B5EF4-FFF2-40B4-BE49-F238E27FC236}">
                  <a16:creationId xmlns:a16="http://schemas.microsoft.com/office/drawing/2014/main" id="{AB73DA82-29A0-42DE-A3F1-04D4711BD93E}"/>
                </a:ext>
              </a:extLst>
            </p:cNvPr>
            <p:cNvSpPr/>
            <p:nvPr/>
          </p:nvSpPr>
          <p:spPr>
            <a:xfrm>
              <a:off x="-34724" y="241864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1" name="任意多边形: 形状 2380">
              <a:extLst>
                <a:ext uri="{FF2B5EF4-FFF2-40B4-BE49-F238E27FC236}">
                  <a16:creationId xmlns:a16="http://schemas.microsoft.com/office/drawing/2014/main" id="{FB7ADEB4-7D3D-4727-827D-D6201C7E6CB1}"/>
                </a:ext>
              </a:extLst>
            </p:cNvPr>
            <p:cNvSpPr/>
            <p:nvPr/>
          </p:nvSpPr>
          <p:spPr>
            <a:xfrm>
              <a:off x="-34724" y="247235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2" name="任意多边形: 形状 2381">
              <a:extLst>
                <a:ext uri="{FF2B5EF4-FFF2-40B4-BE49-F238E27FC236}">
                  <a16:creationId xmlns:a16="http://schemas.microsoft.com/office/drawing/2014/main" id="{33FA8659-C88B-4F70-8A92-383BD8160ABB}"/>
                </a:ext>
              </a:extLst>
            </p:cNvPr>
            <p:cNvSpPr/>
            <p:nvPr/>
          </p:nvSpPr>
          <p:spPr>
            <a:xfrm>
              <a:off x="-34724" y="252606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3" name="任意多边形: 形状 2382">
              <a:extLst>
                <a:ext uri="{FF2B5EF4-FFF2-40B4-BE49-F238E27FC236}">
                  <a16:creationId xmlns:a16="http://schemas.microsoft.com/office/drawing/2014/main" id="{4A6FEEF4-0529-419C-97E7-7D928C93A793}"/>
                </a:ext>
              </a:extLst>
            </p:cNvPr>
            <p:cNvSpPr/>
            <p:nvPr/>
          </p:nvSpPr>
          <p:spPr>
            <a:xfrm>
              <a:off x="-34724" y="257976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4" name="任意多边形: 形状 2383">
              <a:extLst>
                <a:ext uri="{FF2B5EF4-FFF2-40B4-BE49-F238E27FC236}">
                  <a16:creationId xmlns:a16="http://schemas.microsoft.com/office/drawing/2014/main" id="{41F8D044-398E-4145-9CD7-338A158C2DC7}"/>
                </a:ext>
              </a:extLst>
            </p:cNvPr>
            <p:cNvSpPr/>
            <p:nvPr/>
          </p:nvSpPr>
          <p:spPr>
            <a:xfrm>
              <a:off x="-34724" y="263347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5" name="任意多边形: 形状 2384">
              <a:extLst>
                <a:ext uri="{FF2B5EF4-FFF2-40B4-BE49-F238E27FC236}">
                  <a16:creationId xmlns:a16="http://schemas.microsoft.com/office/drawing/2014/main" id="{24CFCEB7-BEA1-448A-A696-D49570069321}"/>
                </a:ext>
              </a:extLst>
            </p:cNvPr>
            <p:cNvSpPr/>
            <p:nvPr/>
          </p:nvSpPr>
          <p:spPr>
            <a:xfrm>
              <a:off x="-34724" y="268718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6" name="任意多边形: 形状 2385">
              <a:extLst>
                <a:ext uri="{FF2B5EF4-FFF2-40B4-BE49-F238E27FC236}">
                  <a16:creationId xmlns:a16="http://schemas.microsoft.com/office/drawing/2014/main" id="{8D56CEB1-F7D9-4A34-B176-4F3CDC1DA7C0}"/>
                </a:ext>
              </a:extLst>
            </p:cNvPr>
            <p:cNvSpPr/>
            <p:nvPr/>
          </p:nvSpPr>
          <p:spPr>
            <a:xfrm>
              <a:off x="-34724" y="2740886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7" name="任意多边形: 形状 2386">
              <a:extLst>
                <a:ext uri="{FF2B5EF4-FFF2-40B4-BE49-F238E27FC236}">
                  <a16:creationId xmlns:a16="http://schemas.microsoft.com/office/drawing/2014/main" id="{0754EC06-AB32-4C91-A705-5A6540832864}"/>
                </a:ext>
              </a:extLst>
            </p:cNvPr>
            <p:cNvSpPr/>
            <p:nvPr/>
          </p:nvSpPr>
          <p:spPr>
            <a:xfrm>
              <a:off x="-34724" y="279459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8" name="任意多边形: 形状 2387">
              <a:extLst>
                <a:ext uri="{FF2B5EF4-FFF2-40B4-BE49-F238E27FC236}">
                  <a16:creationId xmlns:a16="http://schemas.microsoft.com/office/drawing/2014/main" id="{4C47F258-CA1B-44C4-B903-8F8B08B42CD6}"/>
                </a:ext>
              </a:extLst>
            </p:cNvPr>
            <p:cNvSpPr/>
            <p:nvPr/>
          </p:nvSpPr>
          <p:spPr>
            <a:xfrm>
              <a:off x="-34724" y="2848299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9" name="任意多边形: 形状 2388">
              <a:extLst>
                <a:ext uri="{FF2B5EF4-FFF2-40B4-BE49-F238E27FC236}">
                  <a16:creationId xmlns:a16="http://schemas.microsoft.com/office/drawing/2014/main" id="{0B6FB271-8F59-4DE7-9B70-85EB8F7A16EF}"/>
                </a:ext>
              </a:extLst>
            </p:cNvPr>
            <p:cNvSpPr/>
            <p:nvPr/>
          </p:nvSpPr>
          <p:spPr>
            <a:xfrm>
              <a:off x="-34724" y="2902006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90" name="任意多边形: 形状 2389">
              <a:extLst>
                <a:ext uri="{FF2B5EF4-FFF2-40B4-BE49-F238E27FC236}">
                  <a16:creationId xmlns:a16="http://schemas.microsoft.com/office/drawing/2014/main" id="{A2A5A80C-4635-474A-81C1-58EEA8232D45}"/>
                </a:ext>
              </a:extLst>
            </p:cNvPr>
            <p:cNvSpPr/>
            <p:nvPr/>
          </p:nvSpPr>
          <p:spPr>
            <a:xfrm>
              <a:off x="-34724" y="2955712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91" name="任意多边形: 形状 2390">
              <a:extLst>
                <a:ext uri="{FF2B5EF4-FFF2-40B4-BE49-F238E27FC236}">
                  <a16:creationId xmlns:a16="http://schemas.microsoft.com/office/drawing/2014/main" id="{131C0F95-B9AD-497D-9FD8-19F53F0FE5E6}"/>
                </a:ext>
              </a:extLst>
            </p:cNvPr>
            <p:cNvSpPr/>
            <p:nvPr/>
          </p:nvSpPr>
          <p:spPr>
            <a:xfrm>
              <a:off x="-34724" y="3009419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392" name="PA-椭圆 192">
            <a:extLst>
              <a:ext uri="{FF2B5EF4-FFF2-40B4-BE49-F238E27FC236}">
                <a16:creationId xmlns:a16="http://schemas.microsoft.com/office/drawing/2014/main" id="{BAD1184F-5716-42DC-86D5-AC5521C7418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8982021">
            <a:off x="7333885" y="2019083"/>
            <a:ext cx="3483708" cy="3483708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solidFill>
              <a:srgbClr val="00947E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09" name="PA-椭圆 192">
            <a:extLst>
              <a:ext uri="{FF2B5EF4-FFF2-40B4-BE49-F238E27FC236}">
                <a16:creationId xmlns:a16="http://schemas.microsoft.com/office/drawing/2014/main" id="{E0616D41-4714-4DBE-BD6B-5B732B08122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8982021">
            <a:off x="7823168" y="2499167"/>
            <a:ext cx="2505141" cy="2505141"/>
          </a:xfrm>
          <a:prstGeom prst="ellipse">
            <a:avLst/>
          </a:prstGeom>
          <a:solidFill>
            <a:schemeClr val="bg1">
              <a:alpha val="35000"/>
            </a:schemeClr>
          </a:solidFill>
          <a:ln>
            <a:solidFill>
              <a:srgbClr val="0094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9A0CE4E-DAEE-4721-A0A5-001B9E7350A5}"/>
              </a:ext>
            </a:extLst>
          </p:cNvPr>
          <p:cNvSpPr/>
          <p:nvPr/>
        </p:nvSpPr>
        <p:spPr>
          <a:xfrm>
            <a:off x="8210824" y="2901043"/>
            <a:ext cx="1701388" cy="1701388"/>
          </a:xfrm>
          <a:prstGeom prst="ellipse">
            <a:avLst/>
          </a:prstGeom>
          <a:ln>
            <a:noFill/>
          </a:ln>
          <a:effectLst>
            <a:outerShdw blurRad="431800" dist="177800" dir="5400000" sx="98000" sy="98000" algn="ctr" rotWithShape="0">
              <a:schemeClr val="accent1">
                <a:alpha val="26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bevelT w="6350" h="635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88F33C1-AEF0-48D7-8165-8225BC097F6A}"/>
              </a:ext>
            </a:extLst>
          </p:cNvPr>
          <p:cNvSpPr txBox="1"/>
          <p:nvPr/>
        </p:nvSpPr>
        <p:spPr>
          <a:xfrm>
            <a:off x="8740645" y="3269486"/>
            <a:ext cx="904750" cy="4230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支行</a:t>
            </a:r>
          </a:p>
        </p:txBody>
      </p:sp>
      <p:sp>
        <p:nvSpPr>
          <p:cNvPr id="2297" name="文本框 2296">
            <a:extLst>
              <a:ext uri="{FF2B5EF4-FFF2-40B4-BE49-F238E27FC236}">
                <a16:creationId xmlns:a16="http://schemas.microsoft.com/office/drawing/2014/main" id="{598DB690-7E3B-45FA-A0D0-D2BCB04A8DC8}"/>
              </a:ext>
            </a:extLst>
          </p:cNvPr>
          <p:cNvSpPr txBox="1"/>
          <p:nvPr/>
        </p:nvSpPr>
        <p:spPr>
          <a:xfrm>
            <a:off x="8740645" y="3750519"/>
            <a:ext cx="904750" cy="4230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定位</a:t>
            </a:r>
          </a:p>
        </p:txBody>
      </p:sp>
      <p:sp>
        <p:nvSpPr>
          <p:cNvPr id="2311" name="PA-椭圆 201">
            <a:extLst>
              <a:ext uri="{FF2B5EF4-FFF2-40B4-BE49-F238E27FC236}">
                <a16:creationId xmlns:a16="http://schemas.microsoft.com/office/drawing/2014/main" id="{8B3EB540-BB30-4A46-9356-5CBFB6AF884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961229" y="2708266"/>
            <a:ext cx="1075514" cy="107551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3500000" scaled="1"/>
            <a:tileRect/>
          </a:gradFill>
          <a:ln>
            <a:gradFill flip="none" rotWithShape="1">
              <a:gsLst>
                <a:gs pos="0">
                  <a:schemeClr val="accent1">
                    <a:lumMod val="75000"/>
                    <a:lumOff val="25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Bold" panose="00000800000000000000" pitchFamily="2" charset="-122"/>
              <a:ea typeface="HarmonyOS Sans SC Bold" panose="00000800000000000000" pitchFamily="2" charset="-122"/>
              <a:cs typeface="+mn-cs"/>
              <a:sym typeface="HarmonyOS Sans SC Bold" panose="00000800000000000000" pitchFamily="2" charset="-122"/>
            </a:endParaRPr>
          </a:p>
        </p:txBody>
      </p:sp>
      <p:sp>
        <p:nvSpPr>
          <p:cNvPr id="2316" name="文本框 2315">
            <a:extLst>
              <a:ext uri="{FF2B5EF4-FFF2-40B4-BE49-F238E27FC236}">
                <a16:creationId xmlns:a16="http://schemas.microsoft.com/office/drawing/2014/main" id="{1B14BD8C-953C-4A1E-A1AC-716E023C34A9}"/>
              </a:ext>
            </a:extLst>
          </p:cNvPr>
          <p:cNvSpPr txBox="1"/>
          <p:nvPr/>
        </p:nvSpPr>
        <p:spPr>
          <a:xfrm>
            <a:off x="7278397" y="3099528"/>
            <a:ext cx="6292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rgbClr val="00947E"/>
                </a:solidFill>
                <a:latin typeface="+mn-ea"/>
                <a:cs typeface="OPPOSans B" panose="00020600040101010101" pitchFamily="18" charset="-122"/>
              </a:rPr>
              <a:t>产品</a:t>
            </a:r>
          </a:p>
        </p:txBody>
      </p:sp>
      <p:sp>
        <p:nvSpPr>
          <p:cNvPr id="2314" name="PA-椭圆 201">
            <a:extLst>
              <a:ext uri="{FF2B5EF4-FFF2-40B4-BE49-F238E27FC236}">
                <a16:creationId xmlns:a16="http://schemas.microsoft.com/office/drawing/2014/main" id="{02946653-8E26-4561-B982-21514863A0A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779488" y="4346138"/>
            <a:ext cx="1075514" cy="107551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3500000" scaled="1"/>
            <a:tileRect/>
          </a:gradFill>
          <a:ln>
            <a:gradFill flip="none" rotWithShape="1">
              <a:gsLst>
                <a:gs pos="0">
                  <a:schemeClr val="accent1">
                    <a:lumMod val="75000"/>
                    <a:lumOff val="25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Bold" panose="00000800000000000000" pitchFamily="2" charset="-122"/>
              <a:ea typeface="HarmonyOS Sans SC Bold" panose="00000800000000000000" pitchFamily="2" charset="-122"/>
              <a:cs typeface="+mn-cs"/>
              <a:sym typeface="HarmonyOS Sans SC Bold" panose="00000800000000000000" pitchFamily="2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30D3182-883E-4B16-AFBC-DF4B5423F211}"/>
              </a:ext>
            </a:extLst>
          </p:cNvPr>
          <p:cNvGrpSpPr/>
          <p:nvPr/>
        </p:nvGrpSpPr>
        <p:grpSpPr>
          <a:xfrm>
            <a:off x="10136300" y="4605101"/>
            <a:ext cx="629200" cy="549839"/>
            <a:chOff x="10013937" y="2685362"/>
            <a:chExt cx="640878" cy="560045"/>
          </a:xfrm>
        </p:grpSpPr>
        <p:sp>
          <p:nvSpPr>
            <p:cNvPr id="2317" name="文本框 2316">
              <a:extLst>
                <a:ext uri="{FF2B5EF4-FFF2-40B4-BE49-F238E27FC236}">
                  <a16:creationId xmlns:a16="http://schemas.microsoft.com/office/drawing/2014/main" id="{7C783C50-FDA9-4A82-9AC5-76662FE02D30}"/>
                </a:ext>
              </a:extLst>
            </p:cNvPr>
            <p:cNvSpPr txBox="1"/>
            <p:nvPr/>
          </p:nvSpPr>
          <p:spPr>
            <a:xfrm>
              <a:off x="10013937" y="2685362"/>
              <a:ext cx="640878" cy="2821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rgbClr val="00947E"/>
                  </a:solidFill>
                  <a:latin typeface="+mn-ea"/>
                  <a:cs typeface="OPPOSans B" panose="00020600040101010101" pitchFamily="18" charset="-122"/>
                </a:rPr>
                <a:t>客户</a:t>
              </a:r>
            </a:p>
          </p:txBody>
        </p:sp>
        <p:sp>
          <p:nvSpPr>
            <p:cNvPr id="2318" name="文本框 2317">
              <a:extLst>
                <a:ext uri="{FF2B5EF4-FFF2-40B4-BE49-F238E27FC236}">
                  <a16:creationId xmlns:a16="http://schemas.microsoft.com/office/drawing/2014/main" id="{71C06EE2-A77B-4C80-88CE-A200621E9332}"/>
                </a:ext>
              </a:extLst>
            </p:cNvPr>
            <p:cNvSpPr txBox="1"/>
            <p:nvPr/>
          </p:nvSpPr>
          <p:spPr>
            <a:xfrm>
              <a:off x="10013937" y="2963267"/>
              <a:ext cx="640878" cy="2821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rgbClr val="00947E"/>
                  </a:solidFill>
                  <a:latin typeface="+mn-ea"/>
                  <a:cs typeface="OPPOSans B" panose="00020600040101010101" pitchFamily="18" charset="-122"/>
                </a:rPr>
                <a:t>服务</a:t>
              </a:r>
            </a:p>
          </p:txBody>
        </p:sp>
      </p:grpSp>
      <p:sp>
        <p:nvSpPr>
          <p:cNvPr id="2313" name="PA-椭圆 201">
            <a:extLst>
              <a:ext uri="{FF2B5EF4-FFF2-40B4-BE49-F238E27FC236}">
                <a16:creationId xmlns:a16="http://schemas.microsoft.com/office/drawing/2014/main" id="{FCA06935-3D30-4884-A21E-B94FB2C17E23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332237" y="4349794"/>
            <a:ext cx="1075514" cy="107551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3500000" scaled="1"/>
            <a:tileRect/>
          </a:gradFill>
          <a:ln>
            <a:gradFill flip="none" rotWithShape="1">
              <a:gsLst>
                <a:gs pos="0">
                  <a:schemeClr val="accent1">
                    <a:lumMod val="75000"/>
                    <a:lumOff val="25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Bold" panose="00000800000000000000" pitchFamily="2" charset="-122"/>
              <a:ea typeface="HarmonyOS Sans SC Bold" panose="00000800000000000000" pitchFamily="2" charset="-122"/>
              <a:cs typeface="+mn-cs"/>
              <a:sym typeface="HarmonyOS Sans SC Bold" panose="00000800000000000000" pitchFamily="2" charset="-122"/>
            </a:endParaRPr>
          </a:p>
        </p:txBody>
      </p:sp>
      <p:grpSp>
        <p:nvGrpSpPr>
          <p:cNvPr id="2322" name="组合 2321">
            <a:extLst>
              <a:ext uri="{FF2B5EF4-FFF2-40B4-BE49-F238E27FC236}">
                <a16:creationId xmlns:a16="http://schemas.microsoft.com/office/drawing/2014/main" id="{87585687-98FB-4F8E-919A-D3D2A3ACA3D9}"/>
              </a:ext>
            </a:extLst>
          </p:cNvPr>
          <p:cNvGrpSpPr/>
          <p:nvPr/>
        </p:nvGrpSpPr>
        <p:grpSpPr>
          <a:xfrm>
            <a:off x="7643649" y="4632279"/>
            <a:ext cx="642292" cy="549839"/>
            <a:chOff x="9989787" y="2685362"/>
            <a:chExt cx="654213" cy="560045"/>
          </a:xfrm>
        </p:grpSpPr>
        <p:sp>
          <p:nvSpPr>
            <p:cNvPr id="2323" name="文本框 2322">
              <a:extLst>
                <a:ext uri="{FF2B5EF4-FFF2-40B4-BE49-F238E27FC236}">
                  <a16:creationId xmlns:a16="http://schemas.microsoft.com/office/drawing/2014/main" id="{E877C35C-C60E-415A-89C5-0993928DB44D}"/>
                </a:ext>
              </a:extLst>
            </p:cNvPr>
            <p:cNvSpPr txBox="1"/>
            <p:nvPr/>
          </p:nvSpPr>
          <p:spPr>
            <a:xfrm>
              <a:off x="9989787" y="2685362"/>
              <a:ext cx="640878" cy="2821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rgbClr val="00947E"/>
                  </a:solidFill>
                  <a:latin typeface="+mn-ea"/>
                  <a:cs typeface="OPPOSans B" panose="00020600040101010101" pitchFamily="18" charset="-122"/>
                </a:rPr>
                <a:t>人员</a:t>
              </a:r>
            </a:p>
          </p:txBody>
        </p:sp>
        <p:sp>
          <p:nvSpPr>
            <p:cNvPr id="2324" name="文本框 2323">
              <a:extLst>
                <a:ext uri="{FF2B5EF4-FFF2-40B4-BE49-F238E27FC236}">
                  <a16:creationId xmlns:a16="http://schemas.microsoft.com/office/drawing/2014/main" id="{BE289F30-06E0-487E-AF68-1E063CAF8DCE}"/>
                </a:ext>
              </a:extLst>
            </p:cNvPr>
            <p:cNvSpPr txBox="1"/>
            <p:nvPr/>
          </p:nvSpPr>
          <p:spPr>
            <a:xfrm>
              <a:off x="10003122" y="2963267"/>
              <a:ext cx="640878" cy="2821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rgbClr val="00947E"/>
                  </a:solidFill>
                  <a:latin typeface="+mn-ea"/>
                  <a:cs typeface="OPPOSans B" panose="00020600040101010101" pitchFamily="18" charset="-122"/>
                </a:rPr>
                <a:t>团队</a:t>
              </a:r>
            </a:p>
          </p:txBody>
        </p:sp>
      </p:grpSp>
      <p:sp>
        <p:nvSpPr>
          <p:cNvPr id="2315" name="PA-椭圆 201">
            <a:extLst>
              <a:ext uri="{FF2B5EF4-FFF2-40B4-BE49-F238E27FC236}">
                <a16:creationId xmlns:a16="http://schemas.microsoft.com/office/drawing/2014/main" id="{199C5FD3-400A-419A-8EBC-A872C1F731F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506885" y="1652683"/>
            <a:ext cx="1075514" cy="107551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3500000" scaled="1"/>
            <a:tileRect/>
          </a:gradFill>
          <a:ln>
            <a:gradFill flip="none" rotWithShape="1">
              <a:gsLst>
                <a:gs pos="0">
                  <a:schemeClr val="accent1">
                    <a:lumMod val="75000"/>
                    <a:lumOff val="25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Bold" panose="00000800000000000000" pitchFamily="2" charset="-122"/>
              <a:ea typeface="HarmonyOS Sans SC Bold" panose="00000800000000000000" pitchFamily="2" charset="-122"/>
              <a:cs typeface="+mn-cs"/>
              <a:sym typeface="HarmonyOS Sans SC Bold" panose="00000800000000000000" pitchFamily="2" charset="-122"/>
            </a:endParaRPr>
          </a:p>
        </p:txBody>
      </p:sp>
      <p:sp>
        <p:nvSpPr>
          <p:cNvPr id="2326" name="文本框 2325">
            <a:extLst>
              <a:ext uri="{FF2B5EF4-FFF2-40B4-BE49-F238E27FC236}">
                <a16:creationId xmlns:a16="http://schemas.microsoft.com/office/drawing/2014/main" id="{6123BD27-21FA-4EEA-9E86-BB7E666CD376}"/>
              </a:ext>
            </a:extLst>
          </p:cNvPr>
          <p:cNvSpPr txBox="1"/>
          <p:nvPr/>
        </p:nvSpPr>
        <p:spPr>
          <a:xfrm>
            <a:off x="8841062" y="1891426"/>
            <a:ext cx="6292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rgbClr val="00947E"/>
                </a:solidFill>
                <a:latin typeface="+mn-ea"/>
                <a:cs typeface="OPPOSans B" panose="00020600040101010101" pitchFamily="18" charset="-122"/>
              </a:rPr>
              <a:t>促销</a:t>
            </a:r>
          </a:p>
        </p:txBody>
      </p:sp>
      <p:sp>
        <p:nvSpPr>
          <p:cNvPr id="2327" name="文本框 2326">
            <a:extLst>
              <a:ext uri="{FF2B5EF4-FFF2-40B4-BE49-F238E27FC236}">
                <a16:creationId xmlns:a16="http://schemas.microsoft.com/office/drawing/2014/main" id="{109C84EF-1C3D-4B63-8182-264BCDF8A625}"/>
              </a:ext>
            </a:extLst>
          </p:cNvPr>
          <p:cNvSpPr txBox="1"/>
          <p:nvPr/>
        </p:nvSpPr>
        <p:spPr>
          <a:xfrm>
            <a:off x="8841062" y="2164266"/>
            <a:ext cx="6292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rgbClr val="00947E"/>
                </a:solidFill>
                <a:latin typeface="+mn-ea"/>
                <a:cs typeface="OPPOSans B" panose="00020600040101010101" pitchFamily="18" charset="-122"/>
              </a:rPr>
              <a:t>活动</a:t>
            </a:r>
          </a:p>
        </p:txBody>
      </p:sp>
      <p:sp>
        <p:nvSpPr>
          <p:cNvPr id="2312" name="PA-椭圆 201">
            <a:extLst>
              <a:ext uri="{FF2B5EF4-FFF2-40B4-BE49-F238E27FC236}">
                <a16:creationId xmlns:a16="http://schemas.microsoft.com/office/drawing/2014/main" id="{517982ED-FABF-4458-823D-22A62AE4EA36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10107909" y="2712856"/>
            <a:ext cx="1075514" cy="107551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3500000" scaled="1"/>
            <a:tileRect/>
          </a:gradFill>
          <a:ln>
            <a:gradFill flip="none" rotWithShape="1">
              <a:gsLst>
                <a:gs pos="0">
                  <a:schemeClr val="accent1">
                    <a:lumMod val="75000"/>
                    <a:lumOff val="25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Bold" panose="00000800000000000000" pitchFamily="2" charset="-122"/>
              <a:ea typeface="HarmonyOS Sans SC Bold" panose="00000800000000000000" pitchFamily="2" charset="-122"/>
              <a:cs typeface="+mn-cs"/>
              <a:sym typeface="HarmonyOS Sans SC Bold" panose="00000800000000000000" pitchFamily="2" charset="-122"/>
            </a:endParaRPr>
          </a:p>
        </p:txBody>
      </p:sp>
      <p:sp>
        <p:nvSpPr>
          <p:cNvPr id="2328" name="文本框 2327">
            <a:extLst>
              <a:ext uri="{FF2B5EF4-FFF2-40B4-BE49-F238E27FC236}">
                <a16:creationId xmlns:a16="http://schemas.microsoft.com/office/drawing/2014/main" id="{BA67B18E-F367-41F1-AAF7-F234B3861D25}"/>
              </a:ext>
            </a:extLst>
          </p:cNvPr>
          <p:cNvSpPr txBox="1"/>
          <p:nvPr/>
        </p:nvSpPr>
        <p:spPr>
          <a:xfrm>
            <a:off x="10441388" y="3099527"/>
            <a:ext cx="6292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rgbClr val="00947E"/>
                </a:solidFill>
                <a:latin typeface="+mn-ea"/>
                <a:cs typeface="OPPOSans B" panose="00020600040101010101" pitchFamily="18" charset="-122"/>
              </a:rPr>
              <a:t>财务</a:t>
            </a:r>
          </a:p>
        </p:txBody>
      </p:sp>
      <p:pic>
        <p:nvPicPr>
          <p:cNvPr id="2339" name="图形 2338">
            <a:extLst>
              <a:ext uri="{FF2B5EF4-FFF2-40B4-BE49-F238E27FC236}">
                <a16:creationId xmlns:a16="http://schemas.microsoft.com/office/drawing/2014/main" id="{9ED35782-157B-439A-BB3F-AA419C013C0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471933" y="549275"/>
            <a:ext cx="3024741" cy="571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381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6" name="图片 2325" descr="雪地上&#10;&#10;描述已自动生成">
            <a:extLst>
              <a:ext uri="{FF2B5EF4-FFF2-40B4-BE49-F238E27FC236}">
                <a16:creationId xmlns:a16="http://schemas.microsoft.com/office/drawing/2014/main" id="{EAF7572A-0724-428C-98DA-F7B355A8837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FilmGrain grainSize="20"/>
                    </a14:imgEffect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904" r="1895"/>
          <a:stretch>
            <a:fillRect/>
          </a:stretch>
        </p:blipFill>
        <p:spPr>
          <a:xfrm rot="16200000">
            <a:off x="2667000" y="-2667000"/>
            <a:ext cx="6858000" cy="12192000"/>
          </a:xfrm>
          <a:custGeom>
            <a:avLst/>
            <a:gdLst>
              <a:gd name="connsiteX0" fmla="*/ 6858000 w 6858000"/>
              <a:gd name="connsiteY0" fmla="*/ 0 h 12192000"/>
              <a:gd name="connsiteX1" fmla="*/ 6858000 w 6858000"/>
              <a:gd name="connsiteY1" fmla="*/ 12192000 h 12192000"/>
              <a:gd name="connsiteX2" fmla="*/ 0 w 6858000"/>
              <a:gd name="connsiteY2" fmla="*/ 12192000 h 12192000"/>
              <a:gd name="connsiteX3" fmla="*/ 0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6858000" y="0"/>
                </a:moveTo>
                <a:lnTo>
                  <a:pt x="685800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文本框 10" hidden="1">
            <a:extLst>
              <a:ext uri="{FF2B5EF4-FFF2-40B4-BE49-F238E27FC236}">
                <a16:creationId xmlns:a16="http://schemas.microsoft.com/office/drawing/2014/main" id="{7C6FBB5B-442D-415E-A14A-8CE58B642D29}"/>
              </a:ext>
            </a:extLst>
          </p:cNvPr>
          <p:cNvSpPr txBox="1"/>
          <p:nvPr/>
        </p:nvSpPr>
        <p:spPr>
          <a:xfrm>
            <a:off x="3437681" y="1898248"/>
            <a:ext cx="1030147" cy="20313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zh-CN" altLang="en-US" sz="6600" b="1" dirty="0">
                <a:gradFill flip="none" rotWithShape="1">
                  <a:gsLst>
                    <a:gs pos="6000">
                      <a:srgbClr val="00947E">
                        <a:lumMod val="95000"/>
                        <a:lumOff val="5000"/>
                      </a:srgbClr>
                    </a:gs>
                    <a:gs pos="87000">
                      <a:srgbClr val="00947E">
                        <a:lumMod val="94000"/>
                      </a:srgbClr>
                    </a:gs>
                  </a:gsLst>
                  <a:lin ang="2700000" scaled="1"/>
                  <a:tileRect/>
                </a:gradFill>
                <a:latin typeface="演示新手书" panose="00000500000000000000" pitchFamily="50" charset="-122"/>
                <a:ea typeface="演示新手书" panose="00000500000000000000" pitchFamily="50" charset="-122"/>
                <a:cs typeface="OPPOSans B" panose="00020600040101010101" pitchFamily="18" charset="-122"/>
              </a:rPr>
              <a:t>定位</a:t>
            </a:r>
          </a:p>
        </p:txBody>
      </p:sp>
      <p:sp>
        <p:nvSpPr>
          <p:cNvPr id="15" name="文本框 14" hidden="1">
            <a:extLst>
              <a:ext uri="{FF2B5EF4-FFF2-40B4-BE49-F238E27FC236}">
                <a16:creationId xmlns:a16="http://schemas.microsoft.com/office/drawing/2014/main" id="{F0088F9C-A688-47F4-A496-129AE92B56F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27388" y="2641256"/>
            <a:ext cx="2298065" cy="1400383"/>
          </a:xfrm>
          <a:prstGeom prst="rect">
            <a:avLst/>
          </a:prstGeom>
        </p:spPr>
        <p:txBody>
          <a:bodyPr wrap="none" lIns="45720" tIns="22860" rIns="45720" bIns="22860" rtlCol="0">
            <a:spAutoFit/>
          </a:bodyPr>
          <a:lstStyle/>
          <a:p>
            <a:pPr>
              <a:defRPr/>
            </a:pPr>
            <a:r>
              <a:rPr lang="zh-CN" altLang="en-US" sz="8800" b="1" dirty="0">
                <a:gradFill flip="none" rotWithShape="1">
                  <a:gsLst>
                    <a:gs pos="6000">
                      <a:srgbClr val="15A28D"/>
                    </a:gs>
                    <a:gs pos="63000">
                      <a:srgbClr val="008B76"/>
                    </a:gs>
                  </a:gsLst>
                  <a:lin ang="2700000" scaled="1"/>
                  <a:tileRect/>
                </a:gradFill>
                <a:effectLst>
                  <a:outerShdw blurRad="190500" dist="139700" dir="5400000" sx="80000" sy="80000" algn="ctr" rotWithShape="0">
                    <a:srgbClr val="15A28D">
                      <a:alpha val="60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  <a:cs typeface="OPPOSans B" panose="00020600040101010101" pitchFamily="18" charset="-122"/>
              </a:rPr>
              <a:t>营销</a:t>
            </a:r>
          </a:p>
        </p:txBody>
      </p:sp>
      <p:sp>
        <p:nvSpPr>
          <p:cNvPr id="4622" name="文本框 4621">
            <a:extLst>
              <a:ext uri="{FF2B5EF4-FFF2-40B4-BE49-F238E27FC236}">
                <a16:creationId xmlns:a16="http://schemas.microsoft.com/office/drawing/2014/main" id="{E7895D94-0988-4556-B066-45415155C0D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78473" y="1533239"/>
            <a:ext cx="3639359" cy="323165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+mn-ea"/>
                <a:cs typeface="OPPOSans L" panose="00020600040101010101" pitchFamily="18" charset="-122"/>
              </a:rPr>
              <a:t>定位第一步：支行自身</a:t>
            </a:r>
            <a:r>
              <a:rPr lang="en-US" altLang="zh-CN" b="1" dirty="0">
                <a:solidFill>
                  <a:schemeClr val="bg2">
                    <a:lumMod val="25000"/>
                  </a:schemeClr>
                </a:solidFill>
                <a:latin typeface="+mn-ea"/>
                <a:cs typeface="OPPOSans L" panose="00020600040101010101" pitchFamily="18" charset="-122"/>
              </a:rPr>
              <a:t>SWOT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+mn-ea"/>
                <a:cs typeface="OPPOSans L" panose="00020600040101010101" pitchFamily="18" charset="-122"/>
              </a:rPr>
              <a:t>分析</a:t>
            </a:r>
          </a:p>
        </p:txBody>
      </p:sp>
      <p:grpSp>
        <p:nvGrpSpPr>
          <p:cNvPr id="2334" name="组合 2333">
            <a:extLst>
              <a:ext uri="{FF2B5EF4-FFF2-40B4-BE49-F238E27FC236}">
                <a16:creationId xmlns:a16="http://schemas.microsoft.com/office/drawing/2014/main" id="{94F1DCBF-EFD2-4AD7-9B54-BEA6C4C13283}"/>
              </a:ext>
            </a:extLst>
          </p:cNvPr>
          <p:cNvGrpSpPr/>
          <p:nvPr/>
        </p:nvGrpSpPr>
        <p:grpSpPr>
          <a:xfrm rot="12352669" flipV="1">
            <a:off x="9070027" y="931729"/>
            <a:ext cx="9523344" cy="3343129"/>
            <a:chOff x="-34724" y="1666755"/>
            <a:chExt cx="14456780" cy="5046246"/>
          </a:xfrm>
        </p:grpSpPr>
        <p:sp>
          <p:nvSpPr>
            <p:cNvPr id="2335" name="任意多边形: 形状 2334">
              <a:extLst>
                <a:ext uri="{FF2B5EF4-FFF2-40B4-BE49-F238E27FC236}">
                  <a16:creationId xmlns:a16="http://schemas.microsoft.com/office/drawing/2014/main" id="{3B368002-72FF-4E75-9BD2-83F7F75CB940}"/>
                </a:ext>
              </a:extLst>
            </p:cNvPr>
            <p:cNvSpPr/>
            <p:nvPr/>
          </p:nvSpPr>
          <p:spPr>
            <a:xfrm>
              <a:off x="-34724" y="1666755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36" name="任意多边形: 形状 2335">
              <a:extLst>
                <a:ext uri="{FF2B5EF4-FFF2-40B4-BE49-F238E27FC236}">
                  <a16:creationId xmlns:a16="http://schemas.microsoft.com/office/drawing/2014/main" id="{25D1136F-65FC-4BAB-88E5-BBF2C756BC90}"/>
                </a:ext>
              </a:extLst>
            </p:cNvPr>
            <p:cNvSpPr/>
            <p:nvPr/>
          </p:nvSpPr>
          <p:spPr>
            <a:xfrm>
              <a:off x="-34724" y="1720462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37" name="任意多边形: 形状 2336">
              <a:extLst>
                <a:ext uri="{FF2B5EF4-FFF2-40B4-BE49-F238E27FC236}">
                  <a16:creationId xmlns:a16="http://schemas.microsoft.com/office/drawing/2014/main" id="{80C1B210-2089-4E24-BE4A-3FD4E01DACFD}"/>
                </a:ext>
              </a:extLst>
            </p:cNvPr>
            <p:cNvSpPr/>
            <p:nvPr/>
          </p:nvSpPr>
          <p:spPr>
            <a:xfrm>
              <a:off x="-34724" y="177416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92" name="任意多边形: 形状 2391">
              <a:extLst>
                <a:ext uri="{FF2B5EF4-FFF2-40B4-BE49-F238E27FC236}">
                  <a16:creationId xmlns:a16="http://schemas.microsoft.com/office/drawing/2014/main" id="{FFC9F756-8736-4818-880B-AFF1088ABD21}"/>
                </a:ext>
              </a:extLst>
            </p:cNvPr>
            <p:cNvSpPr/>
            <p:nvPr/>
          </p:nvSpPr>
          <p:spPr>
            <a:xfrm>
              <a:off x="-34724" y="1827875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42" name="任意多边形: 形状 4641">
              <a:extLst>
                <a:ext uri="{FF2B5EF4-FFF2-40B4-BE49-F238E27FC236}">
                  <a16:creationId xmlns:a16="http://schemas.microsoft.com/office/drawing/2014/main" id="{9B3C9061-E45F-4CE5-A8D0-45509597EDF9}"/>
                </a:ext>
              </a:extLst>
            </p:cNvPr>
            <p:cNvSpPr/>
            <p:nvPr/>
          </p:nvSpPr>
          <p:spPr>
            <a:xfrm>
              <a:off x="-34724" y="188158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43" name="任意多边形: 形状 4642">
              <a:extLst>
                <a:ext uri="{FF2B5EF4-FFF2-40B4-BE49-F238E27FC236}">
                  <a16:creationId xmlns:a16="http://schemas.microsoft.com/office/drawing/2014/main" id="{899693FD-27A8-4BD2-B077-17D405BBCCEC}"/>
                </a:ext>
              </a:extLst>
            </p:cNvPr>
            <p:cNvSpPr/>
            <p:nvPr/>
          </p:nvSpPr>
          <p:spPr>
            <a:xfrm>
              <a:off x="-34724" y="193528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44" name="任意多边形: 形状 4643">
              <a:extLst>
                <a:ext uri="{FF2B5EF4-FFF2-40B4-BE49-F238E27FC236}">
                  <a16:creationId xmlns:a16="http://schemas.microsoft.com/office/drawing/2014/main" id="{AAE7ADFD-6E74-4F05-BF8F-FC24DDDAD3CA}"/>
                </a:ext>
              </a:extLst>
            </p:cNvPr>
            <p:cNvSpPr/>
            <p:nvPr/>
          </p:nvSpPr>
          <p:spPr>
            <a:xfrm>
              <a:off x="-34724" y="198899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45" name="任意多边形: 形状 4644">
              <a:extLst>
                <a:ext uri="{FF2B5EF4-FFF2-40B4-BE49-F238E27FC236}">
                  <a16:creationId xmlns:a16="http://schemas.microsoft.com/office/drawing/2014/main" id="{0DDA67D8-798F-459D-AC45-926F48478863}"/>
                </a:ext>
              </a:extLst>
            </p:cNvPr>
            <p:cNvSpPr/>
            <p:nvPr/>
          </p:nvSpPr>
          <p:spPr>
            <a:xfrm>
              <a:off x="-34724" y="204270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46" name="任意多边形: 形状 4645">
              <a:extLst>
                <a:ext uri="{FF2B5EF4-FFF2-40B4-BE49-F238E27FC236}">
                  <a16:creationId xmlns:a16="http://schemas.microsoft.com/office/drawing/2014/main" id="{10FBAA58-E3AD-4B10-9823-D484D4A17162}"/>
                </a:ext>
              </a:extLst>
            </p:cNvPr>
            <p:cNvSpPr/>
            <p:nvPr/>
          </p:nvSpPr>
          <p:spPr>
            <a:xfrm>
              <a:off x="-34724" y="209640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47" name="任意多边形: 形状 4646">
              <a:extLst>
                <a:ext uri="{FF2B5EF4-FFF2-40B4-BE49-F238E27FC236}">
                  <a16:creationId xmlns:a16="http://schemas.microsoft.com/office/drawing/2014/main" id="{442D8BFF-1E02-49FF-9030-25C4BD9E97A6}"/>
                </a:ext>
              </a:extLst>
            </p:cNvPr>
            <p:cNvSpPr/>
            <p:nvPr/>
          </p:nvSpPr>
          <p:spPr>
            <a:xfrm>
              <a:off x="-34724" y="215011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48" name="任意多边形: 形状 4647">
              <a:extLst>
                <a:ext uri="{FF2B5EF4-FFF2-40B4-BE49-F238E27FC236}">
                  <a16:creationId xmlns:a16="http://schemas.microsoft.com/office/drawing/2014/main" id="{BBF90D92-77F6-43CC-9FCC-08A6CFABCB41}"/>
                </a:ext>
              </a:extLst>
            </p:cNvPr>
            <p:cNvSpPr/>
            <p:nvPr/>
          </p:nvSpPr>
          <p:spPr>
            <a:xfrm>
              <a:off x="-34724" y="220382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49" name="任意多边形: 形状 4648">
              <a:extLst>
                <a:ext uri="{FF2B5EF4-FFF2-40B4-BE49-F238E27FC236}">
                  <a16:creationId xmlns:a16="http://schemas.microsoft.com/office/drawing/2014/main" id="{CB9C5790-BA7F-4EA0-A119-4DDA3F0E0815}"/>
                </a:ext>
              </a:extLst>
            </p:cNvPr>
            <p:cNvSpPr/>
            <p:nvPr/>
          </p:nvSpPr>
          <p:spPr>
            <a:xfrm>
              <a:off x="-34724" y="225752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50" name="任意多边形: 形状 4649">
              <a:extLst>
                <a:ext uri="{FF2B5EF4-FFF2-40B4-BE49-F238E27FC236}">
                  <a16:creationId xmlns:a16="http://schemas.microsoft.com/office/drawing/2014/main" id="{71A0297C-3B85-4DD1-A914-EDE99E727996}"/>
                </a:ext>
              </a:extLst>
            </p:cNvPr>
            <p:cNvSpPr/>
            <p:nvPr/>
          </p:nvSpPr>
          <p:spPr>
            <a:xfrm>
              <a:off x="-34724" y="231123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51" name="任意多边形: 形状 4650">
              <a:extLst>
                <a:ext uri="{FF2B5EF4-FFF2-40B4-BE49-F238E27FC236}">
                  <a16:creationId xmlns:a16="http://schemas.microsoft.com/office/drawing/2014/main" id="{2995BA09-1B29-4456-B495-7D742BC49878}"/>
                </a:ext>
              </a:extLst>
            </p:cNvPr>
            <p:cNvSpPr/>
            <p:nvPr/>
          </p:nvSpPr>
          <p:spPr>
            <a:xfrm>
              <a:off x="-34724" y="236494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52" name="任意多边形: 形状 4651">
              <a:extLst>
                <a:ext uri="{FF2B5EF4-FFF2-40B4-BE49-F238E27FC236}">
                  <a16:creationId xmlns:a16="http://schemas.microsoft.com/office/drawing/2014/main" id="{CB4589A6-C66B-43D6-918A-F5668AFD9B20}"/>
                </a:ext>
              </a:extLst>
            </p:cNvPr>
            <p:cNvSpPr/>
            <p:nvPr/>
          </p:nvSpPr>
          <p:spPr>
            <a:xfrm>
              <a:off x="-34724" y="241864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53" name="任意多边形: 形状 4652">
              <a:extLst>
                <a:ext uri="{FF2B5EF4-FFF2-40B4-BE49-F238E27FC236}">
                  <a16:creationId xmlns:a16="http://schemas.microsoft.com/office/drawing/2014/main" id="{5A911DA0-227C-4DEB-90DD-D252ACBB8414}"/>
                </a:ext>
              </a:extLst>
            </p:cNvPr>
            <p:cNvSpPr/>
            <p:nvPr/>
          </p:nvSpPr>
          <p:spPr>
            <a:xfrm>
              <a:off x="-34724" y="247235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54" name="任意多边形: 形状 4653">
              <a:extLst>
                <a:ext uri="{FF2B5EF4-FFF2-40B4-BE49-F238E27FC236}">
                  <a16:creationId xmlns:a16="http://schemas.microsoft.com/office/drawing/2014/main" id="{81AE1D8E-A06C-4B93-9A10-CC3E36E5FB3C}"/>
                </a:ext>
              </a:extLst>
            </p:cNvPr>
            <p:cNvSpPr/>
            <p:nvPr/>
          </p:nvSpPr>
          <p:spPr>
            <a:xfrm>
              <a:off x="-34724" y="252606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55" name="任意多边形: 形状 4654">
              <a:extLst>
                <a:ext uri="{FF2B5EF4-FFF2-40B4-BE49-F238E27FC236}">
                  <a16:creationId xmlns:a16="http://schemas.microsoft.com/office/drawing/2014/main" id="{CB992583-0F91-42D8-943C-36E7B3C80CB9}"/>
                </a:ext>
              </a:extLst>
            </p:cNvPr>
            <p:cNvSpPr/>
            <p:nvPr/>
          </p:nvSpPr>
          <p:spPr>
            <a:xfrm>
              <a:off x="-34724" y="257976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56" name="任意多边形: 形状 4655">
              <a:extLst>
                <a:ext uri="{FF2B5EF4-FFF2-40B4-BE49-F238E27FC236}">
                  <a16:creationId xmlns:a16="http://schemas.microsoft.com/office/drawing/2014/main" id="{C449DA7A-B9CC-4614-ACFF-AF4704916093}"/>
                </a:ext>
              </a:extLst>
            </p:cNvPr>
            <p:cNvSpPr/>
            <p:nvPr/>
          </p:nvSpPr>
          <p:spPr>
            <a:xfrm>
              <a:off x="-34724" y="263347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57" name="任意多边形: 形状 4656">
              <a:extLst>
                <a:ext uri="{FF2B5EF4-FFF2-40B4-BE49-F238E27FC236}">
                  <a16:creationId xmlns:a16="http://schemas.microsoft.com/office/drawing/2014/main" id="{5D5E4B99-1C4A-47D6-9FFE-3A3A9785682B}"/>
                </a:ext>
              </a:extLst>
            </p:cNvPr>
            <p:cNvSpPr/>
            <p:nvPr/>
          </p:nvSpPr>
          <p:spPr>
            <a:xfrm>
              <a:off x="-34724" y="268718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58" name="任意多边形: 形状 4657">
              <a:extLst>
                <a:ext uri="{FF2B5EF4-FFF2-40B4-BE49-F238E27FC236}">
                  <a16:creationId xmlns:a16="http://schemas.microsoft.com/office/drawing/2014/main" id="{A08B1200-EFCF-4D69-A0BF-FBB4B1275E6B}"/>
                </a:ext>
              </a:extLst>
            </p:cNvPr>
            <p:cNvSpPr/>
            <p:nvPr/>
          </p:nvSpPr>
          <p:spPr>
            <a:xfrm>
              <a:off x="-34724" y="2740886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59" name="任意多边形: 形状 4658">
              <a:extLst>
                <a:ext uri="{FF2B5EF4-FFF2-40B4-BE49-F238E27FC236}">
                  <a16:creationId xmlns:a16="http://schemas.microsoft.com/office/drawing/2014/main" id="{E77CE71C-1748-4B58-8E2F-4BECECFA4CE5}"/>
                </a:ext>
              </a:extLst>
            </p:cNvPr>
            <p:cNvSpPr/>
            <p:nvPr/>
          </p:nvSpPr>
          <p:spPr>
            <a:xfrm>
              <a:off x="-34724" y="279459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60" name="任意多边形: 形状 4659">
              <a:extLst>
                <a:ext uri="{FF2B5EF4-FFF2-40B4-BE49-F238E27FC236}">
                  <a16:creationId xmlns:a16="http://schemas.microsoft.com/office/drawing/2014/main" id="{195E4E9D-2A92-4362-8E19-68A80A9F89D3}"/>
                </a:ext>
              </a:extLst>
            </p:cNvPr>
            <p:cNvSpPr/>
            <p:nvPr/>
          </p:nvSpPr>
          <p:spPr>
            <a:xfrm>
              <a:off x="-34724" y="2848299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61" name="任意多边形: 形状 4660">
              <a:extLst>
                <a:ext uri="{FF2B5EF4-FFF2-40B4-BE49-F238E27FC236}">
                  <a16:creationId xmlns:a16="http://schemas.microsoft.com/office/drawing/2014/main" id="{DA295D99-E290-4B58-95EB-4C4D93D145C2}"/>
                </a:ext>
              </a:extLst>
            </p:cNvPr>
            <p:cNvSpPr/>
            <p:nvPr/>
          </p:nvSpPr>
          <p:spPr>
            <a:xfrm>
              <a:off x="-34724" y="2902006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62" name="任意多边形: 形状 4661">
              <a:extLst>
                <a:ext uri="{FF2B5EF4-FFF2-40B4-BE49-F238E27FC236}">
                  <a16:creationId xmlns:a16="http://schemas.microsoft.com/office/drawing/2014/main" id="{4D51DC85-C959-4BC3-93B8-443734D6CAEE}"/>
                </a:ext>
              </a:extLst>
            </p:cNvPr>
            <p:cNvSpPr/>
            <p:nvPr/>
          </p:nvSpPr>
          <p:spPr>
            <a:xfrm>
              <a:off x="-34724" y="2955712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63" name="任意多边形: 形状 4662">
              <a:extLst>
                <a:ext uri="{FF2B5EF4-FFF2-40B4-BE49-F238E27FC236}">
                  <a16:creationId xmlns:a16="http://schemas.microsoft.com/office/drawing/2014/main" id="{8C13B933-2725-499E-A462-CB5FAF39615D}"/>
                </a:ext>
              </a:extLst>
            </p:cNvPr>
            <p:cNvSpPr/>
            <p:nvPr/>
          </p:nvSpPr>
          <p:spPr>
            <a:xfrm>
              <a:off x="-34724" y="3009419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665" name="文本框 4664">
            <a:extLst>
              <a:ext uri="{FF2B5EF4-FFF2-40B4-BE49-F238E27FC236}">
                <a16:creationId xmlns:a16="http://schemas.microsoft.com/office/drawing/2014/main" id="{0308212D-9F56-4351-8989-AEBC8B8C537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89665" y="751396"/>
            <a:ext cx="1733808" cy="538609"/>
          </a:xfrm>
          <a:prstGeom prst="rect">
            <a:avLst/>
          </a:prstGeom>
        </p:spPr>
        <p:txBody>
          <a:bodyPr wrap="none" lIns="45720" tIns="22860" rIns="45720" bIns="22860" rtlCol="0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目标分析</a:t>
            </a:r>
          </a:p>
        </p:txBody>
      </p:sp>
      <p:grpSp>
        <p:nvGrpSpPr>
          <p:cNvPr id="4666" name="组合 4665">
            <a:extLst>
              <a:ext uri="{FF2B5EF4-FFF2-40B4-BE49-F238E27FC236}">
                <a16:creationId xmlns:a16="http://schemas.microsoft.com/office/drawing/2014/main" id="{CD51B766-4AF3-426A-82ED-52FE96410020}"/>
              </a:ext>
            </a:extLst>
          </p:cNvPr>
          <p:cNvGrpSpPr/>
          <p:nvPr/>
        </p:nvGrpSpPr>
        <p:grpSpPr>
          <a:xfrm>
            <a:off x="578473" y="320509"/>
            <a:ext cx="1700309" cy="969496"/>
            <a:chOff x="705210" y="1814525"/>
            <a:chExt cx="1700309" cy="969496"/>
          </a:xfrm>
        </p:grpSpPr>
        <p:sp>
          <p:nvSpPr>
            <p:cNvPr id="4669" name="文本框 4668">
              <a:extLst>
                <a:ext uri="{FF2B5EF4-FFF2-40B4-BE49-F238E27FC236}">
                  <a16:creationId xmlns:a16="http://schemas.microsoft.com/office/drawing/2014/main" id="{B0DED676-31B5-4CEE-A044-549D64E63EB4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705210" y="1814525"/>
              <a:ext cx="861774" cy="969496"/>
            </a:xfrm>
            <a:prstGeom prst="rect">
              <a:avLst/>
            </a:prstGeom>
          </p:spPr>
          <p:txBody>
            <a:bodyPr wrap="none" lIns="45720" tIns="22860" rIns="45720" bIns="22860" rtlCol="0">
              <a:spAutoFit/>
            </a:bodyPr>
            <a:lstStyle/>
            <a:p>
              <a:pPr>
                <a:defRPr/>
              </a:pPr>
              <a:r>
                <a:rPr lang="zh-CN" altLang="en-US" sz="6000" b="1" dirty="0">
                  <a:gradFill flip="none" rotWithShape="1">
                    <a:gsLst>
                      <a:gs pos="6000">
                        <a:srgbClr val="15A28D"/>
                      </a:gs>
                      <a:gs pos="63000">
                        <a:srgbClr val="008B76"/>
                      </a:gs>
                    </a:gsLst>
                    <a:lin ang="2700000" scaled="1"/>
                    <a:tileRect/>
                  </a:gradFill>
                  <a:effectLst>
                    <a:outerShdw blurRad="88900" dist="88900" dir="5400000" sx="80000" sy="80000" rotWithShape="0">
                      <a:srgbClr val="15A28D">
                        <a:alpha val="38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  <a:cs typeface="OPPOSans B" panose="00020600040101010101" pitchFamily="18" charset="-122"/>
                </a:rPr>
                <a:t>营</a:t>
              </a:r>
            </a:p>
          </p:txBody>
        </p:sp>
        <p:sp>
          <p:nvSpPr>
            <p:cNvPr id="4670" name="文本框 4669">
              <a:extLst>
                <a:ext uri="{FF2B5EF4-FFF2-40B4-BE49-F238E27FC236}">
                  <a16:creationId xmlns:a16="http://schemas.microsoft.com/office/drawing/2014/main" id="{3A7AC06B-1563-4F3C-AF68-2D7459FC6F4F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543745" y="1814525"/>
              <a:ext cx="861774" cy="969496"/>
            </a:xfrm>
            <a:prstGeom prst="rect">
              <a:avLst/>
            </a:prstGeom>
          </p:spPr>
          <p:txBody>
            <a:bodyPr wrap="none" lIns="45720" tIns="22860" rIns="45720" bIns="22860" rtlCol="0">
              <a:spAutoFit/>
            </a:bodyPr>
            <a:lstStyle/>
            <a:p>
              <a:pPr>
                <a:defRPr/>
              </a:pPr>
              <a:r>
                <a:rPr lang="zh-CN" altLang="en-US" sz="6000" b="1" dirty="0">
                  <a:gradFill flip="none" rotWithShape="1">
                    <a:gsLst>
                      <a:gs pos="6000">
                        <a:srgbClr val="15A28D"/>
                      </a:gs>
                      <a:gs pos="63000">
                        <a:srgbClr val="008B76"/>
                      </a:gs>
                    </a:gsLst>
                    <a:lin ang="2700000" scaled="1"/>
                    <a:tileRect/>
                  </a:gradFill>
                  <a:effectLst>
                    <a:outerShdw blurRad="88900" dist="88900" dir="5400000" sx="80000" sy="80000" rotWithShape="0">
                      <a:srgbClr val="15A28D">
                        <a:alpha val="38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  <a:cs typeface="OPPOSans B" panose="00020600040101010101" pitchFamily="18" charset="-122"/>
                </a:rPr>
                <a:t>销</a:t>
              </a:r>
            </a:p>
          </p:txBody>
        </p:sp>
      </p:grpSp>
      <p:cxnSp>
        <p:nvCxnSpPr>
          <p:cNvPr id="4667" name="直接连接符 4666">
            <a:extLst>
              <a:ext uri="{FF2B5EF4-FFF2-40B4-BE49-F238E27FC236}">
                <a16:creationId xmlns:a16="http://schemas.microsoft.com/office/drawing/2014/main" id="{F5DF9567-B4FD-4B1F-9BEC-099239AFD980}"/>
              </a:ext>
            </a:extLst>
          </p:cNvPr>
          <p:cNvCxnSpPr>
            <a:cxnSpLocks/>
          </p:cNvCxnSpPr>
          <p:nvPr/>
        </p:nvCxnSpPr>
        <p:spPr>
          <a:xfrm flipH="1">
            <a:off x="1084818" y="1387018"/>
            <a:ext cx="3133014" cy="1289"/>
          </a:xfrm>
          <a:prstGeom prst="line">
            <a:avLst/>
          </a:prstGeom>
          <a:ln w="19050">
            <a:solidFill>
              <a:srgbClr val="74C0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68" name="直接连接符 4667">
            <a:extLst>
              <a:ext uri="{FF2B5EF4-FFF2-40B4-BE49-F238E27FC236}">
                <a16:creationId xmlns:a16="http://schemas.microsoft.com/office/drawing/2014/main" id="{BEB318B6-3EB9-48E0-9B44-5AD27C8E429B}"/>
              </a:ext>
            </a:extLst>
          </p:cNvPr>
          <p:cNvCxnSpPr>
            <a:cxnSpLocks/>
          </p:cNvCxnSpPr>
          <p:nvPr/>
        </p:nvCxnSpPr>
        <p:spPr>
          <a:xfrm flipH="1" flipV="1">
            <a:off x="695325" y="1387018"/>
            <a:ext cx="395769" cy="1"/>
          </a:xfrm>
          <a:prstGeom prst="line">
            <a:avLst/>
          </a:prstGeom>
          <a:ln w="57150">
            <a:solidFill>
              <a:srgbClr val="0094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71" name="图形 4670">
            <a:extLst>
              <a:ext uri="{FF2B5EF4-FFF2-40B4-BE49-F238E27FC236}">
                <a16:creationId xmlns:a16="http://schemas.microsoft.com/office/drawing/2014/main" id="{6C925B23-7FBC-4C83-BEE6-B0F2F210531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71933" y="549275"/>
            <a:ext cx="3024741" cy="571410"/>
          </a:xfrm>
          <a:prstGeom prst="rect">
            <a:avLst/>
          </a:prstGeom>
        </p:spPr>
      </p:pic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77EAEE1D-0B33-4064-9E2C-7B47FEC61647}"/>
              </a:ext>
            </a:extLst>
          </p:cNvPr>
          <p:cNvSpPr/>
          <p:nvPr/>
        </p:nvSpPr>
        <p:spPr>
          <a:xfrm>
            <a:off x="736768" y="2132730"/>
            <a:ext cx="2592047" cy="2087035"/>
          </a:xfrm>
          <a:custGeom>
            <a:avLst/>
            <a:gdLst/>
            <a:ahLst/>
            <a:cxnLst/>
            <a:rect l="l" t="t" r="r" b="b"/>
            <a:pathLst>
              <a:path w="2592047" h="2087035">
                <a:moveTo>
                  <a:pt x="1183942" y="1127257"/>
                </a:moveTo>
                <a:lnTo>
                  <a:pt x="572003" y="1576871"/>
                </a:lnTo>
                <a:cubicBezTo>
                  <a:pt x="548813" y="1492703"/>
                  <a:pt x="549672" y="1399516"/>
                  <a:pt x="574579" y="1297312"/>
                </a:cubicBezTo>
                <a:lnTo>
                  <a:pt x="577156" y="1288294"/>
                </a:lnTo>
                <a:lnTo>
                  <a:pt x="720156" y="1288294"/>
                </a:lnTo>
                <a:lnTo>
                  <a:pt x="720156" y="1287005"/>
                </a:lnTo>
                <a:cubicBezTo>
                  <a:pt x="768253" y="1286146"/>
                  <a:pt x="818067" y="1279705"/>
                  <a:pt x="869598" y="1267681"/>
                </a:cubicBezTo>
                <a:cubicBezTo>
                  <a:pt x="917695" y="1257375"/>
                  <a:pt x="968368" y="1241700"/>
                  <a:pt x="1021617" y="1220658"/>
                </a:cubicBezTo>
                <a:cubicBezTo>
                  <a:pt x="1074866" y="1199616"/>
                  <a:pt x="1128975" y="1168482"/>
                  <a:pt x="1183942" y="1127257"/>
                </a:cubicBezTo>
                <a:close/>
                <a:moveTo>
                  <a:pt x="1722449" y="823220"/>
                </a:moveTo>
                <a:cubicBezTo>
                  <a:pt x="1758521" y="837820"/>
                  <a:pt x="1791372" y="852636"/>
                  <a:pt x="1821003" y="867666"/>
                </a:cubicBezTo>
                <a:cubicBezTo>
                  <a:pt x="1850634" y="882696"/>
                  <a:pt x="1877473" y="897941"/>
                  <a:pt x="1901521" y="913400"/>
                </a:cubicBezTo>
                <a:cubicBezTo>
                  <a:pt x="2087895" y="1033641"/>
                  <a:pt x="2154886" y="1198542"/>
                  <a:pt x="2102495" y="1408105"/>
                </a:cubicBezTo>
                <a:cubicBezTo>
                  <a:pt x="2078447" y="1506015"/>
                  <a:pt x="2037222" y="1589110"/>
                  <a:pt x="1978819" y="1657390"/>
                </a:cubicBezTo>
                <a:cubicBezTo>
                  <a:pt x="1920416" y="1725669"/>
                  <a:pt x="1851922" y="1780851"/>
                  <a:pt x="1773336" y="1822935"/>
                </a:cubicBezTo>
                <a:cubicBezTo>
                  <a:pt x="1694750" y="1865020"/>
                  <a:pt x="1609508" y="1895509"/>
                  <a:pt x="1517610" y="1914404"/>
                </a:cubicBezTo>
                <a:cubicBezTo>
                  <a:pt x="1425712" y="1933299"/>
                  <a:pt x="1333813" y="1942746"/>
                  <a:pt x="1241915" y="1942746"/>
                </a:cubicBezTo>
                <a:cubicBezTo>
                  <a:pt x="1197254" y="1942746"/>
                  <a:pt x="1150446" y="1939955"/>
                  <a:pt x="1101491" y="1934373"/>
                </a:cubicBezTo>
                <a:cubicBezTo>
                  <a:pt x="1052536" y="1928790"/>
                  <a:pt x="1004010" y="1919557"/>
                  <a:pt x="955914" y="1906674"/>
                </a:cubicBezTo>
                <a:cubicBezTo>
                  <a:pt x="907818" y="1893791"/>
                  <a:pt x="861869" y="1876614"/>
                  <a:pt x="818067" y="1855143"/>
                </a:cubicBezTo>
                <a:cubicBezTo>
                  <a:pt x="774265" y="1833671"/>
                  <a:pt x="734757" y="1807476"/>
                  <a:pt x="699544" y="1776557"/>
                </a:cubicBezTo>
                <a:cubicBezTo>
                  <a:pt x="689237" y="1771404"/>
                  <a:pt x="676354" y="1768827"/>
                  <a:pt x="660895" y="1768827"/>
                </a:cubicBezTo>
                <a:cubicBezTo>
                  <a:pt x="638564" y="1768827"/>
                  <a:pt x="611940" y="1773336"/>
                  <a:pt x="581021" y="1782354"/>
                </a:cubicBezTo>
                <a:cubicBezTo>
                  <a:pt x="550102" y="1791372"/>
                  <a:pt x="517250" y="1803396"/>
                  <a:pt x="482466" y="1818426"/>
                </a:cubicBezTo>
                <a:cubicBezTo>
                  <a:pt x="447682" y="1833456"/>
                  <a:pt x="411395" y="1850419"/>
                  <a:pt x="373605" y="1869314"/>
                </a:cubicBezTo>
                <a:cubicBezTo>
                  <a:pt x="335815" y="1888209"/>
                  <a:pt x="299314" y="1907963"/>
                  <a:pt x="264100" y="1928575"/>
                </a:cubicBezTo>
                <a:cubicBezTo>
                  <a:pt x="179932" y="1974954"/>
                  <a:pt x="91899" y="2027774"/>
                  <a:pt x="0" y="2087035"/>
                </a:cubicBezTo>
                <a:lnTo>
                  <a:pt x="1066707" y="1305041"/>
                </a:lnTo>
                <a:cubicBezTo>
                  <a:pt x="1043518" y="1402093"/>
                  <a:pt x="1051248" y="1472520"/>
                  <a:pt x="1089897" y="1516322"/>
                </a:cubicBezTo>
                <a:cubicBezTo>
                  <a:pt x="1130263" y="1561841"/>
                  <a:pt x="1208849" y="1584601"/>
                  <a:pt x="1325654" y="1584601"/>
                </a:cubicBezTo>
                <a:cubicBezTo>
                  <a:pt x="1356573" y="1584601"/>
                  <a:pt x="1387063" y="1581380"/>
                  <a:pt x="1417123" y="1574939"/>
                </a:cubicBezTo>
                <a:cubicBezTo>
                  <a:pt x="1447183" y="1568497"/>
                  <a:pt x="1475311" y="1558406"/>
                  <a:pt x="1501506" y="1544664"/>
                </a:cubicBezTo>
                <a:cubicBezTo>
                  <a:pt x="1527702" y="1530922"/>
                  <a:pt x="1550462" y="1512886"/>
                  <a:pt x="1569786" y="1490556"/>
                </a:cubicBezTo>
                <a:cubicBezTo>
                  <a:pt x="1589110" y="1468225"/>
                  <a:pt x="1602637" y="1440742"/>
                  <a:pt x="1610367" y="1408105"/>
                </a:cubicBezTo>
                <a:cubicBezTo>
                  <a:pt x="1625827" y="1346267"/>
                  <a:pt x="1615520" y="1298170"/>
                  <a:pt x="1579448" y="1263816"/>
                </a:cubicBezTo>
                <a:cubicBezTo>
                  <a:pt x="1541658" y="1227744"/>
                  <a:pt x="1467366" y="1190383"/>
                  <a:pt x="1356573" y="1151734"/>
                </a:cubicBezTo>
                <a:cubicBezTo>
                  <a:pt x="1337678" y="1145722"/>
                  <a:pt x="1319642" y="1139281"/>
                  <a:pt x="1302465" y="1132410"/>
                </a:cubicBezTo>
                <a:close/>
                <a:moveTo>
                  <a:pt x="2592047" y="185514"/>
                </a:moveTo>
                <a:cubicBezTo>
                  <a:pt x="2586894" y="191526"/>
                  <a:pt x="2575514" y="204409"/>
                  <a:pt x="2557907" y="224163"/>
                </a:cubicBezTo>
                <a:cubicBezTo>
                  <a:pt x="2540300" y="243917"/>
                  <a:pt x="2520761" y="266033"/>
                  <a:pt x="2499290" y="290510"/>
                </a:cubicBezTo>
                <a:cubicBezTo>
                  <a:pt x="2477818" y="314988"/>
                  <a:pt x="2456346" y="340324"/>
                  <a:pt x="2434875" y="366520"/>
                </a:cubicBezTo>
                <a:cubicBezTo>
                  <a:pt x="2413403" y="392715"/>
                  <a:pt x="2396226" y="414831"/>
                  <a:pt x="2383343" y="432867"/>
                </a:cubicBezTo>
                <a:cubicBezTo>
                  <a:pt x="2369602" y="452621"/>
                  <a:pt x="2357792" y="472589"/>
                  <a:pt x="2347915" y="492772"/>
                </a:cubicBezTo>
                <a:cubicBezTo>
                  <a:pt x="2338038" y="512956"/>
                  <a:pt x="2330094" y="531207"/>
                  <a:pt x="2324082" y="547525"/>
                </a:cubicBezTo>
                <a:cubicBezTo>
                  <a:pt x="2317211" y="566420"/>
                  <a:pt x="2311628" y="584885"/>
                  <a:pt x="2307334" y="602921"/>
                </a:cubicBezTo>
                <a:lnTo>
                  <a:pt x="2302181" y="602921"/>
                </a:lnTo>
                <a:lnTo>
                  <a:pt x="2302181" y="604210"/>
                </a:lnTo>
                <a:lnTo>
                  <a:pt x="2021333" y="604210"/>
                </a:lnTo>
                <a:close/>
                <a:moveTo>
                  <a:pt x="1710854" y="0"/>
                </a:moveTo>
                <a:cubicBezTo>
                  <a:pt x="1766680" y="0"/>
                  <a:pt x="1823365" y="4509"/>
                  <a:pt x="1880909" y="13527"/>
                </a:cubicBezTo>
                <a:cubicBezTo>
                  <a:pt x="1938453" y="22545"/>
                  <a:pt x="1993205" y="37790"/>
                  <a:pt x="2045166" y="59262"/>
                </a:cubicBezTo>
                <a:cubicBezTo>
                  <a:pt x="2097127" y="80733"/>
                  <a:pt x="2144150" y="109720"/>
                  <a:pt x="2186234" y="146221"/>
                </a:cubicBezTo>
                <a:cubicBezTo>
                  <a:pt x="2228319" y="182723"/>
                  <a:pt x="2261814" y="228457"/>
                  <a:pt x="2286721" y="283425"/>
                </a:cubicBezTo>
                <a:cubicBezTo>
                  <a:pt x="2289298" y="287719"/>
                  <a:pt x="2291445" y="292228"/>
                  <a:pt x="2293163" y="296952"/>
                </a:cubicBezTo>
                <a:cubicBezTo>
                  <a:pt x="2294880" y="301675"/>
                  <a:pt x="2296169" y="306184"/>
                  <a:pt x="2297028" y="310479"/>
                </a:cubicBezTo>
                <a:lnTo>
                  <a:pt x="1726314" y="730463"/>
                </a:lnTo>
                <a:cubicBezTo>
                  <a:pt x="1749503" y="709850"/>
                  <a:pt x="1767754" y="688808"/>
                  <a:pt x="1781066" y="667336"/>
                </a:cubicBezTo>
                <a:cubicBezTo>
                  <a:pt x="1794378" y="645864"/>
                  <a:pt x="1804041" y="624822"/>
                  <a:pt x="1810053" y="604210"/>
                </a:cubicBezTo>
                <a:lnTo>
                  <a:pt x="1813918" y="588750"/>
                </a:lnTo>
                <a:cubicBezTo>
                  <a:pt x="1832812" y="516606"/>
                  <a:pt x="1824224" y="461639"/>
                  <a:pt x="1788152" y="423849"/>
                </a:cubicBezTo>
                <a:cubicBezTo>
                  <a:pt x="1751221" y="384341"/>
                  <a:pt x="1693677" y="364587"/>
                  <a:pt x="1615520" y="364587"/>
                </a:cubicBezTo>
                <a:cubicBezTo>
                  <a:pt x="1586319" y="364587"/>
                  <a:pt x="1555400" y="367808"/>
                  <a:pt x="1522763" y="374249"/>
                </a:cubicBezTo>
                <a:cubicBezTo>
                  <a:pt x="1490126" y="380691"/>
                  <a:pt x="1459422" y="390997"/>
                  <a:pt x="1430650" y="405168"/>
                </a:cubicBezTo>
                <a:cubicBezTo>
                  <a:pt x="1401878" y="419340"/>
                  <a:pt x="1376757" y="437805"/>
                  <a:pt x="1355285" y="460565"/>
                </a:cubicBezTo>
                <a:cubicBezTo>
                  <a:pt x="1333813" y="483325"/>
                  <a:pt x="1318783" y="511023"/>
                  <a:pt x="1310195" y="543660"/>
                </a:cubicBezTo>
                <a:cubicBezTo>
                  <a:pt x="1299888" y="586603"/>
                  <a:pt x="1314489" y="625681"/>
                  <a:pt x="1353997" y="660895"/>
                </a:cubicBezTo>
                <a:cubicBezTo>
                  <a:pt x="1397799" y="698685"/>
                  <a:pt x="1480249" y="737763"/>
                  <a:pt x="1601349" y="778129"/>
                </a:cubicBezTo>
                <a:cubicBezTo>
                  <a:pt x="1609079" y="780706"/>
                  <a:pt x="1616164" y="783068"/>
                  <a:pt x="1622606" y="785215"/>
                </a:cubicBezTo>
                <a:cubicBezTo>
                  <a:pt x="1629047" y="787362"/>
                  <a:pt x="1635274" y="789724"/>
                  <a:pt x="1641286" y="792301"/>
                </a:cubicBezTo>
                <a:lnTo>
                  <a:pt x="1221303" y="1100203"/>
                </a:lnTo>
                <a:cubicBezTo>
                  <a:pt x="1194678" y="1089896"/>
                  <a:pt x="1170200" y="1079375"/>
                  <a:pt x="1147870" y="1068640"/>
                </a:cubicBezTo>
                <a:cubicBezTo>
                  <a:pt x="1125539" y="1057904"/>
                  <a:pt x="1104497" y="1047383"/>
                  <a:pt x="1084743" y="1037076"/>
                </a:cubicBezTo>
                <a:cubicBezTo>
                  <a:pt x="856286" y="915118"/>
                  <a:pt x="768682" y="747210"/>
                  <a:pt x="821932" y="533354"/>
                </a:cubicBezTo>
                <a:cubicBezTo>
                  <a:pt x="845121" y="438879"/>
                  <a:pt x="888064" y="357931"/>
                  <a:pt x="950761" y="290510"/>
                </a:cubicBezTo>
                <a:cubicBezTo>
                  <a:pt x="1013458" y="223089"/>
                  <a:pt x="1086461" y="167908"/>
                  <a:pt x="1169771" y="124965"/>
                </a:cubicBezTo>
                <a:cubicBezTo>
                  <a:pt x="1253080" y="82021"/>
                  <a:pt x="1342187" y="50458"/>
                  <a:pt x="1437092" y="30275"/>
                </a:cubicBezTo>
                <a:cubicBezTo>
                  <a:pt x="1531996" y="10092"/>
                  <a:pt x="1623250" y="0"/>
                  <a:pt x="1710854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  <a:alpha val="56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1C5FF">
                      <a:alpha val="29000"/>
                    </a:srgbClr>
                  </a:gs>
                  <a:gs pos="70000">
                    <a:srgbClr val="01C5FF">
                      <a:alpha val="0"/>
                    </a:srgbClr>
                  </a:gs>
                </a:gsLst>
                <a:lin ang="5400000" scaled="1"/>
                <a:tileRect/>
              </a:gradFill>
              <a:effectLst/>
              <a:uLnTx/>
              <a:uFillTx/>
              <a:latin typeface="Facon" pitchFamily="2" charset="0"/>
              <a:ea typeface="思源黑体 CN Regular"/>
              <a:cs typeface="Ebrima" panose="02000000000000000000" pitchFamily="2" charset="0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7F05ECD5-DC97-48E8-8863-E88EB7FAF9CE}"/>
              </a:ext>
            </a:extLst>
          </p:cNvPr>
          <p:cNvSpPr/>
          <p:nvPr/>
        </p:nvSpPr>
        <p:spPr>
          <a:xfrm>
            <a:off x="3540636" y="2171379"/>
            <a:ext cx="2781425" cy="1958206"/>
          </a:xfrm>
          <a:custGeom>
            <a:avLst/>
            <a:gdLst/>
            <a:ahLst/>
            <a:cxnLst/>
            <a:rect l="l" t="t" r="r" b="b"/>
            <a:pathLst>
              <a:path w="2781425" h="1958206">
                <a:moveTo>
                  <a:pt x="2307334" y="1294735"/>
                </a:moveTo>
                <a:cubicBezTo>
                  <a:pt x="2268685" y="1335960"/>
                  <a:pt x="2231754" y="1376327"/>
                  <a:pt x="2196540" y="1415834"/>
                </a:cubicBezTo>
                <a:cubicBezTo>
                  <a:pt x="2175069" y="1439024"/>
                  <a:pt x="2157247" y="1458778"/>
                  <a:pt x="2143076" y="1475096"/>
                </a:cubicBezTo>
                <a:cubicBezTo>
                  <a:pt x="2128905" y="1491414"/>
                  <a:pt x="2114519" y="1508162"/>
                  <a:pt x="2099918" y="1525339"/>
                </a:cubicBezTo>
                <a:cubicBezTo>
                  <a:pt x="2085318" y="1542517"/>
                  <a:pt x="2071361" y="1559479"/>
                  <a:pt x="2058049" y="1576227"/>
                </a:cubicBezTo>
                <a:cubicBezTo>
                  <a:pt x="2044737" y="1592975"/>
                  <a:pt x="2032927" y="1608219"/>
                  <a:pt x="2022621" y="1621961"/>
                </a:cubicBezTo>
                <a:lnTo>
                  <a:pt x="1906674" y="1870602"/>
                </a:lnTo>
                <a:lnTo>
                  <a:pt x="1524051" y="1870602"/>
                </a:lnTo>
                <a:close/>
                <a:moveTo>
                  <a:pt x="2295739" y="0"/>
                </a:moveTo>
                <a:lnTo>
                  <a:pt x="2781425" y="0"/>
                </a:lnTo>
                <a:lnTo>
                  <a:pt x="2182369" y="1280564"/>
                </a:lnTo>
                <a:lnTo>
                  <a:pt x="1259951" y="1958206"/>
                </a:lnTo>
                <a:cubicBezTo>
                  <a:pt x="1276270" y="1941029"/>
                  <a:pt x="1293017" y="1922563"/>
                  <a:pt x="1310195" y="1902809"/>
                </a:cubicBezTo>
                <a:cubicBezTo>
                  <a:pt x="1325654" y="1884773"/>
                  <a:pt x="1341758" y="1865663"/>
                  <a:pt x="1358506" y="1845480"/>
                </a:cubicBezTo>
                <a:cubicBezTo>
                  <a:pt x="1375253" y="1825297"/>
                  <a:pt x="1391357" y="1804040"/>
                  <a:pt x="1406817" y="1781710"/>
                </a:cubicBezTo>
                <a:lnTo>
                  <a:pt x="1410681" y="859292"/>
                </a:lnTo>
                <a:lnTo>
                  <a:pt x="917265" y="1870602"/>
                </a:lnTo>
                <a:lnTo>
                  <a:pt x="419984" y="1870602"/>
                </a:lnTo>
                <a:lnTo>
                  <a:pt x="435443" y="1253509"/>
                </a:lnTo>
                <a:lnTo>
                  <a:pt x="900517" y="912112"/>
                </a:lnTo>
                <a:lnTo>
                  <a:pt x="888923" y="1109221"/>
                </a:lnTo>
                <a:lnTo>
                  <a:pt x="1026770" y="819355"/>
                </a:lnTo>
                <a:lnTo>
                  <a:pt x="2138567" y="6441"/>
                </a:lnTo>
                <a:cubicBezTo>
                  <a:pt x="2083600" y="58832"/>
                  <a:pt x="2033786" y="110364"/>
                  <a:pt x="1989125" y="161037"/>
                </a:cubicBezTo>
                <a:cubicBezTo>
                  <a:pt x="1962501" y="190238"/>
                  <a:pt x="1941029" y="214930"/>
                  <a:pt x="1924711" y="235113"/>
                </a:cubicBezTo>
                <a:cubicBezTo>
                  <a:pt x="1908392" y="255297"/>
                  <a:pt x="1893147" y="275909"/>
                  <a:pt x="1878976" y="296952"/>
                </a:cubicBezTo>
                <a:cubicBezTo>
                  <a:pt x="1864805" y="317994"/>
                  <a:pt x="1852351" y="338821"/>
                  <a:pt x="1841616" y="359434"/>
                </a:cubicBezTo>
                <a:cubicBezTo>
                  <a:pt x="1830880" y="380046"/>
                  <a:pt x="1824224" y="398512"/>
                  <a:pt x="1821647" y="414830"/>
                </a:cubicBezTo>
                <a:lnTo>
                  <a:pt x="1810052" y="1110509"/>
                </a:lnTo>
                <a:close/>
                <a:moveTo>
                  <a:pt x="1415835" y="0"/>
                </a:moveTo>
                <a:lnTo>
                  <a:pt x="1829377" y="0"/>
                </a:lnTo>
                <a:lnTo>
                  <a:pt x="1828089" y="12883"/>
                </a:lnTo>
                <a:lnTo>
                  <a:pt x="1826800" y="141712"/>
                </a:lnTo>
                <a:lnTo>
                  <a:pt x="1092473" y="681507"/>
                </a:lnTo>
                <a:close/>
                <a:moveTo>
                  <a:pt x="468939" y="0"/>
                </a:moveTo>
                <a:lnTo>
                  <a:pt x="953337" y="0"/>
                </a:lnTo>
                <a:lnTo>
                  <a:pt x="905670" y="818066"/>
                </a:lnTo>
                <a:lnTo>
                  <a:pt x="0" y="1484114"/>
                </a:lnTo>
                <a:cubicBezTo>
                  <a:pt x="19754" y="1464360"/>
                  <a:pt x="48955" y="1434944"/>
                  <a:pt x="87604" y="1395866"/>
                </a:cubicBezTo>
                <a:cubicBezTo>
                  <a:pt x="126253" y="1356788"/>
                  <a:pt x="167264" y="1313200"/>
                  <a:pt x="210636" y="1265104"/>
                </a:cubicBezTo>
                <a:cubicBezTo>
                  <a:pt x="254009" y="1217008"/>
                  <a:pt x="296737" y="1167408"/>
                  <a:pt x="338821" y="1116306"/>
                </a:cubicBezTo>
                <a:cubicBezTo>
                  <a:pt x="380906" y="1065204"/>
                  <a:pt x="415689" y="1017322"/>
                  <a:pt x="443173" y="972662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  <a:alpha val="56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E1CAF">
                      <a:alpha val="29000"/>
                    </a:srgbClr>
                  </a:gs>
                  <a:gs pos="70000">
                    <a:srgbClr val="FE1CAF">
                      <a:alpha val="0"/>
                    </a:srgbClr>
                  </a:gs>
                </a:gsLst>
                <a:lin ang="5400000" scaled="1"/>
                <a:tileRect/>
              </a:gradFill>
              <a:effectLst/>
              <a:uLnTx/>
              <a:uFillTx/>
              <a:latin typeface="Facon" pitchFamily="2" charset="0"/>
              <a:ea typeface="思源黑体 CN Regular"/>
              <a:cs typeface="Ebrima" panose="02000000000000000000" pitchFamily="2" charset="0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986B0A74-FDB4-4B32-98E9-97113DE3E782}"/>
              </a:ext>
            </a:extLst>
          </p:cNvPr>
          <p:cNvSpPr/>
          <p:nvPr/>
        </p:nvSpPr>
        <p:spPr>
          <a:xfrm>
            <a:off x="6326481" y="2009054"/>
            <a:ext cx="2802038" cy="2063846"/>
          </a:xfrm>
          <a:custGeom>
            <a:avLst/>
            <a:gdLst/>
            <a:ahLst/>
            <a:cxnLst/>
            <a:rect l="l" t="t" r="r" b="b"/>
            <a:pathLst>
              <a:path w="2802038" h="2063846">
                <a:moveTo>
                  <a:pt x="1768827" y="832238"/>
                </a:moveTo>
                <a:cubicBezTo>
                  <a:pt x="1758521" y="832238"/>
                  <a:pt x="1746496" y="835029"/>
                  <a:pt x="1732755" y="840611"/>
                </a:cubicBezTo>
                <a:cubicBezTo>
                  <a:pt x="1719013" y="846194"/>
                  <a:pt x="1705271" y="854139"/>
                  <a:pt x="1691529" y="864445"/>
                </a:cubicBezTo>
                <a:cubicBezTo>
                  <a:pt x="1678646" y="873892"/>
                  <a:pt x="1655672" y="891070"/>
                  <a:pt x="1622606" y="915977"/>
                </a:cubicBezTo>
                <a:cubicBezTo>
                  <a:pt x="1589539" y="940884"/>
                  <a:pt x="1551749" y="969441"/>
                  <a:pt x="1509236" y="1001648"/>
                </a:cubicBezTo>
                <a:cubicBezTo>
                  <a:pt x="1466722" y="1033855"/>
                  <a:pt x="1421632" y="1067780"/>
                  <a:pt x="1373965" y="1103423"/>
                </a:cubicBezTo>
                <a:cubicBezTo>
                  <a:pt x="1326298" y="1139066"/>
                  <a:pt x="1282067" y="1172562"/>
                  <a:pt x="1241271" y="1203910"/>
                </a:cubicBezTo>
                <a:cubicBezTo>
                  <a:pt x="1200475" y="1235259"/>
                  <a:pt x="1165261" y="1262313"/>
                  <a:pt x="1135631" y="1285073"/>
                </a:cubicBezTo>
                <a:cubicBezTo>
                  <a:pt x="1106000" y="1307832"/>
                  <a:pt x="1087320" y="1322648"/>
                  <a:pt x="1079590" y="1329519"/>
                </a:cubicBezTo>
                <a:cubicBezTo>
                  <a:pt x="1057260" y="1349273"/>
                  <a:pt x="1036647" y="1369671"/>
                  <a:pt x="1017752" y="1390713"/>
                </a:cubicBezTo>
                <a:cubicBezTo>
                  <a:pt x="998857" y="1411755"/>
                  <a:pt x="991557" y="1434300"/>
                  <a:pt x="995851" y="1458348"/>
                </a:cubicBezTo>
                <a:cubicBezTo>
                  <a:pt x="1000145" y="1533928"/>
                  <a:pt x="1023549" y="1591901"/>
                  <a:pt x="1066063" y="1632268"/>
                </a:cubicBezTo>
                <a:cubicBezTo>
                  <a:pt x="1108577" y="1672634"/>
                  <a:pt x="1169341" y="1692818"/>
                  <a:pt x="1248356" y="1692818"/>
                </a:cubicBezTo>
                <a:cubicBezTo>
                  <a:pt x="1322218" y="1692818"/>
                  <a:pt x="1386633" y="1675211"/>
                  <a:pt x="1441600" y="1639998"/>
                </a:cubicBezTo>
                <a:cubicBezTo>
                  <a:pt x="1496568" y="1604784"/>
                  <a:pt x="1544235" y="1560123"/>
                  <a:pt x="1584601" y="1506015"/>
                </a:cubicBezTo>
                <a:cubicBezTo>
                  <a:pt x="1624968" y="1451907"/>
                  <a:pt x="1658248" y="1392216"/>
                  <a:pt x="1684444" y="1326942"/>
                </a:cubicBezTo>
                <a:cubicBezTo>
                  <a:pt x="1710639" y="1261669"/>
                  <a:pt x="1731466" y="1198542"/>
                  <a:pt x="1746926" y="1137563"/>
                </a:cubicBezTo>
                <a:lnTo>
                  <a:pt x="1768827" y="1051247"/>
                </a:lnTo>
                <a:cubicBezTo>
                  <a:pt x="1777415" y="1015175"/>
                  <a:pt x="1784501" y="981250"/>
                  <a:pt x="1790084" y="949472"/>
                </a:cubicBezTo>
                <a:cubicBezTo>
                  <a:pt x="1795666" y="917694"/>
                  <a:pt x="1799746" y="887205"/>
                  <a:pt x="1802323" y="858003"/>
                </a:cubicBezTo>
                <a:cubicBezTo>
                  <a:pt x="1799746" y="840826"/>
                  <a:pt x="1788581" y="832238"/>
                  <a:pt x="1768827" y="832238"/>
                </a:cubicBezTo>
                <a:close/>
                <a:moveTo>
                  <a:pt x="1634844" y="121099"/>
                </a:moveTo>
                <a:cubicBezTo>
                  <a:pt x="1688094" y="121099"/>
                  <a:pt x="1740699" y="125394"/>
                  <a:pt x="1792660" y="133982"/>
                </a:cubicBezTo>
                <a:cubicBezTo>
                  <a:pt x="1844622" y="142571"/>
                  <a:pt x="1894006" y="156527"/>
                  <a:pt x="1940814" y="175852"/>
                </a:cubicBezTo>
                <a:cubicBezTo>
                  <a:pt x="1987622" y="195176"/>
                  <a:pt x="2031853" y="219869"/>
                  <a:pt x="2073508" y="249929"/>
                </a:cubicBezTo>
                <a:cubicBezTo>
                  <a:pt x="2115163" y="279989"/>
                  <a:pt x="2152309" y="316920"/>
                  <a:pt x="2184945" y="360722"/>
                </a:cubicBezTo>
                <a:lnTo>
                  <a:pt x="1530493" y="841256"/>
                </a:lnTo>
                <a:cubicBezTo>
                  <a:pt x="1545952" y="827514"/>
                  <a:pt x="1566565" y="807975"/>
                  <a:pt x="1592331" y="782638"/>
                </a:cubicBezTo>
                <a:cubicBezTo>
                  <a:pt x="1618097" y="757302"/>
                  <a:pt x="1642359" y="730248"/>
                  <a:pt x="1665119" y="701476"/>
                </a:cubicBezTo>
                <a:cubicBezTo>
                  <a:pt x="1687879" y="672704"/>
                  <a:pt x="1705271" y="644576"/>
                  <a:pt x="1717295" y="617093"/>
                </a:cubicBezTo>
                <a:cubicBezTo>
                  <a:pt x="1729319" y="589609"/>
                  <a:pt x="1728890" y="567279"/>
                  <a:pt x="1716007" y="550101"/>
                </a:cubicBezTo>
                <a:cubicBezTo>
                  <a:pt x="1693676" y="531206"/>
                  <a:pt x="1668770" y="517679"/>
                  <a:pt x="1641286" y="509520"/>
                </a:cubicBezTo>
                <a:cubicBezTo>
                  <a:pt x="1613802" y="501361"/>
                  <a:pt x="1582883" y="497281"/>
                  <a:pt x="1548529" y="497281"/>
                </a:cubicBezTo>
                <a:cubicBezTo>
                  <a:pt x="1477243" y="497281"/>
                  <a:pt x="1414976" y="512097"/>
                  <a:pt x="1361726" y="541727"/>
                </a:cubicBezTo>
                <a:cubicBezTo>
                  <a:pt x="1308477" y="571358"/>
                  <a:pt x="1262528" y="610007"/>
                  <a:pt x="1223879" y="657674"/>
                </a:cubicBezTo>
                <a:cubicBezTo>
                  <a:pt x="1185230" y="705341"/>
                  <a:pt x="1152808" y="759020"/>
                  <a:pt x="1126613" y="818710"/>
                </a:cubicBezTo>
                <a:cubicBezTo>
                  <a:pt x="1100417" y="878401"/>
                  <a:pt x="1078731" y="938307"/>
                  <a:pt x="1061554" y="998427"/>
                </a:cubicBezTo>
                <a:lnTo>
                  <a:pt x="1026770" y="1136275"/>
                </a:lnTo>
                <a:cubicBezTo>
                  <a:pt x="1022476" y="1151734"/>
                  <a:pt x="1018825" y="1166979"/>
                  <a:pt x="1015819" y="1182009"/>
                </a:cubicBezTo>
                <a:cubicBezTo>
                  <a:pt x="1012813" y="1197039"/>
                  <a:pt x="1009593" y="1211855"/>
                  <a:pt x="1006157" y="1226455"/>
                </a:cubicBezTo>
                <a:lnTo>
                  <a:pt x="507588" y="1593619"/>
                </a:lnTo>
                <a:cubicBezTo>
                  <a:pt x="479245" y="1464790"/>
                  <a:pt x="483110" y="1319642"/>
                  <a:pt x="519182" y="1158176"/>
                </a:cubicBezTo>
                <a:lnTo>
                  <a:pt x="546237" y="1052536"/>
                </a:lnTo>
                <a:cubicBezTo>
                  <a:pt x="578014" y="921989"/>
                  <a:pt x="626755" y="800030"/>
                  <a:pt x="692458" y="686660"/>
                </a:cubicBezTo>
                <a:cubicBezTo>
                  <a:pt x="758161" y="573291"/>
                  <a:pt x="837820" y="474736"/>
                  <a:pt x="931436" y="390997"/>
                </a:cubicBezTo>
                <a:cubicBezTo>
                  <a:pt x="1025052" y="307258"/>
                  <a:pt x="1131337" y="241340"/>
                  <a:pt x="1250289" y="193244"/>
                </a:cubicBezTo>
                <a:cubicBezTo>
                  <a:pt x="1369241" y="145148"/>
                  <a:pt x="1497426" y="121099"/>
                  <a:pt x="1634844" y="121099"/>
                </a:cubicBezTo>
                <a:close/>
                <a:moveTo>
                  <a:pt x="2802038" y="0"/>
                </a:moveTo>
                <a:cubicBezTo>
                  <a:pt x="2703269" y="84168"/>
                  <a:pt x="2615665" y="165760"/>
                  <a:pt x="2539226" y="244776"/>
                </a:cubicBezTo>
                <a:cubicBezTo>
                  <a:pt x="2492848" y="290295"/>
                  <a:pt x="2456561" y="328729"/>
                  <a:pt x="2430365" y="360078"/>
                </a:cubicBezTo>
                <a:cubicBezTo>
                  <a:pt x="2404170" y="391426"/>
                  <a:pt x="2380337" y="422990"/>
                  <a:pt x="2358865" y="454768"/>
                </a:cubicBezTo>
                <a:cubicBezTo>
                  <a:pt x="2337394" y="486545"/>
                  <a:pt x="2320431" y="517250"/>
                  <a:pt x="2307977" y="546881"/>
                </a:cubicBezTo>
                <a:cubicBezTo>
                  <a:pt x="2295524" y="576511"/>
                  <a:pt x="2290585" y="602492"/>
                  <a:pt x="2293162" y="624822"/>
                </a:cubicBezTo>
                <a:cubicBezTo>
                  <a:pt x="2316351" y="751075"/>
                  <a:pt x="2308622" y="891929"/>
                  <a:pt x="2269973" y="1047383"/>
                </a:cubicBezTo>
                <a:lnTo>
                  <a:pt x="2249360" y="1133698"/>
                </a:lnTo>
                <a:cubicBezTo>
                  <a:pt x="2217582" y="1263386"/>
                  <a:pt x="2168842" y="1384915"/>
                  <a:pt x="2103139" y="1498285"/>
                </a:cubicBezTo>
                <a:cubicBezTo>
                  <a:pt x="2037436" y="1611655"/>
                  <a:pt x="1957991" y="1710209"/>
                  <a:pt x="1864805" y="1793949"/>
                </a:cubicBezTo>
                <a:cubicBezTo>
                  <a:pt x="1771618" y="1877688"/>
                  <a:pt x="1665763" y="1943605"/>
                  <a:pt x="1547240" y="1991702"/>
                </a:cubicBezTo>
                <a:cubicBezTo>
                  <a:pt x="1428717" y="2039798"/>
                  <a:pt x="1300747" y="2063846"/>
                  <a:pt x="1163329" y="2063846"/>
                </a:cubicBezTo>
                <a:cubicBezTo>
                  <a:pt x="1068854" y="2063846"/>
                  <a:pt x="977815" y="2050104"/>
                  <a:pt x="890211" y="2022620"/>
                </a:cubicBezTo>
                <a:cubicBezTo>
                  <a:pt x="802607" y="1995137"/>
                  <a:pt x="724450" y="1947470"/>
                  <a:pt x="655741" y="1879620"/>
                </a:cubicBezTo>
                <a:cubicBezTo>
                  <a:pt x="633411" y="1858149"/>
                  <a:pt x="599915" y="1847413"/>
                  <a:pt x="555255" y="1847413"/>
                </a:cubicBezTo>
                <a:cubicBezTo>
                  <a:pt x="530348" y="1847413"/>
                  <a:pt x="503293" y="1850419"/>
                  <a:pt x="474092" y="1856431"/>
                </a:cubicBezTo>
                <a:cubicBezTo>
                  <a:pt x="444891" y="1862443"/>
                  <a:pt x="415045" y="1870387"/>
                  <a:pt x="384556" y="1880264"/>
                </a:cubicBezTo>
                <a:cubicBezTo>
                  <a:pt x="354066" y="1890141"/>
                  <a:pt x="323362" y="1901306"/>
                  <a:pt x="292443" y="1913760"/>
                </a:cubicBezTo>
                <a:cubicBezTo>
                  <a:pt x="261524" y="1926213"/>
                  <a:pt x="231463" y="1938882"/>
                  <a:pt x="202262" y="1951764"/>
                </a:cubicBezTo>
                <a:cubicBezTo>
                  <a:pt x="136129" y="1982684"/>
                  <a:pt x="68709" y="2017897"/>
                  <a:pt x="0" y="205740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  <a:alpha val="56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1C5FF">
                      <a:alpha val="29000"/>
                    </a:srgbClr>
                  </a:gs>
                  <a:gs pos="70000">
                    <a:srgbClr val="01C5FF">
                      <a:alpha val="0"/>
                    </a:srgbClr>
                  </a:gs>
                </a:gsLst>
                <a:lin ang="5400000" scaled="1"/>
                <a:tileRect/>
              </a:gradFill>
              <a:effectLst/>
              <a:uLnTx/>
              <a:uFillTx/>
              <a:latin typeface="Facon" pitchFamily="2" charset="0"/>
              <a:ea typeface="思源黑体 CN Regular"/>
              <a:cs typeface="Ebrima" panose="02000000000000000000" pitchFamily="2" charset="0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1B918730-EEC6-4006-ACA8-BD4AE586A875}"/>
              </a:ext>
            </a:extLst>
          </p:cNvPr>
          <p:cNvSpPr/>
          <p:nvPr/>
        </p:nvSpPr>
        <p:spPr>
          <a:xfrm>
            <a:off x="9564591" y="1697287"/>
            <a:ext cx="2087035" cy="2348559"/>
          </a:xfrm>
          <a:custGeom>
            <a:avLst/>
            <a:gdLst/>
            <a:ahLst/>
            <a:cxnLst/>
            <a:rect l="l" t="t" r="r" b="b"/>
            <a:pathLst>
              <a:path w="2087035" h="2348559">
                <a:moveTo>
                  <a:pt x="1544664" y="1315348"/>
                </a:moveTo>
                <a:cubicBezTo>
                  <a:pt x="1504297" y="1360008"/>
                  <a:pt x="1465219" y="1403381"/>
                  <a:pt x="1427429" y="1445465"/>
                </a:cubicBezTo>
                <a:cubicBezTo>
                  <a:pt x="1405957" y="1470372"/>
                  <a:pt x="1387921" y="1491200"/>
                  <a:pt x="1373321" y="1507947"/>
                </a:cubicBezTo>
                <a:cubicBezTo>
                  <a:pt x="1358720" y="1524695"/>
                  <a:pt x="1344119" y="1541872"/>
                  <a:pt x="1329519" y="1559479"/>
                </a:cubicBezTo>
                <a:cubicBezTo>
                  <a:pt x="1314918" y="1577086"/>
                  <a:pt x="1300961" y="1594263"/>
                  <a:pt x="1287649" y="1611011"/>
                </a:cubicBezTo>
                <a:cubicBezTo>
                  <a:pt x="1274337" y="1627759"/>
                  <a:pt x="1262957" y="1643003"/>
                  <a:pt x="1253509" y="1656745"/>
                </a:cubicBezTo>
                <a:cubicBezTo>
                  <a:pt x="1227743" y="1693676"/>
                  <a:pt x="1207345" y="1730393"/>
                  <a:pt x="1192315" y="1766894"/>
                </a:cubicBezTo>
                <a:cubicBezTo>
                  <a:pt x="1177285" y="1803396"/>
                  <a:pt x="1166335" y="1832812"/>
                  <a:pt x="1159464" y="1855143"/>
                </a:cubicBezTo>
                <a:lnTo>
                  <a:pt x="1037076" y="2348559"/>
                </a:lnTo>
                <a:lnTo>
                  <a:pt x="543660" y="2348559"/>
                </a:lnTo>
                <a:lnTo>
                  <a:pt x="633840" y="1985260"/>
                </a:lnTo>
                <a:close/>
                <a:moveTo>
                  <a:pt x="440596" y="456056"/>
                </a:moveTo>
                <a:lnTo>
                  <a:pt x="883769" y="456056"/>
                </a:lnTo>
                <a:lnTo>
                  <a:pt x="0" y="1105356"/>
                </a:lnTo>
                <a:cubicBezTo>
                  <a:pt x="7730" y="1097626"/>
                  <a:pt x="25122" y="1078731"/>
                  <a:pt x="52176" y="1048671"/>
                </a:cubicBezTo>
                <a:cubicBezTo>
                  <a:pt x="79230" y="1018611"/>
                  <a:pt x="109505" y="984256"/>
                  <a:pt x="143000" y="945607"/>
                </a:cubicBezTo>
                <a:cubicBezTo>
                  <a:pt x="176496" y="906959"/>
                  <a:pt x="209992" y="867451"/>
                  <a:pt x="243487" y="827084"/>
                </a:cubicBezTo>
                <a:cubicBezTo>
                  <a:pt x="276983" y="786718"/>
                  <a:pt x="303608" y="751934"/>
                  <a:pt x="323361" y="722733"/>
                </a:cubicBezTo>
                <a:cubicBezTo>
                  <a:pt x="338821" y="700402"/>
                  <a:pt x="352563" y="677857"/>
                  <a:pt x="364587" y="655097"/>
                </a:cubicBezTo>
                <a:cubicBezTo>
                  <a:pt x="376611" y="632337"/>
                  <a:pt x="387132" y="610651"/>
                  <a:pt x="396150" y="590038"/>
                </a:cubicBezTo>
                <a:cubicBezTo>
                  <a:pt x="405168" y="569426"/>
                  <a:pt x="412683" y="550316"/>
                  <a:pt x="418695" y="532709"/>
                </a:cubicBezTo>
                <a:cubicBezTo>
                  <a:pt x="424707" y="515103"/>
                  <a:pt x="429002" y="500287"/>
                  <a:pt x="431578" y="488263"/>
                </a:cubicBezTo>
                <a:close/>
                <a:moveTo>
                  <a:pt x="1627115" y="0"/>
                </a:moveTo>
                <a:cubicBezTo>
                  <a:pt x="1541228" y="77297"/>
                  <a:pt x="1468654" y="147724"/>
                  <a:pt x="1409393" y="211280"/>
                </a:cubicBezTo>
                <a:cubicBezTo>
                  <a:pt x="1373321" y="249070"/>
                  <a:pt x="1346052" y="279559"/>
                  <a:pt x="1327586" y="302749"/>
                </a:cubicBezTo>
                <a:cubicBezTo>
                  <a:pt x="1309121" y="325938"/>
                  <a:pt x="1294305" y="348054"/>
                  <a:pt x="1283140" y="369096"/>
                </a:cubicBezTo>
                <a:cubicBezTo>
                  <a:pt x="1271975" y="390138"/>
                  <a:pt x="1265748" y="408603"/>
                  <a:pt x="1264460" y="424493"/>
                </a:cubicBezTo>
                <a:cubicBezTo>
                  <a:pt x="1263172" y="440382"/>
                  <a:pt x="1270257" y="450903"/>
                  <a:pt x="1285717" y="456056"/>
                </a:cubicBezTo>
                <a:lnTo>
                  <a:pt x="2087035" y="456056"/>
                </a:lnTo>
                <a:lnTo>
                  <a:pt x="1995566" y="827084"/>
                </a:lnTo>
                <a:lnTo>
                  <a:pt x="1413258" y="827084"/>
                </a:lnTo>
                <a:lnTo>
                  <a:pt x="1268969" y="1410681"/>
                </a:lnTo>
                <a:lnTo>
                  <a:pt x="468939" y="1998143"/>
                </a:lnTo>
                <a:cubicBezTo>
                  <a:pt x="507587" y="1961212"/>
                  <a:pt x="543230" y="1923422"/>
                  <a:pt x="575867" y="1884773"/>
                </a:cubicBezTo>
                <a:cubicBezTo>
                  <a:pt x="595621" y="1862443"/>
                  <a:pt x="611510" y="1843118"/>
                  <a:pt x="623534" y="1826800"/>
                </a:cubicBezTo>
                <a:cubicBezTo>
                  <a:pt x="635558" y="1810482"/>
                  <a:pt x="647367" y="1793304"/>
                  <a:pt x="658962" y="1775268"/>
                </a:cubicBezTo>
                <a:cubicBezTo>
                  <a:pt x="670557" y="1757232"/>
                  <a:pt x="681078" y="1738981"/>
                  <a:pt x="690525" y="1720516"/>
                </a:cubicBezTo>
                <a:cubicBezTo>
                  <a:pt x="699973" y="1702050"/>
                  <a:pt x="707273" y="1683799"/>
                  <a:pt x="712426" y="1665763"/>
                </a:cubicBezTo>
                <a:lnTo>
                  <a:pt x="919841" y="827084"/>
                </a:lnTo>
                <a:lnTo>
                  <a:pt x="501146" y="8270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  <a:alpha val="56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E1CAF">
                      <a:alpha val="29000"/>
                    </a:srgbClr>
                  </a:gs>
                  <a:gs pos="70000">
                    <a:srgbClr val="FE1CAF">
                      <a:alpha val="0"/>
                    </a:srgbClr>
                  </a:gs>
                </a:gsLst>
                <a:lin ang="5400000" scaled="1"/>
                <a:tileRect/>
              </a:gradFill>
              <a:effectLst/>
              <a:uLnTx/>
              <a:uFillTx/>
              <a:latin typeface="Facon" pitchFamily="2" charset="0"/>
              <a:ea typeface="思源黑体 CN Regular"/>
              <a:cs typeface="Ebrima" panose="02000000000000000000" pitchFamily="2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145B4E52-1661-409A-B644-6F97F69CBD14}"/>
              </a:ext>
            </a:extLst>
          </p:cNvPr>
          <p:cNvSpPr txBox="1"/>
          <p:nvPr/>
        </p:nvSpPr>
        <p:spPr>
          <a:xfrm>
            <a:off x="1533399" y="2836482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0947E"/>
                    </a:gs>
                    <a:gs pos="100000">
                      <a:srgbClr val="00947E">
                        <a:lumMod val="75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优势</a:t>
            </a:r>
          </a:p>
        </p:txBody>
      </p:sp>
      <p:sp>
        <p:nvSpPr>
          <p:cNvPr id="67" name="平行四边形 48">
            <a:extLst>
              <a:ext uri="{FF2B5EF4-FFF2-40B4-BE49-F238E27FC236}">
                <a16:creationId xmlns:a16="http://schemas.microsoft.com/office/drawing/2014/main" id="{B7153D12-1D49-4453-91C3-3EA02C338B30}"/>
              </a:ext>
            </a:extLst>
          </p:cNvPr>
          <p:cNvSpPr/>
          <p:nvPr/>
        </p:nvSpPr>
        <p:spPr>
          <a:xfrm>
            <a:off x="617138" y="3795562"/>
            <a:ext cx="2503509" cy="508653"/>
          </a:xfrm>
          <a:custGeom>
            <a:avLst/>
            <a:gdLst>
              <a:gd name="connsiteX0" fmla="*/ 609 w 2326027"/>
              <a:gd name="connsiteY0" fmla="*/ 427393 h 508653"/>
              <a:gd name="connsiteX1" fmla="*/ 47900 w 2326027"/>
              <a:gd name="connsiteY1" fmla="*/ 62740 h 508653"/>
              <a:gd name="connsiteX2" fmla="*/ 119302 w 2326027"/>
              <a:gd name="connsiteY2" fmla="*/ 0 h 508653"/>
              <a:gd name="connsiteX3" fmla="*/ 2254017 w 2326027"/>
              <a:gd name="connsiteY3" fmla="*/ 0 h 508653"/>
              <a:gd name="connsiteX4" fmla="*/ 2325419 w 2326027"/>
              <a:gd name="connsiteY4" fmla="*/ 81260 h 508653"/>
              <a:gd name="connsiteX5" fmla="*/ 2278128 w 2326027"/>
              <a:gd name="connsiteY5" fmla="*/ 445913 h 508653"/>
              <a:gd name="connsiteX6" fmla="*/ 2206726 w 2326027"/>
              <a:gd name="connsiteY6" fmla="*/ 508653 h 508653"/>
              <a:gd name="connsiteX7" fmla="*/ 72011 w 2326027"/>
              <a:gd name="connsiteY7" fmla="*/ 508653 h 508653"/>
              <a:gd name="connsiteX8" fmla="*/ 609 w 2326027"/>
              <a:gd name="connsiteY8" fmla="*/ 427393 h 50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6027" h="508653">
                <a:moveTo>
                  <a:pt x="609" y="427393"/>
                </a:moveTo>
                <a:lnTo>
                  <a:pt x="47900" y="62740"/>
                </a:lnTo>
                <a:cubicBezTo>
                  <a:pt x="52555" y="26853"/>
                  <a:pt x="83115" y="0"/>
                  <a:pt x="119302" y="0"/>
                </a:cubicBezTo>
                <a:lnTo>
                  <a:pt x="2254017" y="0"/>
                </a:lnTo>
                <a:cubicBezTo>
                  <a:pt x="2297446" y="0"/>
                  <a:pt x="2331005" y="38192"/>
                  <a:pt x="2325419" y="81260"/>
                </a:cubicBezTo>
                <a:lnTo>
                  <a:pt x="2278128" y="445913"/>
                </a:lnTo>
                <a:cubicBezTo>
                  <a:pt x="2273473" y="481801"/>
                  <a:pt x="2242913" y="508653"/>
                  <a:pt x="2206726" y="508653"/>
                </a:cubicBezTo>
                <a:lnTo>
                  <a:pt x="72011" y="508653"/>
                </a:lnTo>
                <a:cubicBezTo>
                  <a:pt x="28582" y="508653"/>
                  <a:pt x="-4977" y="470461"/>
                  <a:pt x="609" y="427393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20C72E8A-B014-4B0B-BDD7-0FBDF8C5717E}"/>
              </a:ext>
            </a:extLst>
          </p:cNvPr>
          <p:cNvSpPr/>
          <p:nvPr/>
        </p:nvSpPr>
        <p:spPr>
          <a:xfrm>
            <a:off x="1086974" y="3880612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prstClr val="white"/>
                </a:solidFill>
                <a:latin typeface="+mn-ea"/>
                <a:cs typeface="OPPOSans M" panose="00020600040101010101" pitchFamily="18" charset="-122"/>
              </a:rPr>
              <a:t>银行自身品牌优势</a:t>
            </a:r>
            <a:endParaRPr lang="en-US" altLang="zh-CN" sz="1400" dirty="0">
              <a:solidFill>
                <a:prstClr val="white"/>
              </a:soli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69" name="平行四边形 50">
            <a:extLst>
              <a:ext uri="{FF2B5EF4-FFF2-40B4-BE49-F238E27FC236}">
                <a16:creationId xmlns:a16="http://schemas.microsoft.com/office/drawing/2014/main" id="{4481A8CD-187F-4200-9B6B-9CEE93621563}"/>
              </a:ext>
            </a:extLst>
          </p:cNvPr>
          <p:cNvSpPr/>
          <p:nvPr/>
        </p:nvSpPr>
        <p:spPr>
          <a:xfrm>
            <a:off x="534588" y="4432811"/>
            <a:ext cx="2503509" cy="508653"/>
          </a:xfrm>
          <a:custGeom>
            <a:avLst/>
            <a:gdLst>
              <a:gd name="connsiteX0" fmla="*/ 609 w 2326027"/>
              <a:gd name="connsiteY0" fmla="*/ 427393 h 508653"/>
              <a:gd name="connsiteX1" fmla="*/ 47900 w 2326027"/>
              <a:gd name="connsiteY1" fmla="*/ 62740 h 508653"/>
              <a:gd name="connsiteX2" fmla="*/ 119302 w 2326027"/>
              <a:gd name="connsiteY2" fmla="*/ 0 h 508653"/>
              <a:gd name="connsiteX3" fmla="*/ 2254017 w 2326027"/>
              <a:gd name="connsiteY3" fmla="*/ 0 h 508653"/>
              <a:gd name="connsiteX4" fmla="*/ 2325419 w 2326027"/>
              <a:gd name="connsiteY4" fmla="*/ 81260 h 508653"/>
              <a:gd name="connsiteX5" fmla="*/ 2278128 w 2326027"/>
              <a:gd name="connsiteY5" fmla="*/ 445913 h 508653"/>
              <a:gd name="connsiteX6" fmla="*/ 2206726 w 2326027"/>
              <a:gd name="connsiteY6" fmla="*/ 508653 h 508653"/>
              <a:gd name="connsiteX7" fmla="*/ 72011 w 2326027"/>
              <a:gd name="connsiteY7" fmla="*/ 508653 h 508653"/>
              <a:gd name="connsiteX8" fmla="*/ 609 w 2326027"/>
              <a:gd name="connsiteY8" fmla="*/ 427393 h 50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6027" h="508653">
                <a:moveTo>
                  <a:pt x="609" y="427393"/>
                </a:moveTo>
                <a:lnTo>
                  <a:pt x="47900" y="62740"/>
                </a:lnTo>
                <a:cubicBezTo>
                  <a:pt x="52555" y="26853"/>
                  <a:pt x="83115" y="0"/>
                  <a:pt x="119302" y="0"/>
                </a:cubicBezTo>
                <a:lnTo>
                  <a:pt x="2254017" y="0"/>
                </a:lnTo>
                <a:cubicBezTo>
                  <a:pt x="2297446" y="0"/>
                  <a:pt x="2331005" y="38192"/>
                  <a:pt x="2325419" y="81260"/>
                </a:cubicBezTo>
                <a:lnTo>
                  <a:pt x="2278128" y="445913"/>
                </a:lnTo>
                <a:cubicBezTo>
                  <a:pt x="2273473" y="481800"/>
                  <a:pt x="2242913" y="508653"/>
                  <a:pt x="2206726" y="508653"/>
                </a:cubicBezTo>
                <a:lnTo>
                  <a:pt x="72011" y="508653"/>
                </a:lnTo>
                <a:cubicBezTo>
                  <a:pt x="28582" y="508653"/>
                  <a:pt x="-4977" y="470461"/>
                  <a:pt x="609" y="427393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B2D6DBA3-F430-4305-A213-84FE69CF010F}"/>
              </a:ext>
            </a:extLst>
          </p:cNvPr>
          <p:cNvSpPr/>
          <p:nvPr/>
        </p:nvSpPr>
        <p:spPr>
          <a:xfrm>
            <a:off x="747678" y="4517861"/>
            <a:ext cx="19800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prstClr val="white"/>
                </a:solidFill>
                <a:latin typeface="+mn-ea"/>
                <a:cs typeface="OPPOSans M" panose="00020600040101010101" pitchFamily="18" charset="-122"/>
              </a:rPr>
              <a:t>社区支行网点优先布局</a:t>
            </a:r>
          </a:p>
        </p:txBody>
      </p:sp>
      <p:sp>
        <p:nvSpPr>
          <p:cNvPr id="71" name="平行四边形 52">
            <a:extLst>
              <a:ext uri="{FF2B5EF4-FFF2-40B4-BE49-F238E27FC236}">
                <a16:creationId xmlns:a16="http://schemas.microsoft.com/office/drawing/2014/main" id="{6E7C992C-76D6-4980-8D62-083859CBE08C}"/>
              </a:ext>
            </a:extLst>
          </p:cNvPr>
          <p:cNvSpPr/>
          <p:nvPr/>
        </p:nvSpPr>
        <p:spPr>
          <a:xfrm>
            <a:off x="3468769" y="3795562"/>
            <a:ext cx="2503509" cy="508653"/>
          </a:xfrm>
          <a:custGeom>
            <a:avLst/>
            <a:gdLst>
              <a:gd name="connsiteX0" fmla="*/ 609 w 2326027"/>
              <a:gd name="connsiteY0" fmla="*/ 427393 h 508653"/>
              <a:gd name="connsiteX1" fmla="*/ 47900 w 2326027"/>
              <a:gd name="connsiteY1" fmla="*/ 62740 h 508653"/>
              <a:gd name="connsiteX2" fmla="*/ 119302 w 2326027"/>
              <a:gd name="connsiteY2" fmla="*/ 0 h 508653"/>
              <a:gd name="connsiteX3" fmla="*/ 2254017 w 2326027"/>
              <a:gd name="connsiteY3" fmla="*/ 0 h 508653"/>
              <a:gd name="connsiteX4" fmla="*/ 2325419 w 2326027"/>
              <a:gd name="connsiteY4" fmla="*/ 81260 h 508653"/>
              <a:gd name="connsiteX5" fmla="*/ 2278128 w 2326027"/>
              <a:gd name="connsiteY5" fmla="*/ 445913 h 508653"/>
              <a:gd name="connsiteX6" fmla="*/ 2206725 w 2326027"/>
              <a:gd name="connsiteY6" fmla="*/ 508653 h 508653"/>
              <a:gd name="connsiteX7" fmla="*/ 72011 w 2326027"/>
              <a:gd name="connsiteY7" fmla="*/ 508653 h 508653"/>
              <a:gd name="connsiteX8" fmla="*/ 609 w 2326027"/>
              <a:gd name="connsiteY8" fmla="*/ 427393 h 50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6027" h="508653">
                <a:moveTo>
                  <a:pt x="609" y="427393"/>
                </a:moveTo>
                <a:lnTo>
                  <a:pt x="47900" y="62740"/>
                </a:lnTo>
                <a:cubicBezTo>
                  <a:pt x="52555" y="26853"/>
                  <a:pt x="83114" y="0"/>
                  <a:pt x="119302" y="0"/>
                </a:cubicBezTo>
                <a:lnTo>
                  <a:pt x="2254017" y="0"/>
                </a:lnTo>
                <a:cubicBezTo>
                  <a:pt x="2297446" y="0"/>
                  <a:pt x="2331005" y="38192"/>
                  <a:pt x="2325419" y="81260"/>
                </a:cubicBezTo>
                <a:lnTo>
                  <a:pt x="2278128" y="445913"/>
                </a:lnTo>
                <a:cubicBezTo>
                  <a:pt x="2273473" y="481801"/>
                  <a:pt x="2242913" y="508653"/>
                  <a:pt x="2206725" y="508653"/>
                </a:cubicBezTo>
                <a:lnTo>
                  <a:pt x="72011" y="508653"/>
                </a:lnTo>
                <a:cubicBezTo>
                  <a:pt x="28582" y="508653"/>
                  <a:pt x="-4977" y="470461"/>
                  <a:pt x="609" y="427393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72" name="平行四边形 53">
            <a:extLst>
              <a:ext uri="{FF2B5EF4-FFF2-40B4-BE49-F238E27FC236}">
                <a16:creationId xmlns:a16="http://schemas.microsoft.com/office/drawing/2014/main" id="{B21FD27A-A2BE-49C4-8BBC-42A0B4C69161}"/>
              </a:ext>
            </a:extLst>
          </p:cNvPr>
          <p:cNvSpPr/>
          <p:nvPr/>
        </p:nvSpPr>
        <p:spPr>
          <a:xfrm>
            <a:off x="3386219" y="4432811"/>
            <a:ext cx="2503509" cy="508653"/>
          </a:xfrm>
          <a:custGeom>
            <a:avLst/>
            <a:gdLst>
              <a:gd name="connsiteX0" fmla="*/ 609 w 2326027"/>
              <a:gd name="connsiteY0" fmla="*/ 427393 h 508653"/>
              <a:gd name="connsiteX1" fmla="*/ 47900 w 2326027"/>
              <a:gd name="connsiteY1" fmla="*/ 62740 h 508653"/>
              <a:gd name="connsiteX2" fmla="*/ 119302 w 2326027"/>
              <a:gd name="connsiteY2" fmla="*/ 0 h 508653"/>
              <a:gd name="connsiteX3" fmla="*/ 2254017 w 2326027"/>
              <a:gd name="connsiteY3" fmla="*/ 0 h 508653"/>
              <a:gd name="connsiteX4" fmla="*/ 2325419 w 2326027"/>
              <a:gd name="connsiteY4" fmla="*/ 81260 h 508653"/>
              <a:gd name="connsiteX5" fmla="*/ 2278128 w 2326027"/>
              <a:gd name="connsiteY5" fmla="*/ 445913 h 508653"/>
              <a:gd name="connsiteX6" fmla="*/ 2206725 w 2326027"/>
              <a:gd name="connsiteY6" fmla="*/ 508653 h 508653"/>
              <a:gd name="connsiteX7" fmla="*/ 72011 w 2326027"/>
              <a:gd name="connsiteY7" fmla="*/ 508653 h 508653"/>
              <a:gd name="connsiteX8" fmla="*/ 609 w 2326027"/>
              <a:gd name="connsiteY8" fmla="*/ 427393 h 50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6027" h="508653">
                <a:moveTo>
                  <a:pt x="609" y="427393"/>
                </a:moveTo>
                <a:lnTo>
                  <a:pt x="47900" y="62740"/>
                </a:lnTo>
                <a:cubicBezTo>
                  <a:pt x="52555" y="26853"/>
                  <a:pt x="83114" y="0"/>
                  <a:pt x="119302" y="0"/>
                </a:cubicBezTo>
                <a:lnTo>
                  <a:pt x="2254017" y="0"/>
                </a:lnTo>
                <a:cubicBezTo>
                  <a:pt x="2297446" y="0"/>
                  <a:pt x="2331005" y="38192"/>
                  <a:pt x="2325419" y="81260"/>
                </a:cubicBezTo>
                <a:lnTo>
                  <a:pt x="2278128" y="445913"/>
                </a:lnTo>
                <a:cubicBezTo>
                  <a:pt x="2273473" y="481800"/>
                  <a:pt x="2242913" y="508653"/>
                  <a:pt x="2206725" y="508653"/>
                </a:cubicBezTo>
                <a:lnTo>
                  <a:pt x="72011" y="508653"/>
                </a:lnTo>
                <a:cubicBezTo>
                  <a:pt x="28582" y="508653"/>
                  <a:pt x="-4977" y="470461"/>
                  <a:pt x="609" y="427393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AFA8C726-B84A-45F1-9109-CF0A0DAF9968}"/>
              </a:ext>
            </a:extLst>
          </p:cNvPr>
          <p:cNvSpPr/>
          <p:nvPr/>
        </p:nvSpPr>
        <p:spPr>
          <a:xfrm>
            <a:off x="3727843" y="3880612"/>
            <a:ext cx="19800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prstClr val="white"/>
                </a:solidFill>
                <a:latin typeface="+mn-ea"/>
                <a:cs typeface="OPPOSans M" panose="00020600040101010101" pitchFamily="18" charset="-122"/>
              </a:rPr>
              <a:t>零售团队综合能力较弱</a:t>
            </a:r>
            <a:endParaRPr lang="en-US" altLang="zh-CN" sz="1400" dirty="0">
              <a:solidFill>
                <a:prstClr val="white"/>
              </a:soli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D1933D24-CB9B-429E-A7D0-29C6A852EC5C}"/>
              </a:ext>
            </a:extLst>
          </p:cNvPr>
          <p:cNvSpPr/>
          <p:nvPr/>
        </p:nvSpPr>
        <p:spPr>
          <a:xfrm>
            <a:off x="3535099" y="4517861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prstClr val="white"/>
                </a:solidFill>
                <a:latin typeface="+mn-ea"/>
                <a:cs typeface="OPPOSans M" panose="00020600040101010101" pitchFamily="18" charset="-122"/>
              </a:rPr>
              <a:t>团队疲惫度高，士气低落</a:t>
            </a:r>
            <a:endParaRPr lang="en-US" altLang="zh-CN" sz="1400" dirty="0">
              <a:solidFill>
                <a:prstClr val="white"/>
              </a:soli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915970C1-ECDF-4B43-A97A-245CFCFBB838}"/>
              </a:ext>
            </a:extLst>
          </p:cNvPr>
          <p:cNvSpPr txBox="1"/>
          <p:nvPr/>
        </p:nvSpPr>
        <p:spPr>
          <a:xfrm>
            <a:off x="4379080" y="2836482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0947E"/>
                    </a:gs>
                    <a:gs pos="100000">
                      <a:srgbClr val="00947E">
                        <a:lumMod val="75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劣势</a:t>
            </a:r>
          </a:p>
        </p:txBody>
      </p:sp>
      <p:sp>
        <p:nvSpPr>
          <p:cNvPr id="76" name="平行四边形 58">
            <a:extLst>
              <a:ext uri="{FF2B5EF4-FFF2-40B4-BE49-F238E27FC236}">
                <a16:creationId xmlns:a16="http://schemas.microsoft.com/office/drawing/2014/main" id="{D5D52687-A23E-481B-9066-8831E1D1CC97}"/>
              </a:ext>
            </a:extLst>
          </p:cNvPr>
          <p:cNvSpPr/>
          <p:nvPr/>
        </p:nvSpPr>
        <p:spPr>
          <a:xfrm>
            <a:off x="6292355" y="3795562"/>
            <a:ext cx="2503509" cy="508653"/>
          </a:xfrm>
          <a:custGeom>
            <a:avLst/>
            <a:gdLst>
              <a:gd name="connsiteX0" fmla="*/ 609 w 2326027"/>
              <a:gd name="connsiteY0" fmla="*/ 427393 h 508653"/>
              <a:gd name="connsiteX1" fmla="*/ 47900 w 2326027"/>
              <a:gd name="connsiteY1" fmla="*/ 62740 h 508653"/>
              <a:gd name="connsiteX2" fmla="*/ 119303 w 2326027"/>
              <a:gd name="connsiteY2" fmla="*/ 0 h 508653"/>
              <a:gd name="connsiteX3" fmla="*/ 2254018 w 2326027"/>
              <a:gd name="connsiteY3" fmla="*/ 0 h 508653"/>
              <a:gd name="connsiteX4" fmla="*/ 2325419 w 2326027"/>
              <a:gd name="connsiteY4" fmla="*/ 81260 h 508653"/>
              <a:gd name="connsiteX5" fmla="*/ 2278128 w 2326027"/>
              <a:gd name="connsiteY5" fmla="*/ 445913 h 508653"/>
              <a:gd name="connsiteX6" fmla="*/ 2206726 w 2326027"/>
              <a:gd name="connsiteY6" fmla="*/ 508653 h 508653"/>
              <a:gd name="connsiteX7" fmla="*/ 72011 w 2326027"/>
              <a:gd name="connsiteY7" fmla="*/ 508653 h 508653"/>
              <a:gd name="connsiteX8" fmla="*/ 609 w 2326027"/>
              <a:gd name="connsiteY8" fmla="*/ 427393 h 50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6027" h="508653">
                <a:moveTo>
                  <a:pt x="609" y="427393"/>
                </a:moveTo>
                <a:lnTo>
                  <a:pt x="47900" y="62740"/>
                </a:lnTo>
                <a:cubicBezTo>
                  <a:pt x="52555" y="26853"/>
                  <a:pt x="83114" y="0"/>
                  <a:pt x="119303" y="0"/>
                </a:cubicBezTo>
                <a:lnTo>
                  <a:pt x="2254018" y="0"/>
                </a:lnTo>
                <a:cubicBezTo>
                  <a:pt x="2297446" y="0"/>
                  <a:pt x="2331005" y="38192"/>
                  <a:pt x="2325419" y="81260"/>
                </a:cubicBezTo>
                <a:lnTo>
                  <a:pt x="2278128" y="445913"/>
                </a:lnTo>
                <a:cubicBezTo>
                  <a:pt x="2273474" y="481801"/>
                  <a:pt x="2242914" y="508653"/>
                  <a:pt x="2206726" y="508653"/>
                </a:cubicBezTo>
                <a:lnTo>
                  <a:pt x="72011" y="508653"/>
                </a:lnTo>
                <a:cubicBezTo>
                  <a:pt x="28582" y="508653"/>
                  <a:pt x="-4977" y="470461"/>
                  <a:pt x="609" y="427393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01F511AB-704D-47DE-B3D0-DEEF6024A38F}"/>
              </a:ext>
            </a:extLst>
          </p:cNvPr>
          <p:cNvSpPr/>
          <p:nvPr/>
        </p:nvSpPr>
        <p:spPr>
          <a:xfrm>
            <a:off x="6373546" y="3880612"/>
            <a:ext cx="23391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prstClr val="white"/>
                </a:solidFill>
                <a:latin typeface="+mn-ea"/>
                <a:cs typeface="OPPOSans M" panose="00020600040101010101" pitchFamily="18" charset="-122"/>
              </a:rPr>
              <a:t>媒体舆论导向支持居民理财</a:t>
            </a:r>
            <a:endParaRPr lang="en-US" altLang="zh-CN" sz="1400" dirty="0">
              <a:solidFill>
                <a:prstClr val="white"/>
              </a:soli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78" name="平行四边形 60">
            <a:extLst>
              <a:ext uri="{FF2B5EF4-FFF2-40B4-BE49-F238E27FC236}">
                <a16:creationId xmlns:a16="http://schemas.microsoft.com/office/drawing/2014/main" id="{1C80C367-2BA6-4A16-97F0-2CFF3C21F435}"/>
              </a:ext>
            </a:extLst>
          </p:cNvPr>
          <p:cNvSpPr/>
          <p:nvPr/>
        </p:nvSpPr>
        <p:spPr>
          <a:xfrm>
            <a:off x="6126800" y="5073894"/>
            <a:ext cx="2503509" cy="508653"/>
          </a:xfrm>
          <a:custGeom>
            <a:avLst/>
            <a:gdLst>
              <a:gd name="connsiteX0" fmla="*/ 609 w 2326027"/>
              <a:gd name="connsiteY0" fmla="*/ 427393 h 508653"/>
              <a:gd name="connsiteX1" fmla="*/ 47900 w 2326027"/>
              <a:gd name="connsiteY1" fmla="*/ 62740 h 508653"/>
              <a:gd name="connsiteX2" fmla="*/ 119303 w 2326027"/>
              <a:gd name="connsiteY2" fmla="*/ 0 h 508653"/>
              <a:gd name="connsiteX3" fmla="*/ 2254018 w 2326027"/>
              <a:gd name="connsiteY3" fmla="*/ 0 h 508653"/>
              <a:gd name="connsiteX4" fmla="*/ 2325419 w 2326027"/>
              <a:gd name="connsiteY4" fmla="*/ 81260 h 508653"/>
              <a:gd name="connsiteX5" fmla="*/ 2278128 w 2326027"/>
              <a:gd name="connsiteY5" fmla="*/ 445913 h 508653"/>
              <a:gd name="connsiteX6" fmla="*/ 2206726 w 2326027"/>
              <a:gd name="connsiteY6" fmla="*/ 508653 h 508653"/>
              <a:gd name="connsiteX7" fmla="*/ 72011 w 2326027"/>
              <a:gd name="connsiteY7" fmla="*/ 508653 h 508653"/>
              <a:gd name="connsiteX8" fmla="*/ 609 w 2326027"/>
              <a:gd name="connsiteY8" fmla="*/ 427393 h 50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6027" h="508653">
                <a:moveTo>
                  <a:pt x="609" y="427393"/>
                </a:moveTo>
                <a:lnTo>
                  <a:pt x="47900" y="62740"/>
                </a:lnTo>
                <a:cubicBezTo>
                  <a:pt x="52555" y="26853"/>
                  <a:pt x="83114" y="0"/>
                  <a:pt x="119303" y="0"/>
                </a:cubicBezTo>
                <a:lnTo>
                  <a:pt x="2254018" y="0"/>
                </a:lnTo>
                <a:cubicBezTo>
                  <a:pt x="2297446" y="0"/>
                  <a:pt x="2331005" y="38192"/>
                  <a:pt x="2325419" y="81260"/>
                </a:cubicBezTo>
                <a:lnTo>
                  <a:pt x="2278128" y="445913"/>
                </a:lnTo>
                <a:cubicBezTo>
                  <a:pt x="2273474" y="481800"/>
                  <a:pt x="2242914" y="508653"/>
                  <a:pt x="2206726" y="508653"/>
                </a:cubicBezTo>
                <a:lnTo>
                  <a:pt x="72011" y="508653"/>
                </a:lnTo>
                <a:cubicBezTo>
                  <a:pt x="28582" y="508653"/>
                  <a:pt x="-4977" y="470461"/>
                  <a:pt x="609" y="427393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6E5AD5F7-ACDF-44F3-85F2-9B12F97AE352}"/>
              </a:ext>
            </a:extLst>
          </p:cNvPr>
          <p:cNvSpPr/>
          <p:nvPr/>
        </p:nvSpPr>
        <p:spPr>
          <a:xfrm>
            <a:off x="6551553" y="5158944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prstClr val="white"/>
                </a:solidFill>
                <a:latin typeface="+mn-ea"/>
                <a:cs typeface="OPPOSans M" panose="00020600040101010101" pitchFamily="18" charset="-122"/>
              </a:rPr>
              <a:t>降准降息督促银行</a:t>
            </a:r>
          </a:p>
        </p:txBody>
      </p:sp>
      <p:sp>
        <p:nvSpPr>
          <p:cNvPr id="80" name="平行四边形 59">
            <a:extLst>
              <a:ext uri="{FF2B5EF4-FFF2-40B4-BE49-F238E27FC236}">
                <a16:creationId xmlns:a16="http://schemas.microsoft.com/office/drawing/2014/main" id="{8C08D3D4-3AFA-412D-874D-7763F66725D5}"/>
              </a:ext>
            </a:extLst>
          </p:cNvPr>
          <p:cNvSpPr/>
          <p:nvPr/>
        </p:nvSpPr>
        <p:spPr>
          <a:xfrm>
            <a:off x="6209805" y="4432811"/>
            <a:ext cx="2503509" cy="508653"/>
          </a:xfrm>
          <a:custGeom>
            <a:avLst/>
            <a:gdLst>
              <a:gd name="connsiteX0" fmla="*/ 609 w 2326027"/>
              <a:gd name="connsiteY0" fmla="*/ 427393 h 508653"/>
              <a:gd name="connsiteX1" fmla="*/ 47900 w 2326027"/>
              <a:gd name="connsiteY1" fmla="*/ 62740 h 508653"/>
              <a:gd name="connsiteX2" fmla="*/ 119303 w 2326027"/>
              <a:gd name="connsiteY2" fmla="*/ 0 h 508653"/>
              <a:gd name="connsiteX3" fmla="*/ 2254018 w 2326027"/>
              <a:gd name="connsiteY3" fmla="*/ 0 h 508653"/>
              <a:gd name="connsiteX4" fmla="*/ 2325419 w 2326027"/>
              <a:gd name="connsiteY4" fmla="*/ 81260 h 508653"/>
              <a:gd name="connsiteX5" fmla="*/ 2278128 w 2326027"/>
              <a:gd name="connsiteY5" fmla="*/ 445913 h 508653"/>
              <a:gd name="connsiteX6" fmla="*/ 2206726 w 2326027"/>
              <a:gd name="connsiteY6" fmla="*/ 508653 h 508653"/>
              <a:gd name="connsiteX7" fmla="*/ 72011 w 2326027"/>
              <a:gd name="connsiteY7" fmla="*/ 508653 h 508653"/>
              <a:gd name="connsiteX8" fmla="*/ 609 w 2326027"/>
              <a:gd name="connsiteY8" fmla="*/ 427393 h 50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6027" h="508653">
                <a:moveTo>
                  <a:pt x="609" y="427393"/>
                </a:moveTo>
                <a:lnTo>
                  <a:pt x="47900" y="62740"/>
                </a:lnTo>
                <a:cubicBezTo>
                  <a:pt x="52555" y="26853"/>
                  <a:pt x="83114" y="0"/>
                  <a:pt x="119303" y="0"/>
                </a:cubicBezTo>
                <a:lnTo>
                  <a:pt x="2254018" y="0"/>
                </a:lnTo>
                <a:cubicBezTo>
                  <a:pt x="2297446" y="0"/>
                  <a:pt x="2331005" y="38192"/>
                  <a:pt x="2325419" y="81260"/>
                </a:cubicBezTo>
                <a:lnTo>
                  <a:pt x="2278128" y="445913"/>
                </a:lnTo>
                <a:cubicBezTo>
                  <a:pt x="2273474" y="481800"/>
                  <a:pt x="2242914" y="508653"/>
                  <a:pt x="2206726" y="508653"/>
                </a:cubicBezTo>
                <a:lnTo>
                  <a:pt x="72011" y="508653"/>
                </a:lnTo>
                <a:cubicBezTo>
                  <a:pt x="28582" y="508653"/>
                  <a:pt x="-4977" y="470461"/>
                  <a:pt x="609" y="427393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AD2D89BA-1944-4402-85D1-CC13CF67D327}"/>
              </a:ext>
            </a:extLst>
          </p:cNvPr>
          <p:cNvSpPr/>
          <p:nvPr/>
        </p:nvSpPr>
        <p:spPr>
          <a:xfrm>
            <a:off x="6573336" y="4517860"/>
            <a:ext cx="16209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prstClr val="white"/>
                </a:solidFill>
                <a:latin typeface="+mn-ea"/>
                <a:cs typeface="OPPOSans M" panose="00020600040101010101" pitchFamily="18" charset="-122"/>
              </a:rPr>
              <a:t>媒体聚焦金融服务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7D5D88CA-ACE5-4C51-B7A9-2BAB85EA68F8}"/>
              </a:ext>
            </a:extLst>
          </p:cNvPr>
          <p:cNvSpPr txBox="1"/>
          <p:nvPr/>
        </p:nvSpPr>
        <p:spPr>
          <a:xfrm>
            <a:off x="7219990" y="2836482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01C5FF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0947E"/>
                    </a:gs>
                    <a:gs pos="100000">
                      <a:srgbClr val="00947E">
                        <a:lumMod val="75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机会</a:t>
            </a:r>
          </a:p>
        </p:txBody>
      </p:sp>
      <p:sp>
        <p:nvSpPr>
          <p:cNvPr id="83" name="平行四边形 61">
            <a:extLst>
              <a:ext uri="{FF2B5EF4-FFF2-40B4-BE49-F238E27FC236}">
                <a16:creationId xmlns:a16="http://schemas.microsoft.com/office/drawing/2014/main" id="{D0765CA1-2624-47CE-A25D-9E6FD92ECFD9}"/>
              </a:ext>
            </a:extLst>
          </p:cNvPr>
          <p:cNvSpPr/>
          <p:nvPr/>
        </p:nvSpPr>
        <p:spPr>
          <a:xfrm>
            <a:off x="9115941" y="3795562"/>
            <a:ext cx="2503510" cy="508653"/>
          </a:xfrm>
          <a:custGeom>
            <a:avLst/>
            <a:gdLst>
              <a:gd name="connsiteX0" fmla="*/ 609 w 2326028"/>
              <a:gd name="connsiteY0" fmla="*/ 427393 h 508653"/>
              <a:gd name="connsiteX1" fmla="*/ 47901 w 2326028"/>
              <a:gd name="connsiteY1" fmla="*/ 62740 h 508653"/>
              <a:gd name="connsiteX2" fmla="*/ 119303 w 2326028"/>
              <a:gd name="connsiteY2" fmla="*/ 0 h 508653"/>
              <a:gd name="connsiteX3" fmla="*/ 2254018 w 2326028"/>
              <a:gd name="connsiteY3" fmla="*/ 0 h 508653"/>
              <a:gd name="connsiteX4" fmla="*/ 2325420 w 2326028"/>
              <a:gd name="connsiteY4" fmla="*/ 81260 h 508653"/>
              <a:gd name="connsiteX5" fmla="*/ 2278129 w 2326028"/>
              <a:gd name="connsiteY5" fmla="*/ 445913 h 508653"/>
              <a:gd name="connsiteX6" fmla="*/ 2206727 w 2326028"/>
              <a:gd name="connsiteY6" fmla="*/ 508653 h 508653"/>
              <a:gd name="connsiteX7" fmla="*/ 72012 w 2326028"/>
              <a:gd name="connsiteY7" fmla="*/ 508653 h 508653"/>
              <a:gd name="connsiteX8" fmla="*/ 609 w 2326028"/>
              <a:gd name="connsiteY8" fmla="*/ 427393 h 50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6028" h="508653">
                <a:moveTo>
                  <a:pt x="609" y="427393"/>
                </a:moveTo>
                <a:lnTo>
                  <a:pt x="47901" y="62740"/>
                </a:lnTo>
                <a:cubicBezTo>
                  <a:pt x="52555" y="26853"/>
                  <a:pt x="83115" y="0"/>
                  <a:pt x="119303" y="0"/>
                </a:cubicBezTo>
                <a:lnTo>
                  <a:pt x="2254018" y="0"/>
                </a:lnTo>
                <a:cubicBezTo>
                  <a:pt x="2297447" y="0"/>
                  <a:pt x="2331006" y="38192"/>
                  <a:pt x="2325420" y="81260"/>
                </a:cubicBezTo>
                <a:lnTo>
                  <a:pt x="2278129" y="445913"/>
                </a:lnTo>
                <a:cubicBezTo>
                  <a:pt x="2273475" y="481801"/>
                  <a:pt x="2242914" y="508653"/>
                  <a:pt x="2206727" y="508653"/>
                </a:cubicBezTo>
                <a:lnTo>
                  <a:pt x="72012" y="508653"/>
                </a:lnTo>
                <a:cubicBezTo>
                  <a:pt x="28584" y="508653"/>
                  <a:pt x="-4975" y="470461"/>
                  <a:pt x="609" y="427393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90526E97-E8F5-4DC0-82EC-2F6FF765A48F}"/>
              </a:ext>
            </a:extLst>
          </p:cNvPr>
          <p:cNvSpPr/>
          <p:nvPr/>
        </p:nvSpPr>
        <p:spPr>
          <a:xfrm>
            <a:off x="9285943" y="3880612"/>
            <a:ext cx="21595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prstClr val="white"/>
                </a:solidFill>
                <a:latin typeface="+mn-ea"/>
                <a:cs typeface="OPPOSans M" panose="00020600040101010101" pitchFamily="18" charset="-122"/>
              </a:rPr>
              <a:t>周边银行众多，竞争激烈</a:t>
            </a:r>
          </a:p>
        </p:txBody>
      </p:sp>
      <p:sp>
        <p:nvSpPr>
          <p:cNvPr id="85" name="平行四边形 63">
            <a:extLst>
              <a:ext uri="{FF2B5EF4-FFF2-40B4-BE49-F238E27FC236}">
                <a16:creationId xmlns:a16="http://schemas.microsoft.com/office/drawing/2014/main" id="{0C839D5E-9FDE-4091-ADD3-5027ACBD129E}"/>
              </a:ext>
            </a:extLst>
          </p:cNvPr>
          <p:cNvSpPr/>
          <p:nvPr/>
        </p:nvSpPr>
        <p:spPr>
          <a:xfrm>
            <a:off x="8950386" y="5073894"/>
            <a:ext cx="2503509" cy="508653"/>
          </a:xfrm>
          <a:custGeom>
            <a:avLst/>
            <a:gdLst>
              <a:gd name="connsiteX0" fmla="*/ 609 w 2326027"/>
              <a:gd name="connsiteY0" fmla="*/ 427393 h 508653"/>
              <a:gd name="connsiteX1" fmla="*/ 47900 w 2326027"/>
              <a:gd name="connsiteY1" fmla="*/ 62740 h 508653"/>
              <a:gd name="connsiteX2" fmla="*/ 119302 w 2326027"/>
              <a:gd name="connsiteY2" fmla="*/ 0 h 508653"/>
              <a:gd name="connsiteX3" fmla="*/ 2254017 w 2326027"/>
              <a:gd name="connsiteY3" fmla="*/ 0 h 508653"/>
              <a:gd name="connsiteX4" fmla="*/ 2325419 w 2326027"/>
              <a:gd name="connsiteY4" fmla="*/ 81260 h 508653"/>
              <a:gd name="connsiteX5" fmla="*/ 2278128 w 2326027"/>
              <a:gd name="connsiteY5" fmla="*/ 445913 h 508653"/>
              <a:gd name="connsiteX6" fmla="*/ 2206726 w 2326027"/>
              <a:gd name="connsiteY6" fmla="*/ 508653 h 508653"/>
              <a:gd name="connsiteX7" fmla="*/ 72011 w 2326027"/>
              <a:gd name="connsiteY7" fmla="*/ 508653 h 508653"/>
              <a:gd name="connsiteX8" fmla="*/ 609 w 2326027"/>
              <a:gd name="connsiteY8" fmla="*/ 427393 h 50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6027" h="508653">
                <a:moveTo>
                  <a:pt x="609" y="427393"/>
                </a:moveTo>
                <a:lnTo>
                  <a:pt x="47900" y="62740"/>
                </a:lnTo>
                <a:cubicBezTo>
                  <a:pt x="52554" y="26853"/>
                  <a:pt x="83114" y="0"/>
                  <a:pt x="119302" y="0"/>
                </a:cubicBezTo>
                <a:lnTo>
                  <a:pt x="2254017" y="0"/>
                </a:lnTo>
                <a:cubicBezTo>
                  <a:pt x="2297446" y="0"/>
                  <a:pt x="2331005" y="38192"/>
                  <a:pt x="2325419" y="81260"/>
                </a:cubicBezTo>
                <a:lnTo>
                  <a:pt x="2278128" y="445913"/>
                </a:lnTo>
                <a:cubicBezTo>
                  <a:pt x="2273474" y="481800"/>
                  <a:pt x="2242913" y="508653"/>
                  <a:pt x="2206726" y="508653"/>
                </a:cubicBezTo>
                <a:lnTo>
                  <a:pt x="72011" y="508653"/>
                </a:lnTo>
                <a:cubicBezTo>
                  <a:pt x="28583" y="508653"/>
                  <a:pt x="-4976" y="470461"/>
                  <a:pt x="609" y="427393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9A0BC0A6-3AFF-4487-A85C-C876099BFC5D}"/>
              </a:ext>
            </a:extLst>
          </p:cNvPr>
          <p:cNvSpPr/>
          <p:nvPr/>
        </p:nvSpPr>
        <p:spPr>
          <a:xfrm>
            <a:off x="9175107" y="5158944"/>
            <a:ext cx="19881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prstClr val="white"/>
                </a:solidFill>
                <a:latin typeface="+mn-ea"/>
                <a:cs typeface="OPPOSans M" panose="00020600040101010101" pitchFamily="18" charset="-122"/>
              </a:rPr>
              <a:t>显著的竞争对手银行</a:t>
            </a:r>
          </a:p>
        </p:txBody>
      </p:sp>
      <p:sp>
        <p:nvSpPr>
          <p:cNvPr id="87" name="平行四边形 62">
            <a:extLst>
              <a:ext uri="{FF2B5EF4-FFF2-40B4-BE49-F238E27FC236}">
                <a16:creationId xmlns:a16="http://schemas.microsoft.com/office/drawing/2014/main" id="{A4A3478C-65F1-4024-A004-08305A2B404D}"/>
              </a:ext>
            </a:extLst>
          </p:cNvPr>
          <p:cNvSpPr/>
          <p:nvPr/>
        </p:nvSpPr>
        <p:spPr>
          <a:xfrm>
            <a:off x="9033391" y="4432811"/>
            <a:ext cx="2503509" cy="508653"/>
          </a:xfrm>
          <a:custGeom>
            <a:avLst/>
            <a:gdLst>
              <a:gd name="connsiteX0" fmla="*/ 609 w 2326027"/>
              <a:gd name="connsiteY0" fmla="*/ 427393 h 508653"/>
              <a:gd name="connsiteX1" fmla="*/ 47900 w 2326027"/>
              <a:gd name="connsiteY1" fmla="*/ 62740 h 508653"/>
              <a:gd name="connsiteX2" fmla="*/ 119302 w 2326027"/>
              <a:gd name="connsiteY2" fmla="*/ 0 h 508653"/>
              <a:gd name="connsiteX3" fmla="*/ 2254017 w 2326027"/>
              <a:gd name="connsiteY3" fmla="*/ 0 h 508653"/>
              <a:gd name="connsiteX4" fmla="*/ 2325419 w 2326027"/>
              <a:gd name="connsiteY4" fmla="*/ 81260 h 508653"/>
              <a:gd name="connsiteX5" fmla="*/ 2278128 w 2326027"/>
              <a:gd name="connsiteY5" fmla="*/ 445913 h 508653"/>
              <a:gd name="connsiteX6" fmla="*/ 2206726 w 2326027"/>
              <a:gd name="connsiteY6" fmla="*/ 508653 h 508653"/>
              <a:gd name="connsiteX7" fmla="*/ 72011 w 2326027"/>
              <a:gd name="connsiteY7" fmla="*/ 508653 h 508653"/>
              <a:gd name="connsiteX8" fmla="*/ 609 w 2326027"/>
              <a:gd name="connsiteY8" fmla="*/ 427393 h 50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6027" h="508653">
                <a:moveTo>
                  <a:pt x="609" y="427393"/>
                </a:moveTo>
                <a:lnTo>
                  <a:pt x="47900" y="62740"/>
                </a:lnTo>
                <a:cubicBezTo>
                  <a:pt x="52554" y="26853"/>
                  <a:pt x="83114" y="0"/>
                  <a:pt x="119302" y="0"/>
                </a:cubicBezTo>
                <a:lnTo>
                  <a:pt x="2254017" y="0"/>
                </a:lnTo>
                <a:cubicBezTo>
                  <a:pt x="2297446" y="0"/>
                  <a:pt x="2331005" y="38192"/>
                  <a:pt x="2325419" y="81260"/>
                </a:cubicBezTo>
                <a:lnTo>
                  <a:pt x="2278128" y="445913"/>
                </a:lnTo>
                <a:cubicBezTo>
                  <a:pt x="2273474" y="481800"/>
                  <a:pt x="2242913" y="508653"/>
                  <a:pt x="2206726" y="508653"/>
                </a:cubicBezTo>
                <a:lnTo>
                  <a:pt x="72011" y="508653"/>
                </a:lnTo>
                <a:cubicBezTo>
                  <a:pt x="28583" y="508653"/>
                  <a:pt x="-4976" y="470461"/>
                  <a:pt x="609" y="427393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34C5C0A0-4126-4894-A06D-CB349DB08314}"/>
              </a:ext>
            </a:extLst>
          </p:cNvPr>
          <p:cNvSpPr/>
          <p:nvPr/>
        </p:nvSpPr>
        <p:spPr>
          <a:xfrm>
            <a:off x="9082616" y="4517861"/>
            <a:ext cx="23391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prstClr val="white"/>
                </a:solidFill>
                <a:latin typeface="+mn-ea"/>
                <a:cs typeface="OPPOSans M" panose="00020600040101010101" pitchFamily="18" charset="-122"/>
              </a:rPr>
              <a:t>马路对面即是零售业务业绩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9D03F7C0-A89C-4624-B7C2-599E4C901139}"/>
              </a:ext>
            </a:extLst>
          </p:cNvPr>
          <p:cNvSpPr txBox="1"/>
          <p:nvPr/>
        </p:nvSpPr>
        <p:spPr>
          <a:xfrm>
            <a:off x="9982685" y="2836482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FE1CAF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0947E"/>
                    </a:gs>
                    <a:gs pos="100000">
                      <a:srgbClr val="00947E">
                        <a:lumMod val="75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威胁</a:t>
            </a:r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354570A2-3BC4-4509-81FD-E2CFA11D976D}"/>
              </a:ext>
            </a:extLst>
          </p:cNvPr>
          <p:cNvCxnSpPr>
            <a:cxnSpLocks/>
          </p:cNvCxnSpPr>
          <p:nvPr/>
        </p:nvCxnSpPr>
        <p:spPr>
          <a:xfrm flipH="1">
            <a:off x="8276879" y="2153732"/>
            <a:ext cx="932281" cy="685800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62F785A0-0046-432B-8358-D9C148C564B0}"/>
              </a:ext>
            </a:extLst>
          </p:cNvPr>
          <p:cNvCxnSpPr>
            <a:cxnSpLocks/>
          </p:cNvCxnSpPr>
          <p:nvPr/>
        </p:nvCxnSpPr>
        <p:spPr>
          <a:xfrm flipH="1">
            <a:off x="5514903" y="1884962"/>
            <a:ext cx="932281" cy="685800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90C407AD-8137-45D8-A5C9-61BB6B0844E7}"/>
              </a:ext>
            </a:extLst>
          </p:cNvPr>
          <p:cNvCxnSpPr>
            <a:cxnSpLocks/>
          </p:cNvCxnSpPr>
          <p:nvPr/>
        </p:nvCxnSpPr>
        <p:spPr>
          <a:xfrm flipH="1">
            <a:off x="2647020" y="2153732"/>
            <a:ext cx="932281" cy="685800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平行四边形 60">
            <a:extLst>
              <a:ext uri="{FF2B5EF4-FFF2-40B4-BE49-F238E27FC236}">
                <a16:creationId xmlns:a16="http://schemas.microsoft.com/office/drawing/2014/main" id="{92AF4958-BEBB-4EDA-B5CE-4839A50D14BD}"/>
              </a:ext>
            </a:extLst>
          </p:cNvPr>
          <p:cNvSpPr/>
          <p:nvPr/>
        </p:nvSpPr>
        <p:spPr>
          <a:xfrm>
            <a:off x="445324" y="5073894"/>
            <a:ext cx="2503509" cy="508653"/>
          </a:xfrm>
          <a:custGeom>
            <a:avLst/>
            <a:gdLst>
              <a:gd name="connsiteX0" fmla="*/ 609 w 2326027"/>
              <a:gd name="connsiteY0" fmla="*/ 427393 h 508653"/>
              <a:gd name="connsiteX1" fmla="*/ 47900 w 2326027"/>
              <a:gd name="connsiteY1" fmla="*/ 62740 h 508653"/>
              <a:gd name="connsiteX2" fmla="*/ 119303 w 2326027"/>
              <a:gd name="connsiteY2" fmla="*/ 0 h 508653"/>
              <a:gd name="connsiteX3" fmla="*/ 2254018 w 2326027"/>
              <a:gd name="connsiteY3" fmla="*/ 0 h 508653"/>
              <a:gd name="connsiteX4" fmla="*/ 2325419 w 2326027"/>
              <a:gd name="connsiteY4" fmla="*/ 81260 h 508653"/>
              <a:gd name="connsiteX5" fmla="*/ 2278128 w 2326027"/>
              <a:gd name="connsiteY5" fmla="*/ 445913 h 508653"/>
              <a:gd name="connsiteX6" fmla="*/ 2206726 w 2326027"/>
              <a:gd name="connsiteY6" fmla="*/ 508653 h 508653"/>
              <a:gd name="connsiteX7" fmla="*/ 72011 w 2326027"/>
              <a:gd name="connsiteY7" fmla="*/ 508653 h 508653"/>
              <a:gd name="connsiteX8" fmla="*/ 609 w 2326027"/>
              <a:gd name="connsiteY8" fmla="*/ 427393 h 50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6027" h="508653">
                <a:moveTo>
                  <a:pt x="609" y="427393"/>
                </a:moveTo>
                <a:lnTo>
                  <a:pt x="47900" y="62740"/>
                </a:lnTo>
                <a:cubicBezTo>
                  <a:pt x="52555" y="26853"/>
                  <a:pt x="83114" y="0"/>
                  <a:pt x="119303" y="0"/>
                </a:cubicBezTo>
                <a:lnTo>
                  <a:pt x="2254018" y="0"/>
                </a:lnTo>
                <a:cubicBezTo>
                  <a:pt x="2297446" y="0"/>
                  <a:pt x="2331005" y="38192"/>
                  <a:pt x="2325419" y="81260"/>
                </a:cubicBezTo>
                <a:lnTo>
                  <a:pt x="2278128" y="445913"/>
                </a:lnTo>
                <a:cubicBezTo>
                  <a:pt x="2273474" y="481800"/>
                  <a:pt x="2242914" y="508653"/>
                  <a:pt x="2206726" y="508653"/>
                </a:cubicBezTo>
                <a:lnTo>
                  <a:pt x="72011" y="508653"/>
                </a:lnTo>
                <a:cubicBezTo>
                  <a:pt x="28582" y="508653"/>
                  <a:pt x="-4977" y="470461"/>
                  <a:pt x="609" y="427393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5B706D82-83B4-4E3D-AF04-1D8FE1B2B6C7}"/>
              </a:ext>
            </a:extLst>
          </p:cNvPr>
          <p:cNvSpPr/>
          <p:nvPr/>
        </p:nvSpPr>
        <p:spPr>
          <a:xfrm>
            <a:off x="759711" y="5158944"/>
            <a:ext cx="18004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prstClr val="white"/>
                </a:solidFill>
                <a:latin typeface="+mn-ea"/>
                <a:cs typeface="OPPOSans M" panose="00020600040101010101" pitchFamily="18" charset="-122"/>
              </a:rPr>
              <a:t>相对稳定成熟的团队</a:t>
            </a:r>
          </a:p>
        </p:txBody>
      </p:sp>
      <p:sp>
        <p:nvSpPr>
          <p:cNvPr id="96" name="平行四边形 60">
            <a:extLst>
              <a:ext uri="{FF2B5EF4-FFF2-40B4-BE49-F238E27FC236}">
                <a16:creationId xmlns:a16="http://schemas.microsoft.com/office/drawing/2014/main" id="{6B55E4BB-C7DB-4354-A667-17FDF04ECFBC}"/>
              </a:ext>
            </a:extLst>
          </p:cNvPr>
          <p:cNvSpPr/>
          <p:nvPr/>
        </p:nvSpPr>
        <p:spPr>
          <a:xfrm>
            <a:off x="3303214" y="5073894"/>
            <a:ext cx="2503509" cy="508653"/>
          </a:xfrm>
          <a:custGeom>
            <a:avLst/>
            <a:gdLst>
              <a:gd name="connsiteX0" fmla="*/ 609 w 2326027"/>
              <a:gd name="connsiteY0" fmla="*/ 427393 h 508653"/>
              <a:gd name="connsiteX1" fmla="*/ 47900 w 2326027"/>
              <a:gd name="connsiteY1" fmla="*/ 62740 h 508653"/>
              <a:gd name="connsiteX2" fmla="*/ 119303 w 2326027"/>
              <a:gd name="connsiteY2" fmla="*/ 0 h 508653"/>
              <a:gd name="connsiteX3" fmla="*/ 2254018 w 2326027"/>
              <a:gd name="connsiteY3" fmla="*/ 0 h 508653"/>
              <a:gd name="connsiteX4" fmla="*/ 2325419 w 2326027"/>
              <a:gd name="connsiteY4" fmla="*/ 81260 h 508653"/>
              <a:gd name="connsiteX5" fmla="*/ 2278128 w 2326027"/>
              <a:gd name="connsiteY5" fmla="*/ 445913 h 508653"/>
              <a:gd name="connsiteX6" fmla="*/ 2206726 w 2326027"/>
              <a:gd name="connsiteY6" fmla="*/ 508653 h 508653"/>
              <a:gd name="connsiteX7" fmla="*/ 72011 w 2326027"/>
              <a:gd name="connsiteY7" fmla="*/ 508653 h 508653"/>
              <a:gd name="connsiteX8" fmla="*/ 609 w 2326027"/>
              <a:gd name="connsiteY8" fmla="*/ 427393 h 50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6027" h="508653">
                <a:moveTo>
                  <a:pt x="609" y="427393"/>
                </a:moveTo>
                <a:lnTo>
                  <a:pt x="47900" y="62740"/>
                </a:lnTo>
                <a:cubicBezTo>
                  <a:pt x="52555" y="26853"/>
                  <a:pt x="83114" y="0"/>
                  <a:pt x="119303" y="0"/>
                </a:cubicBezTo>
                <a:lnTo>
                  <a:pt x="2254018" y="0"/>
                </a:lnTo>
                <a:cubicBezTo>
                  <a:pt x="2297446" y="0"/>
                  <a:pt x="2331005" y="38192"/>
                  <a:pt x="2325419" y="81260"/>
                </a:cubicBezTo>
                <a:lnTo>
                  <a:pt x="2278128" y="445913"/>
                </a:lnTo>
                <a:cubicBezTo>
                  <a:pt x="2273474" y="481800"/>
                  <a:pt x="2242914" y="508653"/>
                  <a:pt x="2206726" y="508653"/>
                </a:cubicBezTo>
                <a:lnTo>
                  <a:pt x="72011" y="508653"/>
                </a:lnTo>
                <a:cubicBezTo>
                  <a:pt x="28582" y="508653"/>
                  <a:pt x="-4977" y="470461"/>
                  <a:pt x="609" y="427393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A4333D75-914C-42B3-B7A6-A0F329724219}"/>
              </a:ext>
            </a:extLst>
          </p:cNvPr>
          <p:cNvSpPr/>
          <p:nvPr/>
        </p:nvSpPr>
        <p:spPr>
          <a:xfrm>
            <a:off x="3368770" y="516415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prstClr val="white"/>
                </a:solidFill>
                <a:latin typeface="+mn-ea"/>
                <a:cs typeface="OPPOSans M" panose="00020600040101010101" pitchFamily="18" charset="-122"/>
              </a:rPr>
              <a:t>会计和厅堂团队配合能力低</a:t>
            </a:r>
            <a:endParaRPr lang="en-US" altLang="zh-CN" sz="1400" dirty="0">
              <a:solidFill>
                <a:prstClr val="white"/>
              </a:solidFill>
              <a:latin typeface="+mn-ea"/>
              <a:cs typeface="OPPOSans M" panose="00020600040101010101" pitchFamily="18" charset="-122"/>
            </a:endParaRPr>
          </a:p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1400" dirty="0">
              <a:solidFill>
                <a:prstClr val="white"/>
              </a:soli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116" name="平行四边形 60">
            <a:extLst>
              <a:ext uri="{FF2B5EF4-FFF2-40B4-BE49-F238E27FC236}">
                <a16:creationId xmlns:a16="http://schemas.microsoft.com/office/drawing/2014/main" id="{5654755A-3F50-4DBF-94D7-3FA9F25F6F7C}"/>
              </a:ext>
            </a:extLst>
          </p:cNvPr>
          <p:cNvSpPr/>
          <p:nvPr/>
        </p:nvSpPr>
        <p:spPr>
          <a:xfrm>
            <a:off x="6036132" y="5666132"/>
            <a:ext cx="2503509" cy="508653"/>
          </a:xfrm>
          <a:custGeom>
            <a:avLst/>
            <a:gdLst>
              <a:gd name="connsiteX0" fmla="*/ 609 w 2326027"/>
              <a:gd name="connsiteY0" fmla="*/ 427393 h 508653"/>
              <a:gd name="connsiteX1" fmla="*/ 47900 w 2326027"/>
              <a:gd name="connsiteY1" fmla="*/ 62740 h 508653"/>
              <a:gd name="connsiteX2" fmla="*/ 119303 w 2326027"/>
              <a:gd name="connsiteY2" fmla="*/ 0 h 508653"/>
              <a:gd name="connsiteX3" fmla="*/ 2254018 w 2326027"/>
              <a:gd name="connsiteY3" fmla="*/ 0 h 508653"/>
              <a:gd name="connsiteX4" fmla="*/ 2325419 w 2326027"/>
              <a:gd name="connsiteY4" fmla="*/ 81260 h 508653"/>
              <a:gd name="connsiteX5" fmla="*/ 2278128 w 2326027"/>
              <a:gd name="connsiteY5" fmla="*/ 445913 h 508653"/>
              <a:gd name="connsiteX6" fmla="*/ 2206726 w 2326027"/>
              <a:gd name="connsiteY6" fmla="*/ 508653 h 508653"/>
              <a:gd name="connsiteX7" fmla="*/ 72011 w 2326027"/>
              <a:gd name="connsiteY7" fmla="*/ 508653 h 508653"/>
              <a:gd name="connsiteX8" fmla="*/ 609 w 2326027"/>
              <a:gd name="connsiteY8" fmla="*/ 427393 h 50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6027" h="508653">
                <a:moveTo>
                  <a:pt x="609" y="427393"/>
                </a:moveTo>
                <a:lnTo>
                  <a:pt x="47900" y="62740"/>
                </a:lnTo>
                <a:cubicBezTo>
                  <a:pt x="52555" y="26853"/>
                  <a:pt x="83114" y="0"/>
                  <a:pt x="119303" y="0"/>
                </a:cubicBezTo>
                <a:lnTo>
                  <a:pt x="2254018" y="0"/>
                </a:lnTo>
                <a:cubicBezTo>
                  <a:pt x="2297446" y="0"/>
                  <a:pt x="2331005" y="38192"/>
                  <a:pt x="2325419" y="81260"/>
                </a:cubicBezTo>
                <a:lnTo>
                  <a:pt x="2278128" y="445913"/>
                </a:lnTo>
                <a:cubicBezTo>
                  <a:pt x="2273474" y="481800"/>
                  <a:pt x="2242914" y="508653"/>
                  <a:pt x="2206726" y="508653"/>
                </a:cubicBezTo>
                <a:lnTo>
                  <a:pt x="72011" y="508653"/>
                </a:lnTo>
                <a:cubicBezTo>
                  <a:pt x="28582" y="508653"/>
                  <a:pt x="-4977" y="470461"/>
                  <a:pt x="609" y="427393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CC3AF312-7B1B-4EA3-ACF3-F2412073E0DB}"/>
              </a:ext>
            </a:extLst>
          </p:cNvPr>
          <p:cNvSpPr/>
          <p:nvPr/>
        </p:nvSpPr>
        <p:spPr>
          <a:xfrm>
            <a:off x="6534199" y="5751182"/>
            <a:ext cx="14414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prstClr val="white"/>
                </a:solidFill>
                <a:latin typeface="+mn-ea"/>
                <a:cs typeface="OPPOSans M" panose="00020600040101010101" pitchFamily="18" charset="-122"/>
              </a:rPr>
              <a:t>发展多元化服务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8" name="平行四边形 63">
            <a:extLst>
              <a:ext uri="{FF2B5EF4-FFF2-40B4-BE49-F238E27FC236}">
                <a16:creationId xmlns:a16="http://schemas.microsoft.com/office/drawing/2014/main" id="{6E8FBF6C-9FED-4BF9-9C7E-4CC52164729B}"/>
              </a:ext>
            </a:extLst>
          </p:cNvPr>
          <p:cNvSpPr/>
          <p:nvPr/>
        </p:nvSpPr>
        <p:spPr>
          <a:xfrm>
            <a:off x="8859718" y="5666132"/>
            <a:ext cx="2503509" cy="508653"/>
          </a:xfrm>
          <a:custGeom>
            <a:avLst/>
            <a:gdLst>
              <a:gd name="connsiteX0" fmla="*/ 609 w 2326027"/>
              <a:gd name="connsiteY0" fmla="*/ 427393 h 508653"/>
              <a:gd name="connsiteX1" fmla="*/ 47900 w 2326027"/>
              <a:gd name="connsiteY1" fmla="*/ 62740 h 508653"/>
              <a:gd name="connsiteX2" fmla="*/ 119302 w 2326027"/>
              <a:gd name="connsiteY2" fmla="*/ 0 h 508653"/>
              <a:gd name="connsiteX3" fmla="*/ 2254017 w 2326027"/>
              <a:gd name="connsiteY3" fmla="*/ 0 h 508653"/>
              <a:gd name="connsiteX4" fmla="*/ 2325419 w 2326027"/>
              <a:gd name="connsiteY4" fmla="*/ 81260 h 508653"/>
              <a:gd name="connsiteX5" fmla="*/ 2278128 w 2326027"/>
              <a:gd name="connsiteY5" fmla="*/ 445913 h 508653"/>
              <a:gd name="connsiteX6" fmla="*/ 2206726 w 2326027"/>
              <a:gd name="connsiteY6" fmla="*/ 508653 h 508653"/>
              <a:gd name="connsiteX7" fmla="*/ 72011 w 2326027"/>
              <a:gd name="connsiteY7" fmla="*/ 508653 h 508653"/>
              <a:gd name="connsiteX8" fmla="*/ 609 w 2326027"/>
              <a:gd name="connsiteY8" fmla="*/ 427393 h 50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6027" h="508653">
                <a:moveTo>
                  <a:pt x="609" y="427393"/>
                </a:moveTo>
                <a:lnTo>
                  <a:pt x="47900" y="62740"/>
                </a:lnTo>
                <a:cubicBezTo>
                  <a:pt x="52554" y="26853"/>
                  <a:pt x="83114" y="0"/>
                  <a:pt x="119302" y="0"/>
                </a:cubicBezTo>
                <a:lnTo>
                  <a:pt x="2254017" y="0"/>
                </a:lnTo>
                <a:cubicBezTo>
                  <a:pt x="2297446" y="0"/>
                  <a:pt x="2331005" y="38192"/>
                  <a:pt x="2325419" y="81260"/>
                </a:cubicBezTo>
                <a:lnTo>
                  <a:pt x="2278128" y="445913"/>
                </a:lnTo>
                <a:cubicBezTo>
                  <a:pt x="2273474" y="481800"/>
                  <a:pt x="2242913" y="508653"/>
                  <a:pt x="2206726" y="508653"/>
                </a:cubicBezTo>
                <a:lnTo>
                  <a:pt x="72011" y="508653"/>
                </a:lnTo>
                <a:cubicBezTo>
                  <a:pt x="28583" y="508653"/>
                  <a:pt x="-4976" y="470461"/>
                  <a:pt x="609" y="427393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86F55B8E-F871-430F-A576-3E4BB0AF197A}"/>
              </a:ext>
            </a:extLst>
          </p:cNvPr>
          <p:cNvSpPr/>
          <p:nvPr/>
        </p:nvSpPr>
        <p:spPr>
          <a:xfrm>
            <a:off x="9084439" y="5751182"/>
            <a:ext cx="19881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……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0" name="平行四边形 60">
            <a:extLst>
              <a:ext uri="{FF2B5EF4-FFF2-40B4-BE49-F238E27FC236}">
                <a16:creationId xmlns:a16="http://schemas.microsoft.com/office/drawing/2014/main" id="{18C0F591-8BE7-44E1-80F7-01C8FD80C8F9}"/>
              </a:ext>
            </a:extLst>
          </p:cNvPr>
          <p:cNvSpPr/>
          <p:nvPr/>
        </p:nvSpPr>
        <p:spPr>
          <a:xfrm>
            <a:off x="354656" y="5666132"/>
            <a:ext cx="2503509" cy="508653"/>
          </a:xfrm>
          <a:custGeom>
            <a:avLst/>
            <a:gdLst>
              <a:gd name="connsiteX0" fmla="*/ 609 w 2326027"/>
              <a:gd name="connsiteY0" fmla="*/ 427393 h 508653"/>
              <a:gd name="connsiteX1" fmla="*/ 47900 w 2326027"/>
              <a:gd name="connsiteY1" fmla="*/ 62740 h 508653"/>
              <a:gd name="connsiteX2" fmla="*/ 119303 w 2326027"/>
              <a:gd name="connsiteY2" fmla="*/ 0 h 508653"/>
              <a:gd name="connsiteX3" fmla="*/ 2254018 w 2326027"/>
              <a:gd name="connsiteY3" fmla="*/ 0 h 508653"/>
              <a:gd name="connsiteX4" fmla="*/ 2325419 w 2326027"/>
              <a:gd name="connsiteY4" fmla="*/ 81260 h 508653"/>
              <a:gd name="connsiteX5" fmla="*/ 2278128 w 2326027"/>
              <a:gd name="connsiteY5" fmla="*/ 445913 h 508653"/>
              <a:gd name="connsiteX6" fmla="*/ 2206726 w 2326027"/>
              <a:gd name="connsiteY6" fmla="*/ 508653 h 508653"/>
              <a:gd name="connsiteX7" fmla="*/ 72011 w 2326027"/>
              <a:gd name="connsiteY7" fmla="*/ 508653 h 508653"/>
              <a:gd name="connsiteX8" fmla="*/ 609 w 2326027"/>
              <a:gd name="connsiteY8" fmla="*/ 427393 h 50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6027" h="508653">
                <a:moveTo>
                  <a:pt x="609" y="427393"/>
                </a:moveTo>
                <a:lnTo>
                  <a:pt x="47900" y="62740"/>
                </a:lnTo>
                <a:cubicBezTo>
                  <a:pt x="52555" y="26853"/>
                  <a:pt x="83114" y="0"/>
                  <a:pt x="119303" y="0"/>
                </a:cubicBezTo>
                <a:lnTo>
                  <a:pt x="2254018" y="0"/>
                </a:lnTo>
                <a:cubicBezTo>
                  <a:pt x="2297446" y="0"/>
                  <a:pt x="2331005" y="38192"/>
                  <a:pt x="2325419" y="81260"/>
                </a:cubicBezTo>
                <a:lnTo>
                  <a:pt x="2278128" y="445913"/>
                </a:lnTo>
                <a:cubicBezTo>
                  <a:pt x="2273474" y="481800"/>
                  <a:pt x="2242914" y="508653"/>
                  <a:pt x="2206726" y="508653"/>
                </a:cubicBezTo>
                <a:lnTo>
                  <a:pt x="72011" y="508653"/>
                </a:lnTo>
                <a:cubicBezTo>
                  <a:pt x="28582" y="508653"/>
                  <a:pt x="-4977" y="470461"/>
                  <a:pt x="609" y="427393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57F3F5E-27D8-432A-A3D1-882D16DB3492}"/>
              </a:ext>
            </a:extLst>
          </p:cNvPr>
          <p:cNvSpPr/>
          <p:nvPr/>
        </p:nvSpPr>
        <p:spPr>
          <a:xfrm>
            <a:off x="629285" y="5751182"/>
            <a:ext cx="19143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400" dirty="0">
                <a:solidFill>
                  <a:prstClr val="white"/>
                </a:solidFill>
                <a:latin typeface="+mn-ea"/>
                <a:cs typeface="OPPOSans M" panose="00020600040101010101" pitchFamily="18" charset="-122"/>
              </a:rPr>
              <a:t>7</a:t>
            </a:r>
            <a:r>
              <a:rPr lang="zh-CN" altLang="en-US" sz="1400" dirty="0">
                <a:solidFill>
                  <a:prstClr val="white"/>
                </a:solidFill>
                <a:latin typeface="+mn-ea"/>
                <a:cs typeface="OPPOSans M" panose="00020600040101010101" pitchFamily="18" charset="-122"/>
              </a:rPr>
              <a:t>年开业经验，客源广</a:t>
            </a:r>
          </a:p>
        </p:txBody>
      </p:sp>
      <p:sp>
        <p:nvSpPr>
          <p:cNvPr id="122" name="平行四边形 60">
            <a:extLst>
              <a:ext uri="{FF2B5EF4-FFF2-40B4-BE49-F238E27FC236}">
                <a16:creationId xmlns:a16="http://schemas.microsoft.com/office/drawing/2014/main" id="{DEDF7228-CD41-448D-ABA1-92EB0576F6F6}"/>
              </a:ext>
            </a:extLst>
          </p:cNvPr>
          <p:cNvSpPr/>
          <p:nvPr/>
        </p:nvSpPr>
        <p:spPr>
          <a:xfrm>
            <a:off x="3212546" y="5666132"/>
            <a:ext cx="2503509" cy="508653"/>
          </a:xfrm>
          <a:custGeom>
            <a:avLst/>
            <a:gdLst>
              <a:gd name="connsiteX0" fmla="*/ 609 w 2326027"/>
              <a:gd name="connsiteY0" fmla="*/ 427393 h 508653"/>
              <a:gd name="connsiteX1" fmla="*/ 47900 w 2326027"/>
              <a:gd name="connsiteY1" fmla="*/ 62740 h 508653"/>
              <a:gd name="connsiteX2" fmla="*/ 119303 w 2326027"/>
              <a:gd name="connsiteY2" fmla="*/ 0 h 508653"/>
              <a:gd name="connsiteX3" fmla="*/ 2254018 w 2326027"/>
              <a:gd name="connsiteY3" fmla="*/ 0 h 508653"/>
              <a:gd name="connsiteX4" fmla="*/ 2325419 w 2326027"/>
              <a:gd name="connsiteY4" fmla="*/ 81260 h 508653"/>
              <a:gd name="connsiteX5" fmla="*/ 2278128 w 2326027"/>
              <a:gd name="connsiteY5" fmla="*/ 445913 h 508653"/>
              <a:gd name="connsiteX6" fmla="*/ 2206726 w 2326027"/>
              <a:gd name="connsiteY6" fmla="*/ 508653 h 508653"/>
              <a:gd name="connsiteX7" fmla="*/ 72011 w 2326027"/>
              <a:gd name="connsiteY7" fmla="*/ 508653 h 508653"/>
              <a:gd name="connsiteX8" fmla="*/ 609 w 2326027"/>
              <a:gd name="connsiteY8" fmla="*/ 427393 h 50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6027" h="508653">
                <a:moveTo>
                  <a:pt x="609" y="427393"/>
                </a:moveTo>
                <a:lnTo>
                  <a:pt x="47900" y="62740"/>
                </a:lnTo>
                <a:cubicBezTo>
                  <a:pt x="52555" y="26853"/>
                  <a:pt x="83114" y="0"/>
                  <a:pt x="119303" y="0"/>
                </a:cubicBezTo>
                <a:lnTo>
                  <a:pt x="2254018" y="0"/>
                </a:lnTo>
                <a:cubicBezTo>
                  <a:pt x="2297446" y="0"/>
                  <a:pt x="2331005" y="38192"/>
                  <a:pt x="2325419" y="81260"/>
                </a:cubicBezTo>
                <a:lnTo>
                  <a:pt x="2278128" y="445913"/>
                </a:lnTo>
                <a:cubicBezTo>
                  <a:pt x="2273474" y="481800"/>
                  <a:pt x="2242914" y="508653"/>
                  <a:pt x="2206726" y="508653"/>
                </a:cubicBezTo>
                <a:lnTo>
                  <a:pt x="72011" y="508653"/>
                </a:lnTo>
                <a:cubicBezTo>
                  <a:pt x="28582" y="508653"/>
                  <a:pt x="-4977" y="470461"/>
                  <a:pt x="609" y="427393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E839F66E-25E9-48B8-AD90-EBD702F784F4}"/>
              </a:ext>
            </a:extLst>
          </p:cNvPr>
          <p:cNvSpPr/>
          <p:nvPr/>
        </p:nvSpPr>
        <p:spPr>
          <a:xfrm>
            <a:off x="3561814" y="5751182"/>
            <a:ext cx="18004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prstClr val="white"/>
                </a:solidFill>
                <a:latin typeface="+mn-ea"/>
                <a:cs typeface="OPPOSans M" panose="00020600040101010101" pitchFamily="18" charset="-122"/>
              </a:rPr>
              <a:t>对周边客群拓展较少</a:t>
            </a:r>
          </a:p>
        </p:txBody>
      </p:sp>
    </p:spTree>
    <p:extLst>
      <p:ext uri="{BB962C8B-B14F-4D97-AF65-F5344CB8AC3E}">
        <p14:creationId xmlns:p14="http://schemas.microsoft.com/office/powerpoint/2010/main" val="1033614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8" name="图片 2337" descr="雪地上&#10;&#10;描述已自动生成">
            <a:extLst>
              <a:ext uri="{FF2B5EF4-FFF2-40B4-BE49-F238E27FC236}">
                <a16:creationId xmlns:a16="http://schemas.microsoft.com/office/drawing/2014/main" id="{46A33D6C-A78A-4F87-AD80-7E1C717277C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FilmGrain grainSize="20"/>
                    </a14:imgEffect>
                    <a14:imgEffect>
                      <a14:colorTemperature colorTemp="7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904" r="1895"/>
          <a:stretch>
            <a:fillRect/>
          </a:stretch>
        </p:blipFill>
        <p:spPr>
          <a:xfrm rot="16200000">
            <a:off x="2667000" y="-2667000"/>
            <a:ext cx="6858000" cy="12192000"/>
          </a:xfrm>
          <a:custGeom>
            <a:avLst/>
            <a:gdLst>
              <a:gd name="connsiteX0" fmla="*/ 6858000 w 6858000"/>
              <a:gd name="connsiteY0" fmla="*/ 0 h 12192000"/>
              <a:gd name="connsiteX1" fmla="*/ 6858000 w 6858000"/>
              <a:gd name="connsiteY1" fmla="*/ 12192000 h 12192000"/>
              <a:gd name="connsiteX2" fmla="*/ 0 w 6858000"/>
              <a:gd name="connsiteY2" fmla="*/ 12192000 h 12192000"/>
              <a:gd name="connsiteX3" fmla="*/ 0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6858000" y="0"/>
                </a:moveTo>
                <a:lnTo>
                  <a:pt x="685800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46" name="矩形 145">
            <a:extLst>
              <a:ext uri="{FF2B5EF4-FFF2-40B4-BE49-F238E27FC236}">
                <a16:creationId xmlns:a16="http://schemas.microsoft.com/office/drawing/2014/main" id="{5D5A8032-54A7-472F-A29C-B51F8C9830AF}"/>
              </a:ext>
            </a:extLst>
          </p:cNvPr>
          <p:cNvSpPr/>
          <p:nvPr/>
        </p:nvSpPr>
        <p:spPr>
          <a:xfrm rot="5400000">
            <a:off x="4691400" y="-1146104"/>
            <a:ext cx="2807902" cy="12193297"/>
          </a:xfrm>
          <a:prstGeom prst="rect">
            <a:avLst/>
          </a:prstGeom>
          <a:gradFill flip="none" rotWithShape="1">
            <a:gsLst>
              <a:gs pos="0">
                <a:srgbClr val="00947E">
                  <a:alpha val="10000"/>
                </a:srgbClr>
              </a:gs>
              <a:gs pos="100000">
                <a:srgbClr val="00947E">
                  <a:alpha val="10000"/>
                </a:srgbClr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F5C028E3-A3AA-4BCF-8DB1-B59F4018FB7C}"/>
              </a:ext>
            </a:extLst>
          </p:cNvPr>
          <p:cNvSpPr/>
          <p:nvPr/>
        </p:nvSpPr>
        <p:spPr>
          <a:xfrm>
            <a:off x="6777517" y="1938670"/>
            <a:ext cx="4702004" cy="1258593"/>
          </a:xfrm>
          <a:prstGeom prst="rect">
            <a:avLst/>
          </a:prstGeom>
          <a:gradFill flip="none" rotWithShape="1">
            <a:gsLst>
              <a:gs pos="0">
                <a:srgbClr val="00947E">
                  <a:alpha val="10000"/>
                </a:srgbClr>
              </a:gs>
              <a:gs pos="100000">
                <a:srgbClr val="00947E">
                  <a:alpha val="0"/>
                </a:srgbClr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id="{DC926849-916C-4FA3-9CBE-101804299479}"/>
              </a:ext>
            </a:extLst>
          </p:cNvPr>
          <p:cNvSpPr/>
          <p:nvPr/>
        </p:nvSpPr>
        <p:spPr>
          <a:xfrm>
            <a:off x="711602" y="1947976"/>
            <a:ext cx="4724794" cy="1258593"/>
          </a:xfrm>
          <a:prstGeom prst="rect">
            <a:avLst/>
          </a:prstGeom>
          <a:gradFill flip="none" rotWithShape="1">
            <a:gsLst>
              <a:gs pos="0">
                <a:srgbClr val="00947E">
                  <a:alpha val="10000"/>
                </a:srgbClr>
              </a:gs>
              <a:gs pos="100000">
                <a:srgbClr val="00947E">
                  <a:alpha val="0"/>
                </a:srgbClr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904263EB-22DF-49F9-98A3-2FC70510F154}"/>
              </a:ext>
            </a:extLst>
          </p:cNvPr>
          <p:cNvCxnSpPr>
            <a:cxnSpLocks/>
          </p:cNvCxnSpPr>
          <p:nvPr/>
        </p:nvCxnSpPr>
        <p:spPr>
          <a:xfrm>
            <a:off x="706282" y="1949842"/>
            <a:ext cx="4724794" cy="0"/>
          </a:xfrm>
          <a:prstGeom prst="line">
            <a:avLst/>
          </a:prstGeom>
          <a:ln w="19050">
            <a:solidFill>
              <a:srgbClr val="0094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 hidden="1">
            <a:extLst>
              <a:ext uri="{FF2B5EF4-FFF2-40B4-BE49-F238E27FC236}">
                <a16:creationId xmlns:a16="http://schemas.microsoft.com/office/drawing/2014/main" id="{7C6FBB5B-442D-415E-A14A-8CE58B642D29}"/>
              </a:ext>
            </a:extLst>
          </p:cNvPr>
          <p:cNvSpPr txBox="1"/>
          <p:nvPr/>
        </p:nvSpPr>
        <p:spPr>
          <a:xfrm>
            <a:off x="3437681" y="1898248"/>
            <a:ext cx="1030147" cy="20313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zh-CN" altLang="en-US" sz="6600" b="1" dirty="0">
                <a:gradFill flip="none" rotWithShape="1">
                  <a:gsLst>
                    <a:gs pos="6000">
                      <a:srgbClr val="00947E">
                        <a:lumMod val="95000"/>
                        <a:lumOff val="5000"/>
                      </a:srgbClr>
                    </a:gs>
                    <a:gs pos="87000">
                      <a:srgbClr val="00947E">
                        <a:lumMod val="94000"/>
                      </a:srgbClr>
                    </a:gs>
                  </a:gsLst>
                  <a:lin ang="2700000" scaled="1"/>
                  <a:tileRect/>
                </a:gradFill>
                <a:latin typeface="演示新手书" panose="00000500000000000000" pitchFamily="50" charset="-122"/>
                <a:ea typeface="演示新手书" panose="00000500000000000000" pitchFamily="50" charset="-122"/>
                <a:cs typeface="OPPOSans B" panose="00020600040101010101" pitchFamily="18" charset="-122"/>
              </a:rPr>
              <a:t>定位</a:t>
            </a:r>
          </a:p>
        </p:txBody>
      </p:sp>
      <p:sp>
        <p:nvSpPr>
          <p:cNvPr id="15" name="文本框 14" hidden="1">
            <a:extLst>
              <a:ext uri="{FF2B5EF4-FFF2-40B4-BE49-F238E27FC236}">
                <a16:creationId xmlns:a16="http://schemas.microsoft.com/office/drawing/2014/main" id="{F0088F9C-A688-47F4-A496-129AE92B56F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27388" y="2641256"/>
            <a:ext cx="2298065" cy="1400383"/>
          </a:xfrm>
          <a:prstGeom prst="rect">
            <a:avLst/>
          </a:prstGeom>
        </p:spPr>
        <p:txBody>
          <a:bodyPr wrap="none" lIns="45720" tIns="22860" rIns="45720" bIns="22860" rtlCol="0">
            <a:spAutoFit/>
          </a:bodyPr>
          <a:lstStyle/>
          <a:p>
            <a:pPr>
              <a:defRPr/>
            </a:pPr>
            <a:r>
              <a:rPr lang="zh-CN" altLang="en-US" sz="8800" b="1" dirty="0">
                <a:gradFill flip="none" rotWithShape="1">
                  <a:gsLst>
                    <a:gs pos="6000">
                      <a:srgbClr val="15A28D"/>
                    </a:gs>
                    <a:gs pos="63000">
                      <a:srgbClr val="008B76"/>
                    </a:gs>
                  </a:gsLst>
                  <a:lin ang="2700000" scaled="1"/>
                  <a:tileRect/>
                </a:gradFill>
                <a:effectLst>
                  <a:outerShdw blurRad="190500" dist="139700" dir="5400000" sx="80000" sy="80000" algn="ctr" rotWithShape="0">
                    <a:srgbClr val="15A28D">
                      <a:alpha val="60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  <a:cs typeface="OPPOSans B" panose="00020600040101010101" pitchFamily="18" charset="-122"/>
              </a:rPr>
              <a:t>营销</a:t>
            </a:r>
          </a:p>
        </p:txBody>
      </p:sp>
      <p:grpSp>
        <p:nvGrpSpPr>
          <p:cNvPr id="2365" name="组合 2364">
            <a:extLst>
              <a:ext uri="{FF2B5EF4-FFF2-40B4-BE49-F238E27FC236}">
                <a16:creationId xmlns:a16="http://schemas.microsoft.com/office/drawing/2014/main" id="{0032DB04-60FE-46F6-BFE9-6C10BD583B9D}"/>
              </a:ext>
            </a:extLst>
          </p:cNvPr>
          <p:cNvGrpSpPr/>
          <p:nvPr/>
        </p:nvGrpSpPr>
        <p:grpSpPr>
          <a:xfrm rot="12352669" flipV="1">
            <a:off x="9070027" y="931729"/>
            <a:ext cx="9523344" cy="3343129"/>
            <a:chOff x="-34724" y="1666755"/>
            <a:chExt cx="14456780" cy="5046246"/>
          </a:xfrm>
        </p:grpSpPr>
        <p:sp>
          <p:nvSpPr>
            <p:cNvPr id="2366" name="任意多边形: 形状 2365">
              <a:extLst>
                <a:ext uri="{FF2B5EF4-FFF2-40B4-BE49-F238E27FC236}">
                  <a16:creationId xmlns:a16="http://schemas.microsoft.com/office/drawing/2014/main" id="{0F6AA425-B020-4531-97C6-EE42329021FD}"/>
                </a:ext>
              </a:extLst>
            </p:cNvPr>
            <p:cNvSpPr/>
            <p:nvPr/>
          </p:nvSpPr>
          <p:spPr>
            <a:xfrm>
              <a:off x="-34724" y="1666755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67" name="任意多边形: 形状 2366">
              <a:extLst>
                <a:ext uri="{FF2B5EF4-FFF2-40B4-BE49-F238E27FC236}">
                  <a16:creationId xmlns:a16="http://schemas.microsoft.com/office/drawing/2014/main" id="{E63F54BE-0AF7-46C2-B0D1-7AA429F6C238}"/>
                </a:ext>
              </a:extLst>
            </p:cNvPr>
            <p:cNvSpPr/>
            <p:nvPr/>
          </p:nvSpPr>
          <p:spPr>
            <a:xfrm>
              <a:off x="-34724" y="1720462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68" name="任意多边形: 形状 2367">
              <a:extLst>
                <a:ext uri="{FF2B5EF4-FFF2-40B4-BE49-F238E27FC236}">
                  <a16:creationId xmlns:a16="http://schemas.microsoft.com/office/drawing/2014/main" id="{61A45767-8996-48FB-B9C0-AFC66F381298}"/>
                </a:ext>
              </a:extLst>
            </p:cNvPr>
            <p:cNvSpPr/>
            <p:nvPr/>
          </p:nvSpPr>
          <p:spPr>
            <a:xfrm>
              <a:off x="-34724" y="177416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69" name="任意多边形: 形状 2368">
              <a:extLst>
                <a:ext uri="{FF2B5EF4-FFF2-40B4-BE49-F238E27FC236}">
                  <a16:creationId xmlns:a16="http://schemas.microsoft.com/office/drawing/2014/main" id="{D41B5FF2-C0A1-45DF-8F9F-54C9791E0519}"/>
                </a:ext>
              </a:extLst>
            </p:cNvPr>
            <p:cNvSpPr/>
            <p:nvPr/>
          </p:nvSpPr>
          <p:spPr>
            <a:xfrm>
              <a:off x="-34724" y="1827875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0" name="任意多边形: 形状 2369">
              <a:extLst>
                <a:ext uri="{FF2B5EF4-FFF2-40B4-BE49-F238E27FC236}">
                  <a16:creationId xmlns:a16="http://schemas.microsoft.com/office/drawing/2014/main" id="{AB9428E8-004E-4129-BD83-754A7E1BF632}"/>
                </a:ext>
              </a:extLst>
            </p:cNvPr>
            <p:cNvSpPr/>
            <p:nvPr/>
          </p:nvSpPr>
          <p:spPr>
            <a:xfrm>
              <a:off x="-34724" y="188158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1" name="任意多边形: 形状 2370">
              <a:extLst>
                <a:ext uri="{FF2B5EF4-FFF2-40B4-BE49-F238E27FC236}">
                  <a16:creationId xmlns:a16="http://schemas.microsoft.com/office/drawing/2014/main" id="{3F910694-E93C-4150-85FB-9D38C5D8CD12}"/>
                </a:ext>
              </a:extLst>
            </p:cNvPr>
            <p:cNvSpPr/>
            <p:nvPr/>
          </p:nvSpPr>
          <p:spPr>
            <a:xfrm>
              <a:off x="-34724" y="193528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2" name="任意多边形: 形状 2371">
              <a:extLst>
                <a:ext uri="{FF2B5EF4-FFF2-40B4-BE49-F238E27FC236}">
                  <a16:creationId xmlns:a16="http://schemas.microsoft.com/office/drawing/2014/main" id="{A2807FAD-37A1-481F-8D5B-596F5B328159}"/>
                </a:ext>
              </a:extLst>
            </p:cNvPr>
            <p:cNvSpPr/>
            <p:nvPr/>
          </p:nvSpPr>
          <p:spPr>
            <a:xfrm>
              <a:off x="-34724" y="198899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3" name="任意多边形: 形状 2372">
              <a:extLst>
                <a:ext uri="{FF2B5EF4-FFF2-40B4-BE49-F238E27FC236}">
                  <a16:creationId xmlns:a16="http://schemas.microsoft.com/office/drawing/2014/main" id="{B6D5CD24-B644-49C0-B099-901B4BE9C31A}"/>
                </a:ext>
              </a:extLst>
            </p:cNvPr>
            <p:cNvSpPr/>
            <p:nvPr/>
          </p:nvSpPr>
          <p:spPr>
            <a:xfrm>
              <a:off x="-34724" y="204270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4" name="任意多边形: 形状 2373">
              <a:extLst>
                <a:ext uri="{FF2B5EF4-FFF2-40B4-BE49-F238E27FC236}">
                  <a16:creationId xmlns:a16="http://schemas.microsoft.com/office/drawing/2014/main" id="{C8472EAC-D471-4A89-BFBF-25704C589711}"/>
                </a:ext>
              </a:extLst>
            </p:cNvPr>
            <p:cNvSpPr/>
            <p:nvPr/>
          </p:nvSpPr>
          <p:spPr>
            <a:xfrm>
              <a:off x="-34724" y="209640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5" name="任意多边形: 形状 2374">
              <a:extLst>
                <a:ext uri="{FF2B5EF4-FFF2-40B4-BE49-F238E27FC236}">
                  <a16:creationId xmlns:a16="http://schemas.microsoft.com/office/drawing/2014/main" id="{CCB8409C-1593-4578-828B-FC5FA8EF9FDF}"/>
                </a:ext>
              </a:extLst>
            </p:cNvPr>
            <p:cNvSpPr/>
            <p:nvPr/>
          </p:nvSpPr>
          <p:spPr>
            <a:xfrm>
              <a:off x="-34724" y="215011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6" name="任意多边形: 形状 2375">
              <a:extLst>
                <a:ext uri="{FF2B5EF4-FFF2-40B4-BE49-F238E27FC236}">
                  <a16:creationId xmlns:a16="http://schemas.microsoft.com/office/drawing/2014/main" id="{E4426799-D513-4A75-98F7-652B6333C411}"/>
                </a:ext>
              </a:extLst>
            </p:cNvPr>
            <p:cNvSpPr/>
            <p:nvPr/>
          </p:nvSpPr>
          <p:spPr>
            <a:xfrm>
              <a:off x="-34724" y="220382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7" name="任意多边形: 形状 2376">
              <a:extLst>
                <a:ext uri="{FF2B5EF4-FFF2-40B4-BE49-F238E27FC236}">
                  <a16:creationId xmlns:a16="http://schemas.microsoft.com/office/drawing/2014/main" id="{CE16727B-51C5-4FBE-B43A-AC2D54BB906B}"/>
                </a:ext>
              </a:extLst>
            </p:cNvPr>
            <p:cNvSpPr/>
            <p:nvPr/>
          </p:nvSpPr>
          <p:spPr>
            <a:xfrm>
              <a:off x="-34724" y="225752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8" name="任意多边形: 形状 2377">
              <a:extLst>
                <a:ext uri="{FF2B5EF4-FFF2-40B4-BE49-F238E27FC236}">
                  <a16:creationId xmlns:a16="http://schemas.microsoft.com/office/drawing/2014/main" id="{88C649A6-D983-4212-AD51-F2B118846E31}"/>
                </a:ext>
              </a:extLst>
            </p:cNvPr>
            <p:cNvSpPr/>
            <p:nvPr/>
          </p:nvSpPr>
          <p:spPr>
            <a:xfrm>
              <a:off x="-34724" y="231123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9" name="任意多边形: 形状 2378">
              <a:extLst>
                <a:ext uri="{FF2B5EF4-FFF2-40B4-BE49-F238E27FC236}">
                  <a16:creationId xmlns:a16="http://schemas.microsoft.com/office/drawing/2014/main" id="{4867F9CC-C0B5-49CE-89F8-30EAE03E5922}"/>
                </a:ext>
              </a:extLst>
            </p:cNvPr>
            <p:cNvSpPr/>
            <p:nvPr/>
          </p:nvSpPr>
          <p:spPr>
            <a:xfrm>
              <a:off x="-34724" y="236494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0" name="任意多边形: 形状 2379">
              <a:extLst>
                <a:ext uri="{FF2B5EF4-FFF2-40B4-BE49-F238E27FC236}">
                  <a16:creationId xmlns:a16="http://schemas.microsoft.com/office/drawing/2014/main" id="{AB73DA82-29A0-42DE-A3F1-04D4711BD93E}"/>
                </a:ext>
              </a:extLst>
            </p:cNvPr>
            <p:cNvSpPr/>
            <p:nvPr/>
          </p:nvSpPr>
          <p:spPr>
            <a:xfrm>
              <a:off x="-34724" y="241864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1" name="任意多边形: 形状 2380">
              <a:extLst>
                <a:ext uri="{FF2B5EF4-FFF2-40B4-BE49-F238E27FC236}">
                  <a16:creationId xmlns:a16="http://schemas.microsoft.com/office/drawing/2014/main" id="{FB7ADEB4-7D3D-4727-827D-D6201C7E6CB1}"/>
                </a:ext>
              </a:extLst>
            </p:cNvPr>
            <p:cNvSpPr/>
            <p:nvPr/>
          </p:nvSpPr>
          <p:spPr>
            <a:xfrm>
              <a:off x="-34724" y="247235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2" name="任意多边形: 形状 2381">
              <a:extLst>
                <a:ext uri="{FF2B5EF4-FFF2-40B4-BE49-F238E27FC236}">
                  <a16:creationId xmlns:a16="http://schemas.microsoft.com/office/drawing/2014/main" id="{33FA8659-C88B-4F70-8A92-383BD8160ABB}"/>
                </a:ext>
              </a:extLst>
            </p:cNvPr>
            <p:cNvSpPr/>
            <p:nvPr/>
          </p:nvSpPr>
          <p:spPr>
            <a:xfrm>
              <a:off x="-34724" y="252606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3" name="任意多边形: 形状 2382">
              <a:extLst>
                <a:ext uri="{FF2B5EF4-FFF2-40B4-BE49-F238E27FC236}">
                  <a16:creationId xmlns:a16="http://schemas.microsoft.com/office/drawing/2014/main" id="{4A6FEEF4-0529-419C-97E7-7D928C93A793}"/>
                </a:ext>
              </a:extLst>
            </p:cNvPr>
            <p:cNvSpPr/>
            <p:nvPr/>
          </p:nvSpPr>
          <p:spPr>
            <a:xfrm>
              <a:off x="-34724" y="257976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4" name="任意多边形: 形状 2383">
              <a:extLst>
                <a:ext uri="{FF2B5EF4-FFF2-40B4-BE49-F238E27FC236}">
                  <a16:creationId xmlns:a16="http://schemas.microsoft.com/office/drawing/2014/main" id="{41F8D044-398E-4145-9CD7-338A158C2DC7}"/>
                </a:ext>
              </a:extLst>
            </p:cNvPr>
            <p:cNvSpPr/>
            <p:nvPr/>
          </p:nvSpPr>
          <p:spPr>
            <a:xfrm>
              <a:off x="-34724" y="263347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5" name="任意多边形: 形状 2384">
              <a:extLst>
                <a:ext uri="{FF2B5EF4-FFF2-40B4-BE49-F238E27FC236}">
                  <a16:creationId xmlns:a16="http://schemas.microsoft.com/office/drawing/2014/main" id="{24CFCEB7-BEA1-448A-A696-D49570069321}"/>
                </a:ext>
              </a:extLst>
            </p:cNvPr>
            <p:cNvSpPr/>
            <p:nvPr/>
          </p:nvSpPr>
          <p:spPr>
            <a:xfrm>
              <a:off x="-34724" y="268718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6" name="任意多边形: 形状 2385">
              <a:extLst>
                <a:ext uri="{FF2B5EF4-FFF2-40B4-BE49-F238E27FC236}">
                  <a16:creationId xmlns:a16="http://schemas.microsoft.com/office/drawing/2014/main" id="{8D56CEB1-F7D9-4A34-B176-4F3CDC1DA7C0}"/>
                </a:ext>
              </a:extLst>
            </p:cNvPr>
            <p:cNvSpPr/>
            <p:nvPr/>
          </p:nvSpPr>
          <p:spPr>
            <a:xfrm>
              <a:off x="-34724" y="2740886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7" name="任意多边形: 形状 2386">
              <a:extLst>
                <a:ext uri="{FF2B5EF4-FFF2-40B4-BE49-F238E27FC236}">
                  <a16:creationId xmlns:a16="http://schemas.microsoft.com/office/drawing/2014/main" id="{0754EC06-AB32-4C91-A705-5A6540832864}"/>
                </a:ext>
              </a:extLst>
            </p:cNvPr>
            <p:cNvSpPr/>
            <p:nvPr/>
          </p:nvSpPr>
          <p:spPr>
            <a:xfrm>
              <a:off x="-34724" y="279459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8" name="任意多边形: 形状 2387">
              <a:extLst>
                <a:ext uri="{FF2B5EF4-FFF2-40B4-BE49-F238E27FC236}">
                  <a16:creationId xmlns:a16="http://schemas.microsoft.com/office/drawing/2014/main" id="{4C47F258-CA1B-44C4-B903-8F8B08B42CD6}"/>
                </a:ext>
              </a:extLst>
            </p:cNvPr>
            <p:cNvSpPr/>
            <p:nvPr/>
          </p:nvSpPr>
          <p:spPr>
            <a:xfrm>
              <a:off x="-34724" y="2848299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9" name="任意多边形: 形状 2388">
              <a:extLst>
                <a:ext uri="{FF2B5EF4-FFF2-40B4-BE49-F238E27FC236}">
                  <a16:creationId xmlns:a16="http://schemas.microsoft.com/office/drawing/2014/main" id="{0B6FB271-8F59-4DE7-9B70-85EB8F7A16EF}"/>
                </a:ext>
              </a:extLst>
            </p:cNvPr>
            <p:cNvSpPr/>
            <p:nvPr/>
          </p:nvSpPr>
          <p:spPr>
            <a:xfrm>
              <a:off x="-34724" y="2902006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90" name="任意多边形: 形状 2389">
              <a:extLst>
                <a:ext uri="{FF2B5EF4-FFF2-40B4-BE49-F238E27FC236}">
                  <a16:creationId xmlns:a16="http://schemas.microsoft.com/office/drawing/2014/main" id="{A2A5A80C-4635-474A-81C1-58EEA8232D45}"/>
                </a:ext>
              </a:extLst>
            </p:cNvPr>
            <p:cNvSpPr/>
            <p:nvPr/>
          </p:nvSpPr>
          <p:spPr>
            <a:xfrm>
              <a:off x="-34724" y="2955712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91" name="任意多边形: 形状 2390">
              <a:extLst>
                <a:ext uri="{FF2B5EF4-FFF2-40B4-BE49-F238E27FC236}">
                  <a16:creationId xmlns:a16="http://schemas.microsoft.com/office/drawing/2014/main" id="{131C0F95-B9AD-497D-9FD8-19F53F0FE5E6}"/>
                </a:ext>
              </a:extLst>
            </p:cNvPr>
            <p:cNvSpPr/>
            <p:nvPr/>
          </p:nvSpPr>
          <p:spPr>
            <a:xfrm>
              <a:off x="-34724" y="3009419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83" name="图形 82">
            <a:extLst>
              <a:ext uri="{FF2B5EF4-FFF2-40B4-BE49-F238E27FC236}">
                <a16:creationId xmlns:a16="http://schemas.microsoft.com/office/drawing/2014/main" id="{0AADB061-01A6-4B15-B528-2AA55EA538E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71933" y="549275"/>
            <a:ext cx="3024741" cy="571410"/>
          </a:xfrm>
          <a:prstGeom prst="rect">
            <a:avLst/>
          </a:prstGeom>
        </p:spPr>
      </p:pic>
      <p:grpSp>
        <p:nvGrpSpPr>
          <p:cNvPr id="84" name="组合 83">
            <a:extLst>
              <a:ext uri="{FF2B5EF4-FFF2-40B4-BE49-F238E27FC236}">
                <a16:creationId xmlns:a16="http://schemas.microsoft.com/office/drawing/2014/main" id="{0BF8D0A9-4F05-4FCA-B5F2-7E6FC55C5CC4}"/>
              </a:ext>
            </a:extLst>
          </p:cNvPr>
          <p:cNvGrpSpPr/>
          <p:nvPr/>
        </p:nvGrpSpPr>
        <p:grpSpPr>
          <a:xfrm>
            <a:off x="578473" y="320509"/>
            <a:ext cx="2624262" cy="1067795"/>
            <a:chOff x="578473" y="320509"/>
            <a:chExt cx="2624262" cy="1067795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6F0403EA-7F54-4089-A6A4-C3AFFE9E4DAE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289665" y="751396"/>
              <a:ext cx="913070" cy="538609"/>
            </a:xfrm>
            <a:prstGeom prst="rect">
              <a:avLst/>
            </a:prstGeom>
          </p:spPr>
          <p:txBody>
            <a:bodyPr wrap="none" lIns="45720" tIns="22860" rIns="45720" bIns="22860" rtlCol="0">
              <a:spAutoFit/>
            </a:bodyPr>
            <a:lstStyle/>
            <a:p>
              <a:pPr>
                <a:defRPr/>
              </a:pPr>
              <a:r>
                <a:rPr lang="zh-CN" altLang="en-US" sz="3200" dirty="0">
                  <a:solidFill>
                    <a:schemeClr val="bg2">
                      <a:lumMod val="2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思路</a:t>
              </a: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71E889F0-2187-44AE-8A01-6AC585BD8289}"/>
                </a:ext>
              </a:extLst>
            </p:cNvPr>
            <p:cNvGrpSpPr/>
            <p:nvPr/>
          </p:nvGrpSpPr>
          <p:grpSpPr>
            <a:xfrm>
              <a:off x="578473" y="320509"/>
              <a:ext cx="1700309" cy="969496"/>
              <a:chOff x="705210" y="1814525"/>
              <a:chExt cx="1700309" cy="969496"/>
            </a:xfrm>
          </p:grpSpPr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558C7F89-43BC-4A9D-B9EC-9584E32EBA24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705210" y="1814525"/>
                <a:ext cx="861774" cy="969496"/>
              </a:xfrm>
              <a:prstGeom prst="rect">
                <a:avLst/>
              </a:prstGeom>
            </p:spPr>
            <p:txBody>
              <a:bodyPr wrap="none" lIns="45720" tIns="22860" rIns="45720" bIns="22860" rtlCol="0">
                <a:spAutoFit/>
              </a:bodyPr>
              <a:lstStyle/>
              <a:p>
                <a:pPr>
                  <a:defRPr/>
                </a:pPr>
                <a:r>
                  <a:rPr lang="zh-CN" altLang="en-US" sz="6000" b="1" dirty="0">
                    <a:gradFill flip="none" rotWithShape="1">
                      <a:gsLst>
                        <a:gs pos="6000">
                          <a:srgbClr val="15A28D"/>
                        </a:gs>
                        <a:gs pos="63000">
                          <a:srgbClr val="008B76"/>
                        </a:gs>
                      </a:gsLst>
                      <a:lin ang="2700000" scaled="1"/>
                      <a:tileRect/>
                    </a:gradFill>
                    <a:effectLst>
                      <a:outerShdw blurRad="88900" dist="88900" dir="5400000" sx="80000" sy="80000" rotWithShape="0">
                        <a:srgbClr val="15A28D">
                          <a:alpha val="38000"/>
                        </a:srgbClr>
                      </a:outerShdw>
                    </a:effectLst>
                    <a:latin typeface="演示秋鸿楷" panose="00000500000000000000" pitchFamily="2" charset="-122"/>
                    <a:ea typeface="演示秋鸿楷" panose="00000500000000000000" pitchFamily="2" charset="-122"/>
                    <a:cs typeface="OPPOSans B" panose="00020600040101010101" pitchFamily="18" charset="-122"/>
                  </a:rPr>
                  <a:t>营</a:t>
                </a: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8CB3C965-AABD-4DFE-9EC9-B6F4AFA540AA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543745" y="1814525"/>
                <a:ext cx="861774" cy="969496"/>
              </a:xfrm>
              <a:prstGeom prst="rect">
                <a:avLst/>
              </a:prstGeom>
            </p:spPr>
            <p:txBody>
              <a:bodyPr wrap="none" lIns="45720" tIns="22860" rIns="45720" bIns="22860" rtlCol="0">
                <a:spAutoFit/>
              </a:bodyPr>
              <a:lstStyle/>
              <a:p>
                <a:pPr>
                  <a:defRPr/>
                </a:pPr>
                <a:r>
                  <a:rPr lang="zh-CN" altLang="en-US" sz="6000" b="1" dirty="0">
                    <a:gradFill flip="none" rotWithShape="1">
                      <a:gsLst>
                        <a:gs pos="6000">
                          <a:srgbClr val="15A28D"/>
                        </a:gs>
                        <a:gs pos="63000">
                          <a:srgbClr val="008B76"/>
                        </a:gs>
                      </a:gsLst>
                      <a:lin ang="2700000" scaled="1"/>
                      <a:tileRect/>
                    </a:gradFill>
                    <a:effectLst>
                      <a:outerShdw blurRad="88900" dist="88900" dir="5400000" sx="80000" sy="80000" rotWithShape="0">
                        <a:srgbClr val="15A28D">
                          <a:alpha val="38000"/>
                        </a:srgbClr>
                      </a:outerShdw>
                    </a:effectLst>
                    <a:latin typeface="演示秋鸿楷" panose="00000500000000000000" pitchFamily="2" charset="-122"/>
                    <a:ea typeface="演示秋鸿楷" panose="00000500000000000000" pitchFamily="2" charset="-122"/>
                    <a:cs typeface="OPPOSans B" panose="00020600040101010101" pitchFamily="18" charset="-122"/>
                  </a:rPr>
                  <a:t>销</a:t>
                </a:r>
              </a:p>
            </p:txBody>
          </p:sp>
        </p:grp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03B86D97-409C-468B-B1BD-2E75F0E969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4815" y="1388304"/>
              <a:ext cx="2117920" cy="0"/>
            </a:xfrm>
            <a:prstGeom prst="line">
              <a:avLst/>
            </a:prstGeom>
            <a:ln w="19050">
              <a:solidFill>
                <a:srgbClr val="74C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80D38289-4942-48E2-8F53-D6DA1BE153E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95325" y="1387018"/>
              <a:ext cx="395769" cy="1"/>
            </a:xfrm>
            <a:prstGeom prst="line">
              <a:avLst/>
            </a:prstGeom>
            <a:ln w="57150">
              <a:solidFill>
                <a:srgbClr val="0094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id="{2C9D64EB-5E4F-4252-BF7F-45B296C685E2}"/>
              </a:ext>
            </a:extLst>
          </p:cNvPr>
          <p:cNvSpPr txBox="1"/>
          <p:nvPr/>
        </p:nvSpPr>
        <p:spPr>
          <a:xfrm>
            <a:off x="7728978" y="2094435"/>
            <a:ext cx="303837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00947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营销方式推荐</a:t>
            </a:r>
            <a:endParaRPr lang="en-US" altLang="zh-CN" sz="2800" dirty="0">
              <a:solidFill>
                <a:srgbClr val="00947E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E919257F-D874-4A60-94CF-CBF53F57BF50}"/>
              </a:ext>
            </a:extLst>
          </p:cNvPr>
          <p:cNvSpPr txBox="1"/>
          <p:nvPr/>
        </p:nvSpPr>
        <p:spPr>
          <a:xfrm>
            <a:off x="6920643" y="2593573"/>
            <a:ext cx="4477870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-18256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+mn-ea"/>
                <a:cs typeface="OPPOSans L" panose="00020600040101010101" pitchFamily="18" charset="-122"/>
              </a:rPr>
              <a:t>支行：折页广告、海报、</a:t>
            </a:r>
            <a:r>
              <a:rPr lang="en-US" altLang="zh-CN" sz="1600" b="1" dirty="0">
                <a:solidFill>
                  <a:schemeClr val="bg2">
                    <a:lumMod val="25000"/>
                  </a:schemeClr>
                </a:solidFill>
                <a:latin typeface="+mn-ea"/>
                <a:cs typeface="OPPOSans L" panose="00020600040101010101" pitchFamily="18" charset="-122"/>
              </a:rPr>
              <a:t>DM</a:t>
            </a: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+mn-ea"/>
                <a:cs typeface="OPPOSans L" panose="00020600040101010101" pitchFamily="18" charset="-122"/>
              </a:rPr>
              <a:t>邮寄广告</a:t>
            </a:r>
            <a:endParaRPr lang="en-US" altLang="zh-CN" sz="1600" b="1" dirty="0">
              <a:solidFill>
                <a:schemeClr val="bg2">
                  <a:lumMod val="25000"/>
                </a:schemeClr>
              </a:solidFill>
              <a:latin typeface="+mn-ea"/>
              <a:cs typeface="OPPOSans L" panose="00020600040101010101" pitchFamily="18" charset="-122"/>
            </a:endParaRPr>
          </a:p>
          <a:p>
            <a:pPr indent="-182563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+mn-ea"/>
                <a:cs typeface="OPPOSans L" panose="00020600040101010101" pitchFamily="18" charset="-122"/>
              </a:rPr>
              <a:t>便民点：社区公告栏、大楼电梯广告、社区活动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41CCADD-5DF8-4514-BAE7-88505362BF0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83675" y="2595267"/>
            <a:ext cx="3770008" cy="327334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latin typeface="+mn-ea"/>
                <a:cs typeface="OPPOSans L" panose="00020600040101010101" pitchFamily="18" charset="-122"/>
              </a:rPr>
              <a:t>确立大营销体系明确自身定位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D59DD52-A9EA-43E3-A06F-3193E5127DA5}"/>
              </a:ext>
            </a:extLst>
          </p:cNvPr>
          <p:cNvSpPr txBox="1"/>
          <p:nvPr/>
        </p:nvSpPr>
        <p:spPr>
          <a:xfrm>
            <a:off x="1213499" y="2094435"/>
            <a:ext cx="351600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00947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计划之前，战略先行</a:t>
            </a:r>
            <a:endParaRPr lang="en-US" altLang="zh-CN" sz="2800" dirty="0">
              <a:solidFill>
                <a:srgbClr val="00947E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id="{65892A10-E061-4407-80D3-8540B17F3EFD}"/>
              </a:ext>
            </a:extLst>
          </p:cNvPr>
          <p:cNvCxnSpPr>
            <a:cxnSpLocks/>
          </p:cNvCxnSpPr>
          <p:nvPr/>
        </p:nvCxnSpPr>
        <p:spPr>
          <a:xfrm>
            <a:off x="6772196" y="1940536"/>
            <a:ext cx="4702004" cy="0"/>
          </a:xfrm>
          <a:prstGeom prst="line">
            <a:avLst/>
          </a:prstGeom>
          <a:ln w="19050">
            <a:solidFill>
              <a:srgbClr val="0094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ABAFEB74-C68C-422A-A52D-4046ED6D8B4C}"/>
              </a:ext>
            </a:extLst>
          </p:cNvPr>
          <p:cNvGrpSpPr/>
          <p:nvPr/>
        </p:nvGrpSpPr>
        <p:grpSpPr>
          <a:xfrm>
            <a:off x="5923508" y="2258472"/>
            <a:ext cx="361577" cy="188102"/>
            <a:chOff x="6805037" y="2787333"/>
            <a:chExt cx="361577" cy="188102"/>
          </a:xfrm>
          <a:solidFill>
            <a:srgbClr val="00947E"/>
          </a:solidFill>
        </p:grpSpPr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B5005078-5B24-44F2-900D-671608B6B4BF}"/>
                </a:ext>
              </a:extLst>
            </p:cNvPr>
            <p:cNvGrpSpPr/>
            <p:nvPr/>
          </p:nvGrpSpPr>
          <p:grpSpPr>
            <a:xfrm>
              <a:off x="6805037" y="2787333"/>
              <a:ext cx="258509" cy="188102"/>
              <a:chOff x="6805037" y="2787333"/>
              <a:chExt cx="258509" cy="188102"/>
            </a:xfrm>
            <a:grpFill/>
          </p:grpSpPr>
          <p:sp>
            <p:nvSpPr>
              <p:cNvPr id="128" name="等腰三角形 127">
                <a:extLst>
                  <a:ext uri="{FF2B5EF4-FFF2-40B4-BE49-F238E27FC236}">
                    <a16:creationId xmlns:a16="http://schemas.microsoft.com/office/drawing/2014/main" id="{9F80FF81-C3B5-487F-AC16-946D84620DF3}"/>
                  </a:ext>
                </a:extLst>
              </p:cNvPr>
              <p:cNvSpPr/>
              <p:nvPr/>
            </p:nvSpPr>
            <p:spPr>
              <a:xfrm rot="5400000">
                <a:off x="6792065" y="2800305"/>
                <a:ext cx="188102" cy="162158"/>
              </a:xfrm>
              <a:prstGeom prst="triangl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9" name="等腰三角形 128">
                <a:extLst>
                  <a:ext uri="{FF2B5EF4-FFF2-40B4-BE49-F238E27FC236}">
                    <a16:creationId xmlns:a16="http://schemas.microsoft.com/office/drawing/2014/main" id="{4CB488E6-B99F-4B27-BF0C-F5DD1F31DBE1}"/>
                  </a:ext>
                </a:extLst>
              </p:cNvPr>
              <p:cNvSpPr/>
              <p:nvPr/>
            </p:nvSpPr>
            <p:spPr>
              <a:xfrm rot="5400000">
                <a:off x="6888416" y="2800305"/>
                <a:ext cx="188102" cy="162158"/>
              </a:xfrm>
              <a:prstGeom prst="triangl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27" name="等腰三角形 126">
              <a:extLst>
                <a:ext uri="{FF2B5EF4-FFF2-40B4-BE49-F238E27FC236}">
                  <a16:creationId xmlns:a16="http://schemas.microsoft.com/office/drawing/2014/main" id="{A60F817B-5466-453B-8924-61948BC507DE}"/>
                </a:ext>
              </a:extLst>
            </p:cNvPr>
            <p:cNvSpPr/>
            <p:nvPr/>
          </p:nvSpPr>
          <p:spPr>
            <a:xfrm rot="5400000">
              <a:off x="6991484" y="2800305"/>
              <a:ext cx="188102" cy="162158"/>
            </a:xfrm>
            <a:prstGeom prst="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2276" name="直接连接符 2275">
            <a:extLst>
              <a:ext uri="{FF2B5EF4-FFF2-40B4-BE49-F238E27FC236}">
                <a16:creationId xmlns:a16="http://schemas.microsoft.com/office/drawing/2014/main" id="{F2485685-8C16-47D2-B459-54AE0E2733A3}"/>
              </a:ext>
            </a:extLst>
          </p:cNvPr>
          <p:cNvCxnSpPr>
            <a:cxnSpLocks/>
          </p:cNvCxnSpPr>
          <p:nvPr/>
        </p:nvCxnSpPr>
        <p:spPr>
          <a:xfrm>
            <a:off x="2576306" y="4300706"/>
            <a:ext cx="276615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>
            <a:extLst>
              <a:ext uri="{FF2B5EF4-FFF2-40B4-BE49-F238E27FC236}">
                <a16:creationId xmlns:a16="http://schemas.microsoft.com/office/drawing/2014/main" id="{6B7698B6-5C2D-497A-9750-0117BB98453D}"/>
              </a:ext>
            </a:extLst>
          </p:cNvPr>
          <p:cNvCxnSpPr>
            <a:cxnSpLocks/>
          </p:cNvCxnSpPr>
          <p:nvPr/>
        </p:nvCxnSpPr>
        <p:spPr>
          <a:xfrm>
            <a:off x="2584097" y="5297854"/>
            <a:ext cx="2838874" cy="598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椭圆 113">
            <a:extLst>
              <a:ext uri="{FF2B5EF4-FFF2-40B4-BE49-F238E27FC236}">
                <a16:creationId xmlns:a16="http://schemas.microsoft.com/office/drawing/2014/main" id="{E07B5320-B430-4990-A909-8EF84AC5B85A}"/>
              </a:ext>
            </a:extLst>
          </p:cNvPr>
          <p:cNvSpPr/>
          <p:nvPr/>
        </p:nvSpPr>
        <p:spPr>
          <a:xfrm rot="14820000">
            <a:off x="1507764" y="4759939"/>
            <a:ext cx="1089074" cy="1089074"/>
          </a:xfrm>
          <a:prstGeom prst="ellipse">
            <a:avLst/>
          </a:prstGeom>
          <a:gradFill flip="none" rotWithShape="1">
            <a:gsLst>
              <a:gs pos="0">
                <a:srgbClr val="00947E"/>
              </a:gs>
              <a:gs pos="98000">
                <a:srgbClr val="00947E">
                  <a:alpha val="4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70E0F6E-2037-4E6C-A6D1-AC1C76229699}"/>
              </a:ext>
            </a:extLst>
          </p:cNvPr>
          <p:cNvSpPr txBox="1"/>
          <p:nvPr/>
        </p:nvSpPr>
        <p:spPr>
          <a:xfrm>
            <a:off x="1595045" y="4950533"/>
            <a:ext cx="914512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品牌塑造</a:t>
            </a: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id="{09F60992-AD13-4E7B-9DA9-64131304ABBA}"/>
              </a:ext>
            </a:extLst>
          </p:cNvPr>
          <p:cNvSpPr/>
          <p:nvPr/>
        </p:nvSpPr>
        <p:spPr>
          <a:xfrm rot="14820000">
            <a:off x="1484810" y="3729510"/>
            <a:ext cx="1089074" cy="1089074"/>
          </a:xfrm>
          <a:prstGeom prst="ellipse">
            <a:avLst/>
          </a:prstGeom>
          <a:gradFill flip="none" rotWithShape="1">
            <a:gsLst>
              <a:gs pos="0">
                <a:srgbClr val="00947E"/>
              </a:gs>
              <a:gs pos="98000">
                <a:srgbClr val="00947E">
                  <a:alpha val="4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3FB7A505-7049-44F1-9F7C-8D7D8C0B8443}"/>
              </a:ext>
            </a:extLst>
          </p:cNvPr>
          <p:cNvSpPr txBox="1"/>
          <p:nvPr/>
        </p:nvSpPr>
        <p:spPr>
          <a:xfrm>
            <a:off x="1572418" y="3913973"/>
            <a:ext cx="9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关系营销</a:t>
            </a:r>
          </a:p>
        </p:txBody>
      </p:sp>
      <p:cxnSp>
        <p:nvCxnSpPr>
          <p:cNvPr id="168" name="直接连接符 167">
            <a:extLst>
              <a:ext uri="{FF2B5EF4-FFF2-40B4-BE49-F238E27FC236}">
                <a16:creationId xmlns:a16="http://schemas.microsoft.com/office/drawing/2014/main" id="{3990EE73-B550-45D2-AECA-67E835521F99}"/>
              </a:ext>
            </a:extLst>
          </p:cNvPr>
          <p:cNvCxnSpPr>
            <a:cxnSpLocks/>
          </p:cNvCxnSpPr>
          <p:nvPr/>
        </p:nvCxnSpPr>
        <p:spPr>
          <a:xfrm>
            <a:off x="6715311" y="4304849"/>
            <a:ext cx="352766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>
            <a:extLst>
              <a:ext uri="{FF2B5EF4-FFF2-40B4-BE49-F238E27FC236}">
                <a16:creationId xmlns:a16="http://schemas.microsoft.com/office/drawing/2014/main" id="{49280D76-10CD-4CFB-AB6D-C298034A6A38}"/>
              </a:ext>
            </a:extLst>
          </p:cNvPr>
          <p:cNvCxnSpPr>
            <a:cxnSpLocks/>
          </p:cNvCxnSpPr>
          <p:nvPr/>
        </p:nvCxnSpPr>
        <p:spPr>
          <a:xfrm>
            <a:off x="6737908" y="5290796"/>
            <a:ext cx="2498909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椭圆 130">
            <a:extLst>
              <a:ext uri="{FF2B5EF4-FFF2-40B4-BE49-F238E27FC236}">
                <a16:creationId xmlns:a16="http://schemas.microsoft.com/office/drawing/2014/main" id="{3181622D-C4EF-4C19-B71C-97DE7BC24B8B}"/>
              </a:ext>
            </a:extLst>
          </p:cNvPr>
          <p:cNvSpPr/>
          <p:nvPr/>
        </p:nvSpPr>
        <p:spPr>
          <a:xfrm>
            <a:off x="5172632" y="3872156"/>
            <a:ext cx="1778464" cy="177846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0094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3CB74D63-42E9-4DD3-B975-DBF5F6EF1E49}"/>
              </a:ext>
            </a:extLst>
          </p:cNvPr>
          <p:cNvGrpSpPr/>
          <p:nvPr/>
        </p:nvGrpSpPr>
        <p:grpSpPr>
          <a:xfrm>
            <a:off x="5486378" y="4202098"/>
            <a:ext cx="988553" cy="1118579"/>
            <a:chOff x="161994" y="152221"/>
            <a:chExt cx="1469667" cy="1662976"/>
          </a:xfrm>
          <a:solidFill>
            <a:srgbClr val="00947E"/>
          </a:solidFill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1B3F8AA1-A163-42C6-87AC-97DDDD50E39C}"/>
                </a:ext>
              </a:extLst>
            </p:cNvPr>
            <p:cNvSpPr/>
            <p:nvPr/>
          </p:nvSpPr>
          <p:spPr>
            <a:xfrm>
              <a:off x="213654" y="613252"/>
              <a:ext cx="1323667" cy="1040466"/>
            </a:xfrm>
            <a:custGeom>
              <a:avLst/>
              <a:gdLst>
                <a:gd name="connsiteX0" fmla="*/ 782779 w 1323667"/>
                <a:gd name="connsiteY0" fmla="*/ 1040466 h 1040466"/>
                <a:gd name="connsiteX1" fmla="*/ 763461 w 1323667"/>
                <a:gd name="connsiteY1" fmla="*/ 1033352 h 1040466"/>
                <a:gd name="connsiteX2" fmla="*/ 618354 w 1323667"/>
                <a:gd name="connsiteY2" fmla="*/ 909557 h 1040466"/>
                <a:gd name="connsiteX3" fmla="*/ 615914 w 1323667"/>
                <a:gd name="connsiteY3" fmla="*/ 867533 h 1040466"/>
                <a:gd name="connsiteX4" fmla="*/ 656990 w 1323667"/>
                <a:gd name="connsiteY4" fmla="*/ 864283 h 1040466"/>
                <a:gd name="connsiteX5" fmla="*/ 784655 w 1323667"/>
                <a:gd name="connsiteY5" fmla="*/ 973166 h 1040466"/>
                <a:gd name="connsiteX6" fmla="*/ 1245694 w 1323667"/>
                <a:gd name="connsiteY6" fmla="*/ 652293 h 1040466"/>
                <a:gd name="connsiteX7" fmla="*/ 575908 w 1323667"/>
                <a:gd name="connsiteY7" fmla="*/ 66594 h 1040466"/>
                <a:gd name="connsiteX8" fmla="*/ 80221 w 1323667"/>
                <a:gd name="connsiteY8" fmla="*/ 372109 h 1040466"/>
                <a:gd name="connsiteX9" fmla="*/ 576682 w 1323667"/>
                <a:gd name="connsiteY9" fmla="*/ 795316 h 1040466"/>
                <a:gd name="connsiteX10" fmla="*/ 580880 w 1323667"/>
                <a:gd name="connsiteY10" fmla="*/ 837202 h 1040466"/>
                <a:gd name="connsiteX11" fmla="*/ 538995 w 1323667"/>
                <a:gd name="connsiteY11" fmla="*/ 841399 h 1040466"/>
                <a:gd name="connsiteX12" fmla="*/ 538046 w 1323667"/>
                <a:gd name="connsiteY12" fmla="*/ 840590 h 1040466"/>
                <a:gd name="connsiteX13" fmla="*/ 10451 w 1323667"/>
                <a:gd name="connsiteY13" fmla="*/ 390891 h 1040466"/>
                <a:gd name="connsiteX14" fmla="*/ 7119 w 1323667"/>
                <a:gd name="connsiteY14" fmla="*/ 348928 h 1040466"/>
                <a:gd name="connsiteX15" fmla="*/ 14141 w 1323667"/>
                <a:gd name="connsiteY15" fmla="*/ 342909 h 1040466"/>
                <a:gd name="connsiteX16" fmla="*/ 563347 w 1323667"/>
                <a:gd name="connsiteY16" fmla="*/ 4414 h 1040466"/>
                <a:gd name="connsiteX17" fmla="*/ 598560 w 1323667"/>
                <a:gd name="connsiteY17" fmla="*/ 7361 h 1040466"/>
                <a:gd name="connsiteX18" fmla="*/ 1313560 w 1323667"/>
                <a:gd name="connsiteY18" fmla="*/ 632558 h 1040466"/>
                <a:gd name="connsiteX19" fmla="*/ 1316186 w 1323667"/>
                <a:gd name="connsiteY19" fmla="*/ 674740 h 1040466"/>
                <a:gd name="connsiteX20" fmla="*/ 1310970 w 1323667"/>
                <a:gd name="connsiteY20" fmla="*/ 679409 h 1040466"/>
                <a:gd name="connsiteX21" fmla="*/ 799775 w 1323667"/>
                <a:gd name="connsiteY21" fmla="*/ 1035138 h 1040466"/>
                <a:gd name="connsiteX22" fmla="*/ 782779 w 1323667"/>
                <a:gd name="connsiteY22" fmla="*/ 1040466 h 104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23667" h="1040466">
                  <a:moveTo>
                    <a:pt x="782779" y="1040466"/>
                  </a:moveTo>
                  <a:cubicBezTo>
                    <a:pt x="775698" y="1040473"/>
                    <a:pt x="768847" y="1037950"/>
                    <a:pt x="763461" y="1033352"/>
                  </a:cubicBezTo>
                  <a:lnTo>
                    <a:pt x="618354" y="909557"/>
                  </a:lnTo>
                  <a:cubicBezTo>
                    <a:pt x="606076" y="898626"/>
                    <a:pt x="604983" y="879811"/>
                    <a:pt x="615914" y="867533"/>
                  </a:cubicBezTo>
                  <a:cubicBezTo>
                    <a:pt x="626522" y="855617"/>
                    <a:pt x="644640" y="854183"/>
                    <a:pt x="656990" y="864283"/>
                  </a:cubicBezTo>
                  <a:lnTo>
                    <a:pt x="784655" y="973166"/>
                  </a:lnTo>
                  <a:lnTo>
                    <a:pt x="1245694" y="652293"/>
                  </a:lnTo>
                  <a:lnTo>
                    <a:pt x="575908" y="66594"/>
                  </a:lnTo>
                  <a:lnTo>
                    <a:pt x="80221" y="372109"/>
                  </a:lnTo>
                  <a:lnTo>
                    <a:pt x="576682" y="795316"/>
                  </a:lnTo>
                  <a:cubicBezTo>
                    <a:pt x="589408" y="805723"/>
                    <a:pt x="591287" y="824476"/>
                    <a:pt x="580880" y="837202"/>
                  </a:cubicBezTo>
                  <a:cubicBezTo>
                    <a:pt x="570473" y="849927"/>
                    <a:pt x="551720" y="851806"/>
                    <a:pt x="538995" y="841399"/>
                  </a:cubicBezTo>
                  <a:cubicBezTo>
                    <a:pt x="538673" y="841136"/>
                    <a:pt x="538357" y="840866"/>
                    <a:pt x="538046" y="840590"/>
                  </a:cubicBezTo>
                  <a:lnTo>
                    <a:pt x="10451" y="390891"/>
                  </a:lnTo>
                  <a:cubicBezTo>
                    <a:pt x="-2057" y="380223"/>
                    <a:pt x="-3549" y="361436"/>
                    <a:pt x="7119" y="348928"/>
                  </a:cubicBezTo>
                  <a:cubicBezTo>
                    <a:pt x="9132" y="346568"/>
                    <a:pt x="11501" y="344537"/>
                    <a:pt x="14141" y="342909"/>
                  </a:cubicBezTo>
                  <a:lnTo>
                    <a:pt x="563347" y="4414"/>
                  </a:lnTo>
                  <a:cubicBezTo>
                    <a:pt x="574450" y="-2432"/>
                    <a:pt x="588737" y="-1212"/>
                    <a:pt x="598560" y="7361"/>
                  </a:cubicBezTo>
                  <a:lnTo>
                    <a:pt x="1313560" y="632558"/>
                  </a:lnTo>
                  <a:cubicBezTo>
                    <a:pt x="1325933" y="643481"/>
                    <a:pt x="1327109" y="662366"/>
                    <a:pt x="1316186" y="674740"/>
                  </a:cubicBezTo>
                  <a:cubicBezTo>
                    <a:pt x="1314636" y="676495"/>
                    <a:pt x="1312886" y="678062"/>
                    <a:pt x="1310970" y="679409"/>
                  </a:cubicBezTo>
                  <a:lnTo>
                    <a:pt x="799775" y="1035138"/>
                  </a:lnTo>
                  <a:cubicBezTo>
                    <a:pt x="794789" y="1038613"/>
                    <a:pt x="788857" y="1040472"/>
                    <a:pt x="782779" y="1040466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1441BE03-9880-4FBC-934A-7FDDC0BB28C6}"/>
                </a:ext>
              </a:extLst>
            </p:cNvPr>
            <p:cNvSpPr/>
            <p:nvPr/>
          </p:nvSpPr>
          <p:spPr>
            <a:xfrm>
              <a:off x="161994" y="794551"/>
              <a:ext cx="868469" cy="1020645"/>
            </a:xfrm>
            <a:custGeom>
              <a:avLst/>
              <a:gdLst>
                <a:gd name="connsiteX0" fmla="*/ 487313 w 868469"/>
                <a:gd name="connsiteY0" fmla="*/ 415331 h 1020645"/>
                <a:gd name="connsiteX1" fmla="*/ 468263 w 868469"/>
                <a:gd name="connsiteY1" fmla="*/ 408456 h 1020645"/>
                <a:gd name="connsiteX2" fmla="*/ 323185 w 868469"/>
                <a:gd name="connsiteY2" fmla="*/ 287548 h 1020645"/>
                <a:gd name="connsiteX3" fmla="*/ 319409 w 868469"/>
                <a:gd name="connsiteY3" fmla="*/ 245622 h 1020645"/>
                <a:gd name="connsiteX4" fmla="*/ 325805 w 868469"/>
                <a:gd name="connsiteY4" fmla="*/ 239893 h 1020645"/>
                <a:gd name="connsiteX5" fmla="*/ 679867 w 868469"/>
                <a:gd name="connsiteY5" fmla="*/ 4983 h 1020645"/>
                <a:gd name="connsiteX6" fmla="*/ 716389 w 868469"/>
                <a:gd name="connsiteY6" fmla="*/ 7810 h 1020645"/>
                <a:gd name="connsiteX7" fmla="*/ 854561 w 868469"/>
                <a:gd name="connsiteY7" fmla="*/ 133868 h 1020645"/>
                <a:gd name="connsiteX8" fmla="*/ 856624 w 868469"/>
                <a:gd name="connsiteY8" fmla="*/ 175786 h 1020645"/>
                <a:gd name="connsiteX9" fmla="*/ 850930 w 868469"/>
                <a:gd name="connsiteY9" fmla="*/ 180659 h 1020645"/>
                <a:gd name="connsiteX10" fmla="*/ 790000 w 868469"/>
                <a:gd name="connsiteY10" fmla="*/ 220962 h 1020645"/>
                <a:gd name="connsiteX11" fmla="*/ 748745 w 868469"/>
                <a:gd name="connsiteY11" fmla="*/ 212568 h 1020645"/>
                <a:gd name="connsiteX12" fmla="*/ 757138 w 868469"/>
                <a:gd name="connsiteY12" fmla="*/ 171313 h 1020645"/>
                <a:gd name="connsiteX13" fmla="*/ 786220 w 868469"/>
                <a:gd name="connsiteY13" fmla="*/ 152084 h 1020645"/>
                <a:gd name="connsiteX14" fmla="*/ 693410 w 868469"/>
                <a:gd name="connsiteY14" fmla="*/ 67401 h 1020645"/>
                <a:gd name="connsiteX15" fmla="*/ 392033 w 868469"/>
                <a:gd name="connsiteY15" fmla="*/ 267367 h 1020645"/>
                <a:gd name="connsiteX16" fmla="*/ 489813 w 868469"/>
                <a:gd name="connsiteY16" fmla="*/ 348835 h 1020645"/>
                <a:gd name="connsiteX17" fmla="*/ 686088 w 868469"/>
                <a:gd name="connsiteY17" fmla="*/ 225367 h 1020645"/>
                <a:gd name="connsiteX18" fmla="*/ 726807 w 868469"/>
                <a:gd name="connsiteY18" fmla="*/ 236207 h 1020645"/>
                <a:gd name="connsiteX19" fmla="*/ 717818 w 868469"/>
                <a:gd name="connsiteY19" fmla="*/ 275760 h 1020645"/>
                <a:gd name="connsiteX20" fmla="*/ 503267 w 868469"/>
                <a:gd name="connsiteY20" fmla="*/ 410748 h 1020645"/>
                <a:gd name="connsiteX21" fmla="*/ 487313 w 868469"/>
                <a:gd name="connsiteY21" fmla="*/ 415331 h 1020645"/>
                <a:gd name="connsiteX22" fmla="*/ 609025 w 868469"/>
                <a:gd name="connsiteY22" fmla="*/ 441287 h 1020645"/>
                <a:gd name="connsiteX23" fmla="*/ 579222 w 868469"/>
                <a:gd name="connsiteY23" fmla="*/ 411558 h 1020645"/>
                <a:gd name="connsiteX24" fmla="*/ 592564 w 868469"/>
                <a:gd name="connsiteY24" fmla="*/ 386697 h 1020645"/>
                <a:gd name="connsiteX25" fmla="*/ 822266 w 868469"/>
                <a:gd name="connsiteY25" fmla="*/ 234744 h 1020645"/>
                <a:gd name="connsiteX26" fmla="*/ 863521 w 868469"/>
                <a:gd name="connsiteY26" fmla="*/ 243137 h 1020645"/>
                <a:gd name="connsiteX27" fmla="*/ 855127 w 868469"/>
                <a:gd name="connsiteY27" fmla="*/ 284393 h 1020645"/>
                <a:gd name="connsiteX28" fmla="*/ 625426 w 868469"/>
                <a:gd name="connsiteY28" fmla="*/ 436346 h 1020645"/>
                <a:gd name="connsiteX29" fmla="*/ 609025 w 868469"/>
                <a:gd name="connsiteY29" fmla="*/ 441287 h 1020645"/>
                <a:gd name="connsiteX30" fmla="*/ 818009 w 868469"/>
                <a:gd name="connsiteY30" fmla="*/ 1020645 h 1020645"/>
                <a:gd name="connsiteX31" fmla="*/ 799019 w 868469"/>
                <a:gd name="connsiteY31" fmla="*/ 1013829 h 1020645"/>
                <a:gd name="connsiteX32" fmla="*/ 11510 w 868469"/>
                <a:gd name="connsiteY32" fmla="*/ 361843 h 1020645"/>
                <a:gd name="connsiteX33" fmla="*/ 824 w 868469"/>
                <a:gd name="connsiteY33" fmla="*/ 341275 h 1020645"/>
                <a:gd name="connsiteX34" fmla="*/ 34250 w 868469"/>
                <a:gd name="connsiteY34" fmla="*/ 190601 h 1020645"/>
                <a:gd name="connsiteX35" fmla="*/ 88186 w 868469"/>
                <a:gd name="connsiteY35" fmla="*/ 164199 h 1020645"/>
                <a:gd name="connsiteX36" fmla="*/ 119425 w 868469"/>
                <a:gd name="connsiteY36" fmla="*/ 192432 h 1020645"/>
                <a:gd name="connsiteX37" fmla="*/ 91192 w 868469"/>
                <a:gd name="connsiteY37" fmla="*/ 223671 h 1020645"/>
                <a:gd name="connsiteX38" fmla="*/ 79018 w 868469"/>
                <a:gd name="connsiteY38" fmla="*/ 229862 h 1020645"/>
                <a:gd name="connsiteX39" fmla="*/ 59641 w 868469"/>
                <a:gd name="connsiteY39" fmla="*/ 324338 h 1020645"/>
                <a:gd name="connsiteX40" fmla="*/ 776814 w 868469"/>
                <a:gd name="connsiteY40" fmla="*/ 918073 h 1020645"/>
                <a:gd name="connsiteX41" fmla="*/ 810181 w 868469"/>
                <a:gd name="connsiteY41" fmla="*/ 812197 h 1020645"/>
                <a:gd name="connsiteX42" fmla="*/ 851659 w 868469"/>
                <a:gd name="connsiteY42" fmla="*/ 804978 h 1020645"/>
                <a:gd name="connsiteX43" fmla="*/ 858877 w 868469"/>
                <a:gd name="connsiteY43" fmla="*/ 846457 h 1020645"/>
                <a:gd name="connsiteX44" fmla="*/ 845959 w 868469"/>
                <a:gd name="connsiteY44" fmla="*/ 980491 h 1020645"/>
                <a:gd name="connsiteX45" fmla="*/ 828381 w 868469"/>
                <a:gd name="connsiteY45" fmla="*/ 1018787 h 1020645"/>
                <a:gd name="connsiteX46" fmla="*/ 818009 w 868469"/>
                <a:gd name="connsiteY46" fmla="*/ 1020645 h 10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68469" h="1020645">
                  <a:moveTo>
                    <a:pt x="487313" y="415331"/>
                  </a:moveTo>
                  <a:cubicBezTo>
                    <a:pt x="480355" y="415337"/>
                    <a:pt x="473614" y="412904"/>
                    <a:pt x="468263" y="408456"/>
                  </a:cubicBezTo>
                  <a:lnTo>
                    <a:pt x="323185" y="287548"/>
                  </a:lnTo>
                  <a:cubicBezTo>
                    <a:pt x="310565" y="277013"/>
                    <a:pt x="308874" y="258243"/>
                    <a:pt x="319409" y="245622"/>
                  </a:cubicBezTo>
                  <a:cubicBezTo>
                    <a:pt x="321253" y="243413"/>
                    <a:pt x="323407" y="241484"/>
                    <a:pt x="325805" y="239893"/>
                  </a:cubicBezTo>
                  <a:lnTo>
                    <a:pt x="679867" y="4983"/>
                  </a:lnTo>
                  <a:cubicBezTo>
                    <a:pt x="691240" y="-2597"/>
                    <a:pt x="706319" y="-1430"/>
                    <a:pt x="716389" y="7810"/>
                  </a:cubicBezTo>
                  <a:lnTo>
                    <a:pt x="854561" y="133868"/>
                  </a:lnTo>
                  <a:cubicBezTo>
                    <a:pt x="866706" y="144874"/>
                    <a:pt x="867629" y="163641"/>
                    <a:pt x="856624" y="175786"/>
                  </a:cubicBezTo>
                  <a:cubicBezTo>
                    <a:pt x="854939" y="177644"/>
                    <a:pt x="853026" y="179282"/>
                    <a:pt x="850930" y="180659"/>
                  </a:cubicBezTo>
                  <a:lnTo>
                    <a:pt x="790000" y="220962"/>
                  </a:lnTo>
                  <a:cubicBezTo>
                    <a:pt x="776289" y="230036"/>
                    <a:pt x="757819" y="226278"/>
                    <a:pt x="748745" y="212568"/>
                  </a:cubicBezTo>
                  <a:cubicBezTo>
                    <a:pt x="739670" y="198858"/>
                    <a:pt x="743428" y="180387"/>
                    <a:pt x="757138" y="171313"/>
                  </a:cubicBezTo>
                  <a:lnTo>
                    <a:pt x="786220" y="152084"/>
                  </a:lnTo>
                  <a:lnTo>
                    <a:pt x="693410" y="67401"/>
                  </a:lnTo>
                  <a:lnTo>
                    <a:pt x="392033" y="267367"/>
                  </a:lnTo>
                  <a:lnTo>
                    <a:pt x="489813" y="348835"/>
                  </a:lnTo>
                  <a:lnTo>
                    <a:pt x="686088" y="225367"/>
                  </a:lnTo>
                  <a:cubicBezTo>
                    <a:pt x="700325" y="217116"/>
                    <a:pt x="718556" y="221969"/>
                    <a:pt x="726807" y="236207"/>
                  </a:cubicBezTo>
                  <a:cubicBezTo>
                    <a:pt x="734633" y="249711"/>
                    <a:pt x="730712" y="266965"/>
                    <a:pt x="717818" y="275760"/>
                  </a:cubicBezTo>
                  <a:lnTo>
                    <a:pt x="503267" y="410748"/>
                  </a:lnTo>
                  <a:cubicBezTo>
                    <a:pt x="498479" y="413729"/>
                    <a:pt x="492954" y="415317"/>
                    <a:pt x="487313" y="415331"/>
                  </a:cubicBezTo>
                  <a:close/>
                  <a:moveTo>
                    <a:pt x="609025" y="441287"/>
                  </a:moveTo>
                  <a:cubicBezTo>
                    <a:pt x="592586" y="441307"/>
                    <a:pt x="579243" y="427997"/>
                    <a:pt x="579222" y="411558"/>
                  </a:cubicBezTo>
                  <a:cubicBezTo>
                    <a:pt x="579210" y="401556"/>
                    <a:pt x="584222" y="392216"/>
                    <a:pt x="592564" y="386697"/>
                  </a:cubicBezTo>
                  <a:lnTo>
                    <a:pt x="822266" y="234744"/>
                  </a:lnTo>
                  <a:cubicBezTo>
                    <a:pt x="835976" y="225669"/>
                    <a:pt x="854446" y="229427"/>
                    <a:pt x="863521" y="243137"/>
                  </a:cubicBezTo>
                  <a:cubicBezTo>
                    <a:pt x="872595" y="256848"/>
                    <a:pt x="868837" y="275318"/>
                    <a:pt x="855127" y="284393"/>
                  </a:cubicBezTo>
                  <a:lnTo>
                    <a:pt x="625426" y="436346"/>
                  </a:lnTo>
                  <a:cubicBezTo>
                    <a:pt x="620562" y="439568"/>
                    <a:pt x="614858" y="441286"/>
                    <a:pt x="609025" y="441287"/>
                  </a:cubicBezTo>
                  <a:close/>
                  <a:moveTo>
                    <a:pt x="818009" y="1020645"/>
                  </a:moveTo>
                  <a:cubicBezTo>
                    <a:pt x="811252" y="1020645"/>
                    <a:pt x="804525" y="1018353"/>
                    <a:pt x="799019" y="1013829"/>
                  </a:cubicBezTo>
                  <a:lnTo>
                    <a:pt x="11510" y="361843"/>
                  </a:lnTo>
                  <a:cubicBezTo>
                    <a:pt x="5318" y="356710"/>
                    <a:pt x="1464" y="349292"/>
                    <a:pt x="824" y="341275"/>
                  </a:cubicBezTo>
                  <a:cubicBezTo>
                    <a:pt x="-10" y="330708"/>
                    <a:pt x="-6201" y="236648"/>
                    <a:pt x="34250" y="190601"/>
                  </a:cubicBezTo>
                  <a:cubicBezTo>
                    <a:pt x="47809" y="174726"/>
                    <a:pt x="67332" y="165169"/>
                    <a:pt x="88186" y="164199"/>
                  </a:cubicBezTo>
                  <a:cubicBezTo>
                    <a:pt x="104608" y="163369"/>
                    <a:pt x="118595" y="176009"/>
                    <a:pt x="119425" y="192432"/>
                  </a:cubicBezTo>
                  <a:cubicBezTo>
                    <a:pt x="120255" y="208854"/>
                    <a:pt x="107615" y="222841"/>
                    <a:pt x="91192" y="223671"/>
                  </a:cubicBezTo>
                  <a:cubicBezTo>
                    <a:pt x="86407" y="223788"/>
                    <a:pt x="81932" y="226064"/>
                    <a:pt x="79018" y="229862"/>
                  </a:cubicBezTo>
                  <a:cubicBezTo>
                    <a:pt x="62706" y="248436"/>
                    <a:pt x="59045" y="295436"/>
                    <a:pt x="59641" y="324338"/>
                  </a:cubicBezTo>
                  <a:lnTo>
                    <a:pt x="776814" y="918073"/>
                  </a:lnTo>
                  <a:cubicBezTo>
                    <a:pt x="779463" y="856547"/>
                    <a:pt x="808454" y="814608"/>
                    <a:pt x="810181" y="812197"/>
                  </a:cubicBezTo>
                  <a:cubicBezTo>
                    <a:pt x="819642" y="798749"/>
                    <a:pt x="838212" y="795518"/>
                    <a:pt x="851659" y="804978"/>
                  </a:cubicBezTo>
                  <a:cubicBezTo>
                    <a:pt x="865106" y="814439"/>
                    <a:pt x="868338" y="833010"/>
                    <a:pt x="858877" y="846457"/>
                  </a:cubicBezTo>
                  <a:cubicBezTo>
                    <a:pt x="857032" y="849136"/>
                    <a:pt x="818575" y="906673"/>
                    <a:pt x="845959" y="980491"/>
                  </a:cubicBezTo>
                  <a:cubicBezTo>
                    <a:pt x="851680" y="995920"/>
                    <a:pt x="843810" y="1013066"/>
                    <a:pt x="828381" y="1018787"/>
                  </a:cubicBezTo>
                  <a:cubicBezTo>
                    <a:pt x="825061" y="1020017"/>
                    <a:pt x="821549" y="1020647"/>
                    <a:pt x="818009" y="1020645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6952DD7A-049D-4706-BD5F-5E30B04ECBDB}"/>
                </a:ext>
              </a:extLst>
            </p:cNvPr>
            <p:cNvSpPr/>
            <p:nvPr/>
          </p:nvSpPr>
          <p:spPr>
            <a:xfrm>
              <a:off x="952782" y="1235184"/>
              <a:ext cx="584612" cy="580013"/>
            </a:xfrm>
            <a:custGeom>
              <a:avLst/>
              <a:gdLst>
                <a:gd name="connsiteX0" fmla="*/ 29841 w 584612"/>
                <a:gd name="connsiteY0" fmla="*/ 580013 h 580013"/>
                <a:gd name="connsiteX1" fmla="*/ 0 w 584612"/>
                <a:gd name="connsiteY1" fmla="*/ 550322 h 580013"/>
                <a:gd name="connsiteX2" fmla="*/ 12815 w 584612"/>
                <a:gd name="connsiteY2" fmla="*/ 525780 h 580013"/>
                <a:gd name="connsiteX3" fmla="*/ 525081 w 584612"/>
                <a:gd name="connsiteY3" fmla="*/ 169753 h 580013"/>
                <a:gd name="connsiteX4" fmla="*/ 525081 w 584612"/>
                <a:gd name="connsiteY4" fmla="*/ 29766 h 580013"/>
                <a:gd name="connsiteX5" fmla="*/ 554847 w 584612"/>
                <a:gd name="connsiteY5" fmla="*/ 0 h 580013"/>
                <a:gd name="connsiteX6" fmla="*/ 584612 w 584612"/>
                <a:gd name="connsiteY6" fmla="*/ 29766 h 580013"/>
                <a:gd name="connsiteX7" fmla="*/ 584612 w 584612"/>
                <a:gd name="connsiteY7" fmla="*/ 185321 h 580013"/>
                <a:gd name="connsiteX8" fmla="*/ 571813 w 584612"/>
                <a:gd name="connsiteY8" fmla="*/ 209758 h 580013"/>
                <a:gd name="connsiteX9" fmla="*/ 46807 w 584612"/>
                <a:gd name="connsiteY9" fmla="*/ 574685 h 580013"/>
                <a:gd name="connsiteX10" fmla="*/ 29841 w 584612"/>
                <a:gd name="connsiteY10" fmla="*/ 580013 h 580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4612" h="580013">
                  <a:moveTo>
                    <a:pt x="29841" y="580013"/>
                  </a:moveTo>
                  <a:cubicBezTo>
                    <a:pt x="13401" y="580054"/>
                    <a:pt x="41" y="566761"/>
                    <a:pt x="0" y="550322"/>
                  </a:cubicBezTo>
                  <a:cubicBezTo>
                    <a:pt x="-25" y="540532"/>
                    <a:pt x="4767" y="531356"/>
                    <a:pt x="12815" y="525780"/>
                  </a:cubicBezTo>
                  <a:lnTo>
                    <a:pt x="525081" y="169753"/>
                  </a:lnTo>
                  <a:lnTo>
                    <a:pt x="525081" y="29766"/>
                  </a:lnTo>
                  <a:cubicBezTo>
                    <a:pt x="525081" y="13327"/>
                    <a:pt x="538408" y="0"/>
                    <a:pt x="554847" y="0"/>
                  </a:cubicBezTo>
                  <a:cubicBezTo>
                    <a:pt x="571286" y="0"/>
                    <a:pt x="584612" y="13327"/>
                    <a:pt x="584612" y="29766"/>
                  </a:cubicBezTo>
                  <a:lnTo>
                    <a:pt x="584612" y="185321"/>
                  </a:lnTo>
                  <a:cubicBezTo>
                    <a:pt x="584612" y="195054"/>
                    <a:pt x="579850" y="204192"/>
                    <a:pt x="571813" y="209758"/>
                  </a:cubicBezTo>
                  <a:lnTo>
                    <a:pt x="46807" y="574685"/>
                  </a:lnTo>
                  <a:cubicBezTo>
                    <a:pt x="41832" y="578160"/>
                    <a:pt x="35909" y="580021"/>
                    <a:pt x="29841" y="58001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C75FD73-5AB6-4347-8E9E-BBE018F49A75}"/>
                </a:ext>
              </a:extLst>
            </p:cNvPr>
            <p:cNvSpPr/>
            <p:nvPr/>
          </p:nvSpPr>
          <p:spPr>
            <a:xfrm>
              <a:off x="819953" y="152221"/>
              <a:ext cx="811708" cy="1129486"/>
            </a:xfrm>
            <a:custGeom>
              <a:avLst/>
              <a:gdLst>
                <a:gd name="connsiteX0" fmla="*/ 781943 w 811708"/>
                <a:gd name="connsiteY0" fmla="*/ 1129487 h 1129486"/>
                <a:gd name="connsiteX1" fmla="*/ 687675 w 811708"/>
                <a:gd name="connsiteY1" fmla="*/ 1129487 h 1129486"/>
                <a:gd name="connsiteX2" fmla="*/ 657910 w 811708"/>
                <a:gd name="connsiteY2" fmla="*/ 1099721 h 1129486"/>
                <a:gd name="connsiteX3" fmla="*/ 687675 w 811708"/>
                <a:gd name="connsiteY3" fmla="*/ 1069955 h 1129486"/>
                <a:gd name="connsiteX4" fmla="*/ 752177 w 811708"/>
                <a:gd name="connsiteY4" fmla="*/ 1069955 h 1129486"/>
                <a:gd name="connsiteX5" fmla="*/ 752177 w 811708"/>
                <a:gd name="connsiteY5" fmla="*/ 59531 h 1129486"/>
                <a:gd name="connsiteX6" fmla="*/ 59531 w 811708"/>
                <a:gd name="connsiteY6" fmla="*/ 59531 h 1129486"/>
                <a:gd name="connsiteX7" fmla="*/ 59531 w 811708"/>
                <a:gd name="connsiteY7" fmla="*/ 524589 h 1129486"/>
                <a:gd name="connsiteX8" fmla="*/ 29766 w 811708"/>
                <a:gd name="connsiteY8" fmla="*/ 554355 h 1129486"/>
                <a:gd name="connsiteX9" fmla="*/ 0 w 811708"/>
                <a:gd name="connsiteY9" fmla="*/ 524589 h 1129486"/>
                <a:gd name="connsiteX10" fmla="*/ 0 w 811708"/>
                <a:gd name="connsiteY10" fmla="*/ 29766 h 1129486"/>
                <a:gd name="connsiteX11" fmla="*/ 29766 w 811708"/>
                <a:gd name="connsiteY11" fmla="*/ 0 h 1129486"/>
                <a:gd name="connsiteX12" fmla="*/ 781943 w 811708"/>
                <a:gd name="connsiteY12" fmla="*/ 0 h 1129486"/>
                <a:gd name="connsiteX13" fmla="*/ 811709 w 811708"/>
                <a:gd name="connsiteY13" fmla="*/ 29766 h 1129486"/>
                <a:gd name="connsiteX14" fmla="*/ 811709 w 811708"/>
                <a:gd name="connsiteY14" fmla="*/ 1099721 h 1129486"/>
                <a:gd name="connsiteX15" fmla="*/ 781943 w 811708"/>
                <a:gd name="connsiteY15" fmla="*/ 1129487 h 1129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11708" h="1129486">
                  <a:moveTo>
                    <a:pt x="781943" y="1129487"/>
                  </a:moveTo>
                  <a:lnTo>
                    <a:pt x="687675" y="1129487"/>
                  </a:lnTo>
                  <a:cubicBezTo>
                    <a:pt x="671236" y="1129487"/>
                    <a:pt x="657910" y="1116160"/>
                    <a:pt x="657910" y="1099721"/>
                  </a:cubicBezTo>
                  <a:cubicBezTo>
                    <a:pt x="657910" y="1083282"/>
                    <a:pt x="671236" y="1069955"/>
                    <a:pt x="687675" y="1069955"/>
                  </a:cubicBezTo>
                  <a:lnTo>
                    <a:pt x="752177" y="1069955"/>
                  </a:lnTo>
                  <a:lnTo>
                    <a:pt x="752177" y="59531"/>
                  </a:lnTo>
                  <a:lnTo>
                    <a:pt x="59531" y="59531"/>
                  </a:lnTo>
                  <a:lnTo>
                    <a:pt x="59531" y="524589"/>
                  </a:lnTo>
                  <a:cubicBezTo>
                    <a:pt x="59531" y="541029"/>
                    <a:pt x="46205" y="554355"/>
                    <a:pt x="29766" y="554355"/>
                  </a:cubicBezTo>
                  <a:cubicBezTo>
                    <a:pt x="13327" y="554355"/>
                    <a:pt x="0" y="541029"/>
                    <a:pt x="0" y="524589"/>
                  </a:cubicBezTo>
                  <a:lnTo>
                    <a:pt x="0" y="29766"/>
                  </a:lnTo>
                  <a:cubicBezTo>
                    <a:pt x="0" y="13327"/>
                    <a:pt x="13327" y="0"/>
                    <a:pt x="29766" y="0"/>
                  </a:cubicBezTo>
                  <a:lnTo>
                    <a:pt x="781943" y="0"/>
                  </a:lnTo>
                  <a:cubicBezTo>
                    <a:pt x="798382" y="0"/>
                    <a:pt x="811709" y="13327"/>
                    <a:pt x="811709" y="29766"/>
                  </a:cubicBezTo>
                  <a:lnTo>
                    <a:pt x="811709" y="1099721"/>
                  </a:lnTo>
                  <a:cubicBezTo>
                    <a:pt x="811709" y="1116160"/>
                    <a:pt x="798382" y="1129487"/>
                    <a:pt x="781943" y="1129487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4E43F840-20E3-479D-8351-AC95E83EFB76}"/>
                </a:ext>
              </a:extLst>
            </p:cNvPr>
            <p:cNvSpPr/>
            <p:nvPr/>
          </p:nvSpPr>
          <p:spPr>
            <a:xfrm>
              <a:off x="952827" y="273962"/>
              <a:ext cx="546705" cy="453300"/>
            </a:xfrm>
            <a:custGeom>
              <a:avLst/>
              <a:gdLst>
                <a:gd name="connsiteX0" fmla="*/ 516969 w 546705"/>
                <a:gd name="connsiteY0" fmla="*/ 303044 h 453300"/>
                <a:gd name="connsiteX1" fmla="*/ 29766 w 546705"/>
                <a:gd name="connsiteY1" fmla="*/ 303044 h 453300"/>
                <a:gd name="connsiteX2" fmla="*/ 0 w 546705"/>
                <a:gd name="connsiteY2" fmla="*/ 273278 h 453300"/>
                <a:gd name="connsiteX3" fmla="*/ 0 w 546705"/>
                <a:gd name="connsiteY3" fmla="*/ 29766 h 453300"/>
                <a:gd name="connsiteX4" fmla="*/ 29766 w 546705"/>
                <a:gd name="connsiteY4" fmla="*/ 0 h 453300"/>
                <a:gd name="connsiteX5" fmla="*/ 516940 w 546705"/>
                <a:gd name="connsiteY5" fmla="*/ 0 h 453300"/>
                <a:gd name="connsiteX6" fmla="*/ 546705 w 546705"/>
                <a:gd name="connsiteY6" fmla="*/ 29766 h 453300"/>
                <a:gd name="connsiteX7" fmla="*/ 546705 w 546705"/>
                <a:gd name="connsiteY7" fmla="*/ 273278 h 453300"/>
                <a:gd name="connsiteX8" fmla="*/ 517059 w 546705"/>
                <a:gd name="connsiteY8" fmla="*/ 303044 h 453300"/>
                <a:gd name="connsiteX9" fmla="*/ 516969 w 546705"/>
                <a:gd name="connsiteY9" fmla="*/ 303044 h 453300"/>
                <a:gd name="connsiteX10" fmla="*/ 59531 w 546705"/>
                <a:gd name="connsiteY10" fmla="*/ 243513 h 453300"/>
                <a:gd name="connsiteX11" fmla="*/ 487174 w 546705"/>
                <a:gd name="connsiteY11" fmla="*/ 243513 h 453300"/>
                <a:gd name="connsiteX12" fmla="*/ 487174 w 546705"/>
                <a:gd name="connsiteY12" fmla="*/ 59531 h 453300"/>
                <a:gd name="connsiteX13" fmla="*/ 59531 w 546705"/>
                <a:gd name="connsiteY13" fmla="*/ 59531 h 453300"/>
                <a:gd name="connsiteX14" fmla="*/ 59531 w 546705"/>
                <a:gd name="connsiteY14" fmla="*/ 243513 h 453300"/>
                <a:gd name="connsiteX15" fmla="*/ 478095 w 546705"/>
                <a:gd name="connsiteY15" fmla="*/ 453301 h 453300"/>
                <a:gd name="connsiteX16" fmla="*/ 47893 w 546705"/>
                <a:gd name="connsiteY16" fmla="*/ 453301 h 453300"/>
                <a:gd name="connsiteX17" fmla="*/ 18127 w 546705"/>
                <a:gd name="connsiteY17" fmla="*/ 423535 h 453300"/>
                <a:gd name="connsiteX18" fmla="*/ 47893 w 546705"/>
                <a:gd name="connsiteY18" fmla="*/ 393769 h 453300"/>
                <a:gd name="connsiteX19" fmla="*/ 478095 w 546705"/>
                <a:gd name="connsiteY19" fmla="*/ 393769 h 453300"/>
                <a:gd name="connsiteX20" fmla="*/ 507861 w 546705"/>
                <a:gd name="connsiteY20" fmla="*/ 423535 h 453300"/>
                <a:gd name="connsiteX21" fmla="*/ 478095 w 546705"/>
                <a:gd name="connsiteY21" fmla="*/ 453301 h 45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46705" h="453300">
                  <a:moveTo>
                    <a:pt x="516969" y="303044"/>
                  </a:moveTo>
                  <a:lnTo>
                    <a:pt x="29766" y="303044"/>
                  </a:lnTo>
                  <a:cubicBezTo>
                    <a:pt x="13327" y="303044"/>
                    <a:pt x="0" y="289717"/>
                    <a:pt x="0" y="273278"/>
                  </a:cubicBezTo>
                  <a:lnTo>
                    <a:pt x="0" y="29766"/>
                  </a:lnTo>
                  <a:cubicBezTo>
                    <a:pt x="0" y="13327"/>
                    <a:pt x="13327" y="0"/>
                    <a:pt x="29766" y="0"/>
                  </a:cubicBezTo>
                  <a:lnTo>
                    <a:pt x="516940" y="0"/>
                  </a:lnTo>
                  <a:cubicBezTo>
                    <a:pt x="533379" y="0"/>
                    <a:pt x="546705" y="13327"/>
                    <a:pt x="546705" y="29766"/>
                  </a:cubicBezTo>
                  <a:lnTo>
                    <a:pt x="546705" y="273278"/>
                  </a:lnTo>
                  <a:cubicBezTo>
                    <a:pt x="546738" y="289684"/>
                    <a:pt x="533465" y="303011"/>
                    <a:pt x="517059" y="303044"/>
                  </a:cubicBezTo>
                  <a:cubicBezTo>
                    <a:pt x="517029" y="303044"/>
                    <a:pt x="516999" y="303044"/>
                    <a:pt x="516969" y="303044"/>
                  </a:cubicBezTo>
                  <a:close/>
                  <a:moveTo>
                    <a:pt x="59531" y="243513"/>
                  </a:moveTo>
                  <a:lnTo>
                    <a:pt x="487174" y="243513"/>
                  </a:lnTo>
                  <a:lnTo>
                    <a:pt x="487174" y="59531"/>
                  </a:lnTo>
                  <a:lnTo>
                    <a:pt x="59531" y="59531"/>
                  </a:lnTo>
                  <a:lnTo>
                    <a:pt x="59531" y="243513"/>
                  </a:lnTo>
                  <a:close/>
                  <a:moveTo>
                    <a:pt x="478095" y="453301"/>
                  </a:moveTo>
                  <a:lnTo>
                    <a:pt x="47893" y="453301"/>
                  </a:lnTo>
                  <a:cubicBezTo>
                    <a:pt x="31454" y="453301"/>
                    <a:pt x="18127" y="439974"/>
                    <a:pt x="18127" y="423535"/>
                  </a:cubicBezTo>
                  <a:cubicBezTo>
                    <a:pt x="18127" y="407096"/>
                    <a:pt x="31454" y="393769"/>
                    <a:pt x="47893" y="393769"/>
                  </a:cubicBezTo>
                  <a:lnTo>
                    <a:pt x="478095" y="393769"/>
                  </a:lnTo>
                  <a:cubicBezTo>
                    <a:pt x="494535" y="393769"/>
                    <a:pt x="507861" y="407096"/>
                    <a:pt x="507861" y="423535"/>
                  </a:cubicBezTo>
                  <a:cubicBezTo>
                    <a:pt x="507861" y="439974"/>
                    <a:pt x="494535" y="453301"/>
                    <a:pt x="478095" y="45330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68C0DB9-7650-4C68-801B-7E678A9DC08B}"/>
              </a:ext>
            </a:extLst>
          </p:cNvPr>
          <p:cNvSpPr txBox="1"/>
          <p:nvPr/>
        </p:nvSpPr>
        <p:spPr>
          <a:xfrm>
            <a:off x="5401492" y="5689438"/>
            <a:ext cx="1415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软性宣传</a:t>
            </a:r>
          </a:p>
        </p:txBody>
      </p:sp>
      <p:cxnSp>
        <p:nvCxnSpPr>
          <p:cNvPr id="196" name="直接连接符 195">
            <a:extLst>
              <a:ext uri="{FF2B5EF4-FFF2-40B4-BE49-F238E27FC236}">
                <a16:creationId xmlns:a16="http://schemas.microsoft.com/office/drawing/2014/main" id="{B7B26365-2F86-4229-8BE5-D92901949CB5}"/>
              </a:ext>
            </a:extLst>
          </p:cNvPr>
          <p:cNvCxnSpPr>
            <a:cxnSpLocks/>
            <a:stCxn id="185" idx="3"/>
          </p:cNvCxnSpPr>
          <p:nvPr/>
        </p:nvCxnSpPr>
        <p:spPr>
          <a:xfrm>
            <a:off x="8334104" y="5282570"/>
            <a:ext cx="1908868" cy="5662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椭圆 184">
            <a:extLst>
              <a:ext uri="{FF2B5EF4-FFF2-40B4-BE49-F238E27FC236}">
                <a16:creationId xmlns:a16="http://schemas.microsoft.com/office/drawing/2014/main" id="{8C54BB93-AD00-46EE-9370-6680C49F19E6}"/>
              </a:ext>
            </a:extLst>
          </p:cNvPr>
          <p:cNvSpPr/>
          <p:nvPr/>
        </p:nvSpPr>
        <p:spPr>
          <a:xfrm>
            <a:off x="8136025" y="4128081"/>
            <a:ext cx="1352568" cy="1352568"/>
          </a:xfrm>
          <a:prstGeom prst="ellipse">
            <a:avLst/>
          </a:prstGeom>
          <a:ln>
            <a:noFill/>
          </a:ln>
          <a:effectLst>
            <a:outerShdw blurRad="431800" dist="177800" dir="5400000" sx="98000" sy="98000" algn="ctr" rotWithShape="0">
              <a:schemeClr val="accent1">
                <a:alpha val="26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bevelT w="6350" h="635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186" name="椭圆 185">
            <a:extLst>
              <a:ext uri="{FF2B5EF4-FFF2-40B4-BE49-F238E27FC236}">
                <a16:creationId xmlns:a16="http://schemas.microsoft.com/office/drawing/2014/main" id="{4B8F8A85-4EAA-4EB4-A65D-242EE74BBF28}"/>
              </a:ext>
            </a:extLst>
          </p:cNvPr>
          <p:cNvSpPr/>
          <p:nvPr/>
        </p:nvSpPr>
        <p:spPr>
          <a:xfrm>
            <a:off x="9885994" y="4128081"/>
            <a:ext cx="1352568" cy="1352568"/>
          </a:xfrm>
          <a:prstGeom prst="ellipse">
            <a:avLst/>
          </a:prstGeom>
          <a:ln>
            <a:noFill/>
          </a:ln>
          <a:effectLst>
            <a:outerShdw blurRad="431800" dist="177800" dir="5400000" sx="98000" sy="98000" algn="ctr" rotWithShape="0">
              <a:schemeClr val="accent1">
                <a:alpha val="26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bevelT w="6350" h="635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2308" name="文本框 2307">
            <a:extLst>
              <a:ext uri="{FF2B5EF4-FFF2-40B4-BE49-F238E27FC236}">
                <a16:creationId xmlns:a16="http://schemas.microsoft.com/office/drawing/2014/main" id="{5B1E6F44-3BA6-4195-9171-DA6B24C5506D}"/>
              </a:ext>
            </a:extLst>
          </p:cNvPr>
          <p:cNvSpPr txBox="1"/>
          <p:nvPr/>
        </p:nvSpPr>
        <p:spPr>
          <a:xfrm>
            <a:off x="8037188" y="4774590"/>
            <a:ext cx="154691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便民服务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信息</a:t>
            </a:r>
          </a:p>
        </p:txBody>
      </p:sp>
      <p:sp>
        <p:nvSpPr>
          <p:cNvPr id="188" name="文本框 187">
            <a:extLst>
              <a:ext uri="{FF2B5EF4-FFF2-40B4-BE49-F238E27FC236}">
                <a16:creationId xmlns:a16="http://schemas.microsoft.com/office/drawing/2014/main" id="{F6E459DF-8F9B-475E-804F-49309A47365F}"/>
              </a:ext>
            </a:extLst>
          </p:cNvPr>
          <p:cNvSpPr txBox="1"/>
          <p:nvPr/>
        </p:nvSpPr>
        <p:spPr>
          <a:xfrm>
            <a:off x="9780582" y="4774590"/>
            <a:ext cx="154691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建立支行专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属会员服务</a:t>
            </a: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42E9CF87-E72D-4FE2-AA91-FEC8C2932F28}"/>
              </a:ext>
            </a:extLst>
          </p:cNvPr>
          <p:cNvSpPr/>
          <p:nvPr/>
        </p:nvSpPr>
        <p:spPr>
          <a:xfrm>
            <a:off x="8740899" y="4490767"/>
            <a:ext cx="205147" cy="156022"/>
          </a:xfrm>
          <a:custGeom>
            <a:avLst/>
            <a:gdLst>
              <a:gd name="connsiteX0" fmla="*/ 440854 w 691883"/>
              <a:gd name="connsiteY0" fmla="*/ 526206 h 526205"/>
              <a:gd name="connsiteX1" fmla="*/ 400278 w 691883"/>
              <a:gd name="connsiteY1" fmla="*/ 509347 h 526205"/>
              <a:gd name="connsiteX2" fmla="*/ 16611 w 691883"/>
              <a:gd name="connsiteY2" fmla="*/ 123203 h 526205"/>
              <a:gd name="connsiteX3" fmla="*/ 16811 w 691883"/>
              <a:gd name="connsiteY3" fmla="*/ 42516 h 526205"/>
              <a:gd name="connsiteX4" fmla="*/ 16897 w 691883"/>
              <a:gd name="connsiteY4" fmla="*/ 42431 h 526205"/>
              <a:gd name="connsiteX5" fmla="*/ 97463 w 691883"/>
              <a:gd name="connsiteY5" fmla="*/ 42510 h 526205"/>
              <a:gd name="connsiteX6" fmla="*/ 97669 w 691883"/>
              <a:gd name="connsiteY6" fmla="*/ 42717 h 526205"/>
              <a:gd name="connsiteX7" fmla="*/ 481431 w 691883"/>
              <a:gd name="connsiteY7" fmla="*/ 428956 h 526205"/>
              <a:gd name="connsiteX8" fmla="*/ 481230 w 691883"/>
              <a:gd name="connsiteY8" fmla="*/ 509643 h 526205"/>
              <a:gd name="connsiteX9" fmla="*/ 481145 w 691883"/>
              <a:gd name="connsiteY9" fmla="*/ 509728 h 526205"/>
              <a:gd name="connsiteX10" fmla="*/ 440854 w 691883"/>
              <a:gd name="connsiteY10" fmla="*/ 526206 h 526205"/>
              <a:gd name="connsiteX11" fmla="*/ 634783 w 691883"/>
              <a:gd name="connsiteY11" fmla="*/ 343231 h 526205"/>
              <a:gd name="connsiteX12" fmla="*/ 594397 w 691883"/>
              <a:gd name="connsiteY12" fmla="*/ 326467 h 526205"/>
              <a:gd name="connsiteX13" fmla="*/ 365416 w 691883"/>
              <a:gd name="connsiteY13" fmla="*/ 97486 h 526205"/>
              <a:gd name="connsiteX14" fmla="*/ 365416 w 691883"/>
              <a:gd name="connsiteY14" fmla="*/ 16714 h 526205"/>
              <a:gd name="connsiteX15" fmla="*/ 446188 w 691883"/>
              <a:gd name="connsiteY15" fmla="*/ 16714 h 526205"/>
              <a:gd name="connsiteX16" fmla="*/ 675169 w 691883"/>
              <a:gd name="connsiteY16" fmla="*/ 245695 h 526205"/>
              <a:gd name="connsiteX17" fmla="*/ 675169 w 691883"/>
              <a:gd name="connsiteY17" fmla="*/ 326467 h 526205"/>
              <a:gd name="connsiteX18" fmla="*/ 634783 w 691883"/>
              <a:gd name="connsiteY18" fmla="*/ 343231 h 52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91883" h="526205">
                <a:moveTo>
                  <a:pt x="440854" y="526206"/>
                </a:moveTo>
                <a:cubicBezTo>
                  <a:pt x="426186" y="526206"/>
                  <a:pt x="411517" y="520586"/>
                  <a:pt x="400278" y="509347"/>
                </a:cubicBezTo>
                <a:lnTo>
                  <a:pt x="16611" y="123203"/>
                </a:lnTo>
                <a:cubicBezTo>
                  <a:pt x="-5615" y="100867"/>
                  <a:pt x="-5525" y="64742"/>
                  <a:pt x="16811" y="42516"/>
                </a:cubicBezTo>
                <a:cubicBezTo>
                  <a:pt x="16840" y="42488"/>
                  <a:pt x="16868" y="42459"/>
                  <a:pt x="16897" y="42431"/>
                </a:cubicBezTo>
                <a:cubicBezTo>
                  <a:pt x="39166" y="20205"/>
                  <a:pt x="75237" y="20240"/>
                  <a:pt x="97463" y="42510"/>
                </a:cubicBezTo>
                <a:cubicBezTo>
                  <a:pt x="97532" y="42579"/>
                  <a:pt x="97600" y="42648"/>
                  <a:pt x="97669" y="42717"/>
                </a:cubicBezTo>
                <a:lnTo>
                  <a:pt x="481431" y="428956"/>
                </a:lnTo>
                <a:cubicBezTo>
                  <a:pt x="503657" y="451292"/>
                  <a:pt x="503567" y="487417"/>
                  <a:pt x="481230" y="509643"/>
                </a:cubicBezTo>
                <a:cubicBezTo>
                  <a:pt x="481202" y="509671"/>
                  <a:pt x="481174" y="509699"/>
                  <a:pt x="481145" y="509728"/>
                </a:cubicBezTo>
                <a:cubicBezTo>
                  <a:pt x="470402" y="520301"/>
                  <a:pt x="455928" y="526221"/>
                  <a:pt x="440854" y="526206"/>
                </a:cubicBezTo>
                <a:close/>
                <a:moveTo>
                  <a:pt x="634783" y="343231"/>
                </a:moveTo>
                <a:cubicBezTo>
                  <a:pt x="620115" y="343231"/>
                  <a:pt x="605542" y="337611"/>
                  <a:pt x="594397" y="326467"/>
                </a:cubicBezTo>
                <a:lnTo>
                  <a:pt x="365416" y="97486"/>
                </a:lnTo>
                <a:cubicBezTo>
                  <a:pt x="343131" y="75173"/>
                  <a:pt x="343131" y="39026"/>
                  <a:pt x="365416" y="16714"/>
                </a:cubicBezTo>
                <a:cubicBezTo>
                  <a:pt x="387729" y="-5571"/>
                  <a:pt x="423876" y="-5571"/>
                  <a:pt x="446188" y="16714"/>
                </a:cubicBezTo>
                <a:lnTo>
                  <a:pt x="675169" y="245695"/>
                </a:lnTo>
                <a:cubicBezTo>
                  <a:pt x="697454" y="268007"/>
                  <a:pt x="697454" y="304154"/>
                  <a:pt x="675169" y="326467"/>
                </a:cubicBezTo>
                <a:cubicBezTo>
                  <a:pt x="664492" y="337232"/>
                  <a:pt x="649946" y="343270"/>
                  <a:pt x="634783" y="34323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7D5A26FB-FFEB-4B92-8764-570B7E429D0A}"/>
              </a:ext>
            </a:extLst>
          </p:cNvPr>
          <p:cNvSpPr/>
          <p:nvPr/>
        </p:nvSpPr>
        <p:spPr>
          <a:xfrm>
            <a:off x="8560620" y="4271396"/>
            <a:ext cx="509695" cy="430296"/>
          </a:xfrm>
          <a:custGeom>
            <a:avLst/>
            <a:gdLst>
              <a:gd name="connsiteX0" fmla="*/ 1581793 w 1719012"/>
              <a:gd name="connsiteY0" fmla="*/ 137446 h 1451229"/>
              <a:gd name="connsiteX1" fmla="*/ 1249942 w 1719012"/>
              <a:gd name="connsiteY1" fmla="*/ 0 h 1451229"/>
              <a:gd name="connsiteX2" fmla="*/ 918091 w 1719012"/>
              <a:gd name="connsiteY2" fmla="*/ 137446 h 1451229"/>
              <a:gd name="connsiteX3" fmla="*/ 859512 w 1719012"/>
              <a:gd name="connsiteY3" fmla="*/ 196025 h 1451229"/>
              <a:gd name="connsiteX4" fmla="*/ 800933 w 1719012"/>
              <a:gd name="connsiteY4" fmla="*/ 137446 h 1451229"/>
              <a:gd name="connsiteX5" fmla="*/ 137231 w 1719012"/>
              <a:gd name="connsiteY5" fmla="*/ 137446 h 1451229"/>
              <a:gd name="connsiteX6" fmla="*/ 137231 w 1719012"/>
              <a:gd name="connsiteY6" fmla="*/ 801148 h 1451229"/>
              <a:gd name="connsiteX7" fmla="*/ 736354 w 1719012"/>
              <a:gd name="connsiteY7" fmla="*/ 1400270 h 1451229"/>
              <a:gd name="connsiteX8" fmla="*/ 859512 w 1719012"/>
              <a:gd name="connsiteY8" fmla="*/ 1451229 h 1451229"/>
              <a:gd name="connsiteX9" fmla="*/ 982670 w 1719012"/>
              <a:gd name="connsiteY9" fmla="*/ 1400270 h 1451229"/>
              <a:gd name="connsiteX10" fmla="*/ 1482638 w 1719012"/>
              <a:gd name="connsiteY10" fmla="*/ 900303 h 1451229"/>
              <a:gd name="connsiteX11" fmla="*/ 1482733 w 1719012"/>
              <a:gd name="connsiteY11" fmla="*/ 900208 h 1451229"/>
              <a:gd name="connsiteX12" fmla="*/ 1581698 w 1719012"/>
              <a:gd name="connsiteY12" fmla="*/ 801148 h 1451229"/>
              <a:gd name="connsiteX13" fmla="*/ 1581793 w 1719012"/>
              <a:gd name="connsiteY13" fmla="*/ 137446 h 1451229"/>
              <a:gd name="connsiteX14" fmla="*/ 901803 w 1719012"/>
              <a:gd name="connsiteY14" fmla="*/ 1319498 h 1451229"/>
              <a:gd name="connsiteX15" fmla="*/ 817031 w 1719012"/>
              <a:gd name="connsiteY15" fmla="*/ 1319498 h 1451229"/>
              <a:gd name="connsiteX16" fmla="*/ 217908 w 1719012"/>
              <a:gd name="connsiteY16" fmla="*/ 720376 h 1451229"/>
              <a:gd name="connsiteX17" fmla="*/ 217908 w 1719012"/>
              <a:gd name="connsiteY17" fmla="*/ 218313 h 1451229"/>
              <a:gd name="connsiteX18" fmla="*/ 468892 w 1719012"/>
              <a:gd name="connsiteY18" fmla="*/ 114491 h 1451229"/>
              <a:gd name="connsiteX19" fmla="*/ 719971 w 1719012"/>
              <a:gd name="connsiteY19" fmla="*/ 218313 h 1451229"/>
              <a:gd name="connsiteX20" fmla="*/ 778550 w 1719012"/>
              <a:gd name="connsiteY20" fmla="*/ 276892 h 1451229"/>
              <a:gd name="connsiteX21" fmla="*/ 774073 w 1719012"/>
              <a:gd name="connsiteY21" fmla="*/ 281369 h 1451229"/>
              <a:gd name="connsiteX22" fmla="*/ 745022 w 1719012"/>
              <a:gd name="connsiteY22" fmla="*/ 319564 h 1451229"/>
              <a:gd name="connsiteX23" fmla="*/ 774073 w 1719012"/>
              <a:gd name="connsiteY23" fmla="*/ 540163 h 1451229"/>
              <a:gd name="connsiteX24" fmla="*/ 1028867 w 1719012"/>
              <a:gd name="connsiteY24" fmla="*/ 543973 h 1451229"/>
              <a:gd name="connsiteX25" fmla="*/ 1037534 w 1719012"/>
              <a:gd name="connsiteY25" fmla="*/ 535877 h 1451229"/>
              <a:gd name="connsiteX26" fmla="*/ 1361480 w 1719012"/>
              <a:gd name="connsiteY26" fmla="*/ 859822 h 1451229"/>
              <a:gd name="connsiteX27" fmla="*/ 901803 w 1719012"/>
              <a:gd name="connsiteY27" fmla="*/ 1319498 h 1451229"/>
              <a:gd name="connsiteX28" fmla="*/ 1500926 w 1719012"/>
              <a:gd name="connsiteY28" fmla="*/ 720376 h 1451229"/>
              <a:gd name="connsiteX29" fmla="*/ 1442347 w 1719012"/>
              <a:gd name="connsiteY29" fmla="*/ 778954 h 1451229"/>
              <a:gd name="connsiteX30" fmla="*/ 1079254 w 1719012"/>
              <a:gd name="connsiteY30" fmla="*/ 415862 h 1451229"/>
              <a:gd name="connsiteX31" fmla="*/ 1070396 w 1719012"/>
              <a:gd name="connsiteY31" fmla="*/ 408623 h 1451229"/>
              <a:gd name="connsiteX32" fmla="*/ 1067348 w 1719012"/>
              <a:gd name="connsiteY32" fmla="*/ 407003 h 1451229"/>
              <a:gd name="connsiteX33" fmla="*/ 1060490 w 1719012"/>
              <a:gd name="connsiteY33" fmla="*/ 403384 h 1451229"/>
              <a:gd name="connsiteX34" fmla="*/ 1056394 w 1719012"/>
              <a:gd name="connsiteY34" fmla="*/ 402146 h 1451229"/>
              <a:gd name="connsiteX35" fmla="*/ 1050012 w 1719012"/>
              <a:gd name="connsiteY35" fmla="*/ 400241 h 1451229"/>
              <a:gd name="connsiteX36" fmla="*/ 1045440 w 1719012"/>
              <a:gd name="connsiteY36" fmla="*/ 399764 h 1451229"/>
              <a:gd name="connsiteX37" fmla="*/ 1039249 w 1719012"/>
              <a:gd name="connsiteY37" fmla="*/ 399193 h 1451229"/>
              <a:gd name="connsiteX38" fmla="*/ 1038773 w 1719012"/>
              <a:gd name="connsiteY38" fmla="*/ 399193 h 1451229"/>
              <a:gd name="connsiteX39" fmla="*/ 1033153 w 1719012"/>
              <a:gd name="connsiteY39" fmla="*/ 399669 h 1451229"/>
              <a:gd name="connsiteX40" fmla="*/ 1028581 w 1719012"/>
              <a:gd name="connsiteY40" fmla="*/ 400050 h 1451229"/>
              <a:gd name="connsiteX41" fmla="*/ 1022294 w 1719012"/>
              <a:gd name="connsiteY41" fmla="*/ 401765 h 1451229"/>
              <a:gd name="connsiteX42" fmla="*/ 1018199 w 1719012"/>
              <a:gd name="connsiteY42" fmla="*/ 402908 h 1451229"/>
              <a:gd name="connsiteX43" fmla="*/ 1011531 w 1719012"/>
              <a:gd name="connsiteY43" fmla="*/ 406146 h 1451229"/>
              <a:gd name="connsiteX44" fmla="*/ 1008388 w 1719012"/>
              <a:gd name="connsiteY44" fmla="*/ 407765 h 1451229"/>
              <a:gd name="connsiteX45" fmla="*/ 999530 w 1719012"/>
              <a:gd name="connsiteY45" fmla="*/ 414623 h 1451229"/>
              <a:gd name="connsiteX46" fmla="*/ 950571 w 1719012"/>
              <a:gd name="connsiteY46" fmla="*/ 460724 h 1451229"/>
              <a:gd name="connsiteX47" fmla="*/ 931521 w 1719012"/>
              <a:gd name="connsiteY47" fmla="*/ 473393 h 1451229"/>
              <a:gd name="connsiteX48" fmla="*/ 921710 w 1719012"/>
              <a:gd name="connsiteY48" fmla="*/ 477012 h 1451229"/>
              <a:gd name="connsiteX49" fmla="*/ 863703 w 1719012"/>
              <a:gd name="connsiteY49" fmla="*/ 466725 h 1451229"/>
              <a:gd name="connsiteX50" fmla="*/ 854845 w 1719012"/>
              <a:gd name="connsiteY50" fmla="*/ 459296 h 1451229"/>
              <a:gd name="connsiteX51" fmla="*/ 835700 w 1719012"/>
              <a:gd name="connsiteY51" fmla="*/ 399764 h 1451229"/>
              <a:gd name="connsiteX52" fmla="*/ 854845 w 1719012"/>
              <a:gd name="connsiteY52" fmla="*/ 362141 h 1451229"/>
              <a:gd name="connsiteX53" fmla="*/ 899708 w 1719012"/>
              <a:gd name="connsiteY53" fmla="*/ 317278 h 1451229"/>
              <a:gd name="connsiteX54" fmla="*/ 899803 w 1719012"/>
              <a:gd name="connsiteY54" fmla="*/ 317182 h 1451229"/>
              <a:gd name="connsiteX55" fmla="*/ 998673 w 1719012"/>
              <a:gd name="connsiteY55" fmla="*/ 218313 h 1451229"/>
              <a:gd name="connsiteX56" fmla="*/ 1249656 w 1719012"/>
              <a:gd name="connsiteY56" fmla="*/ 114300 h 1451229"/>
              <a:gd name="connsiteX57" fmla="*/ 1500640 w 1719012"/>
              <a:gd name="connsiteY57" fmla="*/ 218313 h 1451229"/>
              <a:gd name="connsiteX58" fmla="*/ 1500926 w 1719012"/>
              <a:gd name="connsiteY58" fmla="*/ 720376 h 145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719012" h="1451229">
                <a:moveTo>
                  <a:pt x="1581793" y="137446"/>
                </a:moveTo>
                <a:cubicBezTo>
                  <a:pt x="1493115" y="48768"/>
                  <a:pt x="1375291" y="0"/>
                  <a:pt x="1249942" y="0"/>
                </a:cubicBezTo>
                <a:cubicBezTo>
                  <a:pt x="1124593" y="0"/>
                  <a:pt x="1006769" y="48863"/>
                  <a:pt x="918091" y="137446"/>
                </a:cubicBezTo>
                <a:lnTo>
                  <a:pt x="859512" y="196025"/>
                </a:lnTo>
                <a:lnTo>
                  <a:pt x="800933" y="137446"/>
                </a:lnTo>
                <a:cubicBezTo>
                  <a:pt x="617958" y="-45530"/>
                  <a:pt x="320207" y="-45530"/>
                  <a:pt x="137231" y="137446"/>
                </a:cubicBezTo>
                <a:cubicBezTo>
                  <a:pt x="-45744" y="320421"/>
                  <a:pt x="-45744" y="618173"/>
                  <a:pt x="137231" y="801148"/>
                </a:cubicBezTo>
                <a:lnTo>
                  <a:pt x="736354" y="1400270"/>
                </a:lnTo>
                <a:cubicBezTo>
                  <a:pt x="770358" y="1434179"/>
                  <a:pt x="814935" y="1451229"/>
                  <a:pt x="859512" y="1451229"/>
                </a:cubicBezTo>
                <a:cubicBezTo>
                  <a:pt x="904089" y="1451229"/>
                  <a:pt x="948762" y="1434275"/>
                  <a:pt x="982670" y="1400270"/>
                </a:cubicBezTo>
                <a:lnTo>
                  <a:pt x="1482638" y="900303"/>
                </a:lnTo>
                <a:lnTo>
                  <a:pt x="1482733" y="900208"/>
                </a:lnTo>
                <a:lnTo>
                  <a:pt x="1581698" y="801148"/>
                </a:lnTo>
                <a:cubicBezTo>
                  <a:pt x="1764768" y="618173"/>
                  <a:pt x="1764768" y="320421"/>
                  <a:pt x="1581793" y="137446"/>
                </a:cubicBezTo>
                <a:close/>
                <a:moveTo>
                  <a:pt x="901803" y="1319498"/>
                </a:moveTo>
                <a:cubicBezTo>
                  <a:pt x="878467" y="1342835"/>
                  <a:pt x="840462" y="1342835"/>
                  <a:pt x="817031" y="1319498"/>
                </a:cubicBezTo>
                <a:lnTo>
                  <a:pt x="217908" y="720376"/>
                </a:lnTo>
                <a:cubicBezTo>
                  <a:pt x="79510" y="581978"/>
                  <a:pt x="79510" y="356711"/>
                  <a:pt x="217908" y="218313"/>
                </a:cubicBezTo>
                <a:cubicBezTo>
                  <a:pt x="287155" y="149066"/>
                  <a:pt x="378023" y="114491"/>
                  <a:pt x="468892" y="114491"/>
                </a:cubicBezTo>
                <a:cubicBezTo>
                  <a:pt x="559760" y="114491"/>
                  <a:pt x="650724" y="149066"/>
                  <a:pt x="719971" y="218313"/>
                </a:cubicBezTo>
                <a:lnTo>
                  <a:pt x="778550" y="276892"/>
                </a:lnTo>
                <a:lnTo>
                  <a:pt x="774073" y="281369"/>
                </a:lnTo>
                <a:cubicBezTo>
                  <a:pt x="762452" y="292989"/>
                  <a:pt x="752927" y="305943"/>
                  <a:pt x="745022" y="319564"/>
                </a:cubicBezTo>
                <a:cubicBezTo>
                  <a:pt x="704826" y="389477"/>
                  <a:pt x="714351" y="480441"/>
                  <a:pt x="774073" y="540163"/>
                </a:cubicBezTo>
                <a:cubicBezTo>
                  <a:pt x="844463" y="610553"/>
                  <a:pt x="956381" y="612267"/>
                  <a:pt x="1028867" y="543973"/>
                </a:cubicBezTo>
                <a:lnTo>
                  <a:pt x="1037534" y="535877"/>
                </a:lnTo>
                <a:lnTo>
                  <a:pt x="1361480" y="859822"/>
                </a:lnTo>
                <a:lnTo>
                  <a:pt x="901803" y="1319498"/>
                </a:lnTo>
                <a:close/>
                <a:moveTo>
                  <a:pt x="1500926" y="720376"/>
                </a:moveTo>
                <a:lnTo>
                  <a:pt x="1442347" y="778954"/>
                </a:lnTo>
                <a:lnTo>
                  <a:pt x="1079254" y="415862"/>
                </a:lnTo>
                <a:cubicBezTo>
                  <a:pt x="1076492" y="413099"/>
                  <a:pt x="1073539" y="410718"/>
                  <a:pt x="1070396" y="408623"/>
                </a:cubicBezTo>
                <a:cubicBezTo>
                  <a:pt x="1069443" y="407956"/>
                  <a:pt x="1068396" y="407575"/>
                  <a:pt x="1067348" y="407003"/>
                </a:cubicBezTo>
                <a:cubicBezTo>
                  <a:pt x="1065165" y="405611"/>
                  <a:pt x="1062871" y="404400"/>
                  <a:pt x="1060490" y="403384"/>
                </a:cubicBezTo>
                <a:cubicBezTo>
                  <a:pt x="1059156" y="402812"/>
                  <a:pt x="1057727" y="402527"/>
                  <a:pt x="1056394" y="402146"/>
                </a:cubicBezTo>
                <a:cubicBezTo>
                  <a:pt x="1054298" y="401479"/>
                  <a:pt x="1052203" y="400717"/>
                  <a:pt x="1050012" y="400241"/>
                </a:cubicBezTo>
                <a:cubicBezTo>
                  <a:pt x="1048488" y="399955"/>
                  <a:pt x="1046964" y="399955"/>
                  <a:pt x="1045440" y="399764"/>
                </a:cubicBezTo>
                <a:cubicBezTo>
                  <a:pt x="1043345" y="399479"/>
                  <a:pt x="1041344" y="399193"/>
                  <a:pt x="1039249" y="399193"/>
                </a:cubicBezTo>
                <a:lnTo>
                  <a:pt x="1038773" y="399193"/>
                </a:lnTo>
                <a:cubicBezTo>
                  <a:pt x="1036868" y="399193"/>
                  <a:pt x="1035058" y="399574"/>
                  <a:pt x="1033153" y="399669"/>
                </a:cubicBezTo>
                <a:cubicBezTo>
                  <a:pt x="1031629" y="399860"/>
                  <a:pt x="1030105" y="399860"/>
                  <a:pt x="1028581" y="400050"/>
                </a:cubicBezTo>
                <a:cubicBezTo>
                  <a:pt x="1026485" y="400431"/>
                  <a:pt x="1024390" y="401098"/>
                  <a:pt x="1022294" y="401765"/>
                </a:cubicBezTo>
                <a:cubicBezTo>
                  <a:pt x="1020961" y="402146"/>
                  <a:pt x="1019532" y="402431"/>
                  <a:pt x="1018199" y="402908"/>
                </a:cubicBezTo>
                <a:cubicBezTo>
                  <a:pt x="1015913" y="403765"/>
                  <a:pt x="1013722" y="405003"/>
                  <a:pt x="1011531" y="406146"/>
                </a:cubicBezTo>
                <a:cubicBezTo>
                  <a:pt x="1010483" y="406718"/>
                  <a:pt x="1009436" y="407099"/>
                  <a:pt x="1008388" y="407765"/>
                </a:cubicBezTo>
                <a:cubicBezTo>
                  <a:pt x="1005245" y="409766"/>
                  <a:pt x="1002292" y="411956"/>
                  <a:pt x="999530" y="414623"/>
                </a:cubicBezTo>
                <a:lnTo>
                  <a:pt x="950571" y="460724"/>
                </a:lnTo>
                <a:cubicBezTo>
                  <a:pt x="944942" y="465942"/>
                  <a:pt x="938510" y="470219"/>
                  <a:pt x="931521" y="473393"/>
                </a:cubicBezTo>
                <a:cubicBezTo>
                  <a:pt x="928283" y="474821"/>
                  <a:pt x="925044" y="476060"/>
                  <a:pt x="921710" y="477012"/>
                </a:cubicBezTo>
                <a:cubicBezTo>
                  <a:pt x="902184" y="482441"/>
                  <a:pt x="880848" y="478917"/>
                  <a:pt x="863703" y="466725"/>
                </a:cubicBezTo>
                <a:cubicBezTo>
                  <a:pt x="860655" y="464534"/>
                  <a:pt x="857607" y="462058"/>
                  <a:pt x="854845" y="459296"/>
                </a:cubicBezTo>
                <a:cubicBezTo>
                  <a:pt x="838652" y="443103"/>
                  <a:pt x="832366" y="420814"/>
                  <a:pt x="835700" y="399764"/>
                </a:cubicBezTo>
                <a:cubicBezTo>
                  <a:pt x="837890" y="385953"/>
                  <a:pt x="844272" y="372713"/>
                  <a:pt x="854845" y="362141"/>
                </a:cubicBezTo>
                <a:lnTo>
                  <a:pt x="899708" y="317278"/>
                </a:lnTo>
                <a:lnTo>
                  <a:pt x="899803" y="317182"/>
                </a:lnTo>
                <a:lnTo>
                  <a:pt x="998673" y="218313"/>
                </a:lnTo>
                <a:cubicBezTo>
                  <a:pt x="1065729" y="151257"/>
                  <a:pt x="1154882" y="114300"/>
                  <a:pt x="1249656" y="114300"/>
                </a:cubicBezTo>
                <a:cubicBezTo>
                  <a:pt x="1344525" y="114300"/>
                  <a:pt x="1433584" y="151257"/>
                  <a:pt x="1500640" y="218313"/>
                </a:cubicBezTo>
                <a:cubicBezTo>
                  <a:pt x="1639419" y="356711"/>
                  <a:pt x="1639419" y="581978"/>
                  <a:pt x="1500926" y="720376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" name="图形 69">
            <a:extLst>
              <a:ext uri="{FF2B5EF4-FFF2-40B4-BE49-F238E27FC236}">
                <a16:creationId xmlns:a16="http://schemas.microsoft.com/office/drawing/2014/main" id="{9B50905D-C8FF-4641-AA43-D609FD544405}"/>
              </a:ext>
            </a:extLst>
          </p:cNvPr>
          <p:cNvSpPr/>
          <p:nvPr/>
        </p:nvSpPr>
        <p:spPr>
          <a:xfrm>
            <a:off x="10336267" y="4269090"/>
            <a:ext cx="452021" cy="430505"/>
          </a:xfrm>
          <a:custGeom>
            <a:avLst/>
            <a:gdLst>
              <a:gd name="connsiteX0" fmla="*/ 833416 w 1666841"/>
              <a:gd name="connsiteY0" fmla="*/ 317500 h 1587500"/>
              <a:gd name="connsiteX1" fmla="*/ 992166 w 1666841"/>
              <a:gd name="connsiteY1" fmla="*/ 158750 h 1587500"/>
              <a:gd name="connsiteX2" fmla="*/ 833415 w 1666841"/>
              <a:gd name="connsiteY2" fmla="*/ 0 h 1587500"/>
              <a:gd name="connsiteX3" fmla="*/ 674665 w 1666841"/>
              <a:gd name="connsiteY3" fmla="*/ 158750 h 1587500"/>
              <a:gd name="connsiteX4" fmla="*/ 833415 w 1666841"/>
              <a:gd name="connsiteY4" fmla="*/ 317500 h 1587500"/>
              <a:gd name="connsiteX5" fmla="*/ 833416 w 1666841"/>
              <a:gd name="connsiteY5" fmla="*/ 238125 h 1587500"/>
              <a:gd name="connsiteX6" fmla="*/ 754028 w 1666841"/>
              <a:gd name="connsiteY6" fmla="*/ 158762 h 1587500"/>
              <a:gd name="connsiteX7" fmla="*/ 833391 w 1666841"/>
              <a:gd name="connsiteY7" fmla="*/ 79375 h 1587500"/>
              <a:gd name="connsiteX8" fmla="*/ 833416 w 1666841"/>
              <a:gd name="connsiteY8" fmla="*/ 79375 h 1587500"/>
              <a:gd name="connsiteX9" fmla="*/ 912778 w 1666841"/>
              <a:gd name="connsiteY9" fmla="*/ 158762 h 1587500"/>
              <a:gd name="connsiteX10" fmla="*/ 833416 w 1666841"/>
              <a:gd name="connsiteY10" fmla="*/ 238125 h 1587500"/>
              <a:gd name="connsiteX11" fmla="*/ 457218 w 1666841"/>
              <a:gd name="connsiteY11" fmla="*/ 828596 h 1587500"/>
              <a:gd name="connsiteX12" fmla="*/ 505716 w 1666841"/>
              <a:gd name="connsiteY12" fmla="*/ 820301 h 1587500"/>
              <a:gd name="connsiteX13" fmla="*/ 833416 w 1666841"/>
              <a:gd name="connsiteY13" fmla="*/ 456208 h 1587500"/>
              <a:gd name="connsiteX14" fmla="*/ 1161115 w 1666841"/>
              <a:gd name="connsiteY14" fmla="*/ 820301 h 1587500"/>
              <a:gd name="connsiteX15" fmla="*/ 1209613 w 1666841"/>
              <a:gd name="connsiteY15" fmla="*/ 828596 h 1587500"/>
              <a:gd name="connsiteX16" fmla="*/ 1575215 w 1666841"/>
              <a:gd name="connsiteY16" fmla="*/ 629166 h 1587500"/>
              <a:gd name="connsiteX17" fmla="*/ 1434562 w 1666841"/>
              <a:gd name="connsiteY17" fmla="*/ 1508125 h 1587500"/>
              <a:gd name="connsiteX18" fmla="*/ 232428 w 1666841"/>
              <a:gd name="connsiteY18" fmla="*/ 1508125 h 1587500"/>
              <a:gd name="connsiteX19" fmla="*/ 206155 w 1666841"/>
              <a:gd name="connsiteY19" fmla="*/ 1337032 h 1587500"/>
              <a:gd name="connsiteX20" fmla="*/ 1254500 w 1666841"/>
              <a:gd name="connsiteY20" fmla="*/ 1337032 h 1587500"/>
              <a:gd name="connsiteX21" fmla="*/ 1294187 w 1666841"/>
              <a:gd name="connsiteY21" fmla="*/ 1297345 h 1587500"/>
              <a:gd name="connsiteX22" fmla="*/ 1254500 w 1666841"/>
              <a:gd name="connsiteY22" fmla="*/ 1257657 h 1587500"/>
              <a:gd name="connsiteX23" fmla="*/ 159919 w 1666841"/>
              <a:gd name="connsiteY23" fmla="*/ 1257657 h 1587500"/>
              <a:gd name="connsiteX24" fmla="*/ 120246 w 1666841"/>
              <a:gd name="connsiteY24" fmla="*/ 1297360 h 1587500"/>
              <a:gd name="connsiteX25" fmla="*/ 120707 w 1666841"/>
              <a:gd name="connsiteY25" fmla="*/ 1303377 h 1587500"/>
              <a:gd name="connsiteX26" fmla="*/ 159204 w 1666841"/>
              <a:gd name="connsiteY26" fmla="*/ 1553845 h 1587500"/>
              <a:gd name="connsiteX27" fmla="*/ 198416 w 1666841"/>
              <a:gd name="connsiteY27" fmla="*/ 1587500 h 1587500"/>
              <a:gd name="connsiteX28" fmla="*/ 1468416 w 1666841"/>
              <a:gd name="connsiteY28" fmla="*/ 1587500 h 1587500"/>
              <a:gd name="connsiteX29" fmla="*/ 1507587 w 1666841"/>
              <a:gd name="connsiteY29" fmla="*/ 1554083 h 1587500"/>
              <a:gd name="connsiteX30" fmla="*/ 1666337 w 1666841"/>
              <a:gd name="connsiteY30" fmla="*/ 561896 h 1587500"/>
              <a:gd name="connsiteX31" fmla="*/ 1633416 w 1666841"/>
              <a:gd name="connsiteY31" fmla="*/ 516438 h 1587500"/>
              <a:gd name="connsiteX32" fmla="*/ 1608155 w 1666841"/>
              <a:gd name="connsiteY32" fmla="*/ 520779 h 1587500"/>
              <a:gd name="connsiteX33" fmla="*/ 1199136 w 1666841"/>
              <a:gd name="connsiteY33" fmla="*/ 743903 h 1587500"/>
              <a:gd name="connsiteX34" fmla="*/ 862903 w 1666841"/>
              <a:gd name="connsiteY34" fmla="*/ 370324 h 1587500"/>
              <a:gd name="connsiteX35" fmla="*/ 806853 w 1666841"/>
              <a:gd name="connsiteY35" fmla="*/ 367399 h 1587500"/>
              <a:gd name="connsiteX36" fmla="*/ 803928 w 1666841"/>
              <a:gd name="connsiteY36" fmla="*/ 370324 h 1587500"/>
              <a:gd name="connsiteX37" fmla="*/ 467695 w 1666841"/>
              <a:gd name="connsiteY37" fmla="*/ 743903 h 1587500"/>
              <a:gd name="connsiteX38" fmla="*/ 58716 w 1666841"/>
              <a:gd name="connsiteY38" fmla="*/ 520779 h 1587500"/>
              <a:gd name="connsiteX39" fmla="*/ 4859 w 1666841"/>
              <a:gd name="connsiteY39" fmla="*/ 536580 h 1587500"/>
              <a:gd name="connsiteX40" fmla="*/ 534 w 1666841"/>
              <a:gd name="connsiteY40" fmla="*/ 562094 h 1587500"/>
              <a:gd name="connsiteX41" fmla="*/ 86417 w 1666841"/>
              <a:gd name="connsiteY41" fmla="*/ 1080532 h 1587500"/>
              <a:gd name="connsiteX42" fmla="*/ 133167 w 1666841"/>
              <a:gd name="connsiteY42" fmla="*/ 1111591 h 1587500"/>
              <a:gd name="connsiteX43" fmla="*/ 164681 w 1666841"/>
              <a:gd name="connsiteY43" fmla="*/ 1067594 h 1587500"/>
              <a:gd name="connsiteX44" fmla="*/ 92132 w 1666841"/>
              <a:gd name="connsiteY44" fmla="*/ 629444 h 1587500"/>
              <a:gd name="connsiteX45" fmla="*/ 457257 w 1666841"/>
              <a:gd name="connsiteY45" fmla="*/ 828596 h 15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666841" h="1587500">
                <a:moveTo>
                  <a:pt x="833416" y="317500"/>
                </a:moveTo>
                <a:cubicBezTo>
                  <a:pt x="921091" y="317500"/>
                  <a:pt x="992166" y="246425"/>
                  <a:pt x="992166" y="158750"/>
                </a:cubicBezTo>
                <a:cubicBezTo>
                  <a:pt x="992166" y="71075"/>
                  <a:pt x="921091" y="0"/>
                  <a:pt x="833415" y="0"/>
                </a:cubicBezTo>
                <a:cubicBezTo>
                  <a:pt x="745740" y="0"/>
                  <a:pt x="674665" y="71075"/>
                  <a:pt x="674665" y="158750"/>
                </a:cubicBezTo>
                <a:cubicBezTo>
                  <a:pt x="674665" y="246425"/>
                  <a:pt x="745740" y="317500"/>
                  <a:pt x="833415" y="317500"/>
                </a:cubicBezTo>
                <a:close/>
                <a:moveTo>
                  <a:pt x="833416" y="238125"/>
                </a:moveTo>
                <a:cubicBezTo>
                  <a:pt x="789578" y="238132"/>
                  <a:pt x="754035" y="202600"/>
                  <a:pt x="754028" y="158762"/>
                </a:cubicBezTo>
                <a:cubicBezTo>
                  <a:pt x="754022" y="114925"/>
                  <a:pt x="789554" y="79382"/>
                  <a:pt x="833391" y="79375"/>
                </a:cubicBezTo>
                <a:cubicBezTo>
                  <a:pt x="833399" y="79375"/>
                  <a:pt x="833407" y="79375"/>
                  <a:pt x="833416" y="79375"/>
                </a:cubicBezTo>
                <a:cubicBezTo>
                  <a:pt x="877253" y="79382"/>
                  <a:pt x="912785" y="114925"/>
                  <a:pt x="912778" y="158762"/>
                </a:cubicBezTo>
                <a:cubicBezTo>
                  <a:pt x="912772" y="202590"/>
                  <a:pt x="877244" y="238118"/>
                  <a:pt x="833416" y="238125"/>
                </a:cubicBezTo>
                <a:close/>
                <a:moveTo>
                  <a:pt x="457218" y="828596"/>
                </a:moveTo>
                <a:cubicBezTo>
                  <a:pt x="473354" y="837394"/>
                  <a:pt x="493421" y="833962"/>
                  <a:pt x="505716" y="820301"/>
                </a:cubicBezTo>
                <a:lnTo>
                  <a:pt x="833416" y="456208"/>
                </a:lnTo>
                <a:lnTo>
                  <a:pt x="1161115" y="820301"/>
                </a:lnTo>
                <a:cubicBezTo>
                  <a:pt x="1173410" y="833962"/>
                  <a:pt x="1193477" y="837394"/>
                  <a:pt x="1209613" y="828596"/>
                </a:cubicBezTo>
                <a:lnTo>
                  <a:pt x="1575215" y="629166"/>
                </a:lnTo>
                <a:lnTo>
                  <a:pt x="1434562" y="1508125"/>
                </a:lnTo>
                <a:lnTo>
                  <a:pt x="232428" y="1508125"/>
                </a:lnTo>
                <a:lnTo>
                  <a:pt x="206155" y="1337032"/>
                </a:lnTo>
                <a:lnTo>
                  <a:pt x="1254500" y="1337032"/>
                </a:lnTo>
                <a:cubicBezTo>
                  <a:pt x="1276419" y="1337032"/>
                  <a:pt x="1294187" y="1319263"/>
                  <a:pt x="1294187" y="1297345"/>
                </a:cubicBezTo>
                <a:cubicBezTo>
                  <a:pt x="1294187" y="1275426"/>
                  <a:pt x="1276419" y="1257657"/>
                  <a:pt x="1254500" y="1257657"/>
                </a:cubicBezTo>
                <a:lnTo>
                  <a:pt x="159919" y="1257657"/>
                </a:lnTo>
                <a:cubicBezTo>
                  <a:pt x="138000" y="1257666"/>
                  <a:pt x="120238" y="1275441"/>
                  <a:pt x="120246" y="1297360"/>
                </a:cubicBezTo>
                <a:cubicBezTo>
                  <a:pt x="120247" y="1299374"/>
                  <a:pt x="120401" y="1301386"/>
                  <a:pt x="120707" y="1303377"/>
                </a:cubicBezTo>
                <a:lnTo>
                  <a:pt x="159204" y="1553845"/>
                </a:lnTo>
                <a:cubicBezTo>
                  <a:pt x="162181" y="1573201"/>
                  <a:pt x="178832" y="1587493"/>
                  <a:pt x="198416" y="1587500"/>
                </a:cubicBezTo>
                <a:lnTo>
                  <a:pt x="1468416" y="1587500"/>
                </a:lnTo>
                <a:cubicBezTo>
                  <a:pt x="1487907" y="1587492"/>
                  <a:pt x="1504507" y="1573330"/>
                  <a:pt x="1507587" y="1554083"/>
                </a:cubicBezTo>
                <a:lnTo>
                  <a:pt x="1666337" y="561896"/>
                </a:lnTo>
                <a:cubicBezTo>
                  <a:pt x="1669799" y="540252"/>
                  <a:pt x="1655060" y="519900"/>
                  <a:pt x="1633416" y="516438"/>
                </a:cubicBezTo>
                <a:cubicBezTo>
                  <a:pt x="1624747" y="515051"/>
                  <a:pt x="1615864" y="516578"/>
                  <a:pt x="1608155" y="520779"/>
                </a:cubicBezTo>
                <a:lnTo>
                  <a:pt x="1199136" y="743903"/>
                </a:lnTo>
                <a:lnTo>
                  <a:pt x="862903" y="370324"/>
                </a:lnTo>
                <a:cubicBezTo>
                  <a:pt x="848233" y="354038"/>
                  <a:pt x="823139" y="352729"/>
                  <a:pt x="806853" y="367399"/>
                </a:cubicBezTo>
                <a:cubicBezTo>
                  <a:pt x="805828" y="368322"/>
                  <a:pt x="804851" y="369299"/>
                  <a:pt x="803928" y="370324"/>
                </a:cubicBezTo>
                <a:lnTo>
                  <a:pt x="467695" y="743903"/>
                </a:lnTo>
                <a:lnTo>
                  <a:pt x="58716" y="520779"/>
                </a:lnTo>
                <a:cubicBezTo>
                  <a:pt x="39480" y="510271"/>
                  <a:pt x="15368" y="517345"/>
                  <a:pt x="4859" y="536580"/>
                </a:cubicBezTo>
                <a:cubicBezTo>
                  <a:pt x="607" y="544363"/>
                  <a:pt x="-916" y="553345"/>
                  <a:pt x="534" y="562094"/>
                </a:cubicBezTo>
                <a:lnTo>
                  <a:pt x="86417" y="1080532"/>
                </a:lnTo>
                <a:cubicBezTo>
                  <a:pt x="90750" y="1102018"/>
                  <a:pt x="111681" y="1115924"/>
                  <a:pt x="133167" y="1111591"/>
                </a:cubicBezTo>
                <a:cubicBezTo>
                  <a:pt x="153593" y="1107472"/>
                  <a:pt x="167355" y="1088258"/>
                  <a:pt x="164681" y="1067594"/>
                </a:cubicBezTo>
                <a:lnTo>
                  <a:pt x="92132" y="629444"/>
                </a:lnTo>
                <a:lnTo>
                  <a:pt x="457257" y="828596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620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8" name="图片 2337" descr="雪地上&#10;&#10;描述已自动生成">
            <a:extLst>
              <a:ext uri="{FF2B5EF4-FFF2-40B4-BE49-F238E27FC236}">
                <a16:creationId xmlns:a16="http://schemas.microsoft.com/office/drawing/2014/main" id="{46A33D6C-A78A-4F87-AD80-7E1C717277C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FilmGrain grainSize="20"/>
                    </a14:imgEffect>
                    <a14:imgEffect>
                      <a14:colorTemperature colorTemp="7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904" r="1895"/>
          <a:stretch>
            <a:fillRect/>
          </a:stretch>
        </p:blipFill>
        <p:spPr>
          <a:xfrm rot="16200000">
            <a:off x="2667000" y="-2667000"/>
            <a:ext cx="6858000" cy="12192000"/>
          </a:xfrm>
          <a:custGeom>
            <a:avLst/>
            <a:gdLst>
              <a:gd name="connsiteX0" fmla="*/ 6858000 w 6858000"/>
              <a:gd name="connsiteY0" fmla="*/ 0 h 12192000"/>
              <a:gd name="connsiteX1" fmla="*/ 6858000 w 6858000"/>
              <a:gd name="connsiteY1" fmla="*/ 12192000 h 12192000"/>
              <a:gd name="connsiteX2" fmla="*/ 0 w 6858000"/>
              <a:gd name="connsiteY2" fmla="*/ 12192000 h 12192000"/>
              <a:gd name="connsiteX3" fmla="*/ 0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6858000" y="0"/>
                </a:moveTo>
                <a:lnTo>
                  <a:pt x="685800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文本框 10" hidden="1">
            <a:extLst>
              <a:ext uri="{FF2B5EF4-FFF2-40B4-BE49-F238E27FC236}">
                <a16:creationId xmlns:a16="http://schemas.microsoft.com/office/drawing/2014/main" id="{7C6FBB5B-442D-415E-A14A-8CE58B642D29}"/>
              </a:ext>
            </a:extLst>
          </p:cNvPr>
          <p:cNvSpPr txBox="1"/>
          <p:nvPr/>
        </p:nvSpPr>
        <p:spPr>
          <a:xfrm>
            <a:off x="3437681" y="1898248"/>
            <a:ext cx="1030147" cy="20313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zh-CN" altLang="en-US" sz="6600" b="1" dirty="0">
                <a:gradFill flip="none" rotWithShape="1">
                  <a:gsLst>
                    <a:gs pos="6000">
                      <a:srgbClr val="00947E">
                        <a:lumMod val="95000"/>
                        <a:lumOff val="5000"/>
                      </a:srgbClr>
                    </a:gs>
                    <a:gs pos="87000">
                      <a:srgbClr val="00947E">
                        <a:lumMod val="94000"/>
                      </a:srgbClr>
                    </a:gs>
                  </a:gsLst>
                  <a:lin ang="2700000" scaled="1"/>
                  <a:tileRect/>
                </a:gradFill>
                <a:latin typeface="演示新手书" panose="00000500000000000000" pitchFamily="50" charset="-122"/>
                <a:ea typeface="演示新手书" panose="00000500000000000000" pitchFamily="50" charset="-122"/>
                <a:cs typeface="OPPOSans B" panose="00020600040101010101" pitchFamily="18" charset="-122"/>
              </a:rPr>
              <a:t>定位</a:t>
            </a:r>
          </a:p>
        </p:txBody>
      </p:sp>
      <p:sp>
        <p:nvSpPr>
          <p:cNvPr id="15" name="文本框 14" hidden="1">
            <a:extLst>
              <a:ext uri="{FF2B5EF4-FFF2-40B4-BE49-F238E27FC236}">
                <a16:creationId xmlns:a16="http://schemas.microsoft.com/office/drawing/2014/main" id="{F0088F9C-A688-47F4-A496-129AE92B56F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27388" y="2641256"/>
            <a:ext cx="2298065" cy="1400383"/>
          </a:xfrm>
          <a:prstGeom prst="rect">
            <a:avLst/>
          </a:prstGeom>
        </p:spPr>
        <p:txBody>
          <a:bodyPr wrap="none" lIns="45720" tIns="22860" rIns="45720" bIns="22860" rtlCol="0">
            <a:spAutoFit/>
          </a:bodyPr>
          <a:lstStyle/>
          <a:p>
            <a:pPr>
              <a:defRPr/>
            </a:pPr>
            <a:r>
              <a:rPr lang="zh-CN" altLang="en-US" sz="8800" b="1" dirty="0">
                <a:gradFill flip="none" rotWithShape="1">
                  <a:gsLst>
                    <a:gs pos="6000">
                      <a:srgbClr val="15A28D"/>
                    </a:gs>
                    <a:gs pos="63000">
                      <a:srgbClr val="008B76"/>
                    </a:gs>
                  </a:gsLst>
                  <a:lin ang="2700000" scaled="1"/>
                  <a:tileRect/>
                </a:gradFill>
                <a:effectLst>
                  <a:outerShdw blurRad="190500" dist="139700" dir="5400000" sx="80000" sy="80000" algn="ctr" rotWithShape="0">
                    <a:srgbClr val="15A28D">
                      <a:alpha val="60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  <a:cs typeface="OPPOSans B" panose="00020600040101010101" pitchFamily="18" charset="-122"/>
              </a:rPr>
              <a:t>营销</a:t>
            </a:r>
          </a:p>
        </p:txBody>
      </p:sp>
      <p:grpSp>
        <p:nvGrpSpPr>
          <p:cNvPr id="2365" name="组合 2364">
            <a:extLst>
              <a:ext uri="{FF2B5EF4-FFF2-40B4-BE49-F238E27FC236}">
                <a16:creationId xmlns:a16="http://schemas.microsoft.com/office/drawing/2014/main" id="{0032DB04-60FE-46F6-BFE9-6C10BD583B9D}"/>
              </a:ext>
            </a:extLst>
          </p:cNvPr>
          <p:cNvGrpSpPr/>
          <p:nvPr/>
        </p:nvGrpSpPr>
        <p:grpSpPr>
          <a:xfrm rot="12352669" flipV="1">
            <a:off x="9070027" y="931729"/>
            <a:ext cx="9523344" cy="3343129"/>
            <a:chOff x="-34724" y="1666755"/>
            <a:chExt cx="14456780" cy="5046246"/>
          </a:xfrm>
        </p:grpSpPr>
        <p:sp>
          <p:nvSpPr>
            <p:cNvPr id="2366" name="任意多边形: 形状 2365">
              <a:extLst>
                <a:ext uri="{FF2B5EF4-FFF2-40B4-BE49-F238E27FC236}">
                  <a16:creationId xmlns:a16="http://schemas.microsoft.com/office/drawing/2014/main" id="{0F6AA425-B020-4531-97C6-EE42329021FD}"/>
                </a:ext>
              </a:extLst>
            </p:cNvPr>
            <p:cNvSpPr/>
            <p:nvPr/>
          </p:nvSpPr>
          <p:spPr>
            <a:xfrm>
              <a:off x="-34724" y="1666755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67" name="任意多边形: 形状 2366">
              <a:extLst>
                <a:ext uri="{FF2B5EF4-FFF2-40B4-BE49-F238E27FC236}">
                  <a16:creationId xmlns:a16="http://schemas.microsoft.com/office/drawing/2014/main" id="{E63F54BE-0AF7-46C2-B0D1-7AA429F6C238}"/>
                </a:ext>
              </a:extLst>
            </p:cNvPr>
            <p:cNvSpPr/>
            <p:nvPr/>
          </p:nvSpPr>
          <p:spPr>
            <a:xfrm>
              <a:off x="-34724" y="1720462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68" name="任意多边形: 形状 2367">
              <a:extLst>
                <a:ext uri="{FF2B5EF4-FFF2-40B4-BE49-F238E27FC236}">
                  <a16:creationId xmlns:a16="http://schemas.microsoft.com/office/drawing/2014/main" id="{61A45767-8996-48FB-B9C0-AFC66F381298}"/>
                </a:ext>
              </a:extLst>
            </p:cNvPr>
            <p:cNvSpPr/>
            <p:nvPr/>
          </p:nvSpPr>
          <p:spPr>
            <a:xfrm>
              <a:off x="-34724" y="177416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69" name="任意多边形: 形状 2368">
              <a:extLst>
                <a:ext uri="{FF2B5EF4-FFF2-40B4-BE49-F238E27FC236}">
                  <a16:creationId xmlns:a16="http://schemas.microsoft.com/office/drawing/2014/main" id="{D41B5FF2-C0A1-45DF-8F9F-54C9791E0519}"/>
                </a:ext>
              </a:extLst>
            </p:cNvPr>
            <p:cNvSpPr/>
            <p:nvPr/>
          </p:nvSpPr>
          <p:spPr>
            <a:xfrm>
              <a:off x="-34724" y="1827875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0" name="任意多边形: 形状 2369">
              <a:extLst>
                <a:ext uri="{FF2B5EF4-FFF2-40B4-BE49-F238E27FC236}">
                  <a16:creationId xmlns:a16="http://schemas.microsoft.com/office/drawing/2014/main" id="{AB9428E8-004E-4129-BD83-754A7E1BF632}"/>
                </a:ext>
              </a:extLst>
            </p:cNvPr>
            <p:cNvSpPr/>
            <p:nvPr/>
          </p:nvSpPr>
          <p:spPr>
            <a:xfrm>
              <a:off x="-34724" y="188158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1" name="任意多边形: 形状 2370">
              <a:extLst>
                <a:ext uri="{FF2B5EF4-FFF2-40B4-BE49-F238E27FC236}">
                  <a16:creationId xmlns:a16="http://schemas.microsoft.com/office/drawing/2014/main" id="{3F910694-E93C-4150-85FB-9D38C5D8CD12}"/>
                </a:ext>
              </a:extLst>
            </p:cNvPr>
            <p:cNvSpPr/>
            <p:nvPr/>
          </p:nvSpPr>
          <p:spPr>
            <a:xfrm>
              <a:off x="-34724" y="193528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2" name="任意多边形: 形状 2371">
              <a:extLst>
                <a:ext uri="{FF2B5EF4-FFF2-40B4-BE49-F238E27FC236}">
                  <a16:creationId xmlns:a16="http://schemas.microsoft.com/office/drawing/2014/main" id="{A2807FAD-37A1-481F-8D5B-596F5B328159}"/>
                </a:ext>
              </a:extLst>
            </p:cNvPr>
            <p:cNvSpPr/>
            <p:nvPr/>
          </p:nvSpPr>
          <p:spPr>
            <a:xfrm>
              <a:off x="-34724" y="198899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3" name="任意多边形: 形状 2372">
              <a:extLst>
                <a:ext uri="{FF2B5EF4-FFF2-40B4-BE49-F238E27FC236}">
                  <a16:creationId xmlns:a16="http://schemas.microsoft.com/office/drawing/2014/main" id="{B6D5CD24-B644-49C0-B099-901B4BE9C31A}"/>
                </a:ext>
              </a:extLst>
            </p:cNvPr>
            <p:cNvSpPr/>
            <p:nvPr/>
          </p:nvSpPr>
          <p:spPr>
            <a:xfrm>
              <a:off x="-34724" y="204270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4" name="任意多边形: 形状 2373">
              <a:extLst>
                <a:ext uri="{FF2B5EF4-FFF2-40B4-BE49-F238E27FC236}">
                  <a16:creationId xmlns:a16="http://schemas.microsoft.com/office/drawing/2014/main" id="{C8472EAC-D471-4A89-BFBF-25704C589711}"/>
                </a:ext>
              </a:extLst>
            </p:cNvPr>
            <p:cNvSpPr/>
            <p:nvPr/>
          </p:nvSpPr>
          <p:spPr>
            <a:xfrm>
              <a:off x="-34724" y="209640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5" name="任意多边形: 形状 2374">
              <a:extLst>
                <a:ext uri="{FF2B5EF4-FFF2-40B4-BE49-F238E27FC236}">
                  <a16:creationId xmlns:a16="http://schemas.microsoft.com/office/drawing/2014/main" id="{CCB8409C-1593-4578-828B-FC5FA8EF9FDF}"/>
                </a:ext>
              </a:extLst>
            </p:cNvPr>
            <p:cNvSpPr/>
            <p:nvPr/>
          </p:nvSpPr>
          <p:spPr>
            <a:xfrm>
              <a:off x="-34724" y="215011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6" name="任意多边形: 形状 2375">
              <a:extLst>
                <a:ext uri="{FF2B5EF4-FFF2-40B4-BE49-F238E27FC236}">
                  <a16:creationId xmlns:a16="http://schemas.microsoft.com/office/drawing/2014/main" id="{E4426799-D513-4A75-98F7-652B6333C411}"/>
                </a:ext>
              </a:extLst>
            </p:cNvPr>
            <p:cNvSpPr/>
            <p:nvPr/>
          </p:nvSpPr>
          <p:spPr>
            <a:xfrm>
              <a:off x="-34724" y="220382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7" name="任意多边形: 形状 2376">
              <a:extLst>
                <a:ext uri="{FF2B5EF4-FFF2-40B4-BE49-F238E27FC236}">
                  <a16:creationId xmlns:a16="http://schemas.microsoft.com/office/drawing/2014/main" id="{CE16727B-51C5-4FBE-B43A-AC2D54BB906B}"/>
                </a:ext>
              </a:extLst>
            </p:cNvPr>
            <p:cNvSpPr/>
            <p:nvPr/>
          </p:nvSpPr>
          <p:spPr>
            <a:xfrm>
              <a:off x="-34724" y="225752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8" name="任意多边形: 形状 2377">
              <a:extLst>
                <a:ext uri="{FF2B5EF4-FFF2-40B4-BE49-F238E27FC236}">
                  <a16:creationId xmlns:a16="http://schemas.microsoft.com/office/drawing/2014/main" id="{88C649A6-D983-4212-AD51-F2B118846E31}"/>
                </a:ext>
              </a:extLst>
            </p:cNvPr>
            <p:cNvSpPr/>
            <p:nvPr/>
          </p:nvSpPr>
          <p:spPr>
            <a:xfrm>
              <a:off x="-34724" y="231123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79" name="任意多边形: 形状 2378">
              <a:extLst>
                <a:ext uri="{FF2B5EF4-FFF2-40B4-BE49-F238E27FC236}">
                  <a16:creationId xmlns:a16="http://schemas.microsoft.com/office/drawing/2014/main" id="{4867F9CC-C0B5-49CE-89F8-30EAE03E5922}"/>
                </a:ext>
              </a:extLst>
            </p:cNvPr>
            <p:cNvSpPr/>
            <p:nvPr/>
          </p:nvSpPr>
          <p:spPr>
            <a:xfrm>
              <a:off x="-34724" y="236494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0" name="任意多边形: 形状 2379">
              <a:extLst>
                <a:ext uri="{FF2B5EF4-FFF2-40B4-BE49-F238E27FC236}">
                  <a16:creationId xmlns:a16="http://schemas.microsoft.com/office/drawing/2014/main" id="{AB73DA82-29A0-42DE-A3F1-04D4711BD93E}"/>
                </a:ext>
              </a:extLst>
            </p:cNvPr>
            <p:cNvSpPr/>
            <p:nvPr/>
          </p:nvSpPr>
          <p:spPr>
            <a:xfrm>
              <a:off x="-34724" y="241864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1" name="任意多边形: 形状 2380">
              <a:extLst>
                <a:ext uri="{FF2B5EF4-FFF2-40B4-BE49-F238E27FC236}">
                  <a16:creationId xmlns:a16="http://schemas.microsoft.com/office/drawing/2014/main" id="{FB7ADEB4-7D3D-4727-827D-D6201C7E6CB1}"/>
                </a:ext>
              </a:extLst>
            </p:cNvPr>
            <p:cNvSpPr/>
            <p:nvPr/>
          </p:nvSpPr>
          <p:spPr>
            <a:xfrm>
              <a:off x="-34724" y="247235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2" name="任意多边形: 形状 2381">
              <a:extLst>
                <a:ext uri="{FF2B5EF4-FFF2-40B4-BE49-F238E27FC236}">
                  <a16:creationId xmlns:a16="http://schemas.microsoft.com/office/drawing/2014/main" id="{33FA8659-C88B-4F70-8A92-383BD8160ABB}"/>
                </a:ext>
              </a:extLst>
            </p:cNvPr>
            <p:cNvSpPr/>
            <p:nvPr/>
          </p:nvSpPr>
          <p:spPr>
            <a:xfrm>
              <a:off x="-34724" y="252606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3" name="任意多边形: 形状 2382">
              <a:extLst>
                <a:ext uri="{FF2B5EF4-FFF2-40B4-BE49-F238E27FC236}">
                  <a16:creationId xmlns:a16="http://schemas.microsoft.com/office/drawing/2014/main" id="{4A6FEEF4-0529-419C-97E7-7D928C93A793}"/>
                </a:ext>
              </a:extLst>
            </p:cNvPr>
            <p:cNvSpPr/>
            <p:nvPr/>
          </p:nvSpPr>
          <p:spPr>
            <a:xfrm>
              <a:off x="-34724" y="257976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4" name="任意多边形: 形状 2383">
              <a:extLst>
                <a:ext uri="{FF2B5EF4-FFF2-40B4-BE49-F238E27FC236}">
                  <a16:creationId xmlns:a16="http://schemas.microsoft.com/office/drawing/2014/main" id="{41F8D044-398E-4145-9CD7-338A158C2DC7}"/>
                </a:ext>
              </a:extLst>
            </p:cNvPr>
            <p:cNvSpPr/>
            <p:nvPr/>
          </p:nvSpPr>
          <p:spPr>
            <a:xfrm>
              <a:off x="-34724" y="263347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5" name="任意多边形: 形状 2384">
              <a:extLst>
                <a:ext uri="{FF2B5EF4-FFF2-40B4-BE49-F238E27FC236}">
                  <a16:creationId xmlns:a16="http://schemas.microsoft.com/office/drawing/2014/main" id="{24CFCEB7-BEA1-448A-A696-D49570069321}"/>
                </a:ext>
              </a:extLst>
            </p:cNvPr>
            <p:cNvSpPr/>
            <p:nvPr/>
          </p:nvSpPr>
          <p:spPr>
            <a:xfrm>
              <a:off x="-34724" y="268718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6" name="任意多边形: 形状 2385">
              <a:extLst>
                <a:ext uri="{FF2B5EF4-FFF2-40B4-BE49-F238E27FC236}">
                  <a16:creationId xmlns:a16="http://schemas.microsoft.com/office/drawing/2014/main" id="{8D56CEB1-F7D9-4A34-B176-4F3CDC1DA7C0}"/>
                </a:ext>
              </a:extLst>
            </p:cNvPr>
            <p:cNvSpPr/>
            <p:nvPr/>
          </p:nvSpPr>
          <p:spPr>
            <a:xfrm>
              <a:off x="-34724" y="2740886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7" name="任意多边形: 形状 2386">
              <a:extLst>
                <a:ext uri="{FF2B5EF4-FFF2-40B4-BE49-F238E27FC236}">
                  <a16:creationId xmlns:a16="http://schemas.microsoft.com/office/drawing/2014/main" id="{0754EC06-AB32-4C91-A705-5A6540832864}"/>
                </a:ext>
              </a:extLst>
            </p:cNvPr>
            <p:cNvSpPr/>
            <p:nvPr/>
          </p:nvSpPr>
          <p:spPr>
            <a:xfrm>
              <a:off x="-34724" y="279459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8" name="任意多边形: 形状 2387">
              <a:extLst>
                <a:ext uri="{FF2B5EF4-FFF2-40B4-BE49-F238E27FC236}">
                  <a16:creationId xmlns:a16="http://schemas.microsoft.com/office/drawing/2014/main" id="{4C47F258-CA1B-44C4-B903-8F8B08B42CD6}"/>
                </a:ext>
              </a:extLst>
            </p:cNvPr>
            <p:cNvSpPr/>
            <p:nvPr/>
          </p:nvSpPr>
          <p:spPr>
            <a:xfrm>
              <a:off x="-34724" y="2848299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89" name="任意多边形: 形状 2388">
              <a:extLst>
                <a:ext uri="{FF2B5EF4-FFF2-40B4-BE49-F238E27FC236}">
                  <a16:creationId xmlns:a16="http://schemas.microsoft.com/office/drawing/2014/main" id="{0B6FB271-8F59-4DE7-9B70-85EB8F7A16EF}"/>
                </a:ext>
              </a:extLst>
            </p:cNvPr>
            <p:cNvSpPr/>
            <p:nvPr/>
          </p:nvSpPr>
          <p:spPr>
            <a:xfrm>
              <a:off x="-34724" y="2902006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90" name="任意多边形: 形状 2389">
              <a:extLst>
                <a:ext uri="{FF2B5EF4-FFF2-40B4-BE49-F238E27FC236}">
                  <a16:creationId xmlns:a16="http://schemas.microsoft.com/office/drawing/2014/main" id="{A2A5A80C-4635-474A-81C1-58EEA8232D45}"/>
                </a:ext>
              </a:extLst>
            </p:cNvPr>
            <p:cNvSpPr/>
            <p:nvPr/>
          </p:nvSpPr>
          <p:spPr>
            <a:xfrm>
              <a:off x="-34724" y="2955712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91" name="任意多边形: 形状 2390">
              <a:extLst>
                <a:ext uri="{FF2B5EF4-FFF2-40B4-BE49-F238E27FC236}">
                  <a16:creationId xmlns:a16="http://schemas.microsoft.com/office/drawing/2014/main" id="{131C0F95-B9AD-497D-9FD8-19F53F0FE5E6}"/>
                </a:ext>
              </a:extLst>
            </p:cNvPr>
            <p:cNvSpPr/>
            <p:nvPr/>
          </p:nvSpPr>
          <p:spPr>
            <a:xfrm>
              <a:off x="-34724" y="3009419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83" name="图形 82">
            <a:extLst>
              <a:ext uri="{FF2B5EF4-FFF2-40B4-BE49-F238E27FC236}">
                <a16:creationId xmlns:a16="http://schemas.microsoft.com/office/drawing/2014/main" id="{0AADB061-01A6-4B15-B528-2AA55EA538E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71933" y="549275"/>
            <a:ext cx="3024741" cy="571410"/>
          </a:xfrm>
          <a:prstGeom prst="rect">
            <a:avLst/>
          </a:prstGeom>
        </p:spPr>
      </p:pic>
      <p:grpSp>
        <p:nvGrpSpPr>
          <p:cNvPr id="84" name="组合 83">
            <a:extLst>
              <a:ext uri="{FF2B5EF4-FFF2-40B4-BE49-F238E27FC236}">
                <a16:creationId xmlns:a16="http://schemas.microsoft.com/office/drawing/2014/main" id="{0BF8D0A9-4F05-4FCA-B5F2-7E6FC55C5CC4}"/>
              </a:ext>
            </a:extLst>
          </p:cNvPr>
          <p:cNvGrpSpPr/>
          <p:nvPr/>
        </p:nvGrpSpPr>
        <p:grpSpPr>
          <a:xfrm>
            <a:off x="578473" y="320509"/>
            <a:ext cx="2624262" cy="1067795"/>
            <a:chOff x="578473" y="320509"/>
            <a:chExt cx="2624262" cy="1067795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6F0403EA-7F54-4089-A6A4-C3AFFE9E4DAE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2289665" y="751396"/>
              <a:ext cx="913070" cy="538609"/>
            </a:xfrm>
            <a:prstGeom prst="rect">
              <a:avLst/>
            </a:prstGeom>
          </p:spPr>
          <p:txBody>
            <a:bodyPr wrap="none" lIns="45720" tIns="22860" rIns="45720" bIns="22860" rtlCol="0">
              <a:spAutoFit/>
            </a:bodyPr>
            <a:lstStyle/>
            <a:p>
              <a:pPr>
                <a:defRPr/>
              </a:pPr>
              <a:r>
                <a:rPr lang="zh-CN" altLang="en-US" sz="3200" dirty="0">
                  <a:solidFill>
                    <a:schemeClr val="bg2">
                      <a:lumMod val="2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思路</a:t>
              </a: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71E889F0-2187-44AE-8A01-6AC585BD8289}"/>
                </a:ext>
              </a:extLst>
            </p:cNvPr>
            <p:cNvGrpSpPr/>
            <p:nvPr/>
          </p:nvGrpSpPr>
          <p:grpSpPr>
            <a:xfrm>
              <a:off x="578473" y="320509"/>
              <a:ext cx="1700309" cy="969496"/>
              <a:chOff x="705210" y="1814525"/>
              <a:chExt cx="1700309" cy="969496"/>
            </a:xfrm>
          </p:grpSpPr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558C7F89-43BC-4A9D-B9EC-9584E32EBA24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705210" y="1814525"/>
                <a:ext cx="861774" cy="969496"/>
              </a:xfrm>
              <a:prstGeom prst="rect">
                <a:avLst/>
              </a:prstGeom>
            </p:spPr>
            <p:txBody>
              <a:bodyPr wrap="none" lIns="45720" tIns="22860" rIns="45720" bIns="22860" rtlCol="0">
                <a:spAutoFit/>
              </a:bodyPr>
              <a:lstStyle/>
              <a:p>
                <a:pPr>
                  <a:defRPr/>
                </a:pPr>
                <a:r>
                  <a:rPr lang="zh-CN" altLang="en-US" sz="6000" b="1" dirty="0">
                    <a:gradFill flip="none" rotWithShape="1">
                      <a:gsLst>
                        <a:gs pos="6000">
                          <a:srgbClr val="15A28D"/>
                        </a:gs>
                        <a:gs pos="63000">
                          <a:srgbClr val="008B76"/>
                        </a:gs>
                      </a:gsLst>
                      <a:lin ang="2700000" scaled="1"/>
                      <a:tileRect/>
                    </a:gradFill>
                    <a:effectLst>
                      <a:outerShdw blurRad="88900" dist="88900" dir="5400000" sx="80000" sy="80000" rotWithShape="0">
                        <a:srgbClr val="15A28D">
                          <a:alpha val="38000"/>
                        </a:srgbClr>
                      </a:outerShdw>
                    </a:effectLst>
                    <a:latin typeface="演示秋鸿楷" panose="00000500000000000000" pitchFamily="2" charset="-122"/>
                    <a:ea typeface="演示秋鸿楷" panose="00000500000000000000" pitchFamily="2" charset="-122"/>
                    <a:cs typeface="OPPOSans B" panose="00020600040101010101" pitchFamily="18" charset="-122"/>
                  </a:rPr>
                  <a:t>营</a:t>
                </a: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8CB3C965-AABD-4DFE-9EC9-B6F4AFA540AA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543745" y="1814525"/>
                <a:ext cx="861774" cy="969496"/>
              </a:xfrm>
              <a:prstGeom prst="rect">
                <a:avLst/>
              </a:prstGeom>
            </p:spPr>
            <p:txBody>
              <a:bodyPr wrap="none" lIns="45720" tIns="22860" rIns="45720" bIns="22860" rtlCol="0">
                <a:spAutoFit/>
              </a:bodyPr>
              <a:lstStyle/>
              <a:p>
                <a:pPr>
                  <a:defRPr/>
                </a:pPr>
                <a:r>
                  <a:rPr lang="zh-CN" altLang="en-US" sz="6000" b="1" dirty="0">
                    <a:gradFill flip="none" rotWithShape="1">
                      <a:gsLst>
                        <a:gs pos="6000">
                          <a:srgbClr val="15A28D"/>
                        </a:gs>
                        <a:gs pos="63000">
                          <a:srgbClr val="008B76"/>
                        </a:gs>
                      </a:gsLst>
                      <a:lin ang="2700000" scaled="1"/>
                      <a:tileRect/>
                    </a:gradFill>
                    <a:effectLst>
                      <a:outerShdw blurRad="88900" dist="88900" dir="5400000" sx="80000" sy="80000" rotWithShape="0">
                        <a:srgbClr val="15A28D">
                          <a:alpha val="38000"/>
                        </a:srgbClr>
                      </a:outerShdw>
                    </a:effectLst>
                    <a:latin typeface="演示秋鸿楷" panose="00000500000000000000" pitchFamily="2" charset="-122"/>
                    <a:ea typeface="演示秋鸿楷" panose="00000500000000000000" pitchFamily="2" charset="-122"/>
                    <a:cs typeface="OPPOSans B" panose="00020600040101010101" pitchFamily="18" charset="-122"/>
                  </a:rPr>
                  <a:t>销</a:t>
                </a:r>
              </a:p>
            </p:txBody>
          </p:sp>
        </p:grp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03B86D97-409C-468B-B1BD-2E75F0E969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4815" y="1388304"/>
              <a:ext cx="2117920" cy="0"/>
            </a:xfrm>
            <a:prstGeom prst="line">
              <a:avLst/>
            </a:prstGeom>
            <a:ln w="19050">
              <a:solidFill>
                <a:srgbClr val="74C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80D38289-4942-48E2-8F53-D6DA1BE153E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95325" y="1387018"/>
              <a:ext cx="395769" cy="1"/>
            </a:xfrm>
            <a:prstGeom prst="line">
              <a:avLst/>
            </a:prstGeom>
            <a:ln w="57150">
              <a:solidFill>
                <a:srgbClr val="0094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1A7C673D-3ED7-4C16-B272-13AE8AEEE689}"/>
              </a:ext>
            </a:extLst>
          </p:cNvPr>
          <p:cNvGrpSpPr/>
          <p:nvPr/>
        </p:nvGrpSpPr>
        <p:grpSpPr>
          <a:xfrm>
            <a:off x="4076878" y="2094363"/>
            <a:ext cx="4073286" cy="4027105"/>
            <a:chOff x="4058514" y="2155161"/>
            <a:chExt cx="4073286" cy="4027105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6D15F423-AF62-4299-83C1-7F9EC467050B}"/>
                </a:ext>
              </a:extLst>
            </p:cNvPr>
            <p:cNvGrpSpPr/>
            <p:nvPr/>
          </p:nvGrpSpPr>
          <p:grpSpPr>
            <a:xfrm>
              <a:off x="4060200" y="3055200"/>
              <a:ext cx="4071600" cy="3127066"/>
              <a:chOff x="7527282" y="493800"/>
              <a:chExt cx="4071600" cy="3127066"/>
            </a:xfrm>
            <a:effectLst>
              <a:outerShdw blurRad="203200" dist="38100" dir="5400000" sx="101000" sy="101000" algn="t" rotWithShape="0">
                <a:schemeClr val="accent1">
                  <a:lumMod val="50000"/>
                  <a:alpha val="3000"/>
                </a:schemeClr>
              </a:outerShdw>
            </a:effectLst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C2AC0E48-8DD1-4BAC-907F-B76740C6A7BB}"/>
                  </a:ext>
                </a:extLst>
              </p:cNvPr>
              <p:cNvSpPr/>
              <p:nvPr/>
            </p:nvSpPr>
            <p:spPr>
              <a:xfrm>
                <a:off x="7528067" y="493800"/>
                <a:ext cx="4070030" cy="2182530"/>
              </a:xfrm>
              <a:custGeom>
                <a:avLst/>
                <a:gdLst>
                  <a:gd name="connsiteX0" fmla="*/ 2035015 w 4070030"/>
                  <a:gd name="connsiteY0" fmla="*/ 0 h 2182530"/>
                  <a:gd name="connsiteX1" fmla="*/ 4070030 w 4070030"/>
                  <a:gd name="connsiteY1" fmla="*/ 1091265 h 2182530"/>
                  <a:gd name="connsiteX2" fmla="*/ 2035015 w 4070030"/>
                  <a:gd name="connsiteY2" fmla="*/ 2182530 h 2182530"/>
                  <a:gd name="connsiteX3" fmla="*/ 0 w 4070030"/>
                  <a:gd name="connsiteY3" fmla="*/ 1091265 h 2182530"/>
                  <a:gd name="connsiteX4" fmla="*/ 2035015 w 4070030"/>
                  <a:gd name="connsiteY4" fmla="*/ 0 h 2182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0030" h="2182530">
                    <a:moveTo>
                      <a:pt x="2035015" y="0"/>
                    </a:moveTo>
                    <a:cubicBezTo>
                      <a:pt x="3158923" y="0"/>
                      <a:pt x="4070030" y="488576"/>
                      <a:pt x="4070030" y="1091265"/>
                    </a:cubicBezTo>
                    <a:cubicBezTo>
                      <a:pt x="4070030" y="1693954"/>
                      <a:pt x="3158923" y="2182530"/>
                      <a:pt x="2035015" y="2182530"/>
                    </a:cubicBezTo>
                    <a:cubicBezTo>
                      <a:pt x="911107" y="2182530"/>
                      <a:pt x="0" y="1693954"/>
                      <a:pt x="0" y="1091265"/>
                    </a:cubicBezTo>
                    <a:cubicBezTo>
                      <a:pt x="0" y="488576"/>
                      <a:pt x="911107" y="0"/>
                      <a:pt x="2035015" y="0"/>
                    </a:cubicBezTo>
                    <a:close/>
                  </a:path>
                </a:pathLst>
              </a:custGeom>
              <a:gradFill>
                <a:gsLst>
                  <a:gs pos="43000">
                    <a:schemeClr val="accent1">
                      <a:alpha val="0"/>
                    </a:schemeClr>
                  </a:gs>
                  <a:gs pos="100000">
                    <a:schemeClr val="accent1">
                      <a:alpha val="49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DD1B3D">
                      <a:lumMod val="50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2BA0D2D5-CC6D-4AD6-99C4-9AA44BCE7B49}"/>
                  </a:ext>
                </a:extLst>
              </p:cNvPr>
              <p:cNvSpPr/>
              <p:nvPr/>
            </p:nvSpPr>
            <p:spPr>
              <a:xfrm>
                <a:off x="7527282" y="1583067"/>
                <a:ext cx="4071600" cy="2037799"/>
              </a:xfrm>
              <a:custGeom>
                <a:avLst/>
                <a:gdLst>
                  <a:gd name="connsiteX0" fmla="*/ 101 w 4071600"/>
                  <a:gd name="connsiteY0" fmla="*/ 0 h 2037799"/>
                  <a:gd name="connsiteX1" fmla="*/ 974 w 4071600"/>
                  <a:gd name="connsiteY1" fmla="*/ 0 h 2037799"/>
                  <a:gd name="connsiteX2" fmla="*/ 785 w 4071600"/>
                  <a:gd name="connsiteY2" fmla="*/ 1999 h 2037799"/>
                  <a:gd name="connsiteX3" fmla="*/ 2035800 w 4071600"/>
                  <a:gd name="connsiteY3" fmla="*/ 1093264 h 2037799"/>
                  <a:gd name="connsiteX4" fmla="*/ 4070815 w 4071600"/>
                  <a:gd name="connsiteY4" fmla="*/ 1999 h 2037799"/>
                  <a:gd name="connsiteX5" fmla="*/ 4070627 w 4071600"/>
                  <a:gd name="connsiteY5" fmla="*/ 0 h 2037799"/>
                  <a:gd name="connsiteX6" fmla="*/ 4071499 w 4071600"/>
                  <a:gd name="connsiteY6" fmla="*/ 0 h 2037799"/>
                  <a:gd name="connsiteX7" fmla="*/ 4071600 w 4071600"/>
                  <a:gd name="connsiteY7" fmla="*/ 1999 h 2037799"/>
                  <a:gd name="connsiteX8" fmla="*/ 2035800 w 4071600"/>
                  <a:gd name="connsiteY8" fmla="*/ 2037799 h 2037799"/>
                  <a:gd name="connsiteX9" fmla="*/ 0 w 4071600"/>
                  <a:gd name="connsiteY9" fmla="*/ 1999 h 203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71600" h="2037799">
                    <a:moveTo>
                      <a:pt x="101" y="0"/>
                    </a:moveTo>
                    <a:lnTo>
                      <a:pt x="974" y="0"/>
                    </a:lnTo>
                    <a:lnTo>
                      <a:pt x="785" y="1999"/>
                    </a:lnTo>
                    <a:cubicBezTo>
                      <a:pt x="785" y="604688"/>
                      <a:pt x="911892" y="1093264"/>
                      <a:pt x="2035800" y="1093264"/>
                    </a:cubicBezTo>
                    <a:cubicBezTo>
                      <a:pt x="3159708" y="1093264"/>
                      <a:pt x="4070815" y="604688"/>
                      <a:pt x="4070815" y="1999"/>
                    </a:cubicBezTo>
                    <a:lnTo>
                      <a:pt x="4070627" y="0"/>
                    </a:lnTo>
                    <a:lnTo>
                      <a:pt x="4071499" y="0"/>
                    </a:lnTo>
                    <a:lnTo>
                      <a:pt x="4071600" y="1999"/>
                    </a:lnTo>
                    <a:cubicBezTo>
                      <a:pt x="4071600" y="1126340"/>
                      <a:pt x="3160141" y="2037799"/>
                      <a:pt x="2035800" y="2037799"/>
                    </a:cubicBezTo>
                    <a:cubicBezTo>
                      <a:pt x="911459" y="2037799"/>
                      <a:pt x="0" y="1126340"/>
                      <a:pt x="0" y="1999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DD1B3D">
                      <a:lumMod val="50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endParaRPr>
              </a:p>
            </p:txBody>
          </p:sp>
        </p:grp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28FFFFD4-0BF4-4D52-BDD9-70D51E85E18A}"/>
                </a:ext>
              </a:extLst>
            </p:cNvPr>
            <p:cNvSpPr/>
            <p:nvPr/>
          </p:nvSpPr>
          <p:spPr>
            <a:xfrm>
              <a:off x="4058514" y="2951299"/>
              <a:ext cx="4070030" cy="218253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lumMod val="75000"/>
                      <a:alpha val="0"/>
                    </a:schemeClr>
                  </a:gs>
                  <a:gs pos="100000">
                    <a:schemeClr val="accent1">
                      <a:lumMod val="50000"/>
                      <a:alpha val="2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D1B3D">
                    <a:lumMod val="50000"/>
                  </a:srgb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0913E425-620D-4372-BBFF-57710D6FA8F1}"/>
                </a:ext>
              </a:extLst>
            </p:cNvPr>
            <p:cNvGrpSpPr/>
            <p:nvPr/>
          </p:nvGrpSpPr>
          <p:grpSpPr>
            <a:xfrm>
              <a:off x="4643797" y="2155161"/>
              <a:ext cx="2980011" cy="2447294"/>
              <a:chOff x="4736242" y="1954364"/>
              <a:chExt cx="2569231" cy="2109941"/>
            </a:xfrm>
            <a:effectLst>
              <a:outerShdw blurRad="254000" dir="2400000" sy="23000" kx="-1200000" algn="bl" rotWithShape="0">
                <a:schemeClr val="accent1">
                  <a:alpha val="20000"/>
                </a:schemeClr>
              </a:outerShdw>
            </a:effectLst>
          </p:grpSpPr>
          <p:sp>
            <p:nvSpPr>
              <p:cNvPr id="96" name="矩形: 圆角 95">
                <a:extLst>
                  <a:ext uri="{FF2B5EF4-FFF2-40B4-BE49-F238E27FC236}">
                    <a16:creationId xmlns:a16="http://schemas.microsoft.com/office/drawing/2014/main" id="{AE7273D5-3886-4BC4-8257-0A2F5B11668A}"/>
                  </a:ext>
                </a:extLst>
              </p:cNvPr>
              <p:cNvSpPr/>
              <p:nvPr/>
            </p:nvSpPr>
            <p:spPr>
              <a:xfrm>
                <a:off x="5789093" y="1954364"/>
                <a:ext cx="1516380" cy="1516379"/>
              </a:xfrm>
              <a:prstGeom prst="roundRect">
                <a:avLst>
                  <a:gd name="adj" fmla="val 4399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8900000" scaled="1"/>
                <a:tileRect/>
              </a:gradFill>
              <a:ln w="63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scene3d>
                <a:camera prst="isometricLeftDown"/>
                <a:lightRig rig="contrasting" dir="t"/>
              </a:scene3d>
              <a:sp3d extrusionH="508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DD1B3D">
                      <a:lumMod val="50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endParaRPr>
              </a:p>
            </p:txBody>
          </p:sp>
          <p:sp>
            <p:nvSpPr>
              <p:cNvPr id="97" name="矩形: 圆角 96">
                <a:extLst>
                  <a:ext uri="{FF2B5EF4-FFF2-40B4-BE49-F238E27FC236}">
                    <a16:creationId xmlns:a16="http://schemas.microsoft.com/office/drawing/2014/main" id="{2630F55F-915E-495C-8B55-709465023A53}"/>
                  </a:ext>
                </a:extLst>
              </p:cNvPr>
              <p:cNvSpPr/>
              <p:nvPr/>
            </p:nvSpPr>
            <p:spPr>
              <a:xfrm>
                <a:off x="5485033" y="2110187"/>
                <a:ext cx="1516380" cy="1516380"/>
              </a:xfrm>
              <a:prstGeom prst="roundRect">
                <a:avLst>
                  <a:gd name="adj" fmla="val 4399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  <a:scene3d>
                <a:camera prst="isometricLeftDown"/>
                <a:lightRig rig="threePt" dir="t">
                  <a:rot lat="0" lon="0" rev="102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DD1B3D">
                      <a:lumMod val="50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endParaRPr>
              </a:p>
            </p:txBody>
          </p:sp>
          <p:sp>
            <p:nvSpPr>
              <p:cNvPr id="99" name="矩形: 圆角 98">
                <a:extLst>
                  <a:ext uri="{FF2B5EF4-FFF2-40B4-BE49-F238E27FC236}">
                    <a16:creationId xmlns:a16="http://schemas.microsoft.com/office/drawing/2014/main" id="{A8829B7C-1925-46B0-9F2C-272EEBBD7343}"/>
                  </a:ext>
                </a:extLst>
              </p:cNvPr>
              <p:cNvSpPr/>
              <p:nvPr/>
            </p:nvSpPr>
            <p:spPr>
              <a:xfrm>
                <a:off x="5130362" y="2313429"/>
                <a:ext cx="1516380" cy="1516380"/>
              </a:xfrm>
              <a:prstGeom prst="roundRect">
                <a:avLst>
                  <a:gd name="adj" fmla="val 4399"/>
                </a:avLst>
              </a:prstGeom>
              <a:solidFill>
                <a:schemeClr val="accent1">
                  <a:lumMod val="60000"/>
                  <a:lumOff val="40000"/>
                  <a:alpha val="50000"/>
                </a:schemeClr>
              </a:solidFill>
              <a:ln>
                <a:noFill/>
              </a:ln>
              <a:scene3d>
                <a:camera prst="isometricLeftDown"/>
                <a:lightRig rig="threePt" dir="t">
                  <a:rot lat="0" lon="0" rev="102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DD1B3D">
                      <a:lumMod val="50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endParaRPr>
              </a:p>
            </p:txBody>
          </p:sp>
          <p:sp>
            <p:nvSpPr>
              <p:cNvPr id="101" name="矩形: 圆角 100">
                <a:extLst>
                  <a:ext uri="{FF2B5EF4-FFF2-40B4-BE49-F238E27FC236}">
                    <a16:creationId xmlns:a16="http://schemas.microsoft.com/office/drawing/2014/main" id="{80C2BA87-E8A6-4D56-864B-786F03FD829F}"/>
                  </a:ext>
                </a:extLst>
              </p:cNvPr>
              <p:cNvSpPr/>
              <p:nvPr/>
            </p:nvSpPr>
            <p:spPr>
              <a:xfrm>
                <a:off x="4736242" y="2547925"/>
                <a:ext cx="1516380" cy="1516380"/>
              </a:xfrm>
              <a:prstGeom prst="roundRect">
                <a:avLst>
                  <a:gd name="adj" fmla="val 4399"/>
                </a:avLst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  <a:ln w="635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61000"/>
                      </a:schemeClr>
                    </a:gs>
                  </a:gsLst>
                  <a:lin ang="5400000" scaled="1"/>
                </a:gradFill>
              </a:ln>
              <a:scene3d>
                <a:camera prst="isometricLeftDown"/>
                <a:lightRig rig="contrasting" dir="t"/>
              </a:scene3d>
              <a:sp3d extrusionH="508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DD1B3D">
                      <a:lumMod val="50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endParaRPr>
              </a:p>
            </p:txBody>
          </p:sp>
        </p:grpSp>
      </p:grpSp>
      <p:sp>
        <p:nvSpPr>
          <p:cNvPr id="152" name="椭圆 151">
            <a:extLst>
              <a:ext uri="{FF2B5EF4-FFF2-40B4-BE49-F238E27FC236}">
                <a16:creationId xmlns:a16="http://schemas.microsoft.com/office/drawing/2014/main" id="{F1344B61-2617-4198-82C1-AFBF012DF09C}"/>
              </a:ext>
            </a:extLst>
          </p:cNvPr>
          <p:cNvSpPr>
            <a:spLocks noChangeAspect="1"/>
          </p:cNvSpPr>
          <p:nvPr/>
        </p:nvSpPr>
        <p:spPr>
          <a:xfrm>
            <a:off x="8378268" y="2328253"/>
            <a:ext cx="144000" cy="144000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E7D7B725-1022-45C3-BEE5-315725986C13}"/>
              </a:ext>
            </a:extLst>
          </p:cNvPr>
          <p:cNvSpPr txBox="1"/>
          <p:nvPr/>
        </p:nvSpPr>
        <p:spPr>
          <a:xfrm>
            <a:off x="9068276" y="2109247"/>
            <a:ext cx="1561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947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rPr>
              <a:t>稳中收</a:t>
            </a: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AD53F818-4AA8-406D-999E-AA3A248FAB90}"/>
              </a:ext>
            </a:extLst>
          </p:cNvPr>
          <p:cNvSpPr txBox="1"/>
          <p:nvPr/>
        </p:nvSpPr>
        <p:spPr>
          <a:xfrm>
            <a:off x="9083901" y="2674354"/>
            <a:ext cx="2456382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OPPOSans M" panose="00020600040101010101" pitchFamily="18" charset="-122"/>
                <a:sym typeface="Arial" panose="020B0604020202020204" pitchFamily="34" charset="0"/>
              </a:rPr>
              <a:t>通过此笔业务，中间业务收入增加</a:t>
            </a: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OPPOSans M" panose="00020600040101010101" pitchFamily="18" charset="-122"/>
                <a:sym typeface="Arial" panose="020B0604020202020204" pitchFamily="34" charset="0"/>
              </a:rPr>
              <a:t>847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OPPOSans M" panose="00020600040101010101" pitchFamily="18" charset="-122"/>
                <a:sym typeface="Arial" panose="020B0604020202020204" pitchFamily="34" charset="0"/>
              </a:rPr>
              <a:t>万元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155" name="椭圆 154">
            <a:extLst>
              <a:ext uri="{FF2B5EF4-FFF2-40B4-BE49-F238E27FC236}">
                <a16:creationId xmlns:a16="http://schemas.microsoft.com/office/drawing/2014/main" id="{AD01B0EF-9266-488D-97BD-535AF93BD4CE}"/>
              </a:ext>
            </a:extLst>
          </p:cNvPr>
          <p:cNvSpPr/>
          <p:nvPr/>
        </p:nvSpPr>
        <p:spPr>
          <a:xfrm>
            <a:off x="8340781" y="2109082"/>
            <a:ext cx="582452" cy="582452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177800" dist="190500" dir="7380000" algn="tr" rotWithShape="0">
              <a:srgbClr val="00947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156" name="图形 155">
            <a:extLst>
              <a:ext uri="{FF2B5EF4-FFF2-40B4-BE49-F238E27FC236}">
                <a16:creationId xmlns:a16="http://schemas.microsoft.com/office/drawing/2014/main" id="{7F4B0C64-607C-4F0E-81CE-E4850053B96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53121" y="2221422"/>
            <a:ext cx="357772" cy="357772"/>
          </a:xfrm>
          <a:prstGeom prst="rect">
            <a:avLst/>
          </a:prstGeom>
        </p:spPr>
      </p:pic>
      <p:cxnSp>
        <p:nvCxnSpPr>
          <p:cNvPr id="158" name="直接连接符 157">
            <a:extLst>
              <a:ext uri="{FF2B5EF4-FFF2-40B4-BE49-F238E27FC236}">
                <a16:creationId xmlns:a16="http://schemas.microsoft.com/office/drawing/2014/main" id="{28A4BBB1-CA89-42AA-B1CE-13F2EB86C1C2}"/>
              </a:ext>
            </a:extLst>
          </p:cNvPr>
          <p:cNvCxnSpPr>
            <a:cxnSpLocks/>
          </p:cNvCxnSpPr>
          <p:nvPr/>
        </p:nvCxnSpPr>
        <p:spPr>
          <a:xfrm>
            <a:off x="9173038" y="2548550"/>
            <a:ext cx="420825" cy="0"/>
          </a:xfrm>
          <a:prstGeom prst="line">
            <a:avLst/>
          </a:prstGeom>
          <a:ln w="19050">
            <a:solidFill>
              <a:srgbClr val="0094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文本框 174">
            <a:extLst>
              <a:ext uri="{FF2B5EF4-FFF2-40B4-BE49-F238E27FC236}">
                <a16:creationId xmlns:a16="http://schemas.microsoft.com/office/drawing/2014/main" id="{56C02499-9513-448D-A3BF-4B1AE54F4D7C}"/>
              </a:ext>
            </a:extLst>
          </p:cNvPr>
          <p:cNvSpPr txBox="1"/>
          <p:nvPr/>
        </p:nvSpPr>
        <p:spPr>
          <a:xfrm>
            <a:off x="1978330" y="2107777"/>
            <a:ext cx="1561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rgbClr val="00947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rPr>
              <a:t>贷款投放</a:t>
            </a:r>
          </a:p>
        </p:txBody>
      </p:sp>
      <p:sp>
        <p:nvSpPr>
          <p:cNvPr id="177" name="椭圆 176">
            <a:extLst>
              <a:ext uri="{FF2B5EF4-FFF2-40B4-BE49-F238E27FC236}">
                <a16:creationId xmlns:a16="http://schemas.microsoft.com/office/drawing/2014/main" id="{57930CD3-EDB4-4EBB-B44B-A947AA1159A1}"/>
              </a:ext>
            </a:extLst>
          </p:cNvPr>
          <p:cNvSpPr/>
          <p:nvPr/>
        </p:nvSpPr>
        <p:spPr>
          <a:xfrm>
            <a:off x="3355848" y="2080897"/>
            <a:ext cx="582452" cy="582452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177800" dist="190500" dir="2640000" algn="tr" rotWithShape="0">
              <a:srgbClr val="00947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cxnSp>
        <p:nvCxnSpPr>
          <p:cNvPr id="178" name="直接连接符 177">
            <a:extLst>
              <a:ext uri="{FF2B5EF4-FFF2-40B4-BE49-F238E27FC236}">
                <a16:creationId xmlns:a16="http://schemas.microsoft.com/office/drawing/2014/main" id="{59404F83-2BB8-4110-8C19-7B842183DAC2}"/>
              </a:ext>
            </a:extLst>
          </p:cNvPr>
          <p:cNvCxnSpPr>
            <a:cxnSpLocks/>
          </p:cNvCxnSpPr>
          <p:nvPr/>
        </p:nvCxnSpPr>
        <p:spPr>
          <a:xfrm>
            <a:off x="2644012" y="2544953"/>
            <a:ext cx="420825" cy="0"/>
          </a:xfrm>
          <a:prstGeom prst="line">
            <a:avLst/>
          </a:prstGeom>
          <a:ln w="19050">
            <a:solidFill>
              <a:srgbClr val="0094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文本框 178">
            <a:extLst>
              <a:ext uri="{FF2B5EF4-FFF2-40B4-BE49-F238E27FC236}">
                <a16:creationId xmlns:a16="http://schemas.microsoft.com/office/drawing/2014/main" id="{7E150275-CD05-4FF1-BF19-F65BBB63BBA0}"/>
              </a:ext>
            </a:extLst>
          </p:cNvPr>
          <p:cNvSpPr txBox="1"/>
          <p:nvPr/>
        </p:nvSpPr>
        <p:spPr>
          <a:xfrm>
            <a:off x="695324" y="2689138"/>
            <a:ext cx="2478607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OPPOSans M" panose="00020600040101010101" pitchFamily="18" charset="-122"/>
                <a:sym typeface="Arial" panose="020B0604020202020204" pitchFamily="34" charset="0"/>
              </a:rPr>
              <a:t>新增并购贷款投放额</a:t>
            </a:r>
            <a:r>
              <a:rPr lang="zh-CN" altLang="en-US" sz="1600" dirty="0">
                <a:solidFill>
                  <a:schemeClr val="accent2"/>
                </a:solidFill>
                <a:latin typeface="+mn-ea"/>
                <a:cs typeface="OPPOSans M" panose="00020600040101010101" pitchFamily="18" charset="-122"/>
                <a:sym typeface="Arial" panose="020B0604020202020204" pitchFamily="34" charset="0"/>
              </a:rPr>
              <a:t>2.73亿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OPPOSans M" panose="00020600040101010101" pitchFamily="18" charset="-122"/>
                <a:sym typeface="Arial" panose="020B0604020202020204" pitchFamily="34" charset="0"/>
              </a:rPr>
              <a:t>元,为我行带来利息收入</a:t>
            </a:r>
            <a:r>
              <a:rPr lang="en-US" altLang="zh-CN" sz="1600" dirty="0">
                <a:solidFill>
                  <a:schemeClr val="accent2"/>
                </a:solidFill>
                <a:latin typeface="+mn-ea"/>
                <a:cs typeface="OPPOSans M" panose="00020600040101010101" pitchFamily="18" charset="-122"/>
                <a:sym typeface="Arial" panose="020B0604020202020204" pitchFamily="34" charset="0"/>
              </a:rPr>
              <a:t>5256</a:t>
            </a:r>
            <a:r>
              <a:rPr lang="zh-CN" altLang="en-US" sz="1600" dirty="0">
                <a:solidFill>
                  <a:schemeClr val="accent2"/>
                </a:solidFill>
                <a:latin typeface="+mn-ea"/>
                <a:cs typeface="OPPOSans M" panose="00020600040101010101" pitchFamily="18" charset="-122"/>
                <a:sym typeface="Arial" panose="020B0604020202020204" pitchFamily="34" charset="0"/>
              </a:rPr>
              <a:t>万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OPPOSans M" panose="00020600040101010101" pitchFamily="18" charset="-122"/>
                <a:sym typeface="Arial" panose="020B0604020202020204" pitchFamily="34" charset="0"/>
              </a:rPr>
              <a:t>元</a:t>
            </a:r>
          </a:p>
        </p:txBody>
      </p:sp>
      <p:pic>
        <p:nvPicPr>
          <p:cNvPr id="189" name="图形 188">
            <a:extLst>
              <a:ext uri="{FF2B5EF4-FFF2-40B4-BE49-F238E27FC236}">
                <a16:creationId xmlns:a16="http://schemas.microsoft.com/office/drawing/2014/main" id="{ABB90CDA-2A77-4D4E-9AE6-1DC537F891F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468188" y="2176934"/>
            <a:ext cx="357772" cy="357772"/>
          </a:xfrm>
          <a:prstGeom prst="rect">
            <a:avLst/>
          </a:prstGeom>
        </p:spPr>
      </p:pic>
      <p:sp>
        <p:nvSpPr>
          <p:cNvPr id="163" name="文本框 162">
            <a:extLst>
              <a:ext uri="{FF2B5EF4-FFF2-40B4-BE49-F238E27FC236}">
                <a16:creationId xmlns:a16="http://schemas.microsoft.com/office/drawing/2014/main" id="{8E6A3699-09B8-44E0-8693-AE9C07232ECC}"/>
              </a:ext>
            </a:extLst>
          </p:cNvPr>
          <p:cNvSpPr txBox="1"/>
          <p:nvPr/>
        </p:nvSpPr>
        <p:spPr>
          <a:xfrm>
            <a:off x="9068276" y="4105845"/>
            <a:ext cx="1561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rgbClr val="00947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rPr>
              <a:t>集团营销</a:t>
            </a: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D1552383-A968-4408-8343-5721A9353EF7}"/>
              </a:ext>
            </a:extLst>
          </p:cNvPr>
          <p:cNvSpPr txBox="1"/>
          <p:nvPr/>
        </p:nvSpPr>
        <p:spPr>
          <a:xfrm>
            <a:off x="9083901" y="4670952"/>
            <a:ext cx="2575245" cy="1352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OPPOSans M" panose="00020600040101010101" pitchFamily="18" charset="-122"/>
                <a:sym typeface="Arial" panose="020B0604020202020204" pitchFamily="34" charset="0"/>
              </a:rPr>
              <a:t>为集团及下属子公司后续的项目融资、流动资金贷款等业务开展奠定了良好基础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165" name="椭圆 164">
            <a:extLst>
              <a:ext uri="{FF2B5EF4-FFF2-40B4-BE49-F238E27FC236}">
                <a16:creationId xmlns:a16="http://schemas.microsoft.com/office/drawing/2014/main" id="{5CEA1395-ED74-4D7E-A49F-865B7ED9ACFC}"/>
              </a:ext>
            </a:extLst>
          </p:cNvPr>
          <p:cNvSpPr/>
          <p:nvPr/>
        </p:nvSpPr>
        <p:spPr>
          <a:xfrm>
            <a:off x="8340781" y="4105680"/>
            <a:ext cx="582452" cy="582452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177800" dist="190500" dir="7380000" algn="tr" rotWithShape="0">
              <a:srgbClr val="00947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cxnSp>
        <p:nvCxnSpPr>
          <p:cNvPr id="167" name="直接连接符 166">
            <a:extLst>
              <a:ext uri="{FF2B5EF4-FFF2-40B4-BE49-F238E27FC236}">
                <a16:creationId xmlns:a16="http://schemas.microsoft.com/office/drawing/2014/main" id="{14C9211C-CA87-42A6-A036-50BEC48A3FD3}"/>
              </a:ext>
            </a:extLst>
          </p:cNvPr>
          <p:cNvCxnSpPr>
            <a:cxnSpLocks/>
          </p:cNvCxnSpPr>
          <p:nvPr/>
        </p:nvCxnSpPr>
        <p:spPr>
          <a:xfrm>
            <a:off x="9173038" y="4545148"/>
            <a:ext cx="420825" cy="0"/>
          </a:xfrm>
          <a:prstGeom prst="line">
            <a:avLst/>
          </a:prstGeom>
          <a:ln w="19050">
            <a:solidFill>
              <a:srgbClr val="0094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0" name="图形 169">
            <a:extLst>
              <a:ext uri="{FF2B5EF4-FFF2-40B4-BE49-F238E27FC236}">
                <a16:creationId xmlns:a16="http://schemas.microsoft.com/office/drawing/2014/main" id="{C500FA6C-5ACE-4AF0-AF07-B0504FB1B13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46786" y="4218020"/>
            <a:ext cx="357772" cy="357772"/>
          </a:xfrm>
          <a:prstGeom prst="rect">
            <a:avLst/>
          </a:prstGeom>
        </p:spPr>
      </p:pic>
      <p:sp>
        <p:nvSpPr>
          <p:cNvPr id="181" name="文本框 180">
            <a:extLst>
              <a:ext uri="{FF2B5EF4-FFF2-40B4-BE49-F238E27FC236}">
                <a16:creationId xmlns:a16="http://schemas.microsoft.com/office/drawing/2014/main" id="{35D2F140-2DA1-462C-8011-6784F492EF61}"/>
              </a:ext>
            </a:extLst>
          </p:cNvPr>
          <p:cNvSpPr txBox="1"/>
          <p:nvPr/>
        </p:nvSpPr>
        <p:spPr>
          <a:xfrm>
            <a:off x="1972335" y="4128684"/>
            <a:ext cx="1561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rgbClr val="00947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rPr>
              <a:t>综合营销</a:t>
            </a:r>
          </a:p>
        </p:txBody>
      </p:sp>
      <p:sp>
        <p:nvSpPr>
          <p:cNvPr id="182" name="椭圆 181">
            <a:extLst>
              <a:ext uri="{FF2B5EF4-FFF2-40B4-BE49-F238E27FC236}">
                <a16:creationId xmlns:a16="http://schemas.microsoft.com/office/drawing/2014/main" id="{A476CF9D-33BB-4B57-B0AA-F184DE24142B}"/>
              </a:ext>
            </a:extLst>
          </p:cNvPr>
          <p:cNvSpPr/>
          <p:nvPr/>
        </p:nvSpPr>
        <p:spPr>
          <a:xfrm>
            <a:off x="3349853" y="4101804"/>
            <a:ext cx="582452" cy="582452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177800" dist="190500" dir="2640000" algn="tr" rotWithShape="0">
              <a:srgbClr val="00947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cxnSp>
        <p:nvCxnSpPr>
          <p:cNvPr id="183" name="直接连接符 182">
            <a:extLst>
              <a:ext uri="{FF2B5EF4-FFF2-40B4-BE49-F238E27FC236}">
                <a16:creationId xmlns:a16="http://schemas.microsoft.com/office/drawing/2014/main" id="{19B149E1-86DA-459D-B068-F638814608B8}"/>
              </a:ext>
            </a:extLst>
          </p:cNvPr>
          <p:cNvCxnSpPr>
            <a:cxnSpLocks/>
          </p:cNvCxnSpPr>
          <p:nvPr/>
        </p:nvCxnSpPr>
        <p:spPr>
          <a:xfrm>
            <a:off x="2638017" y="4565860"/>
            <a:ext cx="420825" cy="0"/>
          </a:xfrm>
          <a:prstGeom prst="line">
            <a:avLst/>
          </a:prstGeom>
          <a:ln w="19050">
            <a:solidFill>
              <a:srgbClr val="0094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文本框 186">
            <a:extLst>
              <a:ext uri="{FF2B5EF4-FFF2-40B4-BE49-F238E27FC236}">
                <a16:creationId xmlns:a16="http://schemas.microsoft.com/office/drawing/2014/main" id="{472C1620-0D73-4DDC-9E2A-98254DD2A579}"/>
              </a:ext>
            </a:extLst>
          </p:cNvPr>
          <p:cNvSpPr txBox="1"/>
          <p:nvPr/>
        </p:nvSpPr>
        <p:spPr>
          <a:xfrm>
            <a:off x="695325" y="4710045"/>
            <a:ext cx="2472612" cy="1672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OPPOSans M" panose="00020600040101010101" pitchFamily="18" charset="-122"/>
                <a:sym typeface="Arial" panose="020B0604020202020204" pitchFamily="34" charset="0"/>
              </a:rPr>
              <a:t>利用我行零售银行产品优势，为集团及其下属企业员工提供个人金融产品和金融服务，有效实现我行产品渗透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  <a:cs typeface="OPPOSans M" panose="00020600040101010101" pitchFamily="18" charset="-122"/>
            </a:endParaRPr>
          </a:p>
        </p:txBody>
      </p:sp>
      <p:pic>
        <p:nvPicPr>
          <p:cNvPr id="140" name="图形 139">
            <a:extLst>
              <a:ext uri="{FF2B5EF4-FFF2-40B4-BE49-F238E27FC236}">
                <a16:creationId xmlns:a16="http://schemas.microsoft.com/office/drawing/2014/main" id="{18ED3BFE-BAAB-4786-B1E2-3F8A30A1021D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460751" y="4181995"/>
            <a:ext cx="357772" cy="357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380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雪地上&#10;&#10;描述已自动生成">
            <a:extLst>
              <a:ext uri="{FF2B5EF4-FFF2-40B4-BE49-F238E27FC236}">
                <a16:creationId xmlns:a16="http://schemas.microsoft.com/office/drawing/2014/main" id="{4C9BC42F-1AF8-497C-9AE9-AFC286E1E17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FilmGrain grainSize="20"/>
                    </a14:imgEffect>
                    <a14:imgEffect>
                      <a14:colorTemperature colorTemp="7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904" r="1895"/>
          <a:stretch>
            <a:fillRect/>
          </a:stretch>
        </p:blipFill>
        <p:spPr>
          <a:xfrm rot="16200000">
            <a:off x="2667000" y="-2667000"/>
            <a:ext cx="6858000" cy="12192000"/>
          </a:xfrm>
          <a:custGeom>
            <a:avLst/>
            <a:gdLst>
              <a:gd name="connsiteX0" fmla="*/ 6858000 w 6858000"/>
              <a:gd name="connsiteY0" fmla="*/ 0 h 12192000"/>
              <a:gd name="connsiteX1" fmla="*/ 6858000 w 6858000"/>
              <a:gd name="connsiteY1" fmla="*/ 12192000 h 12192000"/>
              <a:gd name="connsiteX2" fmla="*/ 0 w 6858000"/>
              <a:gd name="connsiteY2" fmla="*/ 12192000 h 12192000"/>
              <a:gd name="connsiteX3" fmla="*/ 0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6858000" y="0"/>
                </a:moveTo>
                <a:lnTo>
                  <a:pt x="685800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CAB81A47-DD16-4A31-ACB1-46EF8AE9B727}"/>
              </a:ext>
            </a:extLst>
          </p:cNvPr>
          <p:cNvSpPr/>
          <p:nvPr/>
        </p:nvSpPr>
        <p:spPr>
          <a:xfrm>
            <a:off x="695325" y="2011201"/>
            <a:ext cx="3179763" cy="3029263"/>
          </a:xfrm>
          <a:prstGeom prst="roundRect">
            <a:avLst>
              <a:gd name="adj" fmla="val 5160"/>
            </a:avLst>
          </a:prstGeom>
          <a:ln>
            <a:noFill/>
          </a:ln>
          <a:effectLst>
            <a:outerShdw blurRad="431800" dist="177800" dir="5400000" sx="98000" sy="980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B80C8FE-676C-4387-80A2-0640A19E56A1}"/>
              </a:ext>
            </a:extLst>
          </p:cNvPr>
          <p:cNvSpPr/>
          <p:nvPr/>
        </p:nvSpPr>
        <p:spPr>
          <a:xfrm>
            <a:off x="625791" y="5305266"/>
            <a:ext cx="10743249" cy="74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</a:rPr>
              <a:t>2014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</a:rPr>
              <a:t>年中国达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</a:rPr>
              <a:t>914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</a:rPr>
              <a:t>万，预计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</a:rPr>
              <a:t>2015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</a:rPr>
              <a:t>年将达到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</a:rPr>
              <a:t>1137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</a:rPr>
              <a:t>万。随着越来越多的传统企业、线下商家逐步进入微商领域，中国商户规模在未来几年仍将保持一定的增长趋势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OPPOSans M" panose="00020600040101010101" pitchFamily="18" charset="-122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98B9BE41-1049-4436-A4A7-1F04B39690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312009"/>
              </p:ext>
            </p:extLst>
          </p:nvPr>
        </p:nvGraphicFramePr>
        <p:xfrm>
          <a:off x="5317221" y="2011202"/>
          <a:ext cx="6194334" cy="3029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7" name="组合 6">
            <a:extLst>
              <a:ext uri="{FF2B5EF4-FFF2-40B4-BE49-F238E27FC236}">
                <a16:creationId xmlns:a16="http://schemas.microsoft.com/office/drawing/2014/main" id="{1795CA8F-7108-4450-B017-EA3BF7E5009B}"/>
              </a:ext>
            </a:extLst>
          </p:cNvPr>
          <p:cNvGrpSpPr/>
          <p:nvPr/>
        </p:nvGrpSpPr>
        <p:grpSpPr>
          <a:xfrm>
            <a:off x="808517" y="2311940"/>
            <a:ext cx="3179763" cy="2234118"/>
            <a:chOff x="471352" y="2014852"/>
            <a:chExt cx="3179763" cy="223411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8A12289-AA9C-4000-A68A-FD9CD440A0D2}"/>
                </a:ext>
              </a:extLst>
            </p:cNvPr>
            <p:cNvSpPr/>
            <p:nvPr/>
          </p:nvSpPr>
          <p:spPr>
            <a:xfrm>
              <a:off x="471352" y="3756463"/>
              <a:ext cx="2470548" cy="4925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* 数据来源：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《2014-2015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中国微商研究报告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》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004E063-E6BA-4972-8792-88F51383EC0E}"/>
                </a:ext>
              </a:extLst>
            </p:cNvPr>
            <p:cNvSpPr txBox="1"/>
            <p:nvPr/>
          </p:nvSpPr>
          <p:spPr>
            <a:xfrm>
              <a:off x="471352" y="2014852"/>
              <a:ext cx="3179763" cy="813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rPr>
                <a:t>2013-2016 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rPr>
                <a:t>年</a:t>
              </a:r>
              <a:endPara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rPr>
                <a:t>中国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OPPOSans M" panose="00020600040101010101" pitchFamily="18" charset="-122"/>
                </a:rPr>
                <a:t>银行</a:t>
              </a: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rPr>
                <a:t>商户规模及预测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A4D147F-9CAC-4490-A980-C6FB2997B60B}"/>
                </a:ext>
              </a:extLst>
            </p:cNvPr>
            <p:cNvSpPr/>
            <p:nvPr/>
          </p:nvSpPr>
          <p:spPr>
            <a:xfrm>
              <a:off x="471352" y="2998602"/>
              <a:ext cx="1415772" cy="4925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单位：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商户规模（百万）</a:t>
              </a:r>
            </a:p>
          </p:txBody>
        </p:sp>
      </p:grpSp>
      <p:pic>
        <p:nvPicPr>
          <p:cNvPr id="12" name="图形 11">
            <a:extLst>
              <a:ext uri="{FF2B5EF4-FFF2-40B4-BE49-F238E27FC236}">
                <a16:creationId xmlns:a16="http://schemas.microsoft.com/office/drawing/2014/main" id="{F668889A-685B-4024-A0B3-C08520F153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71933" y="549275"/>
            <a:ext cx="3024741" cy="57141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893A4419-E50F-4B1C-A920-82FAFC32D64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173813" y="751396"/>
            <a:ext cx="913070" cy="538609"/>
          </a:xfrm>
          <a:prstGeom prst="rect">
            <a:avLst/>
          </a:prstGeom>
        </p:spPr>
        <p:txBody>
          <a:bodyPr wrap="none" lIns="45720" tIns="22860" rIns="45720" bIns="22860" rtlCol="0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分析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9C91F35-0142-4370-A638-42ABF1CFD296}"/>
              </a:ext>
            </a:extLst>
          </p:cNvPr>
          <p:cNvGrpSpPr/>
          <p:nvPr/>
        </p:nvGrpSpPr>
        <p:grpSpPr>
          <a:xfrm>
            <a:off x="578473" y="320509"/>
            <a:ext cx="1700309" cy="969496"/>
            <a:chOff x="705210" y="1814525"/>
            <a:chExt cx="1700309" cy="96949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E6B3F9A-F7B5-488E-99F9-CE1B405E4C8C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05210" y="1814525"/>
              <a:ext cx="861774" cy="969496"/>
            </a:xfrm>
            <a:prstGeom prst="rect">
              <a:avLst/>
            </a:prstGeom>
          </p:spPr>
          <p:txBody>
            <a:bodyPr wrap="none" lIns="45720" tIns="22860" rIns="45720" bIns="22860" rtlCol="0">
              <a:spAutoFit/>
            </a:bodyPr>
            <a:lstStyle/>
            <a:p>
              <a:pPr>
                <a:defRPr/>
              </a:pPr>
              <a:r>
                <a:rPr lang="zh-CN" altLang="en-US" sz="6000" b="1" dirty="0">
                  <a:gradFill flip="none" rotWithShape="1">
                    <a:gsLst>
                      <a:gs pos="6000">
                        <a:srgbClr val="15A28D"/>
                      </a:gs>
                      <a:gs pos="63000">
                        <a:srgbClr val="008B76"/>
                      </a:gs>
                    </a:gsLst>
                    <a:lin ang="2700000" scaled="1"/>
                    <a:tileRect/>
                  </a:gradFill>
                  <a:effectLst>
                    <a:outerShdw blurRad="88900" dist="88900" dir="5400000" sx="80000" sy="80000" rotWithShape="0">
                      <a:srgbClr val="15A28D">
                        <a:alpha val="38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  <a:cs typeface="OPPOSans B" panose="00020600040101010101" pitchFamily="18" charset="-122"/>
                </a:rPr>
                <a:t>行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D9D4471-E63E-4FCA-BB89-5369AD1FA16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543745" y="1814525"/>
              <a:ext cx="861774" cy="969496"/>
            </a:xfrm>
            <a:prstGeom prst="rect">
              <a:avLst/>
            </a:prstGeom>
          </p:spPr>
          <p:txBody>
            <a:bodyPr wrap="none" lIns="45720" tIns="22860" rIns="45720" bIns="22860" rtlCol="0">
              <a:spAutoFit/>
            </a:bodyPr>
            <a:lstStyle/>
            <a:p>
              <a:pPr>
                <a:defRPr/>
              </a:pPr>
              <a:r>
                <a:rPr lang="zh-CN" altLang="en-US" sz="6000" b="1" dirty="0">
                  <a:gradFill flip="none" rotWithShape="1">
                    <a:gsLst>
                      <a:gs pos="6000">
                        <a:srgbClr val="15A28D"/>
                      </a:gs>
                      <a:gs pos="63000">
                        <a:srgbClr val="008B76"/>
                      </a:gs>
                    </a:gsLst>
                    <a:lin ang="2700000" scaled="1"/>
                    <a:tileRect/>
                  </a:gradFill>
                  <a:effectLst>
                    <a:outerShdw blurRad="88900" dist="88900" dir="5400000" sx="80000" sy="80000" rotWithShape="0">
                      <a:srgbClr val="15A28D">
                        <a:alpha val="38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  <a:cs typeface="OPPOSans B" panose="00020600040101010101" pitchFamily="18" charset="-122"/>
                </a:rPr>
                <a:t>业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6812775-0AF6-465D-AB4C-60D2F14EF9F7}"/>
              </a:ext>
            </a:extLst>
          </p:cNvPr>
          <p:cNvGrpSpPr/>
          <p:nvPr/>
        </p:nvGrpSpPr>
        <p:grpSpPr>
          <a:xfrm>
            <a:off x="695325" y="1387018"/>
            <a:ext cx="2376488" cy="1286"/>
            <a:chOff x="695325" y="1387018"/>
            <a:chExt cx="2376488" cy="1286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AF2D58AA-65BA-469E-B90E-089C6483C37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4815" y="1388304"/>
              <a:ext cx="1986998" cy="0"/>
            </a:xfrm>
            <a:prstGeom prst="line">
              <a:avLst/>
            </a:prstGeom>
            <a:ln w="19050">
              <a:solidFill>
                <a:srgbClr val="74C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8907BA5C-158D-4F8C-9660-79BBBA99D9C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95325" y="1387018"/>
              <a:ext cx="395769" cy="1"/>
            </a:xfrm>
            <a:prstGeom prst="line">
              <a:avLst/>
            </a:prstGeom>
            <a:ln w="57150">
              <a:solidFill>
                <a:srgbClr val="0094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D2D309D-5F3C-4E69-813A-1306D0AC8A9B}"/>
              </a:ext>
            </a:extLst>
          </p:cNvPr>
          <p:cNvGrpSpPr/>
          <p:nvPr/>
        </p:nvGrpSpPr>
        <p:grpSpPr>
          <a:xfrm rot="12352669" flipV="1">
            <a:off x="9070027" y="931729"/>
            <a:ext cx="9523344" cy="3343129"/>
            <a:chOff x="-34724" y="1666755"/>
            <a:chExt cx="14456780" cy="5046246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B571C13-B079-430C-A070-C93DEF7AA216}"/>
                </a:ext>
              </a:extLst>
            </p:cNvPr>
            <p:cNvSpPr/>
            <p:nvPr/>
          </p:nvSpPr>
          <p:spPr>
            <a:xfrm>
              <a:off x="-34724" y="1666755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4A708CF-FBE1-4E60-804E-F77C264C0302}"/>
                </a:ext>
              </a:extLst>
            </p:cNvPr>
            <p:cNvSpPr/>
            <p:nvPr/>
          </p:nvSpPr>
          <p:spPr>
            <a:xfrm>
              <a:off x="-34724" y="1720462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120EA03-19F4-433F-B3EF-270C24342DBE}"/>
                </a:ext>
              </a:extLst>
            </p:cNvPr>
            <p:cNvSpPr/>
            <p:nvPr/>
          </p:nvSpPr>
          <p:spPr>
            <a:xfrm>
              <a:off x="-34724" y="177416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155D273-A4AA-4D5F-B938-FCB106F1556E}"/>
                </a:ext>
              </a:extLst>
            </p:cNvPr>
            <p:cNvSpPr/>
            <p:nvPr/>
          </p:nvSpPr>
          <p:spPr>
            <a:xfrm>
              <a:off x="-34724" y="1827875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A662531-9945-4571-9A7F-932046E74CD6}"/>
                </a:ext>
              </a:extLst>
            </p:cNvPr>
            <p:cNvSpPr/>
            <p:nvPr/>
          </p:nvSpPr>
          <p:spPr>
            <a:xfrm>
              <a:off x="-34724" y="188158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D498B71-B408-4F5C-A23E-B5069BC8A49B}"/>
                </a:ext>
              </a:extLst>
            </p:cNvPr>
            <p:cNvSpPr/>
            <p:nvPr/>
          </p:nvSpPr>
          <p:spPr>
            <a:xfrm>
              <a:off x="-34724" y="193528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C2A6917-27AE-460E-A505-A4E19EE964C0}"/>
                </a:ext>
              </a:extLst>
            </p:cNvPr>
            <p:cNvSpPr/>
            <p:nvPr/>
          </p:nvSpPr>
          <p:spPr>
            <a:xfrm>
              <a:off x="-34724" y="198899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3B51EEE-72F0-45EC-A0FD-8D32A5C12EE1}"/>
                </a:ext>
              </a:extLst>
            </p:cNvPr>
            <p:cNvSpPr/>
            <p:nvPr/>
          </p:nvSpPr>
          <p:spPr>
            <a:xfrm>
              <a:off x="-34724" y="204270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EE37D3C-68F0-4CD9-AD13-34AF81E64832}"/>
                </a:ext>
              </a:extLst>
            </p:cNvPr>
            <p:cNvSpPr/>
            <p:nvPr/>
          </p:nvSpPr>
          <p:spPr>
            <a:xfrm>
              <a:off x="-34724" y="2096408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36BC430-D46C-4142-B4D1-24CF6A0E19BF}"/>
                </a:ext>
              </a:extLst>
            </p:cNvPr>
            <p:cNvSpPr/>
            <p:nvPr/>
          </p:nvSpPr>
          <p:spPr>
            <a:xfrm>
              <a:off x="-34724" y="215011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DE9856C-9635-459A-806F-EA739C03835A}"/>
                </a:ext>
              </a:extLst>
            </p:cNvPr>
            <p:cNvSpPr/>
            <p:nvPr/>
          </p:nvSpPr>
          <p:spPr>
            <a:xfrm>
              <a:off x="-34724" y="2203821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ED97716-08C8-447B-83CD-D6DBD2FB9AA8}"/>
                </a:ext>
              </a:extLst>
            </p:cNvPr>
            <p:cNvSpPr/>
            <p:nvPr/>
          </p:nvSpPr>
          <p:spPr>
            <a:xfrm>
              <a:off x="-34724" y="225752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1684EDB-4CAE-470C-B8D2-AE6BABB7DE3E}"/>
                </a:ext>
              </a:extLst>
            </p:cNvPr>
            <p:cNvSpPr/>
            <p:nvPr/>
          </p:nvSpPr>
          <p:spPr>
            <a:xfrm>
              <a:off x="-34724" y="2311234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7E3553D-F937-4A64-BF6B-62F3CA93CD56}"/>
                </a:ext>
              </a:extLst>
            </p:cNvPr>
            <p:cNvSpPr/>
            <p:nvPr/>
          </p:nvSpPr>
          <p:spPr>
            <a:xfrm>
              <a:off x="-34724" y="236494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E2FF669-AEAC-439F-9A8E-6CC6855927C2}"/>
                </a:ext>
              </a:extLst>
            </p:cNvPr>
            <p:cNvSpPr/>
            <p:nvPr/>
          </p:nvSpPr>
          <p:spPr>
            <a:xfrm>
              <a:off x="-34724" y="241864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5512964-2FEC-49B9-AE62-0B01897E1123}"/>
                </a:ext>
              </a:extLst>
            </p:cNvPr>
            <p:cNvSpPr/>
            <p:nvPr/>
          </p:nvSpPr>
          <p:spPr>
            <a:xfrm>
              <a:off x="-34724" y="247235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E5E7977-A8DC-49D1-A272-9931BE45FEB0}"/>
                </a:ext>
              </a:extLst>
            </p:cNvPr>
            <p:cNvSpPr/>
            <p:nvPr/>
          </p:nvSpPr>
          <p:spPr>
            <a:xfrm>
              <a:off x="-34724" y="252606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36A53DD-890E-4334-B337-A8746D9BC126}"/>
                </a:ext>
              </a:extLst>
            </p:cNvPr>
            <p:cNvSpPr/>
            <p:nvPr/>
          </p:nvSpPr>
          <p:spPr>
            <a:xfrm>
              <a:off x="-34724" y="2579767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9BF3FAE-2A1B-43B3-B724-FCDC8EC2D92B}"/>
                </a:ext>
              </a:extLst>
            </p:cNvPr>
            <p:cNvSpPr/>
            <p:nvPr/>
          </p:nvSpPr>
          <p:spPr>
            <a:xfrm>
              <a:off x="-34724" y="263347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110579F-E3D8-418E-84E6-B1728AEB922A}"/>
                </a:ext>
              </a:extLst>
            </p:cNvPr>
            <p:cNvSpPr/>
            <p:nvPr/>
          </p:nvSpPr>
          <p:spPr>
            <a:xfrm>
              <a:off x="-34724" y="2687180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219A0A2-23CD-432A-AE73-D7BD4E37C482}"/>
                </a:ext>
              </a:extLst>
            </p:cNvPr>
            <p:cNvSpPr/>
            <p:nvPr/>
          </p:nvSpPr>
          <p:spPr>
            <a:xfrm>
              <a:off x="-34724" y="2740886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9862FFB-81D0-4B67-BA36-0F8EA0E94736}"/>
                </a:ext>
              </a:extLst>
            </p:cNvPr>
            <p:cNvSpPr/>
            <p:nvPr/>
          </p:nvSpPr>
          <p:spPr>
            <a:xfrm>
              <a:off x="-34724" y="2794593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F67253C-9B17-418F-91A9-8DDA2939F705}"/>
                </a:ext>
              </a:extLst>
            </p:cNvPr>
            <p:cNvSpPr/>
            <p:nvPr/>
          </p:nvSpPr>
          <p:spPr>
            <a:xfrm>
              <a:off x="-34724" y="2848299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25A00C7-D456-425D-84A5-6105F94C97BC}"/>
                </a:ext>
              </a:extLst>
            </p:cNvPr>
            <p:cNvSpPr/>
            <p:nvPr/>
          </p:nvSpPr>
          <p:spPr>
            <a:xfrm>
              <a:off x="-34724" y="2902006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F9A402B-D9A9-49D0-A522-FD35C826074F}"/>
                </a:ext>
              </a:extLst>
            </p:cNvPr>
            <p:cNvSpPr/>
            <p:nvPr/>
          </p:nvSpPr>
          <p:spPr>
            <a:xfrm>
              <a:off x="-34724" y="2955712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62E7DBB-CE4E-4B0E-A965-27E5CB3A802A}"/>
                </a:ext>
              </a:extLst>
            </p:cNvPr>
            <p:cNvSpPr/>
            <p:nvPr/>
          </p:nvSpPr>
          <p:spPr>
            <a:xfrm>
              <a:off x="-34724" y="3009419"/>
              <a:ext cx="14456780" cy="3703582"/>
            </a:xfrm>
            <a:custGeom>
              <a:avLst/>
              <a:gdLst>
                <a:gd name="connsiteX0" fmla="*/ 0 w 14456780"/>
                <a:gd name="connsiteY0" fmla="*/ 1921397 h 3751935"/>
                <a:gd name="connsiteX1" fmla="*/ 3287210 w 14456780"/>
                <a:gd name="connsiteY1" fmla="*/ 1342663 h 3751935"/>
                <a:gd name="connsiteX2" fmla="*/ 7731889 w 14456780"/>
                <a:gd name="connsiteY2" fmla="*/ 3738622 h 3751935"/>
                <a:gd name="connsiteX3" fmla="*/ 11030673 w 14456780"/>
                <a:gd name="connsiteY3" fmla="*/ 92597 h 3751935"/>
                <a:gd name="connsiteX4" fmla="*/ 14456780 w 14456780"/>
                <a:gd name="connsiteY4" fmla="*/ 1446835 h 3751935"/>
                <a:gd name="connsiteX0" fmla="*/ 0 w 14456780"/>
                <a:gd name="connsiteY0" fmla="*/ 1921397 h 3755411"/>
                <a:gd name="connsiteX1" fmla="*/ 4027990 w 14456780"/>
                <a:gd name="connsiteY1" fmla="*/ 1469985 h 3755411"/>
                <a:gd name="connsiteX2" fmla="*/ 7731889 w 14456780"/>
                <a:gd name="connsiteY2" fmla="*/ 3738622 h 3755411"/>
                <a:gd name="connsiteX3" fmla="*/ 11030673 w 14456780"/>
                <a:gd name="connsiteY3" fmla="*/ 92597 h 3755411"/>
                <a:gd name="connsiteX4" fmla="*/ 14456780 w 14456780"/>
                <a:gd name="connsiteY4" fmla="*/ 1446835 h 3755411"/>
                <a:gd name="connsiteX0" fmla="*/ 0 w 14456780"/>
                <a:gd name="connsiteY0" fmla="*/ 1921397 h 3709392"/>
                <a:gd name="connsiteX1" fmla="*/ 4027990 w 14456780"/>
                <a:gd name="connsiteY1" fmla="*/ 1469985 h 3709392"/>
                <a:gd name="connsiteX2" fmla="*/ 7928658 w 14456780"/>
                <a:gd name="connsiteY2" fmla="*/ 3692323 h 3709392"/>
                <a:gd name="connsiteX3" fmla="*/ 11030673 w 14456780"/>
                <a:gd name="connsiteY3" fmla="*/ 92597 h 3709392"/>
                <a:gd name="connsiteX4" fmla="*/ 14456780 w 14456780"/>
                <a:gd name="connsiteY4" fmla="*/ 1446835 h 3709392"/>
                <a:gd name="connsiteX0" fmla="*/ 0 w 14456780"/>
                <a:gd name="connsiteY0" fmla="*/ 1921397 h 3814764"/>
                <a:gd name="connsiteX1" fmla="*/ 4027990 w 14456780"/>
                <a:gd name="connsiteY1" fmla="*/ 1469985 h 3814764"/>
                <a:gd name="connsiteX2" fmla="*/ 7928658 w 14456780"/>
                <a:gd name="connsiteY2" fmla="*/ 3692323 h 3814764"/>
                <a:gd name="connsiteX3" fmla="*/ 11030673 w 14456780"/>
                <a:gd name="connsiteY3" fmla="*/ 92597 h 3814764"/>
                <a:gd name="connsiteX4" fmla="*/ 14456780 w 14456780"/>
                <a:gd name="connsiteY4" fmla="*/ 1446835 h 3814764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  <a:gd name="connsiteX0" fmla="*/ 0 w 14456780"/>
                <a:gd name="connsiteY0" fmla="*/ 1921397 h 3703582"/>
                <a:gd name="connsiteX1" fmla="*/ 4027990 w 14456780"/>
                <a:gd name="connsiteY1" fmla="*/ 1469985 h 3703582"/>
                <a:gd name="connsiteX2" fmla="*/ 7928658 w 14456780"/>
                <a:gd name="connsiteY2" fmla="*/ 3692323 h 3703582"/>
                <a:gd name="connsiteX3" fmla="*/ 11030673 w 14456780"/>
                <a:gd name="connsiteY3" fmla="*/ 92597 h 3703582"/>
                <a:gd name="connsiteX4" fmla="*/ 14456780 w 14456780"/>
                <a:gd name="connsiteY4" fmla="*/ 1446835 h 370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6780" h="3703582">
                  <a:moveTo>
                    <a:pt x="0" y="1921397"/>
                  </a:moveTo>
                  <a:cubicBezTo>
                    <a:pt x="999281" y="1480594"/>
                    <a:pt x="2706547" y="1174831"/>
                    <a:pt x="4027990" y="1469985"/>
                  </a:cubicBezTo>
                  <a:cubicBezTo>
                    <a:pt x="5349433" y="1765139"/>
                    <a:pt x="6252258" y="3875589"/>
                    <a:pt x="7928658" y="3692323"/>
                  </a:cubicBezTo>
                  <a:cubicBezTo>
                    <a:pt x="9605058" y="3509057"/>
                    <a:pt x="9759387" y="381964"/>
                    <a:pt x="11030673" y="92597"/>
                  </a:cubicBezTo>
                  <a:cubicBezTo>
                    <a:pt x="12151488" y="-289367"/>
                    <a:pt x="13304134" y="578734"/>
                    <a:pt x="14456780" y="1446835"/>
                  </a:cubicBezTo>
                </a:path>
              </a:pathLst>
            </a:custGeom>
            <a:noFill/>
            <a:ln w="9525">
              <a:gradFill>
                <a:gsLst>
                  <a:gs pos="79600">
                    <a:srgbClr val="00947E">
                      <a:alpha val="40000"/>
                    </a:srgbClr>
                  </a:gs>
                  <a:gs pos="0">
                    <a:srgbClr val="00947E"/>
                  </a:gs>
                  <a:gs pos="100000">
                    <a:srgbClr val="00947E">
                      <a:alpha val="2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47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8" name="图片 2337" descr="雪地上&#10;&#10;描述已自动生成">
            <a:extLst>
              <a:ext uri="{FF2B5EF4-FFF2-40B4-BE49-F238E27FC236}">
                <a16:creationId xmlns:a16="http://schemas.microsoft.com/office/drawing/2014/main" id="{46A33D6C-A78A-4F87-AD80-7E1C717277C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FilmGrain grainSize="20"/>
                    </a14:imgEffect>
                    <a14:imgEffect>
                      <a14:colorTemperature colorTemp="7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904" r="1895"/>
          <a:stretch>
            <a:fillRect/>
          </a:stretch>
        </p:blipFill>
        <p:spPr>
          <a:xfrm rot="16200000">
            <a:off x="2667001" y="-2666999"/>
            <a:ext cx="6858000" cy="12192000"/>
          </a:xfrm>
          <a:custGeom>
            <a:avLst/>
            <a:gdLst>
              <a:gd name="connsiteX0" fmla="*/ 6858000 w 6858000"/>
              <a:gd name="connsiteY0" fmla="*/ 0 h 12192000"/>
              <a:gd name="connsiteX1" fmla="*/ 6858000 w 6858000"/>
              <a:gd name="connsiteY1" fmla="*/ 12192000 h 12192000"/>
              <a:gd name="connsiteX2" fmla="*/ 0 w 6858000"/>
              <a:gd name="connsiteY2" fmla="*/ 12192000 h 12192000"/>
              <a:gd name="connsiteX3" fmla="*/ 0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6858000" y="0"/>
                </a:moveTo>
                <a:lnTo>
                  <a:pt x="685800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文本框 10" hidden="1">
            <a:extLst>
              <a:ext uri="{FF2B5EF4-FFF2-40B4-BE49-F238E27FC236}">
                <a16:creationId xmlns:a16="http://schemas.microsoft.com/office/drawing/2014/main" id="{7C6FBB5B-442D-415E-A14A-8CE58B642D29}"/>
              </a:ext>
            </a:extLst>
          </p:cNvPr>
          <p:cNvSpPr txBox="1"/>
          <p:nvPr/>
        </p:nvSpPr>
        <p:spPr>
          <a:xfrm>
            <a:off x="3437681" y="1898248"/>
            <a:ext cx="1030147" cy="20313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zh-CN" altLang="en-US" sz="6600" b="1" dirty="0">
                <a:gradFill flip="none" rotWithShape="1">
                  <a:gsLst>
                    <a:gs pos="6000">
                      <a:srgbClr val="00947E">
                        <a:lumMod val="95000"/>
                        <a:lumOff val="5000"/>
                      </a:srgbClr>
                    </a:gs>
                    <a:gs pos="87000">
                      <a:srgbClr val="00947E">
                        <a:lumMod val="94000"/>
                      </a:srgbClr>
                    </a:gs>
                  </a:gsLst>
                  <a:lin ang="2700000" scaled="1"/>
                  <a:tileRect/>
                </a:gradFill>
                <a:latin typeface="演示新手书" panose="00000500000000000000" pitchFamily="50" charset="-122"/>
                <a:ea typeface="演示新手书" panose="00000500000000000000" pitchFamily="50" charset="-122"/>
                <a:cs typeface="OPPOSans B" panose="00020600040101010101" pitchFamily="18" charset="-122"/>
              </a:rPr>
              <a:t>定位</a:t>
            </a:r>
          </a:p>
        </p:txBody>
      </p:sp>
      <p:sp>
        <p:nvSpPr>
          <p:cNvPr id="15" name="文本框 14" hidden="1">
            <a:extLst>
              <a:ext uri="{FF2B5EF4-FFF2-40B4-BE49-F238E27FC236}">
                <a16:creationId xmlns:a16="http://schemas.microsoft.com/office/drawing/2014/main" id="{F0088F9C-A688-47F4-A496-129AE92B56F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27388" y="2641256"/>
            <a:ext cx="2298065" cy="1400383"/>
          </a:xfrm>
          <a:prstGeom prst="rect">
            <a:avLst/>
          </a:prstGeom>
        </p:spPr>
        <p:txBody>
          <a:bodyPr wrap="none" lIns="45720" tIns="22860" rIns="45720" bIns="22860" rtlCol="0">
            <a:spAutoFit/>
          </a:bodyPr>
          <a:lstStyle/>
          <a:p>
            <a:pPr>
              <a:defRPr/>
            </a:pPr>
            <a:r>
              <a:rPr lang="zh-CN" altLang="en-US" sz="8800" b="1" dirty="0">
                <a:gradFill flip="none" rotWithShape="1">
                  <a:gsLst>
                    <a:gs pos="6000">
                      <a:srgbClr val="15A28D"/>
                    </a:gs>
                    <a:gs pos="63000">
                      <a:srgbClr val="008B76"/>
                    </a:gs>
                  </a:gsLst>
                  <a:lin ang="2700000" scaled="1"/>
                  <a:tileRect/>
                </a:gradFill>
                <a:effectLst>
                  <a:outerShdw blurRad="190500" dist="139700" dir="5400000" sx="80000" sy="80000" algn="ctr" rotWithShape="0">
                    <a:srgbClr val="15A28D">
                      <a:alpha val="60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  <a:cs typeface="OPPOSans B" panose="00020600040101010101" pitchFamily="18" charset="-122"/>
              </a:rPr>
              <a:t>营销</a:t>
            </a:r>
          </a:p>
        </p:txBody>
      </p:sp>
      <p:graphicFrame>
        <p:nvGraphicFramePr>
          <p:cNvPr id="98" name="表格 97">
            <a:extLst>
              <a:ext uri="{FF2B5EF4-FFF2-40B4-BE49-F238E27FC236}">
                <a16:creationId xmlns:a16="http://schemas.microsoft.com/office/drawing/2014/main" id="{574C2422-3755-4BC9-9B7B-BA82C2FB972F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98439312"/>
              </p:ext>
            </p:extLst>
          </p:nvPr>
        </p:nvGraphicFramePr>
        <p:xfrm>
          <a:off x="634526" y="1610514"/>
          <a:ext cx="7140538" cy="3954495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6167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34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00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00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00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00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31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800" b="0" u="none" strike="noStrike" dirty="0">
                          <a:solidFill>
                            <a:srgbClr val="3A857A"/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序号</a:t>
                      </a:r>
                      <a:endParaRPr lang="zh-CN" altLang="en-US" sz="1800" b="0" i="0" u="none" strike="noStrike" dirty="0">
                        <a:solidFill>
                          <a:srgbClr val="3A857A"/>
                        </a:solidFill>
                        <a:effectLst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800" b="0" u="none" strike="noStrike" dirty="0">
                          <a:solidFill>
                            <a:srgbClr val="3A857A"/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客户群</a:t>
                      </a:r>
                      <a:endParaRPr lang="zh-CN" altLang="en-US" sz="1800" b="0" i="0" u="none" strike="noStrike" dirty="0">
                        <a:solidFill>
                          <a:srgbClr val="3A857A"/>
                        </a:solidFill>
                        <a:effectLst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800" b="0" u="none" strike="noStrike" dirty="0">
                          <a:solidFill>
                            <a:srgbClr val="3A857A"/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2021</a:t>
                      </a:r>
                      <a:r>
                        <a:rPr lang="zh-CN" altLang="en-US" sz="1800" b="0" u="none" strike="noStrike" dirty="0">
                          <a:solidFill>
                            <a:srgbClr val="3A857A"/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年度</a:t>
                      </a:r>
                      <a:endParaRPr lang="zh-CN" altLang="en-US" sz="1800" b="0" i="0" u="none" strike="noStrike" dirty="0">
                        <a:solidFill>
                          <a:srgbClr val="3A857A"/>
                        </a:solidFill>
                        <a:effectLst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800" b="0" u="none" strike="noStrike" dirty="0">
                          <a:solidFill>
                            <a:srgbClr val="3A857A"/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占比</a:t>
                      </a:r>
                      <a:endParaRPr lang="zh-CN" altLang="en-US" sz="1800" b="0" i="0" u="none" strike="noStrike" dirty="0">
                        <a:solidFill>
                          <a:srgbClr val="3A857A"/>
                        </a:solidFill>
                        <a:effectLst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800" b="0" u="none" strike="noStrike" dirty="0">
                          <a:solidFill>
                            <a:srgbClr val="3A857A"/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2022</a:t>
                      </a:r>
                      <a:r>
                        <a:rPr lang="zh-CN" altLang="en-US" sz="1800" b="0" u="none" strike="noStrike" dirty="0">
                          <a:solidFill>
                            <a:srgbClr val="3A857A"/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年度</a:t>
                      </a:r>
                      <a:endParaRPr lang="zh-CN" altLang="en-US" sz="1800" b="0" i="0" u="none" strike="noStrike" dirty="0">
                        <a:solidFill>
                          <a:srgbClr val="3A857A"/>
                        </a:solidFill>
                        <a:effectLst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800" b="0" u="none" strike="noStrike" dirty="0">
                          <a:solidFill>
                            <a:srgbClr val="3A857A"/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占比</a:t>
                      </a:r>
                      <a:endParaRPr lang="zh-CN" altLang="en-US" sz="1800" b="0" i="0" u="none" strike="noStrike" dirty="0">
                        <a:solidFill>
                          <a:srgbClr val="3A857A"/>
                        </a:solidFill>
                        <a:effectLst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7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600" b="0" u="none" strike="noStrike" dirty="0">
                          <a:solidFill>
                            <a:srgbClr val="00706C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1</a:t>
                      </a:r>
                      <a:endParaRPr lang="zh-CN" altLang="en-US" sz="1600" b="0" i="0" u="none" strike="noStrike" dirty="0">
                        <a:solidFill>
                          <a:srgbClr val="00706C"/>
                        </a:solidFill>
                        <a:effectLst/>
                        <a:latin typeface="+mj-lt"/>
                        <a:ea typeface="思源黑体 CN Bold" panose="020B0800000000000000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网内</a:t>
                      </a:r>
                      <a:endParaRPr lang="zh-CN" sz="1400" b="0" spc="12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177800" marR="177800" marT="57150" marB="5715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2500</a:t>
                      </a:r>
                      <a:endParaRPr lang="zh-CN" altLang="en-US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35.71%</a:t>
                      </a:r>
                      <a:endParaRPr lang="zh-CN" altLang="en-US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3000</a:t>
                      </a:r>
                      <a:endParaRPr lang="zh-CN" altLang="en-US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30%</a:t>
                      </a:r>
                      <a:endParaRPr lang="zh-CN" altLang="en-US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66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600" b="0" u="none" strike="noStrike" dirty="0">
                          <a:solidFill>
                            <a:srgbClr val="00706C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2</a:t>
                      </a:r>
                      <a:endParaRPr lang="zh-CN" altLang="en-US" sz="1600" b="0" i="0" u="none" strike="noStrike" dirty="0">
                        <a:solidFill>
                          <a:srgbClr val="00706C"/>
                        </a:solidFill>
                        <a:effectLst/>
                        <a:latin typeface="+mj-lt"/>
                        <a:ea typeface="思源黑体 CN Bold" panose="020B0800000000000000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网外头部客户</a:t>
                      </a:r>
                      <a:endParaRPr lang="zh-CN" sz="1400" b="0" spc="12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177800" marR="177800" marT="57150" marB="5715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2000</a:t>
                      </a:r>
                      <a:endParaRPr lang="zh-CN" altLang="en-US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28.57%</a:t>
                      </a:r>
                      <a:endParaRPr lang="zh-CN" altLang="en-US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3000</a:t>
                      </a:r>
                      <a:endParaRPr lang="zh-CN" altLang="en-US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30%</a:t>
                      </a:r>
                      <a:endParaRPr lang="zh-CN" altLang="en-US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41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600" b="0" u="none" strike="noStrike" dirty="0">
                          <a:solidFill>
                            <a:srgbClr val="00706C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3</a:t>
                      </a:r>
                      <a:endParaRPr lang="zh-CN" altLang="en-US" sz="1600" b="0" i="0" u="none" strike="noStrike" dirty="0">
                        <a:solidFill>
                          <a:srgbClr val="00706C"/>
                        </a:solidFill>
                        <a:effectLst/>
                        <a:latin typeface="+mj-lt"/>
                        <a:ea typeface="思源黑体 CN Bold" panose="020B0800000000000000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400" b="0" spc="12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总包</a:t>
                      </a:r>
                      <a:r>
                        <a:rPr lang="zh-CN" altLang="en-US" sz="1400" b="0" spc="12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设计院</a:t>
                      </a:r>
                      <a:endParaRPr lang="zh-CN" sz="1400" b="0" spc="12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177800" marR="177800" marT="57150" marB="5715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500</a:t>
                      </a:r>
                      <a:endParaRPr lang="zh-CN" altLang="en-US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7.14%</a:t>
                      </a:r>
                      <a:endParaRPr lang="zh-CN" altLang="en-US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1000</a:t>
                      </a:r>
                      <a:endParaRPr lang="zh-CN" altLang="en-US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10%</a:t>
                      </a:r>
                      <a:endParaRPr lang="zh-CN" altLang="en-US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31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600" b="0" u="none" strike="noStrike" dirty="0">
                          <a:solidFill>
                            <a:srgbClr val="00706C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1600" b="0" i="0" u="none" strike="noStrike" dirty="0">
                        <a:solidFill>
                          <a:srgbClr val="00706C"/>
                        </a:solidFill>
                        <a:effectLst/>
                        <a:latin typeface="+mj-lt"/>
                        <a:ea typeface="思源黑体 CN Bold" panose="020B0800000000000000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0" spc="12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新能源业务</a:t>
                      </a:r>
                      <a:endParaRPr lang="zh-CN" sz="1400" b="0" spc="12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177800" marR="177800" marT="57150" marB="5715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2000</a:t>
                      </a:r>
                      <a:endParaRPr lang="zh-CN" altLang="en-US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28.57%</a:t>
                      </a:r>
                      <a:endParaRPr lang="zh-CN" altLang="en-US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3000</a:t>
                      </a:r>
                      <a:endParaRPr lang="zh-CN" altLang="en-US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30%</a:t>
                      </a:r>
                      <a:endParaRPr lang="zh-CN" altLang="en-US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6575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400" b="0" u="none" strike="noStrike" dirty="0">
                          <a:solidFill>
                            <a:srgbClr val="3A857A"/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    合计：</a:t>
                      </a:r>
                      <a:endParaRPr lang="zh-CN" altLang="en-US" sz="1400" b="0" i="0" u="none" strike="noStrike" dirty="0">
                        <a:solidFill>
                          <a:srgbClr val="3A857A"/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77800" marR="177800" marT="57150" marB="57150" anchor="ctr">
                    <a:lnL w="63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rgbClr val="3A857A"/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7000</a:t>
                      </a:r>
                      <a:endParaRPr lang="zh-CN" altLang="en-US" sz="1400" b="0" i="0" u="none" strike="noStrike" dirty="0">
                        <a:solidFill>
                          <a:srgbClr val="3A857A"/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rgbClr val="3A857A"/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/</a:t>
                      </a:r>
                      <a:endParaRPr lang="zh-CN" altLang="en-US" sz="1400" b="0" i="0" u="none" strike="noStrike" dirty="0">
                        <a:solidFill>
                          <a:srgbClr val="3A857A"/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rgbClr val="3A857A"/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10000</a:t>
                      </a:r>
                      <a:endParaRPr lang="zh-CN" altLang="en-US" sz="1400" b="0" i="0" u="none" strike="noStrike" dirty="0">
                        <a:solidFill>
                          <a:srgbClr val="3A857A"/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  <a:ea typeface="汉仪尚巍手书W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400" b="0" u="none" strike="noStrike" dirty="0">
                          <a:solidFill>
                            <a:srgbClr val="3A857A"/>
                          </a:solidFill>
                          <a:effectLst/>
                          <a:latin typeface="+mn-ea"/>
                          <a:ea typeface="+mn-ea"/>
                          <a:cs typeface="OPPOSans M" panose="00020600040101010101" pitchFamily="18" charset="-122"/>
                        </a:rPr>
                        <a:t>/</a:t>
                      </a:r>
                      <a:endParaRPr lang="zh-CN" altLang="en-US" sz="1400" b="0" i="0" u="none" strike="noStrike" dirty="0">
                        <a:solidFill>
                          <a:srgbClr val="3A857A"/>
                        </a:solidFill>
                        <a:effectLst/>
                        <a:latin typeface="+mn-ea"/>
                        <a:ea typeface="+mn-ea"/>
                        <a:cs typeface="OPPOSans M" panose="00020600040101010101" pitchFamily="18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436A3652-3FAE-42EE-87E2-4B0E5E141ABA}"/>
              </a:ext>
            </a:extLst>
          </p:cNvPr>
          <p:cNvSpPr/>
          <p:nvPr/>
        </p:nvSpPr>
        <p:spPr>
          <a:xfrm>
            <a:off x="0" y="5714804"/>
            <a:ext cx="12192000" cy="1072415"/>
          </a:xfrm>
          <a:custGeom>
            <a:avLst/>
            <a:gdLst>
              <a:gd name="connsiteX0" fmla="*/ 0 w 12192000"/>
              <a:gd name="connsiteY0" fmla="*/ 0 h 1072415"/>
              <a:gd name="connsiteX1" fmla="*/ 201837 w 12192000"/>
              <a:gd name="connsiteY1" fmla="*/ 68312 h 1072415"/>
              <a:gd name="connsiteX2" fmla="*/ 6140241 w 12192000"/>
              <a:gd name="connsiteY2" fmla="*/ 771774 h 1072415"/>
              <a:gd name="connsiteX3" fmla="*/ 11910891 w 12192000"/>
              <a:gd name="connsiteY3" fmla="*/ 118897 h 1072415"/>
              <a:gd name="connsiteX4" fmla="*/ 12192000 w 12192000"/>
              <a:gd name="connsiteY4" fmla="*/ 30932 h 1072415"/>
              <a:gd name="connsiteX5" fmla="*/ 12192000 w 12192000"/>
              <a:gd name="connsiteY5" fmla="*/ 1072415 h 1072415"/>
              <a:gd name="connsiteX6" fmla="*/ 0 w 12192000"/>
              <a:gd name="connsiteY6" fmla="*/ 1072415 h 1072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72415">
                <a:moveTo>
                  <a:pt x="0" y="0"/>
                </a:moveTo>
                <a:lnTo>
                  <a:pt x="201837" y="68312"/>
                </a:lnTo>
                <a:cubicBezTo>
                  <a:pt x="1568676" y="496006"/>
                  <a:pt x="3720218" y="771774"/>
                  <a:pt x="6140241" y="771774"/>
                </a:cubicBezTo>
                <a:cubicBezTo>
                  <a:pt x="8463463" y="771774"/>
                  <a:pt x="10539254" y="517626"/>
                  <a:pt x="11910891" y="118897"/>
                </a:cubicBezTo>
                <a:lnTo>
                  <a:pt x="12192000" y="30932"/>
                </a:lnTo>
                <a:lnTo>
                  <a:pt x="12192000" y="1072415"/>
                </a:lnTo>
                <a:lnTo>
                  <a:pt x="0" y="107241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431800" dist="177800" dir="5400000" sx="98000" sy="980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13DB2F98-F840-4241-A527-A9A27160CF53}"/>
              </a:ext>
            </a:extLst>
          </p:cNvPr>
          <p:cNvSpPr/>
          <p:nvPr/>
        </p:nvSpPr>
        <p:spPr>
          <a:xfrm>
            <a:off x="0" y="5785586"/>
            <a:ext cx="12192000" cy="1072415"/>
          </a:xfrm>
          <a:custGeom>
            <a:avLst/>
            <a:gdLst>
              <a:gd name="connsiteX0" fmla="*/ 0 w 12192000"/>
              <a:gd name="connsiteY0" fmla="*/ 0 h 1072415"/>
              <a:gd name="connsiteX1" fmla="*/ 201837 w 12192000"/>
              <a:gd name="connsiteY1" fmla="*/ 68312 h 1072415"/>
              <a:gd name="connsiteX2" fmla="*/ 6140241 w 12192000"/>
              <a:gd name="connsiteY2" fmla="*/ 771774 h 1072415"/>
              <a:gd name="connsiteX3" fmla="*/ 11910891 w 12192000"/>
              <a:gd name="connsiteY3" fmla="*/ 118897 h 1072415"/>
              <a:gd name="connsiteX4" fmla="*/ 12192000 w 12192000"/>
              <a:gd name="connsiteY4" fmla="*/ 30932 h 1072415"/>
              <a:gd name="connsiteX5" fmla="*/ 12192000 w 12192000"/>
              <a:gd name="connsiteY5" fmla="*/ 1072415 h 1072415"/>
              <a:gd name="connsiteX6" fmla="*/ 0 w 12192000"/>
              <a:gd name="connsiteY6" fmla="*/ 1072415 h 1072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72415">
                <a:moveTo>
                  <a:pt x="0" y="0"/>
                </a:moveTo>
                <a:lnTo>
                  <a:pt x="201837" y="68312"/>
                </a:lnTo>
                <a:cubicBezTo>
                  <a:pt x="1568676" y="496006"/>
                  <a:pt x="3720218" y="771774"/>
                  <a:pt x="6140241" y="771774"/>
                </a:cubicBezTo>
                <a:cubicBezTo>
                  <a:pt x="8463463" y="771774"/>
                  <a:pt x="10539254" y="517626"/>
                  <a:pt x="11910891" y="118897"/>
                </a:cubicBezTo>
                <a:lnTo>
                  <a:pt x="12192000" y="30932"/>
                </a:lnTo>
                <a:lnTo>
                  <a:pt x="12192000" y="1072415"/>
                </a:lnTo>
                <a:lnTo>
                  <a:pt x="0" y="1072415"/>
                </a:lnTo>
                <a:close/>
              </a:path>
            </a:pathLst>
          </a:custGeom>
          <a:ln>
            <a:noFill/>
          </a:ln>
          <a:effectLst>
            <a:outerShdw blurRad="431800" dist="177800" dir="5400000" sx="98000" sy="980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09" name="图形 108">
            <a:extLst>
              <a:ext uri="{FF2B5EF4-FFF2-40B4-BE49-F238E27FC236}">
                <a16:creationId xmlns:a16="http://schemas.microsoft.com/office/drawing/2014/main" id="{00523EFD-0420-41EC-9166-DB6CD146E8D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074553" y="348643"/>
            <a:ext cx="2422122" cy="457568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60A459D4-9F30-491C-B804-E325BFE27596}"/>
              </a:ext>
            </a:extLst>
          </p:cNvPr>
          <p:cNvGrpSpPr/>
          <p:nvPr/>
        </p:nvGrpSpPr>
        <p:grpSpPr>
          <a:xfrm>
            <a:off x="9663098" y="1660620"/>
            <a:ext cx="1699179" cy="1697419"/>
            <a:chOff x="-5864405" y="378946"/>
            <a:chExt cx="2232431" cy="2230119"/>
          </a:xfrm>
        </p:grpSpPr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1731F39B-0F3E-4947-8B63-B76CC7CA1755}"/>
                </a:ext>
              </a:extLst>
            </p:cNvPr>
            <p:cNvSpPr/>
            <p:nvPr/>
          </p:nvSpPr>
          <p:spPr>
            <a:xfrm>
              <a:off x="-5864405" y="378946"/>
              <a:ext cx="2230118" cy="2230119"/>
            </a:xfrm>
            <a:prstGeom prst="ellipse">
              <a:avLst/>
            </a:prstGeom>
            <a:ln w="254000" cap="rnd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973F08C0-E482-4268-A684-124BA4FDCB20}"/>
                </a:ext>
              </a:extLst>
            </p:cNvPr>
            <p:cNvSpPr txBox="1"/>
            <p:nvPr/>
          </p:nvSpPr>
          <p:spPr>
            <a:xfrm>
              <a:off x="-5613754" y="1834542"/>
              <a:ext cx="1728815" cy="3639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</a:rPr>
                <a:t>2021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</a:rPr>
                <a:t>年合计</a:t>
              </a:r>
            </a:p>
          </p:txBody>
        </p:sp>
        <p:sp>
          <p:nvSpPr>
            <p:cNvPr id="139" name="弧形 138">
              <a:extLst>
                <a:ext uri="{FF2B5EF4-FFF2-40B4-BE49-F238E27FC236}">
                  <a16:creationId xmlns:a16="http://schemas.microsoft.com/office/drawing/2014/main" id="{2E11D8CD-5901-46FD-B108-689750E35F9E}"/>
                </a:ext>
              </a:extLst>
            </p:cNvPr>
            <p:cNvSpPr/>
            <p:nvPr/>
          </p:nvSpPr>
          <p:spPr>
            <a:xfrm>
              <a:off x="-5862092" y="378946"/>
              <a:ext cx="2230118" cy="2230119"/>
            </a:xfrm>
            <a:prstGeom prst="arc">
              <a:avLst>
                <a:gd name="adj1" fmla="val 16200000"/>
                <a:gd name="adj2" fmla="val 2062084"/>
              </a:avLst>
            </a:prstGeom>
            <a:ln w="254000" cap="rnd">
              <a:gradFill>
                <a:gsLst>
                  <a:gs pos="0">
                    <a:schemeClr val="accent1">
                      <a:lumMod val="86000"/>
                      <a:lumOff val="14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66AF7791-BC49-4438-B2D0-7BEF10025C6B}"/>
                </a:ext>
              </a:extLst>
            </p:cNvPr>
            <p:cNvSpPr txBox="1"/>
            <p:nvPr/>
          </p:nvSpPr>
          <p:spPr>
            <a:xfrm>
              <a:off x="-5511692" y="925110"/>
              <a:ext cx="1524691" cy="7682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3A857A"/>
                  </a:solidFill>
                  <a:effectLst/>
                  <a:uLnTx/>
                  <a:uFillTx/>
                  <a:latin typeface="+mj-lt"/>
                  <a:ea typeface="思源宋体 CN Heavy"/>
                  <a:cs typeface="+mn-cs"/>
                </a:rPr>
                <a:t>7000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A857A"/>
                </a:solidFill>
                <a:effectLst/>
                <a:uLnTx/>
                <a:uFillTx/>
                <a:latin typeface="+mj-lt"/>
                <a:ea typeface="思源宋体 CN Heavy"/>
                <a:cs typeface="+mn-cs"/>
              </a:endParaRPr>
            </a:p>
          </p:txBody>
        </p:sp>
      </p:grpSp>
      <p:sp>
        <p:nvSpPr>
          <p:cNvPr id="45" name="矩形 44">
            <a:extLst>
              <a:ext uri="{FF2B5EF4-FFF2-40B4-BE49-F238E27FC236}">
                <a16:creationId xmlns:a16="http://schemas.microsoft.com/office/drawing/2014/main" id="{2C540377-7FF4-4E6A-8F31-0741A3F2C082}"/>
              </a:ext>
            </a:extLst>
          </p:cNvPr>
          <p:cNvSpPr/>
          <p:nvPr/>
        </p:nvSpPr>
        <p:spPr>
          <a:xfrm>
            <a:off x="634526" y="5494353"/>
            <a:ext cx="7140538" cy="123806"/>
          </a:xfrm>
          <a:prstGeom prst="rect">
            <a:avLst/>
          </a:prstGeom>
          <a:solidFill>
            <a:srgbClr val="F7F5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B6624AF-D23F-431E-B33A-7FCB0A5933AE}"/>
              </a:ext>
            </a:extLst>
          </p:cNvPr>
          <p:cNvGrpSpPr/>
          <p:nvPr/>
        </p:nvGrpSpPr>
        <p:grpSpPr>
          <a:xfrm>
            <a:off x="8719343" y="3793811"/>
            <a:ext cx="1918567" cy="1916580"/>
            <a:chOff x="-5864405" y="378946"/>
            <a:chExt cx="2232431" cy="2230119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72186871-66A8-4407-A95B-936B1E9D0476}"/>
                </a:ext>
              </a:extLst>
            </p:cNvPr>
            <p:cNvSpPr/>
            <p:nvPr/>
          </p:nvSpPr>
          <p:spPr>
            <a:xfrm>
              <a:off x="-5864405" y="378946"/>
              <a:ext cx="2230118" cy="2230119"/>
            </a:xfrm>
            <a:prstGeom prst="ellipse">
              <a:avLst/>
            </a:prstGeom>
            <a:ln w="254000" cap="rnd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E9CA8E3-CB40-4587-8DA8-38610D840A00}"/>
                </a:ext>
              </a:extLst>
            </p:cNvPr>
            <p:cNvSpPr txBox="1"/>
            <p:nvPr/>
          </p:nvSpPr>
          <p:spPr>
            <a:xfrm>
              <a:off x="-5613754" y="1834541"/>
              <a:ext cx="1728815" cy="3223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OPPOSans B" panose="00020600040101010101" pitchFamily="18" charset="-122"/>
                </a:rPr>
                <a:t>2022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OPPOSans B" panose="00020600040101010101" pitchFamily="18" charset="-122"/>
                </a:rPr>
                <a:t>年合计</a:t>
              </a:r>
            </a:p>
          </p:txBody>
        </p:sp>
        <p:sp>
          <p:nvSpPr>
            <p:cNvPr id="53" name="弧形 52">
              <a:extLst>
                <a:ext uri="{FF2B5EF4-FFF2-40B4-BE49-F238E27FC236}">
                  <a16:creationId xmlns:a16="http://schemas.microsoft.com/office/drawing/2014/main" id="{2053F916-A8C8-4E1B-92AF-7622F4C870CF}"/>
                </a:ext>
              </a:extLst>
            </p:cNvPr>
            <p:cNvSpPr/>
            <p:nvPr/>
          </p:nvSpPr>
          <p:spPr>
            <a:xfrm>
              <a:off x="-5862092" y="378946"/>
              <a:ext cx="2230118" cy="2230119"/>
            </a:xfrm>
            <a:prstGeom prst="arc">
              <a:avLst>
                <a:gd name="adj1" fmla="val 16200000"/>
                <a:gd name="adj2" fmla="val 5230278"/>
              </a:avLst>
            </a:prstGeom>
            <a:ln w="254000" cap="rnd">
              <a:gradFill>
                <a:gsLst>
                  <a:gs pos="0">
                    <a:schemeClr val="accent1">
                      <a:lumMod val="86000"/>
                      <a:lumOff val="14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A2F96E5-5D3D-485E-9F3A-A1E58B345760}"/>
                </a:ext>
              </a:extLst>
            </p:cNvPr>
            <p:cNvSpPr txBox="1"/>
            <p:nvPr/>
          </p:nvSpPr>
          <p:spPr>
            <a:xfrm>
              <a:off x="-5660224" y="925110"/>
              <a:ext cx="1875090" cy="680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3A857A"/>
                  </a:solidFill>
                  <a:latin typeface="+mj-lt"/>
                  <a:ea typeface="思源宋体 CN Heavy"/>
                </a:rPr>
                <a:t>10000</a:t>
              </a:r>
              <a:endParaRPr lang="zh-CN" altLang="en-US" sz="3200" dirty="0">
                <a:solidFill>
                  <a:srgbClr val="3A857A"/>
                </a:solidFill>
                <a:latin typeface="+mj-lt"/>
                <a:ea typeface="思源宋体 CN Heavy"/>
              </a:endParaRP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5773D1D-EAFE-44D9-BD59-F62C8C3E4BFD}"/>
              </a:ext>
            </a:extLst>
          </p:cNvPr>
          <p:cNvCxnSpPr/>
          <p:nvPr/>
        </p:nvCxnSpPr>
        <p:spPr>
          <a:xfrm>
            <a:off x="9663098" y="3397414"/>
            <a:ext cx="972824" cy="338591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B861E97A-D907-470D-BAEC-AFF0F8A8F2F8}"/>
              </a:ext>
            </a:extLst>
          </p:cNvPr>
          <p:cNvGrpSpPr/>
          <p:nvPr/>
        </p:nvGrpSpPr>
        <p:grpSpPr>
          <a:xfrm>
            <a:off x="578473" y="320509"/>
            <a:ext cx="3399167" cy="1067795"/>
            <a:chOff x="578473" y="320509"/>
            <a:chExt cx="3399167" cy="1067795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914C4BA-44EC-43BF-8A7B-8CA1CD9FA060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228604" y="751396"/>
              <a:ext cx="1733808" cy="538609"/>
            </a:xfrm>
            <a:prstGeom prst="rect">
              <a:avLst/>
            </a:prstGeom>
          </p:spPr>
          <p:txBody>
            <a:bodyPr wrap="none" lIns="45720" tIns="22860" rIns="45720" bIns="22860" rtlCol="0">
              <a:spAutoFit/>
            </a:bodyPr>
            <a:lstStyle/>
            <a:p>
              <a:pPr>
                <a:defRPr/>
              </a:pPr>
              <a:r>
                <a:rPr lang="zh-CN" altLang="en-US" sz="3200" dirty="0">
                  <a:solidFill>
                    <a:schemeClr val="bg2">
                      <a:lumMod val="2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结构预估</a:t>
              </a: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C2BAEBD-F5BF-4D2C-92C1-943AE92183F9}"/>
                </a:ext>
              </a:extLst>
            </p:cNvPr>
            <p:cNvGrpSpPr/>
            <p:nvPr/>
          </p:nvGrpSpPr>
          <p:grpSpPr>
            <a:xfrm>
              <a:off x="578473" y="320509"/>
              <a:ext cx="1700309" cy="969496"/>
              <a:chOff x="705210" y="1814525"/>
              <a:chExt cx="1700309" cy="969496"/>
            </a:xfrm>
          </p:grpSpPr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7329D06F-21F4-4B1E-9857-D78254F4E75F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705210" y="1814525"/>
                <a:ext cx="861774" cy="969496"/>
              </a:xfrm>
              <a:prstGeom prst="rect">
                <a:avLst/>
              </a:prstGeom>
            </p:spPr>
            <p:txBody>
              <a:bodyPr wrap="none" lIns="45720" tIns="22860" rIns="45720" bIns="22860" rtlCol="0">
                <a:spAutoFit/>
              </a:bodyPr>
              <a:lstStyle/>
              <a:p>
                <a:pPr>
                  <a:defRPr/>
                </a:pPr>
                <a:r>
                  <a:rPr lang="zh-CN" altLang="en-US" sz="6000" b="1" dirty="0">
                    <a:gradFill flip="none" rotWithShape="1">
                      <a:gsLst>
                        <a:gs pos="6000">
                          <a:srgbClr val="15A28D"/>
                        </a:gs>
                        <a:gs pos="63000">
                          <a:srgbClr val="008B76"/>
                        </a:gs>
                      </a:gsLst>
                      <a:lin ang="2700000" scaled="1"/>
                      <a:tileRect/>
                    </a:gradFill>
                    <a:effectLst>
                      <a:outerShdw blurRad="88900" dist="88900" dir="5400000" sx="80000" sy="80000" rotWithShape="0">
                        <a:srgbClr val="15A28D">
                          <a:alpha val="38000"/>
                        </a:srgbClr>
                      </a:outerShdw>
                    </a:effectLst>
                    <a:latin typeface="演示秋鸿楷" panose="00000500000000000000" pitchFamily="2" charset="-122"/>
                    <a:ea typeface="演示秋鸿楷" panose="00000500000000000000" pitchFamily="2" charset="-122"/>
                    <a:cs typeface="OPPOSans B" panose="00020600040101010101" pitchFamily="18" charset="-122"/>
                  </a:rPr>
                  <a:t>业</a:t>
                </a: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863764F9-9198-4DB9-A814-50BFFE3D8A25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543745" y="1814525"/>
                <a:ext cx="861774" cy="969496"/>
              </a:xfrm>
              <a:prstGeom prst="rect">
                <a:avLst/>
              </a:prstGeom>
            </p:spPr>
            <p:txBody>
              <a:bodyPr wrap="none" lIns="45720" tIns="22860" rIns="45720" bIns="22860" rtlCol="0">
                <a:spAutoFit/>
              </a:bodyPr>
              <a:lstStyle/>
              <a:p>
                <a:pPr>
                  <a:defRPr/>
                </a:pPr>
                <a:r>
                  <a:rPr lang="zh-CN" altLang="en-US" sz="6000" b="1" dirty="0">
                    <a:gradFill flip="none" rotWithShape="1">
                      <a:gsLst>
                        <a:gs pos="6000">
                          <a:srgbClr val="15A28D"/>
                        </a:gs>
                        <a:gs pos="63000">
                          <a:srgbClr val="008B76"/>
                        </a:gs>
                      </a:gsLst>
                      <a:lin ang="2700000" scaled="1"/>
                      <a:tileRect/>
                    </a:gradFill>
                    <a:effectLst>
                      <a:outerShdw blurRad="88900" dist="88900" dir="5400000" sx="80000" sy="80000" rotWithShape="0">
                        <a:srgbClr val="15A28D">
                          <a:alpha val="38000"/>
                        </a:srgbClr>
                      </a:outerShdw>
                    </a:effectLst>
                    <a:latin typeface="演示秋鸿楷" panose="00000500000000000000" pitchFamily="2" charset="-122"/>
                    <a:ea typeface="演示秋鸿楷" panose="00000500000000000000" pitchFamily="2" charset="-122"/>
                    <a:cs typeface="OPPOSans B" panose="00020600040101010101" pitchFamily="18" charset="-122"/>
                  </a:rPr>
                  <a:t>务</a:t>
                </a:r>
              </a:p>
            </p:txBody>
          </p:sp>
        </p:grp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063F3964-46D9-4A10-A1EE-6E6FB95153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4815" y="1387018"/>
              <a:ext cx="2892825" cy="1286"/>
            </a:xfrm>
            <a:prstGeom prst="line">
              <a:avLst/>
            </a:prstGeom>
            <a:ln w="19050">
              <a:solidFill>
                <a:srgbClr val="74C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163C2F3A-26F7-48C5-BA15-A34755FF898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95325" y="1387018"/>
              <a:ext cx="395769" cy="1"/>
            </a:xfrm>
            <a:prstGeom prst="line">
              <a:avLst/>
            </a:prstGeom>
            <a:ln w="57150">
              <a:solidFill>
                <a:srgbClr val="0094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id="{DF1C0C77-F718-48E2-93B2-F92A7B01F059}"/>
              </a:ext>
            </a:extLst>
          </p:cNvPr>
          <p:cNvSpPr/>
          <p:nvPr/>
        </p:nvSpPr>
        <p:spPr>
          <a:xfrm>
            <a:off x="632765" y="1536814"/>
            <a:ext cx="7140538" cy="123806"/>
          </a:xfrm>
          <a:prstGeom prst="rect">
            <a:avLst/>
          </a:prstGeom>
          <a:solidFill>
            <a:srgbClr val="F7F5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4316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 descr="雪地上&#10;&#10;描述已自动生成">
            <a:extLst>
              <a:ext uri="{FF2B5EF4-FFF2-40B4-BE49-F238E27FC236}">
                <a16:creationId xmlns:a16="http://schemas.microsoft.com/office/drawing/2014/main" id="{240A0448-87EC-4A10-A692-9BD0FE32363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FilmGrain grainSize="20"/>
                    </a14:imgEffect>
                    <a14:imgEffect>
                      <a14:colorTemperature colorTemp="7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904" r="1895"/>
          <a:stretch>
            <a:fillRect/>
          </a:stretch>
        </p:blipFill>
        <p:spPr>
          <a:xfrm rot="16200000">
            <a:off x="2686345" y="-2671421"/>
            <a:ext cx="6858000" cy="12192000"/>
          </a:xfrm>
          <a:custGeom>
            <a:avLst/>
            <a:gdLst>
              <a:gd name="connsiteX0" fmla="*/ 6858000 w 6858000"/>
              <a:gd name="connsiteY0" fmla="*/ 0 h 12192000"/>
              <a:gd name="connsiteX1" fmla="*/ 6858000 w 6858000"/>
              <a:gd name="connsiteY1" fmla="*/ 12192000 h 12192000"/>
              <a:gd name="connsiteX2" fmla="*/ 0 w 6858000"/>
              <a:gd name="connsiteY2" fmla="*/ 12192000 h 12192000"/>
              <a:gd name="connsiteX3" fmla="*/ 0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6858000" y="0"/>
                </a:moveTo>
                <a:lnTo>
                  <a:pt x="685800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3" name="图片 132">
            <a:extLst>
              <a:ext uri="{FF2B5EF4-FFF2-40B4-BE49-F238E27FC236}">
                <a16:creationId xmlns:a16="http://schemas.microsoft.com/office/drawing/2014/main" id="{75D8323E-0DBD-49E8-918C-2BD656A73BE5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55000"/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3203501" y="-2894339"/>
            <a:ext cx="18069120" cy="16380490"/>
          </a:xfrm>
          <a:prstGeom prst="rect">
            <a:avLst/>
          </a:prstGeom>
          <a:scene3d>
            <a:camera prst="perspectiveRelaxedModerately">
              <a:rot lat="16800000" lon="0" rev="0"/>
            </a:camera>
            <a:lightRig rig="threePt" dir="t"/>
          </a:scene3d>
        </p:spPr>
      </p:pic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0C073DF4-62C6-47E7-96DA-92E78303FF51}"/>
              </a:ext>
            </a:extLst>
          </p:cNvPr>
          <p:cNvGrpSpPr/>
          <p:nvPr/>
        </p:nvGrpSpPr>
        <p:grpSpPr>
          <a:xfrm>
            <a:off x="576474" y="292766"/>
            <a:ext cx="2624262" cy="1067795"/>
            <a:chOff x="578473" y="320509"/>
            <a:chExt cx="2624262" cy="1067795"/>
          </a:xfrm>
        </p:grpSpPr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1868CF13-CBA8-4DDB-9E6D-1FD4A1D1D9CE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2289665" y="751396"/>
              <a:ext cx="913070" cy="538609"/>
            </a:xfrm>
            <a:prstGeom prst="rect">
              <a:avLst/>
            </a:prstGeom>
          </p:spPr>
          <p:txBody>
            <a:bodyPr wrap="none" lIns="45720" tIns="22860" rIns="45720" bIns="22860" rtlCol="0">
              <a:spAutoFit/>
            </a:bodyPr>
            <a:lstStyle/>
            <a:p>
              <a:pPr>
                <a:defRPr/>
              </a:pPr>
              <a:r>
                <a:rPr lang="zh-CN" altLang="en-US" sz="3200" dirty="0">
                  <a:solidFill>
                    <a:schemeClr val="bg2">
                      <a:lumMod val="2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展望</a:t>
              </a:r>
            </a:p>
          </p:txBody>
        </p: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78C48AE8-A37F-4DBF-BDBB-62882B6C5A1B}"/>
                </a:ext>
              </a:extLst>
            </p:cNvPr>
            <p:cNvGrpSpPr/>
            <p:nvPr/>
          </p:nvGrpSpPr>
          <p:grpSpPr>
            <a:xfrm>
              <a:off x="578473" y="320509"/>
              <a:ext cx="1700309" cy="969496"/>
              <a:chOff x="705210" y="1814525"/>
              <a:chExt cx="1700309" cy="969496"/>
            </a:xfrm>
          </p:grpSpPr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29C17A13-BBFF-44AF-BCAD-87D5A080B1E4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705210" y="1814525"/>
                <a:ext cx="861774" cy="969496"/>
              </a:xfrm>
              <a:prstGeom prst="rect">
                <a:avLst/>
              </a:prstGeom>
            </p:spPr>
            <p:txBody>
              <a:bodyPr wrap="none" lIns="45720" tIns="22860" rIns="45720" bIns="22860" rtlCol="0">
                <a:spAutoFit/>
              </a:bodyPr>
              <a:lstStyle/>
              <a:p>
                <a:pPr>
                  <a:defRPr/>
                </a:pPr>
                <a:r>
                  <a:rPr lang="zh-CN" altLang="en-US" sz="6000" b="1" dirty="0">
                    <a:gradFill flip="none" rotWithShape="1">
                      <a:gsLst>
                        <a:gs pos="6000">
                          <a:srgbClr val="15A28D"/>
                        </a:gs>
                        <a:gs pos="63000">
                          <a:srgbClr val="008B76"/>
                        </a:gs>
                      </a:gsLst>
                      <a:lin ang="2700000" scaled="1"/>
                      <a:tileRect/>
                    </a:gradFill>
                    <a:effectLst>
                      <a:outerShdw blurRad="88900" dist="88900" dir="5400000" sx="80000" sy="80000" rotWithShape="0">
                        <a:srgbClr val="15A28D">
                          <a:alpha val="38000"/>
                        </a:srgbClr>
                      </a:outerShdw>
                    </a:effectLst>
                    <a:latin typeface="演示秋鸿楷" panose="00000500000000000000" pitchFamily="2" charset="-122"/>
                    <a:ea typeface="演示秋鸿楷" panose="00000500000000000000" pitchFamily="2" charset="-122"/>
                    <a:cs typeface="OPPOSans B" panose="00020600040101010101" pitchFamily="18" charset="-122"/>
                  </a:rPr>
                  <a:t>未</a:t>
                </a:r>
              </a:p>
            </p:txBody>
          </p:sp>
          <p:sp>
            <p:nvSpPr>
              <p:cNvPr id="111" name="文本框 110">
                <a:extLst>
                  <a:ext uri="{FF2B5EF4-FFF2-40B4-BE49-F238E27FC236}">
                    <a16:creationId xmlns:a16="http://schemas.microsoft.com/office/drawing/2014/main" id="{E916D978-C083-41DF-B5CF-5681292E2650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1543745" y="1814525"/>
                <a:ext cx="861774" cy="969496"/>
              </a:xfrm>
              <a:prstGeom prst="rect">
                <a:avLst/>
              </a:prstGeom>
            </p:spPr>
            <p:txBody>
              <a:bodyPr wrap="none" lIns="45720" tIns="22860" rIns="45720" bIns="22860" rtlCol="0">
                <a:spAutoFit/>
              </a:bodyPr>
              <a:lstStyle/>
              <a:p>
                <a:pPr>
                  <a:defRPr/>
                </a:pPr>
                <a:r>
                  <a:rPr lang="zh-CN" altLang="en-US" sz="6000" b="1" dirty="0">
                    <a:gradFill flip="none" rotWithShape="1">
                      <a:gsLst>
                        <a:gs pos="6000">
                          <a:srgbClr val="15A28D"/>
                        </a:gs>
                        <a:gs pos="63000">
                          <a:srgbClr val="008B76"/>
                        </a:gs>
                      </a:gsLst>
                      <a:lin ang="2700000" scaled="1"/>
                      <a:tileRect/>
                    </a:gradFill>
                    <a:effectLst>
                      <a:outerShdw blurRad="88900" dist="88900" dir="5400000" sx="80000" sy="80000" rotWithShape="0">
                        <a:srgbClr val="15A28D">
                          <a:alpha val="38000"/>
                        </a:srgbClr>
                      </a:outerShdw>
                    </a:effectLst>
                    <a:latin typeface="演示秋鸿楷" panose="00000500000000000000" pitchFamily="2" charset="-122"/>
                    <a:ea typeface="演示秋鸿楷" panose="00000500000000000000" pitchFamily="2" charset="-122"/>
                    <a:cs typeface="OPPOSans B" panose="00020600040101010101" pitchFamily="18" charset="-122"/>
                  </a:rPr>
                  <a:t>来</a:t>
                </a:r>
              </a:p>
            </p:txBody>
          </p:sp>
        </p:grp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DBB53DC6-FF46-4B10-90D3-4F04D320B4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4815" y="1388304"/>
              <a:ext cx="2117920" cy="0"/>
            </a:xfrm>
            <a:prstGeom prst="line">
              <a:avLst/>
            </a:prstGeom>
            <a:ln w="19050">
              <a:solidFill>
                <a:srgbClr val="74C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5CC834AF-0368-4DEF-A5F1-C5A43605F58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95325" y="1387018"/>
              <a:ext cx="395769" cy="1"/>
            </a:xfrm>
            <a:prstGeom prst="line">
              <a:avLst/>
            </a:prstGeom>
            <a:ln w="57150">
              <a:solidFill>
                <a:srgbClr val="0094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A742ADD0-0011-4B15-990A-A92B7E9FABF1}"/>
              </a:ext>
            </a:extLst>
          </p:cNvPr>
          <p:cNvSpPr/>
          <p:nvPr/>
        </p:nvSpPr>
        <p:spPr>
          <a:xfrm>
            <a:off x="-1803992" y="3528112"/>
            <a:ext cx="14663912" cy="1226351"/>
          </a:xfrm>
          <a:custGeom>
            <a:avLst/>
            <a:gdLst>
              <a:gd name="connsiteX0" fmla="*/ 0 w 9845749"/>
              <a:gd name="connsiteY0" fmla="*/ 1020726 h 1020726"/>
              <a:gd name="connsiteX1" fmla="*/ 4242391 w 9845749"/>
              <a:gd name="connsiteY1" fmla="*/ 297712 h 1020726"/>
              <a:gd name="connsiteX2" fmla="*/ 7070651 w 9845749"/>
              <a:gd name="connsiteY2" fmla="*/ 1010093 h 1020726"/>
              <a:gd name="connsiteX3" fmla="*/ 9845749 w 9845749"/>
              <a:gd name="connsiteY3" fmla="*/ 0 h 1020726"/>
              <a:gd name="connsiteX0" fmla="*/ 0 w 9932123"/>
              <a:gd name="connsiteY0" fmla="*/ 1688542 h 1688542"/>
              <a:gd name="connsiteX1" fmla="*/ 4328765 w 9932123"/>
              <a:gd name="connsiteY1" fmla="*/ 297712 h 1688542"/>
              <a:gd name="connsiteX2" fmla="*/ 7157025 w 9932123"/>
              <a:gd name="connsiteY2" fmla="*/ 1010093 h 1688542"/>
              <a:gd name="connsiteX3" fmla="*/ 9932123 w 9932123"/>
              <a:gd name="connsiteY3" fmla="*/ 0 h 1688542"/>
              <a:gd name="connsiteX0" fmla="*/ 0 w 9939975"/>
              <a:gd name="connsiteY0" fmla="*/ 1452843 h 1452843"/>
              <a:gd name="connsiteX1" fmla="*/ 4336617 w 9939975"/>
              <a:gd name="connsiteY1" fmla="*/ 297712 h 1452843"/>
              <a:gd name="connsiteX2" fmla="*/ 7164877 w 9939975"/>
              <a:gd name="connsiteY2" fmla="*/ 1010093 h 1452843"/>
              <a:gd name="connsiteX3" fmla="*/ 9939975 w 9939975"/>
              <a:gd name="connsiteY3" fmla="*/ 0 h 1452843"/>
              <a:gd name="connsiteX0" fmla="*/ 0 w 9947827"/>
              <a:gd name="connsiteY0" fmla="*/ 1387370 h 1387370"/>
              <a:gd name="connsiteX1" fmla="*/ 4344469 w 9947827"/>
              <a:gd name="connsiteY1" fmla="*/ 297712 h 1387370"/>
              <a:gd name="connsiteX2" fmla="*/ 7172729 w 9947827"/>
              <a:gd name="connsiteY2" fmla="*/ 1010093 h 1387370"/>
              <a:gd name="connsiteX3" fmla="*/ 9947827 w 9947827"/>
              <a:gd name="connsiteY3" fmla="*/ 0 h 1387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47827" h="1387370">
                <a:moveTo>
                  <a:pt x="0" y="1387370"/>
                </a:moveTo>
                <a:cubicBezTo>
                  <a:pt x="1531974" y="1026749"/>
                  <a:pt x="3149014" y="360592"/>
                  <a:pt x="4344469" y="297712"/>
                </a:cubicBezTo>
                <a:cubicBezTo>
                  <a:pt x="5539924" y="234833"/>
                  <a:pt x="6238836" y="1059712"/>
                  <a:pt x="7172729" y="1010093"/>
                </a:cubicBezTo>
                <a:cubicBezTo>
                  <a:pt x="8106622" y="960474"/>
                  <a:pt x="8914697" y="1772"/>
                  <a:pt x="9947827" y="0"/>
                </a:cubicBezTo>
              </a:path>
            </a:pathLst>
          </a:custGeom>
          <a:noFill/>
          <a:ln w="50800" cap="flat" cmpd="sng" algn="ctr">
            <a:gradFill>
              <a:gsLst>
                <a:gs pos="0">
                  <a:srgbClr val="3A857A">
                    <a:lumMod val="38000"/>
                    <a:lumOff val="62000"/>
                  </a:srgbClr>
                </a:gs>
                <a:gs pos="55000">
                  <a:srgbClr val="3A857A"/>
                </a:gs>
                <a:gs pos="100000">
                  <a:srgbClr val="3A857A">
                    <a:lumMod val="31000"/>
                    <a:lumOff val="6900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50800" dist="254000" dir="900000" algn="t" rotWithShape="0">
              <a:srgbClr val="3A857A">
                <a:alpha val="27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3A857A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54751391-BC81-4D11-BA06-C8F5F32D26AA}"/>
              </a:ext>
            </a:extLst>
          </p:cNvPr>
          <p:cNvCxnSpPr>
            <a:cxnSpLocks/>
          </p:cNvCxnSpPr>
          <p:nvPr/>
        </p:nvCxnSpPr>
        <p:spPr>
          <a:xfrm>
            <a:off x="4978016" y="4030682"/>
            <a:ext cx="0" cy="704676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4472C4">
                    <a:lumMod val="5000"/>
                    <a:lumOff val="95000"/>
                  </a:srgbClr>
                </a:gs>
                <a:gs pos="100000">
                  <a:srgbClr val="D5E3F9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</p:cxn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A0B542A-ECAF-46DF-A414-9EE397F27B7E}"/>
              </a:ext>
            </a:extLst>
          </p:cNvPr>
          <p:cNvGrpSpPr/>
          <p:nvPr/>
        </p:nvGrpSpPr>
        <p:grpSpPr>
          <a:xfrm>
            <a:off x="617294" y="3977830"/>
            <a:ext cx="704039" cy="628398"/>
            <a:chOff x="1127883" y="4267608"/>
            <a:chExt cx="704039" cy="628398"/>
          </a:xfrm>
          <a:effectLst>
            <a:outerShdw blurRad="50800" dist="342900" dir="1800000" algn="t" rotWithShape="0">
              <a:prstClr val="black">
                <a:alpha val="8000"/>
              </a:prstClr>
            </a:outerShdw>
          </a:effectLst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0CBFB830-F647-418A-931F-F29DAD8E5645}"/>
                </a:ext>
              </a:extLst>
            </p:cNvPr>
            <p:cNvSpPr/>
            <p:nvPr/>
          </p:nvSpPr>
          <p:spPr>
            <a:xfrm>
              <a:off x="1165704" y="4267608"/>
              <a:ext cx="628398" cy="6283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3A857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3A857A"/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8F120000-132A-481C-BD52-8C05D2DFE450}"/>
                </a:ext>
              </a:extLst>
            </p:cNvPr>
            <p:cNvSpPr txBox="1"/>
            <p:nvPr/>
          </p:nvSpPr>
          <p:spPr>
            <a:xfrm>
              <a:off x="1127883" y="4397141"/>
              <a:ext cx="704039" cy="3693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rgbClr val="3A857A"/>
                  </a:solidFill>
                  <a:effectLst/>
                  <a:uLnTx/>
                  <a:uFillTx/>
                  <a:ea typeface="等线" panose="02010600030101010101" pitchFamily="2" charset="-122"/>
                </a:rPr>
                <a:t>2021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3A857A"/>
                </a:solidFill>
                <a:effectLst/>
                <a:uLnTx/>
                <a:uFillTx/>
                <a:ea typeface="等线" panose="02010600030101010101" pitchFamily="2" charset="-122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D3D864DD-5EF9-462B-80EB-CFDD979C93D5}"/>
              </a:ext>
            </a:extLst>
          </p:cNvPr>
          <p:cNvGrpSpPr/>
          <p:nvPr/>
        </p:nvGrpSpPr>
        <p:grpSpPr>
          <a:xfrm>
            <a:off x="4846056" y="3485355"/>
            <a:ext cx="704039" cy="628398"/>
            <a:chOff x="1127883" y="4267608"/>
            <a:chExt cx="704039" cy="628398"/>
          </a:xfrm>
          <a:effectLst>
            <a:outerShdw blurRad="50800" dist="342900" dir="1800000" algn="t" rotWithShape="0">
              <a:prstClr val="black">
                <a:alpha val="8000"/>
              </a:prstClr>
            </a:outerShdw>
          </a:effectLst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2C94C6E6-2E58-44BC-9AF0-46F3BECA1C33}"/>
                </a:ext>
              </a:extLst>
            </p:cNvPr>
            <p:cNvSpPr/>
            <p:nvPr/>
          </p:nvSpPr>
          <p:spPr>
            <a:xfrm>
              <a:off x="1165704" y="4267608"/>
              <a:ext cx="628398" cy="6283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3A857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3A857A"/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7021AE7B-F9F9-42C3-852C-C6EDC3E476DB}"/>
                </a:ext>
              </a:extLst>
            </p:cNvPr>
            <p:cNvSpPr txBox="1"/>
            <p:nvPr/>
          </p:nvSpPr>
          <p:spPr>
            <a:xfrm>
              <a:off x="1127883" y="4397141"/>
              <a:ext cx="704039" cy="3693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rgbClr val="3A857A"/>
                  </a:solidFill>
                  <a:effectLst/>
                  <a:uLnTx/>
                  <a:uFillTx/>
                  <a:ea typeface="等线" panose="02010600030101010101" pitchFamily="2" charset="-122"/>
                </a:rPr>
                <a:t>2023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3A857A"/>
                </a:solidFill>
                <a:effectLst/>
                <a:uLnTx/>
                <a:uFillTx/>
                <a:ea typeface="等线" panose="02010600030101010101" pitchFamily="2" charset="-122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5BA54025-1179-4B40-AC58-7637510D20B3}"/>
              </a:ext>
            </a:extLst>
          </p:cNvPr>
          <p:cNvGrpSpPr/>
          <p:nvPr/>
        </p:nvGrpSpPr>
        <p:grpSpPr>
          <a:xfrm>
            <a:off x="8986718" y="3940611"/>
            <a:ext cx="704039" cy="628398"/>
            <a:chOff x="1127884" y="4267608"/>
            <a:chExt cx="704039" cy="628398"/>
          </a:xfrm>
          <a:effectLst>
            <a:outerShdw blurRad="50800" dist="342900" dir="1800000" algn="t" rotWithShape="0">
              <a:prstClr val="black">
                <a:alpha val="8000"/>
              </a:prstClr>
            </a:outerShdw>
          </a:effectLst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E7D323A8-C384-42F6-BFC7-AB1BC99AF956}"/>
                </a:ext>
              </a:extLst>
            </p:cNvPr>
            <p:cNvSpPr/>
            <p:nvPr/>
          </p:nvSpPr>
          <p:spPr>
            <a:xfrm>
              <a:off x="1165704" y="4267608"/>
              <a:ext cx="628398" cy="6283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3A857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3A857A"/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A4EBF297-BB65-4805-ABCC-E01E0D2CDCB0}"/>
                </a:ext>
              </a:extLst>
            </p:cNvPr>
            <p:cNvSpPr txBox="1"/>
            <p:nvPr/>
          </p:nvSpPr>
          <p:spPr>
            <a:xfrm>
              <a:off x="1127884" y="4397141"/>
              <a:ext cx="704039" cy="3693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rgbClr val="3A857A"/>
                  </a:solidFill>
                  <a:effectLst/>
                  <a:uLnTx/>
                  <a:uFillTx/>
                  <a:ea typeface="等线" panose="02010600030101010101" pitchFamily="2" charset="-122"/>
                </a:rPr>
                <a:t>2025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3A857A"/>
                </a:solidFill>
                <a:effectLst/>
                <a:uLnTx/>
                <a:uFillTx/>
                <a:ea typeface="等线" panose="02010600030101010101" pitchFamily="2" charset="-122"/>
              </a:endParaRPr>
            </a:p>
          </p:txBody>
        </p:sp>
      </p:grp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871D6E79-0979-43EF-A6E4-7D7D708BB934}"/>
              </a:ext>
            </a:extLst>
          </p:cNvPr>
          <p:cNvCxnSpPr>
            <a:cxnSpLocks/>
          </p:cNvCxnSpPr>
          <p:nvPr/>
        </p:nvCxnSpPr>
        <p:spPr>
          <a:xfrm flipV="1">
            <a:off x="2391108" y="2535282"/>
            <a:ext cx="0" cy="1221727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4472C4">
                    <a:lumMod val="5000"/>
                    <a:lumOff val="95000"/>
                  </a:srgbClr>
                </a:gs>
                <a:gs pos="100000">
                  <a:srgbClr val="D5E3F9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BED18D79-FCF5-451A-8852-19943D0A580D}"/>
              </a:ext>
            </a:extLst>
          </p:cNvPr>
          <p:cNvCxnSpPr>
            <a:cxnSpLocks/>
          </p:cNvCxnSpPr>
          <p:nvPr/>
        </p:nvCxnSpPr>
        <p:spPr>
          <a:xfrm flipV="1">
            <a:off x="6681523" y="2535282"/>
            <a:ext cx="0" cy="1221727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4472C4">
                    <a:lumMod val="5000"/>
                    <a:lumOff val="95000"/>
                  </a:srgbClr>
                </a:gs>
                <a:gs pos="100000">
                  <a:srgbClr val="D5E3F9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</p:cxn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BC38998A-9C1E-4AE0-9373-AC309E815EED}"/>
              </a:ext>
            </a:extLst>
          </p:cNvPr>
          <p:cNvGrpSpPr/>
          <p:nvPr/>
        </p:nvGrpSpPr>
        <p:grpSpPr>
          <a:xfrm>
            <a:off x="831975" y="4606228"/>
            <a:ext cx="274678" cy="990939"/>
            <a:chOff x="845324" y="4226021"/>
            <a:chExt cx="274678" cy="990939"/>
          </a:xfrm>
        </p:grpSpPr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2B615F46-06C8-4B12-B757-A88DC7E810CE}"/>
                </a:ext>
              </a:extLst>
            </p:cNvPr>
            <p:cNvSpPr/>
            <p:nvPr/>
          </p:nvSpPr>
          <p:spPr>
            <a:xfrm>
              <a:off x="845324" y="4942282"/>
              <a:ext cx="274678" cy="274678"/>
            </a:xfrm>
            <a:prstGeom prst="ellipse">
              <a:avLst/>
            </a:prstGeom>
            <a:solidFill>
              <a:srgbClr val="3A857A">
                <a:alpha val="44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3E1F00C0-5F6B-4263-90EF-ED6D4E0CFF68}"/>
                </a:ext>
              </a:extLst>
            </p:cNvPr>
            <p:cNvCxnSpPr>
              <a:cxnSpLocks/>
            </p:cNvCxnSpPr>
            <p:nvPr/>
          </p:nvCxnSpPr>
          <p:spPr>
            <a:xfrm>
              <a:off x="982663" y="4226021"/>
              <a:ext cx="0" cy="704676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3A857A"/>
                  </a:gs>
                  <a:gs pos="100000">
                    <a:srgbClr val="3A857A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6DC95F7A-5772-4BEA-9D1A-E0D92DD47F7C}"/>
              </a:ext>
            </a:extLst>
          </p:cNvPr>
          <p:cNvGrpSpPr/>
          <p:nvPr/>
        </p:nvGrpSpPr>
        <p:grpSpPr>
          <a:xfrm flipV="1">
            <a:off x="2762367" y="2665323"/>
            <a:ext cx="274678" cy="990939"/>
            <a:chOff x="845324" y="4226021"/>
            <a:chExt cx="274678" cy="990939"/>
          </a:xfrm>
        </p:grpSpPr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B4776B73-62C1-45F9-8E1E-C904968B889F}"/>
                </a:ext>
              </a:extLst>
            </p:cNvPr>
            <p:cNvSpPr/>
            <p:nvPr/>
          </p:nvSpPr>
          <p:spPr>
            <a:xfrm>
              <a:off x="845324" y="4942282"/>
              <a:ext cx="274678" cy="274678"/>
            </a:xfrm>
            <a:prstGeom prst="ellipse">
              <a:avLst/>
            </a:prstGeom>
            <a:solidFill>
              <a:srgbClr val="3A857A">
                <a:alpha val="44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C6165E47-4BB3-41C6-B01F-CD02D67D4431}"/>
                </a:ext>
              </a:extLst>
            </p:cNvPr>
            <p:cNvCxnSpPr>
              <a:cxnSpLocks/>
            </p:cNvCxnSpPr>
            <p:nvPr/>
          </p:nvCxnSpPr>
          <p:spPr>
            <a:xfrm>
              <a:off x="982663" y="4226021"/>
              <a:ext cx="0" cy="704676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3A857A"/>
                  </a:gs>
                  <a:gs pos="100000">
                    <a:srgbClr val="3A857A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7A128085-62A6-4F07-8CFE-112639D9FAB0}"/>
              </a:ext>
            </a:extLst>
          </p:cNvPr>
          <p:cNvGrpSpPr/>
          <p:nvPr/>
        </p:nvGrpSpPr>
        <p:grpSpPr>
          <a:xfrm>
            <a:off x="5060737" y="4102549"/>
            <a:ext cx="274678" cy="990939"/>
            <a:chOff x="845324" y="4226021"/>
            <a:chExt cx="274678" cy="990939"/>
          </a:xfrm>
        </p:grpSpPr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87895929-E01E-4FFA-AFE8-F9FBD59D5174}"/>
                </a:ext>
              </a:extLst>
            </p:cNvPr>
            <p:cNvSpPr/>
            <p:nvPr/>
          </p:nvSpPr>
          <p:spPr>
            <a:xfrm>
              <a:off x="845324" y="4942282"/>
              <a:ext cx="274678" cy="274678"/>
            </a:xfrm>
            <a:prstGeom prst="ellipse">
              <a:avLst/>
            </a:prstGeom>
            <a:solidFill>
              <a:srgbClr val="3A857A">
                <a:alpha val="44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80966245-3DDE-475E-B049-E2A9E5B2C079}"/>
                </a:ext>
              </a:extLst>
            </p:cNvPr>
            <p:cNvCxnSpPr>
              <a:cxnSpLocks/>
            </p:cNvCxnSpPr>
            <p:nvPr/>
          </p:nvCxnSpPr>
          <p:spPr>
            <a:xfrm>
              <a:off x="982663" y="4226021"/>
              <a:ext cx="0" cy="704676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3A857A"/>
                  </a:gs>
                  <a:gs pos="100000">
                    <a:srgbClr val="3A857A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8321DDB3-DC42-4D3E-A2FF-15E8F90F2743}"/>
              </a:ext>
            </a:extLst>
          </p:cNvPr>
          <p:cNvGrpSpPr/>
          <p:nvPr/>
        </p:nvGrpSpPr>
        <p:grpSpPr>
          <a:xfrm flipV="1">
            <a:off x="7130906" y="2917519"/>
            <a:ext cx="274678" cy="990939"/>
            <a:chOff x="845324" y="4226021"/>
            <a:chExt cx="274678" cy="990939"/>
          </a:xfrm>
        </p:grpSpPr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EBDF02FE-EC70-46F4-BD53-D693C6C8B6CB}"/>
                </a:ext>
              </a:extLst>
            </p:cNvPr>
            <p:cNvSpPr/>
            <p:nvPr/>
          </p:nvSpPr>
          <p:spPr>
            <a:xfrm>
              <a:off x="845324" y="4942282"/>
              <a:ext cx="274678" cy="274678"/>
            </a:xfrm>
            <a:prstGeom prst="ellipse">
              <a:avLst/>
            </a:prstGeom>
            <a:solidFill>
              <a:srgbClr val="3A857A">
                <a:alpha val="44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4C480A66-0FFB-469B-A680-3CA67A7539D3}"/>
                </a:ext>
              </a:extLst>
            </p:cNvPr>
            <p:cNvCxnSpPr>
              <a:cxnSpLocks/>
            </p:cNvCxnSpPr>
            <p:nvPr/>
          </p:nvCxnSpPr>
          <p:spPr>
            <a:xfrm>
              <a:off x="982663" y="4226021"/>
              <a:ext cx="0" cy="704676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3A857A"/>
                  </a:gs>
                  <a:gs pos="100000">
                    <a:srgbClr val="3A857A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785D4860-B29A-4000-B22A-64CE10462272}"/>
              </a:ext>
            </a:extLst>
          </p:cNvPr>
          <p:cNvGrpSpPr/>
          <p:nvPr/>
        </p:nvGrpSpPr>
        <p:grpSpPr>
          <a:xfrm>
            <a:off x="9199774" y="4556615"/>
            <a:ext cx="274678" cy="990939"/>
            <a:chOff x="845324" y="4226021"/>
            <a:chExt cx="274678" cy="990939"/>
          </a:xfrm>
        </p:grpSpPr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55C986E0-CD49-427F-8235-450142ECA7AE}"/>
                </a:ext>
              </a:extLst>
            </p:cNvPr>
            <p:cNvSpPr/>
            <p:nvPr/>
          </p:nvSpPr>
          <p:spPr>
            <a:xfrm>
              <a:off x="845324" y="4942282"/>
              <a:ext cx="274678" cy="274678"/>
            </a:xfrm>
            <a:prstGeom prst="ellipse">
              <a:avLst/>
            </a:prstGeom>
            <a:solidFill>
              <a:srgbClr val="3A857A">
                <a:alpha val="44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id="{B70D85DD-69E6-451E-B9D4-FF624D65B931}"/>
                </a:ext>
              </a:extLst>
            </p:cNvPr>
            <p:cNvCxnSpPr>
              <a:cxnSpLocks/>
            </p:cNvCxnSpPr>
            <p:nvPr/>
          </p:nvCxnSpPr>
          <p:spPr>
            <a:xfrm>
              <a:off x="982663" y="4226021"/>
              <a:ext cx="0" cy="704676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3A857A"/>
                  </a:gs>
                  <a:gs pos="100000">
                    <a:srgbClr val="3A857A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A16AF15-6775-482A-98F2-A17E2491B6DD}"/>
              </a:ext>
            </a:extLst>
          </p:cNvPr>
          <p:cNvGrpSpPr/>
          <p:nvPr/>
        </p:nvGrpSpPr>
        <p:grpSpPr>
          <a:xfrm>
            <a:off x="2545451" y="3626412"/>
            <a:ext cx="704039" cy="628398"/>
            <a:chOff x="1127884" y="4267608"/>
            <a:chExt cx="704039" cy="628398"/>
          </a:xfrm>
          <a:effectLst>
            <a:outerShdw blurRad="50800" dist="342900" dir="1800000" algn="t" rotWithShape="0">
              <a:prstClr val="black">
                <a:alpha val="8000"/>
              </a:prstClr>
            </a:outerShdw>
          </a:effectLst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E419CF51-C6C2-497B-86A1-E480735C72BA}"/>
                </a:ext>
              </a:extLst>
            </p:cNvPr>
            <p:cNvSpPr/>
            <p:nvPr/>
          </p:nvSpPr>
          <p:spPr>
            <a:xfrm>
              <a:off x="1165704" y="4267608"/>
              <a:ext cx="628398" cy="6283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3A857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3A857A"/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FEC1394-8B3B-4A5D-975D-A6E18828B7CA}"/>
                </a:ext>
              </a:extLst>
            </p:cNvPr>
            <p:cNvSpPr txBox="1"/>
            <p:nvPr/>
          </p:nvSpPr>
          <p:spPr>
            <a:xfrm>
              <a:off x="1127884" y="4397141"/>
              <a:ext cx="704039" cy="3693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rgbClr val="3A857A"/>
                  </a:solidFill>
                  <a:effectLst/>
                  <a:uLnTx/>
                  <a:uFillTx/>
                  <a:ea typeface="等线" panose="02010600030101010101" pitchFamily="2" charset="-122"/>
                </a:rPr>
                <a:t>2022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3A857A"/>
                </a:solidFill>
                <a:effectLst/>
                <a:uLnTx/>
                <a:uFillTx/>
                <a:ea typeface="等线" panose="02010600030101010101" pitchFamily="2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97FD5AA-67CB-4EDA-8F6C-8B0B4F5261D0}"/>
              </a:ext>
            </a:extLst>
          </p:cNvPr>
          <p:cNvGrpSpPr/>
          <p:nvPr/>
        </p:nvGrpSpPr>
        <p:grpSpPr>
          <a:xfrm>
            <a:off x="6913038" y="3902584"/>
            <a:ext cx="704039" cy="628398"/>
            <a:chOff x="1127884" y="4267608"/>
            <a:chExt cx="704039" cy="628398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6438C079-08D8-4239-8A89-BBFBDD7D901A}"/>
                </a:ext>
              </a:extLst>
            </p:cNvPr>
            <p:cNvSpPr/>
            <p:nvPr/>
          </p:nvSpPr>
          <p:spPr>
            <a:xfrm>
              <a:off x="1165704" y="4267608"/>
              <a:ext cx="628398" cy="6283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3A857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50800" dist="431800" dir="1860000" algn="ctr" rotWithShape="0">
                <a:schemeClr val="tx1">
                  <a:lumMod val="50000"/>
                  <a:lumOff val="50000"/>
                  <a:alpha val="24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600" kern="0" dirty="0">
                <a:solidFill>
                  <a:srgbClr val="3A857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22CEA7AF-BE74-44AF-A808-128CC71235F2}"/>
                </a:ext>
              </a:extLst>
            </p:cNvPr>
            <p:cNvSpPr txBox="1"/>
            <p:nvPr/>
          </p:nvSpPr>
          <p:spPr>
            <a:xfrm>
              <a:off x="1127884" y="4397141"/>
              <a:ext cx="704039" cy="3693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rgbClr val="3A857A"/>
                  </a:solidFill>
                  <a:effectLst/>
                  <a:uLnTx/>
                  <a:uFillTx/>
                  <a:ea typeface="等线" panose="02010600030101010101" pitchFamily="2" charset="-122"/>
                </a:rPr>
                <a:t>2024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3A857A"/>
                </a:solidFill>
                <a:effectLst/>
                <a:uLnTx/>
                <a:uFillTx/>
                <a:ea typeface="等线" panose="02010600030101010101" pitchFamily="2" charset="-122"/>
              </a:endParaRPr>
            </a:p>
          </p:txBody>
        </p:sp>
      </p:grp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8BFE73B-FD52-4D8D-BBD3-C78381260E1A}"/>
              </a:ext>
            </a:extLst>
          </p:cNvPr>
          <p:cNvSpPr txBox="1"/>
          <p:nvPr/>
        </p:nvSpPr>
        <p:spPr>
          <a:xfrm>
            <a:off x="880066" y="5547792"/>
            <a:ext cx="2859785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rgbClr val="3A857A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五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大银行联合，推行新的，为民着想的贷款政策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FBC0E910-C547-4FF5-8ED0-8E197E47932D}"/>
              </a:ext>
            </a:extLst>
          </p:cNvPr>
          <p:cNvSpPr txBox="1"/>
          <p:nvPr/>
        </p:nvSpPr>
        <p:spPr>
          <a:xfrm>
            <a:off x="2809584" y="2114838"/>
            <a:ext cx="2859785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rgbClr val="3A857A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创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建相对稳定成熟的团队，为业务发展打下坚实的基础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777E6D82-5DC6-4B66-86A8-162D0A8CBC32}"/>
              </a:ext>
            </a:extLst>
          </p:cNvPr>
          <p:cNvSpPr txBox="1"/>
          <p:nvPr/>
        </p:nvSpPr>
        <p:spPr>
          <a:xfrm>
            <a:off x="5096441" y="5063543"/>
            <a:ext cx="2859785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rgbClr val="3A857A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增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加媒体聚焦金融服务，促进多元化发展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1677171-8C4B-45D6-90C7-34A3DCD03815}"/>
              </a:ext>
            </a:extLst>
          </p:cNvPr>
          <p:cNvSpPr txBox="1"/>
          <p:nvPr/>
        </p:nvSpPr>
        <p:spPr>
          <a:xfrm>
            <a:off x="7193156" y="2326231"/>
            <a:ext cx="2859785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rgbClr val="3A857A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降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准降息督促银行，对周边客群拓展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977D9A37-41C4-4EAD-9451-7B0187AA6E3D}"/>
              </a:ext>
            </a:extLst>
          </p:cNvPr>
          <p:cNvSpPr txBox="1"/>
          <p:nvPr/>
        </p:nvSpPr>
        <p:spPr>
          <a:xfrm>
            <a:off x="9250511" y="5514516"/>
            <a:ext cx="2462829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rgbClr val="3A857A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调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整整个大营销体系的各个块面，确定自己要做什么</a:t>
            </a:r>
          </a:p>
        </p:txBody>
      </p:sp>
      <p:pic>
        <p:nvPicPr>
          <p:cNvPr id="132" name="图形 131">
            <a:extLst>
              <a:ext uri="{FF2B5EF4-FFF2-40B4-BE49-F238E27FC236}">
                <a16:creationId xmlns:a16="http://schemas.microsoft.com/office/drawing/2014/main" id="{14F5B425-3A10-4153-A95A-979250D4284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074553" y="348643"/>
            <a:ext cx="2422122" cy="457568"/>
          </a:xfrm>
          <a:prstGeom prst="rect">
            <a:avLst/>
          </a:prstGeom>
        </p:spPr>
      </p:pic>
      <p:pic>
        <p:nvPicPr>
          <p:cNvPr id="136" name="图片 135">
            <a:extLst>
              <a:ext uri="{FF2B5EF4-FFF2-40B4-BE49-F238E27FC236}">
                <a16:creationId xmlns:a16="http://schemas.microsoft.com/office/drawing/2014/main" id="{12CE46A5-B927-4567-A83D-43A56568B7E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9185" r="8610"/>
          <a:stretch>
            <a:fillRect/>
          </a:stretch>
        </p:blipFill>
        <p:spPr>
          <a:xfrm>
            <a:off x="0" y="0"/>
            <a:ext cx="12167204" cy="2763992"/>
          </a:xfrm>
          <a:custGeom>
            <a:avLst/>
            <a:gdLst>
              <a:gd name="connsiteX0" fmla="*/ 0 w 12167204"/>
              <a:gd name="connsiteY0" fmla="*/ 0 h 2763992"/>
              <a:gd name="connsiteX1" fmla="*/ 12167204 w 12167204"/>
              <a:gd name="connsiteY1" fmla="*/ 0 h 2763992"/>
              <a:gd name="connsiteX2" fmla="*/ 12167204 w 12167204"/>
              <a:gd name="connsiteY2" fmla="*/ 2763992 h 2763992"/>
              <a:gd name="connsiteX3" fmla="*/ 0 w 12167204"/>
              <a:gd name="connsiteY3" fmla="*/ 2763992 h 2763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7204" h="2763992">
                <a:moveTo>
                  <a:pt x="0" y="0"/>
                </a:moveTo>
                <a:lnTo>
                  <a:pt x="12167204" y="0"/>
                </a:lnTo>
                <a:lnTo>
                  <a:pt x="12167204" y="2763992"/>
                </a:lnTo>
                <a:lnTo>
                  <a:pt x="0" y="276399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829018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6.8"/>
  <p:tag name="LEFT" val="68.35441"/>
  <p:tag name="WIDTH" val="411.6455"/>
  <p:tag name="HEIGHT" val="116.32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0.932"/>
  <p:tag name="LEFT" val="90.4"/>
  <p:tag name="WIDTH" val="281.8761"/>
  <p:tag name="HEIGHT" val="29.0812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3.5089"/>
  <p:tag name="LEFT" val="68.35441"/>
  <p:tag name="WIDTH" val="411.6456"/>
  <p:tag name="HEIGHT" val="50.892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3.5089"/>
  <p:tag name="LEFT" val="68.35441"/>
  <p:tag name="WIDTH" val="411.6456"/>
  <p:tag name="HEIGHT" val="50.892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58db258-cd0d-4ef9-a67e-ed62f801c429}"/>
  <p:tag name="TABLE_ENDDRAG_ORIGIN_RECT" val="695*118"/>
  <p:tag name="TABLE_ENDDRAG_RECT" val="11*56*695*11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5.65567"/>
  <p:tag name="LEFT" val="68.35441"/>
  <p:tag name="WIDTH" val="196.2984"/>
  <p:tag name="HEIGHT" val="43.62189"/>
  <p:tag name="SHAPEREFLECTION" val="-2.147484E+09"/>
  <p:tag name="SHAPEGLOW" val="0"/>
  <p:tag name="SOFTEDGE" val="0"/>
  <p:tag name="FONTSIZE" val="30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2.7495"/>
  <p:tag name="LEFT" val="68.35441"/>
  <p:tag name="WIDTH" val="411.6456"/>
  <p:tag name="HEIGHT" val="50.892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A857A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 - Roboto">
      <a:majorFont>
        <a:latin typeface="Roboto Medium"/>
        <a:ea typeface="OPPOSans B"/>
        <a:cs typeface=""/>
      </a:majorFont>
      <a:minorFont>
        <a:latin typeface="Roboto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  <a:effectLst>
          <a:outerShdw blurRad="431800" dist="177800" dir="5400000" sx="98000" sy="98000" algn="ctr" rotWithShape="0">
            <a:schemeClr val="accent1">
              <a:alpha val="26000"/>
            </a:schemeClr>
          </a:outerShdw>
        </a:effectLst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学术风PPT">
      <a:majorFont>
        <a:latin typeface="Roboto"/>
        <a:ea typeface="思源宋体 CN Heavy"/>
        <a:cs typeface=""/>
      </a:majorFont>
      <a:minorFont>
        <a:latin typeface="Roboto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864</TotalTime>
  <Words>710</Words>
  <Application>Microsoft Office PowerPoint</Application>
  <PresentationFormat>宽屏</PresentationFormat>
  <Paragraphs>190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4" baseType="lpstr">
      <vt:lpstr>Facon</vt:lpstr>
      <vt:lpstr>HarmonyOS Sans SC Bold</vt:lpstr>
      <vt:lpstr>OPPOSans M</vt:lpstr>
      <vt:lpstr>Radikal</vt:lpstr>
      <vt:lpstr>Roboto Regular</vt:lpstr>
      <vt:lpstr>阿里巴巴普惠体</vt:lpstr>
      <vt:lpstr>汉仪雅酷黑 45W</vt:lpstr>
      <vt:lpstr>思源黑体 CN Bold</vt:lpstr>
      <vt:lpstr>演示秋鸿楷</vt:lpstr>
      <vt:lpstr>演示新手书</vt:lpstr>
      <vt:lpstr>Arial</vt:lpstr>
      <vt:lpstr>Calibri</vt:lpstr>
      <vt:lpstr>OPPOSans B</vt:lpstr>
      <vt:lpstr>OPPOSans R</vt:lpstr>
      <vt:lpstr>Roboto</vt:lpstr>
      <vt:lpstr>Roboto Medium</vt:lpstr>
      <vt:lpstr>等线</vt:lpstr>
      <vt:lpstr>微软雅黑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农业银行工作汇报通用型ppt模板</dc:title>
  <dc:creator>老实人小康</dc:creator>
  <cp:keywords>P界达人</cp:keywords>
  <dc:description>www.51pptmoban.com</dc:description>
  <cp:lastModifiedBy>Win user</cp:lastModifiedBy>
  <cp:revision>448</cp:revision>
  <dcterms:created xsi:type="dcterms:W3CDTF">2021-10-24T05:01:20Z</dcterms:created>
  <dcterms:modified xsi:type="dcterms:W3CDTF">2022-01-04T09:43:40Z</dcterms:modified>
</cp:coreProperties>
</file>